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1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94" autoAdjust="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55035"/>
            <a:ext cx="3833132" cy="128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2600" baseline="0" dirty="0">
                <a:latin typeface="+mn-ea"/>
                <a:ea typeface="+mn-ea"/>
              </a:rPr>
              <a:t> </a:t>
            </a:r>
            <a:r>
              <a:rPr kumimoji="1" lang="ja-JP" altLang="en-US" sz="2600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2600" dirty="0">
                <a:latin typeface="+mn-ea"/>
                <a:ea typeface="+mn-ea"/>
              </a:rPr>
              <a:t>10</a:t>
            </a:r>
            <a:r>
              <a:rPr kumimoji="1" lang="ja-JP" altLang="en-US" sz="2600" dirty="0">
                <a:latin typeface="+mn-ea"/>
                <a:ea typeface="+mn-ea"/>
              </a:rPr>
              <a:t>　</a:t>
            </a:r>
            <a:r>
              <a:rPr kumimoji="1" lang="en-US" altLang="ja-JP" sz="2600" dirty="0">
                <a:latin typeface="+mn-ea"/>
                <a:ea typeface="+mn-ea"/>
              </a:rPr>
              <a:t>20</a:t>
            </a:r>
            <a:r>
              <a:rPr kumimoji="1" lang="ja-JP" altLang="en-US" sz="2600" dirty="0">
                <a:latin typeface="+mn-ea"/>
                <a:ea typeface="+mn-ea"/>
              </a:rPr>
              <a:t>　</a:t>
            </a:r>
            <a:r>
              <a:rPr kumimoji="1" lang="en-US" altLang="ja-JP" sz="2600" dirty="0">
                <a:latin typeface="+mn-ea"/>
                <a:ea typeface="+mn-ea"/>
              </a:rPr>
              <a:t>30</a:t>
            </a:r>
            <a:r>
              <a:rPr kumimoji="1" lang="ja-JP" altLang="en-US" sz="2600" dirty="0">
                <a:latin typeface="+mn-ea"/>
                <a:ea typeface="+mn-ea"/>
              </a:rPr>
              <a:t>年）</a:t>
            </a:r>
            <a:r>
              <a:rPr kumimoji="1" lang="ja-JP" altLang="en-US" sz="2600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5786437" y="1"/>
            <a:ext cx="10715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600" dirty="0"/>
              <a:t>○○限り</a:t>
            </a:r>
            <a:endParaRPr kumimoji="1" lang="en-US" altLang="ja-JP" sz="2600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2466088-5D0D-D19D-1424-5162C4DEAABE}"/>
              </a:ext>
            </a:extLst>
          </p:cNvPr>
          <p:cNvSpPr txBox="1"/>
          <p:nvPr/>
        </p:nvSpPr>
        <p:spPr>
          <a:xfrm>
            <a:off x="1804123" y="378099"/>
            <a:ext cx="2877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除草剤周知用ポップ</a:t>
            </a:r>
            <a:r>
              <a:rPr lang="en-US" altLang="ja-JP" dirty="0"/>
              <a:t>(9.5</a:t>
            </a:r>
            <a:r>
              <a:rPr kumimoji="1" lang="en-US" altLang="ja-JP" dirty="0"/>
              <a:t>cm×</a:t>
            </a:r>
            <a:r>
              <a:rPr lang="en-US" altLang="ja-JP" dirty="0"/>
              <a:t>3.5</a:t>
            </a:r>
            <a:r>
              <a:rPr kumimoji="1" lang="en-US" altLang="ja-JP" dirty="0"/>
              <a:t>cm)</a:t>
            </a:r>
            <a:endParaRPr kumimoji="1" lang="ja-JP" altLang="en-US" dirty="0"/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AD52B2D-18E8-4B53-0E2D-85034BB80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29" y="1254613"/>
            <a:ext cx="3424525" cy="1319016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9953AB81-EA95-3314-45F4-C78B33237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28" y="2896783"/>
            <a:ext cx="3424525" cy="131901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E5BA7D1-08D7-5D3D-BDD5-045D6D92A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27" y="4547823"/>
            <a:ext cx="3424525" cy="131901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AE07A241-45DD-6E3D-511E-E3237095E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26" y="6225497"/>
            <a:ext cx="3424525" cy="1319016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F186C086-15FD-B1DC-91E6-EEB30CCA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26" y="7852612"/>
            <a:ext cx="3424525" cy="13190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E3C0251-200C-66A0-0440-A05C37836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1607504"/>
            <a:ext cx="843550" cy="8435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46D92F-1C50-1AA8-F3DA-2F8ED9772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3267198"/>
            <a:ext cx="843550" cy="84355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DB2CABB-E52E-A865-0074-D64E261A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4927948"/>
            <a:ext cx="843550" cy="8435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2897C60-9B88-F023-A0CF-27362B880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6596445"/>
            <a:ext cx="843550" cy="84355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CED98FF-A66B-BA8B-BB6C-14C22251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8229612"/>
            <a:ext cx="843550" cy="8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05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8</Words>
  <Application>Microsoft Office PowerPoint</Application>
  <PresentationFormat>A4 210 x 297 mm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2026-09-29T00:13:55Z</dcterms:created>
  <dcterms:modified xsi:type="dcterms:W3CDTF">2026-09-29T00:14:04Z</dcterms:modified>
</cp:coreProperties>
</file>