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77" r:id="rId2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1141EC-DF67-45C4-8FCB-2A5DBD1560A6}" v="22" dt="2026-09-24T07:48:06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794" autoAdjust="0"/>
  </p:normalViewPr>
  <p:slideViewPr>
    <p:cSldViewPr snapToGrid="0">
      <p:cViewPr varScale="1">
        <p:scale>
          <a:sx n="77" d="100"/>
          <a:sy n="77" d="100"/>
        </p:scale>
        <p:origin x="318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64" indent="0" algn="ctr">
              <a:buNone/>
              <a:defRPr sz="1125"/>
            </a:lvl2pPr>
            <a:lvl3pPr marL="514328" indent="0" algn="ctr">
              <a:buNone/>
              <a:defRPr sz="1013"/>
            </a:lvl3pPr>
            <a:lvl4pPr marL="771493" indent="0" algn="ctr">
              <a:buNone/>
              <a:defRPr sz="900"/>
            </a:lvl4pPr>
            <a:lvl5pPr marL="1028657" indent="0" algn="ctr">
              <a:buNone/>
              <a:defRPr sz="900"/>
            </a:lvl5pPr>
            <a:lvl6pPr marL="1285821" indent="0" algn="ctr">
              <a:buNone/>
              <a:defRPr sz="900"/>
            </a:lvl6pPr>
            <a:lvl7pPr marL="1542985" indent="0" algn="ctr">
              <a:buNone/>
              <a:defRPr sz="900"/>
            </a:lvl7pPr>
            <a:lvl8pPr marL="1800150" indent="0" algn="ctr">
              <a:buNone/>
              <a:defRPr sz="900"/>
            </a:lvl8pPr>
            <a:lvl9pPr marL="2057314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55036"/>
            <a:ext cx="3833132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13" dirty="0">
                <a:latin typeface="+mn-ea"/>
                <a:ea typeface="+mn-ea"/>
              </a:rPr>
              <a:t>機密性○情報　（保存期間</a:t>
            </a:r>
            <a:r>
              <a:rPr kumimoji="1" lang="ja-JP" altLang="en-US" sz="1013" baseline="0" dirty="0">
                <a:latin typeface="+mn-ea"/>
                <a:ea typeface="+mn-ea"/>
              </a:rPr>
              <a:t> </a:t>
            </a:r>
            <a:r>
              <a:rPr kumimoji="1" lang="ja-JP" altLang="en-US" sz="1013" dirty="0">
                <a:latin typeface="+mn-ea"/>
                <a:ea typeface="+mn-ea"/>
              </a:rPr>
              <a:t>： １年未満　１　３　５　</a:t>
            </a:r>
            <a:r>
              <a:rPr kumimoji="1" lang="en-US" altLang="ja-JP" sz="1013" dirty="0">
                <a:latin typeface="+mn-ea"/>
                <a:ea typeface="+mn-ea"/>
              </a:rPr>
              <a:t>10</a:t>
            </a:r>
            <a:r>
              <a:rPr kumimoji="1" lang="ja-JP" altLang="en-US" sz="1013" dirty="0">
                <a:latin typeface="+mn-ea"/>
                <a:ea typeface="+mn-ea"/>
              </a:rPr>
              <a:t>　</a:t>
            </a:r>
            <a:r>
              <a:rPr kumimoji="1" lang="en-US" altLang="ja-JP" sz="1013" dirty="0">
                <a:latin typeface="+mn-ea"/>
                <a:ea typeface="+mn-ea"/>
              </a:rPr>
              <a:t>20</a:t>
            </a:r>
            <a:r>
              <a:rPr kumimoji="1" lang="ja-JP" altLang="en-US" sz="1013" dirty="0">
                <a:latin typeface="+mn-ea"/>
                <a:ea typeface="+mn-ea"/>
              </a:rPr>
              <a:t>　</a:t>
            </a:r>
            <a:r>
              <a:rPr kumimoji="1" lang="en-US" altLang="ja-JP" sz="1013" dirty="0">
                <a:latin typeface="+mn-ea"/>
                <a:ea typeface="+mn-ea"/>
              </a:rPr>
              <a:t>30</a:t>
            </a:r>
            <a:r>
              <a:rPr kumimoji="1" lang="ja-JP" altLang="en-US" sz="1013" dirty="0">
                <a:latin typeface="+mn-ea"/>
                <a:ea typeface="+mn-ea"/>
              </a:rPr>
              <a:t>年）</a:t>
            </a:r>
            <a:r>
              <a:rPr kumimoji="1" lang="ja-JP" altLang="en-US" sz="1013" dirty="0"/>
              <a:t>　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5786438" y="2"/>
            <a:ext cx="107156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013" dirty="0"/>
              <a:t>○○限り</a:t>
            </a:r>
            <a:endParaRPr kumimoji="1" lang="en-US" altLang="ja-JP" sz="1013" dirty="0"/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7" y="2469622"/>
            <a:ext cx="5915025" cy="4120620"/>
          </a:xfrm>
        </p:spPr>
        <p:txBody>
          <a:bodyPr anchor="b"/>
          <a:lstStyle>
            <a:lvl1pPr>
              <a:defRPr sz="337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7" y="6629226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64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28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49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5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2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298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14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4" indent="0">
              <a:buNone/>
              <a:defRPr sz="1125" b="1"/>
            </a:lvl2pPr>
            <a:lvl3pPr marL="514328" indent="0">
              <a:buNone/>
              <a:defRPr sz="1013" b="1"/>
            </a:lvl3pPr>
            <a:lvl4pPr marL="771493" indent="0">
              <a:buNone/>
              <a:defRPr sz="900" b="1"/>
            </a:lvl4pPr>
            <a:lvl5pPr marL="1028657" indent="0">
              <a:buNone/>
              <a:defRPr sz="900" b="1"/>
            </a:lvl5pPr>
            <a:lvl6pPr marL="1285821" indent="0">
              <a:buNone/>
              <a:defRPr sz="900" b="1"/>
            </a:lvl6pPr>
            <a:lvl7pPr marL="1542985" indent="0">
              <a:buNone/>
              <a:defRPr sz="900" b="1"/>
            </a:lvl7pPr>
            <a:lvl8pPr marL="1800150" indent="0">
              <a:buNone/>
              <a:defRPr sz="900" b="1"/>
            </a:lvl8pPr>
            <a:lvl9pPr marL="2057314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4" indent="0">
              <a:buNone/>
              <a:defRPr sz="1125" b="1"/>
            </a:lvl2pPr>
            <a:lvl3pPr marL="514328" indent="0">
              <a:buNone/>
              <a:defRPr sz="1013" b="1"/>
            </a:lvl3pPr>
            <a:lvl4pPr marL="771493" indent="0">
              <a:buNone/>
              <a:defRPr sz="900" b="1"/>
            </a:lvl4pPr>
            <a:lvl5pPr marL="1028657" indent="0">
              <a:buNone/>
              <a:defRPr sz="900" b="1"/>
            </a:lvl5pPr>
            <a:lvl6pPr marL="1285821" indent="0">
              <a:buNone/>
              <a:defRPr sz="900" b="1"/>
            </a:lvl6pPr>
            <a:lvl7pPr marL="1542985" indent="0">
              <a:buNone/>
              <a:defRPr sz="900" b="1"/>
            </a:lvl7pPr>
            <a:lvl8pPr marL="1800150" indent="0">
              <a:buNone/>
              <a:defRPr sz="900" b="1"/>
            </a:lvl8pPr>
            <a:lvl9pPr marL="2057314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2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4" y="1426283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2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64" indent="0">
              <a:buNone/>
              <a:defRPr sz="788"/>
            </a:lvl2pPr>
            <a:lvl3pPr marL="514328" indent="0">
              <a:buNone/>
              <a:defRPr sz="675"/>
            </a:lvl3pPr>
            <a:lvl4pPr marL="771493" indent="0">
              <a:buNone/>
              <a:defRPr sz="563"/>
            </a:lvl4pPr>
            <a:lvl5pPr marL="1028657" indent="0">
              <a:buNone/>
              <a:defRPr sz="563"/>
            </a:lvl5pPr>
            <a:lvl6pPr marL="1285821" indent="0">
              <a:buNone/>
              <a:defRPr sz="563"/>
            </a:lvl6pPr>
            <a:lvl7pPr marL="1542985" indent="0">
              <a:buNone/>
              <a:defRPr sz="563"/>
            </a:lvl7pPr>
            <a:lvl8pPr marL="1800150" indent="0">
              <a:buNone/>
              <a:defRPr sz="563"/>
            </a:lvl8pPr>
            <a:lvl9pPr marL="2057314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2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4" y="1426283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64" indent="0">
              <a:buNone/>
              <a:defRPr sz="1575"/>
            </a:lvl2pPr>
            <a:lvl3pPr marL="514328" indent="0">
              <a:buNone/>
              <a:defRPr sz="1350"/>
            </a:lvl3pPr>
            <a:lvl4pPr marL="771493" indent="0">
              <a:buNone/>
              <a:defRPr sz="1125"/>
            </a:lvl4pPr>
            <a:lvl5pPr marL="1028657" indent="0">
              <a:buNone/>
              <a:defRPr sz="1125"/>
            </a:lvl5pPr>
            <a:lvl6pPr marL="1285821" indent="0">
              <a:buNone/>
              <a:defRPr sz="1125"/>
            </a:lvl6pPr>
            <a:lvl7pPr marL="1542985" indent="0">
              <a:buNone/>
              <a:defRPr sz="1125"/>
            </a:lvl7pPr>
            <a:lvl8pPr marL="1800150" indent="0">
              <a:buNone/>
              <a:defRPr sz="1125"/>
            </a:lvl8pPr>
            <a:lvl9pPr marL="2057314" indent="0">
              <a:buNone/>
              <a:defRPr sz="1125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2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64" indent="0">
              <a:buNone/>
              <a:defRPr sz="788"/>
            </a:lvl2pPr>
            <a:lvl3pPr marL="514328" indent="0">
              <a:buNone/>
              <a:defRPr sz="675"/>
            </a:lvl3pPr>
            <a:lvl4pPr marL="771493" indent="0">
              <a:buNone/>
              <a:defRPr sz="563"/>
            </a:lvl4pPr>
            <a:lvl5pPr marL="1028657" indent="0">
              <a:buNone/>
              <a:defRPr sz="563"/>
            </a:lvl5pPr>
            <a:lvl6pPr marL="1285821" indent="0">
              <a:buNone/>
              <a:defRPr sz="563"/>
            </a:lvl6pPr>
            <a:lvl7pPr marL="1542985" indent="0">
              <a:buNone/>
              <a:defRPr sz="563"/>
            </a:lvl7pPr>
            <a:lvl8pPr marL="1800150" indent="0">
              <a:buNone/>
              <a:defRPr sz="563"/>
            </a:lvl8pPr>
            <a:lvl9pPr marL="2057314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9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4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28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2" indent="-128582" algn="l" defTabSz="514328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47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1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75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39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03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68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32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896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28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4" algn="l" defTabSz="514328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28" algn="l" defTabSz="514328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493" algn="l" defTabSz="514328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57" algn="l" defTabSz="514328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21" algn="l" defTabSz="514328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985" algn="l" defTabSz="514328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50" algn="l" defTabSz="514328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14" algn="l" defTabSz="514328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5BF58-2CA8-BB88-2BBF-3AF981AFA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テキスト ボックス 196">
            <a:extLst>
              <a:ext uri="{FF2B5EF4-FFF2-40B4-BE49-F238E27FC236}">
                <a16:creationId xmlns:a16="http://schemas.microsoft.com/office/drawing/2014/main" id="{F0A4FF91-37BD-25BC-876F-3E5692DB73F0}"/>
              </a:ext>
            </a:extLst>
          </p:cNvPr>
          <p:cNvSpPr txBox="1"/>
          <p:nvPr/>
        </p:nvSpPr>
        <p:spPr>
          <a:xfrm>
            <a:off x="2234257" y="297505"/>
            <a:ext cx="2411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/>
              <a:t>除草剤周知用ポップ</a:t>
            </a:r>
            <a:endParaRPr kumimoji="1" lang="en-US" altLang="ja-JP" dirty="0"/>
          </a:p>
          <a:p>
            <a:pPr algn="ctr"/>
            <a:r>
              <a:rPr kumimoji="1" lang="ja-JP" altLang="en-US"/>
              <a:t>（</a:t>
            </a:r>
            <a:r>
              <a:rPr kumimoji="1" lang="en-US" altLang="ja-JP" dirty="0"/>
              <a:t>8cm×5cm</a:t>
            </a:r>
            <a:r>
              <a:rPr kumimoji="1" lang="ja-JP" altLang="en-US" dirty="0"/>
              <a:t>）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071DA698-6318-8555-07FD-ED98C4E7439F}"/>
              </a:ext>
            </a:extLst>
          </p:cNvPr>
          <p:cNvGrpSpPr/>
          <p:nvPr/>
        </p:nvGrpSpPr>
        <p:grpSpPr>
          <a:xfrm>
            <a:off x="3465591" y="1534874"/>
            <a:ext cx="2904051" cy="1772184"/>
            <a:chOff x="358733" y="1224642"/>
            <a:chExt cx="2963657" cy="1772184"/>
          </a:xfrm>
        </p:grpSpPr>
        <p:grpSp>
          <p:nvGrpSpPr>
            <p:cNvPr id="125" name="グループ化 124">
              <a:extLst>
                <a:ext uri="{FF2B5EF4-FFF2-40B4-BE49-F238E27FC236}">
                  <a16:creationId xmlns:a16="http://schemas.microsoft.com/office/drawing/2014/main" id="{05246B64-EDF5-D98D-506A-BBF985A988D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8339" y="1224642"/>
              <a:ext cx="2904051" cy="1772184"/>
              <a:chOff x="1913703" y="1562219"/>
              <a:chExt cx="3446972" cy="2051686"/>
            </a:xfrm>
          </p:grpSpPr>
          <p:grpSp>
            <p:nvGrpSpPr>
              <p:cNvPr id="128" name="グループ化 127">
                <a:extLst>
                  <a:ext uri="{FF2B5EF4-FFF2-40B4-BE49-F238E27FC236}">
                    <a16:creationId xmlns:a16="http://schemas.microsoft.com/office/drawing/2014/main" id="{65E77E40-7B5A-3AF5-DEA1-39506521FAE3}"/>
                  </a:ext>
                </a:extLst>
              </p:cNvPr>
              <p:cNvGrpSpPr/>
              <p:nvPr/>
            </p:nvGrpSpPr>
            <p:grpSpPr>
              <a:xfrm>
                <a:off x="1913703" y="1562219"/>
                <a:ext cx="3446972" cy="2051686"/>
                <a:chOff x="795683" y="698720"/>
                <a:chExt cx="4478604" cy="2670805"/>
              </a:xfrm>
            </p:grpSpPr>
            <p:pic>
              <p:nvPicPr>
                <p:cNvPr id="130" name="図 129">
                  <a:extLst>
                    <a:ext uri="{FF2B5EF4-FFF2-40B4-BE49-F238E27FC236}">
                      <a16:creationId xmlns:a16="http://schemas.microsoft.com/office/drawing/2014/main" id="{0B600C0E-9BD7-88C4-CC27-63BC48F1C0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795683" y="698720"/>
                  <a:ext cx="4478604" cy="2670805"/>
                </a:xfrm>
                <a:prstGeom prst="rect">
                  <a:avLst/>
                </a:prstGeom>
              </p:spPr>
            </p:pic>
            <p:pic>
              <p:nvPicPr>
                <p:cNvPr id="131" name="図 130">
                  <a:extLst>
                    <a:ext uri="{FF2B5EF4-FFF2-40B4-BE49-F238E27FC236}">
                      <a16:creationId xmlns:a16="http://schemas.microsoft.com/office/drawing/2014/main" id="{47FD5DB9-5C41-CC9B-1A1F-BB13BEFE4E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10079" y="1775333"/>
                  <a:ext cx="1269798" cy="1308562"/>
                </a:xfrm>
                <a:prstGeom prst="rect">
                  <a:avLst/>
                </a:prstGeom>
              </p:spPr>
            </p:pic>
            <p:pic>
              <p:nvPicPr>
                <p:cNvPr id="132" name="図 131">
                  <a:extLst>
                    <a:ext uri="{FF2B5EF4-FFF2-40B4-BE49-F238E27FC236}">
                      <a16:creationId xmlns:a16="http://schemas.microsoft.com/office/drawing/2014/main" id="{D00F044C-576A-5DF1-8087-B7FC419AA2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19169" y="1279272"/>
                  <a:ext cx="2755155" cy="965950"/>
                </a:xfrm>
                <a:prstGeom prst="rect">
                  <a:avLst/>
                </a:prstGeom>
              </p:spPr>
            </p:pic>
          </p:grpSp>
          <p:sp>
            <p:nvSpPr>
              <p:cNvPr id="129" name="テキスト ボックス 128">
                <a:extLst>
                  <a:ext uri="{FF2B5EF4-FFF2-40B4-BE49-F238E27FC236}">
                    <a16:creationId xmlns:a16="http://schemas.microsoft.com/office/drawing/2014/main" id="{511D6EC4-E05A-8396-A395-4F455D925BC3}"/>
                  </a:ext>
                </a:extLst>
              </p:cNvPr>
              <p:cNvSpPr txBox="1"/>
              <p:nvPr/>
            </p:nvSpPr>
            <p:spPr>
              <a:xfrm>
                <a:off x="1952464" y="1705176"/>
                <a:ext cx="2647370" cy="3219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50"/>
                  </a:lnSpc>
                </a:pPr>
                <a:r>
                  <a:rPr lang="ja-JP" altLang="ja-JP" sz="1200" b="1" dirty="0">
                    <a:latin typeface="游明朝" panose="02020400000000000000" pitchFamily="18" charset="-128"/>
                    <a:ea typeface="UD デジタル 教科書体 N-B" panose="02020700000000000000" pitchFamily="17" charset="-128"/>
                    <a:cs typeface="ADLaM Display" panose="02010000000000000000" pitchFamily="2" charset="0"/>
                  </a:rPr>
                  <a:t>栽培している植物の近くでは</a:t>
                </a:r>
                <a:endParaRPr lang="ja-JP" altLang="ja-JP" sz="1200" b="1" kern="100" dirty="0"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8FD89B13-DC64-5409-BD6F-902A40BE932F}"/>
                </a:ext>
              </a:extLst>
            </p:cNvPr>
            <p:cNvSpPr/>
            <p:nvPr/>
          </p:nvSpPr>
          <p:spPr>
            <a:xfrm>
              <a:off x="358733" y="2665139"/>
              <a:ext cx="1883474" cy="187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/>
                <a:t>農林水産省北海道農政事務所</a:t>
              </a:r>
            </a:p>
          </p:txBody>
        </p:sp>
        <p:sp>
          <p:nvSpPr>
            <p:cNvPr id="127" name="正方形/長方形 126">
              <a:extLst>
                <a:ext uri="{FF2B5EF4-FFF2-40B4-BE49-F238E27FC236}">
                  <a16:creationId xmlns:a16="http://schemas.microsoft.com/office/drawing/2014/main" id="{38AF2DBD-A985-ED46-4FE3-7466549D7F67}"/>
                </a:ext>
              </a:extLst>
            </p:cNvPr>
            <p:cNvSpPr/>
            <p:nvPr/>
          </p:nvSpPr>
          <p:spPr>
            <a:xfrm>
              <a:off x="418339" y="2292272"/>
              <a:ext cx="1747649" cy="2244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latin typeface="UD デジタル 教科書体 N-B" panose="02020700000000000000" pitchFamily="18" charset="-128"/>
                  <a:ea typeface="UD デジタル 教科書体 N-B" panose="02020700000000000000" pitchFamily="18" charset="-128"/>
                </a:rPr>
                <a:t>見分け方はこちら　☞</a:t>
              </a:r>
            </a:p>
          </p:txBody>
        </p:sp>
      </p:grpSp>
      <p:grpSp>
        <p:nvGrpSpPr>
          <p:cNvPr id="133" name="グループ化 132">
            <a:extLst>
              <a:ext uri="{FF2B5EF4-FFF2-40B4-BE49-F238E27FC236}">
                <a16:creationId xmlns:a16="http://schemas.microsoft.com/office/drawing/2014/main" id="{3BAD62A3-D93D-C2AC-B432-CB2654A0519F}"/>
              </a:ext>
            </a:extLst>
          </p:cNvPr>
          <p:cNvGrpSpPr/>
          <p:nvPr/>
        </p:nvGrpSpPr>
        <p:grpSpPr>
          <a:xfrm>
            <a:off x="356012" y="3467093"/>
            <a:ext cx="2904051" cy="1772184"/>
            <a:chOff x="358733" y="1224642"/>
            <a:chExt cx="2963657" cy="1772184"/>
          </a:xfrm>
        </p:grpSpPr>
        <p:grpSp>
          <p:nvGrpSpPr>
            <p:cNvPr id="134" name="グループ化 133">
              <a:extLst>
                <a:ext uri="{FF2B5EF4-FFF2-40B4-BE49-F238E27FC236}">
                  <a16:creationId xmlns:a16="http://schemas.microsoft.com/office/drawing/2014/main" id="{26D25023-18DE-12E5-D6AD-7AD3BDDE19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8339" y="1224642"/>
              <a:ext cx="2904051" cy="1772184"/>
              <a:chOff x="1913703" y="1562219"/>
              <a:chExt cx="3446972" cy="2051686"/>
            </a:xfrm>
          </p:grpSpPr>
          <p:grpSp>
            <p:nvGrpSpPr>
              <p:cNvPr id="137" name="グループ化 136">
                <a:extLst>
                  <a:ext uri="{FF2B5EF4-FFF2-40B4-BE49-F238E27FC236}">
                    <a16:creationId xmlns:a16="http://schemas.microsoft.com/office/drawing/2014/main" id="{9B796BFA-DF51-5613-178D-53C16B33CAAA}"/>
                  </a:ext>
                </a:extLst>
              </p:cNvPr>
              <p:cNvGrpSpPr/>
              <p:nvPr/>
            </p:nvGrpSpPr>
            <p:grpSpPr>
              <a:xfrm>
                <a:off x="1913703" y="1562219"/>
                <a:ext cx="3446972" cy="2051686"/>
                <a:chOff x="795683" y="698720"/>
                <a:chExt cx="4478604" cy="2670805"/>
              </a:xfrm>
            </p:grpSpPr>
            <p:pic>
              <p:nvPicPr>
                <p:cNvPr id="139" name="図 138">
                  <a:extLst>
                    <a:ext uri="{FF2B5EF4-FFF2-40B4-BE49-F238E27FC236}">
                      <a16:creationId xmlns:a16="http://schemas.microsoft.com/office/drawing/2014/main" id="{B0F4C9FE-E72A-5534-C65F-5CE33F778F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795683" y="698720"/>
                  <a:ext cx="4478604" cy="2670805"/>
                </a:xfrm>
                <a:prstGeom prst="rect">
                  <a:avLst/>
                </a:prstGeom>
              </p:spPr>
            </p:pic>
            <p:pic>
              <p:nvPicPr>
                <p:cNvPr id="140" name="図 139">
                  <a:extLst>
                    <a:ext uri="{FF2B5EF4-FFF2-40B4-BE49-F238E27FC236}">
                      <a16:creationId xmlns:a16="http://schemas.microsoft.com/office/drawing/2014/main" id="{9271679D-AB28-7279-3EF1-470F539A39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10079" y="1775333"/>
                  <a:ext cx="1269798" cy="1308562"/>
                </a:xfrm>
                <a:prstGeom prst="rect">
                  <a:avLst/>
                </a:prstGeom>
              </p:spPr>
            </p:pic>
            <p:pic>
              <p:nvPicPr>
                <p:cNvPr id="141" name="図 140">
                  <a:extLst>
                    <a:ext uri="{FF2B5EF4-FFF2-40B4-BE49-F238E27FC236}">
                      <a16:creationId xmlns:a16="http://schemas.microsoft.com/office/drawing/2014/main" id="{869E737C-EF74-8DD1-53D9-03AE07EDE1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19169" y="1279272"/>
                  <a:ext cx="2755155" cy="965950"/>
                </a:xfrm>
                <a:prstGeom prst="rect">
                  <a:avLst/>
                </a:prstGeom>
              </p:spPr>
            </p:pic>
          </p:grpSp>
          <p:sp>
            <p:nvSpPr>
              <p:cNvPr id="138" name="テキスト ボックス 137">
                <a:extLst>
                  <a:ext uri="{FF2B5EF4-FFF2-40B4-BE49-F238E27FC236}">
                    <a16:creationId xmlns:a16="http://schemas.microsoft.com/office/drawing/2014/main" id="{A1809DE5-25A8-6257-F5AF-3F1E45929CEA}"/>
                  </a:ext>
                </a:extLst>
              </p:cNvPr>
              <p:cNvSpPr txBox="1"/>
              <p:nvPr/>
            </p:nvSpPr>
            <p:spPr>
              <a:xfrm>
                <a:off x="1952464" y="1705176"/>
                <a:ext cx="2647370" cy="3219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50"/>
                  </a:lnSpc>
                </a:pPr>
                <a:r>
                  <a:rPr lang="ja-JP" altLang="ja-JP" sz="1200" b="1" dirty="0">
                    <a:latin typeface="游明朝" panose="02020400000000000000" pitchFamily="18" charset="-128"/>
                    <a:ea typeface="UD デジタル 教科書体 N-B" panose="02020700000000000000" pitchFamily="17" charset="-128"/>
                    <a:cs typeface="ADLaM Display" panose="02010000000000000000" pitchFamily="2" charset="0"/>
                  </a:rPr>
                  <a:t>栽培している植物の近くでは</a:t>
                </a:r>
                <a:endParaRPr lang="ja-JP" altLang="ja-JP" sz="1200" b="1" kern="100" dirty="0"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D7522431-CDC0-8915-5956-2BA0340933DA}"/>
                </a:ext>
              </a:extLst>
            </p:cNvPr>
            <p:cNvSpPr/>
            <p:nvPr/>
          </p:nvSpPr>
          <p:spPr>
            <a:xfrm>
              <a:off x="358733" y="2665139"/>
              <a:ext cx="1883474" cy="187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/>
                <a:t>農林水産省北海道農政事務所</a:t>
              </a: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40B894E0-2E91-8B33-0B64-B1301D6AFD31}"/>
                </a:ext>
              </a:extLst>
            </p:cNvPr>
            <p:cNvSpPr/>
            <p:nvPr/>
          </p:nvSpPr>
          <p:spPr>
            <a:xfrm>
              <a:off x="418339" y="2292272"/>
              <a:ext cx="1747649" cy="2244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latin typeface="UD デジタル 教科書体 N-B" panose="02020700000000000000" pitchFamily="18" charset="-128"/>
                  <a:ea typeface="UD デジタル 教科書体 N-B" panose="02020700000000000000" pitchFamily="18" charset="-128"/>
                </a:rPr>
                <a:t>見分け方はこちら　☞</a:t>
              </a:r>
            </a:p>
          </p:txBody>
        </p:sp>
      </p:grpSp>
      <p:grpSp>
        <p:nvGrpSpPr>
          <p:cNvPr id="142" name="グループ化 141">
            <a:extLst>
              <a:ext uri="{FF2B5EF4-FFF2-40B4-BE49-F238E27FC236}">
                <a16:creationId xmlns:a16="http://schemas.microsoft.com/office/drawing/2014/main" id="{22BB86EC-EA7A-7EF5-06D7-4F19C304FCB6}"/>
              </a:ext>
            </a:extLst>
          </p:cNvPr>
          <p:cNvGrpSpPr/>
          <p:nvPr/>
        </p:nvGrpSpPr>
        <p:grpSpPr>
          <a:xfrm>
            <a:off x="3462869" y="3467093"/>
            <a:ext cx="2904051" cy="1772184"/>
            <a:chOff x="358733" y="1224642"/>
            <a:chExt cx="2963657" cy="1772184"/>
          </a:xfrm>
        </p:grpSpPr>
        <p:grpSp>
          <p:nvGrpSpPr>
            <p:cNvPr id="143" name="グループ化 142">
              <a:extLst>
                <a:ext uri="{FF2B5EF4-FFF2-40B4-BE49-F238E27FC236}">
                  <a16:creationId xmlns:a16="http://schemas.microsoft.com/office/drawing/2014/main" id="{5A5C580B-6F5D-81C9-5CE7-A00EBB6B703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8339" y="1224642"/>
              <a:ext cx="2904051" cy="1772184"/>
              <a:chOff x="1913703" y="1562219"/>
              <a:chExt cx="3446972" cy="2051686"/>
            </a:xfrm>
          </p:grpSpPr>
          <p:grpSp>
            <p:nvGrpSpPr>
              <p:cNvPr id="146" name="グループ化 145">
                <a:extLst>
                  <a:ext uri="{FF2B5EF4-FFF2-40B4-BE49-F238E27FC236}">
                    <a16:creationId xmlns:a16="http://schemas.microsoft.com/office/drawing/2014/main" id="{72E80F10-AFF1-F85A-0757-B0EFDB66C160}"/>
                  </a:ext>
                </a:extLst>
              </p:cNvPr>
              <p:cNvGrpSpPr/>
              <p:nvPr/>
            </p:nvGrpSpPr>
            <p:grpSpPr>
              <a:xfrm>
                <a:off x="1913703" y="1562219"/>
                <a:ext cx="3446972" cy="2051686"/>
                <a:chOff x="795683" y="698720"/>
                <a:chExt cx="4478604" cy="2670805"/>
              </a:xfrm>
            </p:grpSpPr>
            <p:pic>
              <p:nvPicPr>
                <p:cNvPr id="148" name="図 147">
                  <a:extLst>
                    <a:ext uri="{FF2B5EF4-FFF2-40B4-BE49-F238E27FC236}">
                      <a16:creationId xmlns:a16="http://schemas.microsoft.com/office/drawing/2014/main" id="{787E4257-4D7A-3841-2978-BABFAC5C58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795683" y="698720"/>
                  <a:ext cx="4478604" cy="2670805"/>
                </a:xfrm>
                <a:prstGeom prst="rect">
                  <a:avLst/>
                </a:prstGeom>
              </p:spPr>
            </p:pic>
            <p:pic>
              <p:nvPicPr>
                <p:cNvPr id="149" name="図 148">
                  <a:extLst>
                    <a:ext uri="{FF2B5EF4-FFF2-40B4-BE49-F238E27FC236}">
                      <a16:creationId xmlns:a16="http://schemas.microsoft.com/office/drawing/2014/main" id="{CC05928F-5187-0B67-7E18-A4E0E5752A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10079" y="1775333"/>
                  <a:ext cx="1269798" cy="1308562"/>
                </a:xfrm>
                <a:prstGeom prst="rect">
                  <a:avLst/>
                </a:prstGeom>
              </p:spPr>
            </p:pic>
            <p:pic>
              <p:nvPicPr>
                <p:cNvPr id="150" name="図 149">
                  <a:extLst>
                    <a:ext uri="{FF2B5EF4-FFF2-40B4-BE49-F238E27FC236}">
                      <a16:creationId xmlns:a16="http://schemas.microsoft.com/office/drawing/2014/main" id="{2293C8EB-8BB0-7762-8C55-7F6AF68BB9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19169" y="1279272"/>
                  <a:ext cx="2755155" cy="965950"/>
                </a:xfrm>
                <a:prstGeom prst="rect">
                  <a:avLst/>
                </a:prstGeom>
              </p:spPr>
            </p:pic>
          </p:grpSp>
          <p:sp>
            <p:nvSpPr>
              <p:cNvPr id="147" name="テキスト ボックス 146">
                <a:extLst>
                  <a:ext uri="{FF2B5EF4-FFF2-40B4-BE49-F238E27FC236}">
                    <a16:creationId xmlns:a16="http://schemas.microsoft.com/office/drawing/2014/main" id="{7B6D099C-C880-FDBF-0A04-A8DC8DC6381A}"/>
                  </a:ext>
                </a:extLst>
              </p:cNvPr>
              <p:cNvSpPr txBox="1"/>
              <p:nvPr/>
            </p:nvSpPr>
            <p:spPr>
              <a:xfrm>
                <a:off x="1952464" y="1705176"/>
                <a:ext cx="2647370" cy="3219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50"/>
                  </a:lnSpc>
                </a:pPr>
                <a:r>
                  <a:rPr lang="ja-JP" altLang="ja-JP" sz="1200" b="1" dirty="0">
                    <a:latin typeface="游明朝" panose="02020400000000000000" pitchFamily="18" charset="-128"/>
                    <a:ea typeface="UD デジタル 教科書体 N-B" panose="02020700000000000000" pitchFamily="17" charset="-128"/>
                    <a:cs typeface="ADLaM Display" panose="02010000000000000000" pitchFamily="2" charset="0"/>
                  </a:rPr>
                  <a:t>栽培している植物の近くでは</a:t>
                </a:r>
                <a:endParaRPr lang="ja-JP" altLang="ja-JP" sz="1200" b="1" kern="100" dirty="0"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3F0F3B45-127D-A59F-E5A8-D3E6C8CB6DAF}"/>
                </a:ext>
              </a:extLst>
            </p:cNvPr>
            <p:cNvSpPr/>
            <p:nvPr/>
          </p:nvSpPr>
          <p:spPr>
            <a:xfrm>
              <a:off x="358733" y="2665139"/>
              <a:ext cx="1883474" cy="187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/>
                <a:t>農林水産省北海道農政事務所</a:t>
              </a: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32E69D4E-8308-B311-F929-0EEE2F228298}"/>
                </a:ext>
              </a:extLst>
            </p:cNvPr>
            <p:cNvSpPr/>
            <p:nvPr/>
          </p:nvSpPr>
          <p:spPr>
            <a:xfrm>
              <a:off x="418339" y="2292272"/>
              <a:ext cx="1747649" cy="2244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latin typeface="UD デジタル 教科書体 N-B" panose="02020700000000000000" pitchFamily="18" charset="-128"/>
                  <a:ea typeface="UD デジタル 教科書体 N-B" panose="02020700000000000000" pitchFamily="18" charset="-128"/>
                </a:rPr>
                <a:t>見分け方はこちら　☞</a:t>
              </a:r>
            </a:p>
          </p:txBody>
        </p:sp>
      </p:grpSp>
      <p:grpSp>
        <p:nvGrpSpPr>
          <p:cNvPr id="151" name="グループ化 150">
            <a:extLst>
              <a:ext uri="{FF2B5EF4-FFF2-40B4-BE49-F238E27FC236}">
                <a16:creationId xmlns:a16="http://schemas.microsoft.com/office/drawing/2014/main" id="{9A423596-7B0E-598F-BEC3-94917F0FA612}"/>
              </a:ext>
            </a:extLst>
          </p:cNvPr>
          <p:cNvGrpSpPr/>
          <p:nvPr/>
        </p:nvGrpSpPr>
        <p:grpSpPr>
          <a:xfrm>
            <a:off x="380505" y="5393862"/>
            <a:ext cx="2904051" cy="1772184"/>
            <a:chOff x="358733" y="1224642"/>
            <a:chExt cx="2963657" cy="1772184"/>
          </a:xfrm>
        </p:grpSpPr>
        <p:grpSp>
          <p:nvGrpSpPr>
            <p:cNvPr id="152" name="グループ化 151">
              <a:extLst>
                <a:ext uri="{FF2B5EF4-FFF2-40B4-BE49-F238E27FC236}">
                  <a16:creationId xmlns:a16="http://schemas.microsoft.com/office/drawing/2014/main" id="{1BAF9B3A-129F-3A2D-34B7-F9702477EE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8339" y="1224642"/>
              <a:ext cx="2904051" cy="1772184"/>
              <a:chOff x="1913703" y="1562219"/>
              <a:chExt cx="3446972" cy="2051686"/>
            </a:xfrm>
          </p:grpSpPr>
          <p:grpSp>
            <p:nvGrpSpPr>
              <p:cNvPr id="155" name="グループ化 154">
                <a:extLst>
                  <a:ext uri="{FF2B5EF4-FFF2-40B4-BE49-F238E27FC236}">
                    <a16:creationId xmlns:a16="http://schemas.microsoft.com/office/drawing/2014/main" id="{9E0AA63D-5B13-2DD1-D67E-334F8ED90B69}"/>
                  </a:ext>
                </a:extLst>
              </p:cNvPr>
              <p:cNvGrpSpPr/>
              <p:nvPr/>
            </p:nvGrpSpPr>
            <p:grpSpPr>
              <a:xfrm>
                <a:off x="1913703" y="1562219"/>
                <a:ext cx="3446972" cy="2051686"/>
                <a:chOff x="795683" y="698720"/>
                <a:chExt cx="4478604" cy="2670805"/>
              </a:xfrm>
            </p:grpSpPr>
            <p:pic>
              <p:nvPicPr>
                <p:cNvPr id="157" name="図 156">
                  <a:extLst>
                    <a:ext uri="{FF2B5EF4-FFF2-40B4-BE49-F238E27FC236}">
                      <a16:creationId xmlns:a16="http://schemas.microsoft.com/office/drawing/2014/main" id="{DD1E81C5-0E7D-ACAD-6980-C2478B72C9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795683" y="698720"/>
                  <a:ext cx="4478604" cy="2670805"/>
                </a:xfrm>
                <a:prstGeom prst="rect">
                  <a:avLst/>
                </a:prstGeom>
              </p:spPr>
            </p:pic>
            <p:pic>
              <p:nvPicPr>
                <p:cNvPr id="158" name="図 157">
                  <a:extLst>
                    <a:ext uri="{FF2B5EF4-FFF2-40B4-BE49-F238E27FC236}">
                      <a16:creationId xmlns:a16="http://schemas.microsoft.com/office/drawing/2014/main" id="{FAA7A649-D7AD-3A8D-BDBB-0573A94685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10079" y="1775333"/>
                  <a:ext cx="1269798" cy="1308562"/>
                </a:xfrm>
                <a:prstGeom prst="rect">
                  <a:avLst/>
                </a:prstGeom>
              </p:spPr>
            </p:pic>
            <p:pic>
              <p:nvPicPr>
                <p:cNvPr id="159" name="図 158">
                  <a:extLst>
                    <a:ext uri="{FF2B5EF4-FFF2-40B4-BE49-F238E27FC236}">
                      <a16:creationId xmlns:a16="http://schemas.microsoft.com/office/drawing/2014/main" id="{EF0982CF-A6C9-7935-22BD-3595C12766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19169" y="1279272"/>
                  <a:ext cx="2755155" cy="965950"/>
                </a:xfrm>
                <a:prstGeom prst="rect">
                  <a:avLst/>
                </a:prstGeom>
              </p:spPr>
            </p:pic>
          </p:grpSp>
          <p:sp>
            <p:nvSpPr>
              <p:cNvPr id="156" name="テキスト ボックス 155">
                <a:extLst>
                  <a:ext uri="{FF2B5EF4-FFF2-40B4-BE49-F238E27FC236}">
                    <a16:creationId xmlns:a16="http://schemas.microsoft.com/office/drawing/2014/main" id="{9B14261E-AB53-66A7-FD4D-C61780CCD31D}"/>
                  </a:ext>
                </a:extLst>
              </p:cNvPr>
              <p:cNvSpPr txBox="1"/>
              <p:nvPr/>
            </p:nvSpPr>
            <p:spPr>
              <a:xfrm>
                <a:off x="1952464" y="1705176"/>
                <a:ext cx="2647370" cy="3219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50"/>
                  </a:lnSpc>
                </a:pPr>
                <a:r>
                  <a:rPr lang="ja-JP" altLang="ja-JP" sz="1200" b="1" dirty="0">
                    <a:latin typeface="游明朝" panose="02020400000000000000" pitchFamily="18" charset="-128"/>
                    <a:ea typeface="UD デジタル 教科書体 N-B" panose="02020700000000000000" pitchFamily="17" charset="-128"/>
                    <a:cs typeface="ADLaM Display" panose="02010000000000000000" pitchFamily="2" charset="0"/>
                  </a:rPr>
                  <a:t>栽培している植物の近くでは</a:t>
                </a:r>
                <a:endParaRPr lang="ja-JP" altLang="ja-JP" sz="1200" b="1" kern="100" dirty="0"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26F6B67A-111E-51BC-2C3A-3CC17CCDB13D}"/>
                </a:ext>
              </a:extLst>
            </p:cNvPr>
            <p:cNvSpPr/>
            <p:nvPr/>
          </p:nvSpPr>
          <p:spPr>
            <a:xfrm>
              <a:off x="358733" y="2665139"/>
              <a:ext cx="1883474" cy="187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/>
                <a:t>農林水産省北海道農政事務所</a:t>
              </a: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A58CC8EF-2415-664D-F8A6-BE7588EA16A7}"/>
                </a:ext>
              </a:extLst>
            </p:cNvPr>
            <p:cNvSpPr/>
            <p:nvPr/>
          </p:nvSpPr>
          <p:spPr>
            <a:xfrm>
              <a:off x="418339" y="2292272"/>
              <a:ext cx="1747649" cy="2244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latin typeface="UD デジタル 教科書体 N-B" panose="02020700000000000000" pitchFamily="18" charset="-128"/>
                  <a:ea typeface="UD デジタル 教科書体 N-B" panose="02020700000000000000" pitchFamily="18" charset="-128"/>
                </a:rPr>
                <a:t>見分け方はこちら　☞</a:t>
              </a:r>
            </a:p>
          </p:txBody>
        </p:sp>
      </p:grp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A4E30950-EA22-E42B-C344-D4ADDA2ABD26}"/>
              </a:ext>
            </a:extLst>
          </p:cNvPr>
          <p:cNvGrpSpPr/>
          <p:nvPr/>
        </p:nvGrpSpPr>
        <p:grpSpPr>
          <a:xfrm>
            <a:off x="3487362" y="5393862"/>
            <a:ext cx="2904051" cy="1772184"/>
            <a:chOff x="358733" y="1224642"/>
            <a:chExt cx="2963657" cy="1772184"/>
          </a:xfrm>
        </p:grpSpPr>
        <p:grpSp>
          <p:nvGrpSpPr>
            <p:cNvPr id="161" name="グループ化 160">
              <a:extLst>
                <a:ext uri="{FF2B5EF4-FFF2-40B4-BE49-F238E27FC236}">
                  <a16:creationId xmlns:a16="http://schemas.microsoft.com/office/drawing/2014/main" id="{F2703B41-9069-1693-5D21-934F27628D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8339" y="1224642"/>
              <a:ext cx="2904051" cy="1772184"/>
              <a:chOff x="1913703" y="1562219"/>
              <a:chExt cx="3446972" cy="2051686"/>
            </a:xfrm>
          </p:grpSpPr>
          <p:grpSp>
            <p:nvGrpSpPr>
              <p:cNvPr id="196" name="グループ化 195">
                <a:extLst>
                  <a:ext uri="{FF2B5EF4-FFF2-40B4-BE49-F238E27FC236}">
                    <a16:creationId xmlns:a16="http://schemas.microsoft.com/office/drawing/2014/main" id="{E61D286E-2A42-3137-F5EC-1A43A2DBC72C}"/>
                  </a:ext>
                </a:extLst>
              </p:cNvPr>
              <p:cNvGrpSpPr/>
              <p:nvPr/>
            </p:nvGrpSpPr>
            <p:grpSpPr>
              <a:xfrm>
                <a:off x="1913703" y="1562219"/>
                <a:ext cx="3446972" cy="2051686"/>
                <a:chOff x="795683" y="698720"/>
                <a:chExt cx="4478604" cy="2670805"/>
              </a:xfrm>
            </p:grpSpPr>
            <p:pic>
              <p:nvPicPr>
                <p:cNvPr id="199" name="図 198">
                  <a:extLst>
                    <a:ext uri="{FF2B5EF4-FFF2-40B4-BE49-F238E27FC236}">
                      <a16:creationId xmlns:a16="http://schemas.microsoft.com/office/drawing/2014/main" id="{F37B64DE-A891-50C9-23DF-46578B66F8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795683" y="698720"/>
                  <a:ext cx="4478604" cy="2670805"/>
                </a:xfrm>
                <a:prstGeom prst="rect">
                  <a:avLst/>
                </a:prstGeom>
              </p:spPr>
            </p:pic>
            <p:pic>
              <p:nvPicPr>
                <p:cNvPr id="200" name="図 199">
                  <a:extLst>
                    <a:ext uri="{FF2B5EF4-FFF2-40B4-BE49-F238E27FC236}">
                      <a16:creationId xmlns:a16="http://schemas.microsoft.com/office/drawing/2014/main" id="{A244B9C2-C5FD-2B5F-4C4B-864F2226F6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10079" y="1775333"/>
                  <a:ext cx="1269798" cy="1308562"/>
                </a:xfrm>
                <a:prstGeom prst="rect">
                  <a:avLst/>
                </a:prstGeom>
              </p:spPr>
            </p:pic>
            <p:pic>
              <p:nvPicPr>
                <p:cNvPr id="201" name="図 200">
                  <a:extLst>
                    <a:ext uri="{FF2B5EF4-FFF2-40B4-BE49-F238E27FC236}">
                      <a16:creationId xmlns:a16="http://schemas.microsoft.com/office/drawing/2014/main" id="{3666B306-023B-1165-9247-215066BA8F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19169" y="1279272"/>
                  <a:ext cx="2755155" cy="965950"/>
                </a:xfrm>
                <a:prstGeom prst="rect">
                  <a:avLst/>
                </a:prstGeom>
              </p:spPr>
            </p:pic>
          </p:grpSp>
          <p:sp>
            <p:nvSpPr>
              <p:cNvPr id="198" name="テキスト ボックス 197">
                <a:extLst>
                  <a:ext uri="{FF2B5EF4-FFF2-40B4-BE49-F238E27FC236}">
                    <a16:creationId xmlns:a16="http://schemas.microsoft.com/office/drawing/2014/main" id="{81B51552-5684-2A45-B988-413248834E7A}"/>
                  </a:ext>
                </a:extLst>
              </p:cNvPr>
              <p:cNvSpPr txBox="1"/>
              <p:nvPr/>
            </p:nvSpPr>
            <p:spPr>
              <a:xfrm>
                <a:off x="1952464" y="1705176"/>
                <a:ext cx="2647370" cy="3219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50"/>
                  </a:lnSpc>
                </a:pPr>
                <a:r>
                  <a:rPr lang="ja-JP" altLang="ja-JP" sz="1200" b="1" dirty="0">
                    <a:latin typeface="游明朝" panose="02020400000000000000" pitchFamily="18" charset="-128"/>
                    <a:ea typeface="UD デジタル 教科書体 N-B" panose="02020700000000000000" pitchFamily="17" charset="-128"/>
                    <a:cs typeface="ADLaM Display" panose="02010000000000000000" pitchFamily="2" charset="0"/>
                  </a:rPr>
                  <a:t>栽培している植物の近くでは</a:t>
                </a:r>
                <a:endParaRPr lang="ja-JP" altLang="ja-JP" sz="1200" b="1" kern="100" dirty="0"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9E30C621-7F5A-FBC6-5F5F-BDA4002F5C2F}"/>
                </a:ext>
              </a:extLst>
            </p:cNvPr>
            <p:cNvSpPr/>
            <p:nvPr/>
          </p:nvSpPr>
          <p:spPr>
            <a:xfrm>
              <a:off x="358733" y="2665139"/>
              <a:ext cx="1883474" cy="187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/>
                <a:t>農林水産省北海道農政事務所</a:t>
              </a:r>
            </a:p>
          </p:txBody>
        </p:sp>
        <p:sp>
          <p:nvSpPr>
            <p:cNvPr id="163" name="正方形/長方形 162">
              <a:extLst>
                <a:ext uri="{FF2B5EF4-FFF2-40B4-BE49-F238E27FC236}">
                  <a16:creationId xmlns:a16="http://schemas.microsoft.com/office/drawing/2014/main" id="{E7A240B0-FCE8-16E6-6FE6-825E6B6B8285}"/>
                </a:ext>
              </a:extLst>
            </p:cNvPr>
            <p:cNvSpPr/>
            <p:nvPr/>
          </p:nvSpPr>
          <p:spPr>
            <a:xfrm>
              <a:off x="418339" y="2292272"/>
              <a:ext cx="1747649" cy="2244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latin typeface="UD デジタル 教科書体 N-B" panose="02020700000000000000" pitchFamily="18" charset="-128"/>
                  <a:ea typeface="UD デジタル 教科書体 N-B" panose="02020700000000000000" pitchFamily="18" charset="-128"/>
                </a:rPr>
                <a:t>見分け方はこちら　☞</a:t>
              </a:r>
            </a:p>
          </p:txBody>
        </p:sp>
      </p:grpSp>
      <p:grpSp>
        <p:nvGrpSpPr>
          <p:cNvPr id="202" name="グループ化 201">
            <a:extLst>
              <a:ext uri="{FF2B5EF4-FFF2-40B4-BE49-F238E27FC236}">
                <a16:creationId xmlns:a16="http://schemas.microsoft.com/office/drawing/2014/main" id="{8A363F0C-2D64-1E70-3698-7F6AF9606F4E}"/>
              </a:ext>
            </a:extLst>
          </p:cNvPr>
          <p:cNvGrpSpPr/>
          <p:nvPr/>
        </p:nvGrpSpPr>
        <p:grpSpPr>
          <a:xfrm>
            <a:off x="372339" y="7385950"/>
            <a:ext cx="2904051" cy="1772184"/>
            <a:chOff x="358733" y="1224642"/>
            <a:chExt cx="2963657" cy="1772184"/>
          </a:xfrm>
        </p:grpSpPr>
        <p:grpSp>
          <p:nvGrpSpPr>
            <p:cNvPr id="203" name="グループ化 202">
              <a:extLst>
                <a:ext uri="{FF2B5EF4-FFF2-40B4-BE49-F238E27FC236}">
                  <a16:creationId xmlns:a16="http://schemas.microsoft.com/office/drawing/2014/main" id="{819E6492-ABF5-B7FD-7C95-BD38B6343C3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8339" y="1224642"/>
              <a:ext cx="2904051" cy="1772184"/>
              <a:chOff x="1913703" y="1562219"/>
              <a:chExt cx="3446972" cy="2051686"/>
            </a:xfrm>
          </p:grpSpPr>
          <p:grpSp>
            <p:nvGrpSpPr>
              <p:cNvPr id="206" name="グループ化 205">
                <a:extLst>
                  <a:ext uri="{FF2B5EF4-FFF2-40B4-BE49-F238E27FC236}">
                    <a16:creationId xmlns:a16="http://schemas.microsoft.com/office/drawing/2014/main" id="{FAC22B18-5FB1-7561-92E7-CFBA6EA0AC62}"/>
                  </a:ext>
                </a:extLst>
              </p:cNvPr>
              <p:cNvGrpSpPr/>
              <p:nvPr/>
            </p:nvGrpSpPr>
            <p:grpSpPr>
              <a:xfrm>
                <a:off x="1913703" y="1562219"/>
                <a:ext cx="3446972" cy="2051686"/>
                <a:chOff x="795683" y="698720"/>
                <a:chExt cx="4478604" cy="2670805"/>
              </a:xfrm>
            </p:grpSpPr>
            <p:pic>
              <p:nvPicPr>
                <p:cNvPr id="208" name="図 207">
                  <a:extLst>
                    <a:ext uri="{FF2B5EF4-FFF2-40B4-BE49-F238E27FC236}">
                      <a16:creationId xmlns:a16="http://schemas.microsoft.com/office/drawing/2014/main" id="{B5996454-DBFA-FF46-2B67-08B8A398D0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795683" y="698720"/>
                  <a:ext cx="4478604" cy="2670805"/>
                </a:xfrm>
                <a:prstGeom prst="rect">
                  <a:avLst/>
                </a:prstGeom>
              </p:spPr>
            </p:pic>
            <p:pic>
              <p:nvPicPr>
                <p:cNvPr id="209" name="図 208">
                  <a:extLst>
                    <a:ext uri="{FF2B5EF4-FFF2-40B4-BE49-F238E27FC236}">
                      <a16:creationId xmlns:a16="http://schemas.microsoft.com/office/drawing/2014/main" id="{93C50FBC-4689-FDBB-077B-24DB2CECB8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10079" y="1775333"/>
                  <a:ext cx="1269798" cy="1308562"/>
                </a:xfrm>
                <a:prstGeom prst="rect">
                  <a:avLst/>
                </a:prstGeom>
              </p:spPr>
            </p:pic>
            <p:pic>
              <p:nvPicPr>
                <p:cNvPr id="210" name="図 209">
                  <a:extLst>
                    <a:ext uri="{FF2B5EF4-FFF2-40B4-BE49-F238E27FC236}">
                      <a16:creationId xmlns:a16="http://schemas.microsoft.com/office/drawing/2014/main" id="{FB8C5BF2-9EF3-E054-B865-D79B62F9F7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19169" y="1279272"/>
                  <a:ext cx="2755155" cy="965950"/>
                </a:xfrm>
                <a:prstGeom prst="rect">
                  <a:avLst/>
                </a:prstGeom>
              </p:spPr>
            </p:pic>
          </p:grpSp>
          <p:sp>
            <p:nvSpPr>
              <p:cNvPr id="207" name="テキスト ボックス 206">
                <a:extLst>
                  <a:ext uri="{FF2B5EF4-FFF2-40B4-BE49-F238E27FC236}">
                    <a16:creationId xmlns:a16="http://schemas.microsoft.com/office/drawing/2014/main" id="{66858091-457A-FD56-051A-EF2F4B0F97BB}"/>
                  </a:ext>
                </a:extLst>
              </p:cNvPr>
              <p:cNvSpPr txBox="1"/>
              <p:nvPr/>
            </p:nvSpPr>
            <p:spPr>
              <a:xfrm>
                <a:off x="1952464" y="1705176"/>
                <a:ext cx="2647370" cy="3219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50"/>
                  </a:lnSpc>
                </a:pPr>
                <a:r>
                  <a:rPr lang="ja-JP" altLang="ja-JP" sz="1200" b="1" dirty="0">
                    <a:latin typeface="游明朝" panose="02020400000000000000" pitchFamily="18" charset="-128"/>
                    <a:ea typeface="UD デジタル 教科書体 N-B" panose="02020700000000000000" pitchFamily="17" charset="-128"/>
                    <a:cs typeface="ADLaM Display" panose="02010000000000000000" pitchFamily="2" charset="0"/>
                  </a:rPr>
                  <a:t>栽培している植物の近くでは</a:t>
                </a:r>
                <a:endParaRPr lang="ja-JP" altLang="ja-JP" sz="1200" b="1" kern="100" dirty="0"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04" name="正方形/長方形 203">
              <a:extLst>
                <a:ext uri="{FF2B5EF4-FFF2-40B4-BE49-F238E27FC236}">
                  <a16:creationId xmlns:a16="http://schemas.microsoft.com/office/drawing/2014/main" id="{FDB1113F-AE57-E071-2C33-C70A83B3262D}"/>
                </a:ext>
              </a:extLst>
            </p:cNvPr>
            <p:cNvSpPr/>
            <p:nvPr/>
          </p:nvSpPr>
          <p:spPr>
            <a:xfrm>
              <a:off x="358733" y="2665139"/>
              <a:ext cx="1883474" cy="187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/>
                <a:t>農林水産省北海道農政事務所</a:t>
              </a:r>
            </a:p>
          </p:txBody>
        </p:sp>
        <p:sp>
          <p:nvSpPr>
            <p:cNvPr id="205" name="正方形/長方形 204">
              <a:extLst>
                <a:ext uri="{FF2B5EF4-FFF2-40B4-BE49-F238E27FC236}">
                  <a16:creationId xmlns:a16="http://schemas.microsoft.com/office/drawing/2014/main" id="{2E441076-0D7B-8F96-62FC-487A878E71CE}"/>
                </a:ext>
              </a:extLst>
            </p:cNvPr>
            <p:cNvSpPr/>
            <p:nvPr/>
          </p:nvSpPr>
          <p:spPr>
            <a:xfrm>
              <a:off x="418339" y="2292272"/>
              <a:ext cx="1747649" cy="2244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latin typeface="UD デジタル 教科書体 N-B" panose="02020700000000000000" pitchFamily="18" charset="-128"/>
                  <a:ea typeface="UD デジタル 教科書体 N-B" panose="02020700000000000000" pitchFamily="18" charset="-128"/>
                </a:rPr>
                <a:t>見分け方はこちら　☞</a:t>
              </a:r>
            </a:p>
          </p:txBody>
        </p:sp>
      </p:grpSp>
      <p:grpSp>
        <p:nvGrpSpPr>
          <p:cNvPr id="211" name="グループ化 210">
            <a:extLst>
              <a:ext uri="{FF2B5EF4-FFF2-40B4-BE49-F238E27FC236}">
                <a16:creationId xmlns:a16="http://schemas.microsoft.com/office/drawing/2014/main" id="{18F5A60F-8465-27D8-0D58-2068D1E11B01}"/>
              </a:ext>
            </a:extLst>
          </p:cNvPr>
          <p:cNvGrpSpPr/>
          <p:nvPr/>
        </p:nvGrpSpPr>
        <p:grpSpPr>
          <a:xfrm>
            <a:off x="3479196" y="7385950"/>
            <a:ext cx="2904051" cy="1772184"/>
            <a:chOff x="358733" y="1224642"/>
            <a:chExt cx="2963657" cy="1772184"/>
          </a:xfrm>
        </p:grpSpPr>
        <p:grpSp>
          <p:nvGrpSpPr>
            <p:cNvPr id="212" name="グループ化 211">
              <a:extLst>
                <a:ext uri="{FF2B5EF4-FFF2-40B4-BE49-F238E27FC236}">
                  <a16:creationId xmlns:a16="http://schemas.microsoft.com/office/drawing/2014/main" id="{36630DD2-6B43-D08E-4984-996444FDC48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8339" y="1224642"/>
              <a:ext cx="2904051" cy="1772184"/>
              <a:chOff x="1913703" y="1562219"/>
              <a:chExt cx="3446972" cy="2051686"/>
            </a:xfrm>
          </p:grpSpPr>
          <p:grpSp>
            <p:nvGrpSpPr>
              <p:cNvPr id="215" name="グループ化 214">
                <a:extLst>
                  <a:ext uri="{FF2B5EF4-FFF2-40B4-BE49-F238E27FC236}">
                    <a16:creationId xmlns:a16="http://schemas.microsoft.com/office/drawing/2014/main" id="{5C24FF68-0E6D-E816-6D76-19AF408CD2E4}"/>
                  </a:ext>
                </a:extLst>
              </p:cNvPr>
              <p:cNvGrpSpPr/>
              <p:nvPr/>
            </p:nvGrpSpPr>
            <p:grpSpPr>
              <a:xfrm>
                <a:off x="1913703" y="1562219"/>
                <a:ext cx="3446972" cy="2051686"/>
                <a:chOff x="795683" y="698720"/>
                <a:chExt cx="4478604" cy="2670805"/>
              </a:xfrm>
            </p:grpSpPr>
            <p:pic>
              <p:nvPicPr>
                <p:cNvPr id="217" name="図 216">
                  <a:extLst>
                    <a:ext uri="{FF2B5EF4-FFF2-40B4-BE49-F238E27FC236}">
                      <a16:creationId xmlns:a16="http://schemas.microsoft.com/office/drawing/2014/main" id="{7FC89FCD-77B5-53EF-23CD-9D7A9DB823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795683" y="698720"/>
                  <a:ext cx="4478604" cy="2670805"/>
                </a:xfrm>
                <a:prstGeom prst="rect">
                  <a:avLst/>
                </a:prstGeom>
              </p:spPr>
            </p:pic>
            <p:pic>
              <p:nvPicPr>
                <p:cNvPr id="218" name="図 217">
                  <a:extLst>
                    <a:ext uri="{FF2B5EF4-FFF2-40B4-BE49-F238E27FC236}">
                      <a16:creationId xmlns:a16="http://schemas.microsoft.com/office/drawing/2014/main" id="{82EB4491-597D-974E-B4BA-4391548DD6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10079" y="1775333"/>
                  <a:ext cx="1269798" cy="1308562"/>
                </a:xfrm>
                <a:prstGeom prst="rect">
                  <a:avLst/>
                </a:prstGeom>
              </p:spPr>
            </p:pic>
            <p:pic>
              <p:nvPicPr>
                <p:cNvPr id="219" name="図 218">
                  <a:extLst>
                    <a:ext uri="{FF2B5EF4-FFF2-40B4-BE49-F238E27FC236}">
                      <a16:creationId xmlns:a16="http://schemas.microsoft.com/office/drawing/2014/main" id="{CE36759D-D5C9-4300-0EC6-5F7D5D586C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19169" y="1279272"/>
                  <a:ext cx="2755155" cy="965950"/>
                </a:xfrm>
                <a:prstGeom prst="rect">
                  <a:avLst/>
                </a:prstGeom>
              </p:spPr>
            </p:pic>
          </p:grpSp>
          <p:sp>
            <p:nvSpPr>
              <p:cNvPr id="216" name="テキスト ボックス 215">
                <a:extLst>
                  <a:ext uri="{FF2B5EF4-FFF2-40B4-BE49-F238E27FC236}">
                    <a16:creationId xmlns:a16="http://schemas.microsoft.com/office/drawing/2014/main" id="{ACE1DE0F-C5FB-9AD2-7AAB-4ACF764B46D5}"/>
                  </a:ext>
                </a:extLst>
              </p:cNvPr>
              <p:cNvSpPr txBox="1"/>
              <p:nvPr/>
            </p:nvSpPr>
            <p:spPr>
              <a:xfrm>
                <a:off x="1952464" y="1705176"/>
                <a:ext cx="2647370" cy="3219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350"/>
                  </a:lnSpc>
                </a:pPr>
                <a:r>
                  <a:rPr lang="ja-JP" altLang="ja-JP" sz="1200" b="1" dirty="0">
                    <a:latin typeface="游明朝" panose="02020400000000000000" pitchFamily="18" charset="-128"/>
                    <a:ea typeface="UD デジタル 教科書体 N-B" panose="02020700000000000000" pitchFamily="17" charset="-128"/>
                    <a:cs typeface="ADLaM Display" panose="02010000000000000000" pitchFamily="2" charset="0"/>
                  </a:rPr>
                  <a:t>栽培している植物の近くでは</a:t>
                </a:r>
                <a:endParaRPr lang="ja-JP" altLang="ja-JP" sz="1200" b="1" kern="100" dirty="0">
                  <a:latin typeface="游明朝" panose="02020400000000000000" pitchFamily="18" charset="-128"/>
                  <a:ea typeface="游明朝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13" name="正方形/長方形 212">
              <a:extLst>
                <a:ext uri="{FF2B5EF4-FFF2-40B4-BE49-F238E27FC236}">
                  <a16:creationId xmlns:a16="http://schemas.microsoft.com/office/drawing/2014/main" id="{BFAB567A-12FE-F6A0-367C-EA3B30F32B54}"/>
                </a:ext>
              </a:extLst>
            </p:cNvPr>
            <p:cNvSpPr/>
            <p:nvPr/>
          </p:nvSpPr>
          <p:spPr>
            <a:xfrm>
              <a:off x="358733" y="2665139"/>
              <a:ext cx="1883474" cy="187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dirty="0"/>
                <a:t>農林水産省北海道農政事務所</a:t>
              </a:r>
            </a:p>
          </p:txBody>
        </p:sp>
        <p:sp>
          <p:nvSpPr>
            <p:cNvPr id="214" name="正方形/長方形 213">
              <a:extLst>
                <a:ext uri="{FF2B5EF4-FFF2-40B4-BE49-F238E27FC236}">
                  <a16:creationId xmlns:a16="http://schemas.microsoft.com/office/drawing/2014/main" id="{BBFD74F8-A100-6431-96D0-F9A9C94F8D09}"/>
                </a:ext>
              </a:extLst>
            </p:cNvPr>
            <p:cNvSpPr/>
            <p:nvPr/>
          </p:nvSpPr>
          <p:spPr>
            <a:xfrm>
              <a:off x="418339" y="2292272"/>
              <a:ext cx="1747649" cy="2244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200" b="1" dirty="0">
                  <a:latin typeface="UD デジタル 教科書体 N-B" panose="02020700000000000000" pitchFamily="18" charset="-128"/>
                  <a:ea typeface="UD デジタル 教科書体 N-B" panose="02020700000000000000" pitchFamily="18" charset="-128"/>
                </a:rPr>
                <a:t>見分け方はこちら　☞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91BE3EF-9A08-4064-2608-F26C82F4FACF}"/>
              </a:ext>
            </a:extLst>
          </p:cNvPr>
          <p:cNvGrpSpPr/>
          <p:nvPr/>
        </p:nvGrpSpPr>
        <p:grpSpPr>
          <a:xfrm>
            <a:off x="358734" y="1534874"/>
            <a:ext cx="2904051" cy="1772184"/>
            <a:chOff x="358734" y="1534874"/>
            <a:chExt cx="2904051" cy="1772184"/>
          </a:xfrm>
        </p:grpSpPr>
        <p:grpSp>
          <p:nvGrpSpPr>
            <p:cNvPr id="115" name="グループ化 114">
              <a:extLst>
                <a:ext uri="{FF2B5EF4-FFF2-40B4-BE49-F238E27FC236}">
                  <a16:creationId xmlns:a16="http://schemas.microsoft.com/office/drawing/2014/main" id="{C70BFA0F-F1D4-BDA2-4895-2CEFB2BFBA5D}"/>
                </a:ext>
              </a:extLst>
            </p:cNvPr>
            <p:cNvGrpSpPr/>
            <p:nvPr/>
          </p:nvGrpSpPr>
          <p:grpSpPr>
            <a:xfrm>
              <a:off x="358734" y="1534874"/>
              <a:ext cx="2904051" cy="1772184"/>
              <a:chOff x="358733" y="1224642"/>
              <a:chExt cx="2963657" cy="1772184"/>
            </a:xfrm>
          </p:grpSpPr>
          <p:grpSp>
            <p:nvGrpSpPr>
              <p:cNvPr id="164" name="グループ化 163">
                <a:extLst>
                  <a:ext uri="{FF2B5EF4-FFF2-40B4-BE49-F238E27FC236}">
                    <a16:creationId xmlns:a16="http://schemas.microsoft.com/office/drawing/2014/main" id="{F9BF11C2-644D-6A26-0DD7-A422082CD1F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18339" y="1224642"/>
                <a:ext cx="2904051" cy="1772184"/>
                <a:chOff x="1913703" y="1562219"/>
                <a:chExt cx="3446972" cy="2051686"/>
              </a:xfrm>
            </p:grpSpPr>
            <p:grpSp>
              <p:nvGrpSpPr>
                <p:cNvPr id="165" name="グループ化 164">
                  <a:extLst>
                    <a:ext uri="{FF2B5EF4-FFF2-40B4-BE49-F238E27FC236}">
                      <a16:creationId xmlns:a16="http://schemas.microsoft.com/office/drawing/2014/main" id="{3AE5B858-B3CD-4DC2-AD1E-6BD81A890F76}"/>
                    </a:ext>
                  </a:extLst>
                </p:cNvPr>
                <p:cNvGrpSpPr/>
                <p:nvPr/>
              </p:nvGrpSpPr>
              <p:grpSpPr>
                <a:xfrm>
                  <a:off x="1913703" y="1562219"/>
                  <a:ext cx="3446972" cy="2051686"/>
                  <a:chOff x="795683" y="698720"/>
                  <a:chExt cx="4478604" cy="2670805"/>
                </a:xfrm>
              </p:grpSpPr>
              <p:pic>
                <p:nvPicPr>
                  <p:cNvPr id="167" name="図 166">
                    <a:extLst>
                      <a:ext uri="{FF2B5EF4-FFF2-40B4-BE49-F238E27FC236}">
                        <a16:creationId xmlns:a16="http://schemas.microsoft.com/office/drawing/2014/main" id="{78D7B25A-E7D7-C98B-8287-D176EC202BC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795683" y="698720"/>
                    <a:ext cx="4478604" cy="2670805"/>
                  </a:xfrm>
                  <a:prstGeom prst="rect">
                    <a:avLst/>
                  </a:prstGeom>
                </p:spPr>
              </p:pic>
              <p:pic>
                <p:nvPicPr>
                  <p:cNvPr id="168" name="図 167">
                    <a:extLst>
                      <a:ext uri="{FF2B5EF4-FFF2-40B4-BE49-F238E27FC236}">
                        <a16:creationId xmlns:a16="http://schemas.microsoft.com/office/drawing/2014/main" id="{E850A46E-7615-0C5A-D154-338468DEB4C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3810079" y="1775333"/>
                    <a:ext cx="1269798" cy="1308562"/>
                  </a:xfrm>
                  <a:prstGeom prst="rect">
                    <a:avLst/>
                  </a:prstGeom>
                </p:spPr>
              </p:pic>
              <p:pic>
                <p:nvPicPr>
                  <p:cNvPr id="169" name="図 168">
                    <a:extLst>
                      <a:ext uri="{FF2B5EF4-FFF2-40B4-BE49-F238E27FC236}">
                        <a16:creationId xmlns:a16="http://schemas.microsoft.com/office/drawing/2014/main" id="{98CA3EF4-0559-80B9-B600-B91CBCCD82F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919169" y="1279272"/>
                    <a:ext cx="2755155" cy="96595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66" name="テキスト ボックス 165">
                  <a:extLst>
                    <a:ext uri="{FF2B5EF4-FFF2-40B4-BE49-F238E27FC236}">
                      <a16:creationId xmlns:a16="http://schemas.microsoft.com/office/drawing/2014/main" id="{C9E8DF3F-4AA4-CDC2-5EBE-4BD4DD579E92}"/>
                    </a:ext>
                  </a:extLst>
                </p:cNvPr>
                <p:cNvSpPr txBox="1"/>
                <p:nvPr/>
              </p:nvSpPr>
              <p:spPr>
                <a:xfrm>
                  <a:off x="1952464" y="1705176"/>
                  <a:ext cx="2647370" cy="3219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ts val="1350"/>
                    </a:lnSpc>
                  </a:pPr>
                  <a:r>
                    <a:rPr lang="ja-JP" altLang="ja-JP" sz="1200" b="1" dirty="0">
                      <a:latin typeface="游明朝" panose="02020400000000000000" pitchFamily="18" charset="-128"/>
                      <a:ea typeface="UD デジタル 教科書体 N-B" panose="02020700000000000000" pitchFamily="17" charset="-128"/>
                      <a:cs typeface="ADLaM Display" panose="02010000000000000000" pitchFamily="2" charset="0"/>
                    </a:rPr>
                    <a:t>栽培している植物の近くでは</a:t>
                  </a:r>
                  <a:endParaRPr lang="ja-JP" altLang="ja-JP" sz="1200" b="1" kern="100" dirty="0">
                    <a:latin typeface="游明朝" panose="02020400000000000000" pitchFamily="18" charset="-128"/>
                    <a:ea typeface="游明朝" panose="02020400000000000000" pitchFamily="18" charset="-128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9" name="正方形/長方形 38">
                <a:extLst>
                  <a:ext uri="{FF2B5EF4-FFF2-40B4-BE49-F238E27FC236}">
                    <a16:creationId xmlns:a16="http://schemas.microsoft.com/office/drawing/2014/main" id="{82BC50D1-B378-FFFC-0576-CCBF3B691E2A}"/>
                  </a:ext>
                </a:extLst>
              </p:cNvPr>
              <p:cNvSpPr/>
              <p:nvPr/>
            </p:nvSpPr>
            <p:spPr>
              <a:xfrm>
                <a:off x="358733" y="2665139"/>
                <a:ext cx="1883474" cy="1874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900" dirty="0"/>
                  <a:t>農林水産省北海道農政事務所</a:t>
                </a:r>
              </a:p>
            </p:txBody>
          </p:sp>
          <p:sp>
            <p:nvSpPr>
              <p:cNvPr id="114" name="正方形/長方形 113">
                <a:extLst>
                  <a:ext uri="{FF2B5EF4-FFF2-40B4-BE49-F238E27FC236}">
                    <a16:creationId xmlns:a16="http://schemas.microsoft.com/office/drawing/2014/main" id="{96870324-417D-56B2-49DF-015EEA26C6E1}"/>
                  </a:ext>
                </a:extLst>
              </p:cNvPr>
              <p:cNvSpPr/>
              <p:nvPr/>
            </p:nvSpPr>
            <p:spPr>
              <a:xfrm>
                <a:off x="418339" y="2292272"/>
                <a:ext cx="1747649" cy="2244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1200" b="1" dirty="0">
                    <a:latin typeface="UD デジタル 教科書体 N-B" panose="02020700000000000000" pitchFamily="18" charset="-128"/>
                    <a:ea typeface="UD デジタル 教科書体 N-B" panose="02020700000000000000" pitchFamily="18" charset="-128"/>
                  </a:rPr>
                  <a:t>見分け方はこちら　☞</a:t>
                </a:r>
              </a:p>
            </p:txBody>
          </p:sp>
        </p:grp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C836C4E-18AD-7AD0-497B-8F487FC6D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31868" y="2192752"/>
              <a:ext cx="958910" cy="958910"/>
            </a:xfrm>
            <a:prstGeom prst="rect">
              <a:avLst/>
            </a:prstGeom>
          </p:spPr>
        </p:pic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372FE8EE-EEBC-CCF7-4425-27B1409A2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3468" y="4122180"/>
            <a:ext cx="958910" cy="9589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BD1B1F8-54AE-076A-22C4-87355600F8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4257" y="6056252"/>
            <a:ext cx="958910" cy="95891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5802C2D-B132-24AC-F59F-6DD4A9616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646" y="2192752"/>
            <a:ext cx="958910" cy="95891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35DE0D1-AD72-C06C-0508-6B9B2EB3FE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325" y="4122180"/>
            <a:ext cx="958910" cy="95891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0AD83CC-80D3-0843-95A2-B1216C8A2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3468" y="8044576"/>
            <a:ext cx="958910" cy="95891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7BEBF4A-2911-8F4F-55D2-DDDA51B7C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3612" y="6056252"/>
            <a:ext cx="958910" cy="95891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7E70F97-9AAA-C515-8D85-3387C1E3D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325" y="8052073"/>
            <a:ext cx="958910" cy="9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361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546AA652-6FE4-469C-9EC7-584220622CBC}" vid="{AC2C4DD0-CE0C-4897-A5A4-4FD5F3BE5A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144</Words>
  <Application>Microsoft Office PowerPoint</Application>
  <PresentationFormat>A4 210 x 297 mm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UD デジタル 教科書体 N-B</vt:lpstr>
      <vt:lpstr>游明朝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2026-09-29T00:12:47Z</dcterms:created>
  <dcterms:modified xsi:type="dcterms:W3CDTF">2026-09-29T00:13:22Z</dcterms:modified>
</cp:coreProperties>
</file>