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75" r:id="rId5"/>
    <p:sldId id="256" r:id="rId6"/>
    <p:sldId id="280" r:id="rId7"/>
    <p:sldId id="276" r:id="rId8"/>
    <p:sldId id="281" r:id="rId9"/>
    <p:sldId id="264" r:id="rId10"/>
    <p:sldId id="269" r:id="rId11"/>
    <p:sldId id="278" r:id="rId12"/>
    <p:sldId id="286" r:id="rId13"/>
    <p:sldId id="271" r:id="rId14"/>
    <p:sldId id="272" r:id="rId15"/>
    <p:sldId id="283" r:id="rId16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E00"/>
    <a:srgbClr val="FFF4A3"/>
    <a:srgbClr val="009A44"/>
    <a:srgbClr val="00CC00"/>
    <a:srgbClr val="D9080A"/>
    <a:srgbClr val="FFF8C1"/>
    <a:srgbClr val="BFD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3603DC-E171-48A1-9157-B313492813CB}" v="25" dt="2025-08-06T06:21:13.4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3557" autoAdjust="0"/>
  </p:normalViewPr>
  <p:slideViewPr>
    <p:cSldViewPr snapToGrid="0">
      <p:cViewPr varScale="1">
        <p:scale>
          <a:sx n="42" d="100"/>
          <a:sy n="42" d="100"/>
        </p:scale>
        <p:origin x="2172" y="3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本間 春香(HOMMA Haruka)" userId="90c26283-9d43-4ee1-a60a-6a6aa48d5d4c" providerId="ADAL" clId="{65FD10FA-59F0-42CE-A69F-B490AA4C8195}"/>
    <pc:docChg chg="undo custSel addSld delSld modSld sldOrd">
      <pc:chgData name="本間 春香(HOMMA Haruka)" userId="90c26283-9d43-4ee1-a60a-6a6aa48d5d4c" providerId="ADAL" clId="{65FD10FA-59F0-42CE-A69F-B490AA4C8195}" dt="2024-09-03T02:08:49.285" v="1478" actId="478"/>
      <pc:docMkLst>
        <pc:docMk/>
      </pc:docMkLst>
      <pc:sldChg chg="addSp delSp modSp mod">
        <pc:chgData name="本間 春香(HOMMA Haruka)" userId="90c26283-9d43-4ee1-a60a-6a6aa48d5d4c" providerId="ADAL" clId="{65FD10FA-59F0-42CE-A69F-B490AA4C8195}" dt="2024-09-03T02:04:57.871" v="1456" actId="1038"/>
        <pc:sldMkLst>
          <pc:docMk/>
          <pc:sldMk cId="2755484194" sldId="256"/>
        </pc:sldMkLst>
      </pc:sldChg>
      <pc:sldChg chg="delSp del mod">
        <pc:chgData name="本間 春香(HOMMA Haruka)" userId="90c26283-9d43-4ee1-a60a-6a6aa48d5d4c" providerId="ADAL" clId="{65FD10FA-59F0-42CE-A69F-B490AA4C8195}" dt="2024-09-03T01:45:29.130" v="403" actId="2696"/>
        <pc:sldMkLst>
          <pc:docMk/>
          <pc:sldMk cId="3992980304" sldId="258"/>
        </pc:sldMkLst>
      </pc:sldChg>
      <pc:sldChg chg="modSp mod ord">
        <pc:chgData name="本間 春香(HOMMA Haruka)" userId="90c26283-9d43-4ee1-a60a-6a6aa48d5d4c" providerId="ADAL" clId="{65FD10FA-59F0-42CE-A69F-B490AA4C8195}" dt="2024-09-03T01:47:02.630" v="454" actId="1038"/>
        <pc:sldMkLst>
          <pc:docMk/>
          <pc:sldMk cId="3040943516" sldId="259"/>
        </pc:sldMkLst>
      </pc:sldChg>
      <pc:sldChg chg="modSp mod">
        <pc:chgData name="本間 春香(HOMMA Haruka)" userId="90c26283-9d43-4ee1-a60a-6a6aa48d5d4c" providerId="ADAL" clId="{65FD10FA-59F0-42CE-A69F-B490AA4C8195}" dt="2024-09-03T01:48:38.858" v="540" actId="14100"/>
        <pc:sldMkLst>
          <pc:docMk/>
          <pc:sldMk cId="3473025366" sldId="263"/>
        </pc:sldMkLst>
      </pc:sldChg>
      <pc:sldChg chg="addSp delSp modSp mod">
        <pc:chgData name="本間 春香(HOMMA Haruka)" userId="90c26283-9d43-4ee1-a60a-6a6aa48d5d4c" providerId="ADAL" clId="{65FD10FA-59F0-42CE-A69F-B490AA4C8195}" dt="2024-09-03T02:06:12.104" v="1463" actId="1076"/>
        <pc:sldMkLst>
          <pc:docMk/>
          <pc:sldMk cId="1785075617" sldId="264"/>
        </pc:sldMkLst>
      </pc:sldChg>
      <pc:sldChg chg="modSp mod ord">
        <pc:chgData name="本間 春香(HOMMA Haruka)" userId="90c26283-9d43-4ee1-a60a-6a6aa48d5d4c" providerId="ADAL" clId="{65FD10FA-59F0-42CE-A69F-B490AA4C8195}" dt="2024-09-03T01:48:29.067" v="538" actId="14100"/>
        <pc:sldMkLst>
          <pc:docMk/>
          <pc:sldMk cId="3073857140" sldId="265"/>
        </pc:sldMkLst>
      </pc:sldChg>
      <pc:sldChg chg="addSp delSp modSp mod">
        <pc:chgData name="本間 春香(HOMMA Haruka)" userId="90c26283-9d43-4ee1-a60a-6a6aa48d5d4c" providerId="ADAL" clId="{65FD10FA-59F0-42CE-A69F-B490AA4C8195}" dt="2024-09-03T02:08:49.285" v="1478" actId="478"/>
        <pc:sldMkLst>
          <pc:docMk/>
          <pc:sldMk cId="450225732" sldId="268"/>
        </pc:sldMkLst>
      </pc:sldChg>
      <pc:sldChg chg="modSp mod">
        <pc:chgData name="本間 春香(HOMMA Haruka)" userId="90c26283-9d43-4ee1-a60a-6a6aa48d5d4c" providerId="ADAL" clId="{65FD10FA-59F0-42CE-A69F-B490AA4C8195}" dt="2024-09-03T01:49:18.727" v="552" actId="1035"/>
        <pc:sldMkLst>
          <pc:docMk/>
          <pc:sldMk cId="709413421" sldId="269"/>
        </pc:sldMkLst>
      </pc:sldChg>
      <pc:sldChg chg="modSp mod">
        <pc:chgData name="本間 春香(HOMMA Haruka)" userId="90c26283-9d43-4ee1-a60a-6a6aa48d5d4c" providerId="ADAL" clId="{65FD10FA-59F0-42CE-A69F-B490AA4C8195}" dt="2024-09-03T01:49:59.272" v="627" actId="1035"/>
        <pc:sldMkLst>
          <pc:docMk/>
          <pc:sldMk cId="3017682452" sldId="270"/>
        </pc:sldMkLst>
      </pc:sldChg>
      <pc:sldChg chg="modSp mod">
        <pc:chgData name="本間 春香(HOMMA Haruka)" userId="90c26283-9d43-4ee1-a60a-6a6aa48d5d4c" providerId="ADAL" clId="{65FD10FA-59F0-42CE-A69F-B490AA4C8195}" dt="2024-09-03T01:51:04.374" v="789" actId="1037"/>
        <pc:sldMkLst>
          <pc:docMk/>
          <pc:sldMk cId="4009789239" sldId="271"/>
        </pc:sldMkLst>
      </pc:sldChg>
      <pc:sldChg chg="delSp modSp add mod">
        <pc:chgData name="本間 春香(HOMMA Haruka)" userId="90c26283-9d43-4ee1-a60a-6a6aa48d5d4c" providerId="ADAL" clId="{65FD10FA-59F0-42CE-A69F-B490AA4C8195}" dt="2024-09-03T01:55:46.301" v="958" actId="1035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BA4018F9-DDCB-4EBC-8208-14A45B9025BC}"/>
    <pc:docChg chg="undo custSel modSld modNotesMaster">
      <pc:chgData name="中田 進(NAKATA Susumu)" userId="75e2c31e-a80d-49c5-a7cc-fe7bc930b06d" providerId="ADAL" clId="{BA4018F9-DDCB-4EBC-8208-14A45B9025BC}" dt="2024-09-12T03:51:34.175" v="553" actId="20577"/>
      <pc:docMkLst>
        <pc:docMk/>
      </pc:docMkLst>
      <pc:sldChg chg="addSp delSp modSp mod">
        <pc:chgData name="中田 進(NAKATA Susumu)" userId="75e2c31e-a80d-49c5-a7cc-fe7bc930b06d" providerId="ADAL" clId="{BA4018F9-DDCB-4EBC-8208-14A45B9025BC}" dt="2024-09-12T01:58:05.792" v="548" actId="1036"/>
        <pc:sldMkLst>
          <pc:docMk/>
          <pc:sldMk cId="2755484194" sldId="256"/>
        </pc:sldMkLst>
      </pc:sldChg>
      <pc:sldChg chg="addSp delSp modSp mod">
        <pc:chgData name="中田 進(NAKATA Susumu)" userId="75e2c31e-a80d-49c5-a7cc-fe7bc930b06d" providerId="ADAL" clId="{BA4018F9-DDCB-4EBC-8208-14A45B9025BC}" dt="2024-09-12T01:32:34.333" v="284" actId="21"/>
        <pc:sldMkLst>
          <pc:docMk/>
          <pc:sldMk cId="3040943516" sldId="259"/>
        </pc:sldMkLst>
      </pc:sldChg>
      <pc:sldChg chg="delSp modSp mod">
        <pc:chgData name="中田 進(NAKATA Susumu)" userId="75e2c31e-a80d-49c5-a7cc-fe7bc930b06d" providerId="ADAL" clId="{BA4018F9-DDCB-4EBC-8208-14A45B9025BC}" dt="2024-09-11T23:29:49.579" v="115" actId="207"/>
        <pc:sldMkLst>
          <pc:docMk/>
          <pc:sldMk cId="802530743" sldId="261"/>
        </pc:sldMkLst>
      </pc:sldChg>
      <pc:sldChg chg="addSp modSp mod">
        <pc:chgData name="中田 進(NAKATA Susumu)" userId="75e2c31e-a80d-49c5-a7cc-fe7bc930b06d" providerId="ADAL" clId="{BA4018F9-DDCB-4EBC-8208-14A45B9025BC}" dt="2024-09-11T23:28:50.128" v="111" actId="207"/>
        <pc:sldMkLst>
          <pc:docMk/>
          <pc:sldMk cId="3473025366" sldId="263"/>
        </pc:sldMkLst>
      </pc:sldChg>
      <pc:sldChg chg="addSp modSp mod">
        <pc:chgData name="中田 進(NAKATA Susumu)" userId="75e2c31e-a80d-49c5-a7cc-fe7bc930b06d" providerId="ADAL" clId="{BA4018F9-DDCB-4EBC-8208-14A45B9025BC}" dt="2024-09-11T23:27:45.759" v="88" actId="207"/>
        <pc:sldMkLst>
          <pc:docMk/>
          <pc:sldMk cId="3073857140" sldId="265"/>
        </pc:sldMkLst>
      </pc:sldChg>
      <pc:sldChg chg="addSp modSp mod">
        <pc:chgData name="中田 進(NAKATA Susumu)" userId="75e2c31e-a80d-49c5-a7cc-fe7bc930b06d" providerId="ADAL" clId="{BA4018F9-DDCB-4EBC-8208-14A45B9025BC}" dt="2024-09-12T03:51:34.175" v="553" actId="20577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9C1E7257-2422-4CA4-9F2F-4715DED6112F}"/>
    <pc:docChg chg="custSel modSld">
      <pc:chgData name="中田 進(NAKATA Susumu)" userId="75e2c31e-a80d-49c5-a7cc-fe7bc930b06d" providerId="ADAL" clId="{9C1E7257-2422-4CA4-9F2F-4715DED6112F}" dt="2025-08-06T07:47:21.266" v="0" actId="21"/>
      <pc:docMkLst>
        <pc:docMk/>
      </pc:docMkLst>
      <pc:sldChg chg="delSp mod">
        <pc:chgData name="中田 進(NAKATA Susumu)" userId="75e2c31e-a80d-49c5-a7cc-fe7bc930b06d" providerId="ADAL" clId="{9C1E7257-2422-4CA4-9F2F-4715DED6112F}" dt="2025-08-06T07:47:21.266" v="0" actId="21"/>
        <pc:sldMkLst>
          <pc:docMk/>
          <pc:sldMk cId="1509024913" sldId="275"/>
        </pc:sldMkLst>
        <pc:spChg chg="del">
          <ac:chgData name="中田 進(NAKATA Susumu)" userId="75e2c31e-a80d-49c5-a7cc-fe7bc930b06d" providerId="ADAL" clId="{9C1E7257-2422-4CA4-9F2F-4715DED6112F}" dt="2025-08-06T07:47:21.266" v="0" actId="21"/>
          <ac:spMkLst>
            <pc:docMk/>
            <pc:sldMk cId="1509024913" sldId="275"/>
            <ac:spMk id="13" creationId="{D8240C62-B55C-E945-4332-5BB7A5A369D8}"/>
          </ac:spMkLst>
        </pc:spChg>
      </pc:sldChg>
    </pc:docChg>
  </pc:docChgLst>
  <pc:docChgLst>
    <pc:chgData name="中田 進(NAKATA Susumu)" userId="75e2c31e-a80d-49c5-a7cc-fe7bc930b06d" providerId="ADAL" clId="{2D828877-CA2C-4117-985F-53D56E6F14CA}"/>
    <pc:docChg chg="custSel modSld">
      <pc:chgData name="中田 進(NAKATA Susumu)" userId="75e2c31e-a80d-49c5-a7cc-fe7bc930b06d" providerId="ADAL" clId="{2D828877-CA2C-4117-985F-53D56E6F14CA}" dt="2025-07-23T04:27:25.411" v="19" actId="207"/>
      <pc:docMkLst>
        <pc:docMk/>
      </pc:docMkLst>
      <pc:sldChg chg="modSp mod">
        <pc:chgData name="中田 進(NAKATA Susumu)" userId="75e2c31e-a80d-49c5-a7cc-fe7bc930b06d" providerId="ADAL" clId="{2D828877-CA2C-4117-985F-53D56E6F14CA}" dt="2025-07-23T04:27:25.411" v="19" actId="207"/>
        <pc:sldMkLst>
          <pc:docMk/>
          <pc:sldMk cId="1785075617" sldId="264"/>
        </pc:sldMkLst>
        <pc:graphicFrameChg chg="modGraphic">
          <ac:chgData name="中田 進(NAKATA Susumu)" userId="75e2c31e-a80d-49c5-a7cc-fe7bc930b06d" providerId="ADAL" clId="{2D828877-CA2C-4117-985F-53D56E6F14CA}" dt="2025-07-23T04:27:25.411" v="19" actId="20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modSp mod">
        <pc:chgData name="中田 進(NAKATA Susumu)" userId="75e2c31e-a80d-49c5-a7cc-fe7bc930b06d" providerId="ADAL" clId="{2D828877-CA2C-4117-985F-53D56E6F14CA}" dt="2025-07-23T04:27:08.808" v="12" actId="207"/>
        <pc:sldMkLst>
          <pc:docMk/>
          <pc:sldMk cId="3660053071" sldId="276"/>
        </pc:sldMkLst>
        <pc:graphicFrameChg chg="modGraphic">
          <ac:chgData name="中田 進(NAKATA Susumu)" userId="75e2c31e-a80d-49c5-a7cc-fe7bc930b06d" providerId="ADAL" clId="{2D828877-CA2C-4117-985F-53D56E6F14CA}" dt="2025-07-23T04:27:08.808" v="12" actId="207"/>
          <ac:graphicFrameMkLst>
            <pc:docMk/>
            <pc:sldMk cId="3660053071" sldId="276"/>
            <ac:graphicFrameMk id="12" creationId="{6F5C833D-A34F-54F2-04C6-7DC45F5367BF}"/>
          </ac:graphicFrameMkLst>
        </pc:graphicFrameChg>
      </pc:sldChg>
      <pc:sldChg chg="modSp mod">
        <pc:chgData name="中田 進(NAKATA Susumu)" userId="75e2c31e-a80d-49c5-a7cc-fe7bc930b06d" providerId="ADAL" clId="{2D828877-CA2C-4117-985F-53D56E6F14CA}" dt="2025-07-23T04:26:54.633" v="10" actId="207"/>
        <pc:sldMkLst>
          <pc:docMk/>
          <pc:sldMk cId="2888398528" sldId="280"/>
        </pc:sldMkLst>
        <pc:spChg chg="mod">
          <ac:chgData name="中田 進(NAKATA Susumu)" userId="75e2c31e-a80d-49c5-a7cc-fe7bc930b06d" providerId="ADAL" clId="{2D828877-CA2C-4117-985F-53D56E6F14CA}" dt="2025-07-23T04:26:25.082" v="6" actId="207"/>
          <ac:spMkLst>
            <pc:docMk/>
            <pc:sldMk cId="2888398528" sldId="280"/>
            <ac:spMk id="40" creationId="{685BB323-9E2B-2B99-9633-212A3A98968C}"/>
          </ac:spMkLst>
        </pc:spChg>
        <pc:spChg chg="mod">
          <ac:chgData name="中田 進(NAKATA Susumu)" userId="75e2c31e-a80d-49c5-a7cc-fe7bc930b06d" providerId="ADAL" clId="{2D828877-CA2C-4117-985F-53D56E6F14CA}" dt="2025-07-23T04:26:54.633" v="10" actId="207"/>
          <ac:spMkLst>
            <pc:docMk/>
            <pc:sldMk cId="2888398528" sldId="280"/>
            <ac:spMk id="41" creationId="{92D880B4-23A1-5ED4-183B-EC538195108C}"/>
          </ac:spMkLst>
        </pc:spChg>
      </pc:sldChg>
    </pc:docChg>
  </pc:docChgLst>
  <pc:docChgLst>
    <pc:chgData name="中田 進(NAKATA Susumu)" userId="75e2c31e-a80d-49c5-a7cc-fe7bc930b06d" providerId="ADAL" clId="{29309D6C-E5FE-4108-AD12-D0A274EA41FF}"/>
    <pc:docChg chg="custSel modSld">
      <pc:chgData name="中田 進(NAKATA Susumu)" userId="75e2c31e-a80d-49c5-a7cc-fe7bc930b06d" providerId="ADAL" clId="{29309D6C-E5FE-4108-AD12-D0A274EA41FF}" dt="2024-09-03T07:59:29.071" v="33" actId="21"/>
      <pc:docMkLst>
        <pc:docMk/>
      </pc:docMkLst>
      <pc:sldChg chg="delSp modSp mod">
        <pc:chgData name="中田 進(NAKATA Susumu)" userId="75e2c31e-a80d-49c5-a7cc-fe7bc930b06d" providerId="ADAL" clId="{29309D6C-E5FE-4108-AD12-D0A274EA41FF}" dt="2024-09-03T07:55:38.384" v="9" actId="207"/>
        <pc:sldMkLst>
          <pc:docMk/>
          <pc:sldMk cId="2755484194" sldId="256"/>
        </pc:sldMkLst>
      </pc:sldChg>
      <pc:sldChg chg="delSp">
        <pc:chgData name="中田 進(NAKATA Susumu)" userId="75e2c31e-a80d-49c5-a7cc-fe7bc930b06d" providerId="ADAL" clId="{29309D6C-E5FE-4108-AD12-D0A274EA41FF}" dt="2024-09-03T07:58:56.167" v="27" actId="21"/>
        <pc:sldMkLst>
          <pc:docMk/>
          <pc:sldMk cId="439552361" sldId="260"/>
        </pc:sldMkLst>
      </pc:sldChg>
      <pc:sldChg chg="delSp modSp mod">
        <pc:chgData name="中田 進(NAKATA Susumu)" userId="75e2c31e-a80d-49c5-a7cc-fe7bc930b06d" providerId="ADAL" clId="{29309D6C-E5FE-4108-AD12-D0A274EA41FF}" dt="2024-09-03T07:56:50.267" v="23" actId="207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29309D6C-E5FE-4108-AD12-D0A274EA41FF}" dt="2024-09-03T07:56:01.360" v="13" actId="21"/>
        <pc:sldMkLst>
          <pc:docMk/>
          <pc:sldMk cId="3073857140" sldId="265"/>
        </pc:sldMkLst>
      </pc:sldChg>
      <pc:sldChg chg="delSp mod">
        <pc:chgData name="中田 進(NAKATA Susumu)" userId="75e2c31e-a80d-49c5-a7cc-fe7bc930b06d" providerId="ADAL" clId="{29309D6C-E5FE-4108-AD12-D0A274EA41FF}" dt="2024-09-03T07:57:05.887" v="26" actId="21"/>
        <pc:sldMkLst>
          <pc:docMk/>
          <pc:sldMk cId="450225732" sldId="268"/>
        </pc:sldMkLst>
      </pc:sldChg>
      <pc:sldChg chg="delSp modSp mod">
        <pc:chgData name="中田 進(NAKATA Susumu)" userId="75e2c31e-a80d-49c5-a7cc-fe7bc930b06d" providerId="ADAL" clId="{29309D6C-E5FE-4108-AD12-D0A274EA41FF}" dt="2024-09-03T07:59:17.848" v="30" actId="21"/>
        <pc:sldMkLst>
          <pc:docMk/>
          <pc:sldMk cId="4009789239" sldId="271"/>
        </pc:sldMkLst>
      </pc:sldChg>
      <pc:sldChg chg="delSp modSp mod">
        <pc:chgData name="中田 進(NAKATA Susumu)" userId="75e2c31e-a80d-49c5-a7cc-fe7bc930b06d" providerId="ADAL" clId="{29309D6C-E5FE-4108-AD12-D0A274EA41FF}" dt="2024-09-03T07:59:29.071" v="33" actId="21"/>
        <pc:sldMkLst>
          <pc:docMk/>
          <pc:sldMk cId="845396959" sldId="272"/>
        </pc:sldMkLst>
      </pc:sldChg>
    </pc:docChg>
  </pc:docChgLst>
  <pc:docChgLst>
    <pc:chgData name="本間 春香(HOMMA Haruka)" userId="90c26283-9d43-4ee1-a60a-6a6aa48d5d4c" providerId="ADAL" clId="{6712FCB6-A018-4FFB-A046-AB9F10C77B5F}"/>
    <pc:docChg chg="undo custSel delSld modSld modNotesMaster">
      <pc:chgData name="本間 春香(HOMMA Haruka)" userId="90c26283-9d43-4ee1-a60a-6a6aa48d5d4c" providerId="ADAL" clId="{6712FCB6-A018-4FFB-A046-AB9F10C77B5F}" dt="2025-07-08T07:04:03.819" v="712" actId="403"/>
      <pc:docMkLst>
        <pc:docMk/>
      </pc:docMkLst>
      <pc:sldChg chg="addSp delSp modSp mod">
        <pc:chgData name="本間 春香(HOMMA Haruka)" userId="90c26283-9d43-4ee1-a60a-6a6aa48d5d4c" providerId="ADAL" clId="{6712FCB6-A018-4FFB-A046-AB9F10C77B5F}" dt="2025-07-08T06:45:32.663" v="703" actId="1035"/>
        <pc:sldMkLst>
          <pc:docMk/>
          <pc:sldMk cId="4009789239" sldId="271"/>
        </pc:sldMkLst>
        <pc:spChg chg="add mod">
          <ac:chgData name="本間 春香(HOMMA Haruka)" userId="90c26283-9d43-4ee1-a60a-6a6aa48d5d4c" providerId="ADAL" clId="{6712FCB6-A018-4FFB-A046-AB9F10C77B5F}" dt="2025-07-08T06:22:34.128" v="572" actId="207"/>
          <ac:spMkLst>
            <pc:docMk/>
            <pc:sldMk cId="4009789239" sldId="271"/>
            <ac:spMk id="6" creationId="{FAD861D5-D21F-9E9C-F6B6-486C003179EC}"/>
          </ac:spMkLst>
        </pc:spChg>
        <pc:spChg chg="add mod">
          <ac:chgData name="本間 春香(HOMMA Haruka)" userId="90c26283-9d43-4ee1-a60a-6a6aa48d5d4c" providerId="ADAL" clId="{6712FCB6-A018-4FFB-A046-AB9F10C77B5F}" dt="2025-07-08T06:26:03.957" v="684" actId="1036"/>
          <ac:spMkLst>
            <pc:docMk/>
            <pc:sldMk cId="4009789239" sldId="271"/>
            <ac:spMk id="9" creationId="{8174C503-5763-7DD7-6290-4FDD461B6EA7}"/>
          </ac:spMkLst>
        </pc:spChg>
        <pc:spChg chg="mod ord">
          <ac:chgData name="本間 春香(HOMMA Haruka)" userId="90c26283-9d43-4ee1-a60a-6a6aa48d5d4c" providerId="ADAL" clId="{6712FCB6-A018-4FFB-A046-AB9F10C77B5F}" dt="2025-07-08T06:24:12.447" v="618" actId="207"/>
          <ac:spMkLst>
            <pc:docMk/>
            <pc:sldMk cId="4009789239" sldId="271"/>
            <ac:spMk id="10" creationId="{EA25ADED-1C2B-963F-C67E-52CEF9DC60CF}"/>
          </ac:spMkLst>
        </pc:spChg>
        <pc:spChg chg="add mod">
          <ac:chgData name="本間 春香(HOMMA Haruka)" userId="90c26283-9d43-4ee1-a60a-6a6aa48d5d4c" providerId="ADAL" clId="{6712FCB6-A018-4FFB-A046-AB9F10C77B5F}" dt="2025-07-08T06:01:23.269" v="179" actId="122"/>
          <ac:spMkLst>
            <pc:docMk/>
            <pc:sldMk cId="4009789239" sldId="271"/>
            <ac:spMk id="15" creationId="{B41655CA-3670-D56A-4164-441A2A40F049}"/>
          </ac:spMkLst>
        </pc:spChg>
        <pc:spChg chg="add mod">
          <ac:chgData name="本間 春香(HOMMA Haruka)" userId="90c26283-9d43-4ee1-a60a-6a6aa48d5d4c" providerId="ADAL" clId="{6712FCB6-A018-4FFB-A046-AB9F10C77B5F}" dt="2025-07-08T06:25:47.017" v="671" actId="554"/>
          <ac:spMkLst>
            <pc:docMk/>
            <pc:sldMk cId="4009789239" sldId="271"/>
            <ac:spMk id="17" creationId="{894667B9-776E-EB10-EA8B-83DB576EC0C8}"/>
          </ac:spMkLst>
        </pc:spChg>
        <pc:spChg chg="add mod">
          <ac:chgData name="本間 春香(HOMMA Haruka)" userId="90c26283-9d43-4ee1-a60a-6a6aa48d5d4c" providerId="ADAL" clId="{6712FCB6-A018-4FFB-A046-AB9F10C77B5F}" dt="2025-07-08T06:25:47.017" v="671" actId="554"/>
          <ac:spMkLst>
            <pc:docMk/>
            <pc:sldMk cId="4009789239" sldId="271"/>
            <ac:spMk id="19" creationId="{6F898189-066C-8219-F472-C3B92053915E}"/>
          </ac:spMkLst>
        </pc:spChg>
        <pc:graphicFrameChg chg="mod">
          <ac:chgData name="本間 春香(HOMMA Haruka)" userId="90c26283-9d43-4ee1-a60a-6a6aa48d5d4c" providerId="ADAL" clId="{6712FCB6-A018-4FFB-A046-AB9F10C77B5F}" dt="2025-07-08T06:45:32.663" v="703" actId="1035"/>
          <ac:graphicFrameMkLst>
            <pc:docMk/>
            <pc:sldMk cId="4009789239" sldId="271"/>
            <ac:graphicFrameMk id="4" creationId="{5A51E387-B6E2-976D-9061-95E54C744A76}"/>
          </ac:graphicFrameMkLst>
        </pc:graphicFrameChg>
        <pc:picChg chg="mod">
          <ac:chgData name="本間 春香(HOMMA Haruka)" userId="90c26283-9d43-4ee1-a60a-6a6aa48d5d4c" providerId="ADAL" clId="{6712FCB6-A018-4FFB-A046-AB9F10C77B5F}" dt="2025-07-08T06:45:32.663" v="703" actId="1035"/>
          <ac:picMkLst>
            <pc:docMk/>
            <pc:sldMk cId="4009789239" sldId="271"/>
            <ac:picMk id="8" creationId="{0FE50716-3D1C-AB8B-5142-DD10A80CBD81}"/>
          </ac:picMkLst>
        </pc:picChg>
        <pc:picChg chg="add mod">
          <ac:chgData name="本間 春香(HOMMA Haruka)" userId="90c26283-9d43-4ee1-a60a-6a6aa48d5d4c" providerId="ADAL" clId="{6712FCB6-A018-4FFB-A046-AB9F10C77B5F}" dt="2025-07-08T06:11:09.338" v="373" actId="14100"/>
          <ac:picMkLst>
            <pc:docMk/>
            <pc:sldMk cId="4009789239" sldId="271"/>
            <ac:picMk id="13" creationId="{7663E188-115F-C2C6-2B40-330D0171C691}"/>
          </ac:picMkLst>
        </pc:picChg>
        <pc:picChg chg="add mod">
          <ac:chgData name="本間 春香(HOMMA Haruka)" userId="90c26283-9d43-4ee1-a60a-6a6aa48d5d4c" providerId="ADAL" clId="{6712FCB6-A018-4FFB-A046-AB9F10C77B5F}" dt="2025-07-08T06:25:26.694" v="637" actId="14100"/>
          <ac:picMkLst>
            <pc:docMk/>
            <pc:sldMk cId="4009789239" sldId="271"/>
            <ac:picMk id="21" creationId="{FF8919AA-5D49-DFCD-9258-B62C024F60C4}"/>
          </ac:picMkLst>
        </pc:picChg>
        <pc:picChg chg="add mod">
          <ac:chgData name="本間 春香(HOMMA Haruka)" userId="90c26283-9d43-4ee1-a60a-6a6aa48d5d4c" providerId="ADAL" clId="{6712FCB6-A018-4FFB-A046-AB9F10C77B5F}" dt="2025-07-08T06:25:51.984" v="672" actId="1076"/>
          <ac:picMkLst>
            <pc:docMk/>
            <pc:sldMk cId="4009789239" sldId="271"/>
            <ac:picMk id="25" creationId="{CF6CC9B7-101A-6B34-9504-CF5AFA4F8DD9}"/>
          </ac:picMkLst>
        </pc:picChg>
        <pc:picChg chg="add mod">
          <ac:chgData name="本間 春香(HOMMA Haruka)" userId="90c26283-9d43-4ee1-a60a-6a6aa48d5d4c" providerId="ADAL" clId="{6712FCB6-A018-4FFB-A046-AB9F10C77B5F}" dt="2025-07-08T06:25:35.853" v="649" actId="1076"/>
          <ac:picMkLst>
            <pc:docMk/>
            <pc:sldMk cId="4009789239" sldId="271"/>
            <ac:picMk id="29" creationId="{69822B91-200F-A630-F3CE-DD4B4125F45A}"/>
          </ac:picMkLst>
        </pc:picChg>
      </pc:sldChg>
      <pc:sldChg chg="delSp modSp mod">
        <pc:chgData name="本間 春香(HOMMA Haruka)" userId="90c26283-9d43-4ee1-a60a-6a6aa48d5d4c" providerId="ADAL" clId="{6712FCB6-A018-4FFB-A046-AB9F10C77B5F}" dt="2025-07-08T06:37:05.855" v="688"/>
        <pc:sldMkLst>
          <pc:docMk/>
          <pc:sldMk cId="845396959" sldId="272"/>
        </pc:sldMkLst>
        <pc:spChg chg="mod">
          <ac:chgData name="本間 春香(HOMMA Haruka)" userId="90c26283-9d43-4ee1-a60a-6a6aa48d5d4c" providerId="ADAL" clId="{6712FCB6-A018-4FFB-A046-AB9F10C77B5F}" dt="2025-07-08T06:21:45.883" v="562" actId="1037"/>
          <ac:spMkLst>
            <pc:docMk/>
            <pc:sldMk cId="845396959" sldId="272"/>
            <ac:spMk id="6" creationId="{BC2E95AF-9F7D-EC15-306B-A8B6137ECE81}"/>
          </ac:spMkLst>
        </pc:spChg>
        <pc:graphicFrameChg chg="mod modGraphic">
          <ac:chgData name="本間 春香(HOMMA Haruka)" userId="90c26283-9d43-4ee1-a60a-6a6aa48d5d4c" providerId="ADAL" clId="{6712FCB6-A018-4FFB-A046-AB9F10C77B5F}" dt="2025-07-08T06:37:05.855" v="688"/>
          <ac:graphicFrameMkLst>
            <pc:docMk/>
            <pc:sldMk cId="845396959" sldId="272"/>
            <ac:graphicFrameMk id="4" creationId="{5A51E387-B6E2-976D-9061-95E54C744A76}"/>
          </ac:graphicFrameMkLst>
        </pc:graphicFrameChg>
      </pc:sldChg>
      <pc:sldChg chg="modSp mod">
        <pc:chgData name="本間 春香(HOMMA Haruka)" userId="90c26283-9d43-4ee1-a60a-6a6aa48d5d4c" providerId="ADAL" clId="{6712FCB6-A018-4FFB-A046-AB9F10C77B5F}" dt="2025-07-08T06:22:02.058" v="565" actId="1036"/>
        <pc:sldMkLst>
          <pc:docMk/>
          <pc:sldMk cId="1509024913" sldId="275"/>
        </pc:sldMkLst>
        <pc:spChg chg="mod">
          <ac:chgData name="本間 春香(HOMMA Haruka)" userId="90c26283-9d43-4ee1-a60a-6a6aa48d5d4c" providerId="ADAL" clId="{6712FCB6-A018-4FFB-A046-AB9F10C77B5F}" dt="2025-07-08T06:22:02.058" v="565" actId="1036"/>
          <ac:spMkLst>
            <pc:docMk/>
            <pc:sldMk cId="1509024913" sldId="275"/>
            <ac:spMk id="5" creationId="{0E3AA230-96F1-7CE8-B938-D806E85F1DD5}"/>
          </ac:spMkLst>
        </pc:spChg>
      </pc:sldChg>
      <pc:sldChg chg="modSp mod">
        <pc:chgData name="本間 春香(HOMMA Haruka)" userId="90c26283-9d43-4ee1-a60a-6a6aa48d5d4c" providerId="ADAL" clId="{6712FCB6-A018-4FFB-A046-AB9F10C77B5F}" dt="2025-07-08T04:20:10.433" v="16" actId="1036"/>
        <pc:sldMkLst>
          <pc:docMk/>
          <pc:sldMk cId="3660053071" sldId="276"/>
        </pc:sldMkLst>
        <pc:spChg chg="mod">
          <ac:chgData name="本間 春香(HOMMA Haruka)" userId="90c26283-9d43-4ee1-a60a-6a6aa48d5d4c" providerId="ADAL" clId="{6712FCB6-A018-4FFB-A046-AB9F10C77B5F}" dt="2025-07-08T04:20:10.433" v="16" actId="1036"/>
          <ac:spMkLst>
            <pc:docMk/>
            <pc:sldMk cId="3660053071" sldId="276"/>
            <ac:spMk id="37" creationId="{C37E2B97-CBAF-5777-907E-C306F305047A}"/>
          </ac:spMkLst>
        </pc:spChg>
        <pc:graphicFrameChg chg="mod modGraphic">
          <ac:chgData name="本間 春香(HOMMA Haruka)" userId="90c26283-9d43-4ee1-a60a-6a6aa48d5d4c" providerId="ADAL" clId="{6712FCB6-A018-4FFB-A046-AB9F10C77B5F}" dt="2025-07-08T04:20:10.433" v="16" actId="1036"/>
          <ac:graphicFrameMkLst>
            <pc:docMk/>
            <pc:sldMk cId="3660053071" sldId="276"/>
            <ac:graphicFrameMk id="36" creationId="{AC27063B-C126-B690-6F71-5D4C6DAC2C4C}"/>
          </ac:graphicFrameMkLst>
        </pc:graphicFrameChg>
      </pc:sldChg>
      <pc:sldChg chg="delSp modSp mod">
        <pc:chgData name="本間 春香(HOMMA Haruka)" userId="90c26283-9d43-4ee1-a60a-6a6aa48d5d4c" providerId="ADAL" clId="{6712FCB6-A018-4FFB-A046-AB9F10C77B5F}" dt="2025-07-08T07:02:37.105" v="706" actId="478"/>
        <pc:sldMkLst>
          <pc:docMk/>
          <pc:sldMk cId="799339149" sldId="278"/>
        </pc:sldMkLst>
        <pc:graphicFrameChg chg="modGraphic">
          <ac:chgData name="本間 春香(HOMMA Haruka)" userId="90c26283-9d43-4ee1-a60a-6a6aa48d5d4c" providerId="ADAL" clId="{6712FCB6-A018-4FFB-A046-AB9F10C77B5F}" dt="2025-07-08T05:31:36.468" v="136" actId="2161"/>
          <ac:graphicFrameMkLst>
            <pc:docMk/>
            <pc:sldMk cId="799339149" sldId="278"/>
            <ac:graphicFrameMk id="4" creationId="{5A51E387-B6E2-976D-9061-95E54C744A76}"/>
          </ac:graphicFrameMkLst>
        </pc:graphicFrameChg>
      </pc:sldChg>
      <pc:sldChg chg="addSp delSp modSp mod">
        <pc:chgData name="本間 春香(HOMMA Haruka)" userId="90c26283-9d43-4ee1-a60a-6a6aa48d5d4c" providerId="ADAL" clId="{6712FCB6-A018-4FFB-A046-AB9F10C77B5F}" dt="2025-07-08T07:04:03.819" v="712" actId="403"/>
        <pc:sldMkLst>
          <pc:docMk/>
          <pc:sldMk cId="3385302287" sldId="281"/>
        </pc:sldMkLst>
        <pc:graphicFrameChg chg="add del mod modGraphic">
          <ac:chgData name="本間 春香(HOMMA Haruka)" userId="90c26283-9d43-4ee1-a60a-6a6aa48d5d4c" providerId="ADAL" clId="{6712FCB6-A018-4FFB-A046-AB9F10C77B5F}" dt="2025-07-08T07:04:03.819" v="712" actId="403"/>
          <ac:graphicFrameMkLst>
            <pc:docMk/>
            <pc:sldMk cId="3385302287" sldId="281"/>
            <ac:graphicFrameMk id="8" creationId="{08969C45-7575-F3ED-C93D-73D8BE3DF195}"/>
          </ac:graphicFrameMkLst>
        </pc:graphicFrameChg>
      </pc:sldChg>
      <pc:sldChg chg="modSp mod">
        <pc:chgData name="本間 春香(HOMMA Haruka)" userId="90c26283-9d43-4ee1-a60a-6a6aa48d5d4c" providerId="ADAL" clId="{6712FCB6-A018-4FFB-A046-AB9F10C77B5F}" dt="2025-07-08T06:40:01.535" v="697" actId="1036"/>
        <pc:sldMkLst>
          <pc:docMk/>
          <pc:sldMk cId="2530895750" sldId="283"/>
        </pc:sldMkLst>
        <pc:spChg chg="mod">
          <ac:chgData name="本間 春香(HOMMA Haruka)" userId="90c26283-9d43-4ee1-a60a-6a6aa48d5d4c" providerId="ADAL" clId="{6712FCB6-A018-4FFB-A046-AB9F10C77B5F}" dt="2025-07-08T06:40:01.535" v="697" actId="1036"/>
          <ac:spMkLst>
            <pc:docMk/>
            <pc:sldMk cId="2530895750" sldId="283"/>
            <ac:spMk id="6" creationId="{266E7A9F-792A-025A-4D71-158AEEDB22DC}"/>
          </ac:spMkLst>
        </pc:spChg>
      </pc:sldChg>
      <pc:sldChg chg="del">
        <pc:chgData name="本間 春香(HOMMA Haruka)" userId="90c26283-9d43-4ee1-a60a-6a6aa48d5d4c" providerId="ADAL" clId="{6712FCB6-A018-4FFB-A046-AB9F10C77B5F}" dt="2025-07-08T05:32:06.112" v="137" actId="2696"/>
        <pc:sldMkLst>
          <pc:docMk/>
          <pc:sldMk cId="1347703694" sldId="285"/>
        </pc:sldMkLst>
      </pc:sldChg>
      <pc:sldChg chg="delSp del mod">
        <pc:chgData name="本間 春香(HOMMA Haruka)" userId="90c26283-9d43-4ee1-a60a-6a6aa48d5d4c" providerId="ADAL" clId="{6712FCB6-A018-4FFB-A046-AB9F10C77B5F}" dt="2025-07-08T07:02:32.586" v="705" actId="478"/>
        <pc:sldMkLst>
          <pc:docMk/>
          <pc:sldMk cId="1554606945" sldId="286"/>
        </pc:sldMkLst>
      </pc:sldChg>
    </pc:docChg>
  </pc:docChgLst>
  <pc:docChgLst>
    <pc:chgData name="中田 進(NAKATA Susumu)" userId="75e2c31e-a80d-49c5-a7cc-fe7bc930b06d" providerId="ADAL" clId="{E5A98B21-FC2A-4B2D-AA4F-24DB07D3B657}"/>
    <pc:docChg chg="undo custSel addSld delSld modSld">
      <pc:chgData name="中田 進(NAKATA Susumu)" userId="75e2c31e-a80d-49c5-a7cc-fe7bc930b06d" providerId="ADAL" clId="{E5A98B21-FC2A-4B2D-AA4F-24DB07D3B657}" dt="2024-12-19T06:31:32.273" v="469" actId="2696"/>
      <pc:docMkLst>
        <pc:docMk/>
      </pc:docMkLst>
      <pc:sldChg chg="addSp delSp modSp mod">
        <pc:chgData name="中田 進(NAKATA Susumu)" userId="75e2c31e-a80d-49c5-a7cc-fe7bc930b06d" providerId="ADAL" clId="{E5A98B21-FC2A-4B2D-AA4F-24DB07D3B657}" dt="2024-12-19T06:08:38.110" v="46" actId="14100"/>
        <pc:sldMkLst>
          <pc:docMk/>
          <pc:sldMk cId="3040943516" sldId="259"/>
        </pc:sldMkLst>
      </pc:sldChg>
      <pc:sldChg chg="del">
        <pc:chgData name="中田 進(NAKATA Susumu)" userId="75e2c31e-a80d-49c5-a7cc-fe7bc930b06d" providerId="ADAL" clId="{E5A98B21-FC2A-4B2D-AA4F-24DB07D3B657}" dt="2024-12-19T05:53:43.179" v="13" actId="2696"/>
        <pc:sldMkLst>
          <pc:docMk/>
          <pc:sldMk cId="439552361" sldId="260"/>
        </pc:sldMkLst>
      </pc:sldChg>
      <pc:sldChg chg="del">
        <pc:chgData name="中田 進(NAKATA Susumu)" userId="75e2c31e-a80d-49c5-a7cc-fe7bc930b06d" providerId="ADAL" clId="{E5A98B21-FC2A-4B2D-AA4F-24DB07D3B657}" dt="2024-12-19T06:31:32.273" v="469" actId="2696"/>
        <pc:sldMkLst>
          <pc:docMk/>
          <pc:sldMk cId="802530743" sldId="261"/>
        </pc:sldMkLst>
      </pc:sldChg>
      <pc:sldChg chg="addSp delSp modSp mod">
        <pc:chgData name="中田 進(NAKATA Susumu)" userId="75e2c31e-a80d-49c5-a7cc-fe7bc930b06d" providerId="ADAL" clId="{E5A98B21-FC2A-4B2D-AA4F-24DB07D3B657}" dt="2024-12-19T06:26:11.528" v="457"/>
        <pc:sldMkLst>
          <pc:docMk/>
          <pc:sldMk cId="3473025366" sldId="263"/>
        </pc:sldMkLst>
      </pc:sldChg>
      <pc:sldChg chg="modSp">
        <pc:chgData name="中田 進(NAKATA Susumu)" userId="75e2c31e-a80d-49c5-a7cc-fe7bc930b06d" providerId="ADAL" clId="{E5A98B21-FC2A-4B2D-AA4F-24DB07D3B657}" dt="2024-12-19T06:30:00.842" v="464"/>
        <pc:sldMkLst>
          <pc:docMk/>
          <pc:sldMk cId="1785075617" sldId="264"/>
        </pc:sldMkLst>
      </pc:sldChg>
      <pc:sldChg chg="addSp delSp modSp mod">
        <pc:chgData name="中田 進(NAKATA Susumu)" userId="75e2c31e-a80d-49c5-a7cc-fe7bc930b06d" providerId="ADAL" clId="{E5A98B21-FC2A-4B2D-AA4F-24DB07D3B657}" dt="2024-12-19T06:19:50.835" v="410" actId="21"/>
        <pc:sldMkLst>
          <pc:docMk/>
          <pc:sldMk cId="3073857140" sldId="265"/>
        </pc:sldMkLst>
      </pc:sldChg>
      <pc:sldChg chg="addSp delSp modSp add mod">
        <pc:chgData name="中田 進(NAKATA Susumu)" userId="75e2c31e-a80d-49c5-a7cc-fe7bc930b06d" providerId="ADAL" clId="{E5A98B21-FC2A-4B2D-AA4F-24DB07D3B657}" dt="2024-12-19T05:53:31.408" v="12" actId="14100"/>
        <pc:sldMkLst>
          <pc:docMk/>
          <pc:sldMk cId="2562504824" sldId="273"/>
        </pc:sldMkLst>
      </pc:sldChg>
      <pc:sldChg chg="add del">
        <pc:chgData name="中田 進(NAKATA Susumu)" userId="75e2c31e-a80d-49c5-a7cc-fe7bc930b06d" providerId="ADAL" clId="{E5A98B21-FC2A-4B2D-AA4F-24DB07D3B657}" dt="2024-12-19T06:30:08.647" v="465" actId="2696"/>
        <pc:sldMkLst>
          <pc:docMk/>
          <pc:sldMk cId="67332737" sldId="274"/>
        </pc:sldMkLst>
      </pc:sldChg>
      <pc:sldChg chg="addSp delSp modSp add mod">
        <pc:chgData name="中田 進(NAKATA Susumu)" userId="75e2c31e-a80d-49c5-a7cc-fe7bc930b06d" providerId="ADAL" clId="{E5A98B21-FC2A-4B2D-AA4F-24DB07D3B657}" dt="2024-12-19T06:31:23.124" v="468"/>
        <pc:sldMkLst>
          <pc:docMk/>
          <pc:sldMk cId="2877906984" sldId="274"/>
        </pc:sldMkLst>
      </pc:sldChg>
      <pc:sldChg chg="add del">
        <pc:chgData name="中田 進(NAKATA Susumu)" userId="75e2c31e-a80d-49c5-a7cc-fe7bc930b06d" providerId="ADAL" clId="{E5A98B21-FC2A-4B2D-AA4F-24DB07D3B657}" dt="2024-12-19T06:19:58.475" v="411" actId="2696"/>
        <pc:sldMkLst>
          <pc:docMk/>
          <pc:sldMk cId="2891745445" sldId="282"/>
        </pc:sldMkLst>
      </pc:sldChg>
      <pc:sldChg chg="modSp add del">
        <pc:chgData name="中田 進(NAKATA Susumu)" userId="75e2c31e-a80d-49c5-a7cc-fe7bc930b06d" providerId="ADAL" clId="{E5A98B21-FC2A-4B2D-AA4F-24DB07D3B657}" dt="2024-12-19T06:26:31.212" v="458" actId="2696"/>
        <pc:sldMkLst>
          <pc:docMk/>
          <pc:sldMk cId="4108223293" sldId="283"/>
        </pc:sldMkLst>
      </pc:sldChg>
      <pc:sldChg chg="addSp delSp modSp add del mod">
        <pc:chgData name="中田 進(NAKATA Susumu)" userId="75e2c31e-a80d-49c5-a7cc-fe7bc930b06d" providerId="ADAL" clId="{E5A98B21-FC2A-4B2D-AA4F-24DB07D3B657}" dt="2024-12-19T06:08:49.268" v="47" actId="2696"/>
        <pc:sldMkLst>
          <pc:docMk/>
          <pc:sldMk cId="716833231" sldId="286"/>
        </pc:sldMkLst>
      </pc:sldChg>
    </pc:docChg>
  </pc:docChgLst>
  <pc:docChgLst>
    <pc:chgData name="中田 進(NAKATA Susumu)" userId="75e2c31e-a80d-49c5-a7cc-fe7bc930b06d" providerId="ADAL" clId="{074490BE-F8E5-433C-BC9A-A032054D5825}"/>
    <pc:docChg chg="custSel modSld sldOrd">
      <pc:chgData name="中田 進(NAKATA Susumu)" userId="75e2c31e-a80d-49c5-a7cc-fe7bc930b06d" providerId="ADAL" clId="{074490BE-F8E5-433C-BC9A-A032054D5825}" dt="2024-09-03T00:48:50.035" v="71"/>
      <pc:docMkLst>
        <pc:docMk/>
      </pc:docMkLst>
      <pc:sldChg chg="addSp modSp mod">
        <pc:chgData name="中田 進(NAKATA Susumu)" userId="75e2c31e-a80d-49c5-a7cc-fe7bc930b06d" providerId="ADAL" clId="{074490BE-F8E5-433C-BC9A-A032054D5825}" dt="2024-09-02T08:09:10.470" v="65" actId="1076"/>
        <pc:sldMkLst>
          <pc:docMk/>
          <pc:sldMk cId="3992980304" sldId="258"/>
        </pc:sldMkLst>
      </pc:sldChg>
      <pc:sldChg chg="ord">
        <pc:chgData name="中田 進(NAKATA Susumu)" userId="75e2c31e-a80d-49c5-a7cc-fe7bc930b06d" providerId="ADAL" clId="{074490BE-F8E5-433C-BC9A-A032054D5825}" dt="2024-09-03T00:48:50.035" v="71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074490BE-F8E5-433C-BC9A-A032054D5825}" dt="2024-09-02T07:51:45.455" v="7" actId="1076"/>
        <pc:sldMkLst>
          <pc:docMk/>
          <pc:sldMk cId="450225732" sldId="268"/>
        </pc:sldMkLst>
      </pc:sldChg>
      <pc:sldChg chg="delSp mod">
        <pc:chgData name="中田 進(NAKATA Susumu)" userId="75e2c31e-a80d-49c5-a7cc-fe7bc930b06d" providerId="ADAL" clId="{074490BE-F8E5-433C-BC9A-A032054D5825}" dt="2024-09-02T07:51:16.426" v="1" actId="21"/>
        <pc:sldMkLst>
          <pc:docMk/>
          <pc:sldMk cId="709413421" sldId="269"/>
        </pc:sldMkLst>
      </pc:sldChg>
      <pc:sldChg chg="delSp mod">
        <pc:chgData name="中田 進(NAKATA Susumu)" userId="75e2c31e-a80d-49c5-a7cc-fe7bc930b06d" providerId="ADAL" clId="{074490BE-F8E5-433C-BC9A-A032054D5825}" dt="2024-09-02T07:51:30.260" v="5" actId="21"/>
        <pc:sldMkLst>
          <pc:docMk/>
          <pc:sldMk cId="3017682452" sldId="270"/>
        </pc:sldMkLst>
      </pc:sldChg>
    </pc:docChg>
  </pc:docChgLst>
  <pc:docChgLst>
    <pc:chgData name="中田 進(NAKATA Susumu)" userId="75e2c31e-a80d-49c5-a7cc-fe7bc930b06d" providerId="ADAL" clId="{63FC1C24-2607-418A-BA9C-DED664238578}"/>
    <pc:docChg chg="undo custSel modSld modNotesMaster">
      <pc:chgData name="中田 進(NAKATA Susumu)" userId="75e2c31e-a80d-49c5-a7cc-fe7bc930b06d" providerId="ADAL" clId="{63FC1C24-2607-418A-BA9C-DED664238578}" dt="2024-09-12T04:41:31.155" v="8" actId="207"/>
      <pc:docMkLst>
        <pc:docMk/>
      </pc:docMkLst>
      <pc:sldChg chg="modSp mod">
        <pc:chgData name="中田 進(NAKATA Susumu)" userId="75e2c31e-a80d-49c5-a7cc-fe7bc930b06d" providerId="ADAL" clId="{63FC1C24-2607-418A-BA9C-DED664238578}" dt="2024-09-12T04:41:31.155" v="8" actId="207"/>
        <pc:sldMkLst>
          <pc:docMk/>
          <pc:sldMk cId="802530743" sldId="261"/>
        </pc:sldMkLst>
      </pc:sldChg>
      <pc:sldChg chg="modSp mod">
        <pc:chgData name="中田 進(NAKATA Susumu)" userId="75e2c31e-a80d-49c5-a7cc-fe7bc930b06d" providerId="ADAL" clId="{63FC1C24-2607-418A-BA9C-DED664238578}" dt="2024-09-12T04:41:12.727" v="6" actId="207"/>
        <pc:sldMkLst>
          <pc:docMk/>
          <pc:sldMk cId="3473025366" sldId="263"/>
        </pc:sldMkLst>
      </pc:sldChg>
      <pc:sldChg chg="delSp modSp mod">
        <pc:chgData name="中田 進(NAKATA Susumu)" userId="75e2c31e-a80d-49c5-a7cc-fe7bc930b06d" providerId="ADAL" clId="{63FC1C24-2607-418A-BA9C-DED664238578}" dt="2024-09-12T04:41:03.841" v="3" actId="21"/>
        <pc:sldMkLst>
          <pc:docMk/>
          <pc:sldMk cId="3073857140" sldId="265"/>
        </pc:sldMkLst>
      </pc:sldChg>
      <pc:sldChg chg="modSp mod">
        <pc:chgData name="中田 進(NAKATA Susumu)" userId="75e2c31e-a80d-49c5-a7cc-fe7bc930b06d" providerId="ADAL" clId="{63FC1C24-2607-418A-BA9C-DED664238578}" dt="2024-09-12T04:41:24.566" v="7" actId="207"/>
        <pc:sldMkLst>
          <pc:docMk/>
          <pc:sldMk cId="845396959" sldId="272"/>
        </pc:sldMkLst>
      </pc:sldChg>
    </pc:docChg>
  </pc:docChgLst>
  <pc:docChgLst>
    <pc:chgData name="花井 智也(HANAI Tomoya)" userId="63f68b2e-3870-4450-8184-d7cd73eb848d" providerId="ADAL" clId="{5216D61F-8CED-4DC9-B43B-7FB813723189}"/>
    <pc:docChg chg="undo custSel modSld">
      <pc:chgData name="花井 智也(HANAI Tomoya)" userId="63f68b2e-3870-4450-8184-d7cd73eb848d" providerId="ADAL" clId="{5216D61F-8CED-4DC9-B43B-7FB813723189}" dt="2025-07-17T06:14:58.294" v="86" actId="207"/>
      <pc:docMkLst>
        <pc:docMk/>
      </pc:docMkLst>
      <pc:sldChg chg="modSp mod">
        <pc:chgData name="花井 智也(HANAI Tomoya)" userId="63f68b2e-3870-4450-8184-d7cd73eb848d" providerId="ADAL" clId="{5216D61F-8CED-4DC9-B43B-7FB813723189}" dt="2025-07-17T06:12:28.984" v="80"/>
        <pc:sldMkLst>
          <pc:docMk/>
          <pc:sldMk cId="1785075617" sldId="264"/>
        </pc:sldMkLst>
        <pc:graphicFrameChg chg="mod modGraphic">
          <ac:chgData name="花井 智也(HANAI Tomoya)" userId="63f68b2e-3870-4450-8184-d7cd73eb848d" providerId="ADAL" clId="{5216D61F-8CED-4DC9-B43B-7FB813723189}" dt="2025-07-17T06:12:28.984" v="80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modSp mod">
        <pc:chgData name="花井 智也(HANAI Tomoya)" userId="63f68b2e-3870-4450-8184-d7cd73eb848d" providerId="ADAL" clId="{5216D61F-8CED-4DC9-B43B-7FB813723189}" dt="2025-07-17T06:14:58.294" v="86" actId="207"/>
        <pc:sldMkLst>
          <pc:docMk/>
          <pc:sldMk cId="3660053071" sldId="276"/>
        </pc:sldMkLst>
        <pc:graphicFrameChg chg="mod modGraphic">
          <ac:chgData name="花井 智也(HANAI Tomoya)" userId="63f68b2e-3870-4450-8184-d7cd73eb848d" providerId="ADAL" clId="{5216D61F-8CED-4DC9-B43B-7FB813723189}" dt="2025-07-17T06:14:58.294" v="86" actId="207"/>
          <ac:graphicFrameMkLst>
            <pc:docMk/>
            <pc:sldMk cId="3660053071" sldId="276"/>
            <ac:graphicFrameMk id="12" creationId="{6F5C833D-A34F-54F2-04C6-7DC45F5367BF}"/>
          </ac:graphicFrameMkLst>
        </pc:graphicFrameChg>
      </pc:sldChg>
      <pc:sldChg chg="modSp mod">
        <pc:chgData name="花井 智也(HANAI Tomoya)" userId="63f68b2e-3870-4450-8184-d7cd73eb848d" providerId="ADAL" clId="{5216D61F-8CED-4DC9-B43B-7FB813723189}" dt="2025-07-16T07:36:33.083" v="44" actId="207"/>
        <pc:sldMkLst>
          <pc:docMk/>
          <pc:sldMk cId="2888398528" sldId="280"/>
        </pc:sldMkLst>
        <pc:spChg chg="mod">
          <ac:chgData name="花井 智也(HANAI Tomoya)" userId="63f68b2e-3870-4450-8184-d7cd73eb848d" providerId="ADAL" clId="{5216D61F-8CED-4DC9-B43B-7FB813723189}" dt="2025-07-16T07:36:04.087" v="24" actId="207"/>
          <ac:spMkLst>
            <pc:docMk/>
            <pc:sldMk cId="2888398528" sldId="280"/>
            <ac:spMk id="40" creationId="{685BB323-9E2B-2B99-9633-212A3A98968C}"/>
          </ac:spMkLst>
        </pc:spChg>
        <pc:spChg chg="mod">
          <ac:chgData name="花井 智也(HANAI Tomoya)" userId="63f68b2e-3870-4450-8184-d7cd73eb848d" providerId="ADAL" clId="{5216D61F-8CED-4DC9-B43B-7FB813723189}" dt="2025-07-16T07:36:33.083" v="44" actId="207"/>
          <ac:spMkLst>
            <pc:docMk/>
            <pc:sldMk cId="2888398528" sldId="280"/>
            <ac:spMk id="41" creationId="{92D880B4-23A1-5ED4-183B-EC538195108C}"/>
          </ac:spMkLst>
        </pc:spChg>
      </pc:sldChg>
    </pc:docChg>
  </pc:docChgLst>
  <pc:docChgLst>
    <pc:chgData name="中田 進(NAKATA Susumu)" userId="75e2c31e-a80d-49c5-a7cc-fe7bc930b06d" providerId="ADAL" clId="{D0F30996-3F42-4874-8518-AEB8AFE021DA}"/>
    <pc:docChg chg="modSld">
      <pc:chgData name="中田 進(NAKATA Susumu)" userId="75e2c31e-a80d-49c5-a7cc-fe7bc930b06d" providerId="ADAL" clId="{D0F30996-3F42-4874-8518-AEB8AFE021DA}" dt="2025-07-16T00:58:12.779" v="7" actId="20577"/>
      <pc:docMkLst>
        <pc:docMk/>
      </pc:docMkLst>
      <pc:sldChg chg="modSp mod">
        <pc:chgData name="中田 進(NAKATA Susumu)" userId="75e2c31e-a80d-49c5-a7cc-fe7bc930b06d" providerId="ADAL" clId="{D0F30996-3F42-4874-8518-AEB8AFE021DA}" dt="2025-07-16T00:58:12.779" v="7" actId="20577"/>
        <pc:sldMkLst>
          <pc:docMk/>
          <pc:sldMk cId="1785075617" sldId="264"/>
        </pc:sldMkLst>
        <pc:graphicFrameChg chg="modGraphic">
          <ac:chgData name="中田 進(NAKATA Susumu)" userId="75e2c31e-a80d-49c5-a7cc-fe7bc930b06d" providerId="ADAL" clId="{D0F30996-3F42-4874-8518-AEB8AFE021DA}" dt="2025-07-16T00:58:12.779" v="7" actId="2057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</pc:docChg>
  </pc:docChgLst>
  <pc:docChgLst>
    <pc:chgData name="中田 進(NAKATA Susumu)" userId="75e2c31e-a80d-49c5-a7cc-fe7bc930b06d" providerId="ADAL" clId="{1040580D-2020-4EBD-9BDF-580245924A50}"/>
    <pc:docChg chg="modSld">
      <pc:chgData name="中田 進(NAKATA Susumu)" userId="75e2c31e-a80d-49c5-a7cc-fe7bc930b06d" providerId="ADAL" clId="{1040580D-2020-4EBD-9BDF-580245924A50}" dt="2024-09-10T08:49:32.780" v="53"/>
      <pc:docMkLst>
        <pc:docMk/>
      </pc:docMkLst>
      <pc:sldChg chg="modSp mod">
        <pc:chgData name="中田 進(NAKATA Susumu)" userId="75e2c31e-a80d-49c5-a7cc-fe7bc930b06d" providerId="ADAL" clId="{1040580D-2020-4EBD-9BDF-580245924A50}" dt="2024-09-10T08:49:32.780" v="53"/>
        <pc:sldMkLst>
          <pc:docMk/>
          <pc:sldMk cId="802530743" sldId="261"/>
        </pc:sldMkLst>
      </pc:sldChg>
    </pc:docChg>
  </pc:docChgLst>
  <pc:docChgLst>
    <pc:chgData name="中田 進(NAKATA Susumu)" userId="75e2c31e-a80d-49c5-a7cc-fe7bc930b06d" providerId="ADAL" clId="{B538281D-A776-4A33-9136-F32B52566174}"/>
    <pc:docChg chg="undo custSel addSld delSld modSld">
      <pc:chgData name="中田 進(NAKATA Susumu)" userId="75e2c31e-a80d-49c5-a7cc-fe7bc930b06d" providerId="ADAL" clId="{B538281D-A776-4A33-9136-F32B52566174}" dt="2025-07-04T00:51:01.554" v="205" actId="2696"/>
      <pc:docMkLst>
        <pc:docMk/>
      </pc:docMkLst>
      <pc:sldChg chg="del">
        <pc:chgData name="中田 進(NAKATA Susumu)" userId="75e2c31e-a80d-49c5-a7cc-fe7bc930b06d" providerId="ADAL" clId="{B538281D-A776-4A33-9136-F32B52566174}" dt="2025-07-03T07:38:19.970" v="10" actId="2696"/>
        <pc:sldMkLst>
          <pc:docMk/>
          <pc:sldMk cId="3040943516" sldId="259"/>
        </pc:sldMkLst>
      </pc:sldChg>
      <pc:sldChg chg="del">
        <pc:chgData name="中田 進(NAKATA Susumu)" userId="75e2c31e-a80d-49c5-a7cc-fe7bc930b06d" providerId="ADAL" clId="{B538281D-A776-4A33-9136-F32B52566174}" dt="2025-07-03T07:53:17.714" v="121" actId="2696"/>
        <pc:sldMkLst>
          <pc:docMk/>
          <pc:sldMk cId="3473025366" sldId="263"/>
        </pc:sldMkLst>
      </pc:sldChg>
      <pc:sldChg chg="modSp mod">
        <pc:chgData name="中田 進(NAKATA Susumu)" userId="75e2c31e-a80d-49c5-a7cc-fe7bc930b06d" providerId="ADAL" clId="{B538281D-A776-4A33-9136-F32B52566174}" dt="2025-07-03T08:06:11.009" v="179" actId="20577"/>
        <pc:sldMkLst>
          <pc:docMk/>
          <pc:sldMk cId="1785075617" sldId="264"/>
        </pc:sldMkLst>
        <pc:graphicFrameChg chg="mod modGraphic">
          <ac:chgData name="中田 進(NAKATA Susumu)" userId="75e2c31e-a80d-49c5-a7cc-fe7bc930b06d" providerId="ADAL" clId="{B538281D-A776-4A33-9136-F32B52566174}" dt="2025-07-03T08:06:11.009" v="179" actId="2057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del">
        <pc:chgData name="中田 進(NAKATA Susumu)" userId="75e2c31e-a80d-49c5-a7cc-fe7bc930b06d" providerId="ADAL" clId="{B538281D-A776-4A33-9136-F32B52566174}" dt="2025-07-03T07:47:18.194" v="29" actId="2696"/>
        <pc:sldMkLst>
          <pc:docMk/>
          <pc:sldMk cId="3073857140" sldId="265"/>
        </pc:sldMkLst>
      </pc:sldChg>
      <pc:sldChg chg="del">
        <pc:chgData name="中田 進(NAKATA Susumu)" userId="75e2c31e-a80d-49c5-a7cc-fe7bc930b06d" providerId="ADAL" clId="{B538281D-A776-4A33-9136-F32B52566174}" dt="2025-07-03T07:56:00.527" v="169" actId="2696"/>
        <pc:sldMkLst>
          <pc:docMk/>
          <pc:sldMk cId="450225732" sldId="268"/>
        </pc:sldMkLst>
      </pc:sldChg>
      <pc:sldChg chg="del">
        <pc:chgData name="中田 進(NAKATA Susumu)" userId="75e2c31e-a80d-49c5-a7cc-fe7bc930b06d" providerId="ADAL" clId="{B538281D-A776-4A33-9136-F32B52566174}" dt="2025-07-03T07:55:57.830" v="168" actId="2696"/>
        <pc:sldMkLst>
          <pc:docMk/>
          <pc:sldMk cId="3017682452" sldId="270"/>
        </pc:sldMkLst>
      </pc:sldChg>
      <pc:sldChg chg="add del">
        <pc:chgData name="中田 進(NAKATA Susumu)" userId="75e2c31e-a80d-49c5-a7cc-fe7bc930b06d" providerId="ADAL" clId="{B538281D-A776-4A33-9136-F32B52566174}" dt="2025-07-04T00:50:55.033" v="204"/>
        <pc:sldMkLst>
          <pc:docMk/>
          <pc:sldMk cId="845396959" sldId="272"/>
        </pc:sldMkLst>
      </pc:sldChg>
      <pc:sldChg chg="del">
        <pc:chgData name="中田 進(NAKATA Susumu)" userId="75e2c31e-a80d-49c5-a7cc-fe7bc930b06d" providerId="ADAL" clId="{B538281D-A776-4A33-9136-F32B52566174}" dt="2025-07-03T07:37:33.115" v="1" actId="2696"/>
        <pc:sldMkLst>
          <pc:docMk/>
          <pc:sldMk cId="2562504824" sldId="273"/>
        </pc:sldMkLst>
      </pc:sldChg>
      <pc:sldChg chg="del">
        <pc:chgData name="中田 進(NAKATA Susumu)" userId="75e2c31e-a80d-49c5-a7cc-fe7bc930b06d" providerId="ADAL" clId="{B538281D-A776-4A33-9136-F32B52566174}" dt="2025-07-03T07:56:11.879" v="170" actId="2696"/>
        <pc:sldMkLst>
          <pc:docMk/>
          <pc:sldMk cId="2877906984" sldId="274"/>
        </pc:sldMkLst>
      </pc:sldChg>
      <pc:sldChg chg="add">
        <pc:chgData name="中田 進(NAKATA Susumu)" userId="75e2c31e-a80d-49c5-a7cc-fe7bc930b06d" providerId="ADAL" clId="{B538281D-A776-4A33-9136-F32B52566174}" dt="2025-07-03T07:37:29.176" v="0"/>
        <pc:sldMkLst>
          <pc:docMk/>
          <pc:sldMk cId="1509024913" sldId="275"/>
        </pc:sldMkLst>
      </pc:sldChg>
      <pc:sldChg chg="delSp modSp add mod">
        <pc:chgData name="中田 進(NAKATA Susumu)" userId="75e2c31e-a80d-49c5-a7cc-fe7bc930b06d" providerId="ADAL" clId="{B538281D-A776-4A33-9136-F32B52566174}" dt="2025-07-04T00:48:42.814" v="201" actId="20577"/>
        <pc:sldMkLst>
          <pc:docMk/>
          <pc:sldMk cId="3660053071" sldId="276"/>
        </pc:sldMkLst>
        <pc:spChg chg="mod">
          <ac:chgData name="中田 進(NAKATA Susumu)" userId="75e2c31e-a80d-49c5-a7cc-fe7bc930b06d" providerId="ADAL" clId="{B538281D-A776-4A33-9136-F32B52566174}" dt="2025-07-03T07:42:26.577" v="16" actId="207"/>
          <ac:spMkLst>
            <pc:docMk/>
            <pc:sldMk cId="3660053071" sldId="276"/>
            <ac:spMk id="15" creationId="{3445C1ED-E048-F1BC-71CD-0ADC3ED8F383}"/>
          </ac:spMkLst>
        </pc:spChg>
        <pc:graphicFrameChg chg="mod modGraphic">
          <ac:chgData name="中田 進(NAKATA Susumu)" userId="75e2c31e-a80d-49c5-a7cc-fe7bc930b06d" providerId="ADAL" clId="{B538281D-A776-4A33-9136-F32B52566174}" dt="2025-07-04T00:48:42.814" v="201" actId="20577"/>
          <ac:graphicFrameMkLst>
            <pc:docMk/>
            <pc:sldMk cId="3660053071" sldId="276"/>
            <ac:graphicFrameMk id="12" creationId="{6F5C833D-A34F-54F2-04C6-7DC45F5367BF}"/>
          </ac:graphicFrameMkLst>
        </pc:graphicFrameChg>
        <pc:picChg chg="mod">
          <ac:chgData name="中田 進(NAKATA Susumu)" userId="75e2c31e-a80d-49c5-a7cc-fe7bc930b06d" providerId="ADAL" clId="{B538281D-A776-4A33-9136-F32B52566174}" dt="2025-07-03T08:02:00.343" v="175" actId="1076"/>
          <ac:picMkLst>
            <pc:docMk/>
            <pc:sldMk cId="3660053071" sldId="276"/>
            <ac:picMk id="2" creationId="{62391918-BB3B-0D56-F7F4-2BE2CA6952D0}"/>
          </ac:picMkLst>
        </pc:picChg>
        <pc:picChg chg="mod">
          <ac:chgData name="中田 進(NAKATA Susumu)" userId="75e2c31e-a80d-49c5-a7cc-fe7bc930b06d" providerId="ADAL" clId="{B538281D-A776-4A33-9136-F32B52566174}" dt="2025-07-03T08:01:55.962" v="174" actId="1076"/>
          <ac:picMkLst>
            <pc:docMk/>
            <pc:sldMk cId="3660053071" sldId="276"/>
            <ac:picMk id="13" creationId="{DCADD32C-4B2E-F44E-DF7E-69CCF7A002BD}"/>
          </ac:picMkLst>
        </pc:picChg>
        <pc:picChg chg="mod">
          <ac:chgData name="中田 進(NAKATA Susumu)" userId="75e2c31e-a80d-49c5-a7cc-fe7bc930b06d" providerId="ADAL" clId="{B538281D-A776-4A33-9136-F32B52566174}" dt="2025-07-03T08:02:05.291" v="176" actId="1076"/>
          <ac:picMkLst>
            <pc:docMk/>
            <pc:sldMk cId="3660053071" sldId="276"/>
            <ac:picMk id="19" creationId="{B29A4A08-AEF9-FF83-EDBC-73761664516D}"/>
          </ac:picMkLst>
        </pc:picChg>
        <pc:picChg chg="mod">
          <ac:chgData name="中田 進(NAKATA Susumu)" userId="75e2c31e-a80d-49c5-a7cc-fe7bc930b06d" providerId="ADAL" clId="{B538281D-A776-4A33-9136-F32B52566174}" dt="2025-07-03T08:02:12.475" v="177" actId="1076"/>
          <ac:picMkLst>
            <pc:docMk/>
            <pc:sldMk cId="3660053071" sldId="276"/>
            <ac:picMk id="22" creationId="{1440B311-15B9-E8FA-1B78-92273F0DBD24}"/>
          </ac:picMkLst>
        </pc:picChg>
      </pc:sldChg>
      <pc:sldChg chg="add">
        <pc:chgData name="中田 進(NAKATA Susumu)" userId="75e2c31e-a80d-49c5-a7cc-fe7bc930b06d" providerId="ADAL" clId="{B538281D-A776-4A33-9136-F32B52566174}" dt="2025-07-03T07:55:31.260" v="165"/>
        <pc:sldMkLst>
          <pc:docMk/>
          <pc:sldMk cId="799339149" sldId="278"/>
        </pc:sldMkLst>
      </pc:sldChg>
      <pc:sldChg chg="delSp modSp add mod">
        <pc:chgData name="中田 進(NAKATA Susumu)" userId="75e2c31e-a80d-49c5-a7cc-fe7bc930b06d" providerId="ADAL" clId="{B538281D-A776-4A33-9136-F32B52566174}" dt="2025-07-04T00:48:01.057" v="198" actId="20577"/>
        <pc:sldMkLst>
          <pc:docMk/>
          <pc:sldMk cId="2888398528" sldId="280"/>
        </pc:sldMkLst>
        <pc:spChg chg="mod">
          <ac:chgData name="中田 進(NAKATA Susumu)" userId="75e2c31e-a80d-49c5-a7cc-fe7bc930b06d" providerId="ADAL" clId="{B538281D-A776-4A33-9136-F32B52566174}" dt="2025-07-04T00:47:33.080" v="187" actId="14100"/>
          <ac:spMkLst>
            <pc:docMk/>
            <pc:sldMk cId="2888398528" sldId="280"/>
            <ac:spMk id="5" creationId="{0C67F17D-74B7-5E6E-8E43-032CF34CCE3D}"/>
          </ac:spMkLst>
        </pc:spChg>
        <pc:spChg chg="mod">
          <ac:chgData name="中田 進(NAKATA Susumu)" userId="75e2c31e-a80d-49c5-a7cc-fe7bc930b06d" providerId="ADAL" clId="{B538281D-A776-4A33-9136-F32B52566174}" dt="2025-07-04T00:48:01.057" v="198" actId="20577"/>
          <ac:spMkLst>
            <pc:docMk/>
            <pc:sldMk cId="2888398528" sldId="280"/>
            <ac:spMk id="14" creationId="{9776EE95-F4E4-B32D-DF6A-69BE8E2D4294}"/>
          </ac:spMkLst>
        </pc:spChg>
      </pc:sldChg>
      <pc:sldChg chg="addSp delSp modSp add mod">
        <pc:chgData name="中田 進(NAKATA Susumu)" userId="75e2c31e-a80d-49c5-a7cc-fe7bc930b06d" providerId="ADAL" clId="{B538281D-A776-4A33-9136-F32B52566174}" dt="2025-07-03T08:09:38.193" v="182" actId="1076"/>
        <pc:sldMkLst>
          <pc:docMk/>
          <pc:sldMk cId="3385302287" sldId="281"/>
        </pc:sldMkLst>
        <pc:spChg chg="add mod">
          <ac:chgData name="中田 進(NAKATA Susumu)" userId="75e2c31e-a80d-49c5-a7cc-fe7bc930b06d" providerId="ADAL" clId="{B538281D-A776-4A33-9136-F32B52566174}" dt="2025-07-03T07:49:17.876" v="32"/>
          <ac:spMkLst>
            <pc:docMk/>
            <pc:sldMk cId="3385302287" sldId="281"/>
            <ac:spMk id="25" creationId="{254C7610-C1A7-D667-D62D-C41EB397FBAB}"/>
          </ac:spMkLst>
        </pc:spChg>
        <pc:spChg chg="mod">
          <ac:chgData name="中田 進(NAKATA Susumu)" userId="75e2c31e-a80d-49c5-a7cc-fe7bc930b06d" providerId="ADAL" clId="{B538281D-A776-4A33-9136-F32B52566174}" dt="2025-07-03T07:52:16.641" v="116" actId="20577"/>
          <ac:spMkLst>
            <pc:docMk/>
            <pc:sldMk cId="3385302287" sldId="281"/>
            <ac:spMk id="42" creationId="{869CD1BD-F725-CE2D-19E7-9CAC5F2BD0E4}"/>
          </ac:spMkLst>
        </pc:spChg>
      </pc:sldChg>
      <pc:sldChg chg="add del">
        <pc:chgData name="中田 進(NAKATA Susumu)" userId="75e2c31e-a80d-49c5-a7cc-fe7bc930b06d" providerId="ADAL" clId="{B538281D-A776-4A33-9136-F32B52566174}" dt="2025-07-04T00:50:37.052" v="203" actId="2696"/>
        <pc:sldMkLst>
          <pc:docMk/>
          <pc:sldMk cId="223329804" sldId="282"/>
        </pc:sldMkLst>
      </pc:sldChg>
      <pc:sldChg chg="add">
        <pc:chgData name="中田 進(NAKATA Susumu)" userId="75e2c31e-a80d-49c5-a7cc-fe7bc930b06d" providerId="ADAL" clId="{B538281D-A776-4A33-9136-F32B52566174}" dt="2025-07-03T07:55:51.453" v="167"/>
        <pc:sldMkLst>
          <pc:docMk/>
          <pc:sldMk cId="2530895750" sldId="283"/>
        </pc:sldMkLst>
      </pc:sldChg>
      <pc:sldChg chg="add del">
        <pc:chgData name="中田 進(NAKATA Susumu)" userId="75e2c31e-a80d-49c5-a7cc-fe7bc930b06d" providerId="ADAL" clId="{B538281D-A776-4A33-9136-F32B52566174}" dt="2025-07-04T00:51:01.554" v="205" actId="2696"/>
        <pc:sldMkLst>
          <pc:docMk/>
          <pc:sldMk cId="2766013798" sldId="284"/>
        </pc:sldMkLst>
      </pc:sldChg>
      <pc:sldChg chg="add">
        <pc:chgData name="中田 進(NAKATA Susumu)" userId="75e2c31e-a80d-49c5-a7cc-fe7bc930b06d" providerId="ADAL" clId="{B538281D-A776-4A33-9136-F32B52566174}" dt="2025-07-04T00:50:30.864" v="202"/>
        <pc:sldMkLst>
          <pc:docMk/>
          <pc:sldMk cId="1347703694" sldId="285"/>
        </pc:sldMkLst>
      </pc:sldChg>
    </pc:docChg>
  </pc:docChgLst>
  <pc:docChgLst>
    <pc:chgData name="本間 春香(HOMMA Haruka)" userId="90c26283-9d43-4ee1-a60a-6a6aa48d5d4c" providerId="ADAL" clId="{3A3603DC-E171-48A1-9157-B313492813CB}"/>
    <pc:docChg chg="custSel modSld">
      <pc:chgData name="本間 春香(HOMMA Haruka)" userId="90c26283-9d43-4ee1-a60a-6a6aa48d5d4c" providerId="ADAL" clId="{3A3603DC-E171-48A1-9157-B313492813CB}" dt="2025-08-06T06:21:13.467" v="43" actId="1035"/>
      <pc:docMkLst>
        <pc:docMk/>
      </pc:docMkLst>
      <pc:sldChg chg="addSp delSp modSp mod">
        <pc:chgData name="本間 春香(HOMMA Haruka)" userId="90c26283-9d43-4ee1-a60a-6a6aa48d5d4c" providerId="ADAL" clId="{3A3603DC-E171-48A1-9157-B313492813CB}" dt="2025-08-06T06:19:06.348" v="5" actId="164"/>
        <pc:sldMkLst>
          <pc:docMk/>
          <pc:sldMk cId="1509024913" sldId="275"/>
        </pc:sldMkLst>
        <pc:grpChg chg="add mod">
          <ac:chgData name="本間 春香(HOMMA Haruka)" userId="90c26283-9d43-4ee1-a60a-6a6aa48d5d4c" providerId="ADAL" clId="{3A3603DC-E171-48A1-9157-B313492813CB}" dt="2025-08-06T06:19:06.348" v="5" actId="164"/>
          <ac:grpSpMkLst>
            <pc:docMk/>
            <pc:sldMk cId="1509024913" sldId="275"/>
            <ac:grpSpMk id="17" creationId="{86004F5A-41E5-7E63-C785-88849C4EC781}"/>
          </ac:grpSpMkLst>
        </pc:grpChg>
        <pc:picChg chg="del">
          <ac:chgData name="本間 春香(HOMMA Haruka)" userId="90c26283-9d43-4ee1-a60a-6a6aa48d5d4c" providerId="ADAL" clId="{3A3603DC-E171-48A1-9157-B313492813CB}" dt="2025-08-06T06:18:29.130" v="0" actId="478"/>
          <ac:picMkLst>
            <pc:docMk/>
            <pc:sldMk cId="1509024913" sldId="275"/>
            <ac:picMk id="2" creationId="{ABD01976-3D98-425B-95B6-AA77111ECA5E}"/>
          </ac:picMkLst>
        </pc:picChg>
        <pc:picChg chg="add 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3" creationId="{808C4E63-CCD9-101C-444B-127C34307E40}"/>
          </ac:picMkLst>
        </pc:picChg>
        <pc:picChg chg="del">
          <ac:chgData name="本間 春香(HOMMA Haruka)" userId="90c26283-9d43-4ee1-a60a-6a6aa48d5d4c" providerId="ADAL" clId="{3A3603DC-E171-48A1-9157-B313492813CB}" dt="2025-08-06T06:18:32.381" v="2" actId="478"/>
          <ac:picMkLst>
            <pc:docMk/>
            <pc:sldMk cId="1509024913" sldId="275"/>
            <ac:picMk id="4" creationId="{678EECBE-BABD-2D21-2D85-7E1D4C468FCF}"/>
          </ac:picMkLst>
        </pc:picChg>
        <pc:picChg chg="del">
          <ac:chgData name="本間 春香(HOMMA Haruka)" userId="90c26283-9d43-4ee1-a60a-6a6aa48d5d4c" providerId="ADAL" clId="{3A3603DC-E171-48A1-9157-B313492813CB}" dt="2025-08-06T06:18:31.232" v="1" actId="478"/>
          <ac:picMkLst>
            <pc:docMk/>
            <pc:sldMk cId="1509024913" sldId="275"/>
            <ac:picMk id="6" creationId="{DAD8A7A8-F61C-A846-EB03-6DD9D522007C}"/>
          </ac:picMkLst>
        </pc:picChg>
        <pc:picChg chg="add 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9" creationId="{F07AE133-30EC-641D-5784-3B5FACB65167}"/>
          </ac:picMkLst>
        </pc:picChg>
        <pc:picChg chg="add 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11" creationId="{B8A06B51-CC18-F3F4-4CA6-0ACC4F5B399E}"/>
          </ac:picMkLst>
        </pc:picChg>
        <pc:picChg chg="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19" creationId="{7696EA7D-581A-390A-C28A-43A34EBA2E97}"/>
          </ac:picMkLst>
        </pc:picChg>
        <pc:picChg chg="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20" creationId="{F5C993F2-5003-C835-4B0C-D5D0DFD49786}"/>
          </ac:picMkLst>
        </pc:picChg>
        <pc:picChg chg="mod">
          <ac:chgData name="本間 春香(HOMMA Haruka)" userId="90c26283-9d43-4ee1-a60a-6a6aa48d5d4c" providerId="ADAL" clId="{3A3603DC-E171-48A1-9157-B313492813CB}" dt="2025-08-06T06:19:06.348" v="5" actId="164"/>
          <ac:picMkLst>
            <pc:docMk/>
            <pc:sldMk cId="1509024913" sldId="275"/>
            <ac:picMk id="21" creationId="{91FE3E8D-94D0-3881-3AC2-6300CF3C5958}"/>
          </ac:picMkLst>
        </pc:picChg>
      </pc:sldChg>
      <pc:sldChg chg="addSp delSp modSp mod">
        <pc:chgData name="本間 春香(HOMMA Haruka)" userId="90c26283-9d43-4ee1-a60a-6a6aa48d5d4c" providerId="ADAL" clId="{3A3603DC-E171-48A1-9157-B313492813CB}" dt="2025-08-06T06:20:09.713" v="20" actId="1076"/>
        <pc:sldMkLst>
          <pc:docMk/>
          <pc:sldMk cId="2888398528" sldId="280"/>
        </pc:sldMkLst>
        <pc:picChg chg="add mod modCrop">
          <ac:chgData name="本間 春香(HOMMA Haruka)" userId="90c26283-9d43-4ee1-a60a-6a6aa48d5d4c" providerId="ADAL" clId="{3A3603DC-E171-48A1-9157-B313492813CB}" dt="2025-08-06T06:20:09.713" v="20" actId="1076"/>
          <ac:picMkLst>
            <pc:docMk/>
            <pc:sldMk cId="2888398528" sldId="280"/>
            <ac:picMk id="9" creationId="{ADD9D69F-52B9-593F-711D-023F8899682F}"/>
          </ac:picMkLst>
        </pc:picChg>
        <pc:picChg chg="del">
          <ac:chgData name="本間 春香(HOMMA Haruka)" userId="90c26283-9d43-4ee1-a60a-6a6aa48d5d4c" providerId="ADAL" clId="{3A3603DC-E171-48A1-9157-B313492813CB}" dt="2025-08-06T06:19:59.947" v="17" actId="478"/>
          <ac:picMkLst>
            <pc:docMk/>
            <pc:sldMk cId="2888398528" sldId="280"/>
            <ac:picMk id="27" creationId="{798CEB85-FC1E-234A-E80B-252C4A9AE41D}"/>
          </ac:picMkLst>
        </pc:picChg>
      </pc:sldChg>
      <pc:sldChg chg="addSp delSp modSp mod">
        <pc:chgData name="本間 春香(HOMMA Haruka)" userId="90c26283-9d43-4ee1-a60a-6a6aa48d5d4c" providerId="ADAL" clId="{3A3603DC-E171-48A1-9157-B313492813CB}" dt="2025-08-06T06:21:13.467" v="43" actId="1035"/>
        <pc:sldMkLst>
          <pc:docMk/>
          <pc:sldMk cId="2530895750" sldId="283"/>
        </pc:sldMkLst>
        <pc:picChg chg="del">
          <ac:chgData name="本間 春香(HOMMA Haruka)" userId="90c26283-9d43-4ee1-a60a-6a6aa48d5d4c" providerId="ADAL" clId="{3A3603DC-E171-48A1-9157-B313492813CB}" dt="2025-08-06T06:20:49.753" v="23" actId="478"/>
          <ac:picMkLst>
            <pc:docMk/>
            <pc:sldMk cId="2530895750" sldId="283"/>
            <ac:picMk id="2" creationId="{1AE9E4D7-D2F7-295E-0C3D-DA52B909C42C}"/>
          </ac:picMkLst>
        </pc:picChg>
        <pc:picChg chg="del">
          <ac:chgData name="本間 春香(HOMMA Haruka)" userId="90c26283-9d43-4ee1-a60a-6a6aa48d5d4c" providerId="ADAL" clId="{3A3603DC-E171-48A1-9157-B313492813CB}" dt="2025-08-06T06:20:48.818" v="22" actId="478"/>
          <ac:picMkLst>
            <pc:docMk/>
            <pc:sldMk cId="2530895750" sldId="283"/>
            <ac:picMk id="3" creationId="{90CD3FDC-F323-0AC1-9B7E-5B9076BBA710}"/>
          </ac:picMkLst>
        </pc:picChg>
        <pc:picChg chg="del">
          <ac:chgData name="本間 春香(HOMMA Haruka)" userId="90c26283-9d43-4ee1-a60a-6a6aa48d5d4c" providerId="ADAL" clId="{3A3603DC-E171-48A1-9157-B313492813CB}" dt="2025-08-06T06:20:51.086" v="24" actId="478"/>
          <ac:picMkLst>
            <pc:docMk/>
            <pc:sldMk cId="2530895750" sldId="283"/>
            <ac:picMk id="4" creationId="{275AE6BB-E866-81DF-E6B8-CC35A09EF95F}"/>
          </ac:picMkLst>
        </pc:picChg>
        <pc:picChg chg="add mod">
          <ac:chgData name="本間 春香(HOMMA Haruka)" userId="90c26283-9d43-4ee1-a60a-6a6aa48d5d4c" providerId="ADAL" clId="{3A3603DC-E171-48A1-9157-B313492813CB}" dt="2025-08-06T06:20:54.635" v="25" actId="1076"/>
          <ac:picMkLst>
            <pc:docMk/>
            <pc:sldMk cId="2530895750" sldId="283"/>
            <ac:picMk id="5" creationId="{BE18F0B2-3A03-A53C-6C2B-F2411DA2DE96}"/>
          </ac:picMkLst>
        </pc:picChg>
        <pc:picChg chg="add mod">
          <ac:chgData name="本間 春香(HOMMA Haruka)" userId="90c26283-9d43-4ee1-a60a-6a6aa48d5d4c" providerId="ADAL" clId="{3A3603DC-E171-48A1-9157-B313492813CB}" dt="2025-08-06T06:21:01.614" v="31" actId="1037"/>
          <ac:picMkLst>
            <pc:docMk/>
            <pc:sldMk cId="2530895750" sldId="283"/>
            <ac:picMk id="7" creationId="{3FB1E3B6-775F-6F1C-3564-307C26183083}"/>
          </ac:picMkLst>
        </pc:picChg>
        <pc:picChg chg="add mod">
          <ac:chgData name="本間 春香(HOMMA Haruka)" userId="90c26283-9d43-4ee1-a60a-6a6aa48d5d4c" providerId="ADAL" clId="{3A3603DC-E171-48A1-9157-B313492813CB}" dt="2025-08-06T06:21:13.467" v="43" actId="1035"/>
          <ac:picMkLst>
            <pc:docMk/>
            <pc:sldMk cId="2530895750" sldId="283"/>
            <ac:picMk id="8" creationId="{B29D798D-6360-EDA8-CBBF-2C4A3C020C61}"/>
          </ac:picMkLst>
        </pc:picChg>
      </pc:sldChg>
    </pc:docChg>
  </pc:docChgLst>
  <pc:docChgLst>
    <pc:chgData name="中田 進(NAKATA Susumu)" userId="75e2c31e-a80d-49c5-a7cc-fe7bc930b06d" providerId="ADAL" clId="{E222F0D3-7919-4990-819A-CFD31C400BDE}"/>
    <pc:docChg chg="undo custSel modSld">
      <pc:chgData name="中田 進(NAKATA Susumu)" userId="75e2c31e-a80d-49c5-a7cc-fe7bc930b06d" providerId="ADAL" clId="{E222F0D3-7919-4990-819A-CFD31C400BDE}" dt="2024-12-23T02:30:15.480" v="619" actId="404"/>
      <pc:docMkLst>
        <pc:docMk/>
      </pc:docMkLst>
      <pc:sldChg chg="modSp mod">
        <pc:chgData name="中田 進(NAKATA Susumu)" userId="75e2c31e-a80d-49c5-a7cc-fe7bc930b06d" providerId="ADAL" clId="{E222F0D3-7919-4990-819A-CFD31C400BDE}" dt="2024-12-19T08:20:04.133" v="615" actId="20577"/>
        <pc:sldMkLst>
          <pc:docMk/>
          <pc:sldMk cId="3040943516" sldId="259"/>
        </pc:sldMkLst>
      </pc:sldChg>
      <pc:sldChg chg="modSp mod">
        <pc:chgData name="中田 進(NAKATA Susumu)" userId="75e2c31e-a80d-49c5-a7cc-fe7bc930b06d" providerId="ADAL" clId="{E222F0D3-7919-4990-819A-CFD31C400BDE}" dt="2024-12-23T02:30:15.480" v="619" actId="404"/>
        <pc:sldMkLst>
          <pc:docMk/>
          <pc:sldMk cId="3473025366" sldId="263"/>
        </pc:sldMkLst>
      </pc:sldChg>
      <pc:sldChg chg="modSp">
        <pc:chgData name="中田 進(NAKATA Susumu)" userId="75e2c31e-a80d-49c5-a7cc-fe7bc930b06d" providerId="ADAL" clId="{E222F0D3-7919-4990-819A-CFD31C400BDE}" dt="2024-12-19T08:08:37.949" v="612"/>
        <pc:sldMkLst>
          <pc:docMk/>
          <pc:sldMk cId="1785075617" sldId="264"/>
        </pc:sldMkLst>
      </pc:sldChg>
      <pc:sldChg chg="modSp mod">
        <pc:chgData name="中田 進(NAKATA Susumu)" userId="75e2c31e-a80d-49c5-a7cc-fe7bc930b06d" providerId="ADAL" clId="{E222F0D3-7919-4990-819A-CFD31C400BDE}" dt="2024-12-19T06:57:26.082" v="607" actId="1038"/>
        <pc:sldMkLst>
          <pc:docMk/>
          <pc:sldMk cId="3073857140" sldId="265"/>
        </pc:sldMkLst>
      </pc:sldChg>
    </pc:docChg>
  </pc:docChgLst>
  <pc:docChgLst>
    <pc:chgData name="今野 秀明(KONNO Hideaki)" userId="7adfad50-d26a-4f3f-a4c4-193ee12ed98b" providerId="ADAL" clId="{D5690A6D-DFA4-4AC3-A090-D09E17AE29AA}"/>
    <pc:docChg chg="modSld">
      <pc:chgData name="今野 秀明(KONNO Hideaki)" userId="7adfad50-d26a-4f3f-a4c4-193ee12ed98b" providerId="ADAL" clId="{D5690A6D-DFA4-4AC3-A090-D09E17AE29AA}" dt="2024-09-02T06:21:20.270" v="156" actId="20577"/>
      <pc:docMkLst>
        <pc:docMk/>
      </pc:docMkLst>
      <pc:sldChg chg="modSp mod">
        <pc:chgData name="今野 秀明(KONNO Hideaki)" userId="7adfad50-d26a-4f3f-a4c4-193ee12ed98b" providerId="ADAL" clId="{D5690A6D-DFA4-4AC3-A090-D09E17AE29AA}" dt="2024-09-02T06:21:20.270" v="156" actId="20577"/>
        <pc:sldMkLst>
          <pc:docMk/>
          <pc:sldMk cId="3992980304" sldId="258"/>
        </pc:sldMkLst>
      </pc:sldChg>
    </pc:docChg>
  </pc:docChgLst>
  <pc:docChgLst>
    <pc:chgData name="中田 進(NAKATA Susumu)" userId="75e2c31e-a80d-49c5-a7cc-fe7bc930b06d" providerId="ADAL" clId="{A8841829-6A0E-4B23-9CD0-88299338C9A9}"/>
    <pc:docChg chg="undo custSel addSld delSld modSld">
      <pc:chgData name="中田 進(NAKATA Susumu)" userId="75e2c31e-a80d-49c5-a7cc-fe7bc930b06d" providerId="ADAL" clId="{A8841829-6A0E-4B23-9CD0-88299338C9A9}" dt="2024-12-19T05:50:58.661" v="16"/>
      <pc:docMkLst>
        <pc:docMk/>
      </pc:docMkLst>
      <pc:sldChg chg="add del">
        <pc:chgData name="中田 進(NAKATA Susumu)" userId="75e2c31e-a80d-49c5-a7cc-fe7bc930b06d" providerId="ADAL" clId="{A8841829-6A0E-4B23-9CD0-88299338C9A9}" dt="2024-12-19T05:50:52.218" v="10" actId="2696"/>
        <pc:sldMkLst>
          <pc:docMk/>
          <pc:sldMk cId="439552361" sldId="260"/>
        </pc:sldMkLst>
      </pc:sldChg>
      <pc:sldChg chg="addSp delSp modSp add del mod">
        <pc:chgData name="中田 進(NAKATA Susumu)" userId="75e2c31e-a80d-49c5-a7cc-fe7bc930b06d" providerId="ADAL" clId="{A8841829-6A0E-4B23-9CD0-88299338C9A9}" dt="2024-12-19T05:50:58.661" v="16"/>
        <pc:sldMkLst>
          <pc:docMk/>
          <pc:sldMk cId="1623296116" sldId="27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69301-9189-40AE-B7FD-C268450DB8D3}" type="doc">
      <dgm:prSet loTypeId="urn:microsoft.com/office/officeart/2005/8/layout/chevron2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kumimoji="1" lang="ja-JP" altLang="en-US"/>
        </a:p>
      </dgm:t>
    </dgm:pt>
    <dgm:pt modelId="{24B94578-93F7-4FA6-805C-1DEEF874A812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 dirty="0">
            <a:solidFill>
              <a:schemeClr val="tx1"/>
            </a:solidFill>
          </a:endParaRPr>
        </a:p>
        <a:p>
          <a:endParaRPr kumimoji="1" lang="en-US" altLang="ja-JP" sz="2400" b="1" dirty="0">
            <a:solidFill>
              <a:schemeClr val="tx1"/>
            </a:solidFill>
          </a:endParaRPr>
        </a:p>
        <a:p>
          <a:r>
            <a:rPr kumimoji="1" lang="ja-JP" altLang="en-US" sz="2400" b="1" dirty="0">
              <a:solidFill>
                <a:schemeClr val="tx1"/>
              </a:solidFill>
            </a:rPr>
            <a:t>現状把握</a:t>
          </a:r>
          <a:endParaRPr kumimoji="1" lang="en-US" altLang="ja-JP" sz="2400" b="1" dirty="0">
            <a:solidFill>
              <a:schemeClr val="tx1"/>
            </a:solidFill>
          </a:endParaRPr>
        </a:p>
      </dgm:t>
    </dgm:pt>
    <dgm:pt modelId="{4EA7D3BB-80C0-4D45-BBD2-44E24E96F029}" type="par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C86B5173-3A4E-4DA8-B41E-A11F2B4319F4}" type="sib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B386B1DD-0720-4B64-872A-2649EB494186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牛の被害・健康状態の確認</a:t>
          </a:r>
        </a:p>
      </dgm:t>
    </dgm:pt>
    <dgm:pt modelId="{D8522D73-ADC2-4EDA-ACA6-AF52E188F87E}" type="par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EE4992B5-2C4B-4E3F-9230-D1F0ED8B06D4}" type="sib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A4323668-F926-46B2-B43B-319E2BCF068F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/>
            <a:t>被災状況に応じた作業方針決め</a:t>
          </a:r>
        </a:p>
      </dgm:t>
    </dgm:pt>
    <dgm:pt modelId="{A5074D4B-BAFB-469D-AC4F-336224C183DA}" type="par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2C808C8-6D3B-4092-BB3F-DFCA52915364}" type="sib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60978DEE-EF28-46CD-B380-4C1E13046B7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/>
            <a:t>飼養作業の再開</a:t>
          </a:r>
        </a:p>
      </dgm:t>
    </dgm:pt>
    <dgm:pt modelId="{ED6B2B71-460C-4DF7-BEA8-6B2E2CC7ACD2}" type="par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4F409E07-A8CF-4512-A694-5A4388179B42}" type="sib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FF554690-690D-4FC6-8E51-11CACC14740B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r>
            <a:rPr kumimoji="1" lang="ja-JP" altLang="en-US" sz="2400" b="1" dirty="0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 dirty="0">
            <a:solidFill>
              <a:schemeClr val="tx1"/>
            </a:solidFill>
            <a:latin typeface="+mn-ea"/>
            <a:ea typeface="+mn-ea"/>
          </a:endParaRPr>
        </a:p>
        <a:p>
          <a:br>
            <a:rPr kumimoji="1" lang="en-US" altLang="ja-JP" sz="2400" b="1" dirty="0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 dirty="0">
              <a:solidFill>
                <a:schemeClr val="tx1"/>
              </a:solidFill>
              <a:latin typeface="+mn-ea"/>
              <a:ea typeface="+mn-ea"/>
            </a:rPr>
            <a:t>出荷調整作業</a:t>
          </a:r>
        </a:p>
      </dgm:t>
    </dgm:pt>
    <dgm:pt modelId="{9FFA0B62-8A2F-412E-B8CD-20569CA283B2}" type="sib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99E45967-EF3E-487E-A3C2-CC85390E2686}" type="par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AF5D37B4-DD13-413A-B459-AA61999415EF}">
      <dgm:prSet custT="1"/>
      <dgm:spPr/>
      <dgm:t>
        <a:bodyPr/>
        <a:lstStyle/>
        <a:p>
          <a:endParaRPr kumimoji="1" lang="ja-JP" altLang="en-US" sz="1400"/>
        </a:p>
      </dgm:t>
    </dgm:pt>
    <dgm:pt modelId="{13CBB49D-FE6E-48D5-AC13-CCC91047CC1E}" type="parTrans" cxnId="{5C589BDF-B398-44F2-95CA-3BAA5CDB02D2}">
      <dgm:prSet/>
      <dgm:spPr/>
      <dgm:t>
        <a:bodyPr/>
        <a:lstStyle/>
        <a:p>
          <a:endParaRPr kumimoji="1" lang="ja-JP" altLang="en-US"/>
        </a:p>
      </dgm:t>
    </dgm:pt>
    <dgm:pt modelId="{5826607C-9735-44D9-A2C2-EE3AA5F073E7}" type="sibTrans" cxnId="{5C589BDF-B398-44F2-95CA-3BAA5CDB02D2}">
      <dgm:prSet/>
      <dgm:spPr/>
      <dgm:t>
        <a:bodyPr/>
        <a:lstStyle/>
        <a:p>
          <a:endParaRPr kumimoji="1" lang="ja-JP" altLang="en-US"/>
        </a:p>
      </dgm:t>
    </dgm:pt>
    <dgm:pt modelId="{2C927488-1EC5-4965-BDE9-F744F7106FAA}">
      <dgm:prSet custT="1"/>
      <dgm:spPr/>
      <dgm:t>
        <a:bodyPr/>
        <a:lstStyle/>
        <a:p>
          <a:endParaRPr kumimoji="1" lang="ja-JP" altLang="en-US" sz="1400">
            <a:latin typeface="+mn-ea"/>
            <a:ea typeface="+mn-ea"/>
          </a:endParaRPr>
        </a:p>
      </dgm:t>
    </dgm:pt>
    <dgm:pt modelId="{771EB0A9-2066-4175-AACE-4F44DCD2CAF3}" type="sibTrans" cxnId="{AB6033EF-D73F-47EF-90FA-CB46EDDF8A71}">
      <dgm:prSet/>
      <dgm:spPr/>
      <dgm:t>
        <a:bodyPr/>
        <a:lstStyle/>
        <a:p>
          <a:endParaRPr kumimoji="1" lang="ja-JP" altLang="en-US"/>
        </a:p>
      </dgm:t>
    </dgm:pt>
    <dgm:pt modelId="{1C636865-F098-4EA2-A3F2-62564FEC14B9}" type="parTrans" cxnId="{AB6033EF-D73F-47EF-90FA-CB46EDDF8A71}">
      <dgm:prSet/>
      <dgm:spPr/>
      <dgm:t>
        <a:bodyPr/>
        <a:lstStyle/>
        <a:p>
          <a:endParaRPr kumimoji="1" lang="ja-JP" altLang="en-US"/>
        </a:p>
      </dgm:t>
    </dgm:pt>
    <dgm:pt modelId="{50BDEC00-4C30-4014-B2BE-55F9C3D31897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 dirty="0">
            <a:solidFill>
              <a:schemeClr val="tx1"/>
            </a:solidFill>
          </a:endParaRPr>
        </a:p>
        <a:p>
          <a:r>
            <a:rPr kumimoji="1" lang="ja-JP" altLang="en-US" sz="2400" b="1" dirty="0">
              <a:solidFill>
                <a:schemeClr val="tx1"/>
              </a:solidFill>
            </a:rPr>
            <a:t>　</a:t>
          </a:r>
          <a:br>
            <a:rPr kumimoji="1" lang="en-US" altLang="ja-JP" sz="2400" b="1" dirty="0">
              <a:solidFill>
                <a:schemeClr val="tx1"/>
              </a:solidFill>
            </a:rPr>
          </a:br>
          <a:r>
            <a:rPr kumimoji="1" lang="ja-JP" altLang="en-US" sz="2400" b="1" dirty="0">
              <a:solidFill>
                <a:schemeClr val="tx1"/>
              </a:solidFill>
            </a:rPr>
            <a:t>作業準備</a:t>
          </a:r>
        </a:p>
      </dgm:t>
    </dgm:pt>
    <dgm:pt modelId="{4E625CCA-AEF2-4BAA-B2A9-BE255841DBEB}" type="sib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8F43508E-0160-4BD2-A50B-A66397B35FCD}" type="par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B628B6C0-EF56-4E42-BCF7-3B621A48CDCC}">
      <dgm:prSet custT="1"/>
      <dgm:spPr/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施設・設備の被害状況確認</a:t>
          </a:r>
        </a:p>
      </dgm:t>
    </dgm:pt>
    <dgm:pt modelId="{090538B6-63B4-4721-BA0A-671702B52D06}" type="parTrans" cxnId="{9E5EB11F-5900-44A7-B1EB-8E986234712C}">
      <dgm:prSet/>
      <dgm:spPr/>
      <dgm:t>
        <a:bodyPr/>
        <a:lstStyle/>
        <a:p>
          <a:endParaRPr kumimoji="1" lang="ja-JP" altLang="en-US"/>
        </a:p>
      </dgm:t>
    </dgm:pt>
    <dgm:pt modelId="{7905242F-2609-44A8-BA74-F5CDF5BC4781}" type="sibTrans" cxnId="{9E5EB11F-5900-44A7-B1EB-8E986234712C}">
      <dgm:prSet/>
      <dgm:spPr/>
      <dgm:t>
        <a:bodyPr/>
        <a:lstStyle/>
        <a:p>
          <a:endParaRPr kumimoji="1" lang="ja-JP" altLang="en-US"/>
        </a:p>
      </dgm:t>
    </dgm:pt>
    <dgm:pt modelId="{415B0FEB-3392-45C5-9133-540C937C2D0D}">
      <dgm:prSet custT="1"/>
      <dgm:spPr/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作業対応の確認</a:t>
          </a:r>
        </a:p>
      </dgm:t>
    </dgm:pt>
    <dgm:pt modelId="{5EE35045-C6A6-4EC2-9E6E-B0131A75819E}" type="parTrans" cxnId="{83330C95-EE18-44B6-A3FB-0967987BAC7D}">
      <dgm:prSet/>
      <dgm:spPr/>
      <dgm:t>
        <a:bodyPr/>
        <a:lstStyle/>
        <a:p>
          <a:endParaRPr kumimoji="1" lang="ja-JP" altLang="en-US"/>
        </a:p>
      </dgm:t>
    </dgm:pt>
    <dgm:pt modelId="{9B2DCEAE-74C9-403B-80D1-5D4163FEE7C1}" type="sibTrans" cxnId="{83330C95-EE18-44B6-A3FB-0967987BAC7D}">
      <dgm:prSet/>
      <dgm:spPr/>
      <dgm:t>
        <a:bodyPr/>
        <a:lstStyle/>
        <a:p>
          <a:endParaRPr kumimoji="1" lang="ja-JP" altLang="en-US"/>
        </a:p>
      </dgm:t>
    </dgm:pt>
    <dgm:pt modelId="{DE3B7DBD-6978-4136-A0CC-E3481BB95CED}">
      <dgm:prSet custT="1"/>
      <dgm:spPr/>
      <dgm:t>
        <a:bodyPr/>
        <a:lstStyle/>
        <a:p>
          <a:endParaRPr kumimoji="1" lang="ja-JP" altLang="en-US" sz="1400" dirty="0">
            <a:latin typeface="+mn-ea"/>
            <a:ea typeface="+mn-ea"/>
          </a:endParaRPr>
        </a:p>
      </dgm:t>
    </dgm:pt>
    <dgm:pt modelId="{B8A9D34E-9D7D-4853-B0F5-04EDF07A853F}" type="parTrans" cxnId="{F221A70D-5C2B-436A-A734-984E4EAC245E}">
      <dgm:prSet/>
      <dgm:spPr/>
      <dgm:t>
        <a:bodyPr/>
        <a:lstStyle/>
        <a:p>
          <a:endParaRPr kumimoji="1" lang="ja-JP" altLang="en-US"/>
        </a:p>
      </dgm:t>
    </dgm:pt>
    <dgm:pt modelId="{88202A81-1046-4AE3-B477-B2C3A996EF6A}" type="sibTrans" cxnId="{F221A70D-5C2B-436A-A734-984E4EAC245E}">
      <dgm:prSet/>
      <dgm:spPr/>
      <dgm:t>
        <a:bodyPr/>
        <a:lstStyle/>
        <a:p>
          <a:endParaRPr kumimoji="1" lang="ja-JP" altLang="en-US"/>
        </a:p>
      </dgm:t>
    </dgm:pt>
    <dgm:pt modelId="{A979CF2D-AB60-4AB3-8380-EE30B4903323}">
      <dgm:prSet custT="1"/>
      <dgm:spPr/>
      <dgm:t>
        <a:bodyPr/>
        <a:lstStyle/>
        <a:p>
          <a:r>
            <a:rPr kumimoji="1" lang="ja-JP" altLang="en-US" sz="1400" dirty="0"/>
            <a:t>非常用電源・水の確保</a:t>
          </a:r>
        </a:p>
      </dgm:t>
    </dgm:pt>
    <dgm:pt modelId="{C292C79B-7992-4C1D-9E87-88B68996B605}" type="parTrans" cxnId="{5EFCB9FE-8009-49A2-A2A6-AC79BBAA9C4A}">
      <dgm:prSet/>
      <dgm:spPr/>
      <dgm:t>
        <a:bodyPr/>
        <a:lstStyle/>
        <a:p>
          <a:endParaRPr kumimoji="1" lang="ja-JP" altLang="en-US"/>
        </a:p>
      </dgm:t>
    </dgm:pt>
    <dgm:pt modelId="{315866A1-15B0-48E0-9271-4794DBF5A1E3}" type="sibTrans" cxnId="{5EFCB9FE-8009-49A2-A2A6-AC79BBAA9C4A}">
      <dgm:prSet/>
      <dgm:spPr/>
      <dgm:t>
        <a:bodyPr/>
        <a:lstStyle/>
        <a:p>
          <a:endParaRPr kumimoji="1" lang="ja-JP" altLang="en-US"/>
        </a:p>
      </dgm:t>
    </dgm:pt>
    <dgm:pt modelId="{484CFCA5-166B-47B0-9EFC-1B0106A518E8}">
      <dgm:prSet custT="1"/>
      <dgm:spPr/>
      <dgm:t>
        <a:bodyPr/>
        <a:lstStyle/>
        <a:p>
          <a:r>
            <a:rPr kumimoji="1" lang="en-US" altLang="en-US" sz="1400" dirty="0"/>
            <a:t>※</a:t>
          </a:r>
          <a:r>
            <a:rPr kumimoji="1" lang="ja-JP" altLang="en-US" sz="1400" dirty="0"/>
            <a:t>電源が使用不可の場合は手作業へシフト</a:t>
          </a:r>
        </a:p>
      </dgm:t>
    </dgm:pt>
    <dgm:pt modelId="{0A721408-1FE3-48D8-B9A4-2636F574BF6D}" type="parTrans" cxnId="{07CD44F8-EBAF-4E9D-AB68-2972D286705F}">
      <dgm:prSet/>
      <dgm:spPr/>
      <dgm:t>
        <a:bodyPr/>
        <a:lstStyle/>
        <a:p>
          <a:endParaRPr kumimoji="1" lang="ja-JP" altLang="en-US"/>
        </a:p>
      </dgm:t>
    </dgm:pt>
    <dgm:pt modelId="{0E03FAC5-B2E1-40DA-9CB2-7C729A86D0EB}" type="sibTrans" cxnId="{07CD44F8-EBAF-4E9D-AB68-2972D286705F}">
      <dgm:prSet/>
      <dgm:spPr/>
      <dgm:t>
        <a:bodyPr/>
        <a:lstStyle/>
        <a:p>
          <a:endParaRPr kumimoji="1" lang="ja-JP" altLang="en-US"/>
        </a:p>
      </dgm:t>
    </dgm:pt>
    <dgm:pt modelId="{F11E4B4F-1832-42EB-830F-5889CAFDBB85}">
      <dgm:prSet custT="1"/>
      <dgm:spPr/>
      <dgm:t>
        <a:bodyPr/>
        <a:lstStyle/>
        <a:p>
          <a:r>
            <a:rPr kumimoji="1" lang="ja-JP" altLang="en-US" sz="1400" dirty="0"/>
            <a:t>従業員への指示</a:t>
          </a:r>
        </a:p>
      </dgm:t>
    </dgm:pt>
    <dgm:pt modelId="{0F771988-068F-4846-9984-CF44967D995F}" type="parTrans" cxnId="{88785E38-4469-4450-986E-4381CF8189E6}">
      <dgm:prSet/>
      <dgm:spPr/>
      <dgm:t>
        <a:bodyPr/>
        <a:lstStyle/>
        <a:p>
          <a:endParaRPr kumimoji="1" lang="ja-JP" altLang="en-US"/>
        </a:p>
      </dgm:t>
    </dgm:pt>
    <dgm:pt modelId="{7039C13E-C1AD-41DF-BF10-BB13F3AD298A}" type="sibTrans" cxnId="{88785E38-4469-4450-986E-4381CF8189E6}">
      <dgm:prSet/>
      <dgm:spPr/>
      <dgm:t>
        <a:bodyPr/>
        <a:lstStyle/>
        <a:p>
          <a:endParaRPr kumimoji="1" lang="ja-JP" altLang="en-US"/>
        </a:p>
      </dgm:t>
    </dgm:pt>
    <dgm:pt modelId="{34DD0C12-0581-4AD7-90FF-69759A95A45E}">
      <dgm:prSet custT="1"/>
      <dgm:spPr/>
      <dgm:t>
        <a:bodyPr/>
        <a:lstStyle/>
        <a:p>
          <a:r>
            <a:rPr kumimoji="1" lang="ja-JP" altLang="en-US" sz="1400" dirty="0"/>
            <a:t>取引先○○への状況報告</a:t>
          </a:r>
        </a:p>
      </dgm:t>
    </dgm:pt>
    <dgm:pt modelId="{5897A60B-351C-4C1A-9B7E-5D16A0DCE87D}" type="parTrans" cxnId="{0399AEC9-8FFA-4894-826F-E0C66542AB4D}">
      <dgm:prSet/>
      <dgm:spPr/>
      <dgm:t>
        <a:bodyPr/>
        <a:lstStyle/>
        <a:p>
          <a:endParaRPr kumimoji="1" lang="ja-JP" altLang="en-US"/>
        </a:p>
      </dgm:t>
    </dgm:pt>
    <dgm:pt modelId="{FE632D0F-B0D8-488C-B4FD-86C013466EF0}" type="sibTrans" cxnId="{0399AEC9-8FFA-4894-826F-E0C66542AB4D}">
      <dgm:prSet/>
      <dgm:spPr/>
      <dgm:t>
        <a:bodyPr/>
        <a:lstStyle/>
        <a:p>
          <a:endParaRPr kumimoji="1" lang="ja-JP" altLang="en-US"/>
        </a:p>
      </dgm:t>
    </dgm:pt>
    <dgm:pt modelId="{F03AFDE5-24DF-4DD5-9EE4-598159482089}">
      <dgm:prSet custT="1"/>
      <dgm:spPr/>
      <dgm:t>
        <a:bodyPr/>
        <a:lstStyle/>
        <a:p>
          <a:r>
            <a:rPr kumimoji="1" lang="ja-JP" altLang="en-US" sz="1400" dirty="0"/>
            <a:t>被災状況に応じた出荷対応</a:t>
          </a:r>
          <a:endParaRPr kumimoji="1" lang="en-US" altLang="ja-JP" sz="1400" dirty="0"/>
        </a:p>
      </dgm:t>
    </dgm:pt>
    <dgm:pt modelId="{6C1C163A-15D2-4272-B8EF-09FBCB100762}" type="parTrans" cxnId="{C5E702DA-CB75-4D41-A9A2-4B53C6110666}">
      <dgm:prSet/>
      <dgm:spPr/>
      <dgm:t>
        <a:bodyPr/>
        <a:lstStyle/>
        <a:p>
          <a:endParaRPr kumimoji="1" lang="ja-JP" altLang="en-US"/>
        </a:p>
      </dgm:t>
    </dgm:pt>
    <dgm:pt modelId="{F23929DC-37E8-42E8-BA07-2A9692342BCD}" type="sibTrans" cxnId="{C5E702DA-CB75-4D41-A9A2-4B53C6110666}">
      <dgm:prSet/>
      <dgm:spPr/>
      <dgm:t>
        <a:bodyPr/>
        <a:lstStyle/>
        <a:p>
          <a:endParaRPr kumimoji="1" lang="ja-JP" altLang="en-US"/>
        </a:p>
      </dgm:t>
    </dgm:pt>
    <dgm:pt modelId="{4204FCD1-ECAC-4B11-805C-92C40BF7E106}">
      <dgm:prSet custT="1"/>
      <dgm:spPr/>
      <dgm:t>
        <a:bodyPr/>
        <a:lstStyle/>
        <a:p>
          <a:r>
            <a:rPr kumimoji="1" lang="ja-JP" altLang="en-US" sz="1400"/>
            <a:t>取引先○○への状況報告</a:t>
          </a:r>
          <a:endParaRPr kumimoji="1" lang="ja-JP" altLang="en-US" sz="1400" dirty="0"/>
        </a:p>
      </dgm:t>
    </dgm:pt>
    <dgm:pt modelId="{54059956-DBD8-4E6D-81D5-3998FB84A6F2}" type="parTrans" cxnId="{D4611242-6CA3-4C0E-A405-9543D96C57E9}">
      <dgm:prSet/>
      <dgm:spPr/>
      <dgm:t>
        <a:bodyPr/>
        <a:lstStyle/>
        <a:p>
          <a:endParaRPr kumimoji="1" lang="ja-JP" altLang="en-US"/>
        </a:p>
      </dgm:t>
    </dgm:pt>
    <dgm:pt modelId="{03DC956B-00D9-4C71-A8DC-1709B4F38CC3}" type="sibTrans" cxnId="{D4611242-6CA3-4C0E-A405-9543D96C57E9}">
      <dgm:prSet/>
      <dgm:spPr/>
      <dgm:t>
        <a:bodyPr/>
        <a:lstStyle/>
        <a:p>
          <a:endParaRPr kumimoji="1" lang="ja-JP" altLang="en-US"/>
        </a:p>
      </dgm:t>
    </dgm:pt>
    <dgm:pt modelId="{74294002-98ED-48B5-AF07-FA4F379DC193}">
      <dgm:prSet custT="1"/>
      <dgm:spPr/>
      <dgm:t>
        <a:bodyPr/>
        <a:lstStyle/>
        <a:p>
          <a:r>
            <a:rPr kumimoji="1" lang="ja-JP" altLang="en-US" sz="1400" dirty="0"/>
            <a:t>共済への報告</a:t>
          </a:r>
          <a:endParaRPr lang="ja-JP" altLang="en-US" sz="1400" dirty="0"/>
        </a:p>
      </dgm:t>
    </dgm:pt>
    <dgm:pt modelId="{59D1B68D-784E-478D-A818-8F5221169DC9}" type="parTrans" cxnId="{8AACA506-8270-4C51-BDBA-C9BF4E2FBD70}">
      <dgm:prSet/>
      <dgm:spPr/>
      <dgm:t>
        <a:bodyPr/>
        <a:lstStyle/>
        <a:p>
          <a:endParaRPr kumimoji="1" lang="ja-JP" altLang="en-US"/>
        </a:p>
      </dgm:t>
    </dgm:pt>
    <dgm:pt modelId="{10B3B487-FDE9-4E22-97BF-63C5A6047CC8}" type="sibTrans" cxnId="{8AACA506-8270-4C51-BDBA-C9BF4E2FBD70}">
      <dgm:prSet/>
      <dgm:spPr/>
      <dgm:t>
        <a:bodyPr/>
        <a:lstStyle/>
        <a:p>
          <a:endParaRPr kumimoji="1" lang="ja-JP" altLang="en-US"/>
        </a:p>
      </dgm:t>
    </dgm:pt>
    <dgm:pt modelId="{6580693B-F8CC-486F-B63F-240977A2C4E8}" type="pres">
      <dgm:prSet presAssocID="{E5F69301-9189-40AE-B7FD-C268450DB8D3}" presName="linearFlow" presStyleCnt="0">
        <dgm:presLayoutVars>
          <dgm:dir/>
          <dgm:animLvl val="lvl"/>
          <dgm:resizeHandles val="exact"/>
        </dgm:presLayoutVars>
      </dgm:prSet>
      <dgm:spPr/>
    </dgm:pt>
    <dgm:pt modelId="{1EDA3950-0B8C-4001-91A6-74CC5BC7B13B}" type="pres">
      <dgm:prSet presAssocID="{24B94578-93F7-4FA6-805C-1DEEF874A812}" presName="composite" presStyleCnt="0"/>
      <dgm:spPr/>
    </dgm:pt>
    <dgm:pt modelId="{DCA8D85F-0D18-44F7-93E6-E76E4273D3DF}" type="pres">
      <dgm:prSet presAssocID="{24B94578-93F7-4FA6-805C-1DEEF874A81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21A664A-138E-4A8C-9C28-8A89A7E6B3FB}" type="pres">
      <dgm:prSet presAssocID="{24B94578-93F7-4FA6-805C-1DEEF874A812}" presName="descendantText" presStyleLbl="alignAcc1" presStyleIdx="0" presStyleCnt="3">
        <dgm:presLayoutVars>
          <dgm:bulletEnabled val="1"/>
        </dgm:presLayoutVars>
      </dgm:prSet>
      <dgm:spPr/>
    </dgm:pt>
    <dgm:pt modelId="{30C0CAEF-C349-4D80-8C7C-BBF0AAC09CB6}" type="pres">
      <dgm:prSet presAssocID="{C86B5173-3A4E-4DA8-B41E-A11F2B4319F4}" presName="sp" presStyleCnt="0"/>
      <dgm:spPr/>
    </dgm:pt>
    <dgm:pt modelId="{43FEBB11-0F75-4BD7-8CAD-8C2BE16FA6F4}" type="pres">
      <dgm:prSet presAssocID="{50BDEC00-4C30-4014-B2BE-55F9C3D31897}" presName="composite" presStyleCnt="0"/>
      <dgm:spPr/>
    </dgm:pt>
    <dgm:pt modelId="{42A20D4C-DDA5-4769-A5AC-EAD046C31516}" type="pres">
      <dgm:prSet presAssocID="{50BDEC00-4C30-4014-B2BE-55F9C3D3189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54F66D-9160-4A11-A9B1-8FD74D4124D4}" type="pres">
      <dgm:prSet presAssocID="{50BDEC00-4C30-4014-B2BE-55F9C3D31897}" presName="descendantText" presStyleLbl="alignAcc1" presStyleIdx="1" presStyleCnt="3">
        <dgm:presLayoutVars>
          <dgm:bulletEnabled val="1"/>
        </dgm:presLayoutVars>
      </dgm:prSet>
      <dgm:spPr/>
    </dgm:pt>
    <dgm:pt modelId="{B0773C0B-CAB4-4637-93B7-1FCCCA566E54}" type="pres">
      <dgm:prSet presAssocID="{4E625CCA-AEF2-4BAA-B2A9-BE255841DBEB}" presName="sp" presStyleCnt="0"/>
      <dgm:spPr/>
    </dgm:pt>
    <dgm:pt modelId="{0C7CE78C-6146-41C1-86BB-55C9D486C696}" type="pres">
      <dgm:prSet presAssocID="{FF554690-690D-4FC6-8E51-11CACC14740B}" presName="composite" presStyleCnt="0"/>
      <dgm:spPr/>
    </dgm:pt>
    <dgm:pt modelId="{5153A069-7A29-4F12-9106-1C573848749C}" type="pres">
      <dgm:prSet presAssocID="{FF554690-690D-4FC6-8E51-11CACC14740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2AA68E1-09E3-44C7-BCAA-D8056F318F0A}" type="pres">
      <dgm:prSet presAssocID="{FF554690-690D-4FC6-8E51-11CACC14740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A321E201-DCCF-4610-AC70-636C19B0278C}" type="presOf" srcId="{24B94578-93F7-4FA6-805C-1DEEF874A812}" destId="{DCA8D85F-0D18-44F7-93E6-E76E4273D3DF}" srcOrd="0" destOrd="0" presId="urn:microsoft.com/office/officeart/2005/8/layout/chevron2"/>
    <dgm:cxn modelId="{9AF42302-E42E-4D83-9E0C-B6280CD83329}" srcId="{24B94578-93F7-4FA6-805C-1DEEF874A812}" destId="{B386B1DD-0720-4B64-872A-2649EB494186}" srcOrd="0" destOrd="0" parTransId="{D8522D73-ADC2-4EDA-ACA6-AF52E188F87E}" sibTransId="{EE4992B5-2C4B-4E3F-9230-D1F0ED8B06D4}"/>
    <dgm:cxn modelId="{9F4A1203-412E-443D-B7EE-D417C3A6F045}" type="presOf" srcId="{B386B1DD-0720-4B64-872A-2649EB494186}" destId="{421A664A-138E-4A8C-9C28-8A89A7E6B3FB}" srcOrd="0" destOrd="0" presId="urn:microsoft.com/office/officeart/2005/8/layout/chevron2"/>
    <dgm:cxn modelId="{8AACA506-8270-4C51-BDBA-C9BF4E2FBD70}" srcId="{FF554690-690D-4FC6-8E51-11CACC14740B}" destId="{74294002-98ED-48B5-AF07-FA4F379DC193}" srcOrd="3" destOrd="0" parTransId="{59D1B68D-784E-478D-A818-8F5221169DC9}" sibTransId="{10B3B487-FDE9-4E22-97BF-63C5A6047CC8}"/>
    <dgm:cxn modelId="{F221A70D-5C2B-436A-A734-984E4EAC245E}" srcId="{24B94578-93F7-4FA6-805C-1DEEF874A812}" destId="{DE3B7DBD-6978-4136-A0CC-E3481BB95CED}" srcOrd="3" destOrd="0" parTransId="{B8A9D34E-9D7D-4853-B0F5-04EDF07A853F}" sibTransId="{88202A81-1046-4AE3-B477-B2C3A996EF6A}"/>
    <dgm:cxn modelId="{4C867716-0B56-4137-ADCA-D505D55ACEB2}" type="presOf" srcId="{50BDEC00-4C30-4014-B2BE-55F9C3D31897}" destId="{42A20D4C-DDA5-4769-A5AC-EAD046C31516}" srcOrd="0" destOrd="0" presId="urn:microsoft.com/office/officeart/2005/8/layout/chevron2"/>
    <dgm:cxn modelId="{FF85AD17-34CD-4BE5-AD40-896914BBB20B}" type="presOf" srcId="{A979CF2D-AB60-4AB3-8380-EE30B4903323}" destId="{0E54F66D-9160-4A11-A9B1-8FD74D4124D4}" srcOrd="0" destOrd="1" presId="urn:microsoft.com/office/officeart/2005/8/layout/chevron2"/>
    <dgm:cxn modelId="{9E5EB11F-5900-44A7-B1EB-8E986234712C}" srcId="{24B94578-93F7-4FA6-805C-1DEEF874A812}" destId="{B628B6C0-EF56-4E42-BCF7-3B621A48CDCC}" srcOrd="1" destOrd="0" parTransId="{090538B6-63B4-4721-BA0A-671702B52D06}" sibTransId="{7905242F-2609-44A8-BA74-F5CDF5BC4781}"/>
    <dgm:cxn modelId="{C9246F28-CFA7-4A63-A232-FE9E5E27A4ED}" type="presOf" srcId="{A4323668-F926-46B2-B43B-319E2BCF068F}" destId="{0E54F66D-9160-4A11-A9B1-8FD74D4124D4}" srcOrd="0" destOrd="0" presId="urn:microsoft.com/office/officeart/2005/8/layout/chevron2"/>
    <dgm:cxn modelId="{B409862D-A7F7-4E10-8AD1-66EF93E11C5C}" srcId="{E5F69301-9189-40AE-B7FD-C268450DB8D3}" destId="{FF554690-690D-4FC6-8E51-11CACC14740B}" srcOrd="2" destOrd="0" parTransId="{99E45967-EF3E-487E-A3C2-CC85390E2686}" sibTransId="{9FFA0B62-8A2F-412E-B8CD-20569CA283B2}"/>
    <dgm:cxn modelId="{1704352E-64EB-4062-9C01-846BA7FAFB2A}" type="presOf" srcId="{484CFCA5-166B-47B0-9EFC-1B0106A518E8}" destId="{0E54F66D-9160-4A11-A9B1-8FD74D4124D4}" srcOrd="0" destOrd="2" presId="urn:microsoft.com/office/officeart/2005/8/layout/chevron2"/>
    <dgm:cxn modelId="{B8CFB637-8623-47E4-AAFD-88BFBD0593D0}" type="presOf" srcId="{FF554690-690D-4FC6-8E51-11CACC14740B}" destId="{5153A069-7A29-4F12-9106-1C573848749C}" srcOrd="0" destOrd="0" presId="urn:microsoft.com/office/officeart/2005/8/layout/chevron2"/>
    <dgm:cxn modelId="{88785E38-4469-4450-986E-4381CF8189E6}" srcId="{50BDEC00-4C30-4014-B2BE-55F9C3D31897}" destId="{F11E4B4F-1832-42EB-830F-5889CAFDBB85}" srcOrd="3" destOrd="0" parTransId="{0F771988-068F-4846-9984-CF44967D995F}" sibTransId="{7039C13E-C1AD-41DF-BF10-BB13F3AD298A}"/>
    <dgm:cxn modelId="{D4611242-6CA3-4C0E-A405-9543D96C57E9}" srcId="{FF554690-690D-4FC6-8E51-11CACC14740B}" destId="{4204FCD1-ECAC-4B11-805C-92C40BF7E106}" srcOrd="2" destOrd="0" parTransId="{54059956-DBD8-4E6D-81D5-3998FB84A6F2}" sibTransId="{03DC956B-00D9-4C71-A8DC-1709B4F38CC3}"/>
    <dgm:cxn modelId="{56ED5A68-AEDF-4E95-9858-2197F7D3705A}" type="presOf" srcId="{F11E4B4F-1832-42EB-830F-5889CAFDBB85}" destId="{0E54F66D-9160-4A11-A9B1-8FD74D4124D4}" srcOrd="0" destOrd="3" presId="urn:microsoft.com/office/officeart/2005/8/layout/chevron2"/>
    <dgm:cxn modelId="{FD16004C-2FC8-4FF0-ABF8-503B84C41934}" type="presOf" srcId="{AF5D37B4-DD13-413A-B459-AA61999415EF}" destId="{0E54F66D-9160-4A11-A9B1-8FD74D4124D4}" srcOrd="0" destOrd="5" presId="urn:microsoft.com/office/officeart/2005/8/layout/chevron2"/>
    <dgm:cxn modelId="{495D1287-4F70-4B19-A7C6-60C432C068E8}" srcId="{FF554690-690D-4FC6-8E51-11CACC14740B}" destId="{60978DEE-EF28-46CD-B380-4C1E13046B7B}" srcOrd="0" destOrd="0" parTransId="{ED6B2B71-460C-4DF7-BEA8-6B2E2CC7ACD2}" sibTransId="{4F409E07-A8CF-4512-A694-5A4388179B42}"/>
    <dgm:cxn modelId="{BE396D87-B84F-4790-BA73-0E30D9A94816}" srcId="{50BDEC00-4C30-4014-B2BE-55F9C3D31897}" destId="{A4323668-F926-46B2-B43B-319E2BCF068F}" srcOrd="0" destOrd="0" parTransId="{A5074D4B-BAFB-469D-AC4F-336224C183DA}" sibTransId="{82C808C8-6D3B-4092-BB3F-DFCA52915364}"/>
    <dgm:cxn modelId="{A6B77C8C-F693-4E51-93CD-7704C46E353C}" type="presOf" srcId="{60978DEE-EF28-46CD-B380-4C1E13046B7B}" destId="{E2AA68E1-09E3-44C7-BCAA-D8056F318F0A}" srcOrd="0" destOrd="0" presId="urn:microsoft.com/office/officeart/2005/8/layout/chevron2"/>
    <dgm:cxn modelId="{83330C95-EE18-44B6-A3FB-0967987BAC7D}" srcId="{24B94578-93F7-4FA6-805C-1DEEF874A812}" destId="{415B0FEB-3392-45C5-9133-540C937C2D0D}" srcOrd="2" destOrd="0" parTransId="{5EE35045-C6A6-4EC2-9E6E-B0131A75819E}" sibTransId="{9B2DCEAE-74C9-403B-80D1-5D4163FEE7C1}"/>
    <dgm:cxn modelId="{B0566F95-A6AC-45E0-8D3B-A305317B0327}" srcId="{E5F69301-9189-40AE-B7FD-C268450DB8D3}" destId="{24B94578-93F7-4FA6-805C-1DEEF874A812}" srcOrd="0" destOrd="0" parTransId="{4EA7D3BB-80C0-4D45-BBD2-44E24E96F029}" sibTransId="{C86B5173-3A4E-4DA8-B41E-A11F2B4319F4}"/>
    <dgm:cxn modelId="{E8F9CE9B-E4E3-4391-86A7-E5F55FE0877F}" type="presOf" srcId="{E5F69301-9189-40AE-B7FD-C268450DB8D3}" destId="{6580693B-F8CC-486F-B63F-240977A2C4E8}" srcOrd="0" destOrd="0" presId="urn:microsoft.com/office/officeart/2005/8/layout/chevron2"/>
    <dgm:cxn modelId="{E22E159E-3335-4BC4-9956-B50F68B86320}" type="presOf" srcId="{F03AFDE5-24DF-4DD5-9EE4-598159482089}" destId="{E2AA68E1-09E3-44C7-BCAA-D8056F318F0A}" srcOrd="0" destOrd="1" presId="urn:microsoft.com/office/officeart/2005/8/layout/chevron2"/>
    <dgm:cxn modelId="{05490FAC-EEAA-451A-BD39-AC317BE90FE7}" type="presOf" srcId="{B628B6C0-EF56-4E42-BCF7-3B621A48CDCC}" destId="{421A664A-138E-4A8C-9C28-8A89A7E6B3FB}" srcOrd="0" destOrd="1" presId="urn:microsoft.com/office/officeart/2005/8/layout/chevron2"/>
    <dgm:cxn modelId="{0399AEC9-8FFA-4894-826F-E0C66542AB4D}" srcId="{50BDEC00-4C30-4014-B2BE-55F9C3D31897}" destId="{34DD0C12-0581-4AD7-90FF-69759A95A45E}" srcOrd="4" destOrd="0" parTransId="{5897A60B-351C-4C1A-9B7E-5D16A0DCE87D}" sibTransId="{FE632D0F-B0D8-488C-B4FD-86C013466EF0}"/>
    <dgm:cxn modelId="{961E18CE-4803-453C-9471-A30C8DA7B7D4}" type="presOf" srcId="{2C927488-1EC5-4965-BDE9-F744F7106FAA}" destId="{421A664A-138E-4A8C-9C28-8A89A7E6B3FB}" srcOrd="0" destOrd="4" presId="urn:microsoft.com/office/officeart/2005/8/layout/chevron2"/>
    <dgm:cxn modelId="{EDE9CAD7-A93C-402B-996D-02E8C2B67506}" type="presOf" srcId="{415B0FEB-3392-45C5-9133-540C937C2D0D}" destId="{421A664A-138E-4A8C-9C28-8A89A7E6B3FB}" srcOrd="0" destOrd="2" presId="urn:microsoft.com/office/officeart/2005/8/layout/chevron2"/>
    <dgm:cxn modelId="{A8E845D8-194D-4C5F-8D09-9C6D182F2C3B}" type="presOf" srcId="{DE3B7DBD-6978-4136-A0CC-E3481BB95CED}" destId="{421A664A-138E-4A8C-9C28-8A89A7E6B3FB}" srcOrd="0" destOrd="3" presId="urn:microsoft.com/office/officeart/2005/8/layout/chevron2"/>
    <dgm:cxn modelId="{F1F63BD9-A76E-471F-9D27-A8774A71669E}" type="presOf" srcId="{34DD0C12-0581-4AD7-90FF-69759A95A45E}" destId="{0E54F66D-9160-4A11-A9B1-8FD74D4124D4}" srcOrd="0" destOrd="4" presId="urn:microsoft.com/office/officeart/2005/8/layout/chevron2"/>
    <dgm:cxn modelId="{C5E702DA-CB75-4D41-A9A2-4B53C6110666}" srcId="{FF554690-690D-4FC6-8E51-11CACC14740B}" destId="{F03AFDE5-24DF-4DD5-9EE4-598159482089}" srcOrd="1" destOrd="0" parTransId="{6C1C163A-15D2-4272-B8EF-09FBCB100762}" sibTransId="{F23929DC-37E8-42E8-BA07-2A9692342BCD}"/>
    <dgm:cxn modelId="{5C589BDF-B398-44F2-95CA-3BAA5CDB02D2}" srcId="{50BDEC00-4C30-4014-B2BE-55F9C3D31897}" destId="{AF5D37B4-DD13-413A-B459-AA61999415EF}" srcOrd="5" destOrd="0" parTransId="{13CBB49D-FE6E-48D5-AC13-CCC91047CC1E}" sibTransId="{5826607C-9735-44D9-A2C2-EE3AA5F073E7}"/>
    <dgm:cxn modelId="{AB6033EF-D73F-47EF-90FA-CB46EDDF8A71}" srcId="{24B94578-93F7-4FA6-805C-1DEEF874A812}" destId="{2C927488-1EC5-4965-BDE9-F744F7106FAA}" srcOrd="4" destOrd="0" parTransId="{1C636865-F098-4EA2-A3F2-62564FEC14B9}" sibTransId="{771EB0A9-2066-4175-AACE-4F44DCD2CAF3}"/>
    <dgm:cxn modelId="{E805C3F5-9A5D-4586-AC7D-EBCC8DFCA9CB}" srcId="{E5F69301-9189-40AE-B7FD-C268450DB8D3}" destId="{50BDEC00-4C30-4014-B2BE-55F9C3D31897}" srcOrd="1" destOrd="0" parTransId="{8F43508E-0160-4BD2-A50B-A66397B35FCD}" sibTransId="{4E625CCA-AEF2-4BAA-B2A9-BE255841DBEB}"/>
    <dgm:cxn modelId="{07CD44F8-EBAF-4E9D-AB68-2972D286705F}" srcId="{50BDEC00-4C30-4014-B2BE-55F9C3D31897}" destId="{484CFCA5-166B-47B0-9EFC-1B0106A518E8}" srcOrd="2" destOrd="0" parTransId="{0A721408-1FE3-48D8-B9A4-2636F574BF6D}" sibTransId="{0E03FAC5-B2E1-40DA-9CB2-7C729A86D0EB}"/>
    <dgm:cxn modelId="{9CD64EFB-4927-436B-BA5A-15F64AA3A189}" type="presOf" srcId="{74294002-98ED-48B5-AF07-FA4F379DC193}" destId="{E2AA68E1-09E3-44C7-BCAA-D8056F318F0A}" srcOrd="0" destOrd="3" presId="urn:microsoft.com/office/officeart/2005/8/layout/chevron2"/>
    <dgm:cxn modelId="{3B32A1FD-C2E5-4950-A51F-0D1D2D3BC692}" type="presOf" srcId="{4204FCD1-ECAC-4B11-805C-92C40BF7E106}" destId="{E2AA68E1-09E3-44C7-BCAA-D8056F318F0A}" srcOrd="0" destOrd="2" presId="urn:microsoft.com/office/officeart/2005/8/layout/chevron2"/>
    <dgm:cxn modelId="{5EFCB9FE-8009-49A2-A2A6-AC79BBAA9C4A}" srcId="{50BDEC00-4C30-4014-B2BE-55F9C3D31897}" destId="{A979CF2D-AB60-4AB3-8380-EE30B4903323}" srcOrd="1" destOrd="0" parTransId="{C292C79B-7992-4C1D-9E87-88B68996B605}" sibTransId="{315866A1-15B0-48E0-9271-4794DBF5A1E3}"/>
    <dgm:cxn modelId="{FE38ED26-5AA5-4B9E-AE36-6B654C274382}" type="presParOf" srcId="{6580693B-F8CC-486F-B63F-240977A2C4E8}" destId="{1EDA3950-0B8C-4001-91A6-74CC5BC7B13B}" srcOrd="0" destOrd="0" presId="urn:microsoft.com/office/officeart/2005/8/layout/chevron2"/>
    <dgm:cxn modelId="{307ECF13-5005-42AE-AFFC-82127300BA22}" type="presParOf" srcId="{1EDA3950-0B8C-4001-91A6-74CC5BC7B13B}" destId="{DCA8D85F-0D18-44F7-93E6-E76E4273D3DF}" srcOrd="0" destOrd="0" presId="urn:microsoft.com/office/officeart/2005/8/layout/chevron2"/>
    <dgm:cxn modelId="{9F556A30-E146-4DD0-A685-C3376E3687A6}" type="presParOf" srcId="{1EDA3950-0B8C-4001-91A6-74CC5BC7B13B}" destId="{421A664A-138E-4A8C-9C28-8A89A7E6B3FB}" srcOrd="1" destOrd="0" presId="urn:microsoft.com/office/officeart/2005/8/layout/chevron2"/>
    <dgm:cxn modelId="{9B138394-E6C1-4DBA-8C23-830326E16360}" type="presParOf" srcId="{6580693B-F8CC-486F-B63F-240977A2C4E8}" destId="{30C0CAEF-C349-4D80-8C7C-BBF0AAC09CB6}" srcOrd="1" destOrd="0" presId="urn:microsoft.com/office/officeart/2005/8/layout/chevron2"/>
    <dgm:cxn modelId="{38EFC18E-5B7D-47BE-915C-EBB05CD4BC16}" type="presParOf" srcId="{6580693B-F8CC-486F-B63F-240977A2C4E8}" destId="{43FEBB11-0F75-4BD7-8CAD-8C2BE16FA6F4}" srcOrd="2" destOrd="0" presId="urn:microsoft.com/office/officeart/2005/8/layout/chevron2"/>
    <dgm:cxn modelId="{8C42DD6B-53FF-490D-8F0B-54B427B31B4E}" type="presParOf" srcId="{43FEBB11-0F75-4BD7-8CAD-8C2BE16FA6F4}" destId="{42A20D4C-DDA5-4769-A5AC-EAD046C31516}" srcOrd="0" destOrd="0" presId="urn:microsoft.com/office/officeart/2005/8/layout/chevron2"/>
    <dgm:cxn modelId="{0F3F5E9E-FC39-4B02-B2F0-048E760D6144}" type="presParOf" srcId="{43FEBB11-0F75-4BD7-8CAD-8C2BE16FA6F4}" destId="{0E54F66D-9160-4A11-A9B1-8FD74D4124D4}" srcOrd="1" destOrd="0" presId="urn:microsoft.com/office/officeart/2005/8/layout/chevron2"/>
    <dgm:cxn modelId="{CEC6DA8E-DD59-48BE-ABCA-B5DC28D0052D}" type="presParOf" srcId="{6580693B-F8CC-486F-B63F-240977A2C4E8}" destId="{B0773C0B-CAB4-4637-93B7-1FCCCA566E54}" srcOrd="3" destOrd="0" presId="urn:microsoft.com/office/officeart/2005/8/layout/chevron2"/>
    <dgm:cxn modelId="{C01DCB0A-3995-4A92-B378-824FBD5D53B4}" type="presParOf" srcId="{6580693B-F8CC-486F-B63F-240977A2C4E8}" destId="{0C7CE78C-6146-41C1-86BB-55C9D486C696}" srcOrd="4" destOrd="0" presId="urn:microsoft.com/office/officeart/2005/8/layout/chevron2"/>
    <dgm:cxn modelId="{F46B343D-C889-4F9E-83AE-5A0EBDB3C984}" type="presParOf" srcId="{0C7CE78C-6146-41C1-86BB-55C9D486C696}" destId="{5153A069-7A29-4F12-9106-1C573848749C}" srcOrd="0" destOrd="0" presId="urn:microsoft.com/office/officeart/2005/8/layout/chevron2"/>
    <dgm:cxn modelId="{A1D9EF2C-9709-47F1-ADE5-1EAF9DADD638}" type="presParOf" srcId="{0C7CE78C-6146-41C1-86BB-55C9D486C696}" destId="{E2AA68E1-09E3-44C7-BCAA-D8056F318F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8D85F-0D18-44F7-93E6-E76E4273D3DF}">
      <dsp:nvSpPr>
        <dsp:cNvPr id="0" name=""/>
        <dsp:cNvSpPr/>
      </dsp:nvSpPr>
      <dsp:spPr>
        <a:xfrm rot="5400000">
          <a:off x="-410558" y="415564"/>
          <a:ext cx="2737059" cy="1915941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 dirty="0">
              <a:solidFill>
                <a:schemeClr val="tx1"/>
              </a:solidFill>
            </a:rPr>
            <a:t>現状把握</a:t>
          </a:r>
          <a:endParaRPr kumimoji="1" lang="en-US" altLang="ja-JP" sz="2400" b="1" kern="1200" dirty="0">
            <a:solidFill>
              <a:schemeClr val="tx1"/>
            </a:solidFill>
          </a:endParaRPr>
        </a:p>
      </dsp:txBody>
      <dsp:txXfrm rot="-5400000">
        <a:off x="2" y="962976"/>
        <a:ext cx="1915941" cy="821118"/>
      </dsp:txXfrm>
    </dsp:sp>
    <dsp:sp modelId="{421A664A-138E-4A8C-9C28-8A89A7E6B3FB}">
      <dsp:nvSpPr>
        <dsp:cNvPr id="0" name=""/>
        <dsp:cNvSpPr/>
      </dsp:nvSpPr>
      <dsp:spPr>
        <a:xfrm rot="5400000">
          <a:off x="3430484" y="-1509537"/>
          <a:ext cx="1780024" cy="48091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牛の被害・健康状態の確認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施設・設備の被害状況確認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作業対応の確認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400" kern="1200" dirty="0">
            <a:latin typeface="+mn-ea"/>
            <a:ea typeface="+mn-ea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400" kern="1200">
            <a:latin typeface="+mn-ea"/>
            <a:ea typeface="+mn-ea"/>
          </a:endParaRPr>
        </a:p>
      </dsp:txBody>
      <dsp:txXfrm rot="-5400000">
        <a:off x="1915941" y="91900"/>
        <a:ext cx="4722216" cy="1606236"/>
      </dsp:txXfrm>
    </dsp:sp>
    <dsp:sp modelId="{42A20D4C-DDA5-4769-A5AC-EAD046C31516}">
      <dsp:nvSpPr>
        <dsp:cNvPr id="0" name=""/>
        <dsp:cNvSpPr/>
      </dsp:nvSpPr>
      <dsp:spPr>
        <a:xfrm rot="5400000">
          <a:off x="-410558" y="2965790"/>
          <a:ext cx="2737059" cy="1915941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 dirty="0">
              <a:solidFill>
                <a:schemeClr val="tx1"/>
              </a:solidFill>
            </a:rPr>
            <a:t>　</a:t>
          </a:r>
          <a:br>
            <a:rPr kumimoji="1" lang="en-US" altLang="ja-JP" sz="2400" b="1" kern="1200" dirty="0">
              <a:solidFill>
                <a:schemeClr val="tx1"/>
              </a:solidFill>
            </a:rPr>
          </a:br>
          <a:r>
            <a:rPr kumimoji="1" lang="ja-JP" altLang="en-US" sz="2400" b="1" kern="1200" dirty="0">
              <a:solidFill>
                <a:schemeClr val="tx1"/>
              </a:solidFill>
            </a:rPr>
            <a:t>作業準備</a:t>
          </a:r>
        </a:p>
      </dsp:txBody>
      <dsp:txXfrm rot="-5400000">
        <a:off x="2" y="3513202"/>
        <a:ext cx="1915941" cy="821118"/>
      </dsp:txXfrm>
    </dsp:sp>
    <dsp:sp modelId="{0E54F66D-9160-4A11-A9B1-8FD74D4124D4}">
      <dsp:nvSpPr>
        <dsp:cNvPr id="0" name=""/>
        <dsp:cNvSpPr/>
      </dsp:nvSpPr>
      <dsp:spPr>
        <a:xfrm rot="5400000">
          <a:off x="3430952" y="1040220"/>
          <a:ext cx="1779088" cy="48091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被災状況に応じた作業方針決め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非常用電源・水の確保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altLang="en-US" sz="1400" kern="1200" dirty="0"/>
            <a:t>※</a:t>
          </a:r>
          <a:r>
            <a:rPr kumimoji="1" lang="ja-JP" altLang="en-US" sz="1400" kern="1200" dirty="0"/>
            <a:t>電源が使用不可の場合は手作業へシフト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従業員への指示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取引先○○への状況報告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400" kern="1200"/>
        </a:p>
      </dsp:txBody>
      <dsp:txXfrm rot="-5400000">
        <a:off x="1915941" y="2642079"/>
        <a:ext cx="4722262" cy="1605392"/>
      </dsp:txXfrm>
    </dsp:sp>
    <dsp:sp modelId="{5153A069-7A29-4F12-9106-1C573848749C}">
      <dsp:nvSpPr>
        <dsp:cNvPr id="0" name=""/>
        <dsp:cNvSpPr/>
      </dsp:nvSpPr>
      <dsp:spPr>
        <a:xfrm rot="5400000">
          <a:off x="-410558" y="5516015"/>
          <a:ext cx="2737059" cy="1915941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 dirty="0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 kern="1200" dirty="0">
            <a:solidFill>
              <a:schemeClr val="tx1"/>
            </a:solidFill>
            <a:latin typeface="+mn-ea"/>
            <a:ea typeface="+mn-ea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kumimoji="1" lang="en-US" altLang="ja-JP" sz="2400" b="1" kern="1200" dirty="0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 kern="1200" dirty="0">
              <a:solidFill>
                <a:schemeClr val="tx1"/>
              </a:solidFill>
              <a:latin typeface="+mn-ea"/>
              <a:ea typeface="+mn-ea"/>
            </a:rPr>
            <a:t>出荷調整作業</a:t>
          </a:r>
        </a:p>
      </dsp:txBody>
      <dsp:txXfrm rot="-5400000">
        <a:off x="2" y="6063427"/>
        <a:ext cx="1915941" cy="821118"/>
      </dsp:txXfrm>
    </dsp:sp>
    <dsp:sp modelId="{E2AA68E1-09E3-44C7-BCAA-D8056F318F0A}">
      <dsp:nvSpPr>
        <dsp:cNvPr id="0" name=""/>
        <dsp:cNvSpPr/>
      </dsp:nvSpPr>
      <dsp:spPr>
        <a:xfrm rot="5400000">
          <a:off x="3430952" y="3590445"/>
          <a:ext cx="1779088" cy="48091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飼養作業の再開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被災状況に応じた出荷対応</a:t>
          </a:r>
          <a:endParaRPr kumimoji="1" lang="en-US" altLang="ja-JP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取引先○○への状況報告</a:t>
          </a:r>
          <a:endParaRPr kumimoji="1" lang="ja-JP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共済への報告</a:t>
          </a:r>
          <a:endParaRPr lang="ja-JP" altLang="en-US" sz="1400" kern="1200" dirty="0"/>
        </a:p>
      </dsp:txBody>
      <dsp:txXfrm rot="-5400000">
        <a:off x="1915941" y="5192304"/>
        <a:ext cx="4722262" cy="1605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7081" cy="513802"/>
          </a:xfrm>
          <a:prstGeom prst="rect">
            <a:avLst/>
          </a:prstGeom>
        </p:spPr>
        <p:txBody>
          <a:bodyPr vert="horz" lIns="139469" tIns="69735" rIns="139469" bIns="69735" rtlCol="0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2928" y="3"/>
            <a:ext cx="3077081" cy="513802"/>
          </a:xfrm>
          <a:prstGeom prst="rect">
            <a:avLst/>
          </a:prstGeom>
        </p:spPr>
        <p:txBody>
          <a:bodyPr vert="horz" lIns="139469" tIns="69735" rIns="139469" bIns="69735" rtlCol="0"/>
          <a:lstStyle>
            <a:lvl1pPr algn="r">
              <a:defRPr sz="1900"/>
            </a:lvl1pPr>
          </a:lstStyle>
          <a:p>
            <a:fld id="{C0CCD0F4-7257-4558-B497-F7501A7EE1D3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81113"/>
            <a:ext cx="2390775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469" tIns="69735" rIns="139469" bIns="697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1237" y="4925333"/>
            <a:ext cx="5680004" cy="4029162"/>
          </a:xfrm>
          <a:prstGeom prst="rect">
            <a:avLst/>
          </a:prstGeom>
        </p:spPr>
        <p:txBody>
          <a:bodyPr vert="horz" lIns="139469" tIns="69735" rIns="139469" bIns="6973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19226"/>
            <a:ext cx="3077081" cy="513801"/>
          </a:xfrm>
          <a:prstGeom prst="rect">
            <a:avLst/>
          </a:prstGeom>
        </p:spPr>
        <p:txBody>
          <a:bodyPr vert="horz" lIns="139469" tIns="69735" rIns="139469" bIns="69735" rtlCol="0" anchor="b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2928" y="9719226"/>
            <a:ext cx="3077081" cy="513801"/>
          </a:xfrm>
          <a:prstGeom prst="rect">
            <a:avLst/>
          </a:prstGeom>
        </p:spPr>
        <p:txBody>
          <a:bodyPr vert="horz" lIns="139469" tIns="69735" rIns="139469" bIns="69735" rtlCol="0" anchor="b"/>
          <a:lstStyle>
            <a:lvl1pPr algn="r">
              <a:defRPr sz="1900"/>
            </a:lvl1pPr>
          </a:lstStyle>
          <a:p>
            <a:fld id="{CD169CA1-BEEB-4631-8622-E902E87B34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16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46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0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2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56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2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2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75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81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26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7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92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71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12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3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29.svg"/><Relationship Id="rId5" Type="http://schemas.openxmlformats.org/officeDocument/2006/relationships/image" Target="../media/image37.svg"/><Relationship Id="rId10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12" Type="http://schemas.openxmlformats.org/officeDocument/2006/relationships/image" Target="../media/image54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svg"/><Relationship Id="rId10" Type="http://schemas.openxmlformats.org/officeDocument/2006/relationships/image" Target="../media/image52.sv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9.svg"/><Relationship Id="rId7" Type="http://schemas.openxmlformats.org/officeDocument/2006/relationships/image" Target="../media/image6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3AA230-96F1-7CE8-B938-D806E85F1DD5}"/>
              </a:ext>
            </a:extLst>
          </p:cNvPr>
          <p:cNvSpPr txBox="1"/>
          <p:nvPr/>
        </p:nvSpPr>
        <p:spPr>
          <a:xfrm>
            <a:off x="0" y="8459301"/>
            <a:ext cx="6888480" cy="742977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ja-JP" altLang="en-US" sz="440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牧場</a:t>
            </a:r>
            <a:endParaRPr lang="ja-JP" altLang="en-US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1D76DA5-69DC-9C6F-7F6B-61B4A9E40491}"/>
              </a:ext>
            </a:extLst>
          </p:cNvPr>
          <p:cNvSpPr txBox="1"/>
          <p:nvPr/>
        </p:nvSpPr>
        <p:spPr>
          <a:xfrm>
            <a:off x="4512726" y="123265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B9C8AF8-3A6E-8F23-017E-D8BF7E61D339}"/>
              </a:ext>
            </a:extLst>
          </p:cNvPr>
          <p:cNvSpPr txBox="1"/>
          <p:nvPr/>
        </p:nvSpPr>
        <p:spPr>
          <a:xfrm>
            <a:off x="661769" y="378107"/>
            <a:ext cx="55031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もしも</a:t>
            </a:r>
            <a:r>
              <a:rPr kumimoji="1" lang="en-US" altLang="ja-JP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lang="ja-JP" altLang="en-US" sz="9600" b="1" spc="5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945E8-2622-5198-A4FF-410AD7B9967D}"/>
              </a:ext>
            </a:extLst>
          </p:cNvPr>
          <p:cNvSpPr txBox="1"/>
          <p:nvPr/>
        </p:nvSpPr>
        <p:spPr>
          <a:xfrm>
            <a:off x="700389" y="1764378"/>
            <a:ext cx="5126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4000">
                <a:latin typeface="メイリオ" panose="020B0604030504040204" pitchFamily="50" charset="-128"/>
                <a:ea typeface="メイリオ" panose="020B0604030504040204" pitchFamily="50" charset="-128"/>
              </a:rPr>
              <a:t>携帯用ハンドブック</a:t>
            </a:r>
            <a:endParaRPr lang="ja-JP" altLang="en-US" sz="40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680F59-B2DD-E1B7-C93D-603F582E1693}"/>
              </a:ext>
            </a:extLst>
          </p:cNvPr>
          <p:cNvSpPr txBox="1"/>
          <p:nvPr/>
        </p:nvSpPr>
        <p:spPr>
          <a:xfrm>
            <a:off x="1778803" y="2472264"/>
            <a:ext cx="3463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農業版ＢＣＰ</a:t>
            </a: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49BDF9-7F89-062A-AC59-4E13389D8634}"/>
              </a:ext>
            </a:extLst>
          </p:cNvPr>
          <p:cNvSpPr txBox="1"/>
          <p:nvPr/>
        </p:nvSpPr>
        <p:spPr>
          <a:xfrm>
            <a:off x="21155" y="8027471"/>
            <a:ext cx="65175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牧場の体制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及び</a:t>
            </a:r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行動基準</a:t>
            </a:r>
            <a:endParaRPr lang="en-US" altLang="ja-JP" sz="20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1D8662-20D9-48FB-21BD-1153741C443C}"/>
              </a:ext>
            </a:extLst>
          </p:cNvPr>
          <p:cNvSpPr txBox="1"/>
          <p:nvPr/>
        </p:nvSpPr>
        <p:spPr>
          <a:xfrm>
            <a:off x="3677055" y="9368548"/>
            <a:ext cx="3240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農林水産省北海道農政事務所</a:t>
            </a:r>
            <a:br>
              <a:rPr lang="en-US" altLang="ja-JP" sz="140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　　釧路地域拠点</a:t>
            </a:r>
            <a:endParaRPr lang="ja-JP" altLang="en-US" sz="140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6004F5A-41E5-7E63-C785-88849C4EC781}"/>
              </a:ext>
            </a:extLst>
          </p:cNvPr>
          <p:cNvGrpSpPr/>
          <p:nvPr/>
        </p:nvGrpSpPr>
        <p:grpSpPr>
          <a:xfrm>
            <a:off x="0" y="3057935"/>
            <a:ext cx="6858000" cy="4489023"/>
            <a:chOff x="0" y="3057935"/>
            <a:chExt cx="6858000" cy="4489023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696EA7D-581A-390A-C28A-43A34EBA2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1828" y="3210847"/>
              <a:ext cx="3094046" cy="1936695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5C993F2-5003-C835-4B0C-D5D0DFD49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5610263"/>
              <a:ext cx="2835290" cy="1936695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1FE3E8D-94D0-3881-3AC2-6300CF3C5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4929" y="5598937"/>
              <a:ext cx="2663071" cy="1936695"/>
            </a:xfrm>
            <a:prstGeom prst="rect">
              <a:avLst/>
            </a:prstGeom>
          </p:spPr>
        </p:pic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808C4E63-CCD9-101C-444B-127C34307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55" y="5469882"/>
              <a:ext cx="476779" cy="285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F07AE133-30EC-641D-5784-3B5FACB65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3865" y="5458556"/>
              <a:ext cx="476779" cy="285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B8A06B51-CC18-F3F4-4CA6-0ACC4F5B3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135" y="3057935"/>
              <a:ext cx="476779" cy="285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902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1069">
            <a:extLst>
              <a:ext uri="{FF2B5EF4-FFF2-40B4-BE49-F238E27FC236}">
                <a16:creationId xmlns:a16="http://schemas.microsoft.com/office/drawing/2014/main" id="{31610595-B3DE-35E9-D782-455ABE7E8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" y="603441"/>
            <a:ext cx="6735762" cy="139756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BCP</a:t>
            </a: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（＝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Business Continuity Plan</a:t>
            </a:r>
            <a:r>
              <a:rPr kumimoji="0" lang="ja-JP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：</a:t>
            </a:r>
            <a:r>
              <a:rPr kumimoji="0" lang="ja-JP" altLang="en-US" sz="1000" b="0" i="0" u="none" strike="noStrike" cap="none" normalizeH="0" baseline="0" dirty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事業継続計画）とは、自然災害などの緊急事態に遭遇した場合において、事業資産の損害を最小限にとどめ、中核事業の継続あるいは早期復旧を可能とするために、平常時に行うべき活動や緊急時における事業継続のための方法、手段などを予め取り決めておく計画（以下、「ＢＣＰ」という）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農業版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BCP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では、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災害対応業務を明確化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災害対応業務の目標時期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、事業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継続体制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</a:t>
            </a:r>
            <a:r>
              <a:rPr lang="ja-JP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をあらかじめまとめます。</a:t>
            </a:r>
            <a:endParaRPr kumimoji="0" lang="ja-JP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1069">
            <a:extLst>
              <a:ext uri="{FF2B5EF4-FFF2-40B4-BE49-F238E27FC236}">
                <a16:creationId xmlns:a16="http://schemas.microsoft.com/office/drawing/2014/main" id="{FCB9492B-9B40-56A2-59EE-773286B5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217" y="3824259"/>
            <a:ext cx="2015999" cy="637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想定災害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06E71245-1511-EA54-8E3D-5BE784A4FD4A}"/>
              </a:ext>
            </a:extLst>
          </p:cNvPr>
          <p:cNvSpPr/>
          <p:nvPr/>
        </p:nvSpPr>
        <p:spPr>
          <a:xfrm>
            <a:off x="669332" y="408931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BCD2FF0D-FC04-9B17-EDC8-1FD78A5BDAC1}"/>
              </a:ext>
            </a:extLst>
          </p:cNvPr>
          <p:cNvSpPr/>
          <p:nvPr/>
        </p:nvSpPr>
        <p:spPr>
          <a:xfrm>
            <a:off x="669332" y="2295465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4DFAA113-B8A4-6C5C-B43F-A0DC20513D6C}"/>
              </a:ext>
            </a:extLst>
          </p:cNvPr>
          <p:cNvSpPr/>
          <p:nvPr/>
        </p:nvSpPr>
        <p:spPr>
          <a:xfrm>
            <a:off x="4227443" y="4132246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5" name="図 44" descr="アイコン&#10;&#10;自動的に生成された説明">
            <a:extLst>
              <a:ext uri="{FF2B5EF4-FFF2-40B4-BE49-F238E27FC236}">
                <a16:creationId xmlns:a16="http://schemas.microsoft.com/office/drawing/2014/main" id="{6EAA561D-58B4-168A-4640-6B8FEAC4BE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48" y="4320137"/>
            <a:ext cx="1302681" cy="108000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0F6324-9A25-CFBF-194A-DF91C2F2F54F}"/>
              </a:ext>
            </a:extLst>
          </p:cNvPr>
          <p:cNvSpPr txBox="1"/>
          <p:nvPr/>
        </p:nvSpPr>
        <p:spPr>
          <a:xfrm>
            <a:off x="799155" y="545642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地震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37734EA-B4C9-4895-92BD-32AB5FB165A2}"/>
              </a:ext>
            </a:extLst>
          </p:cNvPr>
          <p:cNvSpPr txBox="1"/>
          <p:nvPr/>
        </p:nvSpPr>
        <p:spPr>
          <a:xfrm>
            <a:off x="830557" y="363637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風雪害</a:t>
            </a:r>
          </a:p>
        </p:txBody>
      </p:sp>
      <p:pic>
        <p:nvPicPr>
          <p:cNvPr id="51" name="図 50" descr="テキスト, アイコン&#10;&#10;自動的に生成された説明">
            <a:extLst>
              <a:ext uri="{FF2B5EF4-FFF2-40B4-BE49-F238E27FC236}">
                <a16:creationId xmlns:a16="http://schemas.microsoft.com/office/drawing/2014/main" id="{E48E9696-D6E1-B268-BCDB-26390C0406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48" y="2496542"/>
            <a:ext cx="1684159" cy="1080000"/>
          </a:xfrm>
          <a:prstGeom prst="rect">
            <a:avLst/>
          </a:prstGeom>
        </p:spPr>
      </p:pic>
      <p:pic>
        <p:nvPicPr>
          <p:cNvPr id="53" name="図 52" descr="アイコン&#10;&#10;自動的に生成された説明">
            <a:extLst>
              <a:ext uri="{FF2B5EF4-FFF2-40B4-BE49-F238E27FC236}">
                <a16:creationId xmlns:a16="http://schemas.microsoft.com/office/drawing/2014/main" id="{E9D2EE24-31BC-88DB-7193-84B330F05F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5825" y="4316507"/>
            <a:ext cx="1218462" cy="108000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AAB984D-800C-40A7-61AA-41B2B1C525D9}"/>
              </a:ext>
            </a:extLst>
          </p:cNvPr>
          <p:cNvSpPr txBox="1"/>
          <p:nvPr/>
        </p:nvSpPr>
        <p:spPr>
          <a:xfrm>
            <a:off x="4325767" y="549509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火災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13BBF561-231D-657D-7E3B-26AAFE2A1FFB}"/>
              </a:ext>
            </a:extLst>
          </p:cNvPr>
          <p:cNvSpPr/>
          <p:nvPr/>
        </p:nvSpPr>
        <p:spPr>
          <a:xfrm>
            <a:off x="2439521" y="1753028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F4013495-438C-134F-53A5-717940DB65EC}"/>
              </a:ext>
            </a:extLst>
          </p:cNvPr>
          <p:cNvSpPr/>
          <p:nvPr/>
        </p:nvSpPr>
        <p:spPr>
          <a:xfrm>
            <a:off x="2424023" y="461234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図 58" descr="アイコン&#10;&#10;自動的に生成された説明">
            <a:extLst>
              <a:ext uri="{FF2B5EF4-FFF2-40B4-BE49-F238E27FC236}">
                <a16:creationId xmlns:a16="http://schemas.microsoft.com/office/drawing/2014/main" id="{F381B6B3-04AB-D276-94DA-609D35AAE3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486" y="1970006"/>
            <a:ext cx="1233567" cy="108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A70D91-878A-2B7B-08B4-4C5C8EED3F34}"/>
              </a:ext>
            </a:extLst>
          </p:cNvPr>
          <p:cNvSpPr txBox="1"/>
          <p:nvPr/>
        </p:nvSpPr>
        <p:spPr>
          <a:xfrm>
            <a:off x="2593091" y="312493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水害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0E6A1A76-4DED-8516-8D68-906A8712F856}"/>
              </a:ext>
            </a:extLst>
          </p:cNvPr>
          <p:cNvSpPr/>
          <p:nvPr/>
        </p:nvSpPr>
        <p:spPr>
          <a:xfrm>
            <a:off x="4227443" y="2245651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5EF59458-7F16-BB6D-1F0E-B186D6FC4C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333" y="2507569"/>
            <a:ext cx="1409399" cy="1080000"/>
          </a:xfrm>
          <a:prstGeom prst="rect">
            <a:avLst/>
          </a:prstGeom>
        </p:spPr>
      </p:pic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0219CF1-A790-32A5-1D72-85BFA8276F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803" y="4823301"/>
            <a:ext cx="1401081" cy="1080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C69A43-7978-04E8-0B98-BE8FEAAFA7B6}"/>
              </a:ext>
            </a:extLst>
          </p:cNvPr>
          <p:cNvSpPr txBox="1"/>
          <p:nvPr/>
        </p:nvSpPr>
        <p:spPr>
          <a:xfrm>
            <a:off x="2624087" y="599058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停電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46B025-A359-9F09-B725-F6F466CC65CA}"/>
              </a:ext>
            </a:extLst>
          </p:cNvPr>
          <p:cNvSpPr txBox="1"/>
          <p:nvPr/>
        </p:nvSpPr>
        <p:spPr>
          <a:xfrm>
            <a:off x="4384732" y="3602113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土砂災害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CC128-A3EE-D070-F19B-792E95954614}"/>
              </a:ext>
            </a:extLst>
          </p:cNvPr>
          <p:cNvSpPr txBox="1"/>
          <p:nvPr/>
        </p:nvSpPr>
        <p:spPr>
          <a:xfrm>
            <a:off x="2670523" y="681182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もくじ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8FC92B-0BB6-96E5-FE39-BB7F173D67DA}"/>
              </a:ext>
            </a:extLst>
          </p:cNvPr>
          <p:cNvSpPr txBox="1"/>
          <p:nvPr/>
        </p:nvSpPr>
        <p:spPr>
          <a:xfrm>
            <a:off x="360890" y="7527986"/>
            <a:ext cx="6035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発災！まずはどうする？・・・・・・・・・・・・・・・・１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（基本方針、重要業務、目標復旧時間）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D6B10B-3EA0-D73C-FE1B-393D7DBD55EB}"/>
              </a:ext>
            </a:extLst>
          </p:cNvPr>
          <p:cNvSpPr txBox="1"/>
          <p:nvPr/>
        </p:nvSpPr>
        <p:spPr>
          <a:xfrm>
            <a:off x="360890" y="8597282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インフラ等の被害による影響と対応・・・・・・・・・・・４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36D4B0-F735-BDA5-C643-FCA5FD34E87F}"/>
              </a:ext>
            </a:extLst>
          </p:cNvPr>
          <p:cNvSpPr txBox="1"/>
          <p:nvPr/>
        </p:nvSpPr>
        <p:spPr>
          <a:xfrm>
            <a:off x="360890" y="8144184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緊急時の体制・・・・・・・・・・・・・・・・・・・２～３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DCFA18-9711-3D7F-68D4-85FBD7CF2540}"/>
              </a:ext>
            </a:extLst>
          </p:cNvPr>
          <p:cNvSpPr txBox="1"/>
          <p:nvPr/>
        </p:nvSpPr>
        <p:spPr>
          <a:xfrm>
            <a:off x="360890" y="9064257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わが家の防災メモ・・・・・・・・・・・・・・・・・５～９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97943C-67B0-A36F-0838-345FAA951DD4}"/>
              </a:ext>
            </a:extLst>
          </p:cNvPr>
          <p:cNvSpPr txBox="1"/>
          <p:nvPr/>
        </p:nvSpPr>
        <p:spPr>
          <a:xfrm>
            <a:off x="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農業版</a:t>
            </a:r>
            <a:r>
              <a:rPr lang="ja-JP" altLang="ja-JP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ＢＣＰ</a:t>
            </a:r>
            <a:r>
              <a:rPr lang="ja-JP" altLang="en-US" sz="3200" dirty="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とは？</a:t>
            </a:r>
            <a:endParaRPr lang="ja-JP" altLang="en-US" sz="3200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DFEA09E-4B34-3FB2-151D-DB545DB5A8B4}"/>
              </a:ext>
            </a:extLst>
          </p:cNvPr>
          <p:cNvCxnSpPr>
            <a:cxnSpLocks/>
          </p:cNvCxnSpPr>
          <p:nvPr/>
        </p:nvCxnSpPr>
        <p:spPr>
          <a:xfrm>
            <a:off x="0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8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97A3C046-B99A-33CF-1E0E-7F7478032F38}"/>
              </a:ext>
            </a:extLst>
          </p:cNvPr>
          <p:cNvSpPr/>
          <p:nvPr/>
        </p:nvSpPr>
        <p:spPr>
          <a:xfrm>
            <a:off x="65031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CDCD733-6BAC-AF41-BD30-7BCD4A793E5B}"/>
              </a:ext>
            </a:extLst>
          </p:cNvPr>
          <p:cNvSpPr/>
          <p:nvPr/>
        </p:nvSpPr>
        <p:spPr>
          <a:xfrm>
            <a:off x="6975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B824DD71-187F-1251-626D-8A42A3519FA8}"/>
              </a:ext>
            </a:extLst>
          </p:cNvPr>
          <p:cNvSpPr/>
          <p:nvPr/>
        </p:nvSpPr>
        <p:spPr>
          <a:xfrm>
            <a:off x="4579744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86D5D81-1BDB-A481-AB53-4EEEA95AC08F}"/>
              </a:ext>
            </a:extLst>
          </p:cNvPr>
          <p:cNvSpPr/>
          <p:nvPr/>
        </p:nvSpPr>
        <p:spPr>
          <a:xfrm>
            <a:off x="2293359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590FC3B3-9A98-12DC-23BC-B540F206A6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657" y="2559525"/>
            <a:ext cx="846637" cy="117198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307048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まずはどうする？</a:t>
            </a:r>
            <a:endParaRPr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25D3FB5-7446-4367-06DE-4EEA9C70A886}"/>
              </a:ext>
            </a:extLst>
          </p:cNvPr>
          <p:cNvSpPr txBox="1"/>
          <p:nvPr/>
        </p:nvSpPr>
        <p:spPr>
          <a:xfrm>
            <a:off x="402975" y="3957690"/>
            <a:ext cx="151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人の命を守る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058AB3-5334-7212-6117-8E75DDE019B1}"/>
              </a:ext>
            </a:extLst>
          </p:cNvPr>
          <p:cNvSpPr txBox="1"/>
          <p:nvPr/>
        </p:nvSpPr>
        <p:spPr>
          <a:xfrm>
            <a:off x="2643778" y="3931563"/>
            <a:ext cx="162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牛の命を守る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B9BAE3-8160-18BA-AE9A-BB0C25F97C00}"/>
              </a:ext>
            </a:extLst>
          </p:cNvPr>
          <p:cNvSpPr txBox="1"/>
          <p:nvPr/>
        </p:nvSpPr>
        <p:spPr>
          <a:xfrm>
            <a:off x="707944" y="5011260"/>
            <a:ext cx="241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重要業務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/>
          <p:nvPr/>
        </p:nvCxnSpPr>
        <p:spPr>
          <a:xfrm>
            <a:off x="1667656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DE7187-BD47-B7DD-AA30-10F03957E72D}"/>
              </a:ext>
            </a:extLst>
          </p:cNvPr>
          <p:cNvSpPr txBox="1"/>
          <p:nvPr/>
        </p:nvSpPr>
        <p:spPr>
          <a:xfrm>
            <a:off x="4009074" y="5011260"/>
            <a:ext cx="316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目標復旧時間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D7AA0A7-668E-DD4E-88A5-202ED71FC276}"/>
              </a:ext>
            </a:extLst>
          </p:cNvPr>
          <p:cNvSpPr/>
          <p:nvPr/>
        </p:nvSpPr>
        <p:spPr>
          <a:xfrm>
            <a:off x="3604097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2EDB5DE-15FB-248A-2A0E-5212E6D46C69}"/>
              </a:ext>
            </a:extLst>
          </p:cNvPr>
          <p:cNvSpPr txBox="1"/>
          <p:nvPr/>
        </p:nvSpPr>
        <p:spPr>
          <a:xfrm>
            <a:off x="3729526" y="6873532"/>
            <a:ext cx="2702537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50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endParaRPr lang="ja-JP" altLang="en-US" sz="14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9759F5-C6CB-58AB-E601-6257810FE599}"/>
              </a:ext>
            </a:extLst>
          </p:cNvPr>
          <p:cNvSpPr txBox="1"/>
          <p:nvPr/>
        </p:nvSpPr>
        <p:spPr>
          <a:xfrm>
            <a:off x="4378097" y="888738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時間以内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567A06-4E4A-3401-1CB2-0623E588D83E}"/>
              </a:ext>
            </a:extLst>
          </p:cNvPr>
          <p:cNvSpPr txBox="1"/>
          <p:nvPr/>
        </p:nvSpPr>
        <p:spPr>
          <a:xfrm>
            <a:off x="1745519" y="50563"/>
            <a:ext cx="1804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発災！</a:t>
            </a:r>
            <a:endParaRPr lang="ja-JP" altLang="en-US" sz="32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518C3B-9BAE-1AD2-A852-921AA060B4C6}"/>
              </a:ext>
            </a:extLst>
          </p:cNvPr>
          <p:cNvSpPr txBox="1"/>
          <p:nvPr/>
        </p:nvSpPr>
        <p:spPr>
          <a:xfrm>
            <a:off x="1745519" y="784360"/>
            <a:ext cx="67500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突然の災害でも慌てずに行動できるようにしましょう。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5BB323-9E2B-2B99-9633-212A3A98968C}"/>
              </a:ext>
            </a:extLst>
          </p:cNvPr>
          <p:cNvSpPr txBox="1"/>
          <p:nvPr/>
        </p:nvSpPr>
        <p:spPr>
          <a:xfrm>
            <a:off x="698628" y="5469602"/>
            <a:ext cx="2526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緊急事態において、業務の継続、早期復旧に向け、当牧場では重要業務を「飼養作業」と位置付けました。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D880B4-23A1-5ED4-183B-EC538195108C}"/>
              </a:ext>
            </a:extLst>
          </p:cNvPr>
          <p:cNvSpPr txBox="1"/>
          <p:nvPr/>
        </p:nvSpPr>
        <p:spPr>
          <a:xfrm>
            <a:off x="4013103" y="5453158"/>
            <a:ext cx="2545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継続、復旧すべき飼養作業の目標復旧時間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業務再開時間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時間と設定しました。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5367A5-1575-5FE3-B80F-A2A5DC263318}"/>
              </a:ext>
            </a:extLst>
          </p:cNvPr>
          <p:cNvSpPr txBox="1"/>
          <p:nvPr/>
        </p:nvSpPr>
        <p:spPr>
          <a:xfrm>
            <a:off x="713142" y="1332835"/>
            <a:ext cx="219257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基本方針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F230822-6E1B-DDDE-3862-B954A4878D93}"/>
              </a:ext>
            </a:extLst>
          </p:cNvPr>
          <p:cNvSpPr txBox="1"/>
          <p:nvPr/>
        </p:nvSpPr>
        <p:spPr>
          <a:xfrm>
            <a:off x="713142" y="1778146"/>
            <a:ext cx="5328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社会的使命を念頭に、</a:t>
            </a:r>
            <a:r>
              <a:rPr lang="en-US" altLang="ja-JP" sz="1200" err="1"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の目的、基本方針は経営方針とも結びつきます。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79D455-134F-8054-F93D-6AC69DAF5836}"/>
              </a:ext>
            </a:extLst>
          </p:cNvPr>
          <p:cNvSpPr txBox="1"/>
          <p:nvPr/>
        </p:nvSpPr>
        <p:spPr>
          <a:xfrm>
            <a:off x="6489201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/>
              <a:t>１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9F0FABF-34F8-6D0E-C30B-D5A9D4DA7695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3BF77F9-A7B5-E375-77F3-5D2E700E9448}"/>
              </a:ext>
            </a:extLst>
          </p:cNvPr>
          <p:cNvSpPr/>
          <p:nvPr/>
        </p:nvSpPr>
        <p:spPr>
          <a:xfrm>
            <a:off x="-249481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 dirty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5C0C063-018C-B7EF-F4B1-3BDE121AE9A7}"/>
              </a:ext>
            </a:extLst>
          </p:cNvPr>
          <p:cNvSpPr/>
          <p:nvPr/>
        </p:nvSpPr>
        <p:spPr>
          <a:xfrm>
            <a:off x="3040305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67F17D-74B7-5E6E-8E43-032CF34CCE3D}"/>
              </a:ext>
            </a:extLst>
          </p:cNvPr>
          <p:cNvSpPr txBox="1"/>
          <p:nvPr/>
        </p:nvSpPr>
        <p:spPr>
          <a:xfrm>
            <a:off x="4852132" y="3849625"/>
            <a:ext cx="1899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供給責任を果たす</a:t>
            </a:r>
          </a:p>
        </p:txBody>
      </p:sp>
      <p:pic>
        <p:nvPicPr>
          <p:cNvPr id="6" name="図 5" descr="図形, 四角形&#10;&#10;自動的に生成された説明">
            <a:extLst>
              <a:ext uri="{FF2B5EF4-FFF2-40B4-BE49-F238E27FC236}">
                <a16:creationId xmlns:a16="http://schemas.microsoft.com/office/drawing/2014/main" id="{94F10A5A-D04B-5CD8-953F-AF64FABC1A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8053" y1="30898" x2="63660" y2="31200"/>
                        <a14:foregroundMark x1="33952" y1="29600" x2="54869" y2="30727"/>
                        <a14:foregroundMark x1="63011" y1="25186" x2="83554" y2="30400"/>
                        <a14:foregroundMark x1="56764" y1="23600" x2="57527" y2="23794"/>
                        <a14:foregroundMark x1="84615" y1="26800" x2="83024" y2="75600"/>
                        <a14:foregroundMark x1="83024" y1="75600" x2="72149" y2="75600"/>
                        <a14:foregroundMark x1="70292" y1="76400" x2="32626" y2="76400"/>
                        <a14:foregroundMark x1="29443" y1="73600" x2="24934" y2="69600"/>
                        <a14:foregroundMark x1="18568" y1="74400" x2="14589" y2="74400"/>
                        <a14:foregroundMark x1="14854" y1="69600" x2="25199" y2="41600"/>
                        <a14:foregroundMark x1="25199" y1="41600" x2="35279" y2="30400"/>
                        <a14:foregroundMark x1="41379" y1="29600" x2="55301" y2="29600"/>
                        <a14:foregroundMark x1="56528" y1="26400" x2="36340" y2="26400"/>
                        <a14:foregroundMark x1="68170" y1="26400" x2="62546" y2="26400"/>
                        <a14:foregroundMark x1="36340" y1="26800" x2="33952" y2="32400"/>
                        <a14:foregroundMark x1="56233" y1="25600" x2="56834" y2="25600"/>
                        <a14:foregroundMark x1="55438" y1="25600" x2="56834" y2="25600"/>
                        <a14:foregroundMark x1="54111" y1="24800" x2="57007" y2="25149"/>
                        <a14:foregroundMark x1="23607" y1="39200" x2="14058" y2="64000"/>
                        <a14:foregroundMark x1="14058" y1="64000" x2="14589" y2="67600"/>
                        <a14:foregroundMark x1="35279" y1="40800" x2="34748" y2="69600"/>
                        <a14:foregroundMark x1="34748" y1="69600" x2="25729" y2="73600"/>
                        <a14:foregroundMark x1="20955" y1="65200" x2="71353" y2="65200"/>
                        <a14:foregroundMark x1="35279" y1="73600" x2="67374" y2="73600"/>
                        <a14:foregroundMark x1="67374" y1="73600" x2="82759" y2="72800"/>
                        <a14:foregroundMark x1="82759" y1="74800" x2="72679" y2="74800"/>
                        <a14:foregroundMark x1="29443" y1="38800" x2="38992" y2="59200"/>
                        <a14:foregroundMark x1="36870" y1="34400" x2="84881" y2="34400"/>
                        <a14:foregroundMark x1="35013" y1="45600" x2="61008" y2="45600"/>
                        <a14:foregroundMark x1="61008" y1="45600" x2="81432" y2="44800"/>
                        <a14:foregroundMark x1="57294" y1="23600" x2="57601" y2="23600"/>
                        <a14:foregroundMark x1="56233" y1="26800" x2="77719" y2="26800"/>
                        <a14:foregroundMark x1="77719" y1="26800" x2="84881" y2="26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035" y="2373948"/>
            <a:ext cx="2023033" cy="134153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76EE95-F4E4-B32D-DF6A-69BE8E2D4294}"/>
              </a:ext>
            </a:extLst>
          </p:cNvPr>
          <p:cNvSpPr txBox="1"/>
          <p:nvPr/>
        </p:nvSpPr>
        <p:spPr>
          <a:xfrm>
            <a:off x="772064" y="8952363"/>
            <a:ext cx="16204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飼養作業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82FF576-F967-223F-3D01-2FADA433CC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409" y="2759584"/>
            <a:ext cx="1756563" cy="1099508"/>
          </a:xfrm>
          <a:prstGeom prst="rect">
            <a:avLst/>
          </a:prstGeom>
        </p:spPr>
      </p:pic>
      <p:pic>
        <p:nvPicPr>
          <p:cNvPr id="9" name="図 8" descr="草の上にいる牛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DD9D69F-52B9-593F-711D-023F889968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662" y="6793041"/>
            <a:ext cx="2188738" cy="218873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8839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4">
            <a:extLst>
              <a:ext uri="{FF2B5EF4-FFF2-40B4-BE49-F238E27FC236}">
                <a16:creationId xmlns:a16="http://schemas.microsoft.com/office/drawing/2014/main" id="{6F5C833D-A34F-54F2-04C6-7DC45F536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514086"/>
              </p:ext>
            </p:extLst>
          </p:nvPr>
        </p:nvGraphicFramePr>
        <p:xfrm>
          <a:off x="688013" y="3882889"/>
          <a:ext cx="5775981" cy="2472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084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3074029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1251112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19457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確認対象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担当者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家族を含めた安否確認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　建物等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自宅、牛舎、事務所、倉庫、機械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資材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肥料・飼料・農薬等の在庫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取引先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状況確認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インフラ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電気・水道・交通、通信回線の状況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灯油、軽油、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重油、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ガス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</a:tbl>
          </a:graphicData>
        </a:graphic>
      </p:graphicFrame>
      <p:sp>
        <p:nvSpPr>
          <p:cNvPr id="43" name="楕円 42">
            <a:extLst>
              <a:ext uri="{FF2B5EF4-FFF2-40B4-BE49-F238E27FC236}">
                <a16:creationId xmlns:a16="http://schemas.microsoft.com/office/drawing/2014/main" id="{CAB8C917-93AA-E68E-6BEA-09BADBE965B5}"/>
              </a:ext>
            </a:extLst>
          </p:cNvPr>
          <p:cNvSpPr/>
          <p:nvPr/>
        </p:nvSpPr>
        <p:spPr>
          <a:xfrm>
            <a:off x="764174" y="1642886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679FB6B7-EF94-A09A-AB5D-2DA844412F2D}"/>
              </a:ext>
            </a:extLst>
          </p:cNvPr>
          <p:cNvSpPr/>
          <p:nvPr/>
        </p:nvSpPr>
        <p:spPr>
          <a:xfrm>
            <a:off x="2581767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6621BFF-A45B-CFC3-B0AA-DD2825438056}"/>
              </a:ext>
            </a:extLst>
          </p:cNvPr>
          <p:cNvSpPr/>
          <p:nvPr/>
        </p:nvSpPr>
        <p:spPr>
          <a:xfrm>
            <a:off x="4398661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86F44199-7169-12AF-4639-B1BD1FF829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238" y="7272764"/>
            <a:ext cx="2019158" cy="169977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80156" y="1357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18164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185C14E0-517A-0443-31D0-5DC24636E8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111" y="76173"/>
            <a:ext cx="382522" cy="963511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5B2A9A3E-9391-CC13-9148-F73FA2CC98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437" y="76172"/>
            <a:ext cx="295492" cy="96351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61ADAB4-48C0-8898-B533-E5EC1DFAB2CE}"/>
              </a:ext>
            </a:extLst>
          </p:cNvPr>
          <p:cNvSpPr txBox="1"/>
          <p:nvPr/>
        </p:nvSpPr>
        <p:spPr>
          <a:xfrm>
            <a:off x="5094514" y="1053031"/>
            <a:ext cx="1757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200">
                <a:latin typeface="+mn-ea"/>
              </a:rPr>
              <a:t>統括責任者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   代理者：専務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445C1ED-E048-F1BC-71CD-0ADC3ED8F383}"/>
              </a:ext>
            </a:extLst>
          </p:cNvPr>
          <p:cNvSpPr txBox="1"/>
          <p:nvPr/>
        </p:nvSpPr>
        <p:spPr>
          <a:xfrm>
            <a:off x="80156" y="798420"/>
            <a:ext cx="5126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初動対応フェーズ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緊急事態発生から </a:t>
            </a:r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endParaRPr lang="ja-JP" altLang="en-US" sz="16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066403-9A90-1470-D5F5-EA4945A9594C}"/>
              </a:ext>
            </a:extLst>
          </p:cNvPr>
          <p:cNvSpPr txBox="1"/>
          <p:nvPr/>
        </p:nvSpPr>
        <p:spPr>
          <a:xfrm>
            <a:off x="680074" y="3513557"/>
            <a:ext cx="1393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状況確認</a:t>
            </a:r>
            <a:endParaRPr lang="ja-JP" altLang="en-US" sz="14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4F775E-3CD4-12DE-9AC2-CE8F99DA706D}"/>
              </a:ext>
            </a:extLst>
          </p:cNvPr>
          <p:cNvSpPr txBox="1"/>
          <p:nvPr/>
        </p:nvSpPr>
        <p:spPr>
          <a:xfrm>
            <a:off x="680074" y="1276712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出勤・帰宅ルール</a:t>
            </a:r>
            <a:endParaRPr lang="ja-JP" altLang="en-US"/>
          </a:p>
        </p:txBody>
      </p:sp>
      <p:graphicFrame>
        <p:nvGraphicFramePr>
          <p:cNvPr id="36" name="表 4">
            <a:extLst>
              <a:ext uri="{FF2B5EF4-FFF2-40B4-BE49-F238E27FC236}">
                <a16:creationId xmlns:a16="http://schemas.microsoft.com/office/drawing/2014/main" id="{AC27063B-C126-B690-6F71-5D4C6DAC2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518977"/>
              </p:ext>
            </p:extLst>
          </p:nvPr>
        </p:nvGraphicFramePr>
        <p:xfrm>
          <a:off x="683741" y="6877108"/>
          <a:ext cx="3636000" cy="288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183085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品目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数量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救急箱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２セット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飲料水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２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L×20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食料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従業員数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×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７日分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ヘルメット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簡易トイレ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懐中電灯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毛布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71788"/>
                  </a:ext>
                </a:extLst>
              </a:tr>
            </a:tbl>
          </a:graphicData>
        </a:graphic>
      </p:graphicFrame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37E2B97-CBAF-5777-907E-C306F305047A}"/>
              </a:ext>
            </a:extLst>
          </p:cNvPr>
          <p:cNvSpPr txBox="1"/>
          <p:nvPr/>
        </p:nvSpPr>
        <p:spPr>
          <a:xfrm>
            <a:off x="680074" y="6507776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備蓄品の状況</a:t>
            </a:r>
            <a:endParaRPr lang="ja-JP" altLang="en-US" dirty="0"/>
          </a:p>
        </p:txBody>
      </p:sp>
      <p:pic>
        <p:nvPicPr>
          <p:cNvPr id="39" name="図 38" descr="アイコン&#10;&#10;自動的に生成された説明">
            <a:extLst>
              <a:ext uri="{FF2B5EF4-FFF2-40B4-BE49-F238E27FC236}">
                <a16:creationId xmlns:a16="http://schemas.microsoft.com/office/drawing/2014/main" id="{32BEDE33-18C9-B4E4-0FC0-ECA5054E60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3162" y="2140821"/>
            <a:ext cx="1077211" cy="911066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27AA91-4F97-A2A6-136D-C844D069A34D}"/>
              </a:ext>
            </a:extLst>
          </p:cNvPr>
          <p:cNvSpPr txBox="1"/>
          <p:nvPr/>
        </p:nvSpPr>
        <p:spPr>
          <a:xfrm>
            <a:off x="1124174" y="1793244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出勤時</a:t>
            </a:r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3EDB3D4-7D9D-F95F-B442-09F66D88E5CA}"/>
              </a:ext>
            </a:extLst>
          </p:cNvPr>
          <p:cNvSpPr txBox="1"/>
          <p:nvPr/>
        </p:nvSpPr>
        <p:spPr>
          <a:xfrm>
            <a:off x="872174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事務所内待機</a:t>
            </a:r>
            <a:endParaRPr lang="ja-JP" altLang="en-US" sz="105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E32725-3134-A904-1CA5-294107D0DF55}"/>
              </a:ext>
            </a:extLst>
          </p:cNvPr>
          <p:cNvSpPr txBox="1"/>
          <p:nvPr/>
        </p:nvSpPr>
        <p:spPr>
          <a:xfrm>
            <a:off x="2941767" y="1820180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在宅時</a:t>
            </a:r>
            <a:endParaRPr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0D684E2-4E65-A1B7-2CDD-0BB87CCB4A5E}"/>
              </a:ext>
            </a:extLst>
          </p:cNvPr>
          <p:cNvSpPr txBox="1"/>
          <p:nvPr/>
        </p:nvSpPr>
        <p:spPr>
          <a:xfrm>
            <a:off x="2689767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自宅待機</a:t>
            </a:r>
            <a:endParaRPr lang="ja-JP" altLang="en-US" sz="105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92CCE4A-37AF-A0A7-C7EA-4F4C372CCAEE}"/>
              </a:ext>
            </a:extLst>
          </p:cNvPr>
          <p:cNvSpPr txBox="1"/>
          <p:nvPr/>
        </p:nvSpPr>
        <p:spPr>
          <a:xfrm>
            <a:off x="4758661" y="1783349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endParaRPr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03CE33-4DD2-7D68-C7B0-392C5DEBF7E4}"/>
              </a:ext>
            </a:extLst>
          </p:cNvPr>
          <p:cNvSpPr txBox="1"/>
          <p:nvPr/>
        </p:nvSpPr>
        <p:spPr>
          <a:xfrm>
            <a:off x="4492904" y="2950459"/>
            <a:ext cx="1611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一番近くの安全な場所で待機</a:t>
            </a:r>
            <a:endParaRPr lang="ja-JP" altLang="en-US" sz="1050"/>
          </a:p>
        </p:txBody>
      </p:sp>
      <p:pic>
        <p:nvPicPr>
          <p:cNvPr id="53" name="図 52" descr="挿絵, 建物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45886077-7C3E-1749-2FF3-49865E405E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4648" y="2152681"/>
            <a:ext cx="1268026" cy="733811"/>
          </a:xfrm>
          <a:prstGeom prst="rect">
            <a:avLst/>
          </a:prstGeom>
        </p:spPr>
      </p:pic>
      <p:pic>
        <p:nvPicPr>
          <p:cNvPr id="2" name="グラフィックス 1" descr="トウモロコシ 枠線">
            <a:extLst>
              <a:ext uri="{FF2B5EF4-FFF2-40B4-BE49-F238E27FC236}">
                <a16:creationId xmlns:a16="http://schemas.microsoft.com/office/drawing/2014/main" id="{62391918-BB3B-0D56-F7F4-2BE2CA6952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074" y="4924803"/>
            <a:ext cx="360000" cy="360000"/>
          </a:xfrm>
          <a:prstGeom prst="rect">
            <a:avLst/>
          </a:prstGeom>
        </p:spPr>
      </p:pic>
      <p:pic>
        <p:nvPicPr>
          <p:cNvPr id="11" name="グラフィックス 10" descr="歩く 枠線">
            <a:extLst>
              <a:ext uri="{FF2B5EF4-FFF2-40B4-BE49-F238E27FC236}">
                <a16:creationId xmlns:a16="http://schemas.microsoft.com/office/drawing/2014/main" id="{8C4FB75C-A7C1-CEDB-009D-F8D7EAA894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86" y="4215604"/>
            <a:ext cx="324000" cy="324000"/>
          </a:xfrm>
          <a:prstGeom prst="rect">
            <a:avLst/>
          </a:prstGeom>
        </p:spPr>
      </p:pic>
      <p:pic>
        <p:nvPicPr>
          <p:cNvPr id="13" name="グラフィックス 12" descr="納屋 枠線">
            <a:extLst>
              <a:ext uri="{FF2B5EF4-FFF2-40B4-BE49-F238E27FC236}">
                <a16:creationId xmlns:a16="http://schemas.microsoft.com/office/drawing/2014/main" id="{DCADD32C-4B2E-F44E-DF7E-69CCF7A002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8408" y="4555471"/>
            <a:ext cx="360000" cy="360000"/>
          </a:xfrm>
          <a:prstGeom prst="rect">
            <a:avLst/>
          </a:prstGeom>
        </p:spPr>
      </p:pic>
      <p:pic>
        <p:nvPicPr>
          <p:cNvPr id="19" name="グラフィックス 18" descr="握手 枠線">
            <a:extLst>
              <a:ext uri="{FF2B5EF4-FFF2-40B4-BE49-F238E27FC236}">
                <a16:creationId xmlns:a16="http://schemas.microsoft.com/office/drawing/2014/main" id="{B29A4A08-AEF9-FF83-EDBC-737616645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8408" y="5294135"/>
            <a:ext cx="360000" cy="360000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1440B311-15B9-E8FA-1B78-92273F0DBD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8408" y="5631079"/>
            <a:ext cx="360000" cy="360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627220-04A5-CD49-D2E3-5D77CE381B34}"/>
              </a:ext>
            </a:extLst>
          </p:cNvPr>
          <p:cNvSpPr txBox="1"/>
          <p:nvPr/>
        </p:nvSpPr>
        <p:spPr>
          <a:xfrm>
            <a:off x="635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2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EACCAF-844C-1050-EA8B-3B34BF4F315E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59DCEBC-61A3-584C-A374-E3E482AD13A3}"/>
              </a:ext>
            </a:extLst>
          </p:cNvPr>
          <p:cNvSpPr/>
          <p:nvPr/>
        </p:nvSpPr>
        <p:spPr>
          <a:xfrm>
            <a:off x="-288497" y="3344888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3D6B13-3150-2F32-AF3E-69E181516911}"/>
              </a:ext>
            </a:extLst>
          </p:cNvPr>
          <p:cNvSpPr/>
          <p:nvPr/>
        </p:nvSpPr>
        <p:spPr>
          <a:xfrm>
            <a:off x="-286321" y="6299676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8665B22-9CFC-0B45-C30F-99C3812B5BBF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642" y="2199588"/>
            <a:ext cx="1254775" cy="78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図表 7">
            <a:extLst>
              <a:ext uri="{FF2B5EF4-FFF2-40B4-BE49-F238E27FC236}">
                <a16:creationId xmlns:a16="http://schemas.microsoft.com/office/drawing/2014/main" id="{08969C45-7575-F3ED-C93D-73D8BE3DF1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3304631"/>
              </p:ext>
            </p:extLst>
          </p:nvPr>
        </p:nvGraphicFramePr>
        <p:xfrm>
          <a:off x="129747" y="2048953"/>
          <a:ext cx="6725052" cy="7847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楕円 18">
            <a:extLst>
              <a:ext uri="{FF2B5EF4-FFF2-40B4-BE49-F238E27FC236}">
                <a16:creationId xmlns:a16="http://schemas.microsoft.com/office/drawing/2014/main" id="{4AAA14FE-FA5F-31C7-2FDE-D19C045928BF}"/>
              </a:ext>
            </a:extLst>
          </p:cNvPr>
          <p:cNvSpPr/>
          <p:nvPr/>
        </p:nvSpPr>
        <p:spPr>
          <a:xfrm>
            <a:off x="571254" y="2076824"/>
            <a:ext cx="114504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D168B3-4047-9B11-8D16-C5CA7390A5D1}"/>
              </a:ext>
            </a:extLst>
          </p:cNvPr>
          <p:cNvSpPr txBox="1"/>
          <p:nvPr/>
        </p:nvSpPr>
        <p:spPr>
          <a:xfrm>
            <a:off x="369774" y="3221066"/>
            <a:ext cx="1548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6A20DA3-D735-490C-D882-5F122254FCD8}"/>
              </a:ext>
            </a:extLst>
          </p:cNvPr>
          <p:cNvSpPr/>
          <p:nvPr/>
        </p:nvSpPr>
        <p:spPr>
          <a:xfrm>
            <a:off x="557940" y="4683724"/>
            <a:ext cx="115200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633D87-079C-AA1B-0860-967113F63DD5}"/>
              </a:ext>
            </a:extLst>
          </p:cNvPr>
          <p:cNvSpPr txBox="1"/>
          <p:nvPr/>
        </p:nvSpPr>
        <p:spPr>
          <a:xfrm>
            <a:off x="351774" y="5827966"/>
            <a:ext cx="1584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en-US" altLang="ja-JP" sz="200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EEA7457-A226-8BE1-EF7F-4440344AC217}"/>
              </a:ext>
            </a:extLst>
          </p:cNvPr>
          <p:cNvGrpSpPr/>
          <p:nvPr/>
        </p:nvGrpSpPr>
        <p:grpSpPr>
          <a:xfrm>
            <a:off x="369774" y="7445773"/>
            <a:ext cx="1548000" cy="1531941"/>
            <a:chOff x="544749" y="554561"/>
            <a:chExt cx="2088000" cy="2039713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D0EF044-9FD2-5883-9444-741C2D558756}"/>
                </a:ext>
              </a:extLst>
            </p:cNvPr>
            <p:cNvGrpSpPr/>
            <p:nvPr/>
          </p:nvGrpSpPr>
          <p:grpSpPr>
            <a:xfrm>
              <a:off x="816513" y="554561"/>
              <a:ext cx="1544472" cy="1550644"/>
              <a:chOff x="825655" y="531719"/>
              <a:chExt cx="1544472" cy="1550644"/>
            </a:xfrm>
          </p:grpSpPr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0ABE5C2A-5720-DF42-3DEF-EC0B32EC7453}"/>
                  </a:ext>
                </a:extLst>
              </p:cNvPr>
              <p:cNvSpPr/>
              <p:nvPr/>
            </p:nvSpPr>
            <p:spPr>
              <a:xfrm>
                <a:off x="825655" y="531719"/>
                <a:ext cx="1544472" cy="155064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B4EC8036-1C32-AE82-7999-56A8117D667E}"/>
                  </a:ext>
                </a:extLst>
              </p:cNvPr>
              <p:cNvCxnSpPr/>
              <p:nvPr/>
            </p:nvCxnSpPr>
            <p:spPr>
              <a:xfrm>
                <a:off x="1574899" y="710157"/>
                <a:ext cx="0" cy="5751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5791EC63-5C50-AF84-4E7F-4AB1B7BB114A}"/>
                </a:ext>
              </a:extLst>
            </p:cNvPr>
            <p:cNvGrpSpPr/>
            <p:nvPr/>
          </p:nvGrpSpPr>
          <p:grpSpPr>
            <a:xfrm>
              <a:off x="544749" y="849106"/>
              <a:ext cx="2088000" cy="1745168"/>
              <a:chOff x="544749" y="849106"/>
              <a:chExt cx="2088000" cy="1745168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69CD1BD-F725-CE2D-19E7-9CAC5F2BD0E4}"/>
                  </a:ext>
                </a:extLst>
              </p:cNvPr>
              <p:cNvSpPr txBox="1"/>
              <p:nvPr/>
            </p:nvSpPr>
            <p:spPr>
              <a:xfrm>
                <a:off x="544749" y="2102525"/>
                <a:ext cx="2088000" cy="491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発災から</a:t>
                </a:r>
                <a:r>
                  <a:rPr kumimoji="1" lang="en-US" altLang="ja-JP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12</a:t>
                </a:r>
                <a:r>
                  <a:rPr kumimoji="1" lang="ja-JP" altLang="en-US" sz="1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</a:t>
                </a:r>
                <a:endParaRPr kumimoji="1" lang="en-US" altLang="ja-JP" sz="14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3" name="アーチ 42">
                <a:extLst>
                  <a:ext uri="{FF2B5EF4-FFF2-40B4-BE49-F238E27FC236}">
                    <a16:creationId xmlns:a16="http://schemas.microsoft.com/office/drawing/2014/main" id="{35267F70-B9A0-347D-AFE9-4D780F7C2C77}"/>
                  </a:ext>
                </a:extLst>
              </p:cNvPr>
              <p:cNvSpPr/>
              <p:nvPr/>
            </p:nvSpPr>
            <p:spPr>
              <a:xfrm rot="5400000">
                <a:off x="1207272" y="920669"/>
                <a:ext cx="756000" cy="756000"/>
              </a:xfrm>
              <a:prstGeom prst="blockArc">
                <a:avLst>
                  <a:gd name="adj1" fmla="val 10800000"/>
                  <a:gd name="adj2" fmla="val 9500854"/>
                  <a:gd name="adj3" fmla="val 10794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二等辺三角形 43">
                <a:extLst>
                  <a:ext uri="{FF2B5EF4-FFF2-40B4-BE49-F238E27FC236}">
                    <a16:creationId xmlns:a16="http://schemas.microsoft.com/office/drawing/2014/main" id="{EFBB1FA1-F6C8-4F75-6788-54634DB41BBC}"/>
                  </a:ext>
                </a:extLst>
              </p:cNvPr>
              <p:cNvSpPr/>
              <p:nvPr/>
            </p:nvSpPr>
            <p:spPr>
              <a:xfrm rot="3172223">
                <a:off x="1313051" y="899906"/>
                <a:ext cx="284480" cy="18288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49" name="図 48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EC67E1A9-3A12-5709-F027-14BDEAE6D0C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30" y="76173"/>
            <a:ext cx="382522" cy="963511"/>
          </a:xfrm>
          <a:prstGeom prst="rect">
            <a:avLst/>
          </a:prstGeom>
        </p:spPr>
      </p:pic>
      <p:pic>
        <p:nvPicPr>
          <p:cNvPr id="51" name="図 50" descr="アイコン&#10;&#10;自動的に生成された説明">
            <a:extLst>
              <a:ext uri="{FF2B5EF4-FFF2-40B4-BE49-F238E27FC236}">
                <a16:creationId xmlns:a16="http://schemas.microsoft.com/office/drawing/2014/main" id="{466B32DE-2A74-6C9F-3974-F069F43E56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831" y="76173"/>
            <a:ext cx="295492" cy="963511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F294396-E65B-BD0A-E5F4-9036432F311D}"/>
              </a:ext>
            </a:extLst>
          </p:cNvPr>
          <p:cNvSpPr txBox="1"/>
          <p:nvPr/>
        </p:nvSpPr>
        <p:spPr>
          <a:xfrm>
            <a:off x="-101322" y="1053048"/>
            <a:ext cx="2483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事業継続担当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責任者：社長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　副責任者：専務</a:t>
            </a:r>
          </a:p>
        </p:txBody>
      </p:sp>
      <p:pic>
        <p:nvPicPr>
          <p:cNvPr id="59" name="図 58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E9A1FD7E-C5E5-6D53-1E8E-8B948768047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0132" y="4074154"/>
            <a:ext cx="1104374" cy="1327436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098FAD3-7EB3-49F6-9298-6FBD8ED443FC}"/>
              </a:ext>
            </a:extLst>
          </p:cNvPr>
          <p:cNvSpPr txBox="1"/>
          <p:nvPr/>
        </p:nvSpPr>
        <p:spPr>
          <a:xfrm>
            <a:off x="4079954" y="135731"/>
            <a:ext cx="28075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A9372412-0468-AAAE-8A18-F8D16AEE68AD}"/>
              </a:ext>
            </a:extLst>
          </p:cNvPr>
          <p:cNvCxnSpPr>
            <a:cxnSpLocks/>
          </p:cNvCxnSpPr>
          <p:nvPr/>
        </p:nvCxnSpPr>
        <p:spPr>
          <a:xfrm>
            <a:off x="304881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図 65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4654C653-E060-3827-AF96-3C243759C95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1387" y="5370896"/>
            <a:ext cx="1630933" cy="1514357"/>
          </a:xfrm>
          <a:prstGeom prst="rect">
            <a:avLst/>
          </a:prstGeom>
        </p:spPr>
      </p:pic>
      <p:sp>
        <p:nvSpPr>
          <p:cNvPr id="71" name="部分円 70">
            <a:extLst>
              <a:ext uri="{FF2B5EF4-FFF2-40B4-BE49-F238E27FC236}">
                <a16:creationId xmlns:a16="http://schemas.microsoft.com/office/drawing/2014/main" id="{32D0231E-B76D-100B-8BED-71C62DC4B106}"/>
              </a:ext>
            </a:extLst>
          </p:cNvPr>
          <p:cNvSpPr/>
          <p:nvPr/>
        </p:nvSpPr>
        <p:spPr>
          <a:xfrm flipH="1">
            <a:off x="517527" y="2069897"/>
            <a:ext cx="1195588" cy="1222675"/>
          </a:xfrm>
          <a:prstGeom prst="pie">
            <a:avLst>
              <a:gd name="adj1" fmla="val 10820407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アーチ 15">
            <a:extLst>
              <a:ext uri="{FF2B5EF4-FFF2-40B4-BE49-F238E27FC236}">
                <a16:creationId xmlns:a16="http://schemas.microsoft.com/office/drawing/2014/main" id="{C198FA7D-0BAE-AF0A-1AD3-F153012A25A6}"/>
              </a:ext>
            </a:extLst>
          </p:cNvPr>
          <p:cNvSpPr/>
          <p:nvPr/>
        </p:nvSpPr>
        <p:spPr>
          <a:xfrm rot="5400000">
            <a:off x="856297" y="2194983"/>
            <a:ext cx="518047" cy="634233"/>
          </a:xfrm>
          <a:prstGeom prst="blockArc">
            <a:avLst>
              <a:gd name="adj1" fmla="val 10800000"/>
              <a:gd name="adj2" fmla="val 16249107"/>
              <a:gd name="adj3" fmla="val 1110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B280AF34-5CE3-C106-56CE-238BA62C9BA4}"/>
              </a:ext>
            </a:extLst>
          </p:cNvPr>
          <p:cNvSpPr/>
          <p:nvPr/>
        </p:nvSpPr>
        <p:spPr>
          <a:xfrm rot="10800000">
            <a:off x="1291123" y="2523772"/>
            <a:ext cx="210908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部分円 71">
            <a:extLst>
              <a:ext uri="{FF2B5EF4-FFF2-40B4-BE49-F238E27FC236}">
                <a16:creationId xmlns:a16="http://schemas.microsoft.com/office/drawing/2014/main" id="{B78F10AD-1490-6B5B-9FD3-6A07B58F6C52}"/>
              </a:ext>
            </a:extLst>
          </p:cNvPr>
          <p:cNvSpPr/>
          <p:nvPr/>
        </p:nvSpPr>
        <p:spPr>
          <a:xfrm flipH="1">
            <a:off x="557939" y="4679324"/>
            <a:ext cx="1160471" cy="1146224"/>
          </a:xfrm>
          <a:prstGeom prst="pie">
            <a:avLst>
              <a:gd name="adj1" fmla="val 19868000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アーチ 31">
            <a:extLst>
              <a:ext uri="{FF2B5EF4-FFF2-40B4-BE49-F238E27FC236}">
                <a16:creationId xmlns:a16="http://schemas.microsoft.com/office/drawing/2014/main" id="{D453F105-38E7-473E-D900-6BB6D3471074}"/>
              </a:ext>
            </a:extLst>
          </p:cNvPr>
          <p:cNvSpPr/>
          <p:nvPr/>
        </p:nvSpPr>
        <p:spPr>
          <a:xfrm rot="5400000">
            <a:off x="808187" y="4954010"/>
            <a:ext cx="655346" cy="612000"/>
          </a:xfrm>
          <a:prstGeom prst="blockArc">
            <a:avLst>
              <a:gd name="adj1" fmla="val 10800000"/>
              <a:gd name="adj2" fmla="val 5058600"/>
              <a:gd name="adj3" fmla="val 888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88A4BE5B-20CB-8127-BED3-4D22E80DF87E}"/>
              </a:ext>
            </a:extLst>
          </p:cNvPr>
          <p:cNvSpPr/>
          <p:nvPr/>
        </p:nvSpPr>
        <p:spPr>
          <a:xfrm rot="569524">
            <a:off x="778120" y="5197499"/>
            <a:ext cx="215812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04B96A-A489-AE00-8F59-53ECAE68617E}"/>
              </a:ext>
            </a:extLst>
          </p:cNvPr>
          <p:cNvSpPr txBox="1"/>
          <p:nvPr/>
        </p:nvSpPr>
        <p:spPr>
          <a:xfrm>
            <a:off x="6490137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3</a:t>
            </a:r>
          </a:p>
        </p:txBody>
      </p:sp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FE11C30B-086C-C40B-EAE6-D54EA45F97C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562" y="2076824"/>
            <a:ext cx="1843790" cy="1412866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2DE8884-2556-84ED-324F-5A3B38133AF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8089" y="8041984"/>
            <a:ext cx="1756563" cy="109950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54C7610-C1A7-D667-D62D-C41EB397FBAB}"/>
              </a:ext>
            </a:extLst>
          </p:cNvPr>
          <p:cNvSpPr txBox="1"/>
          <p:nvPr/>
        </p:nvSpPr>
        <p:spPr>
          <a:xfrm>
            <a:off x="2287808" y="808310"/>
            <a:ext cx="4500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事業継続フェーズ 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530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-666426" y="135731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被害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影響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対応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-137960" y="707295"/>
            <a:ext cx="662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3FCFA558-DB16-BB29-1B8D-82662D30C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744742"/>
              </p:ext>
            </p:extLst>
          </p:nvPr>
        </p:nvGraphicFramePr>
        <p:xfrm>
          <a:off x="390996" y="960831"/>
          <a:ext cx="6228001" cy="85446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8724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5376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対応（代替手段等）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電気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飼養管理ができない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自家発電機の利用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施設設備の稼働ができない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灯油タンク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平時の残量確認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b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灯油缶で備蓄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1305579">
                <a:tc>
                  <a:txBody>
                    <a:bodyPr/>
                    <a:lstStyle/>
                    <a:p>
                      <a:pPr algn="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水道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900">
                          <a:latin typeface="+mn-ea"/>
                          <a:ea typeface="+mn-ea"/>
                        </a:rPr>
                        <a:t>（農業用水含む）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飼養管理ができない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井戸水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貯水タンク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河川水のくみ上げポンプ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雨水の利用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通信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PC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や電話で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取引先へ連絡がとれない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携帯電話で対応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交通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飼料運搬車、家畜運搬車の運行ができない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備蓄飼料の利用や、業者と事前に出荷の延期や配送の代替ルートを調整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牛舎等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牛の安全確保、施設の損壊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あらかじめ避難場所と避難ルートを決めておく</a:t>
                      </a:r>
                      <a:br>
                        <a:rPr kumimoji="1" lang="ja-JP" altLang="en-US" sz="1400" dirty="0"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飼養頭数の確認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</a:tbl>
          </a:graphicData>
        </a:graphic>
      </p:graphicFrame>
      <p:pic>
        <p:nvPicPr>
          <p:cNvPr id="14" name="グラフィックス 13" descr="水漏れする蛇口 枠線">
            <a:extLst>
              <a:ext uri="{FF2B5EF4-FFF2-40B4-BE49-F238E27FC236}">
                <a16:creationId xmlns:a16="http://schemas.microsoft.com/office/drawing/2014/main" id="{2DD57137-ECF9-9049-A67E-2888DCAA0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024" y="3744871"/>
            <a:ext cx="984802" cy="984802"/>
          </a:xfrm>
          <a:prstGeom prst="rect">
            <a:avLst/>
          </a:prstGeom>
        </p:spPr>
      </p:pic>
      <p:pic>
        <p:nvPicPr>
          <p:cNvPr id="16" name="グラフィックス 15" descr="スピーカー フォン 枠線">
            <a:extLst>
              <a:ext uri="{FF2B5EF4-FFF2-40B4-BE49-F238E27FC236}">
                <a16:creationId xmlns:a16="http://schemas.microsoft.com/office/drawing/2014/main" id="{8A7BAC1E-C93F-B5B9-F29C-FC3741756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1" y="5026343"/>
            <a:ext cx="847429" cy="847429"/>
          </a:xfrm>
          <a:prstGeom prst="rect">
            <a:avLst/>
          </a:prstGeom>
        </p:spPr>
      </p:pic>
      <p:pic>
        <p:nvPicPr>
          <p:cNvPr id="18" name="グラフィックス 17" descr="トラック 枠線">
            <a:extLst>
              <a:ext uri="{FF2B5EF4-FFF2-40B4-BE49-F238E27FC236}">
                <a16:creationId xmlns:a16="http://schemas.microsoft.com/office/drawing/2014/main" id="{AE281D22-3E7E-B52D-3083-C3EF6EE968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025" y="6114256"/>
            <a:ext cx="984801" cy="984801"/>
          </a:xfrm>
          <a:prstGeom prst="rect">
            <a:avLst/>
          </a:prstGeom>
        </p:spPr>
      </p:pic>
      <p:pic>
        <p:nvPicPr>
          <p:cNvPr id="20" name="グラフィックス 19" descr="雌牛 枠線">
            <a:extLst>
              <a:ext uri="{FF2B5EF4-FFF2-40B4-BE49-F238E27FC236}">
                <a16:creationId xmlns:a16="http://schemas.microsoft.com/office/drawing/2014/main" id="{B8CA66CB-033B-3CEE-4C4E-6A9EE054F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932" y="7220255"/>
            <a:ext cx="884987" cy="884987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E735CF12-CEA0-EC06-D28D-4B70EE56E8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2327" y="1573854"/>
            <a:ext cx="800196" cy="8001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EC6590-AFC5-BC41-DD27-F6CBE2D17253}"/>
              </a:ext>
            </a:extLst>
          </p:cNvPr>
          <p:cNvSpPr txBox="1"/>
          <p:nvPr/>
        </p:nvSpPr>
        <p:spPr>
          <a:xfrm>
            <a:off x="30996" y="9505479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4</a:t>
            </a:r>
          </a:p>
        </p:txBody>
      </p:sp>
      <p:pic>
        <p:nvPicPr>
          <p:cNvPr id="8" name="グラフィックス 7" descr="燃料 枠線">
            <a:extLst>
              <a:ext uri="{FF2B5EF4-FFF2-40B4-BE49-F238E27FC236}">
                <a16:creationId xmlns:a16="http://schemas.microsoft.com/office/drawing/2014/main" id="{D76D74D0-30F4-C7A3-5301-C7B0CA980E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2327" y="25698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325972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23143"/>
              </p:ext>
            </p:extLst>
          </p:nvPr>
        </p:nvGraphicFramePr>
        <p:xfrm>
          <a:off x="341733" y="1292071"/>
          <a:ext cx="6216914" cy="33534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3381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446304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98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　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64014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532881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6921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629765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8FE4D-C2D6-C79C-F2E0-134D85C489BF}"/>
              </a:ext>
            </a:extLst>
          </p:cNvPr>
          <p:cNvSpPr txBox="1"/>
          <p:nvPr/>
        </p:nvSpPr>
        <p:spPr>
          <a:xfrm>
            <a:off x="341733" y="830405"/>
            <a:ext cx="1297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家族等</a:t>
            </a:r>
            <a:endParaRPr lang="ja-JP" altLang="en-US" sz="24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FC372C6-6655-3684-BA6C-B3190B0F2F48}"/>
              </a:ext>
            </a:extLst>
          </p:cNvPr>
          <p:cNvSpPr/>
          <p:nvPr/>
        </p:nvSpPr>
        <p:spPr>
          <a:xfrm>
            <a:off x="296450" y="5435853"/>
            <a:ext cx="6205464" cy="21310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グラフィックス 11" descr="スピーカー フォン 単色塗りつぶし">
            <a:extLst>
              <a:ext uri="{FF2B5EF4-FFF2-40B4-BE49-F238E27FC236}">
                <a16:creationId xmlns:a16="http://schemas.microsoft.com/office/drawing/2014/main" id="{4F957CCC-3E0F-9C03-3C38-5B2C2233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692" y="4830013"/>
            <a:ext cx="645854" cy="64585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F6029B-5A64-9F26-91AC-5B9BF4EB8BBB}"/>
              </a:ext>
            </a:extLst>
          </p:cNvPr>
          <p:cNvSpPr txBox="1"/>
          <p:nvPr/>
        </p:nvSpPr>
        <p:spPr>
          <a:xfrm>
            <a:off x="741642" y="4977610"/>
            <a:ext cx="3990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災害用伝言ダイヤル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521199-39C2-C1E9-5AED-F66B1E752C95}"/>
              </a:ext>
            </a:extLst>
          </p:cNvPr>
          <p:cNvSpPr txBox="1"/>
          <p:nvPr/>
        </p:nvSpPr>
        <p:spPr>
          <a:xfrm>
            <a:off x="412366" y="5556683"/>
            <a:ext cx="5970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大規模な災害の発生時に、安否確認の電話によって電話回線が混雑し、電話が繋がりにくい状況でも、伝言の録音・再生により、被災地内の家族や親戚・知人との連絡を可能にする伝言板です。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1FD404-D2DE-F99A-90C8-2041C01C0BB5}"/>
              </a:ext>
            </a:extLst>
          </p:cNvPr>
          <p:cNvSpPr/>
          <p:nvPr/>
        </p:nvSpPr>
        <p:spPr>
          <a:xfrm>
            <a:off x="412367" y="6203904"/>
            <a:ext cx="5970468" cy="11876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55267A-E24D-2936-C079-A5157B4DBCBE}"/>
              </a:ext>
            </a:extLst>
          </p:cNvPr>
          <p:cNvSpPr/>
          <p:nvPr/>
        </p:nvSpPr>
        <p:spPr>
          <a:xfrm>
            <a:off x="654999" y="6372780"/>
            <a:ext cx="557673" cy="3600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録音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7C8C60D-C126-420F-0CFE-DED406901EC9}"/>
              </a:ext>
            </a:extLst>
          </p:cNvPr>
          <p:cNvSpPr/>
          <p:nvPr/>
        </p:nvSpPr>
        <p:spPr>
          <a:xfrm>
            <a:off x="661273" y="6847026"/>
            <a:ext cx="557673" cy="36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再生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DCE4D19-AF2D-CD73-8F8A-EF8CB553AA5F}"/>
              </a:ext>
            </a:extLst>
          </p:cNvPr>
          <p:cNvSpPr/>
          <p:nvPr/>
        </p:nvSpPr>
        <p:spPr>
          <a:xfrm>
            <a:off x="1304186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F5F6C52-046C-A376-0C6D-DB234ECB221A}"/>
              </a:ext>
            </a:extLst>
          </p:cNvPr>
          <p:cNvSpPr/>
          <p:nvPr/>
        </p:nvSpPr>
        <p:spPr>
          <a:xfrm>
            <a:off x="1555278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E11877-B86A-3E5A-8B37-03070561E905}"/>
              </a:ext>
            </a:extLst>
          </p:cNvPr>
          <p:cNvSpPr txBox="1"/>
          <p:nvPr/>
        </p:nvSpPr>
        <p:spPr>
          <a:xfrm>
            <a:off x="1243531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38778FC-9A24-B4E4-EF4D-07AE6E5B2C74}"/>
              </a:ext>
            </a:extLst>
          </p:cNvPr>
          <p:cNvSpPr txBox="1"/>
          <p:nvPr/>
        </p:nvSpPr>
        <p:spPr>
          <a:xfrm>
            <a:off x="1496944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EB87DC5-EBFD-4708-078B-2BB5B9577BB9}"/>
              </a:ext>
            </a:extLst>
          </p:cNvPr>
          <p:cNvSpPr/>
          <p:nvPr/>
        </p:nvSpPr>
        <p:spPr>
          <a:xfrm>
            <a:off x="2337244" y="6362472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1D191C-A913-B108-D4AF-E6598F6761D6}"/>
              </a:ext>
            </a:extLst>
          </p:cNvPr>
          <p:cNvSpPr txBox="1"/>
          <p:nvPr/>
        </p:nvSpPr>
        <p:spPr>
          <a:xfrm>
            <a:off x="2276224" y="6381160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D9080A"/>
                </a:solidFill>
                <a:latin typeface="+mn-ea"/>
              </a:rPr>
              <a:t>1</a:t>
            </a:r>
            <a:endParaRPr kumimoji="1" lang="ja-JP" altLang="en-US" sz="2000" b="1">
              <a:solidFill>
                <a:srgbClr val="D9080A"/>
              </a:solidFill>
              <a:latin typeface="+mn-ea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78B500E0-0E94-C013-13C5-47B35304712D}"/>
              </a:ext>
            </a:extLst>
          </p:cNvPr>
          <p:cNvSpPr/>
          <p:nvPr/>
        </p:nvSpPr>
        <p:spPr>
          <a:xfrm>
            <a:off x="5068057" y="6355938"/>
            <a:ext cx="1011251" cy="3672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伝言の録音</a:t>
            </a:r>
          </a:p>
        </p:txBody>
      </p:sp>
      <p:sp>
        <p:nvSpPr>
          <p:cNvPr id="1027" name="正方形/長方形 1026">
            <a:extLst>
              <a:ext uri="{FF2B5EF4-FFF2-40B4-BE49-F238E27FC236}">
                <a16:creationId xmlns:a16="http://schemas.microsoft.com/office/drawing/2014/main" id="{ACF8FB3C-AECF-B174-1A9E-195FFC2B4A56}"/>
              </a:ext>
            </a:extLst>
          </p:cNvPr>
          <p:cNvSpPr/>
          <p:nvPr/>
        </p:nvSpPr>
        <p:spPr>
          <a:xfrm>
            <a:off x="1308963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28" name="正方形/長方形 1027">
            <a:extLst>
              <a:ext uri="{FF2B5EF4-FFF2-40B4-BE49-F238E27FC236}">
                <a16:creationId xmlns:a16="http://schemas.microsoft.com/office/drawing/2014/main" id="{9605EBE0-86C2-F81D-A483-A3BD33F00AA2}"/>
              </a:ext>
            </a:extLst>
          </p:cNvPr>
          <p:cNvSpPr/>
          <p:nvPr/>
        </p:nvSpPr>
        <p:spPr>
          <a:xfrm>
            <a:off x="1560055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B0858A1D-8A24-A39E-B424-6BF0DE20E997}"/>
              </a:ext>
            </a:extLst>
          </p:cNvPr>
          <p:cNvSpPr txBox="1"/>
          <p:nvPr/>
        </p:nvSpPr>
        <p:spPr>
          <a:xfrm>
            <a:off x="1248308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82EA086E-B318-302A-4E8B-22AAAE0D85D8}"/>
              </a:ext>
            </a:extLst>
          </p:cNvPr>
          <p:cNvSpPr txBox="1"/>
          <p:nvPr/>
        </p:nvSpPr>
        <p:spPr>
          <a:xfrm>
            <a:off x="1501721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49" name="正方形/長方形 1048">
            <a:extLst>
              <a:ext uri="{FF2B5EF4-FFF2-40B4-BE49-F238E27FC236}">
                <a16:creationId xmlns:a16="http://schemas.microsoft.com/office/drawing/2014/main" id="{FFF45F74-C8B4-4265-9362-62587B9D0662}"/>
              </a:ext>
            </a:extLst>
          </p:cNvPr>
          <p:cNvSpPr/>
          <p:nvPr/>
        </p:nvSpPr>
        <p:spPr>
          <a:xfrm>
            <a:off x="5068895" y="6874643"/>
            <a:ext cx="1011251" cy="367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伝言の再生</a:t>
            </a:r>
          </a:p>
        </p:txBody>
      </p:sp>
      <p:pic>
        <p:nvPicPr>
          <p:cNvPr id="1052" name="グラフィックス 1051" descr="コール センター 単色塗りつぶし">
            <a:extLst>
              <a:ext uri="{FF2B5EF4-FFF2-40B4-BE49-F238E27FC236}">
                <a16:creationId xmlns:a16="http://schemas.microsoft.com/office/drawing/2014/main" id="{A078D091-765B-95A4-D741-A14B33CC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7992" y="6346627"/>
            <a:ext cx="287119" cy="287119"/>
          </a:xfrm>
          <a:prstGeom prst="rect">
            <a:avLst/>
          </a:prstGeom>
        </p:spPr>
      </p:pic>
      <p:sp>
        <p:nvSpPr>
          <p:cNvPr id="1059" name="矢印: 右 1058">
            <a:extLst>
              <a:ext uri="{FF2B5EF4-FFF2-40B4-BE49-F238E27FC236}">
                <a16:creationId xmlns:a16="http://schemas.microsoft.com/office/drawing/2014/main" id="{2CD1DC72-2CF1-DE44-B5C2-7EAD9612F6C5}"/>
              </a:ext>
            </a:extLst>
          </p:cNvPr>
          <p:cNvSpPr/>
          <p:nvPr/>
        </p:nvSpPr>
        <p:spPr>
          <a:xfrm>
            <a:off x="2011648" y="6581442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547BAB1-6BF4-8EF1-753E-74B81A6985B6}"/>
              </a:ext>
            </a:extLst>
          </p:cNvPr>
          <p:cNvSpPr/>
          <p:nvPr/>
        </p:nvSpPr>
        <p:spPr>
          <a:xfrm>
            <a:off x="1806369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0CDACB-A472-3F79-8677-32394D56A7C0}"/>
              </a:ext>
            </a:extLst>
          </p:cNvPr>
          <p:cNvSpPr txBox="1"/>
          <p:nvPr/>
        </p:nvSpPr>
        <p:spPr>
          <a:xfrm>
            <a:off x="1749466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8BB271FC-7B1A-C66B-76B2-B83D52ACB68D}"/>
              </a:ext>
            </a:extLst>
          </p:cNvPr>
          <p:cNvSpPr txBox="1"/>
          <p:nvPr/>
        </p:nvSpPr>
        <p:spPr>
          <a:xfrm>
            <a:off x="1991837" y="6622695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4" name="グラフィックス 1063" descr="コール センター 単色塗りつぶし">
            <a:extLst>
              <a:ext uri="{FF2B5EF4-FFF2-40B4-BE49-F238E27FC236}">
                <a16:creationId xmlns:a16="http://schemas.microsoft.com/office/drawing/2014/main" id="{AFFF8E19-432C-EBC9-8DB7-7E62679C3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9192" y="6353264"/>
            <a:ext cx="287119" cy="287119"/>
          </a:xfrm>
          <a:prstGeom prst="rect">
            <a:avLst/>
          </a:prstGeom>
        </p:spPr>
      </p:pic>
      <p:sp>
        <p:nvSpPr>
          <p:cNvPr id="1065" name="矢印: 右 1064">
            <a:extLst>
              <a:ext uri="{FF2B5EF4-FFF2-40B4-BE49-F238E27FC236}">
                <a16:creationId xmlns:a16="http://schemas.microsoft.com/office/drawing/2014/main" id="{8CDA420A-447F-7050-62B5-DBBB84DD4A21}"/>
              </a:ext>
            </a:extLst>
          </p:cNvPr>
          <p:cNvSpPr/>
          <p:nvPr/>
        </p:nvSpPr>
        <p:spPr>
          <a:xfrm>
            <a:off x="2562848" y="6588079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E567582B-52CC-701E-D934-96257274A96E}"/>
              </a:ext>
            </a:extLst>
          </p:cNvPr>
          <p:cNvSpPr txBox="1"/>
          <p:nvPr/>
        </p:nvSpPr>
        <p:spPr>
          <a:xfrm>
            <a:off x="2543037" y="6629332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7" name="グラフィックス 1066" descr="コール センター 単色塗りつぶし">
            <a:extLst>
              <a:ext uri="{FF2B5EF4-FFF2-40B4-BE49-F238E27FC236}">
                <a16:creationId xmlns:a16="http://schemas.microsoft.com/office/drawing/2014/main" id="{67C4A00A-628E-2E9F-DFB7-3DCAFCF5B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16645" y="6863152"/>
            <a:ext cx="287119" cy="287119"/>
          </a:xfrm>
          <a:prstGeom prst="rect">
            <a:avLst/>
          </a:prstGeom>
        </p:spPr>
      </p:pic>
      <p:sp>
        <p:nvSpPr>
          <p:cNvPr id="1068" name="矢印: 右 1067">
            <a:extLst>
              <a:ext uri="{FF2B5EF4-FFF2-40B4-BE49-F238E27FC236}">
                <a16:creationId xmlns:a16="http://schemas.microsoft.com/office/drawing/2014/main" id="{F024F8E9-377D-162E-53D9-35B019929287}"/>
              </a:ext>
            </a:extLst>
          </p:cNvPr>
          <p:cNvSpPr/>
          <p:nvPr/>
        </p:nvSpPr>
        <p:spPr>
          <a:xfrm>
            <a:off x="2020301" y="7097967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9" name="テキスト ボックス 1068">
            <a:extLst>
              <a:ext uri="{FF2B5EF4-FFF2-40B4-BE49-F238E27FC236}">
                <a16:creationId xmlns:a16="http://schemas.microsoft.com/office/drawing/2014/main" id="{E1E8A4B3-6F06-3E74-83D3-8C4A51A659E8}"/>
              </a:ext>
            </a:extLst>
          </p:cNvPr>
          <p:cNvSpPr txBox="1"/>
          <p:nvPr/>
        </p:nvSpPr>
        <p:spPr>
          <a:xfrm>
            <a:off x="2000490" y="7139220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70" name="グラフィックス 1069" descr="コール センター 単色塗りつぶし">
            <a:extLst>
              <a:ext uri="{FF2B5EF4-FFF2-40B4-BE49-F238E27FC236}">
                <a16:creationId xmlns:a16="http://schemas.microsoft.com/office/drawing/2014/main" id="{4871D9D0-F661-E263-B47F-28D3F5DC5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1495" y="6869789"/>
            <a:ext cx="287119" cy="287119"/>
          </a:xfrm>
          <a:prstGeom prst="rect">
            <a:avLst/>
          </a:prstGeom>
        </p:spPr>
      </p:pic>
      <p:sp>
        <p:nvSpPr>
          <p:cNvPr id="1071" name="矢印: 右 1070">
            <a:extLst>
              <a:ext uri="{FF2B5EF4-FFF2-40B4-BE49-F238E27FC236}">
                <a16:creationId xmlns:a16="http://schemas.microsoft.com/office/drawing/2014/main" id="{DBD06EA5-E1C4-9ED8-B240-9682C653F5ED}"/>
              </a:ext>
            </a:extLst>
          </p:cNvPr>
          <p:cNvSpPr/>
          <p:nvPr/>
        </p:nvSpPr>
        <p:spPr>
          <a:xfrm>
            <a:off x="2565151" y="7104604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2" name="テキスト ボックス 1071">
            <a:extLst>
              <a:ext uri="{FF2B5EF4-FFF2-40B4-BE49-F238E27FC236}">
                <a16:creationId xmlns:a16="http://schemas.microsoft.com/office/drawing/2014/main" id="{B30194AD-BD61-52F0-6454-2A87F292B3E6}"/>
              </a:ext>
            </a:extLst>
          </p:cNvPr>
          <p:cNvSpPr txBox="1"/>
          <p:nvPr/>
        </p:nvSpPr>
        <p:spPr>
          <a:xfrm>
            <a:off x="2545340" y="7145857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sp>
        <p:nvSpPr>
          <p:cNvPr id="1029" name="正方形/長方形 1028">
            <a:extLst>
              <a:ext uri="{FF2B5EF4-FFF2-40B4-BE49-F238E27FC236}">
                <a16:creationId xmlns:a16="http://schemas.microsoft.com/office/drawing/2014/main" id="{ABBD83E9-3DB6-86BC-E8D1-0BA0C92B3ABC}"/>
              </a:ext>
            </a:extLst>
          </p:cNvPr>
          <p:cNvSpPr/>
          <p:nvPr/>
        </p:nvSpPr>
        <p:spPr>
          <a:xfrm>
            <a:off x="1811146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A9A9D787-EFEA-C99B-7E59-520497A83AFA}"/>
              </a:ext>
            </a:extLst>
          </p:cNvPr>
          <p:cNvSpPr txBox="1"/>
          <p:nvPr/>
        </p:nvSpPr>
        <p:spPr>
          <a:xfrm>
            <a:off x="1754243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5" name="正方形/長方形 1034">
            <a:extLst>
              <a:ext uri="{FF2B5EF4-FFF2-40B4-BE49-F238E27FC236}">
                <a16:creationId xmlns:a16="http://schemas.microsoft.com/office/drawing/2014/main" id="{DC3743E5-0804-8E38-A078-BFAB44EDC776}"/>
              </a:ext>
            </a:extLst>
          </p:cNvPr>
          <p:cNvSpPr/>
          <p:nvPr/>
        </p:nvSpPr>
        <p:spPr>
          <a:xfrm>
            <a:off x="2342130" y="6860917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2C8CFFCD-01CA-9530-042B-5BCC5F448074}"/>
              </a:ext>
            </a:extLst>
          </p:cNvPr>
          <p:cNvSpPr txBox="1"/>
          <p:nvPr/>
        </p:nvSpPr>
        <p:spPr>
          <a:xfrm>
            <a:off x="2281475" y="686896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00B050"/>
                </a:solidFill>
                <a:latin typeface="+mn-ea"/>
              </a:rPr>
              <a:t>2</a:t>
            </a:r>
            <a:endParaRPr kumimoji="1" lang="ja-JP" altLang="en-US" sz="2000" b="1">
              <a:solidFill>
                <a:srgbClr val="00B050"/>
              </a:solidFill>
              <a:latin typeface="+mn-ea"/>
            </a:endParaRPr>
          </a:p>
        </p:txBody>
      </p:sp>
      <p:sp>
        <p:nvSpPr>
          <p:cNvPr id="1075" name="テキスト ボックス 1074">
            <a:extLst>
              <a:ext uri="{FF2B5EF4-FFF2-40B4-BE49-F238E27FC236}">
                <a16:creationId xmlns:a16="http://schemas.microsoft.com/office/drawing/2014/main" id="{1C2B2D0A-196D-4277-678F-FCA8A6800003}"/>
              </a:ext>
            </a:extLst>
          </p:cNvPr>
          <p:cNvSpPr txBox="1"/>
          <p:nvPr/>
        </p:nvSpPr>
        <p:spPr>
          <a:xfrm>
            <a:off x="4248892" y="6704476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sp>
        <p:nvSpPr>
          <p:cNvPr id="1078" name="正方形/長方形 1077">
            <a:extLst>
              <a:ext uri="{FF2B5EF4-FFF2-40B4-BE49-F238E27FC236}">
                <a16:creationId xmlns:a16="http://schemas.microsoft.com/office/drawing/2014/main" id="{1C6295C4-957C-9772-3BDF-B37228A56F65}"/>
              </a:ext>
            </a:extLst>
          </p:cNvPr>
          <p:cNvSpPr/>
          <p:nvPr/>
        </p:nvSpPr>
        <p:spPr>
          <a:xfrm>
            <a:off x="2919557" y="6353264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sp>
        <p:nvSpPr>
          <p:cNvPr id="1079" name="正方形/長方形 1078">
            <a:extLst>
              <a:ext uri="{FF2B5EF4-FFF2-40B4-BE49-F238E27FC236}">
                <a16:creationId xmlns:a16="http://schemas.microsoft.com/office/drawing/2014/main" id="{493500AA-4783-1F58-B7F5-202930FF5FD8}"/>
              </a:ext>
            </a:extLst>
          </p:cNvPr>
          <p:cNvSpPr/>
          <p:nvPr/>
        </p:nvSpPr>
        <p:spPr>
          <a:xfrm>
            <a:off x="2919557" y="6879100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pic>
        <p:nvPicPr>
          <p:cNvPr id="1083" name="グラフィックス 1082" descr="ワイヤレス 単色塗りつぶし">
            <a:extLst>
              <a:ext uri="{FF2B5EF4-FFF2-40B4-BE49-F238E27FC236}">
                <a16:creationId xmlns:a16="http://schemas.microsoft.com/office/drawing/2014/main" id="{CC2EB3EB-AEB1-9FEF-8C37-BD0FA4319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820" y="7574029"/>
            <a:ext cx="561246" cy="561246"/>
          </a:xfrm>
          <a:prstGeom prst="rect">
            <a:avLst/>
          </a:prstGeom>
        </p:spPr>
      </p:pic>
      <p:sp>
        <p:nvSpPr>
          <p:cNvPr id="1084" name="テキスト ボックス 1083">
            <a:extLst>
              <a:ext uri="{FF2B5EF4-FFF2-40B4-BE49-F238E27FC236}">
                <a16:creationId xmlns:a16="http://schemas.microsoft.com/office/drawing/2014/main" id="{DA7458D4-A7D4-8A18-D29A-867D07D2492B}"/>
              </a:ext>
            </a:extLst>
          </p:cNvPr>
          <p:cNvSpPr txBox="1"/>
          <p:nvPr/>
        </p:nvSpPr>
        <p:spPr>
          <a:xfrm>
            <a:off x="683078" y="7692803"/>
            <a:ext cx="5331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災害用伝言板（</a:t>
            </a:r>
            <a:r>
              <a:rPr kumimoji="1" lang="en-US" altLang="ja-JP" sz="2400">
                <a:latin typeface="メイリオ" panose="020B0604030504040204" pitchFamily="50" charset="-128"/>
              </a:rPr>
              <a:t>Web171</a:t>
            </a:r>
            <a:r>
              <a:rPr kumimoji="1" lang="ja-JP" altLang="en-US" sz="2400">
                <a:latin typeface="メイリオ" panose="020B0604030504040204" pitchFamily="50" charset="-128"/>
              </a:rPr>
              <a:t>）</a:t>
            </a:r>
            <a:endParaRPr lang="ja-JP" altLang="en-US" sz="2400"/>
          </a:p>
        </p:txBody>
      </p:sp>
      <p:sp>
        <p:nvSpPr>
          <p:cNvPr id="1085" name="正方形/長方形 1084">
            <a:extLst>
              <a:ext uri="{FF2B5EF4-FFF2-40B4-BE49-F238E27FC236}">
                <a16:creationId xmlns:a16="http://schemas.microsoft.com/office/drawing/2014/main" id="{6C7A43D8-3D8D-5245-9D69-E73BAC50B492}"/>
              </a:ext>
            </a:extLst>
          </p:cNvPr>
          <p:cNvSpPr/>
          <p:nvPr/>
        </p:nvSpPr>
        <p:spPr>
          <a:xfrm>
            <a:off x="269754" y="8163953"/>
            <a:ext cx="6230469" cy="13257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6" name="テキスト ボックス 1085">
            <a:extLst>
              <a:ext uri="{FF2B5EF4-FFF2-40B4-BE49-F238E27FC236}">
                <a16:creationId xmlns:a16="http://schemas.microsoft.com/office/drawing/2014/main" id="{3516A4A4-DC16-C06B-3E3B-A276877691B3}"/>
              </a:ext>
            </a:extLst>
          </p:cNvPr>
          <p:cNvSpPr txBox="1"/>
          <p:nvPr/>
        </p:nvSpPr>
        <p:spPr>
          <a:xfrm>
            <a:off x="410825" y="8244118"/>
            <a:ext cx="4870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災害発生時に家族・知人などの安否を確認するインターネット上の伝言板です。事前に利用者の登録が必要です。</a:t>
            </a:r>
          </a:p>
        </p:txBody>
      </p:sp>
      <p:sp>
        <p:nvSpPr>
          <p:cNvPr id="1087" name="正方形/長方形 1086">
            <a:extLst>
              <a:ext uri="{FF2B5EF4-FFF2-40B4-BE49-F238E27FC236}">
                <a16:creationId xmlns:a16="http://schemas.microsoft.com/office/drawing/2014/main" id="{A1804FA8-DEF4-BC49-DF76-15827773D6A9}"/>
              </a:ext>
            </a:extLst>
          </p:cNvPr>
          <p:cNvSpPr/>
          <p:nvPr/>
        </p:nvSpPr>
        <p:spPr>
          <a:xfrm>
            <a:off x="412366" y="8804368"/>
            <a:ext cx="4633652" cy="54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89" name="図 1088" descr="QR コード&#10;&#10;自動的に生成された説明">
            <a:extLst>
              <a:ext uri="{FF2B5EF4-FFF2-40B4-BE49-F238E27FC236}">
                <a16:creationId xmlns:a16="http://schemas.microsoft.com/office/drawing/2014/main" id="{41E7AE68-A590-DA13-684F-4B66476100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5373" r="5241" b="5058"/>
          <a:stretch/>
        </p:blipFill>
        <p:spPr>
          <a:xfrm>
            <a:off x="5257454" y="8309119"/>
            <a:ext cx="1128077" cy="1128002"/>
          </a:xfrm>
          <a:prstGeom prst="rect">
            <a:avLst/>
          </a:prstGeom>
        </p:spPr>
      </p:pic>
      <p:sp>
        <p:nvSpPr>
          <p:cNvPr id="1090" name="正方形/長方形 1089">
            <a:extLst>
              <a:ext uri="{FF2B5EF4-FFF2-40B4-BE49-F238E27FC236}">
                <a16:creationId xmlns:a16="http://schemas.microsoft.com/office/drawing/2014/main" id="{EBD4655F-61C2-023C-D71B-902C9541C669}"/>
              </a:ext>
            </a:extLst>
          </p:cNvPr>
          <p:cNvSpPr/>
          <p:nvPr/>
        </p:nvSpPr>
        <p:spPr>
          <a:xfrm>
            <a:off x="654998" y="8917272"/>
            <a:ext cx="557673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ＨＰ</a:t>
            </a:r>
          </a:p>
        </p:txBody>
      </p:sp>
      <p:sp>
        <p:nvSpPr>
          <p:cNvPr id="1092" name="テキスト ボックス 1091">
            <a:extLst>
              <a:ext uri="{FF2B5EF4-FFF2-40B4-BE49-F238E27FC236}">
                <a16:creationId xmlns:a16="http://schemas.microsoft.com/office/drawing/2014/main" id="{3DA06648-06AC-B64D-FA59-2E1719BDF0D2}"/>
              </a:ext>
            </a:extLst>
          </p:cNvPr>
          <p:cNvSpPr txBox="1"/>
          <p:nvPr/>
        </p:nvSpPr>
        <p:spPr>
          <a:xfrm>
            <a:off x="1200031" y="8959361"/>
            <a:ext cx="36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>
                <a:latin typeface="+mn-ea"/>
              </a:rPr>
              <a:t>https://www.ntt-east.co.jp/saigai/web171.html</a:t>
            </a:r>
            <a:endParaRPr lang="ja-JP" altLang="en-US" sz="1100">
              <a:latin typeface="+mn-ea"/>
            </a:endParaRPr>
          </a:p>
        </p:txBody>
      </p:sp>
      <p:pic>
        <p:nvPicPr>
          <p:cNvPr id="44" name="グラフィックス 43" descr="スマート フォン 単色塗りつぶし">
            <a:extLst>
              <a:ext uri="{FF2B5EF4-FFF2-40B4-BE49-F238E27FC236}">
                <a16:creationId xmlns:a16="http://schemas.microsoft.com/office/drawing/2014/main" id="{C3563B8C-3974-C6D9-5FB1-CB0DAE9C2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1" y="6359991"/>
            <a:ext cx="367201" cy="367201"/>
          </a:xfrm>
          <a:prstGeom prst="rect">
            <a:avLst/>
          </a:prstGeom>
        </p:spPr>
      </p:pic>
      <p:pic>
        <p:nvPicPr>
          <p:cNvPr id="1074" name="グラフィックス 1073" descr="電話 単色塗りつぶし">
            <a:extLst>
              <a:ext uri="{FF2B5EF4-FFF2-40B4-BE49-F238E27FC236}">
                <a16:creationId xmlns:a16="http://schemas.microsoft.com/office/drawing/2014/main" id="{D042DDF4-D0E0-98F2-8C3F-96F5BD5B02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7978" y="6313713"/>
            <a:ext cx="467228" cy="467228"/>
          </a:xfrm>
          <a:prstGeom prst="rect">
            <a:avLst/>
          </a:prstGeom>
        </p:spPr>
      </p:pic>
      <p:sp>
        <p:nvSpPr>
          <p:cNvPr id="1076" name="円: 塗りつぶしなし 1075">
            <a:extLst>
              <a:ext uri="{FF2B5EF4-FFF2-40B4-BE49-F238E27FC236}">
                <a16:creationId xmlns:a16="http://schemas.microsoft.com/office/drawing/2014/main" id="{3417CABC-C445-C9A1-FD76-88B3DCE3B29A}"/>
              </a:ext>
            </a:extLst>
          </p:cNvPr>
          <p:cNvSpPr/>
          <p:nvPr/>
        </p:nvSpPr>
        <p:spPr>
          <a:xfrm>
            <a:off x="4797872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7" name="円: 塗りつぶしなし 1076">
            <a:extLst>
              <a:ext uri="{FF2B5EF4-FFF2-40B4-BE49-F238E27FC236}">
                <a16:creationId xmlns:a16="http://schemas.microsoft.com/office/drawing/2014/main" id="{110E21C9-67DA-40AE-BE39-0D63D43F3DBF}"/>
              </a:ext>
            </a:extLst>
          </p:cNvPr>
          <p:cNvSpPr/>
          <p:nvPr/>
        </p:nvSpPr>
        <p:spPr>
          <a:xfrm>
            <a:off x="4465955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97" name="グラフィックス 1096" descr="スマート フォン 単色塗りつぶし">
            <a:extLst>
              <a:ext uri="{FF2B5EF4-FFF2-40B4-BE49-F238E27FC236}">
                <a16:creationId xmlns:a16="http://schemas.microsoft.com/office/drawing/2014/main" id="{E40DD581-4BC6-DFE6-F8DF-3D9D1607A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5170" y="6880469"/>
            <a:ext cx="367201" cy="367201"/>
          </a:xfrm>
          <a:prstGeom prst="rect">
            <a:avLst/>
          </a:prstGeom>
        </p:spPr>
      </p:pic>
      <p:pic>
        <p:nvPicPr>
          <p:cNvPr id="1098" name="グラフィックス 1097" descr="電話 単色塗りつぶし">
            <a:extLst>
              <a:ext uri="{FF2B5EF4-FFF2-40B4-BE49-F238E27FC236}">
                <a16:creationId xmlns:a16="http://schemas.microsoft.com/office/drawing/2014/main" id="{8723000F-0D5C-CDEF-691C-4F04257A87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2987" y="6834191"/>
            <a:ext cx="467228" cy="467228"/>
          </a:xfrm>
          <a:prstGeom prst="rect">
            <a:avLst/>
          </a:prstGeom>
        </p:spPr>
      </p:pic>
      <p:sp>
        <p:nvSpPr>
          <p:cNvPr id="1099" name="円: 塗りつぶしなし 1098">
            <a:extLst>
              <a:ext uri="{FF2B5EF4-FFF2-40B4-BE49-F238E27FC236}">
                <a16:creationId xmlns:a16="http://schemas.microsoft.com/office/drawing/2014/main" id="{70DBD5C6-87DC-9512-D88C-7ACC5FF979E3}"/>
              </a:ext>
            </a:extLst>
          </p:cNvPr>
          <p:cNvSpPr/>
          <p:nvPr/>
        </p:nvSpPr>
        <p:spPr>
          <a:xfrm>
            <a:off x="4792881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0" name="円: 塗りつぶしなし 1099">
            <a:extLst>
              <a:ext uri="{FF2B5EF4-FFF2-40B4-BE49-F238E27FC236}">
                <a16:creationId xmlns:a16="http://schemas.microsoft.com/office/drawing/2014/main" id="{3CFBF964-69AC-652C-E438-5A9DE22FA45A}"/>
              </a:ext>
            </a:extLst>
          </p:cNvPr>
          <p:cNvSpPr/>
          <p:nvPr/>
        </p:nvSpPr>
        <p:spPr>
          <a:xfrm>
            <a:off x="4460964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1" name="テキスト ボックス 1100">
            <a:extLst>
              <a:ext uri="{FF2B5EF4-FFF2-40B4-BE49-F238E27FC236}">
                <a16:creationId xmlns:a16="http://schemas.microsoft.com/office/drawing/2014/main" id="{BE0C778B-C879-FBF3-ED09-E12FF576F084}"/>
              </a:ext>
            </a:extLst>
          </p:cNvPr>
          <p:cNvSpPr txBox="1"/>
          <p:nvPr/>
        </p:nvSpPr>
        <p:spPr>
          <a:xfrm>
            <a:off x="4229420" y="7228798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EAD42AB-D9E7-07A8-7E78-7D4ED8500454}"/>
              </a:ext>
            </a:extLst>
          </p:cNvPr>
          <p:cNvCxnSpPr>
            <a:cxnSpLocks/>
          </p:cNvCxnSpPr>
          <p:nvPr/>
        </p:nvCxnSpPr>
        <p:spPr>
          <a:xfrm>
            <a:off x="3117821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DE66E2-893F-C856-4AE1-494AA42895BC}"/>
              </a:ext>
            </a:extLst>
          </p:cNvPr>
          <p:cNvSpPr txBox="1"/>
          <p:nvPr/>
        </p:nvSpPr>
        <p:spPr>
          <a:xfrm>
            <a:off x="6485300" y="95237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5</a:t>
            </a:r>
            <a:endParaRPr kumimoji="1" lang="ja-JP" altLang="en-US" sz="12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941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5461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-3535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68040"/>
              </p:ext>
            </p:extLst>
          </p:nvPr>
        </p:nvGraphicFramePr>
        <p:xfrm>
          <a:off x="415867" y="2836928"/>
          <a:ext cx="6216914" cy="67162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6731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489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079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ＪＡ〇〇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〇〇１－１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799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〇〇町役場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〇〇警察署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5672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〇〇消防署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〇〇町立病院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859591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131301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943542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88930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095025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50412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8467" y="2328650"/>
            <a:ext cx="3087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関係先・公共機関等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E838CE-54FD-83AF-D9D1-938B14532829}"/>
              </a:ext>
            </a:extLst>
          </p:cNvPr>
          <p:cNvSpPr txBox="1"/>
          <p:nvPr/>
        </p:nvSpPr>
        <p:spPr>
          <a:xfrm>
            <a:off x="8467" y="9528008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6</a:t>
            </a:r>
          </a:p>
        </p:txBody>
      </p:sp>
      <p:graphicFrame>
        <p:nvGraphicFramePr>
          <p:cNvPr id="6" name="表 4">
            <a:extLst>
              <a:ext uri="{FF2B5EF4-FFF2-40B4-BE49-F238E27FC236}">
                <a16:creationId xmlns:a16="http://schemas.microsoft.com/office/drawing/2014/main" id="{880851EF-29AB-7277-9799-F024914D3BD4}"/>
              </a:ext>
            </a:extLst>
          </p:cNvPr>
          <p:cNvGraphicFramePr>
            <a:graphicFrameLocks noGrp="1"/>
          </p:cNvGraphicFramePr>
          <p:nvPr/>
        </p:nvGraphicFramePr>
        <p:xfrm>
          <a:off x="415867" y="912199"/>
          <a:ext cx="6216914" cy="1177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0138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3215531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わが家の避難所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家族の集合場所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905991E-EBB3-351A-8384-93C6A6C56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1333" l="9810" r="89873">
                        <a14:foregroundMark x1="36709" y1="20000" x2="36709" y2="20000"/>
                        <a14:foregroundMark x1="30696" y1="91333" x2="30696" y2="91333"/>
                        <a14:backgroundMark x1="80063" y1="13333" x2="80063" y2="13333"/>
                        <a14:backgroundMark x1="63608" y1="12000" x2="88291" y2="12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2963" y="1411001"/>
            <a:ext cx="649246" cy="616373"/>
          </a:xfrm>
          <a:prstGeom prst="rect">
            <a:avLst/>
          </a:prstGeom>
        </p:spPr>
      </p:pic>
      <p:pic>
        <p:nvPicPr>
          <p:cNvPr id="8" name="図 7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0B788564-DAAC-DBF6-49B1-1DA7B808E6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660" y="1431034"/>
            <a:ext cx="242972" cy="6120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0DBBFDAA-D838-A992-2E19-234B5854B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24" y="1429955"/>
            <a:ext cx="18768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3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477985-E71F-8DE5-C2F9-C4D185FB29BA}"/>
              </a:ext>
            </a:extLst>
          </p:cNvPr>
          <p:cNvSpPr txBox="1"/>
          <p:nvPr/>
        </p:nvSpPr>
        <p:spPr>
          <a:xfrm>
            <a:off x="3244791" y="135731"/>
            <a:ext cx="3616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BD5ACD-CE84-D6F3-4BAE-072798CE1FBD}"/>
              </a:ext>
            </a:extLst>
          </p:cNvPr>
          <p:cNvCxnSpPr>
            <a:cxnSpLocks/>
          </p:cNvCxnSpPr>
          <p:nvPr/>
        </p:nvCxnSpPr>
        <p:spPr>
          <a:xfrm>
            <a:off x="311058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1FE90A-38B4-6307-D8BE-2A1791B7C128}"/>
              </a:ext>
            </a:extLst>
          </p:cNvPr>
          <p:cNvSpPr txBox="1"/>
          <p:nvPr/>
        </p:nvSpPr>
        <p:spPr>
          <a:xfrm>
            <a:off x="3883574" y="766473"/>
            <a:ext cx="2794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災害情報の入手先</a:t>
            </a:r>
            <a:endParaRPr lang="ja-JP" altLang="en-US" sz="240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A029AA7-1CED-E7BC-0989-F847573BDBEC}"/>
              </a:ext>
            </a:extLst>
          </p:cNvPr>
          <p:cNvSpPr/>
          <p:nvPr/>
        </p:nvSpPr>
        <p:spPr>
          <a:xfrm>
            <a:off x="2347139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停電情報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3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ほくでん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グラフィックス 6" descr="電球 枠線">
            <a:extLst>
              <a:ext uri="{FF2B5EF4-FFF2-40B4-BE49-F238E27FC236}">
                <a16:creationId xmlns:a16="http://schemas.microsoft.com/office/drawing/2014/main" id="{EA59AFA1-4F38-5871-3DB0-C2F7FD5B3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3436" y="7103941"/>
            <a:ext cx="670343" cy="670343"/>
          </a:xfrm>
          <a:prstGeom prst="rect">
            <a:avLst/>
          </a:prstGeom>
        </p:spPr>
      </p:pic>
      <p:pic>
        <p:nvPicPr>
          <p:cNvPr id="11" name="図 10" descr="QR コード&#10;&#10;自動的に生成された説明">
            <a:extLst>
              <a:ext uri="{FF2B5EF4-FFF2-40B4-BE49-F238E27FC236}">
                <a16:creationId xmlns:a16="http://schemas.microsoft.com/office/drawing/2014/main" id="{6EB19CA4-36E2-CEAA-B65B-5E5B4959B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97" y="7739961"/>
            <a:ext cx="1440000" cy="144000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EACF0E6-3294-5C7C-A721-3DD4465A8A29}"/>
              </a:ext>
            </a:extLst>
          </p:cNvPr>
          <p:cNvSpPr/>
          <p:nvPr/>
        </p:nvSpPr>
        <p:spPr>
          <a:xfrm>
            <a:off x="234148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防災情報全般</a:t>
            </a: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北海道防災ポータル</a:t>
            </a: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0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DC65FE6-BF95-22FF-8888-5728B5C67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743" y="2113404"/>
            <a:ext cx="1440000" cy="1440000"/>
          </a:xfrm>
          <a:prstGeom prst="rect">
            <a:avLst/>
          </a:prstGeom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583B-A78C-7B6F-CF79-8AA359F669A5}"/>
              </a:ext>
            </a:extLst>
          </p:cNvPr>
          <p:cNvSpPr/>
          <p:nvPr/>
        </p:nvSpPr>
        <p:spPr>
          <a:xfrm>
            <a:off x="459241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災害・防災情報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9D7C89E-2C64-AD88-9857-096D77011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2110950"/>
            <a:ext cx="1440000" cy="1440000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A852CDD4-AC0F-C0CE-7139-950EF8D35CCF}"/>
              </a:ext>
            </a:extLst>
          </p:cNvPr>
          <p:cNvSpPr/>
          <p:nvPr/>
        </p:nvSpPr>
        <p:spPr>
          <a:xfrm>
            <a:off x="234148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TW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釧路地方気象台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C49D50F-F359-00DC-8424-775526A98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743" y="5011198"/>
            <a:ext cx="1440000" cy="1440000"/>
          </a:xfrm>
          <a:prstGeom prst="rect">
            <a:avLst/>
          </a:prstGeom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E861D94-7694-697E-AFC6-24D83EFD3674}"/>
              </a:ext>
            </a:extLst>
          </p:cNvPr>
          <p:cNvSpPr/>
          <p:nvPr/>
        </p:nvSpPr>
        <p:spPr>
          <a:xfrm>
            <a:off x="101985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雨量・水位情報</a:t>
            </a:r>
          </a:p>
          <a:p>
            <a:pPr algn="ctr"/>
            <a:r>
              <a:rPr kumimoji="1" lang="ja-JP" altLang="en-US" sz="13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国土交通省川の防災情報</a:t>
            </a:r>
            <a:endParaRPr kumimoji="1" lang="en-US" altLang="ja-JP" sz="13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73F43DB-64AC-7709-F76F-63FB46008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00" y="7739961"/>
            <a:ext cx="1440000" cy="144000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D0D241FE-45BE-416F-61E3-9BACD4113BB3}"/>
              </a:ext>
            </a:extLst>
          </p:cNvPr>
          <p:cNvSpPr/>
          <p:nvPr/>
        </p:nvSpPr>
        <p:spPr>
          <a:xfrm>
            <a:off x="4592414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zh-TW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土砂災害警戒情報</a:t>
            </a:r>
          </a:p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北海道土砂災害警戒情報システム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90DF03B-F1A5-0398-88A9-BA6FFDAAF0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014" y="7739961"/>
            <a:ext cx="1440000" cy="1440000"/>
          </a:xfrm>
          <a:prstGeom prst="rect">
            <a:avLst/>
          </a:prstGeom>
        </p:spPr>
      </p:pic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2B0D61B9-18ED-EAF1-AE8A-E1FD0380F86F}"/>
              </a:ext>
            </a:extLst>
          </p:cNvPr>
          <p:cNvSpPr/>
          <p:nvPr/>
        </p:nvSpPr>
        <p:spPr>
          <a:xfrm>
            <a:off x="459241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ja-JP" altLang="en-US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気象庁</a:t>
            </a:r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キキクル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br>
              <a:rPr kumimoji="1" lang="en-US" altLang="ja-JP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5" name="図 34" descr="QR コード&#10;&#10;中程度の精度で自動的に生成された説明">
            <a:extLst>
              <a:ext uri="{FF2B5EF4-FFF2-40B4-BE49-F238E27FC236}">
                <a16:creationId xmlns:a16="http://schemas.microsoft.com/office/drawing/2014/main" id="{6049FCED-30E6-CF93-5233-54D582D3C16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211"/>
          <a:stretch/>
        </p:blipFill>
        <p:spPr>
          <a:xfrm flipH="1">
            <a:off x="102105" y="2033778"/>
            <a:ext cx="2186449" cy="3213176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999DAE-3B09-FC7E-4B3D-F1BB7E00142D}"/>
              </a:ext>
            </a:extLst>
          </p:cNvPr>
          <p:cNvSpPr txBox="1"/>
          <p:nvPr/>
        </p:nvSpPr>
        <p:spPr>
          <a:xfrm>
            <a:off x="122432" y="5376861"/>
            <a:ext cx="2215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latin typeface="+mn-ea"/>
              </a:rPr>
              <a:t>スマートフォン等で二次元バーコードを読み取りいただくと、ホームページやアプリを確認いただけます。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21B3256-12BE-28C1-AE16-A7D50EE44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5072054"/>
            <a:ext cx="1440000" cy="1440000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E9974F-FE4C-F32B-3CAF-C4906C95CBB5}"/>
              </a:ext>
            </a:extLst>
          </p:cNvPr>
          <p:cNvSpPr txBox="1"/>
          <p:nvPr/>
        </p:nvSpPr>
        <p:spPr>
          <a:xfrm>
            <a:off x="4558579" y="9350392"/>
            <a:ext cx="229813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https://www.njwa.jp/hokkaido-sabou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EA5BF7-E6D6-DCA1-A6F0-EFDDDB47DB41}"/>
              </a:ext>
            </a:extLst>
          </p:cNvPr>
          <p:cNvSpPr txBox="1"/>
          <p:nvPr/>
        </p:nvSpPr>
        <p:spPr>
          <a:xfrm>
            <a:off x="2528880" y="9350392"/>
            <a:ext cx="180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https://teideninfo.hepco.co.jp/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E783221-3C7E-10C9-8326-402E03B0F865}"/>
              </a:ext>
            </a:extLst>
          </p:cNvPr>
          <p:cNvSpPr txBox="1"/>
          <p:nvPr/>
        </p:nvSpPr>
        <p:spPr>
          <a:xfrm>
            <a:off x="383300" y="9350392"/>
            <a:ext cx="151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https://www.river.go.jp/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6C65B10-0D2F-5107-2AB5-E2C3203E9DBB}"/>
              </a:ext>
            </a:extLst>
          </p:cNvPr>
          <p:cNvSpPr txBox="1"/>
          <p:nvPr/>
        </p:nvSpPr>
        <p:spPr>
          <a:xfrm>
            <a:off x="649800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7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CC9D65-4EF5-4BB8-EC29-9EE77E7A96E5}"/>
              </a:ext>
            </a:extLst>
          </p:cNvPr>
          <p:cNvSpPr txBox="1"/>
          <p:nvPr/>
        </p:nvSpPr>
        <p:spPr>
          <a:xfrm>
            <a:off x="2444752" y="6508337"/>
            <a:ext cx="20679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https://www.jmanet.go.jp/kushiro/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9A85B90-6332-34A8-3F0F-79FB8D457EFE}"/>
              </a:ext>
            </a:extLst>
          </p:cNvPr>
          <p:cNvSpPr txBox="1"/>
          <p:nvPr/>
        </p:nvSpPr>
        <p:spPr>
          <a:xfrm>
            <a:off x="4932944" y="6569193"/>
            <a:ext cx="15494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https://www.jma.go.jp/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628E734-9191-7A51-DBA3-F796B9B37804}"/>
              </a:ext>
            </a:extLst>
          </p:cNvPr>
          <p:cNvSpPr txBox="1"/>
          <p:nvPr/>
        </p:nvSpPr>
        <p:spPr>
          <a:xfrm>
            <a:off x="2465752" y="3689512"/>
            <a:ext cx="192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https://www.bousai-hokkaido.jp/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B6A2426-04E8-0F84-99EE-5BBAFED1F4B9}"/>
              </a:ext>
            </a:extLst>
          </p:cNvPr>
          <p:cNvSpPr txBox="1"/>
          <p:nvPr/>
        </p:nvSpPr>
        <p:spPr>
          <a:xfrm>
            <a:off x="4759538" y="3689512"/>
            <a:ext cx="19963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https://www.mlit.go.jp/saigai/</a:t>
            </a:r>
          </a:p>
        </p:txBody>
      </p:sp>
    </p:spTree>
    <p:extLst>
      <p:ext uri="{BB962C8B-B14F-4D97-AF65-F5344CB8AC3E}">
        <p14:creationId xmlns:p14="http://schemas.microsoft.com/office/powerpoint/2010/main" val="155460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17162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 dirty="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253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133714"/>
              </p:ext>
            </p:extLst>
          </p:nvPr>
        </p:nvGraphicFramePr>
        <p:xfrm>
          <a:off x="341733" y="1349848"/>
          <a:ext cx="6216914" cy="432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4166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  <a:gridCol w="2685448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250967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746333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災害状況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情報内容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気象情報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地震・津波・融雪水害等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)</a:t>
                      </a:r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町の避難指示等の状況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避難所・避難場所の開設状況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道路等の被害状況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河川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橋梁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土砂崩れ・崖崩れ等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病院の状況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-712566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まちの災害状況の把握</a:t>
            </a:r>
            <a:endParaRPr lang="ja-JP" altLang="en-US" sz="2000" dirty="0"/>
          </a:p>
        </p:txBody>
      </p:sp>
      <p:pic>
        <p:nvPicPr>
          <p:cNvPr id="8" name="グラフィックス 7" descr="チェック マーク 単色塗りつぶし">
            <a:extLst>
              <a:ext uri="{FF2B5EF4-FFF2-40B4-BE49-F238E27FC236}">
                <a16:creationId xmlns:a16="http://schemas.microsoft.com/office/drawing/2014/main" id="{0FE50716-3D1C-AB8B-5142-DD10A80CB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855" y="1397973"/>
            <a:ext cx="360000" cy="36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D861D5-D21F-9E9C-F6B6-486C003179EC}"/>
              </a:ext>
            </a:extLst>
          </p:cNvPr>
          <p:cNvSpPr txBox="1"/>
          <p:nvPr/>
        </p:nvSpPr>
        <p:spPr>
          <a:xfrm>
            <a:off x="0" y="5977209"/>
            <a:ext cx="6858000" cy="3928791"/>
          </a:xfrm>
          <a:prstGeom prst="rect">
            <a:avLst/>
          </a:prstGeom>
          <a:solidFill>
            <a:srgbClr val="FCDE00">
              <a:alpha val="31000"/>
            </a:srgbClr>
          </a:solidFill>
        </p:spPr>
        <p:txBody>
          <a:bodyPr wrap="square">
            <a:noAutofit/>
          </a:bodyPr>
          <a:lstStyle/>
          <a:p>
            <a:endParaRPr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15498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8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74C503-5763-7DD7-6290-4FDD461B6EA7}"/>
              </a:ext>
            </a:extLst>
          </p:cNvPr>
          <p:cNvSpPr txBox="1"/>
          <p:nvPr/>
        </p:nvSpPr>
        <p:spPr>
          <a:xfrm>
            <a:off x="984810" y="8528565"/>
            <a:ext cx="4857189" cy="96433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発電機の燃料及びバッテリーの充電確認など、月１回は点検しましょう。また、発電機の使用マニュアルを備えておきましょう。</a:t>
            </a:r>
            <a:endParaRPr lang="en-US" altLang="ja-JP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電源切替開閉器等の動作確認をしましょう。</a:t>
            </a:r>
          </a:p>
        </p:txBody>
      </p:sp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63E188-115F-C2C6-2B40-330D0171C6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700" y="8091319"/>
            <a:ext cx="1780798" cy="183100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1655CA-3670-D56A-4164-441A2A40F049}"/>
              </a:ext>
            </a:extLst>
          </p:cNvPr>
          <p:cNvSpPr txBox="1"/>
          <p:nvPr/>
        </p:nvSpPr>
        <p:spPr>
          <a:xfrm>
            <a:off x="341733" y="6104624"/>
            <a:ext cx="593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3200" dirty="0"/>
              <a:t>日常の準備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4667B9-776E-EB10-EA8B-83DB576EC0C8}"/>
              </a:ext>
            </a:extLst>
          </p:cNvPr>
          <p:cNvSpPr txBox="1"/>
          <p:nvPr/>
        </p:nvSpPr>
        <p:spPr>
          <a:xfrm>
            <a:off x="984811" y="6809005"/>
            <a:ext cx="2340000" cy="13849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断水対策として、水の必要量を確認しましょう。</a:t>
            </a:r>
            <a:endParaRPr lang="en-US" altLang="ja-JP" sz="1200" dirty="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貯水タンクの給排水ポンプの動作確認をしましょう。</a:t>
            </a:r>
            <a:endParaRPr lang="en-US" altLang="ja-JP" sz="1200" dirty="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河川からの取水の際の機械等の点検・動作確認をしましょう。</a:t>
            </a:r>
            <a:endParaRPr lang="en-US" altLang="ja-JP" sz="1200" dirty="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898189-066C-8219-F472-C3B92053915E}"/>
              </a:ext>
            </a:extLst>
          </p:cNvPr>
          <p:cNvSpPr txBox="1"/>
          <p:nvPr/>
        </p:nvSpPr>
        <p:spPr>
          <a:xfrm>
            <a:off x="4442330" y="6809005"/>
            <a:ext cx="2340000" cy="139280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施設設備の倒壊や破損対策として、機材等の固定、予備部品の確保、電気配線図、水道管図面、機械等の説明書などをすぐに確認できるようにしておきましょう。</a:t>
            </a:r>
          </a:p>
        </p:txBody>
      </p:sp>
      <p:pic>
        <p:nvPicPr>
          <p:cNvPr id="21" name="図 20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8919AA-5D49-DFCD-9258-B62C024F60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500" y="6772280"/>
            <a:ext cx="1033769" cy="1133265"/>
          </a:xfrm>
          <a:prstGeom prst="rect">
            <a:avLst/>
          </a:prstGeom>
        </p:spPr>
      </p:pic>
      <p:pic>
        <p:nvPicPr>
          <p:cNvPr id="25" name="図 24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6CC9B7-101A-6B34-9504-CF5AFA4F8D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5" y="8439422"/>
            <a:ext cx="980914" cy="805334"/>
          </a:xfrm>
          <a:prstGeom prst="rect">
            <a:avLst/>
          </a:prstGeom>
        </p:spPr>
      </p:pic>
      <p:pic>
        <p:nvPicPr>
          <p:cNvPr id="29" name="図 28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9822B91-200F-A630-F3CE-DD4B4125F45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436" y="6880030"/>
            <a:ext cx="989564" cy="98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8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2706485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3133193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216126"/>
              </p:ext>
            </p:extLst>
          </p:nvPr>
        </p:nvGraphicFramePr>
        <p:xfrm>
          <a:off x="432009" y="1327370"/>
          <a:ext cx="6146461" cy="73408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46461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</a:tblGrid>
              <a:tr h="428866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6277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615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996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8853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812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9778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7699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92803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9685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2692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8648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7269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3193005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なんでもメモ</a:t>
            </a:r>
            <a:endParaRPr lang="ja-JP" altLang="en-US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6467004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2E95AF-9F7D-EC15-306B-A8B6137ECE81}"/>
              </a:ext>
            </a:extLst>
          </p:cNvPr>
          <p:cNvSpPr txBox="1"/>
          <p:nvPr/>
        </p:nvSpPr>
        <p:spPr>
          <a:xfrm>
            <a:off x="225053" y="8685104"/>
            <a:ext cx="63207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+mn-ea"/>
              </a:rPr>
              <a:t>※</a:t>
            </a:r>
            <a:r>
              <a:rPr lang="ja-JP" altLang="en-US" sz="1400" dirty="0">
                <a:latin typeface="+mn-ea"/>
              </a:rPr>
              <a:t>携帯用ハンドブックは、あくまで記載例としてイメージやポイントを解説</a:t>
            </a:r>
            <a:endParaRPr lang="en-US" altLang="ja-JP" sz="1400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したものです。</a:t>
            </a:r>
          </a:p>
          <a:p>
            <a:r>
              <a:rPr lang="ja-JP" altLang="en-US" sz="1400" dirty="0">
                <a:latin typeface="+mn-ea"/>
              </a:rPr>
              <a:t>　個々の経営や地域等によって、方針、業務、緊急時の体制、被害による影</a:t>
            </a:r>
            <a:endParaRPr lang="en-US" altLang="ja-JP" sz="1400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響と対応などは、それぞれに適したものを記載し作成してください。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4539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66E7A9F-792A-025A-4D71-158AEEDB22DC}"/>
              </a:ext>
            </a:extLst>
          </p:cNvPr>
          <p:cNvSpPr txBox="1"/>
          <p:nvPr/>
        </p:nvSpPr>
        <p:spPr>
          <a:xfrm>
            <a:off x="827421" y="8603880"/>
            <a:ext cx="52031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「携帯用ハンドブック」に関するお問い合わせ先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北海道農政事務所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釧路地域拠点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〒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085-0017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釧路市幸町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丁目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番地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0154-99-9046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DE345CF-C5FC-9A95-A782-965233E9FE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9165"/>
            <a:ext cx="2445280" cy="193669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366EE08-F73A-DF63-D977-B3E6CD9DF7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343" y="3044322"/>
            <a:ext cx="3094046" cy="193669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89FD595-ED60-50D2-9BE5-C45CDCAE7D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76830"/>
            <a:ext cx="1904560" cy="193669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9A159DF-571C-3E46-1154-D894BC84984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6995" y="6641163"/>
            <a:ext cx="2421005" cy="193669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9ED3B77-0874-5058-23B8-4EDA83E89DE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1305" y="1004286"/>
            <a:ext cx="2696695" cy="1936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18F0B2-3A03-A53C-6C2B-F2411DA2D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5052" y="6485935"/>
            <a:ext cx="476779" cy="28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FB1E3B6-775F-6F1C-3564-307C2618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6063" y="2934335"/>
            <a:ext cx="476779" cy="28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29D798D-6360-EDA8-CBBF-2C4A3C020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7625" y="881279"/>
            <a:ext cx="476779" cy="28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89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2ee706-f1df-4000-a94c-a15faccc7003">
      <Terms xmlns="http://schemas.microsoft.com/office/infopath/2007/PartnerControls"/>
    </lcf76f155ced4ddcb4097134ff3c332f>
    <TaxCatchAll xmlns="37475c82-dadc-4e40-94bd-312afdab25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CB839F37F2E8445A3D11A17FF0FB90F" ma:contentTypeVersion="14" ma:contentTypeDescription="新しいドキュメントを作成します。" ma:contentTypeScope="" ma:versionID="75e67dd63af911586a4e9398021e91ad">
  <xsd:schema xmlns:xsd="http://www.w3.org/2001/XMLSchema" xmlns:xs="http://www.w3.org/2001/XMLSchema" xmlns:p="http://schemas.microsoft.com/office/2006/metadata/properties" xmlns:ns2="932ee706-f1df-4000-a94c-a15faccc7003" xmlns:ns3="37475c82-dadc-4e40-94bd-312afdab25f6" targetNamespace="http://schemas.microsoft.com/office/2006/metadata/properties" ma:root="true" ma:fieldsID="f81a289ae733077fd2feb69c3cabefde" ns2:_="" ns3:_="">
    <xsd:import namespace="932ee706-f1df-4000-a94c-a15faccc7003"/>
    <xsd:import namespace="37475c82-dadc-4e40-94bd-312afdab25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ee706-f1df-4000-a94c-a15faccc7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75c82-dadc-4e40-94bd-312afdab25f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c02d874-4e40-45bd-b201-e94392568069}" ma:internalName="TaxCatchAll" ma:showField="CatchAllData" ma:web="37475c82-dadc-4e40-94bd-312afdab25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D39AD0-4907-4E7A-921F-E123BDE41D5B}">
  <ds:schemaRefs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37475c82-dadc-4e40-94bd-312afdab25f6"/>
    <ds:schemaRef ds:uri="932ee706-f1df-4000-a94c-a15faccc700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367D73B-BCAD-4B8B-AF5F-77E67412DD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533C45-F8EF-4E1F-8161-29F34E1079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2ee706-f1df-4000-a94c-a15faccc7003"/>
    <ds:schemaRef ds:uri="37475c82-dadc-4e40-94bd-312afdab25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430</TotalTime>
  <Words>1414</Words>
  <PresentationFormat>A4 210 x 297 mm</PresentationFormat>
  <Paragraphs>304</Paragraphs>
  <Slides>12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HG丸ｺﾞｼｯｸM-PRO</vt:lpstr>
      <vt:lpstr>Meiryo UI</vt:lpstr>
      <vt:lpstr>メイリオ</vt:lpstr>
      <vt:lpstr>游ゴシック</vt:lpstr>
      <vt:lpstr>Arial</vt:lpstr>
      <vt:lpstr>Century 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2025-09-05T01:47:27Z</cp:lastPrinted>
  <dcterms:created xsi:type="dcterms:W3CDTF">2024-06-26T00:57:15Z</dcterms:created>
  <dcterms:modified xsi:type="dcterms:W3CDTF">2025-09-05T01:48:48Z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0x0101008CB839F37F2E8445A3D11A17FF0FB90F</vt:lpwstr>
  </property>
  <property fmtid="{D5CDD505-2E9C-101B-9397-08002B2CF9AE}" pid="3" name="MediaServiceImageTags">
    <vt:lpwstr/>
  </property>
</Properties>
</file>