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76" r:id="rId5"/>
    <p:sldId id="256" r:id="rId6"/>
    <p:sldId id="259" r:id="rId7"/>
    <p:sldId id="277" r:id="rId8"/>
    <p:sldId id="275" r:id="rId9"/>
    <p:sldId id="278" r:id="rId10"/>
    <p:sldId id="269" r:id="rId11"/>
    <p:sldId id="279" r:id="rId12"/>
    <p:sldId id="286" r:id="rId13"/>
    <p:sldId id="271" r:id="rId14"/>
    <p:sldId id="272" r:id="rId15"/>
    <p:sldId id="288" r:id="rId16"/>
  </p:sldIdLst>
  <p:sldSz cx="6858000" cy="9906000" type="A4"/>
  <p:notesSz cx="7102475" cy="10233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4"/>
    <a:srgbClr val="00CC00"/>
    <a:srgbClr val="FCDE00"/>
    <a:srgbClr val="D9080A"/>
    <a:srgbClr val="FFF8C1"/>
    <a:srgbClr val="BFD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4" autoAdjust="0"/>
    <p:restoredTop sz="94660"/>
  </p:normalViewPr>
  <p:slideViewPr>
    <p:cSldViewPr snapToGrid="0">
      <p:cViewPr varScale="1">
        <p:scale>
          <a:sx n="42" d="100"/>
          <a:sy n="42" d="100"/>
        </p:scale>
        <p:origin x="23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花井 智也(HANAI Tomoya)" userId="63f68b2e-3870-4450-8184-d7cd73eb848d" providerId="ADAL" clId="{981DB7E7-7CC7-40E0-8139-362B29E44A87}"/>
    <pc:docChg chg="custSel modSld">
      <pc:chgData name="花井 智也(HANAI Tomoya)" userId="63f68b2e-3870-4450-8184-d7cd73eb848d" providerId="ADAL" clId="{981DB7E7-7CC7-40E0-8139-362B29E44A87}" dt="2025-07-17T06:16:13.838" v="139" actId="207"/>
      <pc:docMkLst>
        <pc:docMk/>
      </pc:docMkLst>
      <pc:sldChg chg="modSp mod">
        <pc:chgData name="花井 智也(HANAI Tomoya)" userId="63f68b2e-3870-4450-8184-d7cd73eb848d" providerId="ADAL" clId="{981DB7E7-7CC7-40E0-8139-362B29E44A87}" dt="2025-07-16T07:41:37.149" v="108" actId="12"/>
        <pc:sldMkLst>
          <pc:docMk/>
          <pc:sldMk cId="3900451905" sldId="275"/>
        </pc:sldMkLst>
        <pc:graphicFrameChg chg="mod modGraphic">
          <ac:chgData name="花井 智也(HANAI Tomoya)" userId="63f68b2e-3870-4450-8184-d7cd73eb848d" providerId="ADAL" clId="{981DB7E7-7CC7-40E0-8139-362B29E44A87}" dt="2025-07-16T07:41:37.149" v="108" actId="12"/>
          <ac:graphicFrameMkLst>
            <pc:docMk/>
            <pc:sldMk cId="3900451905" sldId="275"/>
            <ac:graphicFrameMk id="2" creationId="{A64CECE6-194F-AAAA-1797-EB582164DB64}"/>
          </ac:graphicFrameMkLst>
        </pc:graphicFrameChg>
      </pc:sldChg>
      <pc:sldChg chg="modSp mod">
        <pc:chgData name="花井 智也(HANAI Tomoya)" userId="63f68b2e-3870-4450-8184-d7cd73eb848d" providerId="ADAL" clId="{981DB7E7-7CC7-40E0-8139-362B29E44A87}" dt="2025-07-17T06:16:13.838" v="139" actId="207"/>
        <pc:sldMkLst>
          <pc:docMk/>
          <pc:sldMk cId="4088827630" sldId="277"/>
        </pc:sldMkLst>
        <pc:graphicFrameChg chg="modGraphic">
          <ac:chgData name="花井 智也(HANAI Tomoya)" userId="63f68b2e-3870-4450-8184-d7cd73eb848d" providerId="ADAL" clId="{981DB7E7-7CC7-40E0-8139-362B29E44A87}" dt="2025-07-17T06:16:13.838" v="139" actId="207"/>
          <ac:graphicFrameMkLst>
            <pc:docMk/>
            <pc:sldMk cId="4088827630" sldId="277"/>
            <ac:graphicFrameMk id="12" creationId="{6F5C833D-A34F-54F2-04C6-7DC45F5367BF}"/>
          </ac:graphicFrameMkLst>
        </pc:graphicFrameChg>
      </pc:sldChg>
      <pc:sldChg chg="modSp">
        <pc:chgData name="花井 智也(HANAI Tomoya)" userId="63f68b2e-3870-4450-8184-d7cd73eb848d" providerId="ADAL" clId="{981DB7E7-7CC7-40E0-8139-362B29E44A87}" dt="2025-07-17T06:12:41.720" v="109"/>
        <pc:sldMkLst>
          <pc:docMk/>
          <pc:sldMk cId="4045288034" sldId="278"/>
        </pc:sldMkLst>
        <pc:graphicFrameChg chg="mod">
          <ac:chgData name="花井 智也(HANAI Tomoya)" userId="63f68b2e-3870-4450-8184-d7cd73eb848d" providerId="ADAL" clId="{981DB7E7-7CC7-40E0-8139-362B29E44A87}" dt="2025-07-17T06:12:41.720" v="109"/>
          <ac:graphicFrameMkLst>
            <pc:docMk/>
            <pc:sldMk cId="4045288034" sldId="278"/>
            <ac:graphicFrameMk id="3" creationId="{3FCFA558-DB16-BB29-1B8D-82662D30CCC6}"/>
          </ac:graphicFrameMkLst>
        </pc:graphicFrameChg>
      </pc:sldChg>
    </pc:docChg>
  </pc:docChgLst>
  <pc:docChgLst>
    <pc:chgData name="本間 春香(HOMMA Haruka)" userId="90c26283-9d43-4ee1-a60a-6a6aa48d5d4c" providerId="ADAL" clId="{65FD10FA-59F0-42CE-A69F-B490AA4C8195}"/>
    <pc:docChg chg="undo custSel addSld delSld modSld sldOrd">
      <pc:chgData name="本間 春香(HOMMA Haruka)" userId="90c26283-9d43-4ee1-a60a-6a6aa48d5d4c" providerId="ADAL" clId="{65FD10FA-59F0-42CE-A69F-B490AA4C8195}" dt="2024-09-03T02:08:49.285" v="1478" actId="478"/>
      <pc:docMkLst>
        <pc:docMk/>
      </pc:docMkLst>
      <pc:sldChg chg="addSp delSp modSp mod">
        <pc:chgData name="本間 春香(HOMMA Haruka)" userId="90c26283-9d43-4ee1-a60a-6a6aa48d5d4c" providerId="ADAL" clId="{65FD10FA-59F0-42CE-A69F-B490AA4C8195}" dt="2024-09-03T02:04:57.871" v="1456" actId="1038"/>
        <pc:sldMkLst>
          <pc:docMk/>
          <pc:sldMk cId="2755484194" sldId="256"/>
        </pc:sldMkLst>
      </pc:sldChg>
      <pc:sldChg chg="delSp del mod">
        <pc:chgData name="本間 春香(HOMMA Haruka)" userId="90c26283-9d43-4ee1-a60a-6a6aa48d5d4c" providerId="ADAL" clId="{65FD10FA-59F0-42CE-A69F-B490AA4C8195}" dt="2024-09-03T01:45:29.130" v="403" actId="2696"/>
        <pc:sldMkLst>
          <pc:docMk/>
          <pc:sldMk cId="3992980304" sldId="258"/>
        </pc:sldMkLst>
      </pc:sldChg>
      <pc:sldChg chg="modSp mod ord">
        <pc:chgData name="本間 春香(HOMMA Haruka)" userId="90c26283-9d43-4ee1-a60a-6a6aa48d5d4c" providerId="ADAL" clId="{65FD10FA-59F0-42CE-A69F-B490AA4C8195}" dt="2024-09-03T01:47:02.630" v="454" actId="1038"/>
        <pc:sldMkLst>
          <pc:docMk/>
          <pc:sldMk cId="3040943516" sldId="259"/>
        </pc:sldMkLst>
      </pc:sldChg>
      <pc:sldChg chg="modSp mod">
        <pc:chgData name="本間 春香(HOMMA Haruka)" userId="90c26283-9d43-4ee1-a60a-6a6aa48d5d4c" providerId="ADAL" clId="{65FD10FA-59F0-42CE-A69F-B490AA4C8195}" dt="2024-09-03T01:48:38.858" v="540" actId="14100"/>
        <pc:sldMkLst>
          <pc:docMk/>
          <pc:sldMk cId="3473025366" sldId="263"/>
        </pc:sldMkLst>
      </pc:sldChg>
      <pc:sldChg chg="addSp delSp modSp mod">
        <pc:chgData name="本間 春香(HOMMA Haruka)" userId="90c26283-9d43-4ee1-a60a-6a6aa48d5d4c" providerId="ADAL" clId="{65FD10FA-59F0-42CE-A69F-B490AA4C8195}" dt="2024-09-03T02:06:12.104" v="1463" actId="1076"/>
        <pc:sldMkLst>
          <pc:docMk/>
          <pc:sldMk cId="1785075617" sldId="264"/>
        </pc:sldMkLst>
      </pc:sldChg>
      <pc:sldChg chg="modSp mod ord">
        <pc:chgData name="本間 春香(HOMMA Haruka)" userId="90c26283-9d43-4ee1-a60a-6a6aa48d5d4c" providerId="ADAL" clId="{65FD10FA-59F0-42CE-A69F-B490AA4C8195}" dt="2024-09-03T01:48:29.067" v="538" actId="14100"/>
        <pc:sldMkLst>
          <pc:docMk/>
          <pc:sldMk cId="3073857140" sldId="265"/>
        </pc:sldMkLst>
      </pc:sldChg>
      <pc:sldChg chg="addSp delSp modSp mod">
        <pc:chgData name="本間 春香(HOMMA Haruka)" userId="90c26283-9d43-4ee1-a60a-6a6aa48d5d4c" providerId="ADAL" clId="{65FD10FA-59F0-42CE-A69F-B490AA4C8195}" dt="2024-09-03T02:08:49.285" v="1478" actId="478"/>
        <pc:sldMkLst>
          <pc:docMk/>
          <pc:sldMk cId="450225732" sldId="268"/>
        </pc:sldMkLst>
      </pc:sldChg>
      <pc:sldChg chg="modSp mod">
        <pc:chgData name="本間 春香(HOMMA Haruka)" userId="90c26283-9d43-4ee1-a60a-6a6aa48d5d4c" providerId="ADAL" clId="{65FD10FA-59F0-42CE-A69F-B490AA4C8195}" dt="2024-09-03T01:49:18.727" v="552" actId="1035"/>
        <pc:sldMkLst>
          <pc:docMk/>
          <pc:sldMk cId="709413421" sldId="269"/>
        </pc:sldMkLst>
      </pc:sldChg>
      <pc:sldChg chg="modSp mod">
        <pc:chgData name="本間 春香(HOMMA Haruka)" userId="90c26283-9d43-4ee1-a60a-6a6aa48d5d4c" providerId="ADAL" clId="{65FD10FA-59F0-42CE-A69F-B490AA4C8195}" dt="2024-09-03T01:49:59.272" v="627" actId="1035"/>
        <pc:sldMkLst>
          <pc:docMk/>
          <pc:sldMk cId="3017682452" sldId="270"/>
        </pc:sldMkLst>
      </pc:sldChg>
      <pc:sldChg chg="modSp mod">
        <pc:chgData name="本間 春香(HOMMA Haruka)" userId="90c26283-9d43-4ee1-a60a-6a6aa48d5d4c" providerId="ADAL" clId="{65FD10FA-59F0-42CE-A69F-B490AA4C8195}" dt="2024-09-03T01:51:04.374" v="789" actId="1037"/>
        <pc:sldMkLst>
          <pc:docMk/>
          <pc:sldMk cId="4009789239" sldId="271"/>
        </pc:sldMkLst>
      </pc:sldChg>
      <pc:sldChg chg="delSp modSp add mod">
        <pc:chgData name="本間 春香(HOMMA Haruka)" userId="90c26283-9d43-4ee1-a60a-6a6aa48d5d4c" providerId="ADAL" clId="{65FD10FA-59F0-42CE-A69F-B490AA4C8195}" dt="2024-09-03T01:55:46.301" v="958" actId="1035"/>
        <pc:sldMkLst>
          <pc:docMk/>
          <pc:sldMk cId="845396959" sldId="272"/>
        </pc:sldMkLst>
      </pc:sldChg>
    </pc:docChg>
  </pc:docChgLst>
  <pc:docChgLst>
    <pc:chgData name="中田 進(NAKATA Susumu)" userId="75e2c31e-a80d-49c5-a7cc-fe7bc930b06d" providerId="ADAL" clId="{BA4018F9-DDCB-4EBC-8208-14A45B9025BC}"/>
    <pc:docChg chg="undo custSel modSld modNotesMaster">
      <pc:chgData name="中田 進(NAKATA Susumu)" userId="75e2c31e-a80d-49c5-a7cc-fe7bc930b06d" providerId="ADAL" clId="{BA4018F9-DDCB-4EBC-8208-14A45B9025BC}" dt="2024-09-12T03:51:34.175" v="553" actId="20577"/>
      <pc:docMkLst>
        <pc:docMk/>
      </pc:docMkLst>
      <pc:sldChg chg="addSp delSp modSp mod">
        <pc:chgData name="中田 進(NAKATA Susumu)" userId="75e2c31e-a80d-49c5-a7cc-fe7bc930b06d" providerId="ADAL" clId="{BA4018F9-DDCB-4EBC-8208-14A45B9025BC}" dt="2024-09-12T01:58:05.792" v="548" actId="1036"/>
        <pc:sldMkLst>
          <pc:docMk/>
          <pc:sldMk cId="2755484194" sldId="256"/>
        </pc:sldMkLst>
      </pc:sldChg>
      <pc:sldChg chg="addSp delSp modSp mod">
        <pc:chgData name="中田 進(NAKATA Susumu)" userId="75e2c31e-a80d-49c5-a7cc-fe7bc930b06d" providerId="ADAL" clId="{BA4018F9-DDCB-4EBC-8208-14A45B9025BC}" dt="2024-09-12T01:32:34.333" v="284" actId="21"/>
        <pc:sldMkLst>
          <pc:docMk/>
          <pc:sldMk cId="3040943516" sldId="259"/>
        </pc:sldMkLst>
      </pc:sldChg>
      <pc:sldChg chg="delSp modSp mod">
        <pc:chgData name="中田 進(NAKATA Susumu)" userId="75e2c31e-a80d-49c5-a7cc-fe7bc930b06d" providerId="ADAL" clId="{BA4018F9-DDCB-4EBC-8208-14A45B9025BC}" dt="2024-09-11T23:29:49.579" v="115" actId="207"/>
        <pc:sldMkLst>
          <pc:docMk/>
          <pc:sldMk cId="802530743" sldId="261"/>
        </pc:sldMkLst>
      </pc:sldChg>
      <pc:sldChg chg="addSp modSp mod">
        <pc:chgData name="中田 進(NAKATA Susumu)" userId="75e2c31e-a80d-49c5-a7cc-fe7bc930b06d" providerId="ADAL" clId="{BA4018F9-DDCB-4EBC-8208-14A45B9025BC}" dt="2024-09-11T23:28:50.128" v="111" actId="207"/>
        <pc:sldMkLst>
          <pc:docMk/>
          <pc:sldMk cId="3473025366" sldId="263"/>
        </pc:sldMkLst>
      </pc:sldChg>
      <pc:sldChg chg="addSp modSp mod">
        <pc:chgData name="中田 進(NAKATA Susumu)" userId="75e2c31e-a80d-49c5-a7cc-fe7bc930b06d" providerId="ADAL" clId="{BA4018F9-DDCB-4EBC-8208-14A45B9025BC}" dt="2024-09-11T23:27:45.759" v="88" actId="207"/>
        <pc:sldMkLst>
          <pc:docMk/>
          <pc:sldMk cId="3073857140" sldId="265"/>
        </pc:sldMkLst>
      </pc:sldChg>
      <pc:sldChg chg="addSp modSp mod">
        <pc:chgData name="中田 進(NAKATA Susumu)" userId="75e2c31e-a80d-49c5-a7cc-fe7bc930b06d" providerId="ADAL" clId="{BA4018F9-DDCB-4EBC-8208-14A45B9025BC}" dt="2024-09-12T03:51:34.175" v="553" actId="20577"/>
        <pc:sldMkLst>
          <pc:docMk/>
          <pc:sldMk cId="845396959" sldId="272"/>
        </pc:sldMkLst>
      </pc:sldChg>
    </pc:docChg>
  </pc:docChgLst>
  <pc:docChgLst>
    <pc:chgData name="中田 進(NAKATA Susumu)" userId="75e2c31e-a80d-49c5-a7cc-fe7bc930b06d" providerId="ADAL" clId="{6886A6C1-2A8B-43AE-89A4-E766D92E09CA}"/>
    <pc:docChg chg="modSld">
      <pc:chgData name="中田 進(NAKATA Susumu)" userId="75e2c31e-a80d-49c5-a7cc-fe7bc930b06d" providerId="ADAL" clId="{6886A6C1-2A8B-43AE-89A4-E766D92E09CA}" dt="2025-08-06T05:26:43.363" v="18" actId="20577"/>
      <pc:docMkLst>
        <pc:docMk/>
      </pc:docMkLst>
      <pc:sldChg chg="modSp mod">
        <pc:chgData name="中田 進(NAKATA Susumu)" userId="75e2c31e-a80d-49c5-a7cc-fe7bc930b06d" providerId="ADAL" clId="{6886A6C1-2A8B-43AE-89A4-E766D92E09CA}" dt="2025-08-06T05:26:43.363" v="18" actId="20577"/>
        <pc:sldMkLst>
          <pc:docMk/>
          <pc:sldMk cId="4192577738" sldId="276"/>
        </pc:sldMkLst>
        <pc:spChg chg="mod">
          <ac:chgData name="中田 進(NAKATA Susumu)" userId="75e2c31e-a80d-49c5-a7cc-fe7bc930b06d" providerId="ADAL" clId="{6886A6C1-2A8B-43AE-89A4-E766D92E09CA}" dt="2025-08-06T05:26:43.363" v="18" actId="20577"/>
          <ac:spMkLst>
            <pc:docMk/>
            <pc:sldMk cId="4192577738" sldId="276"/>
            <ac:spMk id="5" creationId="{0E3AA230-96F1-7CE8-B938-D806E85F1DD5}"/>
          </ac:spMkLst>
        </pc:spChg>
      </pc:sldChg>
    </pc:docChg>
  </pc:docChgLst>
  <pc:docChgLst>
    <pc:chgData name="中田 進(NAKATA Susumu)" userId="75e2c31e-a80d-49c5-a7cc-fe7bc930b06d" providerId="ADAL" clId="{917B23E3-2CA8-4B32-8F19-B8FF23D2C85B}"/>
    <pc:docChg chg="custSel modSld">
      <pc:chgData name="中田 進(NAKATA Susumu)" userId="75e2c31e-a80d-49c5-a7cc-fe7bc930b06d" providerId="ADAL" clId="{917B23E3-2CA8-4B32-8F19-B8FF23D2C85B}" dt="2024-12-23T23:23:43.440" v="53" actId="1076"/>
      <pc:docMkLst>
        <pc:docMk/>
      </pc:docMkLst>
      <pc:sldChg chg="addSp modSp mod">
        <pc:chgData name="中田 進(NAKATA Susumu)" userId="75e2c31e-a80d-49c5-a7cc-fe7bc930b06d" providerId="ADAL" clId="{917B23E3-2CA8-4B32-8F19-B8FF23D2C85B}" dt="2024-12-23T07:04:38.125" v="6" actId="1076"/>
        <pc:sldMkLst>
          <pc:docMk/>
          <pc:sldMk cId="3040943516" sldId="259"/>
        </pc:sldMkLst>
      </pc:sldChg>
      <pc:sldChg chg="delSp mod">
        <pc:chgData name="中田 進(NAKATA Susumu)" userId="75e2c31e-a80d-49c5-a7cc-fe7bc930b06d" providerId="ADAL" clId="{917B23E3-2CA8-4B32-8F19-B8FF23D2C85B}" dt="2024-12-23T07:00:26.120" v="2" actId="21"/>
        <pc:sldMkLst>
          <pc:docMk/>
          <pc:sldMk cId="3073857140" sldId="265"/>
        </pc:sldMkLst>
      </pc:sldChg>
      <pc:sldChg chg="delSp mod">
        <pc:chgData name="中田 進(NAKATA Susumu)" userId="75e2c31e-a80d-49c5-a7cc-fe7bc930b06d" providerId="ADAL" clId="{917B23E3-2CA8-4B32-8F19-B8FF23D2C85B}" dt="2024-12-23T07:00:43.997" v="4" actId="21"/>
        <pc:sldMkLst>
          <pc:docMk/>
          <pc:sldMk cId="450225732" sldId="268"/>
        </pc:sldMkLst>
      </pc:sldChg>
      <pc:sldChg chg="modSp mod">
        <pc:chgData name="中田 進(NAKATA Susumu)" userId="75e2c31e-a80d-49c5-a7cc-fe7bc930b06d" providerId="ADAL" clId="{917B23E3-2CA8-4B32-8F19-B8FF23D2C85B}" dt="2024-12-23T23:23:43.440" v="53" actId="1076"/>
        <pc:sldMkLst>
          <pc:docMk/>
          <pc:sldMk cId="3900451905" sldId="275"/>
        </pc:sldMkLst>
      </pc:sldChg>
    </pc:docChg>
  </pc:docChgLst>
  <pc:docChgLst>
    <pc:chgData name="中田 進(NAKATA Susumu)" userId="75e2c31e-a80d-49c5-a7cc-fe7bc930b06d" providerId="ADAL" clId="{29309D6C-E5FE-4108-AD12-D0A274EA41FF}"/>
    <pc:docChg chg="custSel modSld">
      <pc:chgData name="中田 進(NAKATA Susumu)" userId="75e2c31e-a80d-49c5-a7cc-fe7bc930b06d" providerId="ADAL" clId="{29309D6C-E5FE-4108-AD12-D0A274EA41FF}" dt="2024-09-03T07:59:29.071" v="33" actId="21"/>
      <pc:docMkLst>
        <pc:docMk/>
      </pc:docMkLst>
      <pc:sldChg chg="delSp modSp mod">
        <pc:chgData name="中田 進(NAKATA Susumu)" userId="75e2c31e-a80d-49c5-a7cc-fe7bc930b06d" providerId="ADAL" clId="{29309D6C-E5FE-4108-AD12-D0A274EA41FF}" dt="2024-09-03T07:55:38.384" v="9" actId="207"/>
        <pc:sldMkLst>
          <pc:docMk/>
          <pc:sldMk cId="2755484194" sldId="256"/>
        </pc:sldMkLst>
      </pc:sldChg>
      <pc:sldChg chg="delSp">
        <pc:chgData name="中田 進(NAKATA Susumu)" userId="75e2c31e-a80d-49c5-a7cc-fe7bc930b06d" providerId="ADAL" clId="{29309D6C-E5FE-4108-AD12-D0A274EA41FF}" dt="2024-09-03T07:58:56.167" v="27" actId="21"/>
        <pc:sldMkLst>
          <pc:docMk/>
          <pc:sldMk cId="439552361" sldId="260"/>
        </pc:sldMkLst>
      </pc:sldChg>
      <pc:sldChg chg="delSp modSp mod">
        <pc:chgData name="中田 進(NAKATA Susumu)" userId="75e2c31e-a80d-49c5-a7cc-fe7bc930b06d" providerId="ADAL" clId="{29309D6C-E5FE-4108-AD12-D0A274EA41FF}" dt="2024-09-03T07:56:50.267" v="23" actId="207"/>
        <pc:sldMkLst>
          <pc:docMk/>
          <pc:sldMk cId="1785075617" sldId="264"/>
        </pc:sldMkLst>
      </pc:sldChg>
      <pc:sldChg chg="delSp modSp mod">
        <pc:chgData name="中田 進(NAKATA Susumu)" userId="75e2c31e-a80d-49c5-a7cc-fe7bc930b06d" providerId="ADAL" clId="{29309D6C-E5FE-4108-AD12-D0A274EA41FF}" dt="2024-09-03T07:56:01.360" v="13" actId="21"/>
        <pc:sldMkLst>
          <pc:docMk/>
          <pc:sldMk cId="3073857140" sldId="265"/>
        </pc:sldMkLst>
      </pc:sldChg>
      <pc:sldChg chg="delSp mod">
        <pc:chgData name="中田 進(NAKATA Susumu)" userId="75e2c31e-a80d-49c5-a7cc-fe7bc930b06d" providerId="ADAL" clId="{29309D6C-E5FE-4108-AD12-D0A274EA41FF}" dt="2024-09-03T07:57:05.887" v="26" actId="21"/>
        <pc:sldMkLst>
          <pc:docMk/>
          <pc:sldMk cId="450225732" sldId="268"/>
        </pc:sldMkLst>
      </pc:sldChg>
      <pc:sldChg chg="delSp modSp mod">
        <pc:chgData name="中田 進(NAKATA Susumu)" userId="75e2c31e-a80d-49c5-a7cc-fe7bc930b06d" providerId="ADAL" clId="{29309D6C-E5FE-4108-AD12-D0A274EA41FF}" dt="2024-09-03T07:59:17.848" v="30" actId="21"/>
        <pc:sldMkLst>
          <pc:docMk/>
          <pc:sldMk cId="4009789239" sldId="271"/>
        </pc:sldMkLst>
      </pc:sldChg>
      <pc:sldChg chg="delSp modSp mod">
        <pc:chgData name="中田 進(NAKATA Susumu)" userId="75e2c31e-a80d-49c5-a7cc-fe7bc930b06d" providerId="ADAL" clId="{29309D6C-E5FE-4108-AD12-D0A274EA41FF}" dt="2024-09-03T07:59:29.071" v="33" actId="21"/>
        <pc:sldMkLst>
          <pc:docMk/>
          <pc:sldMk cId="845396959" sldId="272"/>
        </pc:sldMkLst>
      </pc:sldChg>
    </pc:docChg>
  </pc:docChgLst>
  <pc:docChgLst>
    <pc:chgData name="中田 進(NAKATA Susumu)" userId="75e2c31e-a80d-49c5-a7cc-fe7bc930b06d" providerId="ADAL" clId="{4F4FF8A6-90E2-4C3D-870C-736AEE10CBAF}"/>
    <pc:docChg chg="custSel modSld">
      <pc:chgData name="中田 進(NAKATA Susumu)" userId="75e2c31e-a80d-49c5-a7cc-fe7bc930b06d" providerId="ADAL" clId="{4F4FF8A6-90E2-4C3D-870C-736AEE10CBAF}" dt="2025-08-07T04:13:35.889" v="0" actId="21"/>
      <pc:docMkLst>
        <pc:docMk/>
      </pc:docMkLst>
      <pc:sldChg chg="delSp mod">
        <pc:chgData name="中田 進(NAKATA Susumu)" userId="75e2c31e-a80d-49c5-a7cc-fe7bc930b06d" providerId="ADAL" clId="{4F4FF8A6-90E2-4C3D-870C-736AEE10CBAF}" dt="2025-08-07T04:13:35.889" v="0" actId="21"/>
        <pc:sldMkLst>
          <pc:docMk/>
          <pc:sldMk cId="4192577738" sldId="276"/>
        </pc:sldMkLst>
        <pc:spChg chg="del">
          <ac:chgData name="中田 進(NAKATA Susumu)" userId="75e2c31e-a80d-49c5-a7cc-fe7bc930b06d" providerId="ADAL" clId="{4F4FF8A6-90E2-4C3D-870C-736AEE10CBAF}" dt="2025-08-07T04:13:35.889" v="0" actId="21"/>
          <ac:spMkLst>
            <pc:docMk/>
            <pc:sldMk cId="4192577738" sldId="276"/>
            <ac:spMk id="13" creationId="{D8240C62-B55C-E945-4332-5BB7A5A369D8}"/>
          </ac:spMkLst>
        </pc:spChg>
      </pc:sldChg>
    </pc:docChg>
  </pc:docChgLst>
  <pc:docChgLst>
    <pc:chgData name="中田 進(NAKATA Susumu)" userId="75e2c31e-a80d-49c5-a7cc-fe7bc930b06d" providerId="ADAL" clId="{E5A98B21-FC2A-4B2D-AA4F-24DB07D3B657}"/>
    <pc:docChg chg="undo custSel addSld delSld modSld">
      <pc:chgData name="中田 進(NAKATA Susumu)" userId="75e2c31e-a80d-49c5-a7cc-fe7bc930b06d" providerId="ADAL" clId="{E5A98B21-FC2A-4B2D-AA4F-24DB07D3B657}" dt="2024-12-23T02:56:14.779" v="1302" actId="2696"/>
      <pc:docMkLst>
        <pc:docMk/>
      </pc:docMkLst>
      <pc:sldChg chg="addSp delSp modSp mod">
        <pc:chgData name="中田 進(NAKATA Susumu)" userId="75e2c31e-a80d-49c5-a7cc-fe7bc930b06d" providerId="ADAL" clId="{E5A98B21-FC2A-4B2D-AA4F-24DB07D3B657}" dt="2024-12-23T02:10:49.915" v="946" actId="14100"/>
        <pc:sldMkLst>
          <pc:docMk/>
          <pc:sldMk cId="3040943516" sldId="259"/>
        </pc:sldMkLst>
      </pc:sldChg>
      <pc:sldChg chg="del">
        <pc:chgData name="中田 進(NAKATA Susumu)" userId="75e2c31e-a80d-49c5-a7cc-fe7bc930b06d" providerId="ADAL" clId="{E5A98B21-FC2A-4B2D-AA4F-24DB07D3B657}" dt="2024-12-19T05:53:43.179" v="13" actId="2696"/>
        <pc:sldMkLst>
          <pc:docMk/>
          <pc:sldMk cId="439552361" sldId="260"/>
        </pc:sldMkLst>
      </pc:sldChg>
      <pc:sldChg chg="del">
        <pc:chgData name="中田 進(NAKATA Susumu)" userId="75e2c31e-a80d-49c5-a7cc-fe7bc930b06d" providerId="ADAL" clId="{E5A98B21-FC2A-4B2D-AA4F-24DB07D3B657}" dt="2024-12-19T06:31:32.273" v="469" actId="2696"/>
        <pc:sldMkLst>
          <pc:docMk/>
          <pc:sldMk cId="802530743" sldId="261"/>
        </pc:sldMkLst>
      </pc:sldChg>
      <pc:sldChg chg="addSp delSp modSp del mod">
        <pc:chgData name="中田 進(NAKATA Susumu)" userId="75e2c31e-a80d-49c5-a7cc-fe7bc930b06d" providerId="ADAL" clId="{E5A98B21-FC2A-4B2D-AA4F-24DB07D3B657}" dt="2024-12-23T02:56:14.779" v="1302" actId="2696"/>
        <pc:sldMkLst>
          <pc:docMk/>
          <pc:sldMk cId="3473025366" sldId="263"/>
        </pc:sldMkLst>
      </pc:sldChg>
      <pc:sldChg chg="addSp modSp mod">
        <pc:chgData name="中田 進(NAKATA Susumu)" userId="75e2c31e-a80d-49c5-a7cc-fe7bc930b06d" providerId="ADAL" clId="{E5A98B21-FC2A-4B2D-AA4F-24DB07D3B657}" dt="2024-12-23T02:55:29.645" v="1299" actId="1076"/>
        <pc:sldMkLst>
          <pc:docMk/>
          <pc:sldMk cId="1785075617" sldId="264"/>
        </pc:sldMkLst>
      </pc:sldChg>
      <pc:sldChg chg="addSp delSp modSp mod">
        <pc:chgData name="中田 進(NAKATA Susumu)" userId="75e2c31e-a80d-49c5-a7cc-fe7bc930b06d" providerId="ADAL" clId="{E5A98B21-FC2A-4B2D-AA4F-24DB07D3B657}" dt="2024-12-19T06:19:50.835" v="410" actId="21"/>
        <pc:sldMkLst>
          <pc:docMk/>
          <pc:sldMk cId="3073857140" sldId="265"/>
        </pc:sldMkLst>
      </pc:sldChg>
      <pc:sldChg chg="addSp delSp modSp add mod">
        <pc:chgData name="中田 進(NAKATA Susumu)" userId="75e2c31e-a80d-49c5-a7cc-fe7bc930b06d" providerId="ADAL" clId="{E5A98B21-FC2A-4B2D-AA4F-24DB07D3B657}" dt="2024-12-19T07:46:54.562" v="738" actId="20577"/>
        <pc:sldMkLst>
          <pc:docMk/>
          <pc:sldMk cId="2562504824" sldId="273"/>
        </pc:sldMkLst>
      </pc:sldChg>
      <pc:sldChg chg="add del">
        <pc:chgData name="中田 進(NAKATA Susumu)" userId="75e2c31e-a80d-49c5-a7cc-fe7bc930b06d" providerId="ADAL" clId="{E5A98B21-FC2A-4B2D-AA4F-24DB07D3B657}" dt="2024-12-19T06:30:08.647" v="465" actId="2696"/>
        <pc:sldMkLst>
          <pc:docMk/>
          <pc:sldMk cId="67332737" sldId="274"/>
        </pc:sldMkLst>
      </pc:sldChg>
      <pc:sldChg chg="addSp delSp modSp add mod">
        <pc:chgData name="中田 進(NAKATA Susumu)" userId="75e2c31e-a80d-49c5-a7cc-fe7bc930b06d" providerId="ADAL" clId="{E5A98B21-FC2A-4B2D-AA4F-24DB07D3B657}" dt="2024-12-19T06:31:23.124" v="468"/>
        <pc:sldMkLst>
          <pc:docMk/>
          <pc:sldMk cId="2877906984" sldId="274"/>
        </pc:sldMkLst>
      </pc:sldChg>
      <pc:sldChg chg="addSp delSp modSp add mod">
        <pc:chgData name="中田 進(NAKATA Susumu)" userId="75e2c31e-a80d-49c5-a7cc-fe7bc930b06d" providerId="ADAL" clId="{E5A98B21-FC2A-4B2D-AA4F-24DB07D3B657}" dt="2024-12-23T02:40:52.974" v="1176" actId="21"/>
        <pc:sldMkLst>
          <pc:docMk/>
          <pc:sldMk cId="3900451905" sldId="275"/>
        </pc:sldMkLst>
      </pc:sldChg>
      <pc:sldChg chg="add del">
        <pc:chgData name="中田 進(NAKATA Susumu)" userId="75e2c31e-a80d-49c5-a7cc-fe7bc930b06d" providerId="ADAL" clId="{E5A98B21-FC2A-4B2D-AA4F-24DB07D3B657}" dt="2024-12-19T06:19:58.475" v="411" actId="2696"/>
        <pc:sldMkLst>
          <pc:docMk/>
          <pc:sldMk cId="2891745445" sldId="282"/>
        </pc:sldMkLst>
      </pc:sldChg>
      <pc:sldChg chg="modSp add del">
        <pc:chgData name="中田 進(NAKATA Susumu)" userId="75e2c31e-a80d-49c5-a7cc-fe7bc930b06d" providerId="ADAL" clId="{E5A98B21-FC2A-4B2D-AA4F-24DB07D3B657}" dt="2024-12-19T06:26:31.212" v="458" actId="2696"/>
        <pc:sldMkLst>
          <pc:docMk/>
          <pc:sldMk cId="4108223293" sldId="283"/>
        </pc:sldMkLst>
      </pc:sldChg>
      <pc:sldChg chg="addSp delSp modSp add del mod">
        <pc:chgData name="中田 進(NAKATA Susumu)" userId="75e2c31e-a80d-49c5-a7cc-fe7bc930b06d" providerId="ADAL" clId="{E5A98B21-FC2A-4B2D-AA4F-24DB07D3B657}" dt="2024-12-19T06:08:49.268" v="47" actId="2696"/>
        <pc:sldMkLst>
          <pc:docMk/>
          <pc:sldMk cId="716833231" sldId="286"/>
        </pc:sldMkLst>
      </pc:sldChg>
    </pc:docChg>
  </pc:docChgLst>
  <pc:docChgLst>
    <pc:chgData name="中田 進(NAKATA Susumu)" userId="75e2c31e-a80d-49c5-a7cc-fe7bc930b06d" providerId="ADAL" clId="{074490BE-F8E5-433C-BC9A-A032054D5825}"/>
    <pc:docChg chg="custSel modSld sldOrd">
      <pc:chgData name="中田 進(NAKATA Susumu)" userId="75e2c31e-a80d-49c5-a7cc-fe7bc930b06d" providerId="ADAL" clId="{074490BE-F8E5-433C-BC9A-A032054D5825}" dt="2024-09-03T00:48:50.035" v="71"/>
      <pc:docMkLst>
        <pc:docMk/>
      </pc:docMkLst>
      <pc:sldChg chg="addSp modSp mod">
        <pc:chgData name="中田 進(NAKATA Susumu)" userId="75e2c31e-a80d-49c5-a7cc-fe7bc930b06d" providerId="ADAL" clId="{074490BE-F8E5-433C-BC9A-A032054D5825}" dt="2024-09-02T08:09:10.470" v="65" actId="1076"/>
        <pc:sldMkLst>
          <pc:docMk/>
          <pc:sldMk cId="3992980304" sldId="258"/>
        </pc:sldMkLst>
      </pc:sldChg>
      <pc:sldChg chg="ord">
        <pc:chgData name="中田 進(NAKATA Susumu)" userId="75e2c31e-a80d-49c5-a7cc-fe7bc930b06d" providerId="ADAL" clId="{074490BE-F8E5-433C-BC9A-A032054D5825}" dt="2024-09-03T00:48:50.035" v="71"/>
        <pc:sldMkLst>
          <pc:docMk/>
          <pc:sldMk cId="1785075617" sldId="264"/>
        </pc:sldMkLst>
      </pc:sldChg>
      <pc:sldChg chg="delSp modSp mod">
        <pc:chgData name="中田 進(NAKATA Susumu)" userId="75e2c31e-a80d-49c5-a7cc-fe7bc930b06d" providerId="ADAL" clId="{074490BE-F8E5-433C-BC9A-A032054D5825}" dt="2024-09-02T07:51:45.455" v="7" actId="1076"/>
        <pc:sldMkLst>
          <pc:docMk/>
          <pc:sldMk cId="450225732" sldId="268"/>
        </pc:sldMkLst>
      </pc:sldChg>
      <pc:sldChg chg="delSp mod">
        <pc:chgData name="中田 進(NAKATA Susumu)" userId="75e2c31e-a80d-49c5-a7cc-fe7bc930b06d" providerId="ADAL" clId="{074490BE-F8E5-433C-BC9A-A032054D5825}" dt="2024-09-02T07:51:16.426" v="1" actId="21"/>
        <pc:sldMkLst>
          <pc:docMk/>
          <pc:sldMk cId="709413421" sldId="269"/>
        </pc:sldMkLst>
      </pc:sldChg>
      <pc:sldChg chg="delSp mod">
        <pc:chgData name="中田 進(NAKATA Susumu)" userId="75e2c31e-a80d-49c5-a7cc-fe7bc930b06d" providerId="ADAL" clId="{074490BE-F8E5-433C-BC9A-A032054D5825}" dt="2024-09-02T07:51:30.260" v="5" actId="21"/>
        <pc:sldMkLst>
          <pc:docMk/>
          <pc:sldMk cId="3017682452" sldId="270"/>
        </pc:sldMkLst>
      </pc:sldChg>
    </pc:docChg>
  </pc:docChgLst>
  <pc:docChgLst>
    <pc:chgData name="中田 進(NAKATA Susumu)" userId="75e2c31e-a80d-49c5-a7cc-fe7bc930b06d" providerId="ADAL" clId="{63FC1C24-2607-418A-BA9C-DED664238578}"/>
    <pc:docChg chg="undo custSel modSld modNotesMaster">
      <pc:chgData name="中田 進(NAKATA Susumu)" userId="75e2c31e-a80d-49c5-a7cc-fe7bc930b06d" providerId="ADAL" clId="{63FC1C24-2607-418A-BA9C-DED664238578}" dt="2024-09-12T04:41:31.155" v="8" actId="207"/>
      <pc:docMkLst>
        <pc:docMk/>
      </pc:docMkLst>
      <pc:sldChg chg="modSp mod">
        <pc:chgData name="中田 進(NAKATA Susumu)" userId="75e2c31e-a80d-49c5-a7cc-fe7bc930b06d" providerId="ADAL" clId="{63FC1C24-2607-418A-BA9C-DED664238578}" dt="2024-09-12T04:41:31.155" v="8" actId="207"/>
        <pc:sldMkLst>
          <pc:docMk/>
          <pc:sldMk cId="802530743" sldId="261"/>
        </pc:sldMkLst>
      </pc:sldChg>
      <pc:sldChg chg="modSp mod">
        <pc:chgData name="中田 進(NAKATA Susumu)" userId="75e2c31e-a80d-49c5-a7cc-fe7bc930b06d" providerId="ADAL" clId="{63FC1C24-2607-418A-BA9C-DED664238578}" dt="2024-09-12T04:41:12.727" v="6" actId="207"/>
        <pc:sldMkLst>
          <pc:docMk/>
          <pc:sldMk cId="3473025366" sldId="263"/>
        </pc:sldMkLst>
      </pc:sldChg>
      <pc:sldChg chg="delSp modSp mod">
        <pc:chgData name="中田 進(NAKATA Susumu)" userId="75e2c31e-a80d-49c5-a7cc-fe7bc930b06d" providerId="ADAL" clId="{63FC1C24-2607-418A-BA9C-DED664238578}" dt="2024-09-12T04:41:03.841" v="3" actId="21"/>
        <pc:sldMkLst>
          <pc:docMk/>
          <pc:sldMk cId="3073857140" sldId="265"/>
        </pc:sldMkLst>
      </pc:sldChg>
      <pc:sldChg chg="modSp mod">
        <pc:chgData name="中田 進(NAKATA Susumu)" userId="75e2c31e-a80d-49c5-a7cc-fe7bc930b06d" providerId="ADAL" clId="{63FC1C24-2607-418A-BA9C-DED664238578}" dt="2024-09-12T04:41:24.566" v="7" actId="207"/>
        <pc:sldMkLst>
          <pc:docMk/>
          <pc:sldMk cId="845396959" sldId="272"/>
        </pc:sldMkLst>
      </pc:sldChg>
    </pc:docChg>
  </pc:docChgLst>
  <pc:docChgLst>
    <pc:chgData name="中田 進(NAKATA Susumu)" userId="75e2c31e-a80d-49c5-a7cc-fe7bc930b06d" providerId="ADAL" clId="{1040580D-2020-4EBD-9BDF-580245924A50}"/>
    <pc:docChg chg="modSld">
      <pc:chgData name="中田 進(NAKATA Susumu)" userId="75e2c31e-a80d-49c5-a7cc-fe7bc930b06d" providerId="ADAL" clId="{1040580D-2020-4EBD-9BDF-580245924A50}" dt="2024-09-10T08:49:32.780" v="53"/>
      <pc:docMkLst>
        <pc:docMk/>
      </pc:docMkLst>
      <pc:sldChg chg="modSp mod">
        <pc:chgData name="中田 進(NAKATA Susumu)" userId="75e2c31e-a80d-49c5-a7cc-fe7bc930b06d" providerId="ADAL" clId="{1040580D-2020-4EBD-9BDF-580245924A50}" dt="2024-09-10T08:49:32.780" v="53"/>
        <pc:sldMkLst>
          <pc:docMk/>
          <pc:sldMk cId="802530743" sldId="261"/>
        </pc:sldMkLst>
      </pc:sldChg>
    </pc:docChg>
  </pc:docChgLst>
  <pc:docChgLst>
    <pc:chgData name="中田 進(NAKATA Susumu)" userId="75e2c31e-a80d-49c5-a7cc-fe7bc930b06d" providerId="ADAL" clId="{917FC17C-B4B0-4671-833B-F3C9E5947C24}"/>
    <pc:docChg chg="custSel addSld delSld modSld sldOrd">
      <pc:chgData name="中田 進(NAKATA Susumu)" userId="75e2c31e-a80d-49c5-a7cc-fe7bc930b06d" providerId="ADAL" clId="{917FC17C-B4B0-4671-833B-F3C9E5947C24}" dt="2025-07-04T00:54:25.893" v="150" actId="2696"/>
      <pc:docMkLst>
        <pc:docMk/>
      </pc:docMkLst>
      <pc:sldChg chg="del">
        <pc:chgData name="中田 進(NAKATA Susumu)" userId="75e2c31e-a80d-49c5-a7cc-fe7bc930b06d" providerId="ADAL" clId="{917FC17C-B4B0-4671-833B-F3C9E5947C24}" dt="2025-07-03T08:22:18.212" v="130" actId="2696"/>
        <pc:sldMkLst>
          <pc:docMk/>
          <pc:sldMk cId="1785075617" sldId="264"/>
        </pc:sldMkLst>
      </pc:sldChg>
      <pc:sldChg chg="del">
        <pc:chgData name="中田 進(NAKATA Susumu)" userId="75e2c31e-a80d-49c5-a7cc-fe7bc930b06d" providerId="ADAL" clId="{917FC17C-B4B0-4671-833B-F3C9E5947C24}" dt="2025-07-03T08:06:52.202" v="31" actId="2696"/>
        <pc:sldMkLst>
          <pc:docMk/>
          <pc:sldMk cId="3073857140" sldId="265"/>
        </pc:sldMkLst>
      </pc:sldChg>
      <pc:sldChg chg="del">
        <pc:chgData name="中田 進(NAKATA Susumu)" userId="75e2c31e-a80d-49c5-a7cc-fe7bc930b06d" providerId="ADAL" clId="{917FC17C-B4B0-4671-833B-F3C9E5947C24}" dt="2025-07-03T08:24:08.203" v="136" actId="2696"/>
        <pc:sldMkLst>
          <pc:docMk/>
          <pc:sldMk cId="450225732" sldId="268"/>
        </pc:sldMkLst>
      </pc:sldChg>
      <pc:sldChg chg="del">
        <pc:chgData name="中田 進(NAKATA Susumu)" userId="75e2c31e-a80d-49c5-a7cc-fe7bc930b06d" providerId="ADAL" clId="{917FC17C-B4B0-4671-833B-F3C9E5947C24}" dt="2025-07-03T08:24:03.254" v="135" actId="2696"/>
        <pc:sldMkLst>
          <pc:docMk/>
          <pc:sldMk cId="3017682452" sldId="270"/>
        </pc:sldMkLst>
      </pc:sldChg>
      <pc:sldChg chg="add del">
        <pc:chgData name="中田 進(NAKATA Susumu)" userId="75e2c31e-a80d-49c5-a7cc-fe7bc930b06d" providerId="ADAL" clId="{917FC17C-B4B0-4671-833B-F3C9E5947C24}" dt="2025-07-04T00:54:20.702" v="149"/>
        <pc:sldMkLst>
          <pc:docMk/>
          <pc:sldMk cId="845396959" sldId="272"/>
        </pc:sldMkLst>
      </pc:sldChg>
      <pc:sldChg chg="del">
        <pc:chgData name="中田 進(NAKATA Susumu)" userId="75e2c31e-a80d-49c5-a7cc-fe7bc930b06d" providerId="ADAL" clId="{917FC17C-B4B0-4671-833B-F3C9E5947C24}" dt="2025-07-03T07:59:20.045" v="1" actId="2696"/>
        <pc:sldMkLst>
          <pc:docMk/>
          <pc:sldMk cId="2562504824" sldId="273"/>
        </pc:sldMkLst>
      </pc:sldChg>
      <pc:sldChg chg="del">
        <pc:chgData name="中田 進(NAKATA Susumu)" userId="75e2c31e-a80d-49c5-a7cc-fe7bc930b06d" providerId="ADAL" clId="{917FC17C-B4B0-4671-833B-F3C9E5947C24}" dt="2025-07-03T08:24:24.819" v="138" actId="2696"/>
        <pc:sldMkLst>
          <pc:docMk/>
          <pc:sldMk cId="2877906984" sldId="274"/>
        </pc:sldMkLst>
      </pc:sldChg>
      <pc:sldChg chg="delSp modSp mod">
        <pc:chgData name="中田 進(NAKATA Susumu)" userId="75e2c31e-a80d-49c5-a7cc-fe7bc930b06d" providerId="ADAL" clId="{917FC17C-B4B0-4671-833B-F3C9E5947C24}" dt="2025-07-03T08:11:44.805" v="67" actId="20577"/>
        <pc:sldMkLst>
          <pc:docMk/>
          <pc:sldMk cId="3900451905" sldId="275"/>
        </pc:sldMkLst>
        <pc:graphicFrameChg chg="mod">
          <ac:chgData name="中田 進(NAKATA Susumu)" userId="75e2c31e-a80d-49c5-a7cc-fe7bc930b06d" providerId="ADAL" clId="{917FC17C-B4B0-4671-833B-F3C9E5947C24}" dt="2025-07-03T08:11:44.805" v="67" actId="20577"/>
          <ac:graphicFrameMkLst>
            <pc:docMk/>
            <pc:sldMk cId="3900451905" sldId="275"/>
            <ac:graphicFrameMk id="2" creationId="{A64CECE6-194F-AAAA-1797-EB582164DB64}"/>
          </ac:graphicFrameMkLst>
        </pc:graphicFrameChg>
      </pc:sldChg>
      <pc:sldChg chg="add">
        <pc:chgData name="中田 進(NAKATA Susumu)" userId="75e2c31e-a80d-49c5-a7cc-fe7bc930b06d" providerId="ADAL" clId="{917FC17C-B4B0-4671-833B-F3C9E5947C24}" dt="2025-07-03T07:59:16.772" v="0"/>
        <pc:sldMkLst>
          <pc:docMk/>
          <pc:sldMk cId="4192577738" sldId="276"/>
        </pc:sldMkLst>
      </pc:sldChg>
      <pc:sldChg chg="addSp delSp modSp add mod ord">
        <pc:chgData name="中田 進(NAKATA Susumu)" userId="75e2c31e-a80d-49c5-a7cc-fe7bc930b06d" providerId="ADAL" clId="{917FC17C-B4B0-4671-833B-F3C9E5947C24}" dt="2025-07-04T00:52:18.236" v="146" actId="20577"/>
        <pc:sldMkLst>
          <pc:docMk/>
          <pc:sldMk cId="4088827630" sldId="277"/>
        </pc:sldMkLst>
        <pc:spChg chg="add mod">
          <ac:chgData name="中田 進(NAKATA Susumu)" userId="75e2c31e-a80d-49c5-a7cc-fe7bc930b06d" providerId="ADAL" clId="{917FC17C-B4B0-4671-833B-F3C9E5947C24}" dt="2025-07-03T08:00:15.244" v="8"/>
          <ac:spMkLst>
            <pc:docMk/>
            <pc:sldMk cId="4088827630" sldId="277"/>
            <ac:spMk id="16" creationId="{6C288D3D-15C0-75F8-7550-6658EB858A73}"/>
          </ac:spMkLst>
        </pc:spChg>
        <pc:graphicFrameChg chg="mod modGraphic">
          <ac:chgData name="中田 進(NAKATA Susumu)" userId="75e2c31e-a80d-49c5-a7cc-fe7bc930b06d" providerId="ADAL" clId="{917FC17C-B4B0-4671-833B-F3C9E5947C24}" dt="2025-07-04T00:52:18.236" v="146" actId="20577"/>
          <ac:graphicFrameMkLst>
            <pc:docMk/>
            <pc:sldMk cId="4088827630" sldId="277"/>
            <ac:graphicFrameMk id="12" creationId="{6F5C833D-A34F-54F2-04C6-7DC45F5367BF}"/>
          </ac:graphicFrameMkLst>
        </pc:graphicFrameChg>
        <pc:picChg chg="mod">
          <ac:chgData name="中田 進(NAKATA Susumu)" userId="75e2c31e-a80d-49c5-a7cc-fe7bc930b06d" providerId="ADAL" clId="{917FC17C-B4B0-4671-833B-F3C9E5947C24}" dt="2025-07-03T08:08:01.752" v="39" actId="1076"/>
          <ac:picMkLst>
            <pc:docMk/>
            <pc:sldMk cId="4088827630" sldId="277"/>
            <ac:picMk id="2" creationId="{62391918-BB3B-0D56-F7F4-2BE2CA6952D0}"/>
          </ac:picMkLst>
        </pc:picChg>
        <pc:picChg chg="mod">
          <ac:chgData name="中田 進(NAKATA Susumu)" userId="75e2c31e-a80d-49c5-a7cc-fe7bc930b06d" providerId="ADAL" clId="{917FC17C-B4B0-4671-833B-F3C9E5947C24}" dt="2025-07-03T08:07:51.218" v="38" actId="1076"/>
          <ac:picMkLst>
            <pc:docMk/>
            <pc:sldMk cId="4088827630" sldId="277"/>
            <ac:picMk id="13" creationId="{DCADD32C-4B2E-F44E-DF7E-69CCF7A002BD}"/>
          </ac:picMkLst>
        </pc:picChg>
        <pc:picChg chg="mod">
          <ac:chgData name="中田 進(NAKATA Susumu)" userId="75e2c31e-a80d-49c5-a7cc-fe7bc930b06d" providerId="ADAL" clId="{917FC17C-B4B0-4671-833B-F3C9E5947C24}" dt="2025-07-03T08:08:11.243" v="40" actId="1076"/>
          <ac:picMkLst>
            <pc:docMk/>
            <pc:sldMk cId="4088827630" sldId="277"/>
            <ac:picMk id="19" creationId="{B29A4A08-AEF9-FF83-EDBC-73761664516D}"/>
          </ac:picMkLst>
        </pc:picChg>
        <pc:picChg chg="mod">
          <ac:chgData name="中田 進(NAKATA Susumu)" userId="75e2c31e-a80d-49c5-a7cc-fe7bc930b06d" providerId="ADAL" clId="{917FC17C-B4B0-4671-833B-F3C9E5947C24}" dt="2025-07-03T08:08:20.343" v="41" actId="1076"/>
          <ac:picMkLst>
            <pc:docMk/>
            <pc:sldMk cId="4088827630" sldId="277"/>
            <ac:picMk id="22" creationId="{1440B311-15B9-E8FA-1B78-92273F0DBD24}"/>
          </ac:picMkLst>
        </pc:picChg>
      </pc:sldChg>
      <pc:sldChg chg="delSp modSp add mod">
        <pc:chgData name="中田 進(NAKATA Susumu)" userId="75e2c31e-a80d-49c5-a7cc-fe7bc930b06d" providerId="ADAL" clId="{917FC17C-B4B0-4671-833B-F3C9E5947C24}" dt="2025-07-03T08:19:04.644" v="129" actId="6549"/>
        <pc:sldMkLst>
          <pc:docMk/>
          <pc:sldMk cId="4045288034" sldId="278"/>
        </pc:sldMkLst>
        <pc:graphicFrameChg chg="modGraphic">
          <ac:chgData name="中田 進(NAKATA Susumu)" userId="75e2c31e-a80d-49c5-a7cc-fe7bc930b06d" providerId="ADAL" clId="{917FC17C-B4B0-4671-833B-F3C9E5947C24}" dt="2025-07-03T08:19:04.644" v="129" actId="6549"/>
          <ac:graphicFrameMkLst>
            <pc:docMk/>
            <pc:sldMk cId="4045288034" sldId="278"/>
            <ac:graphicFrameMk id="3" creationId="{3FCFA558-DB16-BB29-1B8D-82662D30CCC6}"/>
          </ac:graphicFrameMkLst>
        </pc:graphicFrameChg>
      </pc:sldChg>
      <pc:sldChg chg="add">
        <pc:chgData name="中田 進(NAKATA Susumu)" userId="75e2c31e-a80d-49c5-a7cc-fe7bc930b06d" providerId="ADAL" clId="{917FC17C-B4B0-4671-833B-F3C9E5947C24}" dt="2025-07-03T08:22:48.057" v="131"/>
        <pc:sldMkLst>
          <pc:docMk/>
          <pc:sldMk cId="375028659" sldId="279"/>
        </pc:sldMkLst>
      </pc:sldChg>
      <pc:sldChg chg="add del">
        <pc:chgData name="中田 進(NAKATA Susumu)" userId="75e2c31e-a80d-49c5-a7cc-fe7bc930b06d" providerId="ADAL" clId="{917FC17C-B4B0-4671-833B-F3C9E5947C24}" dt="2025-07-04T00:54:11.932" v="148" actId="2696"/>
        <pc:sldMkLst>
          <pc:docMk/>
          <pc:sldMk cId="1347703694" sldId="280"/>
        </pc:sldMkLst>
      </pc:sldChg>
      <pc:sldChg chg="add del">
        <pc:chgData name="中田 進(NAKATA Susumu)" userId="75e2c31e-a80d-49c5-a7cc-fe7bc930b06d" providerId="ADAL" clId="{917FC17C-B4B0-4671-833B-F3C9E5947C24}" dt="2025-07-04T00:54:25.893" v="150" actId="2696"/>
        <pc:sldMkLst>
          <pc:docMk/>
          <pc:sldMk cId="2722686335" sldId="281"/>
        </pc:sldMkLst>
      </pc:sldChg>
      <pc:sldChg chg="add">
        <pc:chgData name="中田 進(NAKATA Susumu)" userId="75e2c31e-a80d-49c5-a7cc-fe7bc930b06d" providerId="ADAL" clId="{917FC17C-B4B0-4671-833B-F3C9E5947C24}" dt="2025-07-03T08:23:29.192" v="134"/>
        <pc:sldMkLst>
          <pc:docMk/>
          <pc:sldMk cId="4282345280" sldId="282"/>
        </pc:sldMkLst>
      </pc:sldChg>
      <pc:sldChg chg="add">
        <pc:chgData name="中田 進(NAKATA Susumu)" userId="75e2c31e-a80d-49c5-a7cc-fe7bc930b06d" providerId="ADAL" clId="{917FC17C-B4B0-4671-833B-F3C9E5947C24}" dt="2025-07-04T00:54:06.039" v="147"/>
        <pc:sldMkLst>
          <pc:docMk/>
          <pc:sldMk cId="1554606945" sldId="285"/>
        </pc:sldMkLst>
      </pc:sldChg>
    </pc:docChg>
  </pc:docChgLst>
  <pc:docChgLst>
    <pc:chgData name="中田 進(NAKATA Susumu)" userId="75e2c31e-a80d-49c5-a7cc-fe7bc930b06d" providerId="ADAL" clId="{CD7FEB48-88D5-4DF6-868F-B12382CE7262}"/>
    <pc:docChg chg="custSel modSld">
      <pc:chgData name="中田 進(NAKATA Susumu)" userId="75e2c31e-a80d-49c5-a7cc-fe7bc930b06d" providerId="ADAL" clId="{CD7FEB48-88D5-4DF6-868F-B12382CE7262}" dt="2025-07-23T04:28:45.093" v="3" actId="207"/>
      <pc:docMkLst>
        <pc:docMk/>
      </pc:docMkLst>
      <pc:sldChg chg="modSp mod">
        <pc:chgData name="中田 進(NAKATA Susumu)" userId="75e2c31e-a80d-49c5-a7cc-fe7bc930b06d" providerId="ADAL" clId="{CD7FEB48-88D5-4DF6-868F-B12382CE7262}" dt="2025-07-23T04:28:34.754" v="2" actId="207"/>
        <pc:sldMkLst>
          <pc:docMk/>
          <pc:sldMk cId="3900451905" sldId="275"/>
        </pc:sldMkLst>
        <pc:graphicFrameChg chg="modGraphic">
          <ac:chgData name="中田 進(NAKATA Susumu)" userId="75e2c31e-a80d-49c5-a7cc-fe7bc930b06d" providerId="ADAL" clId="{CD7FEB48-88D5-4DF6-868F-B12382CE7262}" dt="2025-07-23T04:28:34.754" v="2" actId="207"/>
          <ac:graphicFrameMkLst>
            <pc:docMk/>
            <pc:sldMk cId="3900451905" sldId="275"/>
            <ac:graphicFrameMk id="2" creationId="{A64CECE6-194F-AAAA-1797-EB582164DB64}"/>
          </ac:graphicFrameMkLst>
        </pc:graphicFrameChg>
      </pc:sldChg>
      <pc:sldChg chg="modSp mod">
        <pc:chgData name="中田 進(NAKATA Susumu)" userId="75e2c31e-a80d-49c5-a7cc-fe7bc930b06d" providerId="ADAL" clId="{CD7FEB48-88D5-4DF6-868F-B12382CE7262}" dt="2025-07-23T04:28:21.341" v="1" actId="207"/>
        <pc:sldMkLst>
          <pc:docMk/>
          <pc:sldMk cId="4088827630" sldId="277"/>
        </pc:sldMkLst>
        <pc:graphicFrameChg chg="modGraphic">
          <ac:chgData name="中田 進(NAKATA Susumu)" userId="75e2c31e-a80d-49c5-a7cc-fe7bc930b06d" providerId="ADAL" clId="{CD7FEB48-88D5-4DF6-868F-B12382CE7262}" dt="2025-07-23T04:28:21.341" v="1" actId="207"/>
          <ac:graphicFrameMkLst>
            <pc:docMk/>
            <pc:sldMk cId="4088827630" sldId="277"/>
            <ac:graphicFrameMk id="12" creationId="{6F5C833D-A34F-54F2-04C6-7DC45F5367BF}"/>
          </ac:graphicFrameMkLst>
        </pc:graphicFrameChg>
      </pc:sldChg>
      <pc:sldChg chg="modSp mod">
        <pc:chgData name="中田 進(NAKATA Susumu)" userId="75e2c31e-a80d-49c5-a7cc-fe7bc930b06d" providerId="ADAL" clId="{CD7FEB48-88D5-4DF6-868F-B12382CE7262}" dt="2025-07-23T04:28:45.093" v="3" actId="207"/>
        <pc:sldMkLst>
          <pc:docMk/>
          <pc:sldMk cId="4045288034" sldId="278"/>
        </pc:sldMkLst>
        <pc:graphicFrameChg chg="modGraphic">
          <ac:chgData name="中田 進(NAKATA Susumu)" userId="75e2c31e-a80d-49c5-a7cc-fe7bc930b06d" providerId="ADAL" clId="{CD7FEB48-88D5-4DF6-868F-B12382CE7262}" dt="2025-07-23T04:28:45.093" v="3" actId="207"/>
          <ac:graphicFrameMkLst>
            <pc:docMk/>
            <pc:sldMk cId="4045288034" sldId="278"/>
            <ac:graphicFrameMk id="3" creationId="{3FCFA558-DB16-BB29-1B8D-82662D30CCC6}"/>
          </ac:graphicFrameMkLst>
        </pc:graphicFrameChg>
      </pc:sldChg>
    </pc:docChg>
  </pc:docChgLst>
  <pc:docChgLst>
    <pc:chgData name="本間 春香(HOMMA Haruka)" userId="90c26283-9d43-4ee1-a60a-6a6aa48d5d4c" providerId="ADAL" clId="{4431D516-1A5D-4CB4-862C-C9AE8F9DDA1D}"/>
    <pc:docChg chg="custSel modSld">
      <pc:chgData name="本間 春香(HOMMA Haruka)" userId="90c26283-9d43-4ee1-a60a-6a6aa48d5d4c" providerId="ADAL" clId="{4431D516-1A5D-4CB4-862C-C9AE8F9DDA1D}" dt="2024-12-23T06:30:37.258" v="349" actId="1076"/>
      <pc:docMkLst>
        <pc:docMk/>
      </pc:docMkLst>
      <pc:sldChg chg="addSp delSp modSp mod">
        <pc:chgData name="本間 春香(HOMMA Haruka)" userId="90c26283-9d43-4ee1-a60a-6a6aa48d5d4c" providerId="ADAL" clId="{4431D516-1A5D-4CB4-862C-C9AE8F9DDA1D}" dt="2024-12-23T06:26:43.090" v="339" actId="1076"/>
        <pc:sldMkLst>
          <pc:docMk/>
          <pc:sldMk cId="3040943516" sldId="259"/>
        </pc:sldMkLst>
      </pc:sldChg>
      <pc:sldChg chg="addSp delSp modSp mod">
        <pc:chgData name="本間 春香(HOMMA Haruka)" userId="90c26283-9d43-4ee1-a60a-6a6aa48d5d4c" providerId="ADAL" clId="{4431D516-1A5D-4CB4-862C-C9AE8F9DDA1D}" dt="2024-12-23T06:30:37.258" v="349" actId="1076"/>
        <pc:sldMkLst>
          <pc:docMk/>
          <pc:sldMk cId="1785075617" sldId="264"/>
        </pc:sldMkLst>
      </pc:sldChg>
      <pc:sldChg chg="addSp delSp modSp mod">
        <pc:chgData name="本間 春香(HOMMA Haruka)" userId="90c26283-9d43-4ee1-a60a-6a6aa48d5d4c" providerId="ADAL" clId="{4431D516-1A5D-4CB4-862C-C9AE8F9DDA1D}" dt="2024-12-23T06:24:34.162" v="306" actId="1036"/>
        <pc:sldMkLst>
          <pc:docMk/>
          <pc:sldMk cId="3073857140" sldId="265"/>
        </pc:sldMkLst>
      </pc:sldChg>
      <pc:sldChg chg="addSp delSp modSp mod">
        <pc:chgData name="本間 春香(HOMMA Haruka)" userId="90c26283-9d43-4ee1-a60a-6a6aa48d5d4c" providerId="ADAL" clId="{4431D516-1A5D-4CB4-862C-C9AE8F9DDA1D}" dt="2024-12-23T06:22:36.656" v="298" actId="122"/>
        <pc:sldMkLst>
          <pc:docMk/>
          <pc:sldMk cId="2562504824" sldId="273"/>
        </pc:sldMkLst>
      </pc:sldChg>
      <pc:sldChg chg="delSp modSp mod">
        <pc:chgData name="本間 春香(HOMMA Haruka)" userId="90c26283-9d43-4ee1-a60a-6a6aa48d5d4c" providerId="ADAL" clId="{4431D516-1A5D-4CB4-862C-C9AE8F9DDA1D}" dt="2024-12-23T05:57:00.989" v="140" actId="1035"/>
        <pc:sldMkLst>
          <pc:docMk/>
          <pc:sldMk cId="2877906984" sldId="274"/>
        </pc:sldMkLst>
      </pc:sldChg>
      <pc:sldChg chg="addSp delSp modSp mod">
        <pc:chgData name="本間 春香(HOMMA Haruka)" userId="90c26283-9d43-4ee1-a60a-6a6aa48d5d4c" providerId="ADAL" clId="{4431D516-1A5D-4CB4-862C-C9AE8F9DDA1D}" dt="2024-12-23T06:24:55.128" v="310" actId="1076"/>
        <pc:sldMkLst>
          <pc:docMk/>
          <pc:sldMk cId="3900451905" sldId="275"/>
        </pc:sldMkLst>
      </pc:sldChg>
    </pc:docChg>
  </pc:docChgLst>
  <pc:docChgLst>
    <pc:chgData name="本間 春香(HOMMA Haruka)" userId="90c26283-9d43-4ee1-a60a-6a6aa48d5d4c" providerId="ADAL" clId="{B3607CAD-E6CB-4A62-806F-6B4D9F573DC3}"/>
    <pc:docChg chg="undo redo custSel addSld delSld modSld">
      <pc:chgData name="本間 春香(HOMMA Haruka)" userId="90c26283-9d43-4ee1-a60a-6a6aa48d5d4c" providerId="ADAL" clId="{B3607CAD-E6CB-4A62-806F-6B4D9F573DC3}" dt="2025-07-08T07:05:54.394" v="732"/>
      <pc:docMkLst>
        <pc:docMk/>
      </pc:docMkLst>
      <pc:sldChg chg="delSp modSp mod">
        <pc:chgData name="本間 春香(HOMMA Haruka)" userId="90c26283-9d43-4ee1-a60a-6a6aa48d5d4c" providerId="ADAL" clId="{B3607CAD-E6CB-4A62-806F-6B4D9F573DC3}" dt="2025-07-08T07:04:58.409" v="730" actId="478"/>
        <pc:sldMkLst>
          <pc:docMk/>
          <pc:sldMk cId="3040943516" sldId="259"/>
        </pc:sldMkLst>
        <pc:spChg chg="mod">
          <ac:chgData name="本間 春香(HOMMA Haruka)" userId="90c26283-9d43-4ee1-a60a-6a6aa48d5d4c" providerId="ADAL" clId="{B3607CAD-E6CB-4A62-806F-6B4D9F573DC3}" dt="2025-07-08T02:26:44.932" v="393" actId="12789"/>
          <ac:spMkLst>
            <pc:docMk/>
            <pc:sldMk cId="3040943516" sldId="259"/>
            <ac:spMk id="33" creationId="{97A3C046-B99A-33CF-1E0E-7F7478032F38}"/>
          </ac:spMkLst>
        </pc:spChg>
        <pc:picChg chg="mod">
          <ac:chgData name="本間 春香(HOMMA Haruka)" userId="90c26283-9d43-4ee1-a60a-6a6aa48d5d4c" providerId="ADAL" clId="{B3607CAD-E6CB-4A62-806F-6B4D9F573DC3}" dt="2025-07-08T02:26:44.932" v="393" actId="12789"/>
          <ac:picMkLst>
            <pc:docMk/>
            <pc:sldMk cId="3040943516" sldId="259"/>
            <ac:picMk id="4" creationId="{2493F19A-3F2D-F968-B253-4621232F128B}"/>
          </ac:picMkLst>
        </pc:picChg>
      </pc:sldChg>
      <pc:sldChg chg="addSp modSp del mod">
        <pc:chgData name="本間 春香(HOMMA Haruka)" userId="90c26283-9d43-4ee1-a60a-6a6aa48d5d4c" providerId="ADAL" clId="{B3607CAD-E6CB-4A62-806F-6B4D9F573DC3}" dt="2025-07-08T06:33:13.330" v="689" actId="2696"/>
        <pc:sldMkLst>
          <pc:docMk/>
          <pc:sldMk cId="4009789239" sldId="271"/>
        </pc:sldMkLst>
        <pc:graphicFrameChg chg="mod">
          <ac:chgData name="本間 春香(HOMMA Haruka)" userId="90c26283-9d43-4ee1-a60a-6a6aa48d5d4c" providerId="ADAL" clId="{B3607CAD-E6CB-4A62-806F-6B4D9F573DC3}" dt="2025-07-08T02:29:45.316" v="431"/>
          <ac:graphicFrameMkLst>
            <pc:docMk/>
            <pc:sldMk cId="4009789239" sldId="271"/>
            <ac:graphicFrameMk id="4" creationId="{5A51E387-B6E2-976D-9061-95E54C744A76}"/>
          </ac:graphicFrameMkLst>
        </pc:graphicFrameChg>
      </pc:sldChg>
      <pc:sldChg chg="modSp del mod">
        <pc:chgData name="本間 春香(HOMMA Haruka)" userId="90c26283-9d43-4ee1-a60a-6a6aa48d5d4c" providerId="ADAL" clId="{B3607CAD-E6CB-4A62-806F-6B4D9F573DC3}" dt="2025-07-08T07:05:54.394" v="732"/>
        <pc:sldMkLst>
          <pc:docMk/>
          <pc:sldMk cId="845396959" sldId="272"/>
        </pc:sldMkLst>
        <pc:graphicFrameChg chg="mod">
          <ac:chgData name="本間 春香(HOMMA Haruka)" userId="90c26283-9d43-4ee1-a60a-6a6aa48d5d4c" providerId="ADAL" clId="{B3607CAD-E6CB-4A62-806F-6B4D9F573DC3}" dt="2025-07-08T07:05:54.394" v="732"/>
          <ac:graphicFrameMkLst>
            <pc:docMk/>
            <pc:sldMk cId="845396959" sldId="272"/>
            <ac:graphicFrameMk id="4" creationId="{5A51E387-B6E2-976D-9061-95E54C744A76}"/>
          </ac:graphicFrameMkLst>
        </pc:graphicFrameChg>
      </pc:sldChg>
      <pc:sldChg chg="addSp delSp modSp mod">
        <pc:chgData name="本間 春香(HOMMA Haruka)" userId="90c26283-9d43-4ee1-a60a-6a6aa48d5d4c" providerId="ADAL" clId="{B3607CAD-E6CB-4A62-806F-6B4D9F573DC3}" dt="2025-07-08T06:37:58.178" v="694" actId="732"/>
        <pc:sldMkLst>
          <pc:docMk/>
          <pc:sldMk cId="4192577738" sldId="276"/>
        </pc:sldMkLst>
        <pc:picChg chg="add mod">
          <ac:chgData name="本間 春香(HOMMA Haruka)" userId="90c26283-9d43-4ee1-a60a-6a6aa48d5d4c" providerId="ADAL" clId="{B3607CAD-E6CB-4A62-806F-6B4D9F573DC3}" dt="2025-07-07T07:05:49.714" v="308" actId="14100"/>
          <ac:picMkLst>
            <pc:docMk/>
            <pc:sldMk cId="4192577738" sldId="276"/>
            <ac:picMk id="4" creationId="{D894EA3D-8205-C237-9C9F-86FA9B56DB17}"/>
          </ac:picMkLst>
        </pc:picChg>
        <pc:picChg chg="add mod">
          <ac:chgData name="本間 春香(HOMMA Haruka)" userId="90c26283-9d43-4ee1-a60a-6a6aa48d5d4c" providerId="ADAL" clId="{B3607CAD-E6CB-4A62-806F-6B4D9F573DC3}" dt="2025-07-07T07:05:55.537" v="309" actId="14100"/>
          <ac:picMkLst>
            <pc:docMk/>
            <pc:sldMk cId="4192577738" sldId="276"/>
            <ac:picMk id="9" creationId="{14202B00-DFAE-7847-CD6B-4D676C977327}"/>
          </ac:picMkLst>
        </pc:picChg>
        <pc:picChg chg="add mod">
          <ac:chgData name="本間 春香(HOMMA Haruka)" userId="90c26283-9d43-4ee1-a60a-6a6aa48d5d4c" providerId="ADAL" clId="{B3607CAD-E6CB-4A62-806F-6B4D9F573DC3}" dt="2025-07-07T07:05:55.537" v="309" actId="14100"/>
          <ac:picMkLst>
            <pc:docMk/>
            <pc:sldMk cId="4192577738" sldId="276"/>
            <ac:picMk id="11" creationId="{42DADE25-5BA8-B8B9-EFBC-FD38C32532DC}"/>
          </ac:picMkLst>
        </pc:picChg>
        <pc:picChg chg="add mod modCrop">
          <ac:chgData name="本間 春香(HOMMA Haruka)" userId="90c26283-9d43-4ee1-a60a-6a6aa48d5d4c" providerId="ADAL" clId="{B3607CAD-E6CB-4A62-806F-6B4D9F573DC3}" dt="2025-07-08T06:37:58.178" v="694" actId="732"/>
          <ac:picMkLst>
            <pc:docMk/>
            <pc:sldMk cId="4192577738" sldId="276"/>
            <ac:picMk id="20" creationId="{C034F2AE-5A0E-0F62-E416-8E3DD1BD8C4E}"/>
          </ac:picMkLst>
        </pc:picChg>
        <pc:picChg chg="add mod modCrop">
          <ac:chgData name="本間 春香(HOMMA Haruka)" userId="90c26283-9d43-4ee1-a60a-6a6aa48d5d4c" providerId="ADAL" clId="{B3607CAD-E6CB-4A62-806F-6B4D9F573DC3}" dt="2025-07-08T06:37:50.456" v="693" actId="732"/>
          <ac:picMkLst>
            <pc:docMk/>
            <pc:sldMk cId="4192577738" sldId="276"/>
            <ac:picMk id="24" creationId="{B836B30B-2D62-8573-5195-810094FC1AC9}"/>
          </ac:picMkLst>
        </pc:picChg>
        <pc:picChg chg="add mod">
          <ac:chgData name="本間 春香(HOMMA Haruka)" userId="90c26283-9d43-4ee1-a60a-6a6aa48d5d4c" providerId="ADAL" clId="{B3607CAD-E6CB-4A62-806F-6B4D9F573DC3}" dt="2025-07-07T07:06:06.395" v="322" actId="1035"/>
          <ac:picMkLst>
            <pc:docMk/>
            <pc:sldMk cId="4192577738" sldId="276"/>
            <ac:picMk id="25" creationId="{A25C9868-5494-7303-F1BF-DA6081F73ED9}"/>
          </ac:picMkLst>
        </pc:picChg>
        <pc:picChg chg="add mod">
          <ac:chgData name="本間 春香(HOMMA Haruka)" userId="90c26283-9d43-4ee1-a60a-6a6aa48d5d4c" providerId="ADAL" clId="{B3607CAD-E6CB-4A62-806F-6B4D9F573DC3}" dt="2025-07-07T07:06:06.395" v="322" actId="1035"/>
          <ac:picMkLst>
            <pc:docMk/>
            <pc:sldMk cId="4192577738" sldId="276"/>
            <ac:picMk id="26" creationId="{AB617D7C-FDB4-5EEC-582C-CEA6F5593163}"/>
          </ac:picMkLst>
        </pc:picChg>
        <pc:picChg chg="add mod">
          <ac:chgData name="本間 春香(HOMMA Haruka)" userId="90c26283-9d43-4ee1-a60a-6a6aa48d5d4c" providerId="ADAL" clId="{B3607CAD-E6CB-4A62-806F-6B4D9F573DC3}" dt="2025-07-07T07:06:16.798" v="336" actId="1035"/>
          <ac:picMkLst>
            <pc:docMk/>
            <pc:sldMk cId="4192577738" sldId="276"/>
            <ac:picMk id="27" creationId="{926D658C-5E16-30CD-3458-169363D6D8FD}"/>
          </ac:picMkLst>
        </pc:picChg>
        <pc:picChg chg="add mod">
          <ac:chgData name="本間 春香(HOMMA Haruka)" userId="90c26283-9d43-4ee1-a60a-6a6aa48d5d4c" providerId="ADAL" clId="{B3607CAD-E6CB-4A62-806F-6B4D9F573DC3}" dt="2025-07-07T07:06:16.798" v="336" actId="1035"/>
          <ac:picMkLst>
            <pc:docMk/>
            <pc:sldMk cId="4192577738" sldId="276"/>
            <ac:picMk id="28" creationId="{406E092D-EEB5-921B-06E0-EC1E49E78814}"/>
          </ac:picMkLst>
        </pc:picChg>
      </pc:sldChg>
      <pc:sldChg chg="modSp mod">
        <pc:chgData name="本間 春香(HOMMA Haruka)" userId="90c26283-9d43-4ee1-a60a-6a6aa48d5d4c" providerId="ADAL" clId="{B3607CAD-E6CB-4A62-806F-6B4D9F573DC3}" dt="2025-07-08T02:27:22.388" v="406"/>
        <pc:sldMkLst>
          <pc:docMk/>
          <pc:sldMk cId="4088827630" sldId="277"/>
        </pc:sldMkLst>
        <pc:spChg chg="mod">
          <ac:chgData name="本間 春香(HOMMA Haruka)" userId="90c26283-9d43-4ee1-a60a-6a6aa48d5d4c" providerId="ADAL" clId="{B3607CAD-E6CB-4A62-806F-6B4D9F573DC3}" dt="2025-07-08T02:27:07.671" v="404" actId="1035"/>
          <ac:spMkLst>
            <pc:docMk/>
            <pc:sldMk cId="4088827630" sldId="277"/>
            <ac:spMk id="37" creationId="{C37E2B97-CBAF-5777-907E-C306F305047A}"/>
          </ac:spMkLst>
        </pc:spChg>
        <pc:graphicFrameChg chg="mod modGraphic">
          <ac:chgData name="本間 春香(HOMMA Haruka)" userId="90c26283-9d43-4ee1-a60a-6a6aa48d5d4c" providerId="ADAL" clId="{B3607CAD-E6CB-4A62-806F-6B4D9F573DC3}" dt="2025-07-08T02:27:22.388" v="406"/>
          <ac:graphicFrameMkLst>
            <pc:docMk/>
            <pc:sldMk cId="4088827630" sldId="277"/>
            <ac:graphicFrameMk id="36" creationId="{AC27063B-C126-B690-6F71-5D4C6DAC2C4C}"/>
          </ac:graphicFrameMkLst>
        </pc:graphicFrameChg>
      </pc:sldChg>
      <pc:sldChg chg="delSp modSp mod">
        <pc:chgData name="本間 春香(HOMMA Haruka)" userId="90c26283-9d43-4ee1-a60a-6a6aa48d5d4c" providerId="ADAL" clId="{B3607CAD-E6CB-4A62-806F-6B4D9F573DC3}" dt="2025-07-08T06:38:12.925" v="695" actId="478"/>
        <pc:sldMkLst>
          <pc:docMk/>
          <pc:sldMk cId="375028659" sldId="279"/>
        </pc:sldMkLst>
        <pc:graphicFrameChg chg="modGraphic">
          <ac:chgData name="本間 春香(HOMMA Haruka)" userId="90c26283-9d43-4ee1-a60a-6a6aa48d5d4c" providerId="ADAL" clId="{B3607CAD-E6CB-4A62-806F-6B4D9F573DC3}" dt="2025-07-08T02:28:31.637" v="416" actId="2161"/>
          <ac:graphicFrameMkLst>
            <pc:docMk/>
            <pc:sldMk cId="375028659" sldId="279"/>
            <ac:graphicFrameMk id="4" creationId="{5A51E387-B6E2-976D-9061-95E54C744A76}"/>
          </ac:graphicFrameMkLst>
        </pc:graphicFrameChg>
      </pc:sldChg>
      <pc:sldChg chg="del">
        <pc:chgData name="本間 春香(HOMMA Haruka)" userId="90c26283-9d43-4ee1-a60a-6a6aa48d5d4c" providerId="ADAL" clId="{B3607CAD-E6CB-4A62-806F-6B4D9F573DC3}" dt="2025-07-08T06:33:05.639" v="688" actId="2696"/>
        <pc:sldMkLst>
          <pc:docMk/>
          <pc:sldMk cId="4282345280" sldId="282"/>
        </pc:sldMkLst>
      </pc:sldChg>
      <pc:sldChg chg="addSp delSp modSp del mod">
        <pc:chgData name="本間 春香(HOMMA Haruka)" userId="90c26283-9d43-4ee1-a60a-6a6aa48d5d4c" providerId="ADAL" clId="{B3607CAD-E6CB-4A62-806F-6B4D9F573DC3}" dt="2025-07-08T07:05:40.616" v="731" actId="2696"/>
        <pc:sldMkLst>
          <pc:docMk/>
          <pc:sldMk cId="1554606945" sldId="285"/>
        </pc:sldMkLst>
      </pc:sldChg>
      <pc:sldChg chg="addSp modSp add del mod">
        <pc:chgData name="本間 春香(HOMMA Haruka)" userId="90c26283-9d43-4ee1-a60a-6a6aa48d5d4c" providerId="ADAL" clId="{B3607CAD-E6CB-4A62-806F-6B4D9F573DC3}" dt="2025-07-08T04:19:10.515" v="687" actId="2696"/>
        <pc:sldMkLst>
          <pc:docMk/>
          <pc:sldMk cId="3207472918" sldId="286"/>
        </pc:sldMkLst>
      </pc:sldChg>
      <pc:sldChg chg="addSp delSp modSp add del mod">
        <pc:chgData name="本間 春香(HOMMA Haruka)" userId="90c26283-9d43-4ee1-a60a-6a6aa48d5d4c" providerId="ADAL" clId="{B3607CAD-E6CB-4A62-806F-6B4D9F573DC3}" dt="2025-07-08T04:19:10.515" v="687" actId="2696"/>
        <pc:sldMkLst>
          <pc:docMk/>
          <pc:sldMk cId="2235954665" sldId="287"/>
        </pc:sldMkLst>
      </pc:sldChg>
      <pc:sldChg chg="addSp delSp modSp add mod">
        <pc:chgData name="本間 春香(HOMMA Haruka)" userId="90c26283-9d43-4ee1-a60a-6a6aa48d5d4c" providerId="ADAL" clId="{B3607CAD-E6CB-4A62-806F-6B4D9F573DC3}" dt="2025-07-08T06:41:28.620" v="728" actId="732"/>
        <pc:sldMkLst>
          <pc:docMk/>
          <pc:sldMk cId="29379662" sldId="288"/>
        </pc:sldMkLst>
        <pc:spChg chg="mod">
          <ac:chgData name="本間 春香(HOMMA Haruka)" userId="90c26283-9d43-4ee1-a60a-6a6aa48d5d4c" providerId="ADAL" clId="{B3607CAD-E6CB-4A62-806F-6B4D9F573DC3}" dt="2025-07-08T06:39:46.219" v="710" actId="1036"/>
          <ac:spMkLst>
            <pc:docMk/>
            <pc:sldMk cId="29379662" sldId="288"/>
            <ac:spMk id="6" creationId="{266E7A9F-792A-025A-4D71-158AEEDB22DC}"/>
          </ac:spMkLst>
        </pc:spChg>
        <pc:picChg chg="add mod">
          <ac:chgData name="本間 春香(HOMMA Haruka)" userId="90c26283-9d43-4ee1-a60a-6a6aa48d5d4c" providerId="ADAL" clId="{B3607CAD-E6CB-4A62-806F-6B4D9F573DC3}" dt="2025-07-08T06:40:45.749" v="718" actId="1076"/>
          <ac:picMkLst>
            <pc:docMk/>
            <pc:sldMk cId="29379662" sldId="288"/>
            <ac:picMk id="21" creationId="{58325393-3258-2CEB-B1A3-51FEC841F21A}"/>
          </ac:picMkLst>
        </pc:picChg>
        <pc:picChg chg="add mod modCrop">
          <ac:chgData name="本間 春香(HOMMA Haruka)" userId="90c26283-9d43-4ee1-a60a-6a6aa48d5d4c" providerId="ADAL" clId="{B3607CAD-E6CB-4A62-806F-6B4D9F573DC3}" dt="2025-07-08T06:41:28.620" v="728" actId="732"/>
          <ac:picMkLst>
            <pc:docMk/>
            <pc:sldMk cId="29379662" sldId="288"/>
            <ac:picMk id="22" creationId="{9622FDAA-E4A8-6D9D-4706-E9132B6CB48B}"/>
          </ac:picMkLst>
        </pc:picChg>
        <pc:picChg chg="add mod">
          <ac:chgData name="本間 春香(HOMMA Haruka)" userId="90c26283-9d43-4ee1-a60a-6a6aa48d5d4c" providerId="ADAL" clId="{B3607CAD-E6CB-4A62-806F-6B4D9F573DC3}" dt="2025-07-08T06:41:13.931" v="724" actId="1076"/>
          <ac:picMkLst>
            <pc:docMk/>
            <pc:sldMk cId="29379662" sldId="288"/>
            <ac:picMk id="23" creationId="{E2A942E7-B97F-7007-7935-4290A9E8977A}"/>
          </ac:picMkLst>
        </pc:picChg>
        <pc:picChg chg="add mod">
          <ac:chgData name="本間 春香(HOMMA Haruka)" userId="90c26283-9d43-4ee1-a60a-6a6aa48d5d4c" providerId="ADAL" clId="{B3607CAD-E6CB-4A62-806F-6B4D9F573DC3}" dt="2025-07-08T06:40:45.749" v="718" actId="1076"/>
          <ac:picMkLst>
            <pc:docMk/>
            <pc:sldMk cId="29379662" sldId="288"/>
            <ac:picMk id="27" creationId="{31C7CDCD-8619-F2EF-AAB6-DEE23B023B66}"/>
          </ac:picMkLst>
        </pc:picChg>
        <pc:picChg chg="add mod">
          <ac:chgData name="本間 春香(HOMMA Haruka)" userId="90c26283-9d43-4ee1-a60a-6a6aa48d5d4c" providerId="ADAL" clId="{B3607CAD-E6CB-4A62-806F-6B4D9F573DC3}" dt="2025-07-08T06:41:13.931" v="724" actId="1076"/>
          <ac:picMkLst>
            <pc:docMk/>
            <pc:sldMk cId="29379662" sldId="288"/>
            <ac:picMk id="28" creationId="{DE78E8B8-4893-3B4A-6377-8A5CEEA999D4}"/>
          </ac:picMkLst>
        </pc:picChg>
        <pc:picChg chg="add mod">
          <ac:chgData name="本間 春香(HOMMA Haruka)" userId="90c26283-9d43-4ee1-a60a-6a6aa48d5d4c" providerId="ADAL" clId="{B3607CAD-E6CB-4A62-806F-6B4D9F573DC3}" dt="2025-07-08T06:40:37.699" v="716" actId="1076"/>
          <ac:picMkLst>
            <pc:docMk/>
            <pc:sldMk cId="29379662" sldId="288"/>
            <ac:picMk id="29" creationId="{A369D37B-C498-557D-8A70-72C31AE70E77}"/>
          </ac:picMkLst>
        </pc:picChg>
        <pc:picChg chg="add mod modCrop">
          <ac:chgData name="本間 春香(HOMMA Haruka)" userId="90c26283-9d43-4ee1-a60a-6a6aa48d5d4c" providerId="ADAL" clId="{B3607CAD-E6CB-4A62-806F-6B4D9F573DC3}" dt="2025-07-08T06:41:04.976" v="722" actId="732"/>
          <ac:picMkLst>
            <pc:docMk/>
            <pc:sldMk cId="29379662" sldId="288"/>
            <ac:picMk id="32" creationId="{4F9F7F35-26F5-A584-6CCE-2BC572296528}"/>
          </ac:picMkLst>
        </pc:picChg>
        <pc:picChg chg="add mod modCrop">
          <ac:chgData name="本間 春香(HOMMA Haruka)" userId="90c26283-9d43-4ee1-a60a-6a6aa48d5d4c" providerId="ADAL" clId="{B3607CAD-E6CB-4A62-806F-6B4D9F573DC3}" dt="2025-07-08T06:38:58.849" v="701" actId="732"/>
          <ac:picMkLst>
            <pc:docMk/>
            <pc:sldMk cId="29379662" sldId="288"/>
            <ac:picMk id="34" creationId="{837D43F0-F000-BACA-1C35-7294D2BDA372}"/>
          </ac:picMkLst>
        </pc:picChg>
      </pc:sldChg>
    </pc:docChg>
  </pc:docChgLst>
  <pc:docChgLst>
    <pc:chgData name="今野 秀明(KONNO Hideaki)" userId="7adfad50-d26a-4f3f-a4c4-193ee12ed98b" providerId="ADAL" clId="{D5690A6D-DFA4-4AC3-A090-D09E17AE29AA}"/>
    <pc:docChg chg="modSld">
      <pc:chgData name="今野 秀明(KONNO Hideaki)" userId="7adfad50-d26a-4f3f-a4c4-193ee12ed98b" providerId="ADAL" clId="{D5690A6D-DFA4-4AC3-A090-D09E17AE29AA}" dt="2024-09-02T06:21:20.270" v="156" actId="20577"/>
      <pc:docMkLst>
        <pc:docMk/>
      </pc:docMkLst>
      <pc:sldChg chg="modSp mod">
        <pc:chgData name="今野 秀明(KONNO Hideaki)" userId="7adfad50-d26a-4f3f-a4c4-193ee12ed98b" providerId="ADAL" clId="{D5690A6D-DFA4-4AC3-A090-D09E17AE29AA}" dt="2024-09-02T06:21:20.270" v="156" actId="20577"/>
        <pc:sldMkLst>
          <pc:docMk/>
          <pc:sldMk cId="3992980304" sldId="258"/>
        </pc:sldMkLst>
      </pc:sldChg>
    </pc:docChg>
  </pc:docChgLst>
  <pc:docChgLst>
    <pc:chgData name="中田 進(NAKATA Susumu)" userId="75e2c31e-a80d-49c5-a7cc-fe7bc930b06d" providerId="ADAL" clId="{A8841829-6A0E-4B23-9CD0-88299338C9A9}"/>
    <pc:docChg chg="undo custSel addSld delSld modSld">
      <pc:chgData name="中田 進(NAKATA Susumu)" userId="75e2c31e-a80d-49c5-a7cc-fe7bc930b06d" providerId="ADAL" clId="{A8841829-6A0E-4B23-9CD0-88299338C9A9}" dt="2024-12-19T05:50:58.661" v="16"/>
      <pc:docMkLst>
        <pc:docMk/>
      </pc:docMkLst>
      <pc:sldChg chg="add del">
        <pc:chgData name="中田 進(NAKATA Susumu)" userId="75e2c31e-a80d-49c5-a7cc-fe7bc930b06d" providerId="ADAL" clId="{A8841829-6A0E-4B23-9CD0-88299338C9A9}" dt="2024-12-19T05:50:52.218" v="10" actId="2696"/>
        <pc:sldMkLst>
          <pc:docMk/>
          <pc:sldMk cId="439552361" sldId="260"/>
        </pc:sldMkLst>
      </pc:sldChg>
      <pc:sldChg chg="addSp delSp modSp add del mod">
        <pc:chgData name="中田 進(NAKATA Susumu)" userId="75e2c31e-a80d-49c5-a7cc-fe7bc930b06d" providerId="ADAL" clId="{A8841829-6A0E-4B23-9CD0-88299338C9A9}" dt="2024-12-19T05:50:58.661" v="16"/>
        <pc:sldMkLst>
          <pc:docMk/>
          <pc:sldMk cId="1623296116" sldId="27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F69301-9189-40AE-B7FD-C268450DB8D3}" type="doc">
      <dgm:prSet loTypeId="urn:microsoft.com/office/officeart/2005/8/layout/chevron2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kumimoji="1" lang="ja-JP" altLang="en-US"/>
        </a:p>
      </dgm:t>
    </dgm:pt>
    <dgm:pt modelId="{24B94578-93F7-4FA6-805C-1DEEF874A812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endParaRPr kumimoji="1" lang="en-US" altLang="ja-JP" sz="2400" b="1">
            <a:solidFill>
              <a:schemeClr val="tx1"/>
            </a:solidFill>
          </a:endParaRPr>
        </a:p>
        <a:p>
          <a:endParaRPr kumimoji="1" lang="en-US" altLang="ja-JP" sz="2400" b="1">
            <a:solidFill>
              <a:schemeClr val="tx1"/>
            </a:solidFill>
          </a:endParaRPr>
        </a:p>
        <a:p>
          <a:r>
            <a:rPr kumimoji="1" lang="ja-JP" altLang="en-US" sz="2400" b="1">
              <a:solidFill>
                <a:schemeClr val="tx1"/>
              </a:solidFill>
            </a:rPr>
            <a:t>現状把握</a:t>
          </a:r>
          <a:endParaRPr kumimoji="1" lang="en-US" altLang="ja-JP" sz="2400" b="1">
            <a:solidFill>
              <a:schemeClr val="tx1"/>
            </a:solidFill>
          </a:endParaRPr>
        </a:p>
      </dgm:t>
    </dgm:pt>
    <dgm:pt modelId="{4EA7D3BB-80C0-4D45-BBD2-44E24E96F029}" type="parTrans" cxnId="{B0566F95-A6AC-45E0-8D3B-A305317B0327}">
      <dgm:prSet/>
      <dgm:spPr/>
      <dgm:t>
        <a:bodyPr/>
        <a:lstStyle/>
        <a:p>
          <a:endParaRPr kumimoji="1" lang="ja-JP" altLang="en-US" sz="1400"/>
        </a:p>
      </dgm:t>
    </dgm:pt>
    <dgm:pt modelId="{C86B5173-3A4E-4DA8-B41E-A11F2B4319F4}" type="sibTrans" cxnId="{B0566F95-A6AC-45E0-8D3B-A305317B0327}">
      <dgm:prSet/>
      <dgm:spPr/>
      <dgm:t>
        <a:bodyPr/>
        <a:lstStyle/>
        <a:p>
          <a:endParaRPr kumimoji="1" lang="ja-JP" altLang="en-US" sz="1400"/>
        </a:p>
      </dgm:t>
    </dgm:pt>
    <dgm:pt modelId="{B386B1DD-0720-4B64-872A-2649EB494186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 dirty="0">
              <a:latin typeface="+mn-ea"/>
              <a:ea typeface="+mn-ea"/>
            </a:rPr>
            <a:t>作物、ほ場、施設、機械設備の</a:t>
          </a:r>
          <a:br>
            <a:rPr kumimoji="1" lang="en-US" altLang="ja-JP" sz="1400" dirty="0">
              <a:latin typeface="+mn-ea"/>
              <a:ea typeface="+mn-ea"/>
            </a:rPr>
          </a:br>
          <a:r>
            <a:rPr kumimoji="1" lang="ja-JP" altLang="en-US" sz="1400" dirty="0">
              <a:latin typeface="+mn-ea"/>
              <a:ea typeface="+mn-ea"/>
            </a:rPr>
            <a:t>被害状況確認</a:t>
          </a:r>
        </a:p>
      </dgm:t>
    </dgm:pt>
    <dgm:pt modelId="{D8522D73-ADC2-4EDA-ACA6-AF52E188F87E}" type="parTrans" cxnId="{9AF42302-E42E-4D83-9E0C-B6280CD83329}">
      <dgm:prSet/>
      <dgm:spPr/>
      <dgm:t>
        <a:bodyPr/>
        <a:lstStyle/>
        <a:p>
          <a:endParaRPr kumimoji="1" lang="ja-JP" altLang="en-US" sz="1400"/>
        </a:p>
      </dgm:t>
    </dgm:pt>
    <dgm:pt modelId="{EE4992B5-2C4B-4E3F-9230-D1F0ED8B06D4}" type="sibTrans" cxnId="{9AF42302-E42E-4D83-9E0C-B6280CD83329}">
      <dgm:prSet/>
      <dgm:spPr/>
      <dgm:t>
        <a:bodyPr/>
        <a:lstStyle/>
        <a:p>
          <a:endParaRPr kumimoji="1" lang="ja-JP" altLang="en-US" sz="1400"/>
        </a:p>
      </dgm:t>
    </dgm:pt>
    <dgm:pt modelId="{A4323668-F926-46B2-B43B-319E2BCF068F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 dirty="0"/>
            <a:t>被災状況に応じた作業方針決め</a:t>
          </a:r>
        </a:p>
      </dgm:t>
    </dgm:pt>
    <dgm:pt modelId="{A5074D4B-BAFB-469D-AC4F-336224C183DA}" type="parTrans" cxnId="{BE396D87-B84F-4790-BA73-0E30D9A94816}">
      <dgm:prSet/>
      <dgm:spPr/>
      <dgm:t>
        <a:bodyPr/>
        <a:lstStyle/>
        <a:p>
          <a:endParaRPr kumimoji="1" lang="ja-JP" altLang="en-US" sz="1400"/>
        </a:p>
      </dgm:t>
    </dgm:pt>
    <dgm:pt modelId="{82C808C8-6D3B-4092-BB3F-DFCA52915364}" type="sibTrans" cxnId="{BE396D87-B84F-4790-BA73-0E30D9A94816}">
      <dgm:prSet/>
      <dgm:spPr/>
      <dgm:t>
        <a:bodyPr/>
        <a:lstStyle/>
        <a:p>
          <a:endParaRPr kumimoji="1" lang="ja-JP" altLang="en-US" sz="1400"/>
        </a:p>
      </dgm:t>
    </dgm:pt>
    <dgm:pt modelId="{60978DEE-EF28-46CD-B380-4C1E13046B7B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 dirty="0"/>
            <a:t>被災状況に応じた収穫・出荷対応</a:t>
          </a:r>
        </a:p>
      </dgm:t>
    </dgm:pt>
    <dgm:pt modelId="{ED6B2B71-460C-4DF7-BEA8-6B2E2CC7ACD2}" type="parTrans" cxnId="{495D1287-4F70-4B19-A7C6-60C432C068E8}">
      <dgm:prSet/>
      <dgm:spPr/>
      <dgm:t>
        <a:bodyPr/>
        <a:lstStyle/>
        <a:p>
          <a:endParaRPr kumimoji="1" lang="ja-JP" altLang="en-US" sz="1400"/>
        </a:p>
      </dgm:t>
    </dgm:pt>
    <dgm:pt modelId="{4F409E07-A8CF-4512-A694-5A4388179B42}" type="sibTrans" cxnId="{495D1287-4F70-4B19-A7C6-60C432C068E8}">
      <dgm:prSet/>
      <dgm:spPr/>
      <dgm:t>
        <a:bodyPr/>
        <a:lstStyle/>
        <a:p>
          <a:endParaRPr kumimoji="1" lang="ja-JP" altLang="en-US" sz="1400"/>
        </a:p>
      </dgm:t>
    </dgm:pt>
    <dgm:pt modelId="{FF554690-690D-4FC6-8E51-11CACC14740B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r>
            <a:rPr kumimoji="1" lang="ja-JP" altLang="en-US" sz="2400" b="1">
              <a:solidFill>
                <a:schemeClr val="tx1"/>
              </a:solidFill>
              <a:latin typeface="+mn-ea"/>
              <a:ea typeface="+mn-ea"/>
            </a:rPr>
            <a:t>　</a:t>
          </a:r>
          <a:endParaRPr kumimoji="1" lang="en-US" altLang="ja-JP" sz="2400" b="1">
            <a:solidFill>
              <a:schemeClr val="tx1"/>
            </a:solidFill>
            <a:latin typeface="+mn-ea"/>
            <a:ea typeface="+mn-ea"/>
          </a:endParaRPr>
        </a:p>
        <a:p>
          <a:br>
            <a:rPr kumimoji="1" lang="en-US" altLang="ja-JP" sz="2400" b="1">
              <a:solidFill>
                <a:schemeClr val="tx1"/>
              </a:solidFill>
              <a:latin typeface="+mn-ea"/>
              <a:ea typeface="+mn-ea"/>
            </a:rPr>
          </a:br>
          <a:r>
            <a:rPr kumimoji="1" lang="ja-JP" altLang="en-US" sz="1600" b="1">
              <a:solidFill>
                <a:schemeClr val="tx1"/>
              </a:solidFill>
              <a:latin typeface="+mn-ea"/>
              <a:ea typeface="+mn-ea"/>
            </a:rPr>
            <a:t>収穫・出荷調整作業</a:t>
          </a:r>
          <a:endParaRPr kumimoji="1" lang="ja-JP" altLang="en-US" sz="2400" b="1">
            <a:solidFill>
              <a:schemeClr val="tx1"/>
            </a:solidFill>
            <a:latin typeface="+mn-ea"/>
            <a:ea typeface="+mn-ea"/>
          </a:endParaRPr>
        </a:p>
      </dgm:t>
    </dgm:pt>
    <dgm:pt modelId="{9FFA0B62-8A2F-412E-B8CD-20569CA283B2}" type="sibTrans" cxnId="{B409862D-A7F7-4E10-8AD1-66EF93E11C5C}">
      <dgm:prSet/>
      <dgm:spPr/>
      <dgm:t>
        <a:bodyPr/>
        <a:lstStyle/>
        <a:p>
          <a:endParaRPr kumimoji="1" lang="ja-JP" altLang="en-US" sz="1400"/>
        </a:p>
      </dgm:t>
    </dgm:pt>
    <dgm:pt modelId="{99E45967-EF3E-487E-A3C2-CC85390E2686}" type="parTrans" cxnId="{B409862D-A7F7-4E10-8AD1-66EF93E11C5C}">
      <dgm:prSet/>
      <dgm:spPr/>
      <dgm:t>
        <a:bodyPr/>
        <a:lstStyle/>
        <a:p>
          <a:endParaRPr kumimoji="1" lang="ja-JP" altLang="en-US" sz="1400"/>
        </a:p>
      </dgm:t>
    </dgm:pt>
    <dgm:pt modelId="{3E9EF406-CD82-494D-A27F-DDEDA1E8EBD1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収穫・出荷機械等の稼働</a:t>
          </a:r>
        </a:p>
      </dgm:t>
    </dgm:pt>
    <dgm:pt modelId="{B8533573-31D0-4D03-935B-DC850273A496}" type="parTrans" cxnId="{3F2CDBD1-9C62-4F4D-B313-D876F9D80014}">
      <dgm:prSet/>
      <dgm:spPr/>
      <dgm:t>
        <a:bodyPr/>
        <a:lstStyle/>
        <a:p>
          <a:endParaRPr kumimoji="1" lang="ja-JP" altLang="en-US"/>
        </a:p>
      </dgm:t>
    </dgm:pt>
    <dgm:pt modelId="{66B9DD94-DE35-48EB-BAA8-090D59EC759E}" type="sibTrans" cxnId="{3F2CDBD1-9C62-4F4D-B313-D876F9D80014}">
      <dgm:prSet/>
      <dgm:spPr/>
      <dgm:t>
        <a:bodyPr/>
        <a:lstStyle/>
        <a:p>
          <a:endParaRPr kumimoji="1" lang="ja-JP" altLang="en-US"/>
        </a:p>
      </dgm:t>
    </dgm:pt>
    <dgm:pt modelId="{EC6084F0-5CCD-4F6F-8BDF-47B7B989F7B3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/>
            <a:t>共済への報告</a:t>
          </a:r>
        </a:p>
      </dgm:t>
    </dgm:pt>
    <dgm:pt modelId="{33DA75BB-2FB0-4952-8510-E2B23E1D40E5}" type="parTrans" cxnId="{5AB42363-D207-4A04-A1BB-52B1FE4430CC}">
      <dgm:prSet/>
      <dgm:spPr/>
      <dgm:t>
        <a:bodyPr/>
        <a:lstStyle/>
        <a:p>
          <a:endParaRPr kumimoji="1" lang="ja-JP" altLang="en-US"/>
        </a:p>
      </dgm:t>
    </dgm:pt>
    <dgm:pt modelId="{61F74E55-EAF8-440A-930E-1285DF1F6861}" type="sibTrans" cxnId="{5AB42363-D207-4A04-A1BB-52B1FE4430CC}">
      <dgm:prSet/>
      <dgm:spPr/>
      <dgm:t>
        <a:bodyPr/>
        <a:lstStyle/>
        <a:p>
          <a:endParaRPr kumimoji="1" lang="ja-JP" altLang="en-US"/>
        </a:p>
      </dgm:t>
    </dgm:pt>
    <dgm:pt modelId="{679DFE96-9C08-4AF3-BB53-BAA31446E22F}">
      <dgm:prSet custT="1"/>
      <dgm:spPr/>
      <dgm:t>
        <a:bodyPr/>
        <a:lstStyle/>
        <a:p>
          <a:r>
            <a:rPr kumimoji="1" lang="ja-JP" altLang="en-US" sz="1400" dirty="0">
              <a:latin typeface="+mn-ea"/>
              <a:ea typeface="+mn-ea"/>
            </a:rPr>
            <a:t>収穫、出荷状況の確認</a:t>
          </a:r>
        </a:p>
      </dgm:t>
    </dgm:pt>
    <dgm:pt modelId="{17BB812A-52C5-48ED-B2DE-EB219B98DDB6}" type="parTrans" cxnId="{6CB7F721-B25F-4E13-89AE-87CC009F1F41}">
      <dgm:prSet/>
      <dgm:spPr/>
      <dgm:t>
        <a:bodyPr/>
        <a:lstStyle/>
        <a:p>
          <a:endParaRPr kumimoji="1" lang="ja-JP" altLang="en-US"/>
        </a:p>
      </dgm:t>
    </dgm:pt>
    <dgm:pt modelId="{0CC22F37-B06D-4B02-97E3-71D2FDFCD757}" type="sibTrans" cxnId="{6CB7F721-B25F-4E13-89AE-87CC009F1F41}">
      <dgm:prSet/>
      <dgm:spPr/>
      <dgm:t>
        <a:bodyPr/>
        <a:lstStyle/>
        <a:p>
          <a:endParaRPr kumimoji="1" lang="ja-JP" altLang="en-US"/>
        </a:p>
      </dgm:t>
    </dgm:pt>
    <dgm:pt modelId="{B4421EA6-0412-4C0D-B9D5-7623CDFE2E3F}">
      <dgm:prSet custT="1"/>
      <dgm:spPr/>
      <dgm:t>
        <a:bodyPr/>
        <a:lstStyle/>
        <a:p>
          <a:r>
            <a:rPr kumimoji="1" lang="ja-JP" altLang="en-US" sz="1400"/>
            <a:t>非常用電源・水の確保</a:t>
          </a:r>
        </a:p>
      </dgm:t>
    </dgm:pt>
    <dgm:pt modelId="{84C2E59C-651B-46F2-AED0-D82A9CD89625}" type="parTrans" cxnId="{35164A05-E5B2-444D-920D-89476BA16CAE}">
      <dgm:prSet/>
      <dgm:spPr/>
      <dgm:t>
        <a:bodyPr/>
        <a:lstStyle/>
        <a:p>
          <a:endParaRPr kumimoji="1" lang="ja-JP" altLang="en-US"/>
        </a:p>
      </dgm:t>
    </dgm:pt>
    <dgm:pt modelId="{DD4A3871-3785-4E49-828E-D7478F359F70}" type="sibTrans" cxnId="{35164A05-E5B2-444D-920D-89476BA16CAE}">
      <dgm:prSet/>
      <dgm:spPr/>
      <dgm:t>
        <a:bodyPr/>
        <a:lstStyle/>
        <a:p>
          <a:endParaRPr kumimoji="1" lang="ja-JP" altLang="en-US"/>
        </a:p>
      </dgm:t>
    </dgm:pt>
    <dgm:pt modelId="{3A49F359-8B64-460B-B782-10688BFFB249}">
      <dgm:prSet custT="1"/>
      <dgm:spPr/>
      <dgm:t>
        <a:bodyPr/>
        <a:lstStyle/>
        <a:p>
          <a:r>
            <a:rPr kumimoji="1" lang="ja-JP" altLang="en-US" sz="1400"/>
            <a:t>従業員への指示</a:t>
          </a:r>
        </a:p>
      </dgm:t>
    </dgm:pt>
    <dgm:pt modelId="{D7183CD5-8CF4-4830-BB6A-0FBA418088BF}" type="parTrans" cxnId="{5F70CE26-6D86-427B-AAAD-7A9A7550B0DC}">
      <dgm:prSet/>
      <dgm:spPr/>
      <dgm:t>
        <a:bodyPr/>
        <a:lstStyle/>
        <a:p>
          <a:endParaRPr kumimoji="1" lang="ja-JP" altLang="en-US"/>
        </a:p>
      </dgm:t>
    </dgm:pt>
    <dgm:pt modelId="{F718FA32-70B8-4201-A9F5-A870C5ABB302}" type="sibTrans" cxnId="{5F70CE26-6D86-427B-AAAD-7A9A7550B0DC}">
      <dgm:prSet/>
      <dgm:spPr/>
      <dgm:t>
        <a:bodyPr/>
        <a:lstStyle/>
        <a:p>
          <a:endParaRPr kumimoji="1" lang="ja-JP" altLang="en-US"/>
        </a:p>
      </dgm:t>
    </dgm:pt>
    <dgm:pt modelId="{D6DA457E-90E1-4239-B067-B243C4249B57}">
      <dgm:prSet custT="1"/>
      <dgm:spPr/>
      <dgm:t>
        <a:bodyPr/>
        <a:lstStyle/>
        <a:p>
          <a:r>
            <a:rPr kumimoji="1" lang="ja-JP" altLang="en-US" sz="1400" dirty="0"/>
            <a:t>取引先○○への状況報告</a:t>
          </a:r>
        </a:p>
      </dgm:t>
    </dgm:pt>
    <dgm:pt modelId="{29034C0D-0A83-46CE-9D2F-B54A09BE1D02}" type="parTrans" cxnId="{6037C3AF-A4D6-4646-B1C0-86A68D7D26D3}">
      <dgm:prSet/>
      <dgm:spPr/>
      <dgm:t>
        <a:bodyPr/>
        <a:lstStyle/>
        <a:p>
          <a:endParaRPr kumimoji="1" lang="ja-JP" altLang="en-US"/>
        </a:p>
      </dgm:t>
    </dgm:pt>
    <dgm:pt modelId="{DDE48543-5490-42AD-AF1B-5999ECECC2A0}" type="sibTrans" cxnId="{6037C3AF-A4D6-4646-B1C0-86A68D7D26D3}">
      <dgm:prSet/>
      <dgm:spPr/>
      <dgm:t>
        <a:bodyPr/>
        <a:lstStyle/>
        <a:p>
          <a:endParaRPr kumimoji="1" lang="ja-JP" altLang="en-US"/>
        </a:p>
      </dgm:t>
    </dgm:pt>
    <dgm:pt modelId="{85E904AD-D14A-4AFD-8B76-B3C6EDC317CF}">
      <dgm:prSet custT="1"/>
      <dgm:spPr/>
      <dgm:t>
        <a:bodyPr/>
        <a:lstStyle/>
        <a:p>
          <a:r>
            <a:rPr kumimoji="1" lang="ja-JP" altLang="en-US" sz="1400" dirty="0"/>
            <a:t>集出荷機の稼働準備</a:t>
          </a:r>
        </a:p>
      </dgm:t>
    </dgm:pt>
    <dgm:pt modelId="{E19E64A3-7F7B-43E5-94B0-001BF86A4A6A}" type="parTrans" cxnId="{F1430BA3-799C-4112-9BFF-0EAADEE8C275}">
      <dgm:prSet/>
      <dgm:spPr/>
      <dgm:t>
        <a:bodyPr/>
        <a:lstStyle/>
        <a:p>
          <a:endParaRPr kumimoji="1" lang="ja-JP" altLang="en-US"/>
        </a:p>
      </dgm:t>
    </dgm:pt>
    <dgm:pt modelId="{B09CC11D-144F-4398-8BFB-595DB54E159E}" type="sibTrans" cxnId="{F1430BA3-799C-4112-9BFF-0EAADEE8C275}">
      <dgm:prSet/>
      <dgm:spPr/>
      <dgm:t>
        <a:bodyPr/>
        <a:lstStyle/>
        <a:p>
          <a:endParaRPr kumimoji="1" lang="ja-JP" altLang="en-US"/>
        </a:p>
      </dgm:t>
    </dgm:pt>
    <dgm:pt modelId="{AF5D37B4-DD13-413A-B459-AA61999415EF}">
      <dgm:prSet custT="1"/>
      <dgm:spPr/>
      <dgm:t>
        <a:bodyPr/>
        <a:lstStyle/>
        <a:p>
          <a:endParaRPr kumimoji="1" lang="ja-JP" altLang="en-US" sz="1400" dirty="0"/>
        </a:p>
      </dgm:t>
    </dgm:pt>
    <dgm:pt modelId="{13CBB49D-FE6E-48D5-AC13-CCC91047CC1E}" type="parTrans" cxnId="{5C589BDF-B398-44F2-95CA-3BAA5CDB02D2}">
      <dgm:prSet/>
      <dgm:spPr/>
      <dgm:t>
        <a:bodyPr/>
        <a:lstStyle/>
        <a:p>
          <a:endParaRPr kumimoji="1" lang="ja-JP" altLang="en-US"/>
        </a:p>
      </dgm:t>
    </dgm:pt>
    <dgm:pt modelId="{5826607C-9735-44D9-A2C2-EE3AA5F073E7}" type="sibTrans" cxnId="{5C589BDF-B398-44F2-95CA-3BAA5CDB02D2}">
      <dgm:prSet/>
      <dgm:spPr/>
      <dgm:t>
        <a:bodyPr/>
        <a:lstStyle/>
        <a:p>
          <a:endParaRPr kumimoji="1" lang="ja-JP" altLang="en-US"/>
        </a:p>
      </dgm:t>
    </dgm:pt>
    <dgm:pt modelId="{2C927488-1EC5-4965-BDE9-F744F7106FAA}">
      <dgm:prSet custT="1"/>
      <dgm:spPr/>
      <dgm:t>
        <a:bodyPr/>
        <a:lstStyle/>
        <a:p>
          <a:endParaRPr kumimoji="1" lang="ja-JP" altLang="en-US" sz="1400">
            <a:latin typeface="+mn-ea"/>
            <a:ea typeface="+mn-ea"/>
          </a:endParaRPr>
        </a:p>
      </dgm:t>
    </dgm:pt>
    <dgm:pt modelId="{771EB0A9-2066-4175-AACE-4F44DCD2CAF3}" type="sibTrans" cxnId="{AB6033EF-D73F-47EF-90FA-CB46EDDF8A71}">
      <dgm:prSet/>
      <dgm:spPr/>
      <dgm:t>
        <a:bodyPr/>
        <a:lstStyle/>
        <a:p>
          <a:endParaRPr kumimoji="1" lang="ja-JP" altLang="en-US"/>
        </a:p>
      </dgm:t>
    </dgm:pt>
    <dgm:pt modelId="{1C636865-F098-4EA2-A3F2-62564FEC14B9}" type="parTrans" cxnId="{AB6033EF-D73F-47EF-90FA-CB46EDDF8A71}">
      <dgm:prSet/>
      <dgm:spPr/>
      <dgm:t>
        <a:bodyPr/>
        <a:lstStyle/>
        <a:p>
          <a:endParaRPr kumimoji="1" lang="ja-JP" altLang="en-US"/>
        </a:p>
      </dgm:t>
    </dgm:pt>
    <dgm:pt modelId="{50BDEC00-4C30-4014-B2BE-55F9C3D31897}">
      <dgm:prSet phldrT="[テキスト]" custT="1"/>
      <dgm:spPr>
        <a:solidFill>
          <a:srgbClr val="FCDE00"/>
        </a:solidFill>
        <a:ln>
          <a:noFill/>
        </a:ln>
      </dgm:spPr>
      <dgm:t>
        <a:bodyPr/>
        <a:lstStyle/>
        <a:p>
          <a:endParaRPr kumimoji="1" lang="en-US" altLang="ja-JP" sz="2400" b="1">
            <a:solidFill>
              <a:schemeClr val="tx1"/>
            </a:solidFill>
          </a:endParaRPr>
        </a:p>
        <a:p>
          <a:r>
            <a:rPr kumimoji="1" lang="ja-JP" altLang="en-US" sz="2400" b="1">
              <a:solidFill>
                <a:schemeClr val="tx1"/>
              </a:solidFill>
            </a:rPr>
            <a:t>　</a:t>
          </a:r>
          <a:br>
            <a:rPr kumimoji="1" lang="en-US" altLang="ja-JP" sz="2400" b="1">
              <a:solidFill>
                <a:schemeClr val="tx1"/>
              </a:solidFill>
            </a:rPr>
          </a:br>
          <a:r>
            <a:rPr kumimoji="1" lang="ja-JP" altLang="en-US" sz="2400" b="1">
              <a:solidFill>
                <a:schemeClr val="tx1"/>
              </a:solidFill>
            </a:rPr>
            <a:t>作業準備</a:t>
          </a:r>
        </a:p>
      </dgm:t>
    </dgm:pt>
    <dgm:pt modelId="{4E625CCA-AEF2-4BAA-B2A9-BE255841DBEB}" type="sibTrans" cxnId="{E805C3F5-9A5D-4586-AC7D-EBCC8DFCA9CB}">
      <dgm:prSet/>
      <dgm:spPr/>
      <dgm:t>
        <a:bodyPr/>
        <a:lstStyle/>
        <a:p>
          <a:endParaRPr kumimoji="1" lang="ja-JP" altLang="en-US" sz="1400"/>
        </a:p>
      </dgm:t>
    </dgm:pt>
    <dgm:pt modelId="{8F43508E-0160-4BD2-A50B-A66397B35FCD}" type="parTrans" cxnId="{E805C3F5-9A5D-4586-AC7D-EBCC8DFCA9CB}">
      <dgm:prSet/>
      <dgm:spPr/>
      <dgm:t>
        <a:bodyPr/>
        <a:lstStyle/>
        <a:p>
          <a:endParaRPr kumimoji="1" lang="ja-JP" altLang="en-US" sz="1400"/>
        </a:p>
      </dgm:t>
    </dgm:pt>
    <dgm:pt modelId="{EA31BF29-7C7D-4B38-9BF0-CA522FBEC482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 dirty="0"/>
            <a:t>取引先への出荷予定報告</a:t>
          </a:r>
        </a:p>
      </dgm:t>
    </dgm:pt>
    <dgm:pt modelId="{B9F7A44A-2C8F-4366-98BF-358A6B5ADAE9}" type="parTrans" cxnId="{4528DCC2-868F-4F8F-BE10-52690C1C746E}">
      <dgm:prSet/>
      <dgm:spPr/>
      <dgm:t>
        <a:bodyPr/>
        <a:lstStyle/>
        <a:p>
          <a:endParaRPr kumimoji="1" lang="ja-JP" altLang="en-US"/>
        </a:p>
      </dgm:t>
    </dgm:pt>
    <dgm:pt modelId="{8938AD31-6B1C-4C20-8196-BF6371E816BB}" type="sibTrans" cxnId="{4528DCC2-868F-4F8F-BE10-52690C1C746E}">
      <dgm:prSet/>
      <dgm:spPr/>
      <dgm:t>
        <a:bodyPr/>
        <a:lstStyle/>
        <a:p>
          <a:endParaRPr kumimoji="1" lang="ja-JP" altLang="en-US"/>
        </a:p>
      </dgm:t>
    </dgm:pt>
    <dgm:pt modelId="{81C2FB63-EA6D-4E49-9EC5-258FC77848D8}">
      <dgm:prSet phldrT="[テキスト]" custT="1"/>
      <dgm:spPr>
        <a:ln>
          <a:noFill/>
        </a:ln>
      </dgm:spPr>
      <dgm:t>
        <a:bodyPr/>
        <a:lstStyle/>
        <a:p>
          <a:r>
            <a:rPr kumimoji="1" lang="ja-JP" altLang="en-US" sz="1400" dirty="0">
              <a:latin typeface="+mn-ea"/>
              <a:ea typeface="+mn-ea"/>
            </a:rPr>
            <a:t>作業対応の確認</a:t>
          </a:r>
        </a:p>
      </dgm:t>
    </dgm:pt>
    <dgm:pt modelId="{C126991B-6C65-4B60-8562-E1E66CFC2DCD}" type="parTrans" cxnId="{D9D6705A-97FF-41F2-BB3B-840592DC6382}">
      <dgm:prSet/>
      <dgm:spPr/>
      <dgm:t>
        <a:bodyPr/>
        <a:lstStyle/>
        <a:p>
          <a:endParaRPr kumimoji="1" lang="ja-JP" altLang="en-US"/>
        </a:p>
      </dgm:t>
    </dgm:pt>
    <dgm:pt modelId="{F1A4FAED-0255-46DD-A0BD-8DE0DEF0E718}" type="sibTrans" cxnId="{D9D6705A-97FF-41F2-BB3B-840592DC6382}">
      <dgm:prSet/>
      <dgm:spPr/>
      <dgm:t>
        <a:bodyPr/>
        <a:lstStyle/>
        <a:p>
          <a:endParaRPr kumimoji="1" lang="ja-JP" altLang="en-US"/>
        </a:p>
      </dgm:t>
    </dgm:pt>
    <dgm:pt modelId="{87FC6EF9-A114-470C-8B96-AA304E64CF25}">
      <dgm:prSet custT="1"/>
      <dgm:spPr/>
      <dgm:t>
        <a:bodyPr/>
        <a:lstStyle/>
        <a:p>
          <a:r>
            <a:rPr kumimoji="1" lang="ja-JP" altLang="en-US" sz="1400" dirty="0">
              <a:solidFill>
                <a:schemeClr val="tx1"/>
              </a:solidFill>
            </a:rPr>
            <a:t>収穫物の保管及び出荷調整場所</a:t>
          </a:r>
        </a:p>
      </dgm:t>
    </dgm:pt>
    <dgm:pt modelId="{3A874129-9793-469F-9293-BC68E9E08CED}" type="parTrans" cxnId="{0A1DE503-368B-42D5-BBDC-CB300FF1E368}">
      <dgm:prSet/>
      <dgm:spPr/>
      <dgm:t>
        <a:bodyPr/>
        <a:lstStyle/>
        <a:p>
          <a:endParaRPr kumimoji="1" lang="ja-JP" altLang="en-US"/>
        </a:p>
      </dgm:t>
    </dgm:pt>
    <dgm:pt modelId="{635AA79D-7A31-4D2D-A296-102DB095FD3C}" type="sibTrans" cxnId="{0A1DE503-368B-42D5-BBDC-CB300FF1E368}">
      <dgm:prSet/>
      <dgm:spPr/>
      <dgm:t>
        <a:bodyPr/>
        <a:lstStyle/>
        <a:p>
          <a:endParaRPr kumimoji="1" lang="ja-JP" altLang="en-US"/>
        </a:p>
      </dgm:t>
    </dgm:pt>
    <dgm:pt modelId="{40627A0E-FEDE-4DC3-840D-06780AE4DC80}">
      <dgm:prSet custT="1"/>
      <dgm:spPr/>
      <dgm:t>
        <a:bodyPr/>
        <a:lstStyle/>
        <a:p>
          <a:pPr>
            <a:buFontTx/>
            <a:buNone/>
          </a:pPr>
          <a:r>
            <a:rPr kumimoji="1" lang="ja-JP" altLang="en-US" sz="1400" dirty="0">
              <a:solidFill>
                <a:schemeClr val="tx1"/>
              </a:solidFill>
            </a:rPr>
            <a:t>の確保</a:t>
          </a:r>
        </a:p>
      </dgm:t>
    </dgm:pt>
    <dgm:pt modelId="{B117FF1D-E6FF-4AC2-BD8A-30502D2053F6}" type="parTrans" cxnId="{91925B2F-D61D-4344-B422-A0715C622309}">
      <dgm:prSet/>
      <dgm:spPr/>
      <dgm:t>
        <a:bodyPr/>
        <a:lstStyle/>
        <a:p>
          <a:endParaRPr kumimoji="1" lang="ja-JP" altLang="en-US"/>
        </a:p>
      </dgm:t>
    </dgm:pt>
    <dgm:pt modelId="{BB500692-3451-4F24-8F0E-C30963AF9F9E}" type="sibTrans" cxnId="{91925B2F-D61D-4344-B422-A0715C622309}">
      <dgm:prSet/>
      <dgm:spPr/>
      <dgm:t>
        <a:bodyPr/>
        <a:lstStyle/>
        <a:p>
          <a:endParaRPr kumimoji="1" lang="ja-JP" altLang="en-US"/>
        </a:p>
      </dgm:t>
    </dgm:pt>
    <dgm:pt modelId="{6580693B-F8CC-486F-B63F-240977A2C4E8}" type="pres">
      <dgm:prSet presAssocID="{E5F69301-9189-40AE-B7FD-C268450DB8D3}" presName="linearFlow" presStyleCnt="0">
        <dgm:presLayoutVars>
          <dgm:dir/>
          <dgm:animLvl val="lvl"/>
          <dgm:resizeHandles val="exact"/>
        </dgm:presLayoutVars>
      </dgm:prSet>
      <dgm:spPr/>
    </dgm:pt>
    <dgm:pt modelId="{1EDA3950-0B8C-4001-91A6-74CC5BC7B13B}" type="pres">
      <dgm:prSet presAssocID="{24B94578-93F7-4FA6-805C-1DEEF874A812}" presName="composite" presStyleCnt="0"/>
      <dgm:spPr/>
    </dgm:pt>
    <dgm:pt modelId="{DCA8D85F-0D18-44F7-93E6-E76E4273D3DF}" type="pres">
      <dgm:prSet presAssocID="{24B94578-93F7-4FA6-805C-1DEEF874A812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421A664A-138E-4A8C-9C28-8A89A7E6B3FB}" type="pres">
      <dgm:prSet presAssocID="{24B94578-93F7-4FA6-805C-1DEEF874A812}" presName="descendantText" presStyleLbl="alignAcc1" presStyleIdx="0" presStyleCnt="3">
        <dgm:presLayoutVars>
          <dgm:bulletEnabled val="1"/>
        </dgm:presLayoutVars>
      </dgm:prSet>
      <dgm:spPr/>
    </dgm:pt>
    <dgm:pt modelId="{30C0CAEF-C349-4D80-8C7C-BBF0AAC09CB6}" type="pres">
      <dgm:prSet presAssocID="{C86B5173-3A4E-4DA8-B41E-A11F2B4319F4}" presName="sp" presStyleCnt="0"/>
      <dgm:spPr/>
    </dgm:pt>
    <dgm:pt modelId="{43FEBB11-0F75-4BD7-8CAD-8C2BE16FA6F4}" type="pres">
      <dgm:prSet presAssocID="{50BDEC00-4C30-4014-B2BE-55F9C3D31897}" presName="composite" presStyleCnt="0"/>
      <dgm:spPr/>
    </dgm:pt>
    <dgm:pt modelId="{42A20D4C-DDA5-4769-A5AC-EAD046C31516}" type="pres">
      <dgm:prSet presAssocID="{50BDEC00-4C30-4014-B2BE-55F9C3D3189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E54F66D-9160-4A11-A9B1-8FD74D4124D4}" type="pres">
      <dgm:prSet presAssocID="{50BDEC00-4C30-4014-B2BE-55F9C3D31897}" presName="descendantText" presStyleLbl="alignAcc1" presStyleIdx="1" presStyleCnt="3" custLinFactNeighborX="-413" custLinFactNeighborY="9629">
        <dgm:presLayoutVars>
          <dgm:bulletEnabled val="1"/>
        </dgm:presLayoutVars>
      </dgm:prSet>
      <dgm:spPr/>
    </dgm:pt>
    <dgm:pt modelId="{B0773C0B-CAB4-4637-93B7-1FCCCA566E54}" type="pres">
      <dgm:prSet presAssocID="{4E625CCA-AEF2-4BAA-B2A9-BE255841DBEB}" presName="sp" presStyleCnt="0"/>
      <dgm:spPr/>
    </dgm:pt>
    <dgm:pt modelId="{0C7CE78C-6146-41C1-86BB-55C9D486C696}" type="pres">
      <dgm:prSet presAssocID="{FF554690-690D-4FC6-8E51-11CACC14740B}" presName="composite" presStyleCnt="0"/>
      <dgm:spPr/>
    </dgm:pt>
    <dgm:pt modelId="{5153A069-7A29-4F12-9106-1C573848749C}" type="pres">
      <dgm:prSet presAssocID="{FF554690-690D-4FC6-8E51-11CACC14740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2AA68E1-09E3-44C7-BCAA-D8056F318F0A}" type="pres">
      <dgm:prSet presAssocID="{FF554690-690D-4FC6-8E51-11CACC14740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68539A00-AAF9-4BB9-A502-740F0B5331F7}" type="presOf" srcId="{81C2FB63-EA6D-4E49-9EC5-258FC77848D8}" destId="{421A664A-138E-4A8C-9C28-8A89A7E6B3FB}" srcOrd="0" destOrd="1" presId="urn:microsoft.com/office/officeart/2005/8/layout/chevron2"/>
    <dgm:cxn modelId="{A321E201-DCCF-4610-AC70-636C19B0278C}" type="presOf" srcId="{24B94578-93F7-4FA6-805C-1DEEF874A812}" destId="{DCA8D85F-0D18-44F7-93E6-E76E4273D3DF}" srcOrd="0" destOrd="0" presId="urn:microsoft.com/office/officeart/2005/8/layout/chevron2"/>
    <dgm:cxn modelId="{9AF42302-E42E-4D83-9E0C-B6280CD83329}" srcId="{24B94578-93F7-4FA6-805C-1DEEF874A812}" destId="{B386B1DD-0720-4B64-872A-2649EB494186}" srcOrd="0" destOrd="0" parTransId="{D8522D73-ADC2-4EDA-ACA6-AF52E188F87E}" sibTransId="{EE4992B5-2C4B-4E3F-9230-D1F0ED8B06D4}"/>
    <dgm:cxn modelId="{9F4A1203-412E-443D-B7EE-D417C3A6F045}" type="presOf" srcId="{B386B1DD-0720-4B64-872A-2649EB494186}" destId="{421A664A-138E-4A8C-9C28-8A89A7E6B3FB}" srcOrd="0" destOrd="0" presId="urn:microsoft.com/office/officeart/2005/8/layout/chevron2"/>
    <dgm:cxn modelId="{0A1DE503-368B-42D5-BBDC-CB300FF1E368}" srcId="{50BDEC00-4C30-4014-B2BE-55F9C3D31897}" destId="{87FC6EF9-A114-470C-8B96-AA304E64CF25}" srcOrd="5" destOrd="0" parTransId="{3A874129-9793-469F-9293-BC68E9E08CED}" sibTransId="{635AA79D-7A31-4D2D-A296-102DB095FD3C}"/>
    <dgm:cxn modelId="{35164A05-E5B2-444D-920D-89476BA16CAE}" srcId="{50BDEC00-4C30-4014-B2BE-55F9C3D31897}" destId="{B4421EA6-0412-4C0D-B9D5-7623CDFE2E3F}" srcOrd="1" destOrd="0" parTransId="{84C2E59C-651B-46F2-AED0-D82A9CD89625}" sibTransId="{DD4A3871-3785-4E49-828E-D7478F359F70}"/>
    <dgm:cxn modelId="{4CB6C70F-7474-45FC-A904-765A21FF2720}" type="presOf" srcId="{40627A0E-FEDE-4DC3-840D-06780AE4DC80}" destId="{0E54F66D-9160-4A11-A9B1-8FD74D4124D4}" srcOrd="0" destOrd="6" presId="urn:microsoft.com/office/officeart/2005/8/layout/chevron2"/>
    <dgm:cxn modelId="{4C867716-0B56-4137-ADCA-D505D55ACEB2}" type="presOf" srcId="{50BDEC00-4C30-4014-B2BE-55F9C3D31897}" destId="{42A20D4C-DDA5-4769-A5AC-EAD046C31516}" srcOrd="0" destOrd="0" presId="urn:microsoft.com/office/officeart/2005/8/layout/chevron2"/>
    <dgm:cxn modelId="{ED02A221-53FC-43ED-BBB1-51486CC82228}" type="presOf" srcId="{3E9EF406-CD82-494D-A27F-DDEDA1E8EBD1}" destId="{E2AA68E1-09E3-44C7-BCAA-D8056F318F0A}" srcOrd="0" destOrd="1" presId="urn:microsoft.com/office/officeart/2005/8/layout/chevron2"/>
    <dgm:cxn modelId="{6CB7F721-B25F-4E13-89AE-87CC009F1F41}" srcId="{24B94578-93F7-4FA6-805C-1DEEF874A812}" destId="{679DFE96-9C08-4AF3-BB53-BAA31446E22F}" srcOrd="2" destOrd="0" parTransId="{17BB812A-52C5-48ED-B2DE-EB219B98DDB6}" sibTransId="{0CC22F37-B06D-4B02-97E3-71D2FDFCD757}"/>
    <dgm:cxn modelId="{5F70CE26-6D86-427B-AAAD-7A9A7550B0DC}" srcId="{50BDEC00-4C30-4014-B2BE-55F9C3D31897}" destId="{3A49F359-8B64-460B-B782-10688BFFB249}" srcOrd="2" destOrd="0" parTransId="{D7183CD5-8CF4-4830-BB6A-0FBA418088BF}" sibTransId="{F718FA32-70B8-4201-A9F5-A870C5ABB302}"/>
    <dgm:cxn modelId="{C9246F28-CFA7-4A63-A232-FE9E5E27A4ED}" type="presOf" srcId="{A4323668-F926-46B2-B43B-319E2BCF068F}" destId="{0E54F66D-9160-4A11-A9B1-8FD74D4124D4}" srcOrd="0" destOrd="0" presId="urn:microsoft.com/office/officeart/2005/8/layout/chevron2"/>
    <dgm:cxn modelId="{B409862D-A7F7-4E10-8AD1-66EF93E11C5C}" srcId="{E5F69301-9189-40AE-B7FD-C268450DB8D3}" destId="{FF554690-690D-4FC6-8E51-11CACC14740B}" srcOrd="2" destOrd="0" parTransId="{99E45967-EF3E-487E-A3C2-CC85390E2686}" sibTransId="{9FFA0B62-8A2F-412E-B8CD-20569CA283B2}"/>
    <dgm:cxn modelId="{91925B2F-D61D-4344-B422-A0715C622309}" srcId="{50BDEC00-4C30-4014-B2BE-55F9C3D31897}" destId="{40627A0E-FEDE-4DC3-840D-06780AE4DC80}" srcOrd="6" destOrd="0" parTransId="{B117FF1D-E6FF-4AC2-BD8A-30502D2053F6}" sibTransId="{BB500692-3451-4F24-8F0E-C30963AF9F9E}"/>
    <dgm:cxn modelId="{B8CFB637-8623-47E4-AAFD-88BFBD0593D0}" type="presOf" srcId="{FF554690-690D-4FC6-8E51-11CACC14740B}" destId="{5153A069-7A29-4F12-9106-1C573848749C}" srcOrd="0" destOrd="0" presId="urn:microsoft.com/office/officeart/2005/8/layout/chevron2"/>
    <dgm:cxn modelId="{0C5BBC39-E9DB-467F-BA07-4BBD3B4CB813}" type="presOf" srcId="{87FC6EF9-A114-470C-8B96-AA304E64CF25}" destId="{0E54F66D-9160-4A11-A9B1-8FD74D4124D4}" srcOrd="0" destOrd="5" presId="urn:microsoft.com/office/officeart/2005/8/layout/chevron2"/>
    <dgm:cxn modelId="{5AB42363-D207-4A04-A1BB-52B1FE4430CC}" srcId="{FF554690-690D-4FC6-8E51-11CACC14740B}" destId="{EC6084F0-5CCD-4F6F-8BDF-47B7B989F7B3}" srcOrd="3" destOrd="0" parTransId="{33DA75BB-2FB0-4952-8510-E2B23E1D40E5}" sibTransId="{61F74E55-EAF8-440A-930E-1285DF1F6861}"/>
    <dgm:cxn modelId="{FD16004C-2FC8-4FF0-ABF8-503B84C41934}" type="presOf" srcId="{AF5D37B4-DD13-413A-B459-AA61999415EF}" destId="{0E54F66D-9160-4A11-A9B1-8FD74D4124D4}" srcOrd="0" destOrd="7" presId="urn:microsoft.com/office/officeart/2005/8/layout/chevron2"/>
    <dgm:cxn modelId="{2AE9E54C-5628-4757-B4C7-6E758E87648C}" type="presOf" srcId="{D6DA457E-90E1-4239-B067-B243C4249B57}" destId="{0E54F66D-9160-4A11-A9B1-8FD74D4124D4}" srcOrd="0" destOrd="3" presId="urn:microsoft.com/office/officeart/2005/8/layout/chevron2"/>
    <dgm:cxn modelId="{8F73C873-2A03-4E4A-9D72-EDA2992467CF}" type="presOf" srcId="{679DFE96-9C08-4AF3-BB53-BAA31446E22F}" destId="{421A664A-138E-4A8C-9C28-8A89A7E6B3FB}" srcOrd="0" destOrd="2" presId="urn:microsoft.com/office/officeart/2005/8/layout/chevron2"/>
    <dgm:cxn modelId="{D9D6705A-97FF-41F2-BB3B-840592DC6382}" srcId="{24B94578-93F7-4FA6-805C-1DEEF874A812}" destId="{81C2FB63-EA6D-4E49-9EC5-258FC77848D8}" srcOrd="1" destOrd="0" parTransId="{C126991B-6C65-4B60-8562-E1E66CFC2DCD}" sibTransId="{F1A4FAED-0255-46DD-A0BD-8DE0DEF0E718}"/>
    <dgm:cxn modelId="{1F57885A-56FD-40F1-A413-2AE3CEA26981}" type="presOf" srcId="{EA31BF29-7C7D-4B38-9BF0-CA522FBEC482}" destId="{E2AA68E1-09E3-44C7-BCAA-D8056F318F0A}" srcOrd="0" destOrd="2" presId="urn:microsoft.com/office/officeart/2005/8/layout/chevron2"/>
    <dgm:cxn modelId="{94E66380-5E32-40FC-88D6-8C6CD07BF2D8}" type="presOf" srcId="{3A49F359-8B64-460B-B782-10688BFFB249}" destId="{0E54F66D-9160-4A11-A9B1-8FD74D4124D4}" srcOrd="0" destOrd="2" presId="urn:microsoft.com/office/officeart/2005/8/layout/chevron2"/>
    <dgm:cxn modelId="{8E02AE81-B842-48DC-BC75-7464EB461D9F}" type="presOf" srcId="{B4421EA6-0412-4C0D-B9D5-7623CDFE2E3F}" destId="{0E54F66D-9160-4A11-A9B1-8FD74D4124D4}" srcOrd="0" destOrd="1" presId="urn:microsoft.com/office/officeart/2005/8/layout/chevron2"/>
    <dgm:cxn modelId="{495D1287-4F70-4B19-A7C6-60C432C068E8}" srcId="{FF554690-690D-4FC6-8E51-11CACC14740B}" destId="{60978DEE-EF28-46CD-B380-4C1E13046B7B}" srcOrd="0" destOrd="0" parTransId="{ED6B2B71-460C-4DF7-BEA8-6B2E2CC7ACD2}" sibTransId="{4F409E07-A8CF-4512-A694-5A4388179B42}"/>
    <dgm:cxn modelId="{BE396D87-B84F-4790-BA73-0E30D9A94816}" srcId="{50BDEC00-4C30-4014-B2BE-55F9C3D31897}" destId="{A4323668-F926-46B2-B43B-319E2BCF068F}" srcOrd="0" destOrd="0" parTransId="{A5074D4B-BAFB-469D-AC4F-336224C183DA}" sibTransId="{82C808C8-6D3B-4092-BB3F-DFCA52915364}"/>
    <dgm:cxn modelId="{A6B77C8C-F693-4E51-93CD-7704C46E353C}" type="presOf" srcId="{60978DEE-EF28-46CD-B380-4C1E13046B7B}" destId="{E2AA68E1-09E3-44C7-BCAA-D8056F318F0A}" srcOrd="0" destOrd="0" presId="urn:microsoft.com/office/officeart/2005/8/layout/chevron2"/>
    <dgm:cxn modelId="{56AE9D8D-80AA-42D6-A0D7-D968578133F1}" type="presOf" srcId="{EC6084F0-5CCD-4F6F-8BDF-47B7B989F7B3}" destId="{E2AA68E1-09E3-44C7-BCAA-D8056F318F0A}" srcOrd="0" destOrd="3" presId="urn:microsoft.com/office/officeart/2005/8/layout/chevron2"/>
    <dgm:cxn modelId="{B0566F95-A6AC-45E0-8D3B-A305317B0327}" srcId="{E5F69301-9189-40AE-B7FD-C268450DB8D3}" destId="{24B94578-93F7-4FA6-805C-1DEEF874A812}" srcOrd="0" destOrd="0" parTransId="{4EA7D3BB-80C0-4D45-BBD2-44E24E96F029}" sibTransId="{C86B5173-3A4E-4DA8-B41E-A11F2B4319F4}"/>
    <dgm:cxn modelId="{E8F9CE9B-E4E3-4391-86A7-E5F55FE0877F}" type="presOf" srcId="{E5F69301-9189-40AE-B7FD-C268450DB8D3}" destId="{6580693B-F8CC-486F-B63F-240977A2C4E8}" srcOrd="0" destOrd="0" presId="urn:microsoft.com/office/officeart/2005/8/layout/chevron2"/>
    <dgm:cxn modelId="{F1430BA3-799C-4112-9BFF-0EAADEE8C275}" srcId="{50BDEC00-4C30-4014-B2BE-55F9C3D31897}" destId="{85E904AD-D14A-4AFD-8B76-B3C6EDC317CF}" srcOrd="4" destOrd="0" parTransId="{E19E64A3-7F7B-43E5-94B0-001BF86A4A6A}" sibTransId="{B09CC11D-144F-4398-8BFB-595DB54E159E}"/>
    <dgm:cxn modelId="{6037C3AF-A4D6-4646-B1C0-86A68D7D26D3}" srcId="{50BDEC00-4C30-4014-B2BE-55F9C3D31897}" destId="{D6DA457E-90E1-4239-B067-B243C4249B57}" srcOrd="3" destOrd="0" parTransId="{29034C0D-0A83-46CE-9D2F-B54A09BE1D02}" sibTransId="{DDE48543-5490-42AD-AF1B-5999ECECC2A0}"/>
    <dgm:cxn modelId="{1DFAB0B9-5D19-4C6F-BDA6-75FBAFA2F698}" type="presOf" srcId="{85E904AD-D14A-4AFD-8B76-B3C6EDC317CF}" destId="{0E54F66D-9160-4A11-A9B1-8FD74D4124D4}" srcOrd="0" destOrd="4" presId="urn:microsoft.com/office/officeart/2005/8/layout/chevron2"/>
    <dgm:cxn modelId="{4528DCC2-868F-4F8F-BE10-52690C1C746E}" srcId="{FF554690-690D-4FC6-8E51-11CACC14740B}" destId="{EA31BF29-7C7D-4B38-9BF0-CA522FBEC482}" srcOrd="2" destOrd="0" parTransId="{B9F7A44A-2C8F-4366-98BF-358A6B5ADAE9}" sibTransId="{8938AD31-6B1C-4C20-8196-BF6371E816BB}"/>
    <dgm:cxn modelId="{961E18CE-4803-453C-9471-A30C8DA7B7D4}" type="presOf" srcId="{2C927488-1EC5-4965-BDE9-F744F7106FAA}" destId="{421A664A-138E-4A8C-9C28-8A89A7E6B3FB}" srcOrd="0" destOrd="3" presId="urn:microsoft.com/office/officeart/2005/8/layout/chevron2"/>
    <dgm:cxn modelId="{3F2CDBD1-9C62-4F4D-B313-D876F9D80014}" srcId="{FF554690-690D-4FC6-8E51-11CACC14740B}" destId="{3E9EF406-CD82-494D-A27F-DDEDA1E8EBD1}" srcOrd="1" destOrd="0" parTransId="{B8533573-31D0-4D03-935B-DC850273A496}" sibTransId="{66B9DD94-DE35-48EB-BAA8-090D59EC759E}"/>
    <dgm:cxn modelId="{5C589BDF-B398-44F2-95CA-3BAA5CDB02D2}" srcId="{50BDEC00-4C30-4014-B2BE-55F9C3D31897}" destId="{AF5D37B4-DD13-413A-B459-AA61999415EF}" srcOrd="7" destOrd="0" parTransId="{13CBB49D-FE6E-48D5-AC13-CCC91047CC1E}" sibTransId="{5826607C-9735-44D9-A2C2-EE3AA5F073E7}"/>
    <dgm:cxn modelId="{AB6033EF-D73F-47EF-90FA-CB46EDDF8A71}" srcId="{24B94578-93F7-4FA6-805C-1DEEF874A812}" destId="{2C927488-1EC5-4965-BDE9-F744F7106FAA}" srcOrd="3" destOrd="0" parTransId="{1C636865-F098-4EA2-A3F2-62564FEC14B9}" sibTransId="{771EB0A9-2066-4175-AACE-4F44DCD2CAF3}"/>
    <dgm:cxn modelId="{E805C3F5-9A5D-4586-AC7D-EBCC8DFCA9CB}" srcId="{E5F69301-9189-40AE-B7FD-C268450DB8D3}" destId="{50BDEC00-4C30-4014-B2BE-55F9C3D31897}" srcOrd="1" destOrd="0" parTransId="{8F43508E-0160-4BD2-A50B-A66397B35FCD}" sibTransId="{4E625CCA-AEF2-4BAA-B2A9-BE255841DBEB}"/>
    <dgm:cxn modelId="{FE38ED26-5AA5-4B9E-AE36-6B654C274382}" type="presParOf" srcId="{6580693B-F8CC-486F-B63F-240977A2C4E8}" destId="{1EDA3950-0B8C-4001-91A6-74CC5BC7B13B}" srcOrd="0" destOrd="0" presId="urn:microsoft.com/office/officeart/2005/8/layout/chevron2"/>
    <dgm:cxn modelId="{307ECF13-5005-42AE-AFFC-82127300BA22}" type="presParOf" srcId="{1EDA3950-0B8C-4001-91A6-74CC5BC7B13B}" destId="{DCA8D85F-0D18-44F7-93E6-E76E4273D3DF}" srcOrd="0" destOrd="0" presId="urn:microsoft.com/office/officeart/2005/8/layout/chevron2"/>
    <dgm:cxn modelId="{9F556A30-E146-4DD0-A685-C3376E3687A6}" type="presParOf" srcId="{1EDA3950-0B8C-4001-91A6-74CC5BC7B13B}" destId="{421A664A-138E-4A8C-9C28-8A89A7E6B3FB}" srcOrd="1" destOrd="0" presId="urn:microsoft.com/office/officeart/2005/8/layout/chevron2"/>
    <dgm:cxn modelId="{9B138394-E6C1-4DBA-8C23-830326E16360}" type="presParOf" srcId="{6580693B-F8CC-486F-B63F-240977A2C4E8}" destId="{30C0CAEF-C349-4D80-8C7C-BBF0AAC09CB6}" srcOrd="1" destOrd="0" presId="urn:microsoft.com/office/officeart/2005/8/layout/chevron2"/>
    <dgm:cxn modelId="{38EFC18E-5B7D-47BE-915C-EBB05CD4BC16}" type="presParOf" srcId="{6580693B-F8CC-486F-B63F-240977A2C4E8}" destId="{43FEBB11-0F75-4BD7-8CAD-8C2BE16FA6F4}" srcOrd="2" destOrd="0" presId="urn:microsoft.com/office/officeart/2005/8/layout/chevron2"/>
    <dgm:cxn modelId="{8C42DD6B-53FF-490D-8F0B-54B427B31B4E}" type="presParOf" srcId="{43FEBB11-0F75-4BD7-8CAD-8C2BE16FA6F4}" destId="{42A20D4C-DDA5-4769-A5AC-EAD046C31516}" srcOrd="0" destOrd="0" presId="urn:microsoft.com/office/officeart/2005/8/layout/chevron2"/>
    <dgm:cxn modelId="{0F3F5E9E-FC39-4B02-B2F0-048E760D6144}" type="presParOf" srcId="{43FEBB11-0F75-4BD7-8CAD-8C2BE16FA6F4}" destId="{0E54F66D-9160-4A11-A9B1-8FD74D4124D4}" srcOrd="1" destOrd="0" presId="urn:microsoft.com/office/officeart/2005/8/layout/chevron2"/>
    <dgm:cxn modelId="{CEC6DA8E-DD59-48BE-ABCA-B5DC28D0052D}" type="presParOf" srcId="{6580693B-F8CC-486F-B63F-240977A2C4E8}" destId="{B0773C0B-CAB4-4637-93B7-1FCCCA566E54}" srcOrd="3" destOrd="0" presId="urn:microsoft.com/office/officeart/2005/8/layout/chevron2"/>
    <dgm:cxn modelId="{C01DCB0A-3995-4A92-B378-824FBD5D53B4}" type="presParOf" srcId="{6580693B-F8CC-486F-B63F-240977A2C4E8}" destId="{0C7CE78C-6146-41C1-86BB-55C9D486C696}" srcOrd="4" destOrd="0" presId="urn:microsoft.com/office/officeart/2005/8/layout/chevron2"/>
    <dgm:cxn modelId="{F46B343D-C889-4F9E-83AE-5A0EBDB3C984}" type="presParOf" srcId="{0C7CE78C-6146-41C1-86BB-55C9D486C696}" destId="{5153A069-7A29-4F12-9106-1C573848749C}" srcOrd="0" destOrd="0" presId="urn:microsoft.com/office/officeart/2005/8/layout/chevron2"/>
    <dgm:cxn modelId="{A1D9EF2C-9709-47F1-ADE5-1EAF9DADD638}" type="presParOf" srcId="{0C7CE78C-6146-41C1-86BB-55C9D486C696}" destId="{E2AA68E1-09E3-44C7-BCAA-D8056F318F0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8D85F-0D18-44F7-93E6-E76E4273D3DF}">
      <dsp:nvSpPr>
        <dsp:cNvPr id="0" name=""/>
        <dsp:cNvSpPr/>
      </dsp:nvSpPr>
      <dsp:spPr>
        <a:xfrm rot="5400000">
          <a:off x="-418444" y="425297"/>
          <a:ext cx="2789629" cy="1952740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>
              <a:solidFill>
                <a:schemeClr val="tx1"/>
              </a:solidFill>
            </a:rPr>
            <a:t>現状把握</a:t>
          </a:r>
          <a:endParaRPr kumimoji="1" lang="en-US" altLang="ja-JP" sz="2400" b="1" kern="1200">
            <a:solidFill>
              <a:schemeClr val="tx1"/>
            </a:solidFill>
          </a:endParaRPr>
        </a:p>
      </dsp:txBody>
      <dsp:txXfrm rot="-5400000">
        <a:off x="1" y="983222"/>
        <a:ext cx="1952740" cy="836889"/>
      </dsp:txXfrm>
    </dsp:sp>
    <dsp:sp modelId="{421A664A-138E-4A8C-9C28-8A89A7E6B3FB}">
      <dsp:nvSpPr>
        <dsp:cNvPr id="0" name=""/>
        <dsp:cNvSpPr/>
      </dsp:nvSpPr>
      <dsp:spPr>
        <a:xfrm rot="5400000">
          <a:off x="3431789" y="-1472196"/>
          <a:ext cx="1814212" cy="47723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>
              <a:latin typeface="+mn-ea"/>
              <a:ea typeface="+mn-ea"/>
            </a:rPr>
            <a:t>作物、ほ場、施設、機械設備の</a:t>
          </a:r>
          <a:br>
            <a:rPr kumimoji="1" lang="en-US" altLang="ja-JP" sz="1400" kern="1200" dirty="0">
              <a:latin typeface="+mn-ea"/>
              <a:ea typeface="+mn-ea"/>
            </a:rPr>
          </a:br>
          <a:r>
            <a:rPr kumimoji="1" lang="ja-JP" altLang="en-US" sz="1400" kern="1200" dirty="0">
              <a:latin typeface="+mn-ea"/>
              <a:ea typeface="+mn-ea"/>
            </a:rPr>
            <a:t>被害状況確認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>
              <a:latin typeface="+mn-ea"/>
              <a:ea typeface="+mn-ea"/>
            </a:rPr>
            <a:t>作業対応の確認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>
              <a:latin typeface="+mn-ea"/>
              <a:ea typeface="+mn-ea"/>
            </a:rPr>
            <a:t>収穫、出荷状況の確認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kumimoji="1" lang="ja-JP" altLang="en-US" sz="1400" kern="1200">
            <a:latin typeface="+mn-ea"/>
            <a:ea typeface="+mn-ea"/>
          </a:endParaRPr>
        </a:p>
      </dsp:txBody>
      <dsp:txXfrm rot="-5400000">
        <a:off x="1952740" y="95416"/>
        <a:ext cx="4683748" cy="1637086"/>
      </dsp:txXfrm>
    </dsp:sp>
    <dsp:sp modelId="{42A20D4C-DDA5-4769-A5AC-EAD046C31516}">
      <dsp:nvSpPr>
        <dsp:cNvPr id="0" name=""/>
        <dsp:cNvSpPr/>
      </dsp:nvSpPr>
      <dsp:spPr>
        <a:xfrm rot="5400000">
          <a:off x="-418444" y="3028353"/>
          <a:ext cx="2789629" cy="1952740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en-US" altLang="ja-JP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>
              <a:solidFill>
                <a:schemeClr val="tx1"/>
              </a:solidFill>
            </a:rPr>
            <a:t>　</a:t>
          </a:r>
          <a:br>
            <a:rPr kumimoji="1" lang="en-US" altLang="ja-JP" sz="2400" b="1" kern="1200">
              <a:solidFill>
                <a:schemeClr val="tx1"/>
              </a:solidFill>
            </a:rPr>
          </a:br>
          <a:r>
            <a:rPr kumimoji="1" lang="ja-JP" altLang="en-US" sz="2400" b="1" kern="1200">
              <a:solidFill>
                <a:schemeClr val="tx1"/>
              </a:solidFill>
            </a:rPr>
            <a:t>作業準備</a:t>
          </a:r>
        </a:p>
      </dsp:txBody>
      <dsp:txXfrm rot="-5400000">
        <a:off x="1" y="3586278"/>
        <a:ext cx="1952740" cy="836889"/>
      </dsp:txXfrm>
    </dsp:sp>
    <dsp:sp modelId="{0E54F66D-9160-4A11-A9B1-8FD74D4124D4}">
      <dsp:nvSpPr>
        <dsp:cNvPr id="0" name=""/>
        <dsp:cNvSpPr/>
      </dsp:nvSpPr>
      <dsp:spPr>
        <a:xfrm rot="5400000">
          <a:off x="3412557" y="1304981"/>
          <a:ext cx="1813259" cy="47723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被災状況に応じた作業方針決め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非常用電源・水の確保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従業員への指示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取引先○○への状況報告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集出荷機の稼働準備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>
              <a:solidFill>
                <a:schemeClr val="tx1"/>
              </a:solidFill>
            </a:rPr>
            <a:t>収穫物の保管及び出荷調整場所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kumimoji="1" lang="ja-JP" altLang="en-US" sz="1400" kern="1200" dirty="0">
              <a:solidFill>
                <a:schemeClr val="tx1"/>
              </a:solidFill>
            </a:rPr>
            <a:t>の確保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kumimoji="1" lang="ja-JP" altLang="en-US" sz="1400" kern="1200" dirty="0"/>
        </a:p>
      </dsp:txBody>
      <dsp:txXfrm rot="-5400000">
        <a:off x="1933031" y="2873023"/>
        <a:ext cx="4683795" cy="1636227"/>
      </dsp:txXfrm>
    </dsp:sp>
    <dsp:sp modelId="{5153A069-7A29-4F12-9106-1C573848749C}">
      <dsp:nvSpPr>
        <dsp:cNvPr id="0" name=""/>
        <dsp:cNvSpPr/>
      </dsp:nvSpPr>
      <dsp:spPr>
        <a:xfrm rot="5400000">
          <a:off x="-418444" y="5631409"/>
          <a:ext cx="2789629" cy="1952740"/>
        </a:xfrm>
        <a:prstGeom prst="chevron">
          <a:avLst/>
        </a:prstGeom>
        <a:solidFill>
          <a:srgbClr val="FCDE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1" kern="1200">
              <a:solidFill>
                <a:schemeClr val="tx1"/>
              </a:solidFill>
              <a:latin typeface="+mn-ea"/>
              <a:ea typeface="+mn-ea"/>
            </a:rPr>
            <a:t>　</a:t>
          </a:r>
          <a:endParaRPr kumimoji="1" lang="en-US" altLang="ja-JP" sz="2400" b="1" kern="1200">
            <a:solidFill>
              <a:schemeClr val="tx1"/>
            </a:solidFill>
            <a:latin typeface="+mn-ea"/>
            <a:ea typeface="+mn-ea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kumimoji="1" lang="en-US" altLang="ja-JP" sz="2400" b="1" kern="1200">
              <a:solidFill>
                <a:schemeClr val="tx1"/>
              </a:solidFill>
              <a:latin typeface="+mn-ea"/>
              <a:ea typeface="+mn-ea"/>
            </a:rPr>
          </a:br>
          <a:r>
            <a:rPr kumimoji="1" lang="ja-JP" altLang="en-US" sz="1600" b="1" kern="1200">
              <a:solidFill>
                <a:schemeClr val="tx1"/>
              </a:solidFill>
              <a:latin typeface="+mn-ea"/>
              <a:ea typeface="+mn-ea"/>
            </a:rPr>
            <a:t>収穫・出荷調整作業</a:t>
          </a:r>
          <a:endParaRPr kumimoji="1" lang="ja-JP" altLang="en-US" sz="2400" b="1" kern="1200">
            <a:solidFill>
              <a:schemeClr val="tx1"/>
            </a:solidFill>
            <a:latin typeface="+mn-ea"/>
            <a:ea typeface="+mn-ea"/>
          </a:endParaRPr>
        </a:p>
      </dsp:txBody>
      <dsp:txXfrm rot="-5400000">
        <a:off x="1" y="6189334"/>
        <a:ext cx="1952740" cy="836889"/>
      </dsp:txXfrm>
    </dsp:sp>
    <dsp:sp modelId="{E2AA68E1-09E3-44C7-BCAA-D8056F318F0A}">
      <dsp:nvSpPr>
        <dsp:cNvPr id="0" name=""/>
        <dsp:cNvSpPr/>
      </dsp:nvSpPr>
      <dsp:spPr>
        <a:xfrm rot="5400000">
          <a:off x="3432266" y="3733439"/>
          <a:ext cx="1813259" cy="47723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被災状況に応じた収穫・出荷対応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収穫・出荷機械等の稼働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 dirty="0"/>
            <a:t>取引先への出荷予定報告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400" kern="1200"/>
            <a:t>共済への報告</a:t>
          </a:r>
        </a:p>
      </dsp:txBody>
      <dsp:txXfrm rot="-5400000">
        <a:off x="1952740" y="5301481"/>
        <a:ext cx="4683795" cy="1636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7081" cy="513803"/>
          </a:xfrm>
          <a:prstGeom prst="rect">
            <a:avLst/>
          </a:prstGeom>
        </p:spPr>
        <p:txBody>
          <a:bodyPr vert="horz" lIns="139470" tIns="69735" rIns="139470" bIns="69735" rtlCol="0"/>
          <a:lstStyle>
            <a:lvl1pPr algn="l">
              <a:defRPr sz="18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2928" y="2"/>
            <a:ext cx="3077081" cy="513803"/>
          </a:xfrm>
          <a:prstGeom prst="rect">
            <a:avLst/>
          </a:prstGeom>
        </p:spPr>
        <p:txBody>
          <a:bodyPr vert="horz" lIns="139470" tIns="69735" rIns="139470" bIns="69735" rtlCol="0"/>
          <a:lstStyle>
            <a:lvl1pPr algn="r">
              <a:defRPr sz="1800"/>
            </a:lvl1pPr>
          </a:lstStyle>
          <a:p>
            <a:fld id="{C0CCD0F4-7257-4558-B497-F7501A7EE1D3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55850" y="1281113"/>
            <a:ext cx="2390775" cy="3451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9470" tIns="69735" rIns="139470" bIns="6973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1237" y="4925333"/>
            <a:ext cx="5680004" cy="4029162"/>
          </a:xfrm>
          <a:prstGeom prst="rect">
            <a:avLst/>
          </a:prstGeom>
        </p:spPr>
        <p:txBody>
          <a:bodyPr vert="horz" lIns="139470" tIns="69735" rIns="139470" bIns="6973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19225"/>
            <a:ext cx="3077081" cy="513801"/>
          </a:xfrm>
          <a:prstGeom prst="rect">
            <a:avLst/>
          </a:prstGeom>
        </p:spPr>
        <p:txBody>
          <a:bodyPr vert="horz" lIns="139470" tIns="69735" rIns="139470" bIns="69735" rtlCol="0" anchor="b"/>
          <a:lstStyle>
            <a:lvl1pPr algn="l">
              <a:defRPr sz="18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2928" y="9719225"/>
            <a:ext cx="3077081" cy="513801"/>
          </a:xfrm>
          <a:prstGeom prst="rect">
            <a:avLst/>
          </a:prstGeom>
        </p:spPr>
        <p:txBody>
          <a:bodyPr vert="horz" lIns="139470" tIns="69735" rIns="139470" bIns="69735" rtlCol="0" anchor="b"/>
          <a:lstStyle>
            <a:lvl1pPr algn="r">
              <a:defRPr sz="1800"/>
            </a:lvl1pPr>
          </a:lstStyle>
          <a:p>
            <a:fld id="{CD169CA1-BEEB-4631-8622-E902E87B34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163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69CA1-BEEB-4631-8622-E902E87B342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5465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69CA1-BEEB-4631-8622-E902E87B3427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306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52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56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922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5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523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75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67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81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269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170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92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75301-5A06-42F4-B271-5F391B3D2476}" type="datetimeFigureOut">
              <a:rPr kumimoji="1" lang="ja-JP" altLang="en-US" smtClean="0"/>
              <a:t>2025/9/5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04947-E269-4CFE-9590-A78D08BB54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71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18" Type="http://schemas.microsoft.com/office/2007/relationships/hdphoto" Target="../media/hdphoto3.wdp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17" Type="http://schemas.openxmlformats.org/officeDocument/2006/relationships/image" Target="../media/image29.png"/><Relationship Id="rId2" Type="http://schemas.openxmlformats.org/officeDocument/2006/relationships/image" Target="../media/image15.png"/><Relationship Id="rId16" Type="http://schemas.microsoft.com/office/2007/relationships/hdphoto" Target="../media/hdphoto2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svg"/><Relationship Id="rId19" Type="http://schemas.openxmlformats.org/officeDocument/2006/relationships/image" Target="../media/image30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3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31.png"/><Relationship Id="rId12" Type="http://schemas.openxmlformats.org/officeDocument/2006/relationships/image" Target="../media/image2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hdphoto" Target="../media/hdphoto2.wdp"/><Relationship Id="rId5" Type="http://schemas.openxmlformats.org/officeDocument/2006/relationships/diagramColors" Target="../diagrams/colors1.xml"/><Relationship Id="rId10" Type="http://schemas.openxmlformats.org/officeDocument/2006/relationships/image" Target="../media/image2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3.pn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4.sv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12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2.svg"/><Relationship Id="rId5" Type="http://schemas.openxmlformats.org/officeDocument/2006/relationships/image" Target="../media/image38.svg"/><Relationship Id="rId10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12" Type="http://schemas.openxmlformats.org/officeDocument/2006/relationships/image" Target="../media/image55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svg"/><Relationship Id="rId10" Type="http://schemas.openxmlformats.org/officeDocument/2006/relationships/image" Target="../media/image53.sv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7.svg"/><Relationship Id="rId7" Type="http://schemas.openxmlformats.org/officeDocument/2006/relationships/image" Target="../media/image6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jpeg"/><Relationship Id="rId9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8ED7A0B-CDE0-D135-B6C3-2E9C6E961638}"/>
              </a:ext>
            </a:extLst>
          </p:cNvPr>
          <p:cNvSpPr/>
          <p:nvPr/>
        </p:nvSpPr>
        <p:spPr>
          <a:xfrm>
            <a:off x="0" y="0"/>
            <a:ext cx="6858000" cy="9940018"/>
          </a:xfrm>
          <a:prstGeom prst="rect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E3AA230-96F1-7CE8-B938-D806E85F1DD5}"/>
              </a:ext>
            </a:extLst>
          </p:cNvPr>
          <p:cNvSpPr txBox="1"/>
          <p:nvPr/>
        </p:nvSpPr>
        <p:spPr>
          <a:xfrm>
            <a:off x="0" y="8459301"/>
            <a:ext cx="6888480" cy="742977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ja-JP" altLang="en-US" sz="4400">
                <a:latin typeface="メイリオ" panose="020B0604030504040204" pitchFamily="50" charset="-128"/>
                <a:ea typeface="メイリオ" panose="020B0604030504040204" pitchFamily="50" charset="-128"/>
              </a:rPr>
              <a:t> 　　　　　農場</a:t>
            </a:r>
            <a:endParaRPr lang="ja-JP" altLang="en-US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1D76DA5-69DC-9C6F-7F6B-61B4A9E40491}"/>
              </a:ext>
            </a:extLst>
          </p:cNvPr>
          <p:cNvSpPr txBox="1"/>
          <p:nvPr/>
        </p:nvSpPr>
        <p:spPr>
          <a:xfrm>
            <a:off x="4512726" y="123265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のとき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B9C8AF8-3A6E-8F23-017E-D8BF7E61D339}"/>
              </a:ext>
            </a:extLst>
          </p:cNvPr>
          <p:cNvSpPr txBox="1"/>
          <p:nvPr/>
        </p:nvSpPr>
        <p:spPr>
          <a:xfrm>
            <a:off x="661769" y="378107"/>
            <a:ext cx="55031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9600" b="1" spc="5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もしも</a:t>
            </a:r>
            <a:r>
              <a:rPr kumimoji="1" lang="en-US" altLang="ja-JP" sz="9600" b="1" spc="50">
                <a:ln w="952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endParaRPr lang="ja-JP" altLang="en-US" sz="9600" b="1" spc="50">
              <a:ln w="952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1945E8-2622-5198-A4FF-410AD7B9967D}"/>
              </a:ext>
            </a:extLst>
          </p:cNvPr>
          <p:cNvSpPr txBox="1"/>
          <p:nvPr/>
        </p:nvSpPr>
        <p:spPr>
          <a:xfrm>
            <a:off x="700389" y="1764378"/>
            <a:ext cx="51264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4000">
                <a:latin typeface="メイリオ" panose="020B0604030504040204" pitchFamily="50" charset="-128"/>
                <a:ea typeface="メイリオ" panose="020B0604030504040204" pitchFamily="50" charset="-128"/>
              </a:rPr>
              <a:t>携帯用ハンドブック</a:t>
            </a:r>
            <a:endParaRPr lang="ja-JP" altLang="en-US" sz="40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9680F59-B2DD-E1B7-C93D-603F582E1693}"/>
              </a:ext>
            </a:extLst>
          </p:cNvPr>
          <p:cNvSpPr txBox="1"/>
          <p:nvPr/>
        </p:nvSpPr>
        <p:spPr>
          <a:xfrm>
            <a:off x="1778803" y="2472264"/>
            <a:ext cx="34630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農業版ＢＣＰ</a:t>
            </a:r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849BDF9-7F89-062A-AC59-4E13389D8634}"/>
              </a:ext>
            </a:extLst>
          </p:cNvPr>
          <p:cNvSpPr txBox="1"/>
          <p:nvPr/>
        </p:nvSpPr>
        <p:spPr>
          <a:xfrm>
            <a:off x="21155" y="8027471"/>
            <a:ext cx="65175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農場の体制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及び</a:t>
            </a:r>
            <a:r>
              <a:rPr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行動基準</a:t>
            </a:r>
            <a:endParaRPr lang="en-US" altLang="ja-JP" sz="20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F1D8662-20D9-48FB-21BD-1153741C443C}"/>
              </a:ext>
            </a:extLst>
          </p:cNvPr>
          <p:cNvSpPr txBox="1"/>
          <p:nvPr/>
        </p:nvSpPr>
        <p:spPr>
          <a:xfrm>
            <a:off x="3677055" y="9368548"/>
            <a:ext cx="3240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農林水産省北海道農政事務所</a:t>
            </a:r>
            <a:br>
              <a:rPr lang="en-US" altLang="ja-JP" sz="140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　　釧路地域拠点</a:t>
            </a:r>
            <a:endParaRPr lang="ja-JP" altLang="en-US" sz="1400"/>
          </a:p>
        </p:txBody>
      </p:sp>
      <p:pic>
        <p:nvPicPr>
          <p:cNvPr id="4" name="図 3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894EA3D-8205-C237-9C9F-86FA9B56DB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3411" y="3075676"/>
            <a:ext cx="2663054" cy="2663054"/>
          </a:xfrm>
          <a:prstGeom prst="rect">
            <a:avLst/>
          </a:prstGeom>
        </p:spPr>
      </p:pic>
      <p:pic>
        <p:nvPicPr>
          <p:cNvPr id="9" name="図 8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4202B00-DFAE-7847-CD6B-4D676C9773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802" y="5441748"/>
            <a:ext cx="2663054" cy="2663054"/>
          </a:xfrm>
          <a:prstGeom prst="rect">
            <a:avLst/>
          </a:prstGeom>
        </p:spPr>
      </p:pic>
      <p:pic>
        <p:nvPicPr>
          <p:cNvPr id="11" name="図 1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2DADE25-5BA8-B8B9-EFBC-FD38C32532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8086" y="5460503"/>
            <a:ext cx="2663054" cy="2663054"/>
          </a:xfrm>
          <a:prstGeom prst="rect">
            <a:avLst/>
          </a:prstGeom>
        </p:spPr>
      </p:pic>
      <p:pic>
        <p:nvPicPr>
          <p:cNvPr id="20" name="図 19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034F2AE-5A0E-0F62-E416-8E3DD1BD8C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480" y="3075676"/>
            <a:ext cx="1387896" cy="2663054"/>
          </a:xfrm>
          <a:prstGeom prst="rect">
            <a:avLst/>
          </a:prstGeom>
        </p:spPr>
      </p:pic>
      <p:pic>
        <p:nvPicPr>
          <p:cNvPr id="24" name="図 23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B836B30B-2D62-8573-5195-810094FC1A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1829" y="3075676"/>
            <a:ext cx="1196171" cy="2663054"/>
          </a:xfrm>
          <a:prstGeom prst="rect">
            <a:avLst/>
          </a:prstGeom>
        </p:spPr>
      </p:pic>
      <p:pic>
        <p:nvPicPr>
          <p:cNvPr id="25" name="図 24" descr="ロゴ&#10;&#10;自動的に生成された説明">
            <a:extLst>
              <a:ext uri="{FF2B5EF4-FFF2-40B4-BE49-F238E27FC236}">
                <a16:creationId xmlns:a16="http://schemas.microsoft.com/office/drawing/2014/main" id="{A25C9868-5494-7303-F1BF-DA6081F73ED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7452">
            <a:off x="189789" y="2764261"/>
            <a:ext cx="950911" cy="950911"/>
          </a:xfrm>
          <a:prstGeom prst="rect">
            <a:avLst/>
          </a:prstGeom>
        </p:spPr>
      </p:pic>
      <p:pic>
        <p:nvPicPr>
          <p:cNvPr id="26" name="図 25" descr="ロゴ&#10;&#10;自動的に生成された説明">
            <a:extLst>
              <a:ext uri="{FF2B5EF4-FFF2-40B4-BE49-F238E27FC236}">
                <a16:creationId xmlns:a16="http://schemas.microsoft.com/office/drawing/2014/main" id="{AB617D7C-FDB4-5EEC-582C-CEA6F55931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7452">
            <a:off x="3812079" y="2764261"/>
            <a:ext cx="950911" cy="950911"/>
          </a:xfrm>
          <a:prstGeom prst="rect">
            <a:avLst/>
          </a:prstGeom>
        </p:spPr>
      </p:pic>
      <p:pic>
        <p:nvPicPr>
          <p:cNvPr id="27" name="図 26" descr="ロゴ&#10;&#10;自動的に生成された説明">
            <a:extLst>
              <a:ext uri="{FF2B5EF4-FFF2-40B4-BE49-F238E27FC236}">
                <a16:creationId xmlns:a16="http://schemas.microsoft.com/office/drawing/2014/main" id="{926D658C-5E16-30CD-3458-169363D6D8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7452">
            <a:off x="5331812" y="5100207"/>
            <a:ext cx="950911" cy="950911"/>
          </a:xfrm>
          <a:prstGeom prst="rect">
            <a:avLst/>
          </a:prstGeom>
        </p:spPr>
      </p:pic>
      <p:pic>
        <p:nvPicPr>
          <p:cNvPr id="28" name="図 27" descr="ロゴ&#10;&#10;自動的に生成された説明">
            <a:extLst>
              <a:ext uri="{FF2B5EF4-FFF2-40B4-BE49-F238E27FC236}">
                <a16:creationId xmlns:a16="http://schemas.microsoft.com/office/drawing/2014/main" id="{406E092D-EEB5-921B-06E0-EC1E49E7881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7452">
            <a:off x="1769546" y="5100207"/>
            <a:ext cx="950911" cy="95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7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1069">
            <a:extLst>
              <a:ext uri="{FF2B5EF4-FFF2-40B4-BE49-F238E27FC236}">
                <a16:creationId xmlns:a16="http://schemas.microsoft.com/office/drawing/2014/main" id="{31610595-B3DE-35E9-D782-455ABE7E8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0" y="603441"/>
            <a:ext cx="6735762" cy="139756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BCP</a:t>
            </a: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（＝</a:t>
            </a:r>
            <a:r>
              <a:rPr kumimoji="0" lang="en-US" altLang="ja-JP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Business Continuity Plan</a:t>
            </a:r>
            <a:r>
              <a:rPr kumimoji="0" lang="ja-JP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：</a:t>
            </a:r>
            <a:r>
              <a:rPr kumimoji="0" lang="ja-JP" altLang="en-US" sz="1000" b="0" i="0" u="none" strike="noStrike" cap="none" normalizeH="0" baseline="0">
                <a:ln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事業継続計画）とは、自然災害などの緊急事態に遭遇した場合において、事業資産の損害を最小限にとどめ、中核事業の継続あるいは早期復旧を可能とするために、平常時に行うべき活動や緊急時における事業継続のための方法、手段などを予め取り決めておく計画（以下、「ＢＣＰ」という）。</a:t>
            </a:r>
            <a:endParaRPr lang="en-US" altLang="ja-JP" sz="1000">
              <a:latin typeface="メイリオ" panose="020B0604030504040204" pitchFamily="50" charset="-128"/>
              <a:ea typeface="メイリオ" panose="020B0604030504040204" pitchFamily="50" charset="-128"/>
              <a:cs typeface="HG丸ｺﾞｼｯｸM-PRO" panose="020F0600000000000000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農業版</a:t>
            </a:r>
            <a:r>
              <a:rPr lang="en-US" altLang="ja-JP" sz="16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BCP</a:t>
            </a: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では、</a:t>
            </a:r>
            <a:r>
              <a:rPr lang="ja-JP" altLang="ja-JP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災害対応業務を明確化</a:t>
            </a: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、</a:t>
            </a:r>
            <a:r>
              <a:rPr lang="ja-JP" altLang="ja-JP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災害対応業務の目標時期</a:t>
            </a: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、事業</a:t>
            </a:r>
            <a:r>
              <a:rPr lang="ja-JP" altLang="ja-JP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継続体制</a:t>
            </a: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の</a:t>
            </a:r>
            <a:r>
              <a:rPr lang="ja-JP" altLang="ja-JP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計画</a:t>
            </a: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をあらかじめまとめます。</a:t>
            </a:r>
            <a:endParaRPr kumimoji="0" lang="ja-JP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1069">
            <a:extLst>
              <a:ext uri="{FF2B5EF4-FFF2-40B4-BE49-F238E27FC236}">
                <a16:creationId xmlns:a16="http://schemas.microsoft.com/office/drawing/2014/main" id="{FCB9492B-9B40-56A2-59EE-773286B5E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217" y="3824259"/>
            <a:ext cx="2015999" cy="6373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HG丸ｺﾞｼｯｸM-PRO" panose="020F0600000000000000" pitchFamily="50" charset="-128"/>
              </a:rPr>
              <a:t>想定災害</a:t>
            </a:r>
            <a:endParaRPr kumimoji="0" lang="ja-JP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楕円 53">
            <a:extLst>
              <a:ext uri="{FF2B5EF4-FFF2-40B4-BE49-F238E27FC236}">
                <a16:creationId xmlns:a16="http://schemas.microsoft.com/office/drawing/2014/main" id="{06E71245-1511-EA54-8E3D-5BE784A4FD4A}"/>
              </a:ext>
            </a:extLst>
          </p:cNvPr>
          <p:cNvSpPr/>
          <p:nvPr/>
        </p:nvSpPr>
        <p:spPr>
          <a:xfrm>
            <a:off x="669332" y="4089314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BCD2FF0D-FC04-9B17-EDC8-1FD78A5BDAC1}"/>
              </a:ext>
            </a:extLst>
          </p:cNvPr>
          <p:cNvSpPr/>
          <p:nvPr/>
        </p:nvSpPr>
        <p:spPr>
          <a:xfrm>
            <a:off x="669332" y="2295465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楕円 55">
            <a:extLst>
              <a:ext uri="{FF2B5EF4-FFF2-40B4-BE49-F238E27FC236}">
                <a16:creationId xmlns:a16="http://schemas.microsoft.com/office/drawing/2014/main" id="{4DFAA113-B8A4-6C5C-B43F-A0DC20513D6C}"/>
              </a:ext>
            </a:extLst>
          </p:cNvPr>
          <p:cNvSpPr/>
          <p:nvPr/>
        </p:nvSpPr>
        <p:spPr>
          <a:xfrm>
            <a:off x="4227443" y="4132246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5" name="図 44" descr="アイコン&#10;&#10;自動的に生成された説明">
            <a:extLst>
              <a:ext uri="{FF2B5EF4-FFF2-40B4-BE49-F238E27FC236}">
                <a16:creationId xmlns:a16="http://schemas.microsoft.com/office/drawing/2014/main" id="{6EAA561D-58B4-168A-4640-6B8FEAC4BE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48" y="4320137"/>
            <a:ext cx="1302681" cy="1080000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20F6324-9A25-CFBF-194A-DF91C2F2F54F}"/>
              </a:ext>
            </a:extLst>
          </p:cNvPr>
          <p:cNvSpPr txBox="1"/>
          <p:nvPr/>
        </p:nvSpPr>
        <p:spPr>
          <a:xfrm>
            <a:off x="799155" y="545642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地震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37734EA-B4C9-4895-92BD-32AB5FB165A2}"/>
              </a:ext>
            </a:extLst>
          </p:cNvPr>
          <p:cNvSpPr txBox="1"/>
          <p:nvPr/>
        </p:nvSpPr>
        <p:spPr>
          <a:xfrm>
            <a:off x="830557" y="363637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風雪害</a:t>
            </a:r>
          </a:p>
        </p:txBody>
      </p:sp>
      <p:pic>
        <p:nvPicPr>
          <p:cNvPr id="51" name="図 50" descr="テキスト, アイコン&#10;&#10;自動的に生成された説明">
            <a:extLst>
              <a:ext uri="{FF2B5EF4-FFF2-40B4-BE49-F238E27FC236}">
                <a16:creationId xmlns:a16="http://schemas.microsoft.com/office/drawing/2014/main" id="{E48E9696-D6E1-B268-BCDB-26390C0406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748" y="2496542"/>
            <a:ext cx="1684159" cy="1080000"/>
          </a:xfrm>
          <a:prstGeom prst="rect">
            <a:avLst/>
          </a:prstGeom>
        </p:spPr>
      </p:pic>
      <p:pic>
        <p:nvPicPr>
          <p:cNvPr id="53" name="図 52" descr="アイコン&#10;&#10;自動的に生成された説明">
            <a:extLst>
              <a:ext uri="{FF2B5EF4-FFF2-40B4-BE49-F238E27FC236}">
                <a16:creationId xmlns:a16="http://schemas.microsoft.com/office/drawing/2014/main" id="{E9D2EE24-31BC-88DB-7193-84B330F05F6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5825" y="4316507"/>
            <a:ext cx="1218462" cy="1080000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AAB984D-800C-40A7-61AA-41B2B1C525D9}"/>
              </a:ext>
            </a:extLst>
          </p:cNvPr>
          <p:cNvSpPr txBox="1"/>
          <p:nvPr/>
        </p:nvSpPr>
        <p:spPr>
          <a:xfrm>
            <a:off x="4325767" y="5495099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火災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13BBF561-231D-657D-7E3B-26AAFE2A1FFB}"/>
              </a:ext>
            </a:extLst>
          </p:cNvPr>
          <p:cNvSpPr/>
          <p:nvPr/>
        </p:nvSpPr>
        <p:spPr>
          <a:xfrm>
            <a:off x="2439521" y="1753028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F4013495-438C-134F-53A5-717940DB65EC}"/>
              </a:ext>
            </a:extLst>
          </p:cNvPr>
          <p:cNvSpPr/>
          <p:nvPr/>
        </p:nvSpPr>
        <p:spPr>
          <a:xfrm>
            <a:off x="2424023" y="4612344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9" name="図 58" descr="アイコン&#10;&#10;自動的に生成された説明">
            <a:extLst>
              <a:ext uri="{FF2B5EF4-FFF2-40B4-BE49-F238E27FC236}">
                <a16:creationId xmlns:a16="http://schemas.microsoft.com/office/drawing/2014/main" id="{F381B6B3-04AB-D276-94DA-609D35AAE3C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3486" y="1970006"/>
            <a:ext cx="1233567" cy="1080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A70D91-878A-2B7B-08B4-4C5C8EED3F34}"/>
              </a:ext>
            </a:extLst>
          </p:cNvPr>
          <p:cNvSpPr txBox="1"/>
          <p:nvPr/>
        </p:nvSpPr>
        <p:spPr>
          <a:xfrm>
            <a:off x="2593091" y="3124939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水害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0E6A1A76-4DED-8516-8D68-906A8712F856}"/>
              </a:ext>
            </a:extLst>
          </p:cNvPr>
          <p:cNvSpPr/>
          <p:nvPr/>
        </p:nvSpPr>
        <p:spPr>
          <a:xfrm>
            <a:off x="4227443" y="2245651"/>
            <a:ext cx="1800000" cy="1800000"/>
          </a:xfrm>
          <a:prstGeom prst="ellipse">
            <a:avLst/>
          </a:prstGeom>
          <a:solidFill>
            <a:srgbClr val="FCDE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アイコン&#10;&#10;自動的に生成された説明">
            <a:extLst>
              <a:ext uri="{FF2B5EF4-FFF2-40B4-BE49-F238E27FC236}">
                <a16:creationId xmlns:a16="http://schemas.microsoft.com/office/drawing/2014/main" id="{5EF59458-7F16-BB6D-1F0E-B186D6FC4CC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7333" y="2507569"/>
            <a:ext cx="1409399" cy="1080000"/>
          </a:xfrm>
          <a:prstGeom prst="rect">
            <a:avLst/>
          </a:prstGeom>
        </p:spPr>
      </p:pic>
      <p:pic>
        <p:nvPicPr>
          <p:cNvPr id="3" name="図 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00219CF1-A790-32A5-1D72-85BFA8276F9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7803" y="4823301"/>
            <a:ext cx="1401081" cy="10800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6C69A43-7978-04E8-0B98-BE8FEAAFA7B6}"/>
              </a:ext>
            </a:extLst>
          </p:cNvPr>
          <p:cNvSpPr txBox="1"/>
          <p:nvPr/>
        </p:nvSpPr>
        <p:spPr>
          <a:xfrm>
            <a:off x="2624087" y="5990588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停電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46B025-A359-9F09-B725-F6F466CC65CA}"/>
              </a:ext>
            </a:extLst>
          </p:cNvPr>
          <p:cNvSpPr txBox="1"/>
          <p:nvPr/>
        </p:nvSpPr>
        <p:spPr>
          <a:xfrm>
            <a:off x="4384732" y="3602113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土砂災害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A2CC128-A3EE-D070-F19B-792E95954614}"/>
              </a:ext>
            </a:extLst>
          </p:cNvPr>
          <p:cNvSpPr txBox="1"/>
          <p:nvPr/>
        </p:nvSpPr>
        <p:spPr>
          <a:xfrm>
            <a:off x="2670523" y="681182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もくじ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18FC92B-0BB6-96E5-FE39-BB7F173D67DA}"/>
              </a:ext>
            </a:extLst>
          </p:cNvPr>
          <p:cNvSpPr txBox="1"/>
          <p:nvPr/>
        </p:nvSpPr>
        <p:spPr>
          <a:xfrm>
            <a:off x="360890" y="7527986"/>
            <a:ext cx="60350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発災！まずはどうする？・・・・・・・・・・・・・・・・１</a:t>
            </a:r>
            <a:endParaRPr lang="en-US" altLang="ja-JP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（基本方針、重要業務、目標復旧時間）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DD6B10B-3EA0-D73C-FE1B-393D7DBD55EB}"/>
              </a:ext>
            </a:extLst>
          </p:cNvPr>
          <p:cNvSpPr txBox="1"/>
          <p:nvPr/>
        </p:nvSpPr>
        <p:spPr>
          <a:xfrm>
            <a:off x="360890" y="8597282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インフラ等の被害による影響と対応・・・・・・・・・・・４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F36D4B0-F735-BDA5-C643-FCA5FD34E87F}"/>
              </a:ext>
            </a:extLst>
          </p:cNvPr>
          <p:cNvSpPr txBox="1"/>
          <p:nvPr/>
        </p:nvSpPr>
        <p:spPr>
          <a:xfrm>
            <a:off x="360890" y="8144184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緊急時の体制・・・・・・・・・・・・・・・・・・・２～３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2DCFA18-9711-3D7F-68D4-85FBD7CF2540}"/>
              </a:ext>
            </a:extLst>
          </p:cNvPr>
          <p:cNvSpPr txBox="1"/>
          <p:nvPr/>
        </p:nvSpPr>
        <p:spPr>
          <a:xfrm>
            <a:off x="360890" y="9064257"/>
            <a:ext cx="6217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わが家の防災メモ・・・・・・・・・・・・・・・・・５～９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597943C-67B0-A36F-0838-345FAA951DD4}"/>
              </a:ext>
            </a:extLst>
          </p:cNvPr>
          <p:cNvSpPr txBox="1"/>
          <p:nvPr/>
        </p:nvSpPr>
        <p:spPr>
          <a:xfrm>
            <a:off x="0" y="595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20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農業版</a:t>
            </a:r>
            <a:r>
              <a:rPr lang="ja-JP" altLang="ja-JP" sz="320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ＢＣＰ</a:t>
            </a:r>
            <a:r>
              <a:rPr lang="ja-JP" altLang="en-US" sz="3200">
                <a:latin typeface="メイリオ" panose="020B0604030504040204" pitchFamily="50" charset="-128"/>
                <a:cs typeface="HG丸ｺﾞｼｯｸM-PRO" panose="020F0600000000000000" pitchFamily="50" charset="-128"/>
              </a:rPr>
              <a:t>とは？</a:t>
            </a:r>
            <a:endParaRPr lang="ja-JP" altLang="en-US" sz="3200"/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1DFEA09E-4B34-3FB2-151D-DB545DB5A8B4}"/>
              </a:ext>
            </a:extLst>
          </p:cNvPr>
          <p:cNvCxnSpPr>
            <a:cxnSpLocks/>
          </p:cNvCxnSpPr>
          <p:nvPr/>
        </p:nvCxnSpPr>
        <p:spPr>
          <a:xfrm>
            <a:off x="0" y="707295"/>
            <a:ext cx="518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48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楕円 32">
            <a:extLst>
              <a:ext uri="{FF2B5EF4-FFF2-40B4-BE49-F238E27FC236}">
                <a16:creationId xmlns:a16="http://schemas.microsoft.com/office/drawing/2014/main" id="{97A3C046-B99A-33CF-1E0E-7F7478032F38}"/>
              </a:ext>
            </a:extLst>
          </p:cNvPr>
          <p:cNvSpPr/>
          <p:nvPr/>
        </p:nvSpPr>
        <p:spPr>
          <a:xfrm>
            <a:off x="65031" y="6418292"/>
            <a:ext cx="3060000" cy="306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BCDCD733-6BAC-AF41-BD30-7BCD4A793E5B}"/>
              </a:ext>
            </a:extLst>
          </p:cNvPr>
          <p:cNvSpPr/>
          <p:nvPr/>
        </p:nvSpPr>
        <p:spPr>
          <a:xfrm>
            <a:off x="6975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B824DD71-187F-1251-626D-8A42A3519FA8}"/>
              </a:ext>
            </a:extLst>
          </p:cNvPr>
          <p:cNvSpPr/>
          <p:nvPr/>
        </p:nvSpPr>
        <p:spPr>
          <a:xfrm>
            <a:off x="4579744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586D5D81-1BDB-A481-AB53-4EEEA95AC08F}"/>
              </a:ext>
            </a:extLst>
          </p:cNvPr>
          <p:cNvSpPr/>
          <p:nvPr/>
        </p:nvSpPr>
        <p:spPr>
          <a:xfrm>
            <a:off x="2293359" y="2263386"/>
            <a:ext cx="2304000" cy="2304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590FC3B3-9A98-12DC-23BC-B540F206A6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657" y="2559525"/>
            <a:ext cx="846637" cy="117198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3070480" y="595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まずはどうする？</a:t>
            </a:r>
            <a:endParaRPr lang="ja-JP" altLang="en-US" sz="32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25D3FB5-7446-4367-06DE-4EEA9C70A886}"/>
              </a:ext>
            </a:extLst>
          </p:cNvPr>
          <p:cNvSpPr txBox="1"/>
          <p:nvPr/>
        </p:nvSpPr>
        <p:spPr>
          <a:xfrm>
            <a:off x="402975" y="3957690"/>
            <a:ext cx="151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人の命を守る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058AB3-5334-7212-6117-8E75DDE019B1}"/>
              </a:ext>
            </a:extLst>
          </p:cNvPr>
          <p:cNvSpPr txBox="1"/>
          <p:nvPr/>
        </p:nvSpPr>
        <p:spPr>
          <a:xfrm>
            <a:off x="2479241" y="3805086"/>
            <a:ext cx="1968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農作物の供給責任を果たす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2B9BAE3-8160-18BA-AE9A-BB0C25F97C00}"/>
              </a:ext>
            </a:extLst>
          </p:cNvPr>
          <p:cNvSpPr txBox="1"/>
          <p:nvPr/>
        </p:nvSpPr>
        <p:spPr>
          <a:xfrm>
            <a:off x="707944" y="5011260"/>
            <a:ext cx="241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重要業務</a:t>
            </a: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/>
          <p:nvPr/>
        </p:nvCxnSpPr>
        <p:spPr>
          <a:xfrm>
            <a:off x="1667656" y="707295"/>
            <a:ext cx="518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5DE7187-BD47-B7DD-AA30-10F03957E72D}"/>
              </a:ext>
            </a:extLst>
          </p:cNvPr>
          <p:cNvSpPr txBox="1"/>
          <p:nvPr/>
        </p:nvSpPr>
        <p:spPr>
          <a:xfrm>
            <a:off x="4009074" y="5011260"/>
            <a:ext cx="316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目標復旧時間</a:t>
            </a: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AD7AA0A7-668E-DD4E-88A5-202ED71FC276}"/>
              </a:ext>
            </a:extLst>
          </p:cNvPr>
          <p:cNvSpPr/>
          <p:nvPr/>
        </p:nvSpPr>
        <p:spPr>
          <a:xfrm>
            <a:off x="3604097" y="6418292"/>
            <a:ext cx="3060000" cy="306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2EDB5DE-15FB-248A-2A0E-5212E6D46C69}"/>
              </a:ext>
            </a:extLst>
          </p:cNvPr>
          <p:cNvSpPr txBox="1"/>
          <p:nvPr/>
        </p:nvSpPr>
        <p:spPr>
          <a:xfrm>
            <a:off x="3729526" y="6873532"/>
            <a:ext cx="2702537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500">
                <a:latin typeface="メイリオ" panose="020B0604030504040204" pitchFamily="50" charset="-128"/>
                <a:ea typeface="メイリオ" panose="020B0604030504040204" pitchFamily="50" charset="-128"/>
              </a:rPr>
              <a:t>48</a:t>
            </a:r>
            <a:endParaRPr lang="ja-JP" altLang="en-US" sz="145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89759F5-C6CB-58AB-E601-6257810FE599}"/>
              </a:ext>
            </a:extLst>
          </p:cNvPr>
          <p:cNvSpPr txBox="1"/>
          <p:nvPr/>
        </p:nvSpPr>
        <p:spPr>
          <a:xfrm>
            <a:off x="4378097" y="8887381"/>
            <a:ext cx="151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時間以内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B567A06-4E4A-3401-1CB2-0623E588D83E}"/>
              </a:ext>
            </a:extLst>
          </p:cNvPr>
          <p:cNvSpPr txBox="1"/>
          <p:nvPr/>
        </p:nvSpPr>
        <p:spPr>
          <a:xfrm>
            <a:off x="1745519" y="50563"/>
            <a:ext cx="18048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発災！</a:t>
            </a:r>
            <a:endParaRPr lang="ja-JP" altLang="en-US" sz="320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F518C3B-9BAE-1AD2-A852-921AA060B4C6}"/>
              </a:ext>
            </a:extLst>
          </p:cNvPr>
          <p:cNvSpPr txBox="1"/>
          <p:nvPr/>
        </p:nvSpPr>
        <p:spPr>
          <a:xfrm>
            <a:off x="1745519" y="784360"/>
            <a:ext cx="67500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突然の災害でも慌てずに行動できるようにしましょう。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85BB323-9E2B-2B99-9633-212A3A98968C}"/>
              </a:ext>
            </a:extLst>
          </p:cNvPr>
          <p:cNvSpPr txBox="1"/>
          <p:nvPr/>
        </p:nvSpPr>
        <p:spPr>
          <a:xfrm>
            <a:off x="698628" y="5469602"/>
            <a:ext cx="25264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緊急事態において、業務の継続、早期復旧に向け、当農場では重要業務を「収穫・出荷調整」と位置付けました。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D880B4-23A1-5ED4-183B-EC538195108C}"/>
              </a:ext>
            </a:extLst>
          </p:cNvPr>
          <p:cNvSpPr txBox="1"/>
          <p:nvPr/>
        </p:nvSpPr>
        <p:spPr>
          <a:xfrm>
            <a:off x="4013103" y="5453158"/>
            <a:ext cx="2545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継続、復旧すべき収穫・出荷調整</a:t>
            </a:r>
          </a:p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の目標復旧時間</a:t>
            </a:r>
            <a:r>
              <a:rPr lang="en-US" altLang="ja-JP" sz="120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業務再開時間</a:t>
            </a:r>
            <a:r>
              <a:rPr lang="en-US" altLang="ja-JP" sz="120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sz="1200">
                <a:latin typeface="メイリオ" panose="020B0604030504040204" pitchFamily="50" charset="-128"/>
                <a:ea typeface="メイリオ" panose="020B0604030504040204" pitchFamily="50" charset="-128"/>
              </a:rPr>
              <a:t>48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時間と設定しました。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5367A5-1575-5FE3-B80F-A2A5DC263318}"/>
              </a:ext>
            </a:extLst>
          </p:cNvPr>
          <p:cNvSpPr txBox="1"/>
          <p:nvPr/>
        </p:nvSpPr>
        <p:spPr>
          <a:xfrm>
            <a:off x="713142" y="1332835"/>
            <a:ext cx="219257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</a:rPr>
              <a:t>基本方針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F230822-6E1B-DDDE-3862-B954A4878D93}"/>
              </a:ext>
            </a:extLst>
          </p:cNvPr>
          <p:cNvSpPr txBox="1"/>
          <p:nvPr/>
        </p:nvSpPr>
        <p:spPr>
          <a:xfrm>
            <a:off x="713142" y="1778146"/>
            <a:ext cx="532800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社会的使命を念頭に、</a:t>
            </a:r>
            <a:r>
              <a:rPr lang="en-US" altLang="ja-JP" sz="1200" err="1">
                <a:latin typeface="メイリオ" panose="020B0604030504040204" pitchFamily="50" charset="-128"/>
                <a:ea typeface="メイリオ" panose="020B0604030504040204" pitchFamily="50" charset="-128"/>
              </a:rPr>
              <a:t>BCP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の目的、基本方針は経営方針とも結びつきます。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79D455-134F-8054-F93D-6AC69DAF5836}"/>
              </a:ext>
            </a:extLst>
          </p:cNvPr>
          <p:cNvSpPr txBox="1"/>
          <p:nvPr/>
        </p:nvSpPr>
        <p:spPr>
          <a:xfrm>
            <a:off x="6489201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/>
              <a:t>１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69F0FABF-34F8-6D0E-C30B-D5A9D4DA7695}"/>
              </a:ext>
            </a:extLst>
          </p:cNvPr>
          <p:cNvSpPr/>
          <p:nvPr/>
        </p:nvSpPr>
        <p:spPr>
          <a:xfrm>
            <a:off x="-249481" y="1155129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１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C3BF77F9-A7B5-E375-77F3-5D2E700E9448}"/>
              </a:ext>
            </a:extLst>
          </p:cNvPr>
          <p:cNvSpPr/>
          <p:nvPr/>
        </p:nvSpPr>
        <p:spPr>
          <a:xfrm>
            <a:off x="-249481" y="4904185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２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E5C0C063-018C-B7EF-F4B1-3BDE121AE9A7}"/>
              </a:ext>
            </a:extLst>
          </p:cNvPr>
          <p:cNvSpPr/>
          <p:nvPr/>
        </p:nvSpPr>
        <p:spPr>
          <a:xfrm>
            <a:off x="3040305" y="4904185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C67F17D-74B7-5E6E-8E43-032CF34CCE3D}"/>
              </a:ext>
            </a:extLst>
          </p:cNvPr>
          <p:cNvSpPr txBox="1"/>
          <p:nvPr/>
        </p:nvSpPr>
        <p:spPr>
          <a:xfrm>
            <a:off x="4975743" y="3849625"/>
            <a:ext cx="16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従業員の雇用</a:t>
            </a:r>
            <a:br>
              <a:rPr lang="en-US" altLang="ja-JP" sz="160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を守る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776EE95-F4E4-B32D-DF6A-69BE8E2D4294}"/>
              </a:ext>
            </a:extLst>
          </p:cNvPr>
          <p:cNvSpPr txBox="1"/>
          <p:nvPr/>
        </p:nvSpPr>
        <p:spPr>
          <a:xfrm>
            <a:off x="772064" y="8858691"/>
            <a:ext cx="16204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収穫・出荷調整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4A3725F-2D48-0255-1EB4-819CA7B20A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30" b="90608" l="8367" r="88845">
                        <a14:foregroundMark x1="53386" y1="6630" x2="53386" y2="17127"/>
                        <a14:foregroundMark x1="50996" y1="23204" x2="53785" y2="45028"/>
                        <a14:foregroundMark x1="43028" y1="23481" x2="41434" y2="48619"/>
                        <a14:foregroundMark x1="56972" y1="35359" x2="62151" y2="51381"/>
                        <a14:foregroundMark x1="67729" y1="38398" x2="65339" y2="54696"/>
                        <a14:foregroundMark x1="65339" y1="54696" x2="64542" y2="55249"/>
                        <a14:foregroundMark x1="35060" y1="25967" x2="45418" y2="49171"/>
                        <a14:foregroundMark x1="43426" y1="41436" x2="35458" y2="57459"/>
                        <a14:foregroundMark x1="35458" y1="57459" x2="35458" y2="59392"/>
                        <a14:foregroundMark x1="38645" y1="48066" x2="16733" y2="61602"/>
                        <a14:foregroundMark x1="16733" y1="61602" x2="16335" y2="67956"/>
                        <a14:foregroundMark x1="29482" y1="55801" x2="49801" y2="55249"/>
                        <a14:foregroundMark x1="47012" y1="54144" x2="58566" y2="47238"/>
                        <a14:foregroundMark x1="56972" y1="47514" x2="76892" y2="57735"/>
                        <a14:foregroundMark x1="76892" y1="57735" x2="78486" y2="66022"/>
                        <a14:foregroundMark x1="76096" y1="61878" x2="84462" y2="79282"/>
                        <a14:foregroundMark x1="84462" y1="79282" x2="82072" y2="87845"/>
                        <a14:foregroundMark x1="81275" y1="87569" x2="70916" y2="87293"/>
                        <a14:foregroundMark x1="13944" y1="80110" x2="35060" y2="87845"/>
                        <a14:foregroundMark x1="35060" y1="87845" x2="43426" y2="87845"/>
                        <a14:foregroundMark x1="10359" y1="82873" x2="26693" y2="89503"/>
                        <a14:foregroundMark x1="38247" y1="90608" x2="54582" y2="90055"/>
                        <a14:foregroundMark x1="11952" y1="25691" x2="8367" y2="31215"/>
                        <a14:foregroundMark x1="52191" y1="24586" x2="61355" y2="31215"/>
                        <a14:foregroundMark x1="37052" y1="46133" x2="33466" y2="55801"/>
                        <a14:foregroundMark x1="31474" y1="51381" x2="38645" y2="47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4280" y="2402339"/>
            <a:ext cx="1002926" cy="1446451"/>
          </a:xfrm>
          <a:prstGeom prst="rect">
            <a:avLst/>
          </a:prstGeom>
        </p:spPr>
      </p:pic>
      <p:pic>
        <p:nvPicPr>
          <p:cNvPr id="30" name="図 2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4356CBA1-5C82-85C4-BC6B-51F31F2D8BC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781" y="2580366"/>
            <a:ext cx="1042795" cy="1245561"/>
          </a:xfrm>
          <a:prstGeom prst="rect">
            <a:avLst/>
          </a:prstGeom>
        </p:spPr>
      </p:pic>
      <p:pic>
        <p:nvPicPr>
          <p:cNvPr id="4" name="図 3" descr="草の上にある数種類の野菜&#10;&#10;低い精度で自動的に生成された説明">
            <a:extLst>
              <a:ext uri="{FF2B5EF4-FFF2-40B4-BE49-F238E27FC236}">
                <a16:creationId xmlns:a16="http://schemas.microsoft.com/office/drawing/2014/main" id="{2493F19A-3F2D-F968-B253-4621232F128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031" y="7048292"/>
            <a:ext cx="1800000" cy="180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40943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 4">
            <a:extLst>
              <a:ext uri="{FF2B5EF4-FFF2-40B4-BE49-F238E27FC236}">
                <a16:creationId xmlns:a16="http://schemas.microsoft.com/office/drawing/2014/main" id="{6F5C833D-A34F-54F2-04C6-7DC45F5367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217924"/>
              </p:ext>
            </p:extLst>
          </p:nvPr>
        </p:nvGraphicFramePr>
        <p:xfrm>
          <a:off x="680177" y="3882889"/>
          <a:ext cx="5775981" cy="2472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50840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759833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1565308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19457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確認対象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影響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担当者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家族を含めた安否確認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建物等</a:t>
                      </a:r>
                      <a:endParaRPr kumimoji="1" lang="en-US" altLang="ja-JP" sz="1200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自宅、事務所、倉庫、機械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資材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肥料・飼料、農薬等の在庫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専務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取引先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状況確認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社長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インフラ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電気・水道・交通、通信回線の状況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専務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3613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灯油、軽油、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重油、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ガス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専務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</a:tbl>
          </a:graphicData>
        </a:graphic>
      </p:graphicFrame>
      <p:sp>
        <p:nvSpPr>
          <p:cNvPr id="43" name="楕円 42">
            <a:extLst>
              <a:ext uri="{FF2B5EF4-FFF2-40B4-BE49-F238E27FC236}">
                <a16:creationId xmlns:a16="http://schemas.microsoft.com/office/drawing/2014/main" id="{CAB8C917-93AA-E68E-6BEA-09BADBE965B5}"/>
              </a:ext>
            </a:extLst>
          </p:cNvPr>
          <p:cNvSpPr/>
          <p:nvPr/>
        </p:nvSpPr>
        <p:spPr>
          <a:xfrm>
            <a:off x="764174" y="1642886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楕円 43">
            <a:extLst>
              <a:ext uri="{FF2B5EF4-FFF2-40B4-BE49-F238E27FC236}">
                <a16:creationId xmlns:a16="http://schemas.microsoft.com/office/drawing/2014/main" id="{679FB6B7-EF94-A09A-AB5D-2DA844412F2D}"/>
              </a:ext>
            </a:extLst>
          </p:cNvPr>
          <p:cNvSpPr/>
          <p:nvPr/>
        </p:nvSpPr>
        <p:spPr>
          <a:xfrm>
            <a:off x="2581767" y="1671555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楕円 44">
            <a:extLst>
              <a:ext uri="{FF2B5EF4-FFF2-40B4-BE49-F238E27FC236}">
                <a16:creationId xmlns:a16="http://schemas.microsoft.com/office/drawing/2014/main" id="{66621BFF-A45B-CFC3-B0AA-DD2825438056}"/>
              </a:ext>
            </a:extLst>
          </p:cNvPr>
          <p:cNvSpPr/>
          <p:nvPr/>
        </p:nvSpPr>
        <p:spPr>
          <a:xfrm>
            <a:off x="4398661" y="1671555"/>
            <a:ext cx="1800000" cy="1800000"/>
          </a:xfrm>
          <a:prstGeom prst="ellipse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86F44199-7169-12AF-4639-B1BD1FF829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238" y="7474242"/>
            <a:ext cx="2019158" cy="169977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80156" y="135731"/>
            <a:ext cx="5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</a:t>
            </a:r>
            <a:endParaRPr lang="ja-JP" altLang="en-US" sz="3200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>
            <a:cxnSpLocks/>
          </p:cNvCxnSpPr>
          <p:nvPr/>
        </p:nvCxnSpPr>
        <p:spPr>
          <a:xfrm>
            <a:off x="18164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61ADAB4-48C0-8898-B533-E5EC1DFAB2CE}"/>
              </a:ext>
            </a:extLst>
          </p:cNvPr>
          <p:cNvSpPr txBox="1"/>
          <p:nvPr/>
        </p:nvSpPr>
        <p:spPr>
          <a:xfrm>
            <a:off x="5094514" y="1053031"/>
            <a:ext cx="1757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200">
                <a:latin typeface="+mn-ea"/>
              </a:rPr>
              <a:t>統括責任者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：社長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　   代理者：専務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3066403-9A90-1470-D5F5-EA4945A9594C}"/>
              </a:ext>
            </a:extLst>
          </p:cNvPr>
          <p:cNvSpPr txBox="1"/>
          <p:nvPr/>
        </p:nvSpPr>
        <p:spPr>
          <a:xfrm>
            <a:off x="680074" y="3513557"/>
            <a:ext cx="1393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状況確認</a:t>
            </a:r>
            <a:endParaRPr lang="ja-JP" altLang="en-US" sz="140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B4F775E-3CD4-12DE-9AC2-CE8F99DA706D}"/>
              </a:ext>
            </a:extLst>
          </p:cNvPr>
          <p:cNvSpPr txBox="1"/>
          <p:nvPr/>
        </p:nvSpPr>
        <p:spPr>
          <a:xfrm>
            <a:off x="680074" y="1276712"/>
            <a:ext cx="2282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出勤・帰宅ルール</a:t>
            </a:r>
            <a:endParaRPr lang="ja-JP" altLang="en-US"/>
          </a:p>
        </p:txBody>
      </p:sp>
      <p:graphicFrame>
        <p:nvGraphicFramePr>
          <p:cNvPr id="36" name="表 4">
            <a:extLst>
              <a:ext uri="{FF2B5EF4-FFF2-40B4-BE49-F238E27FC236}">
                <a16:creationId xmlns:a16="http://schemas.microsoft.com/office/drawing/2014/main" id="{AC27063B-C126-B690-6F71-5D4C6DAC2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987640"/>
              </p:ext>
            </p:extLst>
          </p:nvPr>
        </p:nvGraphicFramePr>
        <p:xfrm>
          <a:off x="683741" y="6860779"/>
          <a:ext cx="3636000" cy="2880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52915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183085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品目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数量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救急箱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２セット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飲料水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２</a:t>
                      </a:r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L×20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食料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従業員数</a:t>
                      </a:r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×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７日分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ヘルメット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５個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簡易トイレ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セット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懐中電灯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５個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毛布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５枚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671788"/>
                  </a:ext>
                </a:extLst>
              </a:tr>
            </a:tbl>
          </a:graphicData>
        </a:graphic>
      </p:graphicFrame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37E2B97-CBAF-5777-907E-C306F305047A}"/>
              </a:ext>
            </a:extLst>
          </p:cNvPr>
          <p:cNvSpPr txBox="1"/>
          <p:nvPr/>
        </p:nvSpPr>
        <p:spPr>
          <a:xfrm>
            <a:off x="680074" y="6491447"/>
            <a:ext cx="2282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備蓄品の状況</a:t>
            </a:r>
            <a:endParaRPr lang="ja-JP" altLang="en-US" dirty="0"/>
          </a:p>
        </p:txBody>
      </p:sp>
      <p:pic>
        <p:nvPicPr>
          <p:cNvPr id="39" name="図 38" descr="アイコン&#10;&#10;自動的に生成された説明">
            <a:extLst>
              <a:ext uri="{FF2B5EF4-FFF2-40B4-BE49-F238E27FC236}">
                <a16:creationId xmlns:a16="http://schemas.microsoft.com/office/drawing/2014/main" id="{32BEDE33-18C9-B4E4-0FC0-ECA5054E60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3162" y="2140821"/>
            <a:ext cx="1077211" cy="911066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227AA91-4F97-A2A6-136D-C844D069A34D}"/>
              </a:ext>
            </a:extLst>
          </p:cNvPr>
          <p:cNvSpPr txBox="1"/>
          <p:nvPr/>
        </p:nvSpPr>
        <p:spPr>
          <a:xfrm>
            <a:off x="1124174" y="1793244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出勤時</a:t>
            </a:r>
            <a:endParaRPr lang="ja-JP" altLang="en-US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3EDB3D4-7D9D-F95F-B442-09F66D88E5CA}"/>
              </a:ext>
            </a:extLst>
          </p:cNvPr>
          <p:cNvSpPr txBox="1"/>
          <p:nvPr/>
        </p:nvSpPr>
        <p:spPr>
          <a:xfrm>
            <a:off x="872174" y="3035097"/>
            <a:ext cx="158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事務所内待機</a:t>
            </a:r>
            <a:endParaRPr lang="ja-JP" altLang="en-US" sz="105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CE32725-3134-A904-1CA5-294107D0DF55}"/>
              </a:ext>
            </a:extLst>
          </p:cNvPr>
          <p:cNvSpPr txBox="1"/>
          <p:nvPr/>
        </p:nvSpPr>
        <p:spPr>
          <a:xfrm>
            <a:off x="2941767" y="1820180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在宅時</a:t>
            </a:r>
            <a:endParaRPr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0D684E2-4E65-A1B7-2CDD-0BB87CCB4A5E}"/>
              </a:ext>
            </a:extLst>
          </p:cNvPr>
          <p:cNvSpPr txBox="1"/>
          <p:nvPr/>
        </p:nvSpPr>
        <p:spPr>
          <a:xfrm>
            <a:off x="2689767" y="3035097"/>
            <a:ext cx="158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自宅待機</a:t>
            </a:r>
            <a:endParaRPr lang="ja-JP" altLang="en-US" sz="105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92CCE4A-37AF-A0A7-C7EA-4F4C372CCAEE}"/>
              </a:ext>
            </a:extLst>
          </p:cNvPr>
          <p:cNvSpPr txBox="1"/>
          <p:nvPr/>
        </p:nvSpPr>
        <p:spPr>
          <a:xfrm>
            <a:off x="4758661" y="1783349"/>
            <a:ext cx="108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endParaRPr lang="ja-JP" altLang="en-US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803CE33-4DD2-7D68-C7B0-392C5DEBF7E4}"/>
              </a:ext>
            </a:extLst>
          </p:cNvPr>
          <p:cNvSpPr txBox="1"/>
          <p:nvPr/>
        </p:nvSpPr>
        <p:spPr>
          <a:xfrm>
            <a:off x="4492904" y="2950459"/>
            <a:ext cx="16115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一番近くの安全な場所で待機</a:t>
            </a:r>
            <a:endParaRPr lang="ja-JP" altLang="en-US" sz="1050"/>
          </a:p>
        </p:txBody>
      </p:sp>
      <p:pic>
        <p:nvPicPr>
          <p:cNvPr id="53" name="図 52" descr="挿絵, 建物, ウィンドウ が含まれている画像&#10;&#10;自動的に生成された説明">
            <a:extLst>
              <a:ext uri="{FF2B5EF4-FFF2-40B4-BE49-F238E27FC236}">
                <a16:creationId xmlns:a16="http://schemas.microsoft.com/office/drawing/2014/main" id="{45886077-7C3E-1749-2FF3-49865E405E2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4648" y="2152681"/>
            <a:ext cx="1268026" cy="733811"/>
          </a:xfrm>
          <a:prstGeom prst="rect">
            <a:avLst/>
          </a:prstGeom>
        </p:spPr>
      </p:pic>
      <p:pic>
        <p:nvPicPr>
          <p:cNvPr id="2" name="グラフィックス 1" descr="トウモロコシ 枠線">
            <a:extLst>
              <a:ext uri="{FF2B5EF4-FFF2-40B4-BE49-F238E27FC236}">
                <a16:creationId xmlns:a16="http://schemas.microsoft.com/office/drawing/2014/main" id="{62391918-BB3B-0D56-F7F4-2BE2CA6952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576" y="4980142"/>
            <a:ext cx="252000" cy="252000"/>
          </a:xfrm>
          <a:prstGeom prst="rect">
            <a:avLst/>
          </a:prstGeom>
        </p:spPr>
      </p:pic>
      <p:pic>
        <p:nvPicPr>
          <p:cNvPr id="11" name="グラフィックス 10" descr="歩く 枠線">
            <a:extLst>
              <a:ext uri="{FF2B5EF4-FFF2-40B4-BE49-F238E27FC236}">
                <a16:creationId xmlns:a16="http://schemas.microsoft.com/office/drawing/2014/main" id="{8C4FB75C-A7C1-CEDB-009D-F8D7EAA894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8576" y="4223419"/>
            <a:ext cx="252000" cy="252000"/>
          </a:xfrm>
          <a:prstGeom prst="rect">
            <a:avLst/>
          </a:prstGeom>
        </p:spPr>
      </p:pic>
      <p:pic>
        <p:nvPicPr>
          <p:cNvPr id="13" name="グラフィックス 12" descr="納屋 枠線">
            <a:extLst>
              <a:ext uri="{FF2B5EF4-FFF2-40B4-BE49-F238E27FC236}">
                <a16:creationId xmlns:a16="http://schemas.microsoft.com/office/drawing/2014/main" id="{DCADD32C-4B2E-F44E-DF7E-69CCF7A002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8576" y="4612998"/>
            <a:ext cx="252000" cy="252000"/>
          </a:xfrm>
          <a:prstGeom prst="rect">
            <a:avLst/>
          </a:prstGeom>
        </p:spPr>
      </p:pic>
      <p:pic>
        <p:nvPicPr>
          <p:cNvPr id="19" name="グラフィックス 18" descr="握手 枠線">
            <a:extLst>
              <a:ext uri="{FF2B5EF4-FFF2-40B4-BE49-F238E27FC236}">
                <a16:creationId xmlns:a16="http://schemas.microsoft.com/office/drawing/2014/main" id="{B29A4A08-AEF9-FF83-EDBC-7376166451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5754" y="5376847"/>
            <a:ext cx="252000" cy="252000"/>
          </a:xfrm>
          <a:prstGeom prst="rect">
            <a:avLst/>
          </a:prstGeom>
        </p:spPr>
      </p:pic>
      <p:pic>
        <p:nvPicPr>
          <p:cNvPr id="22" name="グラフィックス 21" descr="電球 枠線">
            <a:extLst>
              <a:ext uri="{FF2B5EF4-FFF2-40B4-BE49-F238E27FC236}">
                <a16:creationId xmlns:a16="http://schemas.microsoft.com/office/drawing/2014/main" id="{1440B311-15B9-E8FA-1B78-92273F0DBD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4174" y="5695678"/>
            <a:ext cx="252000" cy="252000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C627220-04A5-CD49-D2E3-5D77CE381B34}"/>
              </a:ext>
            </a:extLst>
          </p:cNvPr>
          <p:cNvSpPr txBox="1"/>
          <p:nvPr/>
        </p:nvSpPr>
        <p:spPr>
          <a:xfrm>
            <a:off x="6350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2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3EACCAF-844C-1050-EA8B-3B34BF4F315E}"/>
              </a:ext>
            </a:extLst>
          </p:cNvPr>
          <p:cNvSpPr/>
          <p:nvPr/>
        </p:nvSpPr>
        <p:spPr>
          <a:xfrm>
            <a:off x="-249481" y="1155129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１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59DCEBC-61A3-584C-A374-E3E482AD13A3}"/>
              </a:ext>
            </a:extLst>
          </p:cNvPr>
          <p:cNvSpPr/>
          <p:nvPr/>
        </p:nvSpPr>
        <p:spPr>
          <a:xfrm>
            <a:off x="-257231" y="3344888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２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53D6B13-3150-2F32-AF3E-69E181516911}"/>
              </a:ext>
            </a:extLst>
          </p:cNvPr>
          <p:cNvSpPr/>
          <p:nvPr/>
        </p:nvSpPr>
        <p:spPr>
          <a:xfrm>
            <a:off x="-286321" y="6299676"/>
            <a:ext cx="1210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0" cap="none" spc="0">
                <a:ln w="0"/>
                <a:solidFill>
                  <a:srgbClr val="FCDE00"/>
                </a:solidFill>
              </a:rPr>
              <a:t>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811F3015-43D2-9EFF-4634-3A0865CD0E30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418" b="96736" l="8759" r="89051">
                        <a14:foregroundMark x1="56934" y1="7715" x2="48175" y2="33828"/>
                        <a14:foregroundMark x1="37226" y1="29970" x2="37956" y2="43027"/>
                        <a14:foregroundMark x1="57664" y1="28190" x2="57664" y2="32641"/>
                        <a14:foregroundMark x1="46715" y1="27300" x2="46715" y2="31751"/>
                        <a14:foregroundMark x1="40146" y1="30564" x2="18248" y2="45994"/>
                        <a14:foregroundMark x1="18248" y1="45994" x2="32847" y2="48961"/>
                        <a14:foregroundMark x1="28467" y1="30861" x2="24088" y2="41840"/>
                        <a14:foregroundMark x1="59854" y1="29674" x2="78102" y2="45401"/>
                        <a14:foregroundMark x1="78102" y1="45401" x2="79562" y2="49258"/>
                        <a14:foregroundMark x1="60584" y1="28783" x2="77372" y2="40356"/>
                        <a14:foregroundMark x1="72993" y1="29970" x2="78102" y2="38279"/>
                        <a14:foregroundMark x1="66423" y1="45697" x2="59854" y2="56973"/>
                        <a14:foregroundMark x1="41606" y1="52226" x2="37956" y2="90801"/>
                        <a14:foregroundMark x1="37956" y1="90801" x2="27007" y2="96736"/>
                        <a14:foregroundMark x1="60584" y1="54006" x2="56934" y2="94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2722" y="32903"/>
            <a:ext cx="424415" cy="10440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27F882D-CC45-1B21-3A36-18AF4F61D1FF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955" b="93503" l="8784" r="89865">
                        <a14:foregroundMark x1="46622" y1="3955" x2="47973" y2="24859"/>
                        <a14:foregroundMark x1="55405" y1="9605" x2="64189" y2="31073"/>
                        <a14:foregroundMark x1="64189" y1="31073" x2="75000" y2="26554"/>
                        <a14:foregroundMark x1="54054" y1="25706" x2="23649" y2="35876"/>
                        <a14:foregroundMark x1="27703" y1="28531" x2="23649" y2="40395"/>
                        <a14:foregroundMark x1="23649" y1="40678" x2="25676" y2="43785"/>
                        <a14:foregroundMark x1="25676" y1="44350" x2="47297" y2="57345"/>
                        <a14:foregroundMark x1="47297" y1="57345" x2="47297" y2="57910"/>
                        <a14:foregroundMark x1="66216" y1="44350" x2="62838" y2="76271"/>
                        <a14:foregroundMark x1="43919" y1="54520" x2="47973" y2="83051"/>
                        <a14:foregroundMark x1="60135" y1="77966" x2="69595" y2="92938"/>
                        <a14:foregroundMark x1="69595" y1="92938" x2="73649" y2="93503"/>
                        <a14:foregroundMark x1="45946" y1="80508" x2="37162" y2="86158"/>
                        <a14:foregroundMark x1="37838" y1="27401" x2="32432" y2="31638"/>
                        <a14:foregroundMark x1="52027" y1="22881" x2="75000" y2="29944"/>
                        <a14:foregroundMark x1="73649" y1="28531" x2="82432" y2="44068"/>
                        <a14:foregroundMark x1="77027" y1="27966" x2="82432" y2="35028"/>
                        <a14:foregroundMark x1="77027" y1="27684" x2="82432" y2="33616"/>
                        <a14:foregroundMark x1="76351" y1="27401" x2="82432" y2="34181"/>
                        <a14:foregroundMark x1="77027" y1="27966" x2="80405" y2="319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694" y="52654"/>
            <a:ext cx="436475" cy="1044000"/>
          </a:xfrm>
          <a:prstGeom prst="rect">
            <a:avLst/>
          </a:prstGeom>
        </p:spPr>
      </p:pic>
      <p:pic>
        <p:nvPicPr>
          <p:cNvPr id="26" name="図 25" descr="アイコン&#10;&#10;自動的に生成された説明">
            <a:extLst>
              <a:ext uri="{FF2B5EF4-FFF2-40B4-BE49-F238E27FC236}">
                <a16:creationId xmlns:a16="http://schemas.microsoft.com/office/drawing/2014/main" id="{D01B4D23-BC32-45AC-624D-8000F25CC6DA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611" y="2121902"/>
            <a:ext cx="1017997" cy="85953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C288D3D-15C0-75F8-7550-6658EB858A73}"/>
              </a:ext>
            </a:extLst>
          </p:cNvPr>
          <p:cNvSpPr txBox="1"/>
          <p:nvPr/>
        </p:nvSpPr>
        <p:spPr>
          <a:xfrm>
            <a:off x="80156" y="798420"/>
            <a:ext cx="5126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初動対応フェーズ 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緊急事態発生から </a:t>
            </a:r>
            <a:r>
              <a:rPr kumimoji="1"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endParaRPr lang="ja-JP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088827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図表 1">
            <a:extLst>
              <a:ext uri="{FF2B5EF4-FFF2-40B4-BE49-F238E27FC236}">
                <a16:creationId xmlns:a16="http://schemas.microsoft.com/office/drawing/2014/main" id="{A64CECE6-194F-AAAA-1797-EB582164DB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189654"/>
              </p:ext>
            </p:extLst>
          </p:nvPr>
        </p:nvGraphicFramePr>
        <p:xfrm>
          <a:off x="123494" y="1896553"/>
          <a:ext cx="6725052" cy="8009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楕円 18">
            <a:extLst>
              <a:ext uri="{FF2B5EF4-FFF2-40B4-BE49-F238E27FC236}">
                <a16:creationId xmlns:a16="http://schemas.microsoft.com/office/drawing/2014/main" id="{4AAA14FE-FA5F-31C7-2FDE-D19C045928BF}"/>
              </a:ext>
            </a:extLst>
          </p:cNvPr>
          <p:cNvSpPr/>
          <p:nvPr/>
        </p:nvSpPr>
        <p:spPr>
          <a:xfrm>
            <a:off x="571254" y="2076824"/>
            <a:ext cx="1145040" cy="114622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BD168B3-4047-9B11-8D16-C5CA7390A5D1}"/>
              </a:ext>
            </a:extLst>
          </p:cNvPr>
          <p:cNvSpPr txBox="1"/>
          <p:nvPr/>
        </p:nvSpPr>
        <p:spPr>
          <a:xfrm>
            <a:off x="333774" y="3221066"/>
            <a:ext cx="158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発災から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36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ja-JP" altLang="en-US" sz="1400" dirty="0"/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16A20DA3-D735-490C-D882-5F122254FCD8}"/>
              </a:ext>
            </a:extLst>
          </p:cNvPr>
          <p:cNvSpPr/>
          <p:nvPr/>
        </p:nvSpPr>
        <p:spPr>
          <a:xfrm>
            <a:off x="557940" y="4683724"/>
            <a:ext cx="1152000" cy="114622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3633D87-079C-AA1B-0860-967113F63DD5}"/>
              </a:ext>
            </a:extLst>
          </p:cNvPr>
          <p:cNvSpPr txBox="1"/>
          <p:nvPr/>
        </p:nvSpPr>
        <p:spPr>
          <a:xfrm>
            <a:off x="351774" y="5827966"/>
            <a:ext cx="158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発災から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42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ja-JP" altLang="en-US" sz="1400" dirty="0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AEEA7457-A226-8BE1-EF7F-4440344AC217}"/>
              </a:ext>
            </a:extLst>
          </p:cNvPr>
          <p:cNvGrpSpPr/>
          <p:nvPr/>
        </p:nvGrpSpPr>
        <p:grpSpPr>
          <a:xfrm>
            <a:off x="180779" y="7445773"/>
            <a:ext cx="1795871" cy="1558990"/>
            <a:chOff x="289825" y="554561"/>
            <a:chExt cx="2422338" cy="2075726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DD0EF044-9FD2-5883-9444-741C2D558756}"/>
                </a:ext>
              </a:extLst>
            </p:cNvPr>
            <p:cNvGrpSpPr/>
            <p:nvPr/>
          </p:nvGrpSpPr>
          <p:grpSpPr>
            <a:xfrm>
              <a:off x="816513" y="554561"/>
              <a:ext cx="1544472" cy="1550644"/>
              <a:chOff x="825655" y="531719"/>
              <a:chExt cx="1544472" cy="1550644"/>
            </a:xfrm>
          </p:grpSpPr>
          <p:sp>
            <p:nvSpPr>
              <p:cNvPr id="45" name="楕円 44">
                <a:extLst>
                  <a:ext uri="{FF2B5EF4-FFF2-40B4-BE49-F238E27FC236}">
                    <a16:creationId xmlns:a16="http://schemas.microsoft.com/office/drawing/2014/main" id="{0ABE5C2A-5720-DF42-3DEF-EC0B32EC7453}"/>
                  </a:ext>
                </a:extLst>
              </p:cNvPr>
              <p:cNvSpPr/>
              <p:nvPr/>
            </p:nvSpPr>
            <p:spPr>
              <a:xfrm>
                <a:off x="825655" y="531719"/>
                <a:ext cx="1544472" cy="1550644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6" name="直線コネクタ 45">
                <a:extLst>
                  <a:ext uri="{FF2B5EF4-FFF2-40B4-BE49-F238E27FC236}">
                    <a16:creationId xmlns:a16="http://schemas.microsoft.com/office/drawing/2014/main" id="{B4EC8036-1C32-AE82-7999-56A8117D667E}"/>
                  </a:ext>
                </a:extLst>
              </p:cNvPr>
              <p:cNvCxnSpPr/>
              <p:nvPr/>
            </p:nvCxnSpPr>
            <p:spPr>
              <a:xfrm>
                <a:off x="1574899" y="710157"/>
                <a:ext cx="0" cy="57518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5791EC63-5C50-AF84-4E7F-4AB1B7BB114A}"/>
                </a:ext>
              </a:extLst>
            </p:cNvPr>
            <p:cNvGrpSpPr/>
            <p:nvPr/>
          </p:nvGrpSpPr>
          <p:grpSpPr>
            <a:xfrm>
              <a:off x="289825" y="849106"/>
              <a:ext cx="2422338" cy="1781181"/>
              <a:chOff x="289825" y="849106"/>
              <a:chExt cx="2422338" cy="1781181"/>
            </a:xfrm>
          </p:grpSpPr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69CD1BD-F725-CE2D-19E7-9CAC5F2BD0E4}"/>
                  </a:ext>
                </a:extLst>
              </p:cNvPr>
              <p:cNvSpPr txBox="1"/>
              <p:nvPr/>
            </p:nvSpPr>
            <p:spPr>
              <a:xfrm>
                <a:off x="289825" y="2097559"/>
                <a:ext cx="2422338" cy="5327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ja-JP" altLang="en-US" sz="1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発災から</a:t>
                </a:r>
                <a:r>
                  <a:rPr kumimoji="1" lang="en-US" altLang="ja-JP" sz="20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48</a:t>
                </a:r>
                <a:r>
                  <a:rPr kumimoji="1" lang="ja-JP" altLang="en-US" sz="1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時間</a:t>
                </a:r>
                <a:endParaRPr lang="ja-JP" altLang="en-US" sz="1400" dirty="0"/>
              </a:p>
            </p:txBody>
          </p:sp>
          <p:sp>
            <p:nvSpPr>
              <p:cNvPr id="43" name="アーチ 42">
                <a:extLst>
                  <a:ext uri="{FF2B5EF4-FFF2-40B4-BE49-F238E27FC236}">
                    <a16:creationId xmlns:a16="http://schemas.microsoft.com/office/drawing/2014/main" id="{35267F70-B9A0-347D-AFE9-4D780F7C2C77}"/>
                  </a:ext>
                </a:extLst>
              </p:cNvPr>
              <p:cNvSpPr/>
              <p:nvPr/>
            </p:nvSpPr>
            <p:spPr>
              <a:xfrm rot="5400000">
                <a:off x="1207272" y="920669"/>
                <a:ext cx="756000" cy="756000"/>
              </a:xfrm>
              <a:prstGeom prst="blockArc">
                <a:avLst>
                  <a:gd name="adj1" fmla="val 10800000"/>
                  <a:gd name="adj2" fmla="val 9500854"/>
                  <a:gd name="adj3" fmla="val 10794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二等辺三角形 43">
                <a:extLst>
                  <a:ext uri="{FF2B5EF4-FFF2-40B4-BE49-F238E27FC236}">
                    <a16:creationId xmlns:a16="http://schemas.microsoft.com/office/drawing/2014/main" id="{EFBB1FA1-F6C8-4F75-6788-54634DB41BBC}"/>
                  </a:ext>
                </a:extLst>
              </p:cNvPr>
              <p:cNvSpPr/>
              <p:nvPr/>
            </p:nvSpPr>
            <p:spPr>
              <a:xfrm rot="3172223">
                <a:off x="1313051" y="899906"/>
                <a:ext cx="284480" cy="18288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F294396-E65B-BD0A-E5F4-9036432F311D}"/>
              </a:ext>
            </a:extLst>
          </p:cNvPr>
          <p:cNvSpPr txBox="1"/>
          <p:nvPr/>
        </p:nvSpPr>
        <p:spPr>
          <a:xfrm>
            <a:off x="-101322" y="1053048"/>
            <a:ext cx="24835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事業継続担当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責任者：社長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　　　   　副責任者：専務</a:t>
            </a:r>
          </a:p>
        </p:txBody>
      </p:sp>
      <p:pic>
        <p:nvPicPr>
          <p:cNvPr id="59" name="図 58" descr="アプリケーション, アイコン&#10;&#10;自動的に生成された説明">
            <a:extLst>
              <a:ext uri="{FF2B5EF4-FFF2-40B4-BE49-F238E27FC236}">
                <a16:creationId xmlns:a16="http://schemas.microsoft.com/office/drawing/2014/main" id="{E9A1FD7E-C5E5-6D53-1E8E-8B948768047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0132" y="4074154"/>
            <a:ext cx="1104374" cy="1327436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098FAD3-7EB3-49F6-9298-6FBD8ED443FC}"/>
              </a:ext>
            </a:extLst>
          </p:cNvPr>
          <p:cNvSpPr txBox="1"/>
          <p:nvPr/>
        </p:nvSpPr>
        <p:spPr>
          <a:xfrm>
            <a:off x="4079954" y="135731"/>
            <a:ext cx="28075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緊急時の体制</a:t>
            </a:r>
            <a:endParaRPr lang="ja-JP" altLang="en-US" sz="3200"/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A9372412-0468-AAAE-8A18-F8D16AEE68AD}"/>
              </a:ext>
            </a:extLst>
          </p:cNvPr>
          <p:cNvCxnSpPr>
            <a:cxnSpLocks/>
          </p:cNvCxnSpPr>
          <p:nvPr/>
        </p:nvCxnSpPr>
        <p:spPr>
          <a:xfrm>
            <a:off x="3048815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0C368C7-DAAD-A29F-23C1-B777871DC7B8}"/>
              </a:ext>
            </a:extLst>
          </p:cNvPr>
          <p:cNvSpPr txBox="1"/>
          <p:nvPr/>
        </p:nvSpPr>
        <p:spPr>
          <a:xfrm>
            <a:off x="2287808" y="808310"/>
            <a:ext cx="45000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事業継続フェーズ </a:t>
            </a:r>
            <a:endParaRPr lang="ja-JP" altLang="en-US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6" name="図 65" descr="アプリケーション, アイコン&#10;&#10;自動的に生成された説明">
            <a:extLst>
              <a:ext uri="{FF2B5EF4-FFF2-40B4-BE49-F238E27FC236}">
                <a16:creationId xmlns:a16="http://schemas.microsoft.com/office/drawing/2014/main" id="{4654C653-E060-3827-AF96-3C243759C95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1387" y="5370896"/>
            <a:ext cx="1630933" cy="1514357"/>
          </a:xfrm>
          <a:prstGeom prst="rect">
            <a:avLst/>
          </a:prstGeom>
        </p:spPr>
      </p:pic>
      <p:pic>
        <p:nvPicPr>
          <p:cNvPr id="68" name="図 67" descr="アイコン&#10;&#10;自動的に生成された説明">
            <a:extLst>
              <a:ext uri="{FF2B5EF4-FFF2-40B4-BE49-F238E27FC236}">
                <a16:creationId xmlns:a16="http://schemas.microsoft.com/office/drawing/2014/main" id="{FE11C30B-086C-C40B-EAE6-D54EA45F97C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5025" y="2046006"/>
            <a:ext cx="1843790" cy="1412866"/>
          </a:xfrm>
          <a:prstGeom prst="rect">
            <a:avLst/>
          </a:prstGeom>
        </p:spPr>
      </p:pic>
      <p:sp>
        <p:nvSpPr>
          <p:cNvPr id="71" name="部分円 70">
            <a:extLst>
              <a:ext uri="{FF2B5EF4-FFF2-40B4-BE49-F238E27FC236}">
                <a16:creationId xmlns:a16="http://schemas.microsoft.com/office/drawing/2014/main" id="{32D0231E-B76D-100B-8BED-71C62DC4B106}"/>
              </a:ext>
            </a:extLst>
          </p:cNvPr>
          <p:cNvSpPr/>
          <p:nvPr/>
        </p:nvSpPr>
        <p:spPr>
          <a:xfrm flipH="1">
            <a:off x="517527" y="2069897"/>
            <a:ext cx="1195588" cy="1222675"/>
          </a:xfrm>
          <a:prstGeom prst="pie">
            <a:avLst>
              <a:gd name="adj1" fmla="val 10820407"/>
              <a:gd name="adj2" fmla="val 1620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アーチ 15">
            <a:extLst>
              <a:ext uri="{FF2B5EF4-FFF2-40B4-BE49-F238E27FC236}">
                <a16:creationId xmlns:a16="http://schemas.microsoft.com/office/drawing/2014/main" id="{C198FA7D-0BAE-AF0A-1AD3-F153012A25A6}"/>
              </a:ext>
            </a:extLst>
          </p:cNvPr>
          <p:cNvSpPr/>
          <p:nvPr/>
        </p:nvSpPr>
        <p:spPr>
          <a:xfrm rot="5400000">
            <a:off x="856297" y="2194983"/>
            <a:ext cx="518047" cy="634233"/>
          </a:xfrm>
          <a:prstGeom prst="blockArc">
            <a:avLst>
              <a:gd name="adj1" fmla="val 10800000"/>
              <a:gd name="adj2" fmla="val 16249107"/>
              <a:gd name="adj3" fmla="val 1110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二等辺三角形 16">
            <a:extLst>
              <a:ext uri="{FF2B5EF4-FFF2-40B4-BE49-F238E27FC236}">
                <a16:creationId xmlns:a16="http://schemas.microsoft.com/office/drawing/2014/main" id="{B280AF34-5CE3-C106-56CE-238BA62C9BA4}"/>
              </a:ext>
            </a:extLst>
          </p:cNvPr>
          <p:cNvSpPr/>
          <p:nvPr/>
        </p:nvSpPr>
        <p:spPr>
          <a:xfrm rot="10800000">
            <a:off x="1291123" y="2523772"/>
            <a:ext cx="210908" cy="135183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部分円 71">
            <a:extLst>
              <a:ext uri="{FF2B5EF4-FFF2-40B4-BE49-F238E27FC236}">
                <a16:creationId xmlns:a16="http://schemas.microsoft.com/office/drawing/2014/main" id="{B78F10AD-1490-6B5B-9FD3-6A07B58F6C52}"/>
              </a:ext>
            </a:extLst>
          </p:cNvPr>
          <p:cNvSpPr/>
          <p:nvPr/>
        </p:nvSpPr>
        <p:spPr>
          <a:xfrm flipH="1">
            <a:off x="557939" y="4679324"/>
            <a:ext cx="1160471" cy="1146224"/>
          </a:xfrm>
          <a:prstGeom prst="pie">
            <a:avLst>
              <a:gd name="adj1" fmla="val 19868000"/>
              <a:gd name="adj2" fmla="val 1620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アーチ 31">
            <a:extLst>
              <a:ext uri="{FF2B5EF4-FFF2-40B4-BE49-F238E27FC236}">
                <a16:creationId xmlns:a16="http://schemas.microsoft.com/office/drawing/2014/main" id="{D453F105-38E7-473E-D900-6BB6D3471074}"/>
              </a:ext>
            </a:extLst>
          </p:cNvPr>
          <p:cNvSpPr/>
          <p:nvPr/>
        </p:nvSpPr>
        <p:spPr>
          <a:xfrm rot="5400000">
            <a:off x="808187" y="4954010"/>
            <a:ext cx="655346" cy="612000"/>
          </a:xfrm>
          <a:prstGeom prst="blockArc">
            <a:avLst>
              <a:gd name="adj1" fmla="val 10800000"/>
              <a:gd name="adj2" fmla="val 5058600"/>
              <a:gd name="adj3" fmla="val 888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二等辺三角形 32">
            <a:extLst>
              <a:ext uri="{FF2B5EF4-FFF2-40B4-BE49-F238E27FC236}">
                <a16:creationId xmlns:a16="http://schemas.microsoft.com/office/drawing/2014/main" id="{88A4BE5B-20CB-8127-BED3-4D22E80DF87E}"/>
              </a:ext>
            </a:extLst>
          </p:cNvPr>
          <p:cNvSpPr/>
          <p:nvPr/>
        </p:nvSpPr>
        <p:spPr>
          <a:xfrm rot="569524">
            <a:off x="778120" y="5197499"/>
            <a:ext cx="215812" cy="135183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04B96A-A489-AE00-8F59-53ECAE68617E}"/>
              </a:ext>
            </a:extLst>
          </p:cNvPr>
          <p:cNvSpPr txBox="1"/>
          <p:nvPr/>
        </p:nvSpPr>
        <p:spPr>
          <a:xfrm>
            <a:off x="6490137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3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B6EC04B-4BB0-F58A-5FDE-D2BA016F05D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418" b="96736" l="8759" r="89051">
                        <a14:foregroundMark x1="56934" y1="7715" x2="48175" y2="33828"/>
                        <a14:foregroundMark x1="37226" y1="29970" x2="37956" y2="43027"/>
                        <a14:foregroundMark x1="57664" y1="28190" x2="57664" y2="32641"/>
                        <a14:foregroundMark x1="46715" y1="27300" x2="46715" y2="31751"/>
                        <a14:foregroundMark x1="40146" y1="30564" x2="18248" y2="45994"/>
                        <a14:foregroundMark x1="18248" y1="45994" x2="32847" y2="48961"/>
                        <a14:foregroundMark x1="28467" y1="30861" x2="24088" y2="41840"/>
                        <a14:foregroundMark x1="59854" y1="29674" x2="78102" y2="45401"/>
                        <a14:foregroundMark x1="78102" y1="45401" x2="79562" y2="49258"/>
                        <a14:foregroundMark x1="60584" y1="28783" x2="77372" y2="40356"/>
                        <a14:foregroundMark x1="72993" y1="29970" x2="78102" y2="38279"/>
                        <a14:foregroundMark x1="66423" y1="45697" x2="59854" y2="56973"/>
                        <a14:foregroundMark x1="41606" y1="52226" x2="37956" y2="90801"/>
                        <a14:foregroundMark x1="37956" y1="90801" x2="27007" y2="96736"/>
                        <a14:foregroundMark x1="60584" y1="54006" x2="56934" y2="94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783" y="32903"/>
            <a:ext cx="424415" cy="1044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110F6D0-6830-005F-46BF-304648C5AC61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955" b="93503" l="8784" r="89865">
                        <a14:foregroundMark x1="46622" y1="3955" x2="47973" y2="24859"/>
                        <a14:foregroundMark x1="55405" y1="9605" x2="64189" y2="31073"/>
                        <a14:foregroundMark x1="64189" y1="31073" x2="75000" y2="26554"/>
                        <a14:foregroundMark x1="54054" y1="25706" x2="23649" y2="35876"/>
                        <a14:foregroundMark x1="27703" y1="28531" x2="23649" y2="40395"/>
                        <a14:foregroundMark x1="23649" y1="40678" x2="25676" y2="43785"/>
                        <a14:foregroundMark x1="25676" y1="44350" x2="47297" y2="57345"/>
                        <a14:foregroundMark x1="47297" y1="57345" x2="47297" y2="57910"/>
                        <a14:foregroundMark x1="66216" y1="44350" x2="62838" y2="76271"/>
                        <a14:foregroundMark x1="43919" y1="54520" x2="47973" y2="83051"/>
                        <a14:foregroundMark x1="60135" y1="77966" x2="69595" y2="92938"/>
                        <a14:foregroundMark x1="69595" y1="92938" x2="73649" y2="93503"/>
                        <a14:foregroundMark x1="45946" y1="80508" x2="37162" y2="86158"/>
                        <a14:foregroundMark x1="37838" y1="27401" x2="32432" y2="31638"/>
                        <a14:foregroundMark x1="52027" y1="22881" x2="75000" y2="29944"/>
                        <a14:foregroundMark x1="73649" y1="28531" x2="82432" y2="44068"/>
                        <a14:foregroundMark x1="77027" y1="27966" x2="82432" y2="35028"/>
                        <a14:foregroundMark x1="77027" y1="27684" x2="82432" y2="33616"/>
                        <a14:foregroundMark x1="76351" y1="27401" x2="82432" y2="34181"/>
                        <a14:foregroundMark x1="77027" y1="27966" x2="80405" y2="319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55" y="52654"/>
            <a:ext cx="436475" cy="1044000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82208C32-DC42-4B28-A6FB-C58EE7F7B1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522" y="7720741"/>
            <a:ext cx="2254366" cy="154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451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32CCCA-8295-B130-4841-7D7378451CB1}"/>
              </a:ext>
            </a:extLst>
          </p:cNvPr>
          <p:cNvSpPr txBox="1"/>
          <p:nvPr/>
        </p:nvSpPr>
        <p:spPr>
          <a:xfrm>
            <a:off x="-666426" y="135731"/>
            <a:ext cx="6858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インフラ等</a:t>
            </a:r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被害</a:t>
            </a:r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による</a:t>
            </a:r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影響</a:t>
            </a:r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対応</a:t>
            </a:r>
            <a:endParaRPr kumimoji="1" lang="en-US" altLang="ja-JP" sz="3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18F5783-3BC9-A9CD-E6EE-EB813AF00D43}"/>
              </a:ext>
            </a:extLst>
          </p:cNvPr>
          <p:cNvCxnSpPr>
            <a:cxnSpLocks/>
          </p:cNvCxnSpPr>
          <p:nvPr/>
        </p:nvCxnSpPr>
        <p:spPr>
          <a:xfrm>
            <a:off x="-137960" y="707295"/>
            <a:ext cx="6624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表 4">
            <a:extLst>
              <a:ext uri="{FF2B5EF4-FFF2-40B4-BE49-F238E27FC236}">
                <a16:creationId xmlns:a16="http://schemas.microsoft.com/office/drawing/2014/main" id="{3FCFA558-DB16-BB29-1B8D-82662D30C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3640"/>
              </p:ext>
            </p:extLst>
          </p:nvPr>
        </p:nvGraphicFramePr>
        <p:xfrm>
          <a:off x="393862" y="951324"/>
          <a:ext cx="6228001" cy="854464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87243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520379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520379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5376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種別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影響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対応（代替手段等）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電気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収穫、出荷作業ができない</a:t>
                      </a:r>
                      <a:endParaRPr kumimoji="1" lang="en-US" altLang="ja-JP" sz="14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乾燥機や選別機が使えず、収穫後の処理ができない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自家発電機の利用</a:t>
                      </a:r>
                      <a:endParaRPr kumimoji="1" lang="en-US" altLang="ja-JP" sz="14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代替機械の手配</a:t>
                      </a:r>
                      <a:b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天日干しの検討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施設設備の稼働ができない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灯油タンク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平時の残量確認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b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灯油缶で備蓄</a:t>
                      </a:r>
                      <a:b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地域内での融通体制の構築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1305579">
                <a:tc>
                  <a:txBody>
                    <a:bodyPr/>
                    <a:lstStyle/>
                    <a:p>
                      <a:pPr algn="r"/>
                      <a:endParaRPr kumimoji="1" lang="en-US" altLang="ja-JP" sz="1400" dirty="0"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en-US" altLang="ja-JP" sz="1400" dirty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水道</a:t>
                      </a:r>
                      <a:endParaRPr kumimoji="1" lang="en-US" altLang="ja-JP" sz="1400" dirty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+mn-ea"/>
                          <a:ea typeface="+mn-ea"/>
                        </a:rPr>
                        <a:t>（農業用水含む）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散水・防除、洗浄ができない</a:t>
                      </a:r>
                      <a:b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防除用水が確保できず、農薬散布ができない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井戸水</a:t>
                      </a:r>
                      <a:endParaRPr kumimoji="1" lang="en-US" altLang="ja-JP" sz="14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貯水タンク</a:t>
                      </a:r>
                      <a:endParaRPr kumimoji="1" lang="en-US" altLang="ja-JP" sz="1400" dirty="0"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河川水のくみ上げポンプ</a:t>
                      </a:r>
                      <a:endParaRPr kumimoji="1" lang="en-US" altLang="ja-JP" sz="14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雨水の利用</a:t>
                      </a:r>
                      <a:br>
                        <a:rPr kumimoji="1" lang="en-US" altLang="ja-JP" sz="1400" dirty="0">
                          <a:latin typeface="+mn-ea"/>
                          <a:ea typeface="+mn-ea"/>
                        </a:rPr>
                      </a:b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散布時期の調整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通信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PC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や電話で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取引先へ連絡がとれない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携帯電話で対応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交通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出荷運搬車の運行ができない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業者と事前に出荷の延期や配送の代替ルートを調整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ほ場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等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農作物に被害が出る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可能なものは早期収穫等、関係機関との協議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その他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トラクターやコンバインなどの農機が稼働できない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倉庫や乾燥施設が被災し、収穫物の保管ができない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近隣農家や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JA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の機械・施設の一時利用、仮設保管場所の確保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</a:tbl>
          </a:graphicData>
        </a:graphic>
      </p:graphicFrame>
      <p:pic>
        <p:nvPicPr>
          <p:cNvPr id="14" name="グラフィックス 13" descr="水漏れする蛇口 枠線">
            <a:extLst>
              <a:ext uri="{FF2B5EF4-FFF2-40B4-BE49-F238E27FC236}">
                <a16:creationId xmlns:a16="http://schemas.microsoft.com/office/drawing/2014/main" id="{2DD57137-ECF9-9049-A67E-2888DCAA0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024" y="3744871"/>
            <a:ext cx="984802" cy="984802"/>
          </a:xfrm>
          <a:prstGeom prst="rect">
            <a:avLst/>
          </a:prstGeom>
        </p:spPr>
      </p:pic>
      <p:pic>
        <p:nvPicPr>
          <p:cNvPr id="16" name="グラフィックス 15" descr="スピーカー フォン 枠線">
            <a:extLst>
              <a:ext uri="{FF2B5EF4-FFF2-40B4-BE49-F238E27FC236}">
                <a16:creationId xmlns:a16="http://schemas.microsoft.com/office/drawing/2014/main" id="{8A7BAC1E-C93F-B5B9-F29C-FC3741756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711" y="5026343"/>
            <a:ext cx="847429" cy="847429"/>
          </a:xfrm>
          <a:prstGeom prst="rect">
            <a:avLst/>
          </a:prstGeom>
        </p:spPr>
      </p:pic>
      <p:pic>
        <p:nvPicPr>
          <p:cNvPr id="18" name="グラフィックス 17" descr="トラック 枠線">
            <a:extLst>
              <a:ext uri="{FF2B5EF4-FFF2-40B4-BE49-F238E27FC236}">
                <a16:creationId xmlns:a16="http://schemas.microsoft.com/office/drawing/2014/main" id="{AE281D22-3E7E-B52D-3083-C3EF6EE968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025" y="6114256"/>
            <a:ext cx="984801" cy="984801"/>
          </a:xfrm>
          <a:prstGeom prst="rect">
            <a:avLst/>
          </a:prstGeom>
        </p:spPr>
      </p:pic>
      <p:pic>
        <p:nvPicPr>
          <p:cNvPr id="22" name="グラフィックス 21" descr="電球 枠線">
            <a:extLst>
              <a:ext uri="{FF2B5EF4-FFF2-40B4-BE49-F238E27FC236}">
                <a16:creationId xmlns:a16="http://schemas.microsoft.com/office/drawing/2014/main" id="{E735CF12-CEA0-EC06-D28D-4B70EE56E8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2327" y="1573854"/>
            <a:ext cx="800196" cy="80019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EC6590-AFC5-BC41-DD27-F6CBE2D17253}"/>
              </a:ext>
            </a:extLst>
          </p:cNvPr>
          <p:cNvSpPr txBox="1"/>
          <p:nvPr/>
        </p:nvSpPr>
        <p:spPr>
          <a:xfrm>
            <a:off x="30996" y="9505479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4</a:t>
            </a:r>
          </a:p>
        </p:txBody>
      </p:sp>
      <p:pic>
        <p:nvPicPr>
          <p:cNvPr id="8" name="グラフィックス 7" descr="燃料 枠線">
            <a:extLst>
              <a:ext uri="{FF2B5EF4-FFF2-40B4-BE49-F238E27FC236}">
                <a16:creationId xmlns:a16="http://schemas.microsoft.com/office/drawing/2014/main" id="{D76D74D0-30F4-C7A3-5301-C7B0CA980E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2327" y="2569882"/>
            <a:ext cx="914400" cy="914400"/>
          </a:xfrm>
          <a:prstGeom prst="rect">
            <a:avLst/>
          </a:prstGeom>
        </p:spPr>
      </p:pic>
      <p:pic>
        <p:nvPicPr>
          <p:cNvPr id="11" name="グラフィックス 10" descr="農業 枠線">
            <a:extLst>
              <a:ext uri="{FF2B5EF4-FFF2-40B4-BE49-F238E27FC236}">
                <a16:creationId xmlns:a16="http://schemas.microsoft.com/office/drawing/2014/main" id="{4A372308-41C9-BE14-0ED6-7A0555D60FC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05225" y="72583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288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3259728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823143"/>
              </p:ext>
            </p:extLst>
          </p:nvPr>
        </p:nvGraphicFramePr>
        <p:xfrm>
          <a:off x="341733" y="1292071"/>
          <a:ext cx="6216914" cy="335345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33810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446304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036800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984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名　　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所在地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電　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564014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532881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56921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629765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E68FE4D-C2D6-C79C-F2E0-134D85C489BF}"/>
              </a:ext>
            </a:extLst>
          </p:cNvPr>
          <p:cNvSpPr txBox="1"/>
          <p:nvPr/>
        </p:nvSpPr>
        <p:spPr>
          <a:xfrm>
            <a:off x="341733" y="830405"/>
            <a:ext cx="1297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家族等</a:t>
            </a:r>
            <a:endParaRPr lang="ja-JP" altLang="en-US" sz="240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FC372C6-6655-3684-BA6C-B3190B0F2F48}"/>
              </a:ext>
            </a:extLst>
          </p:cNvPr>
          <p:cNvSpPr/>
          <p:nvPr/>
        </p:nvSpPr>
        <p:spPr>
          <a:xfrm>
            <a:off x="296450" y="5435853"/>
            <a:ext cx="6205464" cy="21310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グラフィックス 11" descr="スピーカー フォン 単色塗りつぶし">
            <a:extLst>
              <a:ext uri="{FF2B5EF4-FFF2-40B4-BE49-F238E27FC236}">
                <a16:creationId xmlns:a16="http://schemas.microsoft.com/office/drawing/2014/main" id="{4F957CCC-3E0F-9C03-3C38-5B2C22334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692" y="4830013"/>
            <a:ext cx="645854" cy="64585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DF6029B-5A64-9F26-91AC-5B9BF4EB8BBB}"/>
              </a:ext>
            </a:extLst>
          </p:cNvPr>
          <p:cNvSpPr txBox="1"/>
          <p:nvPr/>
        </p:nvSpPr>
        <p:spPr>
          <a:xfrm>
            <a:off x="741642" y="4977610"/>
            <a:ext cx="3990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災害用伝言ダイヤル</a:t>
            </a:r>
            <a:endParaRPr lang="ja-JP" altLang="en-US" sz="24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A521199-39C2-C1E9-5AED-F66B1E752C95}"/>
              </a:ext>
            </a:extLst>
          </p:cNvPr>
          <p:cNvSpPr txBox="1"/>
          <p:nvPr/>
        </p:nvSpPr>
        <p:spPr>
          <a:xfrm>
            <a:off x="412366" y="5556683"/>
            <a:ext cx="59704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大規模な災害の発生時に、安否確認の電話によって電話回線が混雑し、電話が繋がりにくい状況でも、伝言の録音・再生により、被災地内の家族や親戚・知人との連絡を可能にする伝言板です。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31FD404-D2DE-F99A-90C8-2041C01C0BB5}"/>
              </a:ext>
            </a:extLst>
          </p:cNvPr>
          <p:cNvSpPr/>
          <p:nvPr/>
        </p:nvSpPr>
        <p:spPr>
          <a:xfrm>
            <a:off x="412367" y="6203904"/>
            <a:ext cx="5970468" cy="11876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55267A-E24D-2936-C079-A5157B4DBCBE}"/>
              </a:ext>
            </a:extLst>
          </p:cNvPr>
          <p:cNvSpPr/>
          <p:nvPr/>
        </p:nvSpPr>
        <p:spPr>
          <a:xfrm>
            <a:off x="654999" y="6372780"/>
            <a:ext cx="557673" cy="360000"/>
          </a:xfrm>
          <a:prstGeom prst="rect">
            <a:avLst/>
          </a:prstGeom>
          <a:solidFill>
            <a:srgbClr val="D9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録音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7C8C60D-C126-420F-0CFE-DED406901EC9}"/>
              </a:ext>
            </a:extLst>
          </p:cNvPr>
          <p:cNvSpPr/>
          <p:nvPr/>
        </p:nvSpPr>
        <p:spPr>
          <a:xfrm>
            <a:off x="661273" y="6847026"/>
            <a:ext cx="557673" cy="36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再生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DCE4D19-AF2D-CD73-8F8A-EF8CB553AA5F}"/>
              </a:ext>
            </a:extLst>
          </p:cNvPr>
          <p:cNvSpPr/>
          <p:nvPr/>
        </p:nvSpPr>
        <p:spPr>
          <a:xfrm>
            <a:off x="1304186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F5F6C52-046C-A376-0C6D-DB234ECB221A}"/>
              </a:ext>
            </a:extLst>
          </p:cNvPr>
          <p:cNvSpPr/>
          <p:nvPr/>
        </p:nvSpPr>
        <p:spPr>
          <a:xfrm>
            <a:off x="1555278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E11877-B86A-3E5A-8B37-03070561E905}"/>
              </a:ext>
            </a:extLst>
          </p:cNvPr>
          <p:cNvSpPr txBox="1"/>
          <p:nvPr/>
        </p:nvSpPr>
        <p:spPr>
          <a:xfrm>
            <a:off x="1243531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38778FC-9A24-B4E4-EF4D-07AE6E5B2C74}"/>
              </a:ext>
            </a:extLst>
          </p:cNvPr>
          <p:cNvSpPr txBox="1"/>
          <p:nvPr/>
        </p:nvSpPr>
        <p:spPr>
          <a:xfrm>
            <a:off x="1496944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7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7EB87DC5-EBFD-4708-078B-2BB5B9577BB9}"/>
              </a:ext>
            </a:extLst>
          </p:cNvPr>
          <p:cNvSpPr/>
          <p:nvPr/>
        </p:nvSpPr>
        <p:spPr>
          <a:xfrm>
            <a:off x="2337244" y="6362472"/>
            <a:ext cx="216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D1D191C-A913-B108-D4AF-E6598F6761D6}"/>
              </a:ext>
            </a:extLst>
          </p:cNvPr>
          <p:cNvSpPr txBox="1"/>
          <p:nvPr/>
        </p:nvSpPr>
        <p:spPr>
          <a:xfrm>
            <a:off x="2276224" y="6381160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solidFill>
                  <a:srgbClr val="D9080A"/>
                </a:solidFill>
                <a:latin typeface="+mn-ea"/>
              </a:rPr>
              <a:t>1</a:t>
            </a:r>
            <a:endParaRPr kumimoji="1" lang="ja-JP" altLang="en-US" sz="2000" b="1">
              <a:solidFill>
                <a:srgbClr val="D9080A"/>
              </a:solidFill>
              <a:latin typeface="+mn-ea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78B500E0-0E94-C013-13C5-47B35304712D}"/>
              </a:ext>
            </a:extLst>
          </p:cNvPr>
          <p:cNvSpPr/>
          <p:nvPr/>
        </p:nvSpPr>
        <p:spPr>
          <a:xfrm>
            <a:off x="5068057" y="6355938"/>
            <a:ext cx="1011251" cy="367200"/>
          </a:xfrm>
          <a:prstGeom prst="rect">
            <a:avLst/>
          </a:prstGeom>
          <a:solidFill>
            <a:srgbClr val="D9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400" b="1"/>
              <a:t>伝言の録音</a:t>
            </a:r>
          </a:p>
        </p:txBody>
      </p:sp>
      <p:sp>
        <p:nvSpPr>
          <p:cNvPr id="1027" name="正方形/長方形 1026">
            <a:extLst>
              <a:ext uri="{FF2B5EF4-FFF2-40B4-BE49-F238E27FC236}">
                <a16:creationId xmlns:a16="http://schemas.microsoft.com/office/drawing/2014/main" id="{ACF8FB3C-AECF-B174-1A9E-195FFC2B4A56}"/>
              </a:ext>
            </a:extLst>
          </p:cNvPr>
          <p:cNvSpPr/>
          <p:nvPr/>
        </p:nvSpPr>
        <p:spPr>
          <a:xfrm>
            <a:off x="1308963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28" name="正方形/長方形 1027">
            <a:extLst>
              <a:ext uri="{FF2B5EF4-FFF2-40B4-BE49-F238E27FC236}">
                <a16:creationId xmlns:a16="http://schemas.microsoft.com/office/drawing/2014/main" id="{9605EBE0-86C2-F81D-A483-A3BD33F00AA2}"/>
              </a:ext>
            </a:extLst>
          </p:cNvPr>
          <p:cNvSpPr/>
          <p:nvPr/>
        </p:nvSpPr>
        <p:spPr>
          <a:xfrm>
            <a:off x="1560055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1" name="テキスト ボックス 1030">
            <a:extLst>
              <a:ext uri="{FF2B5EF4-FFF2-40B4-BE49-F238E27FC236}">
                <a16:creationId xmlns:a16="http://schemas.microsoft.com/office/drawing/2014/main" id="{B0858A1D-8A24-A39E-B424-6BF0DE20E997}"/>
              </a:ext>
            </a:extLst>
          </p:cNvPr>
          <p:cNvSpPr txBox="1"/>
          <p:nvPr/>
        </p:nvSpPr>
        <p:spPr>
          <a:xfrm>
            <a:off x="1248308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33" name="テキスト ボックス 1032">
            <a:extLst>
              <a:ext uri="{FF2B5EF4-FFF2-40B4-BE49-F238E27FC236}">
                <a16:creationId xmlns:a16="http://schemas.microsoft.com/office/drawing/2014/main" id="{82EA086E-B318-302A-4E8B-22AAAE0D85D8}"/>
              </a:ext>
            </a:extLst>
          </p:cNvPr>
          <p:cNvSpPr txBox="1"/>
          <p:nvPr/>
        </p:nvSpPr>
        <p:spPr>
          <a:xfrm>
            <a:off x="1501721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7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49" name="正方形/長方形 1048">
            <a:extLst>
              <a:ext uri="{FF2B5EF4-FFF2-40B4-BE49-F238E27FC236}">
                <a16:creationId xmlns:a16="http://schemas.microsoft.com/office/drawing/2014/main" id="{FFF45F74-C8B4-4265-9362-62587B9D0662}"/>
              </a:ext>
            </a:extLst>
          </p:cNvPr>
          <p:cNvSpPr/>
          <p:nvPr/>
        </p:nvSpPr>
        <p:spPr>
          <a:xfrm>
            <a:off x="5068895" y="6874643"/>
            <a:ext cx="1011251" cy="3672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400" b="1"/>
              <a:t>伝言の再生</a:t>
            </a:r>
          </a:p>
        </p:txBody>
      </p:sp>
      <p:pic>
        <p:nvPicPr>
          <p:cNvPr id="1052" name="グラフィックス 1051" descr="コール センター 単色塗りつぶし">
            <a:extLst>
              <a:ext uri="{FF2B5EF4-FFF2-40B4-BE49-F238E27FC236}">
                <a16:creationId xmlns:a16="http://schemas.microsoft.com/office/drawing/2014/main" id="{A078D091-765B-95A4-D741-A14B33CCE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07992" y="6346627"/>
            <a:ext cx="287119" cy="287119"/>
          </a:xfrm>
          <a:prstGeom prst="rect">
            <a:avLst/>
          </a:prstGeom>
        </p:spPr>
      </p:pic>
      <p:sp>
        <p:nvSpPr>
          <p:cNvPr id="1059" name="矢印: 右 1058">
            <a:extLst>
              <a:ext uri="{FF2B5EF4-FFF2-40B4-BE49-F238E27FC236}">
                <a16:creationId xmlns:a16="http://schemas.microsoft.com/office/drawing/2014/main" id="{2CD1DC72-2CF1-DE44-B5C2-7EAD9612F6C5}"/>
              </a:ext>
            </a:extLst>
          </p:cNvPr>
          <p:cNvSpPr/>
          <p:nvPr/>
        </p:nvSpPr>
        <p:spPr>
          <a:xfrm>
            <a:off x="2011648" y="6581442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547BAB1-6BF4-8EF1-753E-74B81A6985B6}"/>
              </a:ext>
            </a:extLst>
          </p:cNvPr>
          <p:cNvSpPr/>
          <p:nvPr/>
        </p:nvSpPr>
        <p:spPr>
          <a:xfrm>
            <a:off x="1806369" y="6365536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0CDACB-A472-3F79-8677-32394D56A7C0}"/>
              </a:ext>
            </a:extLst>
          </p:cNvPr>
          <p:cNvSpPr txBox="1"/>
          <p:nvPr/>
        </p:nvSpPr>
        <p:spPr>
          <a:xfrm>
            <a:off x="1749466" y="6380831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50" name="テキスト ボックス 1049">
            <a:extLst>
              <a:ext uri="{FF2B5EF4-FFF2-40B4-BE49-F238E27FC236}">
                <a16:creationId xmlns:a16="http://schemas.microsoft.com/office/drawing/2014/main" id="{8BB271FC-7B1A-C66B-76B2-B83D52ACB68D}"/>
              </a:ext>
            </a:extLst>
          </p:cNvPr>
          <p:cNvSpPr txBox="1"/>
          <p:nvPr/>
        </p:nvSpPr>
        <p:spPr>
          <a:xfrm>
            <a:off x="1991837" y="6622695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64" name="グラフィックス 1063" descr="コール センター 単色塗りつぶし">
            <a:extLst>
              <a:ext uri="{FF2B5EF4-FFF2-40B4-BE49-F238E27FC236}">
                <a16:creationId xmlns:a16="http://schemas.microsoft.com/office/drawing/2014/main" id="{AFFF8E19-432C-EBC9-8DB7-7E62679C3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59192" y="6353264"/>
            <a:ext cx="287119" cy="287119"/>
          </a:xfrm>
          <a:prstGeom prst="rect">
            <a:avLst/>
          </a:prstGeom>
        </p:spPr>
      </p:pic>
      <p:sp>
        <p:nvSpPr>
          <p:cNvPr id="1065" name="矢印: 右 1064">
            <a:extLst>
              <a:ext uri="{FF2B5EF4-FFF2-40B4-BE49-F238E27FC236}">
                <a16:creationId xmlns:a16="http://schemas.microsoft.com/office/drawing/2014/main" id="{8CDA420A-447F-7050-62B5-DBBB84DD4A21}"/>
              </a:ext>
            </a:extLst>
          </p:cNvPr>
          <p:cNvSpPr/>
          <p:nvPr/>
        </p:nvSpPr>
        <p:spPr>
          <a:xfrm>
            <a:off x="2562848" y="6588079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6" name="テキスト ボックス 1065">
            <a:extLst>
              <a:ext uri="{FF2B5EF4-FFF2-40B4-BE49-F238E27FC236}">
                <a16:creationId xmlns:a16="http://schemas.microsoft.com/office/drawing/2014/main" id="{E567582B-52CC-701E-D934-96257274A96E}"/>
              </a:ext>
            </a:extLst>
          </p:cNvPr>
          <p:cNvSpPr txBox="1"/>
          <p:nvPr/>
        </p:nvSpPr>
        <p:spPr>
          <a:xfrm>
            <a:off x="2543037" y="6629332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67" name="グラフィックス 1066" descr="コール センター 単色塗りつぶし">
            <a:extLst>
              <a:ext uri="{FF2B5EF4-FFF2-40B4-BE49-F238E27FC236}">
                <a16:creationId xmlns:a16="http://schemas.microsoft.com/office/drawing/2014/main" id="{67C4A00A-628E-2E9F-DFB7-3DCAFCF5B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16645" y="6863152"/>
            <a:ext cx="287119" cy="287119"/>
          </a:xfrm>
          <a:prstGeom prst="rect">
            <a:avLst/>
          </a:prstGeom>
        </p:spPr>
      </p:pic>
      <p:sp>
        <p:nvSpPr>
          <p:cNvPr id="1068" name="矢印: 右 1067">
            <a:extLst>
              <a:ext uri="{FF2B5EF4-FFF2-40B4-BE49-F238E27FC236}">
                <a16:creationId xmlns:a16="http://schemas.microsoft.com/office/drawing/2014/main" id="{F024F8E9-377D-162E-53D9-35B019929287}"/>
              </a:ext>
            </a:extLst>
          </p:cNvPr>
          <p:cNvSpPr/>
          <p:nvPr/>
        </p:nvSpPr>
        <p:spPr>
          <a:xfrm>
            <a:off x="2020301" y="7097967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9" name="テキスト ボックス 1068">
            <a:extLst>
              <a:ext uri="{FF2B5EF4-FFF2-40B4-BE49-F238E27FC236}">
                <a16:creationId xmlns:a16="http://schemas.microsoft.com/office/drawing/2014/main" id="{E1E8A4B3-6F06-3E74-83D3-8C4A51A659E8}"/>
              </a:ext>
            </a:extLst>
          </p:cNvPr>
          <p:cNvSpPr txBox="1"/>
          <p:nvPr/>
        </p:nvSpPr>
        <p:spPr>
          <a:xfrm>
            <a:off x="2000490" y="7139220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pic>
        <p:nvPicPr>
          <p:cNvPr id="1070" name="グラフィックス 1069" descr="コール センター 単色塗りつぶし">
            <a:extLst>
              <a:ext uri="{FF2B5EF4-FFF2-40B4-BE49-F238E27FC236}">
                <a16:creationId xmlns:a16="http://schemas.microsoft.com/office/drawing/2014/main" id="{4871D9D0-F661-E263-B47F-28D3F5DC54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61495" y="6869789"/>
            <a:ext cx="287119" cy="287119"/>
          </a:xfrm>
          <a:prstGeom prst="rect">
            <a:avLst/>
          </a:prstGeom>
        </p:spPr>
      </p:pic>
      <p:sp>
        <p:nvSpPr>
          <p:cNvPr id="1071" name="矢印: 右 1070">
            <a:extLst>
              <a:ext uri="{FF2B5EF4-FFF2-40B4-BE49-F238E27FC236}">
                <a16:creationId xmlns:a16="http://schemas.microsoft.com/office/drawing/2014/main" id="{DBD06EA5-E1C4-9ED8-B240-9682C653F5ED}"/>
              </a:ext>
            </a:extLst>
          </p:cNvPr>
          <p:cNvSpPr/>
          <p:nvPr/>
        </p:nvSpPr>
        <p:spPr>
          <a:xfrm>
            <a:off x="2565151" y="7104604"/>
            <a:ext cx="323785" cy="14169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2" name="テキスト ボックス 1071">
            <a:extLst>
              <a:ext uri="{FF2B5EF4-FFF2-40B4-BE49-F238E27FC236}">
                <a16:creationId xmlns:a16="http://schemas.microsoft.com/office/drawing/2014/main" id="{B30194AD-BD61-52F0-6454-2A87F292B3E6}"/>
              </a:ext>
            </a:extLst>
          </p:cNvPr>
          <p:cNvSpPr txBox="1"/>
          <p:nvPr/>
        </p:nvSpPr>
        <p:spPr>
          <a:xfrm>
            <a:off x="2545340" y="7145857"/>
            <a:ext cx="338564" cy="768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ja-JP" altLang="en-US" sz="5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音声案内</a:t>
            </a:r>
          </a:p>
        </p:txBody>
      </p:sp>
      <p:sp>
        <p:nvSpPr>
          <p:cNvPr id="1029" name="正方形/長方形 1028">
            <a:extLst>
              <a:ext uri="{FF2B5EF4-FFF2-40B4-BE49-F238E27FC236}">
                <a16:creationId xmlns:a16="http://schemas.microsoft.com/office/drawing/2014/main" id="{ABBD83E9-3DB6-86BC-E8D1-0BA0C92B3ABC}"/>
              </a:ext>
            </a:extLst>
          </p:cNvPr>
          <p:cNvSpPr/>
          <p:nvPr/>
        </p:nvSpPr>
        <p:spPr>
          <a:xfrm>
            <a:off x="1811146" y="6864364"/>
            <a:ext cx="216000" cy="367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4" name="テキスト ボックス 1033">
            <a:extLst>
              <a:ext uri="{FF2B5EF4-FFF2-40B4-BE49-F238E27FC236}">
                <a16:creationId xmlns:a16="http://schemas.microsoft.com/office/drawing/2014/main" id="{A9A9D787-EFEA-C99B-7E59-520497A83AFA}"/>
              </a:ext>
            </a:extLst>
          </p:cNvPr>
          <p:cNvSpPr txBox="1"/>
          <p:nvPr/>
        </p:nvSpPr>
        <p:spPr>
          <a:xfrm>
            <a:off x="1754243" y="68796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latin typeface="+mn-ea"/>
              </a:rPr>
              <a:t>1</a:t>
            </a:r>
            <a:endParaRPr kumimoji="1" lang="ja-JP" altLang="en-US" sz="2000" b="1">
              <a:latin typeface="+mn-ea"/>
            </a:endParaRPr>
          </a:p>
        </p:txBody>
      </p:sp>
      <p:sp>
        <p:nvSpPr>
          <p:cNvPr id="1035" name="正方形/長方形 1034">
            <a:extLst>
              <a:ext uri="{FF2B5EF4-FFF2-40B4-BE49-F238E27FC236}">
                <a16:creationId xmlns:a16="http://schemas.microsoft.com/office/drawing/2014/main" id="{DC3743E5-0804-8E38-A078-BFAB44EDC776}"/>
              </a:ext>
            </a:extLst>
          </p:cNvPr>
          <p:cNvSpPr/>
          <p:nvPr/>
        </p:nvSpPr>
        <p:spPr>
          <a:xfrm>
            <a:off x="2342130" y="6860917"/>
            <a:ext cx="216000" cy="36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b"/>
          <a:lstStyle/>
          <a:p>
            <a:pPr algn="ctr"/>
            <a:endParaRPr kumimoji="1" lang="ja-JP" altLang="en-US" sz="20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6" name="テキスト ボックス 1035">
            <a:extLst>
              <a:ext uri="{FF2B5EF4-FFF2-40B4-BE49-F238E27FC236}">
                <a16:creationId xmlns:a16="http://schemas.microsoft.com/office/drawing/2014/main" id="{2C8CFFCD-01CA-9530-042B-5BCC5F448074}"/>
              </a:ext>
            </a:extLst>
          </p:cNvPr>
          <p:cNvSpPr txBox="1"/>
          <p:nvPr/>
        </p:nvSpPr>
        <p:spPr>
          <a:xfrm>
            <a:off x="2281475" y="6868968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>
                <a:solidFill>
                  <a:srgbClr val="00B050"/>
                </a:solidFill>
                <a:latin typeface="+mn-ea"/>
              </a:rPr>
              <a:t>2</a:t>
            </a:r>
            <a:endParaRPr kumimoji="1" lang="ja-JP" altLang="en-US" sz="2000" b="1">
              <a:solidFill>
                <a:srgbClr val="00B050"/>
              </a:solidFill>
              <a:latin typeface="+mn-ea"/>
            </a:endParaRPr>
          </a:p>
        </p:txBody>
      </p:sp>
      <p:sp>
        <p:nvSpPr>
          <p:cNvPr id="1075" name="テキスト ボックス 1074">
            <a:extLst>
              <a:ext uri="{FF2B5EF4-FFF2-40B4-BE49-F238E27FC236}">
                <a16:creationId xmlns:a16="http://schemas.microsoft.com/office/drawing/2014/main" id="{1C2B2D0A-196D-4277-678F-FCA8A6800003}"/>
              </a:ext>
            </a:extLst>
          </p:cNvPr>
          <p:cNvSpPr txBox="1"/>
          <p:nvPr/>
        </p:nvSpPr>
        <p:spPr>
          <a:xfrm>
            <a:off x="4248892" y="6704476"/>
            <a:ext cx="917780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00">
                <a:latin typeface="メイリオ" panose="020B0604030504040204" pitchFamily="50" charset="-128"/>
                <a:ea typeface="メイリオ" panose="020B0604030504040204" pitchFamily="50" charset="-128"/>
              </a:rPr>
              <a:t>携帯電話固定電話でも可</a:t>
            </a:r>
          </a:p>
        </p:txBody>
      </p:sp>
      <p:sp>
        <p:nvSpPr>
          <p:cNvPr id="1078" name="正方形/長方形 1077">
            <a:extLst>
              <a:ext uri="{FF2B5EF4-FFF2-40B4-BE49-F238E27FC236}">
                <a16:creationId xmlns:a16="http://schemas.microsoft.com/office/drawing/2014/main" id="{1C6295C4-957C-9772-3BDF-B37228A56F65}"/>
              </a:ext>
            </a:extLst>
          </p:cNvPr>
          <p:cNvSpPr/>
          <p:nvPr/>
        </p:nvSpPr>
        <p:spPr>
          <a:xfrm>
            <a:off x="2919557" y="6353264"/>
            <a:ext cx="2094315" cy="36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kumimoji="1" lang="ja-JP" altLang="en-US" sz="1400" b="1"/>
              <a:t>自分の電話番号</a:t>
            </a:r>
          </a:p>
        </p:txBody>
      </p:sp>
      <p:sp>
        <p:nvSpPr>
          <p:cNvPr id="1079" name="正方形/長方形 1078">
            <a:extLst>
              <a:ext uri="{FF2B5EF4-FFF2-40B4-BE49-F238E27FC236}">
                <a16:creationId xmlns:a16="http://schemas.microsoft.com/office/drawing/2014/main" id="{493500AA-4783-1F58-B7F5-202930FF5FD8}"/>
              </a:ext>
            </a:extLst>
          </p:cNvPr>
          <p:cNvSpPr/>
          <p:nvPr/>
        </p:nvSpPr>
        <p:spPr>
          <a:xfrm>
            <a:off x="2919557" y="6879100"/>
            <a:ext cx="2094315" cy="36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kumimoji="1" lang="ja-JP" altLang="en-US" sz="1400" b="1"/>
              <a:t>自分の電話番号</a:t>
            </a:r>
          </a:p>
        </p:txBody>
      </p:sp>
      <p:pic>
        <p:nvPicPr>
          <p:cNvPr id="1083" name="グラフィックス 1082" descr="ワイヤレス 単色塗りつぶし">
            <a:extLst>
              <a:ext uri="{FF2B5EF4-FFF2-40B4-BE49-F238E27FC236}">
                <a16:creationId xmlns:a16="http://schemas.microsoft.com/office/drawing/2014/main" id="{CC2EB3EB-AEB1-9FEF-8C37-BD0FA43198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2820" y="7574029"/>
            <a:ext cx="561246" cy="561246"/>
          </a:xfrm>
          <a:prstGeom prst="rect">
            <a:avLst/>
          </a:prstGeom>
        </p:spPr>
      </p:pic>
      <p:sp>
        <p:nvSpPr>
          <p:cNvPr id="1084" name="テキスト ボックス 1083">
            <a:extLst>
              <a:ext uri="{FF2B5EF4-FFF2-40B4-BE49-F238E27FC236}">
                <a16:creationId xmlns:a16="http://schemas.microsoft.com/office/drawing/2014/main" id="{DA7458D4-A7D4-8A18-D29A-867D07D2492B}"/>
              </a:ext>
            </a:extLst>
          </p:cNvPr>
          <p:cNvSpPr txBox="1"/>
          <p:nvPr/>
        </p:nvSpPr>
        <p:spPr>
          <a:xfrm>
            <a:off x="683078" y="7692803"/>
            <a:ext cx="53313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災害用伝言板（</a:t>
            </a:r>
            <a:r>
              <a:rPr kumimoji="1" lang="en-US" altLang="ja-JP" sz="2400">
                <a:latin typeface="メイリオ" panose="020B0604030504040204" pitchFamily="50" charset="-128"/>
              </a:rPr>
              <a:t>Web171</a:t>
            </a:r>
            <a:r>
              <a:rPr kumimoji="1" lang="ja-JP" altLang="en-US" sz="2400">
                <a:latin typeface="メイリオ" panose="020B0604030504040204" pitchFamily="50" charset="-128"/>
              </a:rPr>
              <a:t>）</a:t>
            </a:r>
            <a:endParaRPr lang="ja-JP" altLang="en-US" sz="2400"/>
          </a:p>
        </p:txBody>
      </p:sp>
      <p:sp>
        <p:nvSpPr>
          <p:cNvPr id="1085" name="正方形/長方形 1084">
            <a:extLst>
              <a:ext uri="{FF2B5EF4-FFF2-40B4-BE49-F238E27FC236}">
                <a16:creationId xmlns:a16="http://schemas.microsoft.com/office/drawing/2014/main" id="{6C7A43D8-3D8D-5245-9D69-E73BAC50B492}"/>
              </a:ext>
            </a:extLst>
          </p:cNvPr>
          <p:cNvSpPr/>
          <p:nvPr/>
        </p:nvSpPr>
        <p:spPr>
          <a:xfrm>
            <a:off x="269754" y="8163953"/>
            <a:ext cx="6230469" cy="132572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6" name="テキスト ボックス 1085">
            <a:extLst>
              <a:ext uri="{FF2B5EF4-FFF2-40B4-BE49-F238E27FC236}">
                <a16:creationId xmlns:a16="http://schemas.microsoft.com/office/drawing/2014/main" id="{3516A4A4-DC16-C06B-3E3B-A276877691B3}"/>
              </a:ext>
            </a:extLst>
          </p:cNvPr>
          <p:cNvSpPr txBox="1"/>
          <p:nvPr/>
        </p:nvSpPr>
        <p:spPr>
          <a:xfrm>
            <a:off x="410825" y="8244118"/>
            <a:ext cx="4870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災害発生時に家族・知人などの安否を確認するインターネット上の伝言板です。事前に利用者の登録が必要です。</a:t>
            </a:r>
          </a:p>
        </p:txBody>
      </p:sp>
      <p:sp>
        <p:nvSpPr>
          <p:cNvPr id="1087" name="正方形/長方形 1086">
            <a:extLst>
              <a:ext uri="{FF2B5EF4-FFF2-40B4-BE49-F238E27FC236}">
                <a16:creationId xmlns:a16="http://schemas.microsoft.com/office/drawing/2014/main" id="{A1804FA8-DEF4-BC49-DF76-15827773D6A9}"/>
              </a:ext>
            </a:extLst>
          </p:cNvPr>
          <p:cNvSpPr/>
          <p:nvPr/>
        </p:nvSpPr>
        <p:spPr>
          <a:xfrm>
            <a:off x="412366" y="8804368"/>
            <a:ext cx="4633652" cy="5400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89" name="図 1088" descr="QR コード&#10;&#10;自動的に生成された説明">
            <a:extLst>
              <a:ext uri="{FF2B5EF4-FFF2-40B4-BE49-F238E27FC236}">
                <a16:creationId xmlns:a16="http://schemas.microsoft.com/office/drawing/2014/main" id="{41E7AE68-A590-DA13-684F-4B66476100B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t="5373" r="5241" b="5058"/>
          <a:stretch/>
        </p:blipFill>
        <p:spPr>
          <a:xfrm>
            <a:off x="5257454" y="8309119"/>
            <a:ext cx="1128077" cy="1128002"/>
          </a:xfrm>
          <a:prstGeom prst="rect">
            <a:avLst/>
          </a:prstGeom>
        </p:spPr>
      </p:pic>
      <p:sp>
        <p:nvSpPr>
          <p:cNvPr id="1090" name="正方形/長方形 1089">
            <a:extLst>
              <a:ext uri="{FF2B5EF4-FFF2-40B4-BE49-F238E27FC236}">
                <a16:creationId xmlns:a16="http://schemas.microsoft.com/office/drawing/2014/main" id="{EBD4655F-61C2-023C-D71B-902C9541C669}"/>
              </a:ext>
            </a:extLst>
          </p:cNvPr>
          <p:cNvSpPr/>
          <p:nvPr/>
        </p:nvSpPr>
        <p:spPr>
          <a:xfrm>
            <a:off x="654998" y="8917272"/>
            <a:ext cx="557673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/>
              <a:t>ＨＰ</a:t>
            </a:r>
          </a:p>
        </p:txBody>
      </p:sp>
      <p:sp>
        <p:nvSpPr>
          <p:cNvPr id="1092" name="テキスト ボックス 1091">
            <a:extLst>
              <a:ext uri="{FF2B5EF4-FFF2-40B4-BE49-F238E27FC236}">
                <a16:creationId xmlns:a16="http://schemas.microsoft.com/office/drawing/2014/main" id="{3DA06648-06AC-B64D-FA59-2E1719BDF0D2}"/>
              </a:ext>
            </a:extLst>
          </p:cNvPr>
          <p:cNvSpPr txBox="1"/>
          <p:nvPr/>
        </p:nvSpPr>
        <p:spPr>
          <a:xfrm>
            <a:off x="1200031" y="8959361"/>
            <a:ext cx="36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00">
                <a:latin typeface="+mn-ea"/>
              </a:rPr>
              <a:t>https://www.ntt-east.co.jp/saigai/web171.html</a:t>
            </a:r>
            <a:endParaRPr lang="ja-JP" altLang="en-US" sz="1100">
              <a:latin typeface="+mn-ea"/>
            </a:endParaRPr>
          </a:p>
        </p:txBody>
      </p:sp>
      <p:pic>
        <p:nvPicPr>
          <p:cNvPr id="44" name="グラフィックス 43" descr="スマート フォン 単色塗りつぶし">
            <a:extLst>
              <a:ext uri="{FF2B5EF4-FFF2-40B4-BE49-F238E27FC236}">
                <a16:creationId xmlns:a16="http://schemas.microsoft.com/office/drawing/2014/main" id="{C3563B8C-3974-C6D9-5FB1-CB0DAE9C23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70161" y="6359991"/>
            <a:ext cx="367201" cy="367201"/>
          </a:xfrm>
          <a:prstGeom prst="rect">
            <a:avLst/>
          </a:prstGeom>
        </p:spPr>
      </p:pic>
      <p:pic>
        <p:nvPicPr>
          <p:cNvPr id="1074" name="グラフィックス 1073" descr="電話 単色塗りつぶし">
            <a:extLst>
              <a:ext uri="{FF2B5EF4-FFF2-40B4-BE49-F238E27FC236}">
                <a16:creationId xmlns:a16="http://schemas.microsoft.com/office/drawing/2014/main" id="{D042DDF4-D0E0-98F2-8C3F-96F5BD5B02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7978" y="6313713"/>
            <a:ext cx="467228" cy="467228"/>
          </a:xfrm>
          <a:prstGeom prst="rect">
            <a:avLst/>
          </a:prstGeom>
        </p:spPr>
      </p:pic>
      <p:sp>
        <p:nvSpPr>
          <p:cNvPr id="1076" name="円: 塗りつぶしなし 1075">
            <a:extLst>
              <a:ext uri="{FF2B5EF4-FFF2-40B4-BE49-F238E27FC236}">
                <a16:creationId xmlns:a16="http://schemas.microsoft.com/office/drawing/2014/main" id="{3417CABC-C445-C9A1-FD76-88B3DCE3B29A}"/>
              </a:ext>
            </a:extLst>
          </p:cNvPr>
          <p:cNvSpPr/>
          <p:nvPr/>
        </p:nvSpPr>
        <p:spPr>
          <a:xfrm>
            <a:off x="4797872" y="6281804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7" name="円: 塗りつぶしなし 1076">
            <a:extLst>
              <a:ext uri="{FF2B5EF4-FFF2-40B4-BE49-F238E27FC236}">
                <a16:creationId xmlns:a16="http://schemas.microsoft.com/office/drawing/2014/main" id="{110E21C9-67DA-40AE-BE39-0D63D43F3DBF}"/>
              </a:ext>
            </a:extLst>
          </p:cNvPr>
          <p:cNvSpPr/>
          <p:nvPr/>
        </p:nvSpPr>
        <p:spPr>
          <a:xfrm>
            <a:off x="4465955" y="6281804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97" name="グラフィックス 1096" descr="スマート フォン 単色塗りつぶし">
            <a:extLst>
              <a:ext uri="{FF2B5EF4-FFF2-40B4-BE49-F238E27FC236}">
                <a16:creationId xmlns:a16="http://schemas.microsoft.com/office/drawing/2014/main" id="{E40DD581-4BC6-DFE6-F8DF-3D9D1607A4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5170" y="6880469"/>
            <a:ext cx="367201" cy="367201"/>
          </a:xfrm>
          <a:prstGeom prst="rect">
            <a:avLst/>
          </a:prstGeom>
        </p:spPr>
      </p:pic>
      <p:pic>
        <p:nvPicPr>
          <p:cNvPr id="1098" name="グラフィックス 1097" descr="電話 単色塗りつぶし">
            <a:extLst>
              <a:ext uri="{FF2B5EF4-FFF2-40B4-BE49-F238E27FC236}">
                <a16:creationId xmlns:a16="http://schemas.microsoft.com/office/drawing/2014/main" id="{8723000F-0D5C-CDEF-691C-4F04257A87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2987" y="6834191"/>
            <a:ext cx="467228" cy="467228"/>
          </a:xfrm>
          <a:prstGeom prst="rect">
            <a:avLst/>
          </a:prstGeom>
        </p:spPr>
      </p:pic>
      <p:sp>
        <p:nvSpPr>
          <p:cNvPr id="1099" name="円: 塗りつぶしなし 1098">
            <a:extLst>
              <a:ext uri="{FF2B5EF4-FFF2-40B4-BE49-F238E27FC236}">
                <a16:creationId xmlns:a16="http://schemas.microsoft.com/office/drawing/2014/main" id="{70DBD5C6-87DC-9512-D88C-7ACC5FF979E3}"/>
              </a:ext>
            </a:extLst>
          </p:cNvPr>
          <p:cNvSpPr/>
          <p:nvPr/>
        </p:nvSpPr>
        <p:spPr>
          <a:xfrm>
            <a:off x="4792881" y="6802282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0" name="円: 塗りつぶしなし 1099">
            <a:extLst>
              <a:ext uri="{FF2B5EF4-FFF2-40B4-BE49-F238E27FC236}">
                <a16:creationId xmlns:a16="http://schemas.microsoft.com/office/drawing/2014/main" id="{3CFBF964-69AC-652C-E438-5A9DE22FA45A}"/>
              </a:ext>
            </a:extLst>
          </p:cNvPr>
          <p:cNvSpPr/>
          <p:nvPr/>
        </p:nvSpPr>
        <p:spPr>
          <a:xfrm>
            <a:off x="4460964" y="6802282"/>
            <a:ext cx="216000" cy="216000"/>
          </a:xfrm>
          <a:prstGeom prst="donut">
            <a:avLst>
              <a:gd name="adj" fmla="val 1840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1" name="テキスト ボックス 1100">
            <a:extLst>
              <a:ext uri="{FF2B5EF4-FFF2-40B4-BE49-F238E27FC236}">
                <a16:creationId xmlns:a16="http://schemas.microsoft.com/office/drawing/2014/main" id="{BE0C778B-C879-FBF3-ED09-E12FF576F084}"/>
              </a:ext>
            </a:extLst>
          </p:cNvPr>
          <p:cNvSpPr txBox="1"/>
          <p:nvPr/>
        </p:nvSpPr>
        <p:spPr>
          <a:xfrm>
            <a:off x="4229420" y="7228798"/>
            <a:ext cx="917780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00">
                <a:latin typeface="メイリオ" panose="020B0604030504040204" pitchFamily="50" charset="-128"/>
                <a:ea typeface="メイリオ" panose="020B0604030504040204" pitchFamily="50" charset="-128"/>
              </a:rPr>
              <a:t>携帯電話固定電話でも可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EAD42AB-D9E7-07A8-7E78-7D4ED8500454}"/>
              </a:ext>
            </a:extLst>
          </p:cNvPr>
          <p:cNvCxnSpPr>
            <a:cxnSpLocks/>
          </p:cNvCxnSpPr>
          <p:nvPr/>
        </p:nvCxnSpPr>
        <p:spPr>
          <a:xfrm>
            <a:off x="3117821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BDE66E2-893F-C856-4AE1-494AA42895BC}"/>
              </a:ext>
            </a:extLst>
          </p:cNvPr>
          <p:cNvSpPr txBox="1"/>
          <p:nvPr/>
        </p:nvSpPr>
        <p:spPr>
          <a:xfrm>
            <a:off x="6485300" y="95237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5</a:t>
            </a:r>
            <a:endParaRPr kumimoji="1" lang="ja-JP" altLang="en-US" sz="12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9413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-554618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-35350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793601"/>
              </p:ext>
            </p:extLst>
          </p:nvPr>
        </p:nvGraphicFramePr>
        <p:xfrm>
          <a:off x="415867" y="2836928"/>
          <a:ext cx="6216914" cy="671628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06731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573383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2036800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489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名　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所在地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電　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5079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ＪＡ〇〇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〇〇１－１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4799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〇〇町役場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5126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〇〇警察署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56720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〇〇消防署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+mn-ea"/>
                        </a:rPr>
                        <a:t>〇〇１－４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latin typeface="+mn-ea"/>
                          <a:ea typeface="+mn-ea"/>
                        </a:rPr>
                        <a:t>〇〇町立病院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+mn-ea"/>
                        </a:rPr>
                        <a:t>〇〇</a:t>
                      </a:r>
                      <a:r>
                        <a:rPr kumimoji="1" lang="zh-TW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町</a:t>
                      </a:r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+mn-ea"/>
                        </a:rPr>
                        <a:t>〇〇１－５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〇〇〇</a:t>
                      </a:r>
                      <a:r>
                        <a:rPr kumimoji="1" lang="en-US" altLang="ja-JP" sz="14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kumimoji="1" lang="ja-JP" altLang="en-US" sz="1400" dirty="0">
                          <a:latin typeface="+mn-ea"/>
                          <a:ea typeface="+mn-ea"/>
                        </a:rPr>
                        <a:t>〇〇〇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90836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002234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680809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314797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529197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08253"/>
                  </a:ext>
                </a:extLst>
              </a:tr>
              <a:tr h="599932">
                <a:tc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メイリオ" panose="020B0604030504040204" pitchFamily="50" charset="-128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851650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8467" y="2328650"/>
            <a:ext cx="3087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関係先・公共機関等</a:t>
            </a:r>
            <a:endParaRPr lang="ja-JP" altLang="en-US" sz="24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E838CE-54FD-83AF-D9D1-938B14532829}"/>
              </a:ext>
            </a:extLst>
          </p:cNvPr>
          <p:cNvSpPr txBox="1"/>
          <p:nvPr/>
        </p:nvSpPr>
        <p:spPr>
          <a:xfrm>
            <a:off x="8467" y="9528008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6</a:t>
            </a:r>
          </a:p>
        </p:txBody>
      </p:sp>
      <p:graphicFrame>
        <p:nvGraphicFramePr>
          <p:cNvPr id="6" name="表 4">
            <a:extLst>
              <a:ext uri="{FF2B5EF4-FFF2-40B4-BE49-F238E27FC236}">
                <a16:creationId xmlns:a16="http://schemas.microsoft.com/office/drawing/2014/main" id="{880851EF-29AB-7277-9799-F024914D3BD4}"/>
              </a:ext>
            </a:extLst>
          </p:cNvPr>
          <p:cNvGraphicFramePr>
            <a:graphicFrameLocks noGrp="1"/>
          </p:cNvGraphicFramePr>
          <p:nvPr/>
        </p:nvGraphicFramePr>
        <p:xfrm>
          <a:off x="415867" y="912199"/>
          <a:ext cx="6216914" cy="1177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01383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3215531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わが家の避難所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家族の集合場所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l"/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905991E-EBB3-351A-8384-93C6A6C560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1333" l="9810" r="89873">
                        <a14:foregroundMark x1="36709" y1="20000" x2="36709" y2="20000"/>
                        <a14:foregroundMark x1="30696" y1="91333" x2="30696" y2="91333"/>
                        <a14:backgroundMark x1="80063" y1="13333" x2="80063" y2="13333"/>
                        <a14:backgroundMark x1="63608" y1="12000" x2="88291" y2="1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2963" y="1411001"/>
            <a:ext cx="649246" cy="616373"/>
          </a:xfrm>
          <a:prstGeom prst="rect">
            <a:avLst/>
          </a:prstGeom>
        </p:spPr>
      </p:pic>
      <p:pic>
        <p:nvPicPr>
          <p:cNvPr id="8" name="図 7" descr="挿絵, 記号, 時計 が含まれている画像&#10;&#10;自動的に生成された説明">
            <a:extLst>
              <a:ext uri="{FF2B5EF4-FFF2-40B4-BE49-F238E27FC236}">
                <a16:creationId xmlns:a16="http://schemas.microsoft.com/office/drawing/2014/main" id="{0B788564-DAAC-DBF6-49B1-1DA7B808E6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1660" y="1431034"/>
            <a:ext cx="242972" cy="612000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0DBBFDAA-D838-A992-2E19-234B5854B84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2324" y="1429955"/>
            <a:ext cx="18768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28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0477985-E71F-8DE5-C2F9-C4D185FB29BA}"/>
              </a:ext>
            </a:extLst>
          </p:cNvPr>
          <p:cNvSpPr txBox="1"/>
          <p:nvPr/>
        </p:nvSpPr>
        <p:spPr>
          <a:xfrm>
            <a:off x="3244791" y="135731"/>
            <a:ext cx="36162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BD5ACD-CE84-D6F3-4BAE-072798CE1FBD}"/>
              </a:ext>
            </a:extLst>
          </p:cNvPr>
          <p:cNvCxnSpPr>
            <a:cxnSpLocks/>
          </p:cNvCxnSpPr>
          <p:nvPr/>
        </p:nvCxnSpPr>
        <p:spPr>
          <a:xfrm>
            <a:off x="3110580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1FE90A-38B4-6307-D8BE-2A1791B7C128}"/>
              </a:ext>
            </a:extLst>
          </p:cNvPr>
          <p:cNvSpPr txBox="1"/>
          <p:nvPr/>
        </p:nvSpPr>
        <p:spPr>
          <a:xfrm>
            <a:off x="3883574" y="766473"/>
            <a:ext cx="2794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400">
                <a:latin typeface="メイリオ" panose="020B0604030504040204" pitchFamily="50" charset="-128"/>
                <a:ea typeface="メイリオ" panose="020B0604030504040204" pitchFamily="50" charset="-128"/>
              </a:rPr>
              <a:t>災害情報の入手先</a:t>
            </a:r>
            <a:endParaRPr lang="ja-JP" altLang="en-US" sz="240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7A029AA7-1CED-E7BC-0989-F847573BDBEC}"/>
              </a:ext>
            </a:extLst>
          </p:cNvPr>
          <p:cNvSpPr/>
          <p:nvPr/>
        </p:nvSpPr>
        <p:spPr>
          <a:xfrm>
            <a:off x="2347139" y="7034657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停電情報</a:t>
            </a:r>
            <a:endParaRPr kumimoji="1" lang="en-US" altLang="ja-JP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3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ほくでん</a:t>
            </a:r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2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ja-JP" altLang="en-US" sz="2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" name="グラフィックス 6" descr="電球 枠線">
            <a:extLst>
              <a:ext uri="{FF2B5EF4-FFF2-40B4-BE49-F238E27FC236}">
                <a16:creationId xmlns:a16="http://schemas.microsoft.com/office/drawing/2014/main" id="{EA59AFA1-4F38-5871-3DB0-C2F7FD5B3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03436" y="7103941"/>
            <a:ext cx="670343" cy="670343"/>
          </a:xfrm>
          <a:prstGeom prst="rect">
            <a:avLst/>
          </a:prstGeom>
        </p:spPr>
      </p:pic>
      <p:pic>
        <p:nvPicPr>
          <p:cNvPr id="11" name="図 10" descr="QR コード&#10;&#10;自動的に生成された説明">
            <a:extLst>
              <a:ext uri="{FF2B5EF4-FFF2-40B4-BE49-F238E27FC236}">
                <a16:creationId xmlns:a16="http://schemas.microsoft.com/office/drawing/2014/main" id="{6EB19CA4-36E2-CEAA-B65B-5E5B4959B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597" y="7739961"/>
            <a:ext cx="1440000" cy="1440000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EEACF0E6-3294-5C7C-A721-3DD4465A8A29}"/>
              </a:ext>
            </a:extLst>
          </p:cNvPr>
          <p:cNvSpPr/>
          <p:nvPr/>
        </p:nvSpPr>
        <p:spPr>
          <a:xfrm>
            <a:off x="2341484" y="1415184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防災情報全般</a:t>
            </a:r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北海道防災ポータル</a:t>
            </a:r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0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ja-JP" altLang="en-US" sz="2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DC65FE6-BF95-22FF-8888-5728B5C671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8743" y="2113404"/>
            <a:ext cx="1440000" cy="1440000"/>
          </a:xfrm>
          <a:prstGeom prst="rect">
            <a:avLst/>
          </a:prstGeom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0382583B-A78C-7B6F-CF79-8AA359F669A5}"/>
              </a:ext>
            </a:extLst>
          </p:cNvPr>
          <p:cNvSpPr/>
          <p:nvPr/>
        </p:nvSpPr>
        <p:spPr>
          <a:xfrm>
            <a:off x="4592414" y="1415184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災害・防災情報</a:t>
            </a:r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国土交通省</a:t>
            </a: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E9D7C89E-2C64-AD88-9857-096D770114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7644" y="2110950"/>
            <a:ext cx="1440000" cy="1440000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A852CDD4-AC0F-C0CE-7139-950EF8D35CCF}"/>
              </a:ext>
            </a:extLst>
          </p:cNvPr>
          <p:cNvSpPr/>
          <p:nvPr/>
        </p:nvSpPr>
        <p:spPr>
          <a:xfrm>
            <a:off x="2341484" y="4224920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気象情報</a:t>
            </a:r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zh-TW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釧路地方気象台</a:t>
            </a: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8C49D50F-F359-00DC-8424-775526A98E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8743" y="5011198"/>
            <a:ext cx="1440000" cy="1440000"/>
          </a:xfrm>
          <a:prstGeom prst="rect">
            <a:avLst/>
          </a:prstGeom>
        </p:spPr>
      </p:pic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AE861D94-7694-697E-AFC6-24D83EFD3674}"/>
              </a:ext>
            </a:extLst>
          </p:cNvPr>
          <p:cNvSpPr/>
          <p:nvPr/>
        </p:nvSpPr>
        <p:spPr>
          <a:xfrm>
            <a:off x="101985" y="7034657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雨量・水位情報</a:t>
            </a:r>
          </a:p>
          <a:p>
            <a:pPr algn="ctr"/>
            <a:r>
              <a:rPr kumimoji="1" lang="ja-JP" altLang="en-US" sz="13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国土交通省川の防災情報</a:t>
            </a:r>
            <a:endParaRPr kumimoji="1" lang="en-US" altLang="ja-JP" sz="13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373F43DB-64AC-7709-F76F-63FB460087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00" y="7739961"/>
            <a:ext cx="1440000" cy="1440000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D0D241FE-45BE-416F-61E3-9BACD4113BB3}"/>
              </a:ext>
            </a:extLst>
          </p:cNvPr>
          <p:cNvSpPr/>
          <p:nvPr/>
        </p:nvSpPr>
        <p:spPr>
          <a:xfrm>
            <a:off x="4592414" y="7034657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zh-TW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土砂災害警戒情報</a:t>
            </a:r>
          </a:p>
          <a:p>
            <a:pPr algn="ctr"/>
            <a:r>
              <a:rPr kumimoji="1" lang="ja-JP" altLang="en-US" sz="1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北海道土砂災害警戒情報システム</a:t>
            </a: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590DF03B-F1A5-0398-88A9-BA6FFDAAF0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8014" y="7739961"/>
            <a:ext cx="1440000" cy="1440000"/>
          </a:xfrm>
          <a:prstGeom prst="rect">
            <a:avLst/>
          </a:prstGeom>
        </p:spPr>
      </p:pic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2B0D61B9-18ED-EAF1-AE8A-E1FD0380F86F}"/>
              </a:ext>
            </a:extLst>
          </p:cNvPr>
          <p:cNvSpPr/>
          <p:nvPr/>
        </p:nvSpPr>
        <p:spPr>
          <a:xfrm>
            <a:off x="4592414" y="4224920"/>
            <a:ext cx="2215100" cy="2556000"/>
          </a:xfrm>
          <a:prstGeom prst="roundRect">
            <a:avLst>
              <a:gd name="adj" fmla="val 888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気象情報</a:t>
            </a:r>
            <a:endParaRPr kumimoji="1" lang="ja-JP" altLang="en-US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気象庁</a:t>
            </a:r>
            <a:r>
              <a:rPr kumimoji="1" lang="ja-JP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キキクル</a:t>
            </a:r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br>
              <a:rPr kumimoji="1" lang="en-US" altLang="ja-JP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4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5" name="図 34" descr="QR コード&#10;&#10;中程度の精度で自動的に生成された説明">
            <a:extLst>
              <a:ext uri="{FF2B5EF4-FFF2-40B4-BE49-F238E27FC236}">
                <a16:creationId xmlns:a16="http://schemas.microsoft.com/office/drawing/2014/main" id="{6049FCED-30E6-CF93-5233-54D582D3C16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211"/>
          <a:stretch/>
        </p:blipFill>
        <p:spPr>
          <a:xfrm flipH="1">
            <a:off x="102105" y="2033778"/>
            <a:ext cx="2186449" cy="3213176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0999DAE-3B09-FC7E-4B3D-F1BB7E00142D}"/>
              </a:ext>
            </a:extLst>
          </p:cNvPr>
          <p:cNvSpPr txBox="1"/>
          <p:nvPr/>
        </p:nvSpPr>
        <p:spPr>
          <a:xfrm>
            <a:off x="122432" y="5376861"/>
            <a:ext cx="22151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>
                <a:latin typeface="+mn-ea"/>
              </a:rPr>
              <a:t>スマートフォン等で二次元バーコードを読み取りいただくと、ホームページやアプリを確認いただけます。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E21B3256-12BE-28C1-AE16-A7D50EE44C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7644" y="5072054"/>
            <a:ext cx="1440000" cy="1440000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E9974F-FE4C-F32B-3CAF-C4906C95CBB5}"/>
              </a:ext>
            </a:extLst>
          </p:cNvPr>
          <p:cNvSpPr txBox="1"/>
          <p:nvPr/>
        </p:nvSpPr>
        <p:spPr>
          <a:xfrm>
            <a:off x="4558579" y="9350392"/>
            <a:ext cx="229813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https://www.njwa.jp/hokkaido-sabou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4EA5BF7-E6D6-DCA1-A6F0-EFDDDB47DB41}"/>
              </a:ext>
            </a:extLst>
          </p:cNvPr>
          <p:cNvSpPr txBox="1"/>
          <p:nvPr/>
        </p:nvSpPr>
        <p:spPr>
          <a:xfrm>
            <a:off x="2528880" y="9350392"/>
            <a:ext cx="1800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https://teideninfo.hepco.co.jp/</a:t>
            </a:r>
            <a:endParaRPr kumimoji="1" lang="en-US" altLang="ja-JP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E783221-3C7E-10C9-8326-402E03B0F865}"/>
              </a:ext>
            </a:extLst>
          </p:cNvPr>
          <p:cNvSpPr txBox="1"/>
          <p:nvPr/>
        </p:nvSpPr>
        <p:spPr>
          <a:xfrm>
            <a:off x="383300" y="9350392"/>
            <a:ext cx="151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https://www.river.go.jp/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6C65B10-0D2F-5107-2AB5-E2C3203E9DBB}"/>
              </a:ext>
            </a:extLst>
          </p:cNvPr>
          <p:cNvSpPr txBox="1"/>
          <p:nvPr/>
        </p:nvSpPr>
        <p:spPr>
          <a:xfrm>
            <a:off x="6498000" y="9536475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7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5CC9D65-4EF5-4BB8-EC29-9EE77E7A96E5}"/>
              </a:ext>
            </a:extLst>
          </p:cNvPr>
          <p:cNvSpPr txBox="1"/>
          <p:nvPr/>
        </p:nvSpPr>
        <p:spPr>
          <a:xfrm>
            <a:off x="2444752" y="6508337"/>
            <a:ext cx="206798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https://www.jmanet.go.jp/kushiro/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9A85B90-6332-34A8-3F0F-79FB8D457EFE}"/>
              </a:ext>
            </a:extLst>
          </p:cNvPr>
          <p:cNvSpPr txBox="1"/>
          <p:nvPr/>
        </p:nvSpPr>
        <p:spPr>
          <a:xfrm>
            <a:off x="4932944" y="6569193"/>
            <a:ext cx="154940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https://www.jma.go.jp/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628E734-9191-7A51-DBA3-F796B9B37804}"/>
              </a:ext>
            </a:extLst>
          </p:cNvPr>
          <p:cNvSpPr txBox="1"/>
          <p:nvPr/>
        </p:nvSpPr>
        <p:spPr>
          <a:xfrm>
            <a:off x="2465752" y="3689512"/>
            <a:ext cx="19264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https://www.bousai-hokkaido.jp/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B6A2426-04E8-0F84-99EE-5BBAFED1F4B9}"/>
              </a:ext>
            </a:extLst>
          </p:cNvPr>
          <p:cNvSpPr txBox="1"/>
          <p:nvPr/>
        </p:nvSpPr>
        <p:spPr>
          <a:xfrm>
            <a:off x="4759538" y="3689512"/>
            <a:ext cx="199635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https://www.mlit.go.jp/saigai/</a:t>
            </a:r>
          </a:p>
        </p:txBody>
      </p:sp>
    </p:spTree>
    <p:extLst>
      <p:ext uri="{BB962C8B-B14F-4D97-AF65-F5344CB8AC3E}">
        <p14:creationId xmlns:p14="http://schemas.microsoft.com/office/powerpoint/2010/main" val="3365690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-517162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 dirty="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2535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/>
        </p:nvGraphicFramePr>
        <p:xfrm>
          <a:off x="341733" y="1466578"/>
          <a:ext cx="6216914" cy="4320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4166">
                  <a:extLst>
                    <a:ext uri="{9D8B030D-6E8A-4147-A177-3AD203B41FA5}">
                      <a16:colId xmlns:a16="http://schemas.microsoft.com/office/drawing/2014/main" val="1823052681"/>
                    </a:ext>
                  </a:extLst>
                </a:gridCol>
                <a:gridCol w="2685448">
                  <a:extLst>
                    <a:ext uri="{9D8B030D-6E8A-4147-A177-3AD203B41FA5}">
                      <a16:colId xmlns:a16="http://schemas.microsoft.com/office/drawing/2014/main" val="3991603799"/>
                    </a:ext>
                  </a:extLst>
                </a:gridCol>
                <a:gridCol w="2250967">
                  <a:extLst>
                    <a:ext uri="{9D8B030D-6E8A-4147-A177-3AD203B41FA5}">
                      <a16:colId xmlns:a16="http://schemas.microsoft.com/office/drawing/2014/main" val="447356193"/>
                    </a:ext>
                  </a:extLst>
                </a:gridCol>
                <a:gridCol w="746333">
                  <a:extLst>
                    <a:ext uri="{9D8B030D-6E8A-4147-A177-3AD203B41FA5}">
                      <a16:colId xmlns:a16="http://schemas.microsoft.com/office/drawing/2014/main" val="310486788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災害状況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情報内容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備考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気象情報</a:t>
                      </a:r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地震・津波・融雪水害等</a:t>
                      </a:r>
                      <a:r>
                        <a:rPr kumimoji="1" lang="en-US" altLang="ja-JP" sz="1200" dirty="0">
                          <a:latin typeface="+mn-ea"/>
                          <a:ea typeface="+mn-ea"/>
                        </a:rPr>
                        <a:t>)</a:t>
                      </a:r>
                      <a:endParaRPr kumimoji="1" lang="ja-JP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896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町の避難指示等の状況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45322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避難所・避難場所の開設状況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74761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道路等の被害状況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2402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河川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2456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latin typeface="+mn-ea"/>
                          <a:ea typeface="+mn-ea"/>
                        </a:rPr>
                        <a:t>橋梁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77809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土砂崩れ・崖崩れ等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病院の状況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6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>
                          <a:latin typeface="+mn-ea"/>
                          <a:ea typeface="+mn-ea"/>
                        </a:rPr>
                        <a:t>その他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582929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-712566" y="830405"/>
            <a:ext cx="3616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まちの災害状況の把握</a:t>
            </a:r>
            <a:endParaRPr lang="ja-JP" altLang="en-US" sz="2000" dirty="0"/>
          </a:p>
        </p:txBody>
      </p:sp>
      <p:pic>
        <p:nvPicPr>
          <p:cNvPr id="8" name="グラフィックス 7" descr="チェック マーク 単色塗りつぶし">
            <a:extLst>
              <a:ext uri="{FF2B5EF4-FFF2-40B4-BE49-F238E27FC236}">
                <a16:creationId xmlns:a16="http://schemas.microsoft.com/office/drawing/2014/main" id="{0FE50716-3D1C-AB8B-5142-DD10A80CB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855" y="1514703"/>
            <a:ext cx="360000" cy="360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D861D5-D21F-9E9C-F6B6-486C003179EC}"/>
              </a:ext>
            </a:extLst>
          </p:cNvPr>
          <p:cNvSpPr txBox="1"/>
          <p:nvPr/>
        </p:nvSpPr>
        <p:spPr>
          <a:xfrm>
            <a:off x="0" y="5977209"/>
            <a:ext cx="6858000" cy="3928791"/>
          </a:xfrm>
          <a:prstGeom prst="rect">
            <a:avLst/>
          </a:prstGeom>
          <a:solidFill>
            <a:srgbClr val="FCDE00">
              <a:alpha val="31000"/>
            </a:srgbClr>
          </a:solidFill>
        </p:spPr>
        <p:txBody>
          <a:bodyPr wrap="square">
            <a:noAutofit/>
          </a:bodyPr>
          <a:lstStyle/>
          <a:p>
            <a:endParaRPr lang="ja-JP" altLang="en-US" sz="1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A25ADED-1C2B-963F-C67E-52CEF9DC60CF}"/>
              </a:ext>
            </a:extLst>
          </p:cNvPr>
          <p:cNvSpPr txBox="1"/>
          <p:nvPr/>
        </p:nvSpPr>
        <p:spPr>
          <a:xfrm>
            <a:off x="15498" y="9520977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>
                <a:latin typeface="+mn-ea"/>
              </a:rPr>
              <a:t>8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174C503-5763-7DD7-6290-4FDD461B6EA7}"/>
              </a:ext>
            </a:extLst>
          </p:cNvPr>
          <p:cNvSpPr txBox="1"/>
          <p:nvPr/>
        </p:nvSpPr>
        <p:spPr>
          <a:xfrm>
            <a:off x="984810" y="8528565"/>
            <a:ext cx="4857189" cy="96433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/>
              <a:t>発電機の燃料及びバッテリーの充電確認など、月１回は点検しましょう。また、発電機の使用マニュアルを備えておきましょう。</a:t>
            </a:r>
            <a:endParaRPr lang="en-US" altLang="ja-JP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/>
              <a:t>電源切替開閉器等の動作確認をしましょう。</a:t>
            </a:r>
          </a:p>
        </p:txBody>
      </p:sp>
      <p:pic>
        <p:nvPicPr>
          <p:cNvPr id="13" name="図 1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663E188-115F-C2C6-2B40-330D0171C69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700" y="8091319"/>
            <a:ext cx="1780798" cy="1831009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41655CA-3670-D56A-4164-441A2A40F049}"/>
              </a:ext>
            </a:extLst>
          </p:cNvPr>
          <p:cNvSpPr txBox="1"/>
          <p:nvPr/>
        </p:nvSpPr>
        <p:spPr>
          <a:xfrm>
            <a:off x="341733" y="6104624"/>
            <a:ext cx="5935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3200" dirty="0"/>
              <a:t>日常の準備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94667B9-776E-EB10-EA8B-83DB576EC0C8}"/>
              </a:ext>
            </a:extLst>
          </p:cNvPr>
          <p:cNvSpPr txBox="1"/>
          <p:nvPr/>
        </p:nvSpPr>
        <p:spPr>
          <a:xfrm>
            <a:off x="984811" y="6809005"/>
            <a:ext cx="2340000" cy="13849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+mn-ea"/>
              </a:rPr>
              <a:t>断水対策として、水の必要量を確認しましょう。</a:t>
            </a:r>
            <a:endParaRPr lang="en-US" altLang="ja-JP" sz="1200" dirty="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+mn-ea"/>
              </a:rPr>
              <a:t>貯水タンクの給排水ポンプの動作確認をしましょう。</a:t>
            </a:r>
            <a:endParaRPr lang="en-US" altLang="ja-JP" sz="1200" dirty="0"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+mn-ea"/>
              </a:rPr>
              <a:t>河川からの取水の際の機械等の点検・動作確認をしましょう。</a:t>
            </a:r>
            <a:endParaRPr lang="en-US" altLang="ja-JP" sz="1200" dirty="0">
              <a:latin typeface="+mn-ea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F898189-066C-8219-F472-C3B92053915E}"/>
              </a:ext>
            </a:extLst>
          </p:cNvPr>
          <p:cNvSpPr txBox="1"/>
          <p:nvPr/>
        </p:nvSpPr>
        <p:spPr>
          <a:xfrm>
            <a:off x="4442330" y="6809005"/>
            <a:ext cx="2340000" cy="139280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/>
              <a:t>施設設備の倒壊や破損対策として、機材等の固定、予備部品の確保、電気配線図、水道管図面、機械等の説明書などをすぐに確認できるようにしておきましょう。</a:t>
            </a:r>
          </a:p>
        </p:txBody>
      </p:sp>
      <p:pic>
        <p:nvPicPr>
          <p:cNvPr id="21" name="図 20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F8919AA-5D49-DFCD-9258-B62C024F60C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5500" y="6772280"/>
            <a:ext cx="1033769" cy="1133265"/>
          </a:xfrm>
          <a:prstGeom prst="rect">
            <a:avLst/>
          </a:prstGeom>
        </p:spPr>
      </p:pic>
      <p:pic>
        <p:nvPicPr>
          <p:cNvPr id="25" name="図 24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F6CC9B7-101A-6B34-9504-CF5AFA4F8DD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55" y="8439422"/>
            <a:ext cx="980914" cy="805334"/>
          </a:xfrm>
          <a:prstGeom prst="rect">
            <a:avLst/>
          </a:prstGeom>
        </p:spPr>
      </p:pic>
      <p:pic>
        <p:nvPicPr>
          <p:cNvPr id="29" name="図 28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9822B91-200F-A630-F3CE-DD4B4125F45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8436" y="6880030"/>
            <a:ext cx="989564" cy="98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89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45CF5E-3B93-F4C5-7CC0-4D0070BA1939}"/>
              </a:ext>
            </a:extLst>
          </p:cNvPr>
          <p:cNvSpPr txBox="1"/>
          <p:nvPr/>
        </p:nvSpPr>
        <p:spPr>
          <a:xfrm>
            <a:off x="2706485" y="135731"/>
            <a:ext cx="4078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3200">
                <a:latin typeface="メイリオ" panose="020B0604030504040204" pitchFamily="50" charset="-128"/>
                <a:ea typeface="メイリオ" panose="020B0604030504040204" pitchFamily="50" charset="-128"/>
              </a:rPr>
              <a:t>わが家の防災メモ</a:t>
            </a:r>
            <a:endParaRPr lang="ja-JP" altLang="en-US" sz="3200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4D70CC2-C808-08B6-6D97-4D406013B996}"/>
              </a:ext>
            </a:extLst>
          </p:cNvPr>
          <p:cNvCxnSpPr>
            <a:cxnSpLocks/>
          </p:cNvCxnSpPr>
          <p:nvPr/>
        </p:nvCxnSpPr>
        <p:spPr>
          <a:xfrm>
            <a:off x="3133193" y="707295"/>
            <a:ext cx="3780000" cy="0"/>
          </a:xfrm>
          <a:prstGeom prst="line">
            <a:avLst/>
          </a:prstGeom>
          <a:ln w="76200">
            <a:solidFill>
              <a:srgbClr val="FC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5A51E387-B6E2-976D-9061-95E54C74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257564"/>
              </p:ext>
            </p:extLst>
          </p:nvPr>
        </p:nvGraphicFramePr>
        <p:xfrm>
          <a:off x="432009" y="1327370"/>
          <a:ext cx="6146461" cy="704259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146461">
                  <a:extLst>
                    <a:ext uri="{9D8B030D-6E8A-4147-A177-3AD203B41FA5}">
                      <a16:colId xmlns:a16="http://schemas.microsoft.com/office/drawing/2014/main" val="1823052681"/>
                    </a:ext>
                  </a:extLst>
                </a:gridCol>
              </a:tblGrid>
              <a:tr h="414270">
                <a:tc>
                  <a:txBody>
                    <a:bodyPr/>
                    <a:lstStyle/>
                    <a:p>
                      <a:pPr algn="ctr"/>
                      <a:endParaRPr kumimoji="1" lang="ja-JP" altLang="en-US" sz="1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7854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778094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14304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699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582929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062771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861567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499635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885354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81254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597786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176996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928036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968544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269263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386482"/>
                  </a:ext>
                </a:extLst>
              </a:tr>
              <a:tr h="414270">
                <a:tc>
                  <a:txBody>
                    <a:bodyPr/>
                    <a:lstStyle/>
                    <a:p>
                      <a:pPr algn="l"/>
                      <a:endParaRPr kumimoji="1" lang="ja-JP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972692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7C76AB-E7D0-1D60-5E2A-C27819A99CF4}"/>
              </a:ext>
            </a:extLst>
          </p:cNvPr>
          <p:cNvSpPr txBox="1"/>
          <p:nvPr/>
        </p:nvSpPr>
        <p:spPr>
          <a:xfrm>
            <a:off x="3193005" y="830405"/>
            <a:ext cx="3616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なんでもメモ</a:t>
            </a:r>
            <a:endParaRPr lang="ja-JP" altLang="en-US" sz="20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A25ADED-1C2B-963F-C67E-52CEF9DC60CF}"/>
              </a:ext>
            </a:extLst>
          </p:cNvPr>
          <p:cNvSpPr txBox="1"/>
          <p:nvPr/>
        </p:nvSpPr>
        <p:spPr>
          <a:xfrm>
            <a:off x="6467004" y="9520977"/>
            <a:ext cx="360000" cy="360000"/>
          </a:xfrm>
          <a:prstGeom prst="ellipse">
            <a:avLst/>
          </a:prstGeom>
          <a:solidFill>
            <a:srgbClr val="FCDE00"/>
          </a:solidFill>
          <a:ln>
            <a:solidFill>
              <a:srgbClr val="FCD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+mn-ea"/>
              </a:rPr>
              <a:t>9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C2E95AF-9F7D-EC15-306B-A8B6137ECE81}"/>
              </a:ext>
            </a:extLst>
          </p:cNvPr>
          <p:cNvSpPr txBox="1"/>
          <p:nvPr/>
        </p:nvSpPr>
        <p:spPr>
          <a:xfrm>
            <a:off x="225053" y="8685104"/>
            <a:ext cx="63207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+mn-ea"/>
              </a:rPr>
              <a:t>※</a:t>
            </a:r>
            <a:r>
              <a:rPr lang="ja-JP" altLang="en-US" sz="1400" dirty="0">
                <a:latin typeface="+mn-ea"/>
              </a:rPr>
              <a:t>携帯用ハンドブックは、あくまで記載例としてイメージやポイントを解説</a:t>
            </a:r>
            <a:endParaRPr lang="en-US" altLang="ja-JP" sz="1400" dirty="0">
              <a:latin typeface="+mn-ea"/>
            </a:endParaRPr>
          </a:p>
          <a:p>
            <a:r>
              <a:rPr lang="ja-JP" altLang="en-US" sz="1400" dirty="0">
                <a:latin typeface="+mn-ea"/>
              </a:rPr>
              <a:t>　したものです。</a:t>
            </a:r>
          </a:p>
          <a:p>
            <a:r>
              <a:rPr lang="ja-JP" altLang="en-US" sz="1400" dirty="0">
                <a:latin typeface="+mn-ea"/>
              </a:rPr>
              <a:t>　個々の経営や地域等によって、方針、業務、緊急時の体制、被害による影</a:t>
            </a:r>
            <a:endParaRPr lang="en-US" altLang="ja-JP" sz="1400" dirty="0">
              <a:latin typeface="+mn-ea"/>
            </a:endParaRPr>
          </a:p>
          <a:p>
            <a:r>
              <a:rPr lang="ja-JP" altLang="en-US" sz="1400" dirty="0">
                <a:latin typeface="+mn-ea"/>
              </a:rPr>
              <a:t>　響と対応などは、それぞれに適したものを記載し作成してください。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845396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8ED7A0B-CDE0-D135-B6C3-2E9C6E961638}"/>
              </a:ext>
            </a:extLst>
          </p:cNvPr>
          <p:cNvSpPr/>
          <p:nvPr/>
        </p:nvSpPr>
        <p:spPr>
          <a:xfrm>
            <a:off x="0" y="0"/>
            <a:ext cx="6858000" cy="9940018"/>
          </a:xfrm>
          <a:prstGeom prst="rect">
            <a:avLst/>
          </a:prstGeom>
          <a:solidFill>
            <a:srgbClr val="FCD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66E7A9F-792A-025A-4D71-158AEEDB22DC}"/>
              </a:ext>
            </a:extLst>
          </p:cNvPr>
          <p:cNvSpPr txBox="1"/>
          <p:nvPr/>
        </p:nvSpPr>
        <p:spPr>
          <a:xfrm>
            <a:off x="827421" y="8580100"/>
            <a:ext cx="52031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「携帯用ハンドブック」に関するお問い合わせ先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zh-TW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農林水産省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zh-TW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北海道農政事務所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zh-TW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釧路地域拠点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〒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085-0017 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釧路市幸町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丁目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番地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TEL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0154-99-9046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1" name="図 2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8325393-3258-2CEB-B1A3-51FEC841F2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1346" y="1741059"/>
            <a:ext cx="2663054" cy="2663054"/>
          </a:xfrm>
          <a:prstGeom prst="rect">
            <a:avLst/>
          </a:prstGeom>
        </p:spPr>
      </p:pic>
      <p:pic>
        <p:nvPicPr>
          <p:cNvPr id="22" name="図 21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622FDAA-E4A8-6D9D-4706-E9132B6CB4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1117" y="4101361"/>
            <a:ext cx="1645034" cy="2663054"/>
          </a:xfrm>
          <a:prstGeom prst="rect">
            <a:avLst/>
          </a:prstGeom>
        </p:spPr>
      </p:pic>
      <p:pic>
        <p:nvPicPr>
          <p:cNvPr id="23" name="図 2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2A942E7-B97F-7007-7935-4290A9E897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2095" y="5419524"/>
            <a:ext cx="2663054" cy="2663054"/>
          </a:xfrm>
          <a:prstGeom prst="rect">
            <a:avLst/>
          </a:prstGeom>
        </p:spPr>
      </p:pic>
      <p:pic>
        <p:nvPicPr>
          <p:cNvPr id="27" name="図 26" descr="ロゴ&#10;&#10;自動的に生成された説明">
            <a:extLst>
              <a:ext uri="{FF2B5EF4-FFF2-40B4-BE49-F238E27FC236}">
                <a16:creationId xmlns:a16="http://schemas.microsoft.com/office/drawing/2014/main" id="{31C7CDCD-8619-F2EF-AAB6-DEE23B023B6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7452">
            <a:off x="3870014" y="1429644"/>
            <a:ext cx="950911" cy="950911"/>
          </a:xfrm>
          <a:prstGeom prst="rect">
            <a:avLst/>
          </a:prstGeom>
        </p:spPr>
      </p:pic>
      <p:pic>
        <p:nvPicPr>
          <p:cNvPr id="28" name="図 27" descr="ロゴ&#10;&#10;自動的に生成された説明">
            <a:extLst>
              <a:ext uri="{FF2B5EF4-FFF2-40B4-BE49-F238E27FC236}">
                <a16:creationId xmlns:a16="http://schemas.microsoft.com/office/drawing/2014/main" id="{DE78E8B8-4893-3B4A-6377-8A5CEEA999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7452">
            <a:off x="5545821" y="5059228"/>
            <a:ext cx="950911" cy="950911"/>
          </a:xfrm>
          <a:prstGeom prst="rect">
            <a:avLst/>
          </a:prstGeom>
        </p:spPr>
      </p:pic>
      <p:pic>
        <p:nvPicPr>
          <p:cNvPr id="29" name="図 28" descr="ロゴ&#10;&#10;自動的に生成された説明">
            <a:extLst>
              <a:ext uri="{FF2B5EF4-FFF2-40B4-BE49-F238E27FC236}">
                <a16:creationId xmlns:a16="http://schemas.microsoft.com/office/drawing/2014/main" id="{A369D37B-C498-557D-8A70-72C31AE70E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7452">
            <a:off x="484607" y="3759820"/>
            <a:ext cx="950911" cy="950911"/>
          </a:xfrm>
          <a:prstGeom prst="rect">
            <a:avLst/>
          </a:prstGeom>
        </p:spPr>
      </p:pic>
      <p:pic>
        <p:nvPicPr>
          <p:cNvPr id="32" name="図 31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F9F7F35-26F5-A584-6CCE-2BC57229652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1645034" cy="1855293"/>
          </a:xfrm>
          <a:prstGeom prst="rect">
            <a:avLst/>
          </a:prstGeom>
        </p:spPr>
      </p:pic>
      <p:pic>
        <p:nvPicPr>
          <p:cNvPr id="34" name="図 33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37D43F0-F000-BACA-1C35-7294D2BDA37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7141" y="-1"/>
            <a:ext cx="1130859" cy="16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9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CB839F37F2E8445A3D11A17FF0FB90F" ma:contentTypeVersion="14" ma:contentTypeDescription="新しいドキュメントを作成します。" ma:contentTypeScope="" ma:versionID="75e67dd63af911586a4e9398021e91ad">
  <xsd:schema xmlns:xsd="http://www.w3.org/2001/XMLSchema" xmlns:xs="http://www.w3.org/2001/XMLSchema" xmlns:p="http://schemas.microsoft.com/office/2006/metadata/properties" xmlns:ns2="932ee706-f1df-4000-a94c-a15faccc7003" xmlns:ns3="37475c82-dadc-4e40-94bd-312afdab25f6" targetNamespace="http://schemas.microsoft.com/office/2006/metadata/properties" ma:root="true" ma:fieldsID="f81a289ae733077fd2feb69c3cabefde" ns2:_="" ns3:_="">
    <xsd:import namespace="932ee706-f1df-4000-a94c-a15faccc7003"/>
    <xsd:import namespace="37475c82-dadc-4e40-94bd-312afdab25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2ee706-f1df-4000-a94c-a15faccc70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475c82-dadc-4e40-94bd-312afdab25f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c02d874-4e40-45bd-b201-e94392568069}" ma:internalName="TaxCatchAll" ma:showField="CatchAllData" ma:web="37475c82-dadc-4e40-94bd-312afdab25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32ee706-f1df-4000-a94c-a15faccc7003">
      <Terms xmlns="http://schemas.microsoft.com/office/infopath/2007/PartnerControls"/>
    </lcf76f155ced4ddcb4097134ff3c332f>
    <TaxCatchAll xmlns="37475c82-dadc-4e40-94bd-312afdab25f6" xsi:nil="true"/>
  </documentManagement>
</p:properties>
</file>

<file path=customXml/itemProps1.xml><?xml version="1.0" encoding="utf-8"?>
<ds:datastoreItem xmlns:ds="http://schemas.openxmlformats.org/officeDocument/2006/customXml" ds:itemID="{B66C87AC-A088-4FDC-8980-FC9CC49CA8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2ee706-f1df-4000-a94c-a15faccc7003"/>
    <ds:schemaRef ds:uri="37475c82-dadc-4e40-94bd-312afdab25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67D73B-BCAD-4B8B-AF5F-77E67412DD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D39AD0-4907-4E7A-921F-E123BDE41D5B}">
  <ds:schemaRefs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37475c82-dadc-4e40-94bd-312afdab25f6"/>
    <ds:schemaRef ds:uri="932ee706-f1df-4000-a94c-a15faccc700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345</TotalTime>
  <Words>1513</Words>
  <PresentationFormat>A4 210 x 297 mm</PresentationFormat>
  <Paragraphs>312</Paragraphs>
  <Slides>12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HG丸ｺﾞｼｯｸM-PRO</vt:lpstr>
      <vt:lpstr>メイリオ</vt:lpstr>
      <vt:lpstr>游ゴシック</vt:lpstr>
      <vt:lpstr>Arial</vt:lpstr>
      <vt:lpstr>Century Gothic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2025-09-05T01:47:56Z</cp:lastPrinted>
  <dcterms:created xsi:type="dcterms:W3CDTF">2024-06-26T00:57:15Z</dcterms:created>
  <dcterms:modified xsi:type="dcterms:W3CDTF">2025-09-05T01:49:20Z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0x0101008CB839F37F2E8445A3D11A17FF0FB90F</vt:lpwstr>
  </property>
  <property fmtid="{D5CDD505-2E9C-101B-9397-08002B2CF9AE}" pid="3" name="MediaServiceImageTags">
    <vt:lpwstr/>
  </property>
</Properties>
</file>