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sldIdLst>
    <p:sldId id="260" r:id="rId5"/>
    <p:sldId id="256" r:id="rId6"/>
    <p:sldId id="259" r:id="rId7"/>
    <p:sldId id="265" r:id="rId8"/>
    <p:sldId id="273" r:id="rId9"/>
    <p:sldId id="264" r:id="rId10"/>
    <p:sldId id="269" r:id="rId11"/>
    <p:sldId id="276" r:id="rId12"/>
    <p:sldId id="286" r:id="rId13"/>
    <p:sldId id="287" r:id="rId14"/>
    <p:sldId id="288" r:id="rId15"/>
    <p:sldId id="261" r:id="rId16"/>
  </p:sldIdLst>
  <p:sldSz cx="6858000" cy="9906000" type="A4"/>
  <p:notesSz cx="7102475" cy="102330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E00"/>
    <a:srgbClr val="009A44"/>
    <a:srgbClr val="00CC00"/>
    <a:srgbClr val="D9080A"/>
    <a:srgbClr val="FFF8C1"/>
    <a:srgbClr val="BFD6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00F33F-98C5-4A12-A11C-3A7705AF934D}" v="1" dt="2025-09-10T02:37:57.5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本間 春香(HOMMA Haruka)" userId="90c26283-9d43-4ee1-a60a-6a6aa48d5d4c" providerId="ADAL" clId="{65FD10FA-59F0-42CE-A69F-B490AA4C8195}"/>
    <pc:docChg chg="undo custSel addSld delSld modSld sldOrd">
      <pc:chgData name="本間 春香(HOMMA Haruka)" userId="90c26283-9d43-4ee1-a60a-6a6aa48d5d4c" providerId="ADAL" clId="{65FD10FA-59F0-42CE-A69F-B490AA4C8195}" dt="2024-09-03T02:08:49.285" v="1478" actId="478"/>
      <pc:docMkLst>
        <pc:docMk/>
      </pc:docMkLst>
      <pc:sldChg chg="addSp delSp modSp mod">
        <pc:chgData name="本間 春香(HOMMA Haruka)" userId="90c26283-9d43-4ee1-a60a-6a6aa48d5d4c" providerId="ADAL" clId="{65FD10FA-59F0-42CE-A69F-B490AA4C8195}" dt="2024-09-03T02:04:57.871" v="1456" actId="1038"/>
        <pc:sldMkLst>
          <pc:docMk/>
          <pc:sldMk cId="2755484194" sldId="256"/>
        </pc:sldMkLst>
      </pc:sldChg>
      <pc:sldChg chg="delSp del mod">
        <pc:chgData name="本間 春香(HOMMA Haruka)" userId="90c26283-9d43-4ee1-a60a-6a6aa48d5d4c" providerId="ADAL" clId="{65FD10FA-59F0-42CE-A69F-B490AA4C8195}" dt="2024-09-03T01:45:29.130" v="403" actId="2696"/>
        <pc:sldMkLst>
          <pc:docMk/>
          <pc:sldMk cId="3992980304" sldId="258"/>
        </pc:sldMkLst>
      </pc:sldChg>
      <pc:sldChg chg="modSp mod ord">
        <pc:chgData name="本間 春香(HOMMA Haruka)" userId="90c26283-9d43-4ee1-a60a-6a6aa48d5d4c" providerId="ADAL" clId="{65FD10FA-59F0-42CE-A69F-B490AA4C8195}" dt="2024-09-03T01:47:02.630" v="454" actId="1038"/>
        <pc:sldMkLst>
          <pc:docMk/>
          <pc:sldMk cId="3040943516" sldId="259"/>
        </pc:sldMkLst>
      </pc:sldChg>
      <pc:sldChg chg="modSp mod">
        <pc:chgData name="本間 春香(HOMMA Haruka)" userId="90c26283-9d43-4ee1-a60a-6a6aa48d5d4c" providerId="ADAL" clId="{65FD10FA-59F0-42CE-A69F-B490AA4C8195}" dt="2024-09-03T01:48:38.858" v="540" actId="14100"/>
        <pc:sldMkLst>
          <pc:docMk/>
          <pc:sldMk cId="3473025366" sldId="263"/>
        </pc:sldMkLst>
      </pc:sldChg>
      <pc:sldChg chg="addSp delSp modSp mod">
        <pc:chgData name="本間 春香(HOMMA Haruka)" userId="90c26283-9d43-4ee1-a60a-6a6aa48d5d4c" providerId="ADAL" clId="{65FD10FA-59F0-42CE-A69F-B490AA4C8195}" dt="2024-09-03T02:06:12.104" v="1463" actId="1076"/>
        <pc:sldMkLst>
          <pc:docMk/>
          <pc:sldMk cId="1785075617" sldId="264"/>
        </pc:sldMkLst>
      </pc:sldChg>
      <pc:sldChg chg="modSp mod ord">
        <pc:chgData name="本間 春香(HOMMA Haruka)" userId="90c26283-9d43-4ee1-a60a-6a6aa48d5d4c" providerId="ADAL" clId="{65FD10FA-59F0-42CE-A69F-B490AA4C8195}" dt="2024-09-03T01:48:29.067" v="538" actId="14100"/>
        <pc:sldMkLst>
          <pc:docMk/>
          <pc:sldMk cId="3073857140" sldId="265"/>
        </pc:sldMkLst>
      </pc:sldChg>
      <pc:sldChg chg="addSp delSp modSp mod">
        <pc:chgData name="本間 春香(HOMMA Haruka)" userId="90c26283-9d43-4ee1-a60a-6a6aa48d5d4c" providerId="ADAL" clId="{65FD10FA-59F0-42CE-A69F-B490AA4C8195}" dt="2024-09-03T02:08:49.285" v="1478" actId="478"/>
        <pc:sldMkLst>
          <pc:docMk/>
          <pc:sldMk cId="450225732" sldId="268"/>
        </pc:sldMkLst>
      </pc:sldChg>
      <pc:sldChg chg="modSp mod">
        <pc:chgData name="本間 春香(HOMMA Haruka)" userId="90c26283-9d43-4ee1-a60a-6a6aa48d5d4c" providerId="ADAL" clId="{65FD10FA-59F0-42CE-A69F-B490AA4C8195}" dt="2024-09-03T01:49:18.727" v="552" actId="1035"/>
        <pc:sldMkLst>
          <pc:docMk/>
          <pc:sldMk cId="709413421" sldId="269"/>
        </pc:sldMkLst>
      </pc:sldChg>
      <pc:sldChg chg="modSp mod">
        <pc:chgData name="本間 春香(HOMMA Haruka)" userId="90c26283-9d43-4ee1-a60a-6a6aa48d5d4c" providerId="ADAL" clId="{65FD10FA-59F0-42CE-A69F-B490AA4C8195}" dt="2024-09-03T01:49:59.272" v="627" actId="1035"/>
        <pc:sldMkLst>
          <pc:docMk/>
          <pc:sldMk cId="3017682452" sldId="270"/>
        </pc:sldMkLst>
      </pc:sldChg>
      <pc:sldChg chg="modSp mod">
        <pc:chgData name="本間 春香(HOMMA Haruka)" userId="90c26283-9d43-4ee1-a60a-6a6aa48d5d4c" providerId="ADAL" clId="{65FD10FA-59F0-42CE-A69F-B490AA4C8195}" dt="2024-09-03T01:51:04.374" v="789" actId="1037"/>
        <pc:sldMkLst>
          <pc:docMk/>
          <pc:sldMk cId="4009789239" sldId="271"/>
        </pc:sldMkLst>
      </pc:sldChg>
      <pc:sldChg chg="delSp modSp add mod">
        <pc:chgData name="本間 春香(HOMMA Haruka)" userId="90c26283-9d43-4ee1-a60a-6a6aa48d5d4c" providerId="ADAL" clId="{65FD10FA-59F0-42CE-A69F-B490AA4C8195}" dt="2024-09-03T01:55:46.301" v="958" actId="1035"/>
        <pc:sldMkLst>
          <pc:docMk/>
          <pc:sldMk cId="845396959" sldId="272"/>
        </pc:sldMkLst>
      </pc:sldChg>
    </pc:docChg>
  </pc:docChgLst>
  <pc:docChgLst>
    <pc:chgData name="中田 進(NAKATA Susumu)" userId="75e2c31e-a80d-49c5-a7cc-fe7bc930b06d" providerId="ADAL" clId="{BA4018F9-DDCB-4EBC-8208-14A45B9025BC}"/>
    <pc:docChg chg="undo custSel modSld modNotesMaster">
      <pc:chgData name="中田 進(NAKATA Susumu)" userId="75e2c31e-a80d-49c5-a7cc-fe7bc930b06d" providerId="ADAL" clId="{BA4018F9-DDCB-4EBC-8208-14A45B9025BC}" dt="2024-09-12T03:51:34.175" v="553" actId="20577"/>
      <pc:docMkLst>
        <pc:docMk/>
      </pc:docMkLst>
      <pc:sldChg chg="addSp delSp modSp mod">
        <pc:chgData name="中田 進(NAKATA Susumu)" userId="75e2c31e-a80d-49c5-a7cc-fe7bc930b06d" providerId="ADAL" clId="{BA4018F9-DDCB-4EBC-8208-14A45B9025BC}" dt="2024-09-12T01:58:05.792" v="548" actId="1036"/>
        <pc:sldMkLst>
          <pc:docMk/>
          <pc:sldMk cId="2755484194" sldId="256"/>
        </pc:sldMkLst>
      </pc:sldChg>
      <pc:sldChg chg="addSp delSp modSp mod">
        <pc:chgData name="中田 進(NAKATA Susumu)" userId="75e2c31e-a80d-49c5-a7cc-fe7bc930b06d" providerId="ADAL" clId="{BA4018F9-DDCB-4EBC-8208-14A45B9025BC}" dt="2024-09-12T01:32:34.333" v="284" actId="21"/>
        <pc:sldMkLst>
          <pc:docMk/>
          <pc:sldMk cId="3040943516" sldId="259"/>
        </pc:sldMkLst>
      </pc:sldChg>
      <pc:sldChg chg="delSp modSp mod">
        <pc:chgData name="中田 進(NAKATA Susumu)" userId="75e2c31e-a80d-49c5-a7cc-fe7bc930b06d" providerId="ADAL" clId="{BA4018F9-DDCB-4EBC-8208-14A45B9025BC}" dt="2024-09-11T23:29:49.579" v="115" actId="207"/>
        <pc:sldMkLst>
          <pc:docMk/>
          <pc:sldMk cId="802530743" sldId="261"/>
        </pc:sldMkLst>
      </pc:sldChg>
      <pc:sldChg chg="addSp modSp mod">
        <pc:chgData name="中田 進(NAKATA Susumu)" userId="75e2c31e-a80d-49c5-a7cc-fe7bc930b06d" providerId="ADAL" clId="{BA4018F9-DDCB-4EBC-8208-14A45B9025BC}" dt="2024-09-11T23:28:50.128" v="111" actId="207"/>
        <pc:sldMkLst>
          <pc:docMk/>
          <pc:sldMk cId="3473025366" sldId="263"/>
        </pc:sldMkLst>
      </pc:sldChg>
      <pc:sldChg chg="addSp modSp mod">
        <pc:chgData name="中田 進(NAKATA Susumu)" userId="75e2c31e-a80d-49c5-a7cc-fe7bc930b06d" providerId="ADAL" clId="{BA4018F9-DDCB-4EBC-8208-14A45B9025BC}" dt="2024-09-11T23:27:45.759" v="88" actId="207"/>
        <pc:sldMkLst>
          <pc:docMk/>
          <pc:sldMk cId="3073857140" sldId="265"/>
        </pc:sldMkLst>
      </pc:sldChg>
      <pc:sldChg chg="addSp modSp mod">
        <pc:chgData name="中田 進(NAKATA Susumu)" userId="75e2c31e-a80d-49c5-a7cc-fe7bc930b06d" providerId="ADAL" clId="{BA4018F9-DDCB-4EBC-8208-14A45B9025BC}" dt="2024-09-12T03:51:34.175" v="553" actId="20577"/>
        <pc:sldMkLst>
          <pc:docMk/>
          <pc:sldMk cId="845396959" sldId="272"/>
        </pc:sldMkLst>
      </pc:sldChg>
    </pc:docChg>
  </pc:docChgLst>
  <pc:docChgLst>
    <pc:chgData name="中田 進(NAKATA Susumu)" userId="75e2c31e-a80d-49c5-a7cc-fe7bc930b06d" providerId="ADAL" clId="{29309D6C-E5FE-4108-AD12-D0A274EA41FF}"/>
    <pc:docChg chg="custSel modSld">
      <pc:chgData name="中田 進(NAKATA Susumu)" userId="75e2c31e-a80d-49c5-a7cc-fe7bc930b06d" providerId="ADAL" clId="{29309D6C-E5FE-4108-AD12-D0A274EA41FF}" dt="2024-09-03T07:59:29.071" v="33" actId="21"/>
      <pc:docMkLst>
        <pc:docMk/>
      </pc:docMkLst>
      <pc:sldChg chg="delSp modSp mod">
        <pc:chgData name="中田 進(NAKATA Susumu)" userId="75e2c31e-a80d-49c5-a7cc-fe7bc930b06d" providerId="ADAL" clId="{29309D6C-E5FE-4108-AD12-D0A274EA41FF}" dt="2024-09-03T07:55:38.384" v="9" actId="207"/>
        <pc:sldMkLst>
          <pc:docMk/>
          <pc:sldMk cId="2755484194" sldId="256"/>
        </pc:sldMkLst>
      </pc:sldChg>
      <pc:sldChg chg="delSp">
        <pc:chgData name="中田 進(NAKATA Susumu)" userId="75e2c31e-a80d-49c5-a7cc-fe7bc930b06d" providerId="ADAL" clId="{29309D6C-E5FE-4108-AD12-D0A274EA41FF}" dt="2024-09-03T07:58:56.167" v="27" actId="21"/>
        <pc:sldMkLst>
          <pc:docMk/>
          <pc:sldMk cId="439552361" sldId="260"/>
        </pc:sldMkLst>
      </pc:sldChg>
      <pc:sldChg chg="delSp modSp mod">
        <pc:chgData name="中田 進(NAKATA Susumu)" userId="75e2c31e-a80d-49c5-a7cc-fe7bc930b06d" providerId="ADAL" clId="{29309D6C-E5FE-4108-AD12-D0A274EA41FF}" dt="2024-09-03T07:56:50.267" v="23" actId="207"/>
        <pc:sldMkLst>
          <pc:docMk/>
          <pc:sldMk cId="1785075617" sldId="264"/>
        </pc:sldMkLst>
      </pc:sldChg>
      <pc:sldChg chg="delSp modSp mod">
        <pc:chgData name="中田 進(NAKATA Susumu)" userId="75e2c31e-a80d-49c5-a7cc-fe7bc930b06d" providerId="ADAL" clId="{29309D6C-E5FE-4108-AD12-D0A274EA41FF}" dt="2024-09-03T07:56:01.360" v="13" actId="21"/>
        <pc:sldMkLst>
          <pc:docMk/>
          <pc:sldMk cId="3073857140" sldId="265"/>
        </pc:sldMkLst>
      </pc:sldChg>
      <pc:sldChg chg="delSp mod">
        <pc:chgData name="中田 進(NAKATA Susumu)" userId="75e2c31e-a80d-49c5-a7cc-fe7bc930b06d" providerId="ADAL" clId="{29309D6C-E5FE-4108-AD12-D0A274EA41FF}" dt="2024-09-03T07:57:05.887" v="26" actId="21"/>
        <pc:sldMkLst>
          <pc:docMk/>
          <pc:sldMk cId="450225732" sldId="268"/>
        </pc:sldMkLst>
      </pc:sldChg>
      <pc:sldChg chg="delSp modSp mod">
        <pc:chgData name="中田 進(NAKATA Susumu)" userId="75e2c31e-a80d-49c5-a7cc-fe7bc930b06d" providerId="ADAL" clId="{29309D6C-E5FE-4108-AD12-D0A274EA41FF}" dt="2024-09-03T07:59:17.848" v="30" actId="21"/>
        <pc:sldMkLst>
          <pc:docMk/>
          <pc:sldMk cId="4009789239" sldId="271"/>
        </pc:sldMkLst>
      </pc:sldChg>
      <pc:sldChg chg="delSp modSp mod">
        <pc:chgData name="中田 進(NAKATA Susumu)" userId="75e2c31e-a80d-49c5-a7cc-fe7bc930b06d" providerId="ADAL" clId="{29309D6C-E5FE-4108-AD12-D0A274EA41FF}" dt="2024-09-03T07:59:29.071" v="33" actId="21"/>
        <pc:sldMkLst>
          <pc:docMk/>
          <pc:sldMk cId="845396959" sldId="272"/>
        </pc:sldMkLst>
      </pc:sldChg>
    </pc:docChg>
  </pc:docChgLst>
  <pc:docChgLst>
    <pc:chgData name="中田 進(NAKATA Susumu)" userId="75e2c31e-a80d-49c5-a7cc-fe7bc930b06d" providerId="ADAL" clId="{63FC1C24-2607-418A-BA9C-DED664238578}"/>
    <pc:docChg chg="undo custSel modSld modNotesMaster">
      <pc:chgData name="中田 進(NAKATA Susumu)" userId="75e2c31e-a80d-49c5-a7cc-fe7bc930b06d" providerId="ADAL" clId="{63FC1C24-2607-418A-BA9C-DED664238578}" dt="2024-09-12T04:41:31.155" v="8" actId="207"/>
      <pc:docMkLst>
        <pc:docMk/>
      </pc:docMkLst>
      <pc:sldChg chg="modSp mod">
        <pc:chgData name="中田 進(NAKATA Susumu)" userId="75e2c31e-a80d-49c5-a7cc-fe7bc930b06d" providerId="ADAL" clId="{63FC1C24-2607-418A-BA9C-DED664238578}" dt="2024-09-12T04:41:31.155" v="8" actId="207"/>
        <pc:sldMkLst>
          <pc:docMk/>
          <pc:sldMk cId="802530743" sldId="261"/>
        </pc:sldMkLst>
      </pc:sldChg>
      <pc:sldChg chg="modSp mod">
        <pc:chgData name="中田 進(NAKATA Susumu)" userId="75e2c31e-a80d-49c5-a7cc-fe7bc930b06d" providerId="ADAL" clId="{63FC1C24-2607-418A-BA9C-DED664238578}" dt="2024-09-12T04:41:12.727" v="6" actId="207"/>
        <pc:sldMkLst>
          <pc:docMk/>
          <pc:sldMk cId="3473025366" sldId="263"/>
        </pc:sldMkLst>
      </pc:sldChg>
      <pc:sldChg chg="delSp modSp mod">
        <pc:chgData name="中田 進(NAKATA Susumu)" userId="75e2c31e-a80d-49c5-a7cc-fe7bc930b06d" providerId="ADAL" clId="{63FC1C24-2607-418A-BA9C-DED664238578}" dt="2024-09-12T04:41:03.841" v="3" actId="21"/>
        <pc:sldMkLst>
          <pc:docMk/>
          <pc:sldMk cId="3073857140" sldId="265"/>
        </pc:sldMkLst>
      </pc:sldChg>
      <pc:sldChg chg="modSp mod">
        <pc:chgData name="中田 進(NAKATA Susumu)" userId="75e2c31e-a80d-49c5-a7cc-fe7bc930b06d" providerId="ADAL" clId="{63FC1C24-2607-418A-BA9C-DED664238578}" dt="2024-09-12T04:41:24.566" v="7" actId="207"/>
        <pc:sldMkLst>
          <pc:docMk/>
          <pc:sldMk cId="845396959" sldId="272"/>
        </pc:sldMkLst>
      </pc:sldChg>
    </pc:docChg>
  </pc:docChgLst>
  <pc:docChgLst>
    <pc:chgData name="本間 春香(HOMMA Haruka)" userId="90c26283-9d43-4ee1-a60a-6a6aa48d5d4c" providerId="ADAL" clId="{F2DFF8DF-7515-48EE-8E7F-387E5A2490AE}"/>
    <pc:docChg chg="custSel delSld modSld">
      <pc:chgData name="本間 春香(HOMMA Haruka)" userId="90c26283-9d43-4ee1-a60a-6a6aa48d5d4c" providerId="ADAL" clId="{F2DFF8DF-7515-48EE-8E7F-387E5A2490AE}" dt="2025-07-08T07:02:05.364" v="664" actId="1076"/>
      <pc:docMkLst>
        <pc:docMk/>
      </pc:docMkLst>
      <pc:sldChg chg="modSp mod">
        <pc:chgData name="本間 春香(HOMMA Haruka)" userId="90c26283-9d43-4ee1-a60a-6a6aa48d5d4c" providerId="ADAL" clId="{F2DFF8DF-7515-48EE-8E7F-387E5A2490AE}" dt="2025-07-08T06:44:45.088" v="12" actId="732"/>
        <pc:sldMkLst>
          <pc:docMk/>
          <pc:sldMk cId="802530743" sldId="261"/>
        </pc:sldMkLst>
        <pc:spChg chg="mod">
          <ac:chgData name="本間 春香(HOMMA Haruka)" userId="90c26283-9d43-4ee1-a60a-6a6aa48d5d4c" providerId="ADAL" clId="{F2DFF8DF-7515-48EE-8E7F-387E5A2490AE}" dt="2025-07-08T06:44:06.347" v="8" actId="6549"/>
          <ac:spMkLst>
            <pc:docMk/>
            <pc:sldMk cId="802530743" sldId="261"/>
            <ac:spMk id="4" creationId="{088A23A6-6B08-D099-1F96-D0204AFA2495}"/>
          </ac:spMkLst>
        </pc:spChg>
        <pc:picChg chg="mod modCrop">
          <ac:chgData name="本間 春香(HOMMA Haruka)" userId="90c26283-9d43-4ee1-a60a-6a6aa48d5d4c" providerId="ADAL" clId="{F2DFF8DF-7515-48EE-8E7F-387E5A2490AE}" dt="2025-07-08T06:44:45.088" v="12" actId="732"/>
          <ac:picMkLst>
            <pc:docMk/>
            <pc:sldMk cId="802530743" sldId="261"/>
            <ac:picMk id="3" creationId="{50FF4BDE-CF46-2EB2-5741-9290EF0A2FFC}"/>
          </ac:picMkLst>
        </pc:picChg>
        <pc:picChg chg="mod modCrop">
          <ac:chgData name="本間 春香(HOMMA Haruka)" userId="90c26283-9d43-4ee1-a60a-6a6aa48d5d4c" providerId="ADAL" clId="{F2DFF8DF-7515-48EE-8E7F-387E5A2490AE}" dt="2025-07-08T06:44:26.061" v="9" actId="732"/>
          <ac:picMkLst>
            <pc:docMk/>
            <pc:sldMk cId="802530743" sldId="261"/>
            <ac:picMk id="6" creationId="{F79A5CB5-B8B9-954C-F1C7-4A9B53C1F6FE}"/>
          </ac:picMkLst>
        </pc:picChg>
        <pc:picChg chg="mod modCrop">
          <ac:chgData name="本間 春香(HOMMA Haruka)" userId="90c26283-9d43-4ee1-a60a-6a6aa48d5d4c" providerId="ADAL" clId="{F2DFF8DF-7515-48EE-8E7F-387E5A2490AE}" dt="2025-07-08T06:44:31.799" v="10" actId="732"/>
          <ac:picMkLst>
            <pc:docMk/>
            <pc:sldMk cId="802530743" sldId="261"/>
            <ac:picMk id="13" creationId="{F85C5A4E-FFCB-2257-F199-BA25EE15C5B6}"/>
          </ac:picMkLst>
        </pc:picChg>
        <pc:picChg chg="mod modCrop">
          <ac:chgData name="本間 春香(HOMMA Haruka)" userId="90c26283-9d43-4ee1-a60a-6a6aa48d5d4c" providerId="ADAL" clId="{F2DFF8DF-7515-48EE-8E7F-387E5A2490AE}" dt="2025-07-08T06:44:37.431" v="11" actId="732"/>
          <ac:picMkLst>
            <pc:docMk/>
            <pc:sldMk cId="802530743" sldId="261"/>
            <ac:picMk id="27" creationId="{D5EBBB8C-3513-A1D1-69B2-352B40AAFB18}"/>
          </ac:picMkLst>
        </pc:picChg>
      </pc:sldChg>
      <pc:sldChg chg="del">
        <pc:chgData name="本間 春香(HOMMA Haruka)" userId="90c26283-9d43-4ee1-a60a-6a6aa48d5d4c" providerId="ADAL" clId="{F2DFF8DF-7515-48EE-8E7F-387E5A2490AE}" dt="2025-07-08T06:43:57.957" v="7" actId="2696"/>
        <pc:sldMkLst>
          <pc:docMk/>
          <pc:sldMk cId="4009789239" sldId="271"/>
        </pc:sldMkLst>
      </pc:sldChg>
      <pc:sldChg chg="del">
        <pc:chgData name="本間 春香(HOMMA Haruka)" userId="90c26283-9d43-4ee1-a60a-6a6aa48d5d4c" providerId="ADAL" clId="{F2DFF8DF-7515-48EE-8E7F-387E5A2490AE}" dt="2025-07-08T06:43:57.957" v="7" actId="2696"/>
        <pc:sldMkLst>
          <pc:docMk/>
          <pc:sldMk cId="845396959" sldId="272"/>
        </pc:sldMkLst>
      </pc:sldChg>
      <pc:sldChg chg="del">
        <pc:chgData name="本間 春香(HOMMA Haruka)" userId="90c26283-9d43-4ee1-a60a-6a6aa48d5d4c" providerId="ADAL" clId="{F2DFF8DF-7515-48EE-8E7F-387E5A2490AE}" dt="2025-07-08T06:43:57.957" v="7" actId="2696"/>
        <pc:sldMkLst>
          <pc:docMk/>
          <pc:sldMk cId="1347703694" sldId="275"/>
        </pc:sldMkLst>
      </pc:sldChg>
      <pc:sldChg chg="delSp modSp mod">
        <pc:chgData name="本間 春香(HOMMA Haruka)" userId="90c26283-9d43-4ee1-a60a-6a6aa48d5d4c" providerId="ADAL" clId="{F2DFF8DF-7515-48EE-8E7F-387E5A2490AE}" dt="2025-07-08T06:43:12.752" v="6" actId="2161"/>
        <pc:sldMkLst>
          <pc:docMk/>
          <pc:sldMk cId="375028659" sldId="276"/>
        </pc:sldMkLst>
        <pc:graphicFrameChg chg="modGraphic">
          <ac:chgData name="本間 春香(HOMMA Haruka)" userId="90c26283-9d43-4ee1-a60a-6a6aa48d5d4c" providerId="ADAL" clId="{F2DFF8DF-7515-48EE-8E7F-387E5A2490AE}" dt="2025-07-08T06:43:12.752" v="6" actId="2161"/>
          <ac:graphicFrameMkLst>
            <pc:docMk/>
            <pc:sldMk cId="375028659" sldId="276"/>
            <ac:graphicFrameMk id="4" creationId="{5A51E387-B6E2-976D-9061-95E54C744A76}"/>
          </ac:graphicFrameMkLst>
        </pc:graphicFrameChg>
      </pc:sldChg>
      <pc:sldChg chg="addSp modSp mod">
        <pc:chgData name="本間 春香(HOMMA Haruka)" userId="90c26283-9d43-4ee1-a60a-6a6aa48d5d4c" providerId="ADAL" clId="{F2DFF8DF-7515-48EE-8E7F-387E5A2490AE}" dt="2025-07-08T07:02:05.364" v="664" actId="1076"/>
        <pc:sldMkLst>
          <pc:docMk/>
          <pc:sldMk cId="1554606945" sldId="286"/>
        </pc:sldMkLst>
        <pc:spChg chg="mod">
          <ac:chgData name="本間 春香(HOMMA Haruka)" userId="90c26283-9d43-4ee1-a60a-6a6aa48d5d4c" providerId="ADAL" clId="{F2DFF8DF-7515-48EE-8E7F-387E5A2490AE}" dt="2025-07-08T07:02:05.364" v="664" actId="1076"/>
          <ac:spMkLst>
            <pc:docMk/>
            <pc:sldMk cId="1554606945" sldId="286"/>
            <ac:spMk id="6" creationId="{7A029AA7-1CED-E7BC-0989-F847573BDBEC}"/>
          </ac:spMkLst>
        </pc:spChg>
        <pc:spChg chg="mod">
          <ac:chgData name="本間 春香(HOMMA Haruka)" userId="90c26283-9d43-4ee1-a60a-6a6aa48d5d4c" providerId="ADAL" clId="{F2DFF8DF-7515-48EE-8E7F-387E5A2490AE}" dt="2025-07-08T07:01:17.574" v="661" actId="1076"/>
          <ac:spMkLst>
            <pc:docMk/>
            <pc:sldMk cId="1554606945" sldId="286"/>
            <ac:spMk id="12" creationId="{EEACF0E6-3294-5C7C-A721-3DD4465A8A29}"/>
          </ac:spMkLst>
        </pc:spChg>
        <pc:spChg chg="mod">
          <ac:chgData name="本間 春香(HOMMA Haruka)" userId="90c26283-9d43-4ee1-a60a-6a6aa48d5d4c" providerId="ADAL" clId="{F2DFF8DF-7515-48EE-8E7F-387E5A2490AE}" dt="2025-07-08T07:01:17.574" v="661" actId="1076"/>
          <ac:spMkLst>
            <pc:docMk/>
            <pc:sldMk cId="1554606945" sldId="286"/>
            <ac:spMk id="16" creationId="{0382583B-A78C-7B6F-CF79-8AA359F669A5}"/>
          </ac:spMkLst>
        </pc:spChg>
        <pc:spChg chg="mod">
          <ac:chgData name="本間 春香(HOMMA Haruka)" userId="90c26283-9d43-4ee1-a60a-6a6aa48d5d4c" providerId="ADAL" clId="{F2DFF8DF-7515-48EE-8E7F-387E5A2490AE}" dt="2025-07-08T07:01:48.995" v="663" actId="1076"/>
          <ac:spMkLst>
            <pc:docMk/>
            <pc:sldMk cId="1554606945" sldId="286"/>
            <ac:spMk id="21" creationId="{A852CDD4-AC0F-C0CE-7139-950EF8D35CCF}"/>
          </ac:spMkLst>
        </pc:spChg>
        <pc:spChg chg="mod">
          <ac:chgData name="本間 春香(HOMMA Haruka)" userId="90c26283-9d43-4ee1-a60a-6a6aa48d5d4c" providerId="ADAL" clId="{F2DFF8DF-7515-48EE-8E7F-387E5A2490AE}" dt="2025-07-08T07:02:05.364" v="664" actId="1076"/>
          <ac:spMkLst>
            <pc:docMk/>
            <pc:sldMk cId="1554606945" sldId="286"/>
            <ac:spMk id="25" creationId="{AE861D94-7694-697E-AFC6-24D83EFD3674}"/>
          </ac:spMkLst>
        </pc:spChg>
        <pc:spChg chg="mod">
          <ac:chgData name="本間 春香(HOMMA Haruka)" userId="90c26283-9d43-4ee1-a60a-6a6aa48d5d4c" providerId="ADAL" clId="{F2DFF8DF-7515-48EE-8E7F-387E5A2490AE}" dt="2025-07-08T07:00:50.512" v="660" actId="1035"/>
          <ac:spMkLst>
            <pc:docMk/>
            <pc:sldMk cId="1554606945" sldId="286"/>
            <ac:spMk id="29" creationId="{D0D241FE-45BE-416F-61E3-9BACD4113BB3}"/>
          </ac:spMkLst>
        </pc:spChg>
        <pc:spChg chg="ord">
          <ac:chgData name="本間 春香(HOMMA Haruka)" userId="90c26283-9d43-4ee1-a60a-6a6aa48d5d4c" providerId="ADAL" clId="{F2DFF8DF-7515-48EE-8E7F-387E5A2490AE}" dt="2025-07-08T06:52:30.994" v="505" actId="166"/>
          <ac:spMkLst>
            <pc:docMk/>
            <pc:sldMk cId="1554606945" sldId="286"/>
            <ac:spMk id="30" creationId="{96C65B10-0D2F-5107-2AB5-E2C3203E9DBB}"/>
          </ac:spMkLst>
        </pc:spChg>
        <pc:spChg chg="mod">
          <ac:chgData name="本間 春香(HOMMA Haruka)" userId="90c26283-9d43-4ee1-a60a-6a6aa48d5d4c" providerId="ADAL" clId="{F2DFF8DF-7515-48EE-8E7F-387E5A2490AE}" dt="2025-07-08T07:01:26.590" v="662" actId="465"/>
          <ac:spMkLst>
            <pc:docMk/>
            <pc:sldMk cId="1554606945" sldId="286"/>
            <ac:spMk id="32" creationId="{2B0D61B9-18ED-EAF1-AE8A-E1FD0380F86F}"/>
          </ac:spMkLst>
        </pc:spChg>
        <pc:spChg chg="add mod">
          <ac:chgData name="本間 春香(HOMMA Haruka)" userId="90c26283-9d43-4ee1-a60a-6a6aa48d5d4c" providerId="ADAL" clId="{F2DFF8DF-7515-48EE-8E7F-387E5A2490AE}" dt="2025-07-08T07:00:50.512" v="660" actId="1035"/>
          <ac:spMkLst>
            <pc:docMk/>
            <pc:sldMk cId="1554606945" sldId="286"/>
            <ac:spMk id="34" creationId="{03E9974F-FE4C-F32B-3CAF-C4906C95CBB5}"/>
          </ac:spMkLst>
        </pc:spChg>
        <pc:spChg chg="mod">
          <ac:chgData name="本間 春香(HOMMA Haruka)" userId="90c26283-9d43-4ee1-a60a-6a6aa48d5d4c" providerId="ADAL" clId="{F2DFF8DF-7515-48EE-8E7F-387E5A2490AE}" dt="2025-07-08T07:00:50.512" v="660" actId="1035"/>
          <ac:spMkLst>
            <pc:docMk/>
            <pc:sldMk cId="1554606945" sldId="286"/>
            <ac:spMk id="36" creationId="{10999DAE-3B09-FC7E-4B3D-F1BB7E00142D}"/>
          </ac:spMkLst>
        </pc:spChg>
        <pc:spChg chg="add mod">
          <ac:chgData name="本間 春香(HOMMA Haruka)" userId="90c26283-9d43-4ee1-a60a-6a6aa48d5d4c" providerId="ADAL" clId="{F2DFF8DF-7515-48EE-8E7F-387E5A2490AE}" dt="2025-07-08T07:02:05.364" v="664" actId="1076"/>
          <ac:spMkLst>
            <pc:docMk/>
            <pc:sldMk cId="1554606945" sldId="286"/>
            <ac:spMk id="39" creationId="{C4EA5BF7-E6D6-DCA1-A6F0-EFDDDB47DB41}"/>
          </ac:spMkLst>
        </pc:spChg>
        <pc:spChg chg="add mod">
          <ac:chgData name="本間 春香(HOMMA Haruka)" userId="90c26283-9d43-4ee1-a60a-6a6aa48d5d4c" providerId="ADAL" clId="{F2DFF8DF-7515-48EE-8E7F-387E5A2490AE}" dt="2025-07-08T07:02:05.364" v="664" actId="1076"/>
          <ac:spMkLst>
            <pc:docMk/>
            <pc:sldMk cId="1554606945" sldId="286"/>
            <ac:spMk id="41" creationId="{7E783221-3C7E-10C9-8326-402E03B0F865}"/>
          </ac:spMkLst>
        </pc:spChg>
        <pc:spChg chg="add mod">
          <ac:chgData name="本間 春香(HOMMA Haruka)" userId="90c26283-9d43-4ee1-a60a-6a6aa48d5d4c" providerId="ADAL" clId="{F2DFF8DF-7515-48EE-8E7F-387E5A2490AE}" dt="2025-07-08T07:01:48.995" v="663" actId="1076"/>
          <ac:spMkLst>
            <pc:docMk/>
            <pc:sldMk cId="1554606945" sldId="286"/>
            <ac:spMk id="43" creationId="{65CC9D65-4EF5-4BB8-EC29-9EE77E7A96E5}"/>
          </ac:spMkLst>
        </pc:spChg>
        <pc:spChg chg="add mod">
          <ac:chgData name="本間 春香(HOMMA Haruka)" userId="90c26283-9d43-4ee1-a60a-6a6aa48d5d4c" providerId="ADAL" clId="{F2DFF8DF-7515-48EE-8E7F-387E5A2490AE}" dt="2025-07-08T07:00:50.512" v="660" actId="1035"/>
          <ac:spMkLst>
            <pc:docMk/>
            <pc:sldMk cId="1554606945" sldId="286"/>
            <ac:spMk id="45" creationId="{19A85B90-6332-34A8-3F0F-79FB8D457EFE}"/>
          </ac:spMkLst>
        </pc:spChg>
        <pc:spChg chg="add mod">
          <ac:chgData name="本間 春香(HOMMA Haruka)" userId="90c26283-9d43-4ee1-a60a-6a6aa48d5d4c" providerId="ADAL" clId="{F2DFF8DF-7515-48EE-8E7F-387E5A2490AE}" dt="2025-07-08T07:01:17.574" v="661" actId="1076"/>
          <ac:spMkLst>
            <pc:docMk/>
            <pc:sldMk cId="1554606945" sldId="286"/>
            <ac:spMk id="47" creationId="{4628E734-9191-7A51-DBA3-F796B9B37804}"/>
          </ac:spMkLst>
        </pc:spChg>
        <pc:spChg chg="add mod">
          <ac:chgData name="本間 春香(HOMMA Haruka)" userId="90c26283-9d43-4ee1-a60a-6a6aa48d5d4c" providerId="ADAL" clId="{F2DFF8DF-7515-48EE-8E7F-387E5A2490AE}" dt="2025-07-08T07:01:17.574" v="661" actId="1076"/>
          <ac:spMkLst>
            <pc:docMk/>
            <pc:sldMk cId="1554606945" sldId="286"/>
            <ac:spMk id="49" creationId="{2B6A2426-04E8-0F84-99EE-5BBAFED1F4B9}"/>
          </ac:spMkLst>
        </pc:spChg>
        <pc:picChg chg="mod">
          <ac:chgData name="本間 春香(HOMMA Haruka)" userId="90c26283-9d43-4ee1-a60a-6a6aa48d5d4c" providerId="ADAL" clId="{F2DFF8DF-7515-48EE-8E7F-387E5A2490AE}" dt="2025-07-08T07:02:05.364" v="664" actId="1076"/>
          <ac:picMkLst>
            <pc:docMk/>
            <pc:sldMk cId="1554606945" sldId="286"/>
            <ac:picMk id="7" creationId="{EA59AFA1-4F38-5871-3DB0-C2F7FD5B395D}"/>
          </ac:picMkLst>
        </pc:picChg>
        <pc:picChg chg="mod">
          <ac:chgData name="本間 春香(HOMMA Haruka)" userId="90c26283-9d43-4ee1-a60a-6a6aa48d5d4c" providerId="ADAL" clId="{F2DFF8DF-7515-48EE-8E7F-387E5A2490AE}" dt="2025-07-08T07:02:05.364" v="664" actId="1076"/>
          <ac:picMkLst>
            <pc:docMk/>
            <pc:sldMk cId="1554606945" sldId="286"/>
            <ac:picMk id="11" creationId="{6EB19CA4-36E2-CEAA-B65B-5E5B4959B3B2}"/>
          </ac:picMkLst>
        </pc:picChg>
        <pc:picChg chg="mod">
          <ac:chgData name="本間 春香(HOMMA Haruka)" userId="90c26283-9d43-4ee1-a60a-6a6aa48d5d4c" providerId="ADAL" clId="{F2DFF8DF-7515-48EE-8E7F-387E5A2490AE}" dt="2025-07-08T07:01:17.574" v="661" actId="1076"/>
          <ac:picMkLst>
            <pc:docMk/>
            <pc:sldMk cId="1554606945" sldId="286"/>
            <ac:picMk id="13" creationId="{2DC65FE6-BF95-22FF-8888-5728B5C67121}"/>
          </ac:picMkLst>
        </pc:picChg>
        <pc:picChg chg="mod">
          <ac:chgData name="本間 春香(HOMMA Haruka)" userId="90c26283-9d43-4ee1-a60a-6a6aa48d5d4c" providerId="ADAL" clId="{F2DFF8DF-7515-48EE-8E7F-387E5A2490AE}" dt="2025-07-08T07:01:17.574" v="661" actId="1076"/>
          <ac:picMkLst>
            <pc:docMk/>
            <pc:sldMk cId="1554606945" sldId="286"/>
            <ac:picMk id="19" creationId="{E9D7C89E-2C64-AD88-9857-096D77011456}"/>
          </ac:picMkLst>
        </pc:picChg>
        <pc:picChg chg="mod">
          <ac:chgData name="本間 春香(HOMMA Haruka)" userId="90c26283-9d43-4ee1-a60a-6a6aa48d5d4c" providerId="ADAL" clId="{F2DFF8DF-7515-48EE-8E7F-387E5A2490AE}" dt="2025-07-08T07:01:48.995" v="663" actId="1076"/>
          <ac:picMkLst>
            <pc:docMk/>
            <pc:sldMk cId="1554606945" sldId="286"/>
            <ac:picMk id="23" creationId="{8C49D50F-F359-00DC-8424-775526A98E1F}"/>
          </ac:picMkLst>
        </pc:picChg>
        <pc:picChg chg="mod">
          <ac:chgData name="本間 春香(HOMMA Haruka)" userId="90c26283-9d43-4ee1-a60a-6a6aa48d5d4c" providerId="ADAL" clId="{F2DFF8DF-7515-48EE-8E7F-387E5A2490AE}" dt="2025-07-08T07:02:05.364" v="664" actId="1076"/>
          <ac:picMkLst>
            <pc:docMk/>
            <pc:sldMk cId="1554606945" sldId="286"/>
            <ac:picMk id="27" creationId="{373F43DB-64AC-7709-F76F-63FB460087B4}"/>
          </ac:picMkLst>
        </pc:picChg>
        <pc:picChg chg="mod">
          <ac:chgData name="本間 春香(HOMMA Haruka)" userId="90c26283-9d43-4ee1-a60a-6a6aa48d5d4c" providerId="ADAL" clId="{F2DFF8DF-7515-48EE-8E7F-387E5A2490AE}" dt="2025-07-08T07:00:50.512" v="660" actId="1035"/>
          <ac:picMkLst>
            <pc:docMk/>
            <pc:sldMk cId="1554606945" sldId="286"/>
            <ac:picMk id="31" creationId="{590DF03B-F1A5-0398-88A9-BA6FFDAAF029}"/>
          </ac:picMkLst>
        </pc:picChg>
        <pc:picChg chg="mod">
          <ac:chgData name="本間 春香(HOMMA Haruka)" userId="90c26283-9d43-4ee1-a60a-6a6aa48d5d4c" providerId="ADAL" clId="{F2DFF8DF-7515-48EE-8E7F-387E5A2490AE}" dt="2025-07-08T07:00:50.512" v="660" actId="1035"/>
          <ac:picMkLst>
            <pc:docMk/>
            <pc:sldMk cId="1554606945" sldId="286"/>
            <ac:picMk id="35" creationId="{6049FCED-30E6-CF93-5233-54D582D3C165}"/>
          </ac:picMkLst>
        </pc:picChg>
        <pc:picChg chg="mod">
          <ac:chgData name="本間 春香(HOMMA Haruka)" userId="90c26283-9d43-4ee1-a60a-6a6aa48d5d4c" providerId="ADAL" clId="{F2DFF8DF-7515-48EE-8E7F-387E5A2490AE}" dt="2025-07-08T07:00:50.512" v="660" actId="1035"/>
          <ac:picMkLst>
            <pc:docMk/>
            <pc:sldMk cId="1554606945" sldId="286"/>
            <ac:picMk id="38" creationId="{E21B3256-12BE-28C1-AE16-A7D50EE44C94}"/>
          </ac:picMkLst>
        </pc:picChg>
      </pc:sldChg>
      <pc:sldChg chg="modSp mod">
        <pc:chgData name="本間 春香(HOMMA Haruka)" userId="90c26283-9d43-4ee1-a60a-6a6aa48d5d4c" providerId="ADAL" clId="{F2DFF8DF-7515-48EE-8E7F-387E5A2490AE}" dt="2025-07-08T06:45:18.895" v="27" actId="1035"/>
        <pc:sldMkLst>
          <pc:docMk/>
          <pc:sldMk cId="2211634536" sldId="287"/>
        </pc:sldMkLst>
        <pc:graphicFrameChg chg="mod">
          <ac:chgData name="本間 春香(HOMMA Haruka)" userId="90c26283-9d43-4ee1-a60a-6a6aa48d5d4c" providerId="ADAL" clId="{F2DFF8DF-7515-48EE-8E7F-387E5A2490AE}" dt="2025-07-08T06:45:12.171" v="19" actId="1035"/>
          <ac:graphicFrameMkLst>
            <pc:docMk/>
            <pc:sldMk cId="2211634536" sldId="287"/>
            <ac:graphicFrameMk id="4" creationId="{5A51E387-B6E2-976D-9061-95E54C744A76}"/>
          </ac:graphicFrameMkLst>
        </pc:graphicFrameChg>
        <pc:picChg chg="mod">
          <ac:chgData name="本間 春香(HOMMA Haruka)" userId="90c26283-9d43-4ee1-a60a-6a6aa48d5d4c" providerId="ADAL" clId="{F2DFF8DF-7515-48EE-8E7F-387E5A2490AE}" dt="2025-07-08T06:45:18.895" v="27" actId="1035"/>
          <ac:picMkLst>
            <pc:docMk/>
            <pc:sldMk cId="2211634536" sldId="287"/>
            <ac:picMk id="8" creationId="{0FE50716-3D1C-AB8B-5142-DD10A80CBD81}"/>
          </ac:picMkLst>
        </pc:picChg>
      </pc:sldChg>
    </pc:docChg>
  </pc:docChgLst>
  <pc:docChgLst>
    <pc:chgData name="中田 進(NAKATA Susumu)" userId="75e2c31e-a80d-49c5-a7cc-fe7bc930b06d" providerId="ADAL" clId="{074490BE-F8E5-433C-BC9A-A032054D5825}"/>
    <pc:docChg chg="custSel modSld sldOrd">
      <pc:chgData name="中田 進(NAKATA Susumu)" userId="75e2c31e-a80d-49c5-a7cc-fe7bc930b06d" providerId="ADAL" clId="{074490BE-F8E5-433C-BC9A-A032054D5825}" dt="2024-09-03T00:48:50.035" v="71"/>
      <pc:docMkLst>
        <pc:docMk/>
      </pc:docMkLst>
      <pc:sldChg chg="addSp modSp mod">
        <pc:chgData name="中田 進(NAKATA Susumu)" userId="75e2c31e-a80d-49c5-a7cc-fe7bc930b06d" providerId="ADAL" clId="{074490BE-F8E5-433C-BC9A-A032054D5825}" dt="2024-09-02T08:09:10.470" v="65" actId="1076"/>
        <pc:sldMkLst>
          <pc:docMk/>
          <pc:sldMk cId="3992980304" sldId="258"/>
        </pc:sldMkLst>
      </pc:sldChg>
      <pc:sldChg chg="ord">
        <pc:chgData name="中田 進(NAKATA Susumu)" userId="75e2c31e-a80d-49c5-a7cc-fe7bc930b06d" providerId="ADAL" clId="{074490BE-F8E5-433C-BC9A-A032054D5825}" dt="2024-09-03T00:48:50.035" v="71"/>
        <pc:sldMkLst>
          <pc:docMk/>
          <pc:sldMk cId="1785075617" sldId="264"/>
        </pc:sldMkLst>
      </pc:sldChg>
      <pc:sldChg chg="delSp modSp mod">
        <pc:chgData name="中田 進(NAKATA Susumu)" userId="75e2c31e-a80d-49c5-a7cc-fe7bc930b06d" providerId="ADAL" clId="{074490BE-F8E5-433C-BC9A-A032054D5825}" dt="2024-09-02T07:51:45.455" v="7" actId="1076"/>
        <pc:sldMkLst>
          <pc:docMk/>
          <pc:sldMk cId="450225732" sldId="268"/>
        </pc:sldMkLst>
      </pc:sldChg>
      <pc:sldChg chg="delSp mod">
        <pc:chgData name="中田 進(NAKATA Susumu)" userId="75e2c31e-a80d-49c5-a7cc-fe7bc930b06d" providerId="ADAL" clId="{074490BE-F8E5-433C-BC9A-A032054D5825}" dt="2024-09-02T07:51:16.426" v="1" actId="21"/>
        <pc:sldMkLst>
          <pc:docMk/>
          <pc:sldMk cId="709413421" sldId="269"/>
        </pc:sldMkLst>
      </pc:sldChg>
      <pc:sldChg chg="delSp mod">
        <pc:chgData name="中田 進(NAKATA Susumu)" userId="75e2c31e-a80d-49c5-a7cc-fe7bc930b06d" providerId="ADAL" clId="{074490BE-F8E5-433C-BC9A-A032054D5825}" dt="2024-09-02T07:51:30.260" v="5" actId="21"/>
        <pc:sldMkLst>
          <pc:docMk/>
          <pc:sldMk cId="3017682452" sldId="270"/>
        </pc:sldMkLst>
      </pc:sldChg>
    </pc:docChg>
  </pc:docChgLst>
  <pc:docChgLst>
    <pc:chgData name="中田 進(NAKATA Susumu)" userId="75e2c31e-a80d-49c5-a7cc-fe7bc930b06d" providerId="ADAL" clId="{C9870C07-1D6C-4670-B17C-B697FBFE071B}"/>
    <pc:docChg chg="custSel addSld delSld modSld">
      <pc:chgData name="中田 進(NAKATA Susumu)" userId="75e2c31e-a80d-49c5-a7cc-fe7bc930b06d" providerId="ADAL" clId="{C9870C07-1D6C-4670-B17C-B697FBFE071B}" dt="2025-07-04T00:44:45.981" v="767" actId="20577"/>
      <pc:docMkLst>
        <pc:docMk/>
      </pc:docMkLst>
      <pc:sldChg chg="del">
        <pc:chgData name="中田 進(NAKATA Susumu)" userId="75e2c31e-a80d-49c5-a7cc-fe7bc930b06d" providerId="ADAL" clId="{C9870C07-1D6C-4670-B17C-B697FBFE071B}" dt="2025-07-03T06:40:27.610" v="55" actId="2696"/>
        <pc:sldMkLst>
          <pc:docMk/>
          <pc:sldMk cId="3473025366" sldId="263"/>
        </pc:sldMkLst>
      </pc:sldChg>
      <pc:sldChg chg="modSp mod">
        <pc:chgData name="中田 進(NAKATA Susumu)" userId="75e2c31e-a80d-49c5-a7cc-fe7bc930b06d" providerId="ADAL" clId="{C9870C07-1D6C-4670-B17C-B697FBFE071B}" dt="2025-07-03T06:41:11.633" v="76" actId="20577"/>
        <pc:sldMkLst>
          <pc:docMk/>
          <pc:sldMk cId="1785075617" sldId="264"/>
        </pc:sldMkLst>
        <pc:graphicFrameChg chg="modGraphic">
          <ac:chgData name="中田 進(NAKATA Susumu)" userId="75e2c31e-a80d-49c5-a7cc-fe7bc930b06d" providerId="ADAL" clId="{C9870C07-1D6C-4670-B17C-B697FBFE071B}" dt="2025-07-03T06:41:11.633" v="76" actId="20577"/>
          <ac:graphicFrameMkLst>
            <pc:docMk/>
            <pc:sldMk cId="1785075617" sldId="264"/>
            <ac:graphicFrameMk id="3" creationId="{3FCFA558-DB16-BB29-1B8D-82662D30CCC6}"/>
          </ac:graphicFrameMkLst>
        </pc:graphicFrameChg>
      </pc:sldChg>
      <pc:sldChg chg="modSp mod">
        <pc:chgData name="中田 進(NAKATA Susumu)" userId="75e2c31e-a80d-49c5-a7cc-fe7bc930b06d" providerId="ADAL" clId="{C9870C07-1D6C-4670-B17C-B697FBFE071B}" dt="2025-07-04T00:38:31.540" v="713" actId="20577"/>
        <pc:sldMkLst>
          <pc:docMk/>
          <pc:sldMk cId="3073857140" sldId="265"/>
        </pc:sldMkLst>
        <pc:graphicFrameChg chg="modGraphic">
          <ac:chgData name="中田 進(NAKATA Susumu)" userId="75e2c31e-a80d-49c5-a7cc-fe7bc930b06d" providerId="ADAL" clId="{C9870C07-1D6C-4670-B17C-B697FBFE071B}" dt="2025-07-04T00:38:31.540" v="713" actId="20577"/>
          <ac:graphicFrameMkLst>
            <pc:docMk/>
            <pc:sldMk cId="3073857140" sldId="265"/>
            <ac:graphicFrameMk id="20" creationId="{A3DCEAB9-1409-C764-C997-FF7E3E9D6C7D}"/>
          </ac:graphicFrameMkLst>
        </pc:graphicFrameChg>
      </pc:sldChg>
      <pc:sldChg chg="del">
        <pc:chgData name="中田 進(NAKATA Susumu)" userId="75e2c31e-a80d-49c5-a7cc-fe7bc930b06d" providerId="ADAL" clId="{C9870C07-1D6C-4670-B17C-B697FBFE071B}" dt="2025-07-03T06:42:31.032" v="80" actId="2696"/>
        <pc:sldMkLst>
          <pc:docMk/>
          <pc:sldMk cId="450225732" sldId="268"/>
        </pc:sldMkLst>
      </pc:sldChg>
      <pc:sldChg chg="del">
        <pc:chgData name="中田 進(NAKATA Susumu)" userId="75e2c31e-a80d-49c5-a7cc-fe7bc930b06d" providerId="ADAL" clId="{C9870C07-1D6C-4670-B17C-B697FBFE071B}" dt="2025-07-03T06:42:19.772" v="79" actId="2696"/>
        <pc:sldMkLst>
          <pc:docMk/>
          <pc:sldMk cId="3017682452" sldId="270"/>
        </pc:sldMkLst>
      </pc:sldChg>
      <pc:sldChg chg="addSp modSp mod">
        <pc:chgData name="中田 進(NAKATA Susumu)" userId="75e2c31e-a80d-49c5-a7cc-fe7bc930b06d" providerId="ADAL" clId="{C9870C07-1D6C-4670-B17C-B697FBFE071B}" dt="2025-07-04T00:44:45.981" v="767" actId="20577"/>
        <pc:sldMkLst>
          <pc:docMk/>
          <pc:sldMk cId="845396959" sldId="272"/>
        </pc:sldMkLst>
      </pc:sldChg>
      <pc:sldChg chg="delSp modSp add mod">
        <pc:chgData name="中田 進(NAKATA Susumu)" userId="75e2c31e-a80d-49c5-a7cc-fe7bc930b06d" providerId="ADAL" clId="{C9870C07-1D6C-4670-B17C-B697FBFE071B}" dt="2025-07-03T06:39:50.202" v="54" actId="21"/>
        <pc:sldMkLst>
          <pc:docMk/>
          <pc:sldMk cId="4021865473" sldId="273"/>
        </pc:sldMkLst>
        <pc:graphicFrameChg chg="mod">
          <ac:chgData name="中田 進(NAKATA Susumu)" userId="75e2c31e-a80d-49c5-a7cc-fe7bc930b06d" providerId="ADAL" clId="{C9870C07-1D6C-4670-B17C-B697FBFE071B}" dt="2025-07-03T06:36:42.358" v="48" actId="20577"/>
          <ac:graphicFrameMkLst>
            <pc:docMk/>
            <pc:sldMk cId="4021865473" sldId="273"/>
            <ac:graphicFrameMk id="2" creationId="{A64CECE6-194F-AAAA-1797-EB582164DB64}"/>
          </ac:graphicFrameMkLst>
        </pc:graphicFrameChg>
      </pc:sldChg>
      <pc:sldChg chg="modSp add mod">
        <pc:chgData name="中田 進(NAKATA Susumu)" userId="75e2c31e-a80d-49c5-a7cc-fe7bc930b06d" providerId="ADAL" clId="{C9870C07-1D6C-4670-B17C-B697FBFE071B}" dt="2025-07-04T00:42:31.725" v="739" actId="1076"/>
        <pc:sldMkLst>
          <pc:docMk/>
          <pc:sldMk cId="1347703694" sldId="275"/>
        </pc:sldMkLst>
      </pc:sldChg>
      <pc:sldChg chg="add">
        <pc:chgData name="中田 進(NAKATA Susumu)" userId="75e2c31e-a80d-49c5-a7cc-fe7bc930b06d" providerId="ADAL" clId="{C9870C07-1D6C-4670-B17C-B697FBFE071B}" dt="2025-07-03T06:42:00.408" v="77"/>
        <pc:sldMkLst>
          <pc:docMk/>
          <pc:sldMk cId="375028659" sldId="276"/>
        </pc:sldMkLst>
      </pc:sldChg>
    </pc:docChg>
  </pc:docChgLst>
  <pc:docChgLst>
    <pc:chgData name="中田 進(NAKATA Susumu)" userId="75e2c31e-a80d-49c5-a7cc-fe7bc930b06d" providerId="ADAL" clId="{40DF6008-B2FB-4B76-AEBF-6019843D88D0}"/>
    <pc:docChg chg="custSel modSld">
      <pc:chgData name="中田 進(NAKATA Susumu)" userId="75e2c31e-a80d-49c5-a7cc-fe7bc930b06d" providerId="ADAL" clId="{40DF6008-B2FB-4B76-AEBF-6019843D88D0}" dt="2025-07-23T04:25:41.022" v="8" actId="207"/>
      <pc:docMkLst>
        <pc:docMk/>
      </pc:docMkLst>
      <pc:sldChg chg="modSp mod">
        <pc:chgData name="中田 進(NAKATA Susumu)" userId="75e2c31e-a80d-49c5-a7cc-fe7bc930b06d" providerId="ADAL" clId="{40DF6008-B2FB-4B76-AEBF-6019843D88D0}" dt="2025-07-23T04:25:41.022" v="8" actId="207"/>
        <pc:sldMkLst>
          <pc:docMk/>
          <pc:sldMk cId="1785075617" sldId="264"/>
        </pc:sldMkLst>
        <pc:graphicFrameChg chg="modGraphic">
          <ac:chgData name="中田 進(NAKATA Susumu)" userId="75e2c31e-a80d-49c5-a7cc-fe7bc930b06d" providerId="ADAL" clId="{40DF6008-B2FB-4B76-AEBF-6019843D88D0}" dt="2025-07-23T04:25:41.022" v="8" actId="207"/>
          <ac:graphicFrameMkLst>
            <pc:docMk/>
            <pc:sldMk cId="1785075617" sldId="264"/>
            <ac:graphicFrameMk id="3" creationId="{3FCFA558-DB16-BB29-1B8D-82662D30CCC6}"/>
          </ac:graphicFrameMkLst>
        </pc:graphicFrameChg>
      </pc:sldChg>
      <pc:sldChg chg="modSp mod">
        <pc:chgData name="中田 進(NAKATA Susumu)" userId="75e2c31e-a80d-49c5-a7cc-fe7bc930b06d" providerId="ADAL" clId="{40DF6008-B2FB-4B76-AEBF-6019843D88D0}" dt="2025-07-23T04:25:19.642" v="1" actId="207"/>
        <pc:sldMkLst>
          <pc:docMk/>
          <pc:sldMk cId="3073857140" sldId="265"/>
        </pc:sldMkLst>
        <pc:graphicFrameChg chg="modGraphic">
          <ac:chgData name="中田 進(NAKATA Susumu)" userId="75e2c31e-a80d-49c5-a7cc-fe7bc930b06d" providerId="ADAL" clId="{40DF6008-B2FB-4B76-AEBF-6019843D88D0}" dt="2025-07-23T04:25:19.642" v="1" actId="207"/>
          <ac:graphicFrameMkLst>
            <pc:docMk/>
            <pc:sldMk cId="3073857140" sldId="265"/>
            <ac:graphicFrameMk id="20" creationId="{A3DCEAB9-1409-C764-C997-FF7E3E9D6C7D}"/>
          </ac:graphicFrameMkLst>
        </pc:graphicFrameChg>
      </pc:sldChg>
    </pc:docChg>
  </pc:docChgLst>
  <pc:docChgLst>
    <pc:chgData name="花井 智也(HANAI Tomoya)" userId="63f68b2e-3870-4450-8184-d7cd73eb848d" providerId="ADAL" clId="{48E97635-9A95-4636-B797-9FCD54CDA5D4}"/>
    <pc:docChg chg="custSel modSld">
      <pc:chgData name="花井 智也(HANAI Tomoya)" userId="63f68b2e-3870-4450-8184-d7cd73eb848d" providerId="ADAL" clId="{48E97635-9A95-4636-B797-9FCD54CDA5D4}" dt="2025-07-17T06:14:19.617" v="76" actId="207"/>
      <pc:docMkLst>
        <pc:docMk/>
      </pc:docMkLst>
      <pc:sldChg chg="modSp mod">
        <pc:chgData name="花井 智也(HANAI Tomoya)" userId="63f68b2e-3870-4450-8184-d7cd73eb848d" providerId="ADAL" clId="{48E97635-9A95-4636-B797-9FCD54CDA5D4}" dt="2025-07-17T06:12:09.053" v="57" actId="207"/>
        <pc:sldMkLst>
          <pc:docMk/>
          <pc:sldMk cId="1785075617" sldId="264"/>
        </pc:sldMkLst>
        <pc:graphicFrameChg chg="modGraphic">
          <ac:chgData name="花井 智也(HANAI Tomoya)" userId="63f68b2e-3870-4450-8184-d7cd73eb848d" providerId="ADAL" clId="{48E97635-9A95-4636-B797-9FCD54CDA5D4}" dt="2025-07-17T06:12:09.053" v="57" actId="207"/>
          <ac:graphicFrameMkLst>
            <pc:docMk/>
            <pc:sldMk cId="1785075617" sldId="264"/>
            <ac:graphicFrameMk id="3" creationId="{3FCFA558-DB16-BB29-1B8D-82662D30CCC6}"/>
          </ac:graphicFrameMkLst>
        </pc:graphicFrameChg>
      </pc:sldChg>
      <pc:sldChg chg="modSp mod">
        <pc:chgData name="花井 智也(HANAI Tomoya)" userId="63f68b2e-3870-4450-8184-d7cd73eb848d" providerId="ADAL" clId="{48E97635-9A95-4636-B797-9FCD54CDA5D4}" dt="2025-07-17T06:14:19.617" v="76" actId="207"/>
        <pc:sldMkLst>
          <pc:docMk/>
          <pc:sldMk cId="3073857140" sldId="265"/>
        </pc:sldMkLst>
        <pc:graphicFrameChg chg="modGraphic">
          <ac:chgData name="花井 智也(HANAI Tomoya)" userId="63f68b2e-3870-4450-8184-d7cd73eb848d" providerId="ADAL" clId="{48E97635-9A95-4636-B797-9FCD54CDA5D4}" dt="2025-07-17T06:14:19.617" v="76" actId="207"/>
          <ac:graphicFrameMkLst>
            <pc:docMk/>
            <pc:sldMk cId="3073857140" sldId="265"/>
            <ac:graphicFrameMk id="20" creationId="{A3DCEAB9-1409-C764-C997-FF7E3E9D6C7D}"/>
          </ac:graphicFrameMkLst>
        </pc:graphicFrameChg>
      </pc:sldChg>
    </pc:docChg>
  </pc:docChgLst>
  <pc:docChgLst>
    <pc:chgData name="中田 進(NAKATA Susumu)" userId="75e2c31e-a80d-49c5-a7cc-fe7bc930b06d" providerId="ADAL" clId="{1040580D-2020-4EBD-9BDF-580245924A50}"/>
    <pc:docChg chg="modSld">
      <pc:chgData name="中田 進(NAKATA Susumu)" userId="75e2c31e-a80d-49c5-a7cc-fe7bc930b06d" providerId="ADAL" clId="{1040580D-2020-4EBD-9BDF-580245924A50}" dt="2024-09-10T08:49:32.780" v="53"/>
      <pc:docMkLst>
        <pc:docMk/>
      </pc:docMkLst>
      <pc:sldChg chg="modSp mod">
        <pc:chgData name="中田 進(NAKATA Susumu)" userId="75e2c31e-a80d-49c5-a7cc-fe7bc930b06d" providerId="ADAL" clId="{1040580D-2020-4EBD-9BDF-580245924A50}" dt="2024-09-10T08:49:32.780" v="53"/>
        <pc:sldMkLst>
          <pc:docMk/>
          <pc:sldMk cId="802530743" sldId="261"/>
        </pc:sldMkLst>
      </pc:sldChg>
    </pc:docChg>
  </pc:docChgLst>
  <pc:docChgLst>
    <pc:chgData name="中田 進(NAKATA Susumu)" userId="75e2c31e-a80d-49c5-a7cc-fe7bc930b06d" providerId="ADAL" clId="{89E65232-901D-456C-9466-5B5708190615}"/>
    <pc:docChg chg="custSel modSld">
      <pc:chgData name="中田 進(NAKATA Susumu)" userId="75e2c31e-a80d-49c5-a7cc-fe7bc930b06d" providerId="ADAL" clId="{89E65232-901D-456C-9466-5B5708190615}" dt="2025-08-06T07:46:45.671" v="0" actId="21"/>
      <pc:docMkLst>
        <pc:docMk/>
      </pc:docMkLst>
      <pc:sldChg chg="delSp mod">
        <pc:chgData name="中田 進(NAKATA Susumu)" userId="75e2c31e-a80d-49c5-a7cc-fe7bc930b06d" providerId="ADAL" clId="{89E65232-901D-456C-9466-5B5708190615}" dt="2025-08-06T07:46:45.671" v="0" actId="21"/>
        <pc:sldMkLst>
          <pc:docMk/>
          <pc:sldMk cId="439552361" sldId="260"/>
        </pc:sldMkLst>
      </pc:sldChg>
    </pc:docChg>
  </pc:docChgLst>
  <pc:docChgLst>
    <pc:chgData name="今野 秀明(KONNO Hideaki)" userId="7adfad50-d26a-4f3f-a4c4-193ee12ed98b" providerId="ADAL" clId="{D5690A6D-DFA4-4AC3-A090-D09E17AE29AA}"/>
    <pc:docChg chg="modSld">
      <pc:chgData name="今野 秀明(KONNO Hideaki)" userId="7adfad50-d26a-4f3f-a4c4-193ee12ed98b" providerId="ADAL" clId="{D5690A6D-DFA4-4AC3-A090-D09E17AE29AA}" dt="2024-09-02T06:21:20.270" v="156" actId="20577"/>
      <pc:docMkLst>
        <pc:docMk/>
      </pc:docMkLst>
      <pc:sldChg chg="modSp mod">
        <pc:chgData name="今野 秀明(KONNO Hideaki)" userId="7adfad50-d26a-4f3f-a4c4-193ee12ed98b" providerId="ADAL" clId="{D5690A6D-DFA4-4AC3-A090-D09E17AE29AA}" dt="2024-09-02T06:21:20.270" v="156" actId="20577"/>
        <pc:sldMkLst>
          <pc:docMk/>
          <pc:sldMk cId="3992980304" sldId="258"/>
        </pc:sldMkLst>
      </pc:sldChg>
    </pc:docChg>
  </pc:docChgLst>
  <pc:docChgLst>
    <pc:chgData name="中田 進(NAKATA Susumu)" userId="75e2c31e-a80d-49c5-a7cc-fe7bc930b06d" providerId="ADAL" clId="{A8841829-6A0E-4B23-9CD0-88299338C9A9}"/>
    <pc:docChg chg="undo custSel addSld delSld modSld">
      <pc:chgData name="中田 進(NAKATA Susumu)" userId="75e2c31e-a80d-49c5-a7cc-fe7bc930b06d" providerId="ADAL" clId="{A8841829-6A0E-4B23-9CD0-88299338C9A9}" dt="2024-12-19T05:50:58.661" v="16"/>
      <pc:docMkLst>
        <pc:docMk/>
      </pc:docMkLst>
      <pc:sldChg chg="add del">
        <pc:chgData name="中田 進(NAKATA Susumu)" userId="75e2c31e-a80d-49c5-a7cc-fe7bc930b06d" providerId="ADAL" clId="{A8841829-6A0E-4B23-9CD0-88299338C9A9}" dt="2024-12-19T05:50:52.218" v="10" actId="2696"/>
        <pc:sldMkLst>
          <pc:docMk/>
          <pc:sldMk cId="439552361" sldId="260"/>
        </pc:sldMkLst>
      </pc:sldChg>
      <pc:sldChg chg="addSp delSp modSp add del mod">
        <pc:chgData name="中田 進(NAKATA Susumu)" userId="75e2c31e-a80d-49c5-a7cc-fe7bc930b06d" providerId="ADAL" clId="{A8841829-6A0E-4B23-9CD0-88299338C9A9}" dt="2024-12-19T05:50:58.661" v="16"/>
        <pc:sldMkLst>
          <pc:docMk/>
          <pc:sldMk cId="1623296116" sldId="273"/>
        </pc:sldMkLst>
      </pc:sldChg>
    </pc:docChg>
  </pc:docChgLst>
  <pc:docChgLst>
    <pc:chgData name="本間 春香(HOMMA Haruka)" userId="90c26283-9d43-4ee1-a60a-6a6aa48d5d4c" providerId="ADAL" clId="{2100F33F-98C5-4A12-A11C-3A7705AF934D}"/>
    <pc:docChg chg="custSel modSld modNotesMaster">
      <pc:chgData name="本間 春香(HOMMA Haruka)" userId="90c26283-9d43-4ee1-a60a-6a6aa48d5d4c" providerId="ADAL" clId="{2100F33F-98C5-4A12-A11C-3A7705AF934D}" dt="2025-09-10T02:37:57.539" v="16"/>
      <pc:docMkLst>
        <pc:docMk/>
      </pc:docMkLst>
      <pc:sldChg chg="delSp modSp mod">
        <pc:chgData name="本間 春香(HOMMA Haruka)" userId="90c26283-9d43-4ee1-a60a-6a6aa48d5d4c" providerId="ADAL" clId="{2100F33F-98C5-4A12-A11C-3A7705AF934D}" dt="2025-09-10T02:37:00.120" v="10" actId="732"/>
        <pc:sldMkLst>
          <pc:docMk/>
          <pc:sldMk cId="439552361" sldId="260"/>
        </pc:sldMkLst>
        <pc:spChg chg="mod">
          <ac:chgData name="本間 春香(HOMMA Haruka)" userId="90c26283-9d43-4ee1-a60a-6a6aa48d5d4c" providerId="ADAL" clId="{2100F33F-98C5-4A12-A11C-3A7705AF934D}" dt="2025-09-10T02:36:43.823" v="7" actId="20577"/>
          <ac:spMkLst>
            <pc:docMk/>
            <pc:sldMk cId="439552361" sldId="260"/>
            <ac:spMk id="5" creationId="{0E3AA230-96F1-7CE8-B938-D806E85F1DD5}"/>
          </ac:spMkLst>
        </pc:spChg>
        <pc:picChg chg="mod modCrop">
          <ac:chgData name="本間 春香(HOMMA Haruka)" userId="90c26283-9d43-4ee1-a60a-6a6aa48d5d4c" providerId="ADAL" clId="{2100F33F-98C5-4A12-A11C-3A7705AF934D}" dt="2025-09-10T02:36:51.749" v="9" actId="732"/>
          <ac:picMkLst>
            <pc:docMk/>
            <pc:sldMk cId="439552361" sldId="260"/>
            <ac:picMk id="6" creationId="{F79A5CB5-B8B9-954C-F1C7-4A9B53C1F6FE}"/>
          </ac:picMkLst>
        </pc:picChg>
        <pc:picChg chg="del">
          <ac:chgData name="本間 春香(HOMMA Haruka)" userId="90c26283-9d43-4ee1-a60a-6a6aa48d5d4c" providerId="ADAL" clId="{2100F33F-98C5-4A12-A11C-3A7705AF934D}" dt="2025-09-10T02:36:46.258" v="8" actId="478"/>
          <ac:picMkLst>
            <pc:docMk/>
            <pc:sldMk cId="439552361" sldId="260"/>
            <ac:picMk id="9" creationId="{5676EEEC-38E1-6AF8-3853-F68B0AB52D22}"/>
          </ac:picMkLst>
        </pc:picChg>
        <pc:picChg chg="mod modCrop">
          <ac:chgData name="本間 春香(HOMMA Haruka)" userId="90c26283-9d43-4ee1-a60a-6a6aa48d5d4c" providerId="ADAL" clId="{2100F33F-98C5-4A12-A11C-3A7705AF934D}" dt="2025-09-10T02:37:00.120" v="10" actId="732"/>
          <ac:picMkLst>
            <pc:docMk/>
            <pc:sldMk cId="439552361" sldId="260"/>
            <ac:picMk id="27" creationId="{D5EBBB8C-3513-A1D1-69B2-352B40AAFB18}"/>
          </ac:picMkLst>
        </pc:picChg>
      </pc:sldChg>
      <pc:sldChg chg="delSp mod">
        <pc:chgData name="本間 春香(HOMMA Haruka)" userId="90c26283-9d43-4ee1-a60a-6a6aa48d5d4c" providerId="ADAL" clId="{2100F33F-98C5-4A12-A11C-3A7705AF934D}" dt="2025-09-10T02:37:06.784" v="11" actId="478"/>
        <pc:sldMkLst>
          <pc:docMk/>
          <pc:sldMk cId="4021865473" sldId="273"/>
        </pc:sldMkLst>
        <pc:spChg chg="del">
          <ac:chgData name="本間 春香(HOMMA Haruka)" userId="90c26283-9d43-4ee1-a60a-6a6aa48d5d4c" providerId="ADAL" clId="{2100F33F-98C5-4A12-A11C-3A7705AF934D}" dt="2025-09-10T02:37:06.784" v="11" actId="478"/>
          <ac:spMkLst>
            <pc:docMk/>
            <pc:sldMk cId="4021865473" sldId="273"/>
            <ac:spMk id="3" creationId="{CB7DD8E2-0AAC-1C0E-36C4-A507C82C87A4}"/>
          </ac:spMkLst>
        </pc:spChg>
      </pc:sldChg>
      <pc:sldChg chg="delSp mod">
        <pc:chgData name="本間 春香(HOMMA Haruka)" userId="90c26283-9d43-4ee1-a60a-6a6aa48d5d4c" providerId="ADAL" clId="{2100F33F-98C5-4A12-A11C-3A7705AF934D}" dt="2025-09-10T02:37:09.597" v="12" actId="478"/>
        <pc:sldMkLst>
          <pc:docMk/>
          <pc:sldMk cId="375028659" sldId="276"/>
        </pc:sldMkLst>
        <pc:picChg chg="del">
          <ac:chgData name="本間 春香(HOMMA Haruka)" userId="90c26283-9d43-4ee1-a60a-6a6aa48d5d4c" providerId="ADAL" clId="{2100F33F-98C5-4A12-A11C-3A7705AF934D}" dt="2025-09-10T02:37:09.597" v="12" actId="478"/>
          <ac:picMkLst>
            <pc:docMk/>
            <pc:sldMk cId="375028659" sldId="276"/>
            <ac:picMk id="9" creationId="{529EEF3E-42DB-1362-5948-72DCB7E6C1E9}"/>
          </ac:picMkLst>
        </pc:picChg>
        <pc:picChg chg="del">
          <ac:chgData name="本間 春香(HOMMA Haruka)" userId="90c26283-9d43-4ee1-a60a-6a6aa48d5d4c" providerId="ADAL" clId="{2100F33F-98C5-4A12-A11C-3A7705AF934D}" dt="2025-09-10T02:37:09.597" v="12" actId="478"/>
          <ac:picMkLst>
            <pc:docMk/>
            <pc:sldMk cId="375028659" sldId="276"/>
            <ac:picMk id="10" creationId="{A8161A85-77AE-62F9-CFAD-9DC4A1214568}"/>
          </ac:picMkLst>
        </pc:picChg>
      </pc:sldChg>
      <pc:sldChg chg="delSp mod">
        <pc:chgData name="本間 春香(HOMMA Haruka)" userId="90c26283-9d43-4ee1-a60a-6a6aa48d5d4c" providerId="ADAL" clId="{2100F33F-98C5-4A12-A11C-3A7705AF934D}" dt="2025-09-10T02:37:17.009" v="15" actId="478"/>
        <pc:sldMkLst>
          <pc:docMk/>
          <pc:sldMk cId="1554606945" sldId="286"/>
        </pc:sldMkLst>
        <pc:spChg chg="del">
          <ac:chgData name="本間 春香(HOMMA Haruka)" userId="90c26283-9d43-4ee1-a60a-6a6aa48d5d4c" providerId="ADAL" clId="{2100F33F-98C5-4A12-A11C-3A7705AF934D}" dt="2025-09-10T02:37:13.540" v="13" actId="478"/>
          <ac:spMkLst>
            <pc:docMk/>
            <pc:sldMk cId="1554606945" sldId="286"/>
            <ac:spMk id="2" creationId="{7B50F45D-CE07-3A9A-4A5D-DAE598C7C9C8}"/>
          </ac:spMkLst>
        </pc:spChg>
        <pc:spChg chg="del">
          <ac:chgData name="本間 春香(HOMMA Haruka)" userId="90c26283-9d43-4ee1-a60a-6a6aa48d5d4c" providerId="ADAL" clId="{2100F33F-98C5-4A12-A11C-3A7705AF934D}" dt="2025-09-10T02:37:13.540" v="13" actId="478"/>
          <ac:spMkLst>
            <pc:docMk/>
            <pc:sldMk cId="1554606945" sldId="286"/>
            <ac:spMk id="3" creationId="{4BB3039A-35AD-5EA4-31D7-49851FA430C8}"/>
          </ac:spMkLst>
        </pc:spChg>
        <pc:spChg chg="del">
          <ac:chgData name="本間 春香(HOMMA Haruka)" userId="90c26283-9d43-4ee1-a60a-6a6aa48d5d4c" providerId="ADAL" clId="{2100F33F-98C5-4A12-A11C-3A7705AF934D}" dt="2025-09-10T02:37:13.540" v="13" actId="478"/>
          <ac:spMkLst>
            <pc:docMk/>
            <pc:sldMk cId="1554606945" sldId="286"/>
            <ac:spMk id="4" creationId="{3C03258F-5A4B-3375-8E7C-E50020AA56C5}"/>
          </ac:spMkLst>
        </pc:spChg>
        <pc:spChg chg="del">
          <ac:chgData name="本間 春香(HOMMA Haruka)" userId="90c26283-9d43-4ee1-a60a-6a6aa48d5d4c" providerId="ADAL" clId="{2100F33F-98C5-4A12-A11C-3A7705AF934D}" dt="2025-09-10T02:37:13.540" v="13" actId="478"/>
          <ac:spMkLst>
            <pc:docMk/>
            <pc:sldMk cId="1554606945" sldId="286"/>
            <ac:spMk id="5" creationId="{58C1D928-9D2E-E3CA-5FD7-6AF3AE4857C8}"/>
          </ac:spMkLst>
        </pc:spChg>
        <pc:graphicFrameChg chg="del">
          <ac:chgData name="本間 春香(HOMMA Haruka)" userId="90c26283-9d43-4ee1-a60a-6a6aa48d5d4c" providerId="ADAL" clId="{2100F33F-98C5-4A12-A11C-3A7705AF934D}" dt="2025-09-10T02:37:14.685" v="14" actId="478"/>
          <ac:graphicFrameMkLst>
            <pc:docMk/>
            <pc:sldMk cId="1554606945" sldId="286"/>
            <ac:graphicFrameMk id="18" creationId="{F71E2994-6962-D45D-5576-E85D589C1C96}"/>
          </ac:graphicFrameMkLst>
        </pc:graphicFrameChg>
        <pc:picChg chg="del">
          <ac:chgData name="本間 春香(HOMMA Haruka)" userId="90c26283-9d43-4ee1-a60a-6a6aa48d5d4c" providerId="ADAL" clId="{2100F33F-98C5-4A12-A11C-3A7705AF934D}" dt="2025-09-10T02:37:13.540" v="13" actId="478"/>
          <ac:picMkLst>
            <pc:docMk/>
            <pc:sldMk cId="1554606945" sldId="286"/>
            <ac:picMk id="8" creationId="{D8791BE5-0A8B-025A-39AF-C557079D4ACE}"/>
          </ac:picMkLst>
        </pc:picChg>
        <pc:picChg chg="del">
          <ac:chgData name="本間 春香(HOMMA Haruka)" userId="90c26283-9d43-4ee1-a60a-6a6aa48d5d4c" providerId="ADAL" clId="{2100F33F-98C5-4A12-A11C-3A7705AF934D}" dt="2025-09-10T02:37:13.540" v="13" actId="478"/>
          <ac:picMkLst>
            <pc:docMk/>
            <pc:sldMk cId="1554606945" sldId="286"/>
            <ac:picMk id="9" creationId="{AC96DF3C-0AC9-F3E0-0EE5-DF1F167ABAC9}"/>
          </ac:picMkLst>
        </pc:picChg>
        <pc:picChg chg="del">
          <ac:chgData name="本間 春香(HOMMA Haruka)" userId="90c26283-9d43-4ee1-a60a-6a6aa48d5d4c" providerId="ADAL" clId="{2100F33F-98C5-4A12-A11C-3A7705AF934D}" dt="2025-09-10T02:37:13.540" v="13" actId="478"/>
          <ac:picMkLst>
            <pc:docMk/>
            <pc:sldMk cId="1554606945" sldId="286"/>
            <ac:picMk id="10" creationId="{4DD36E73-7642-1E6E-3D0C-D605A6402AE5}"/>
          </ac:picMkLst>
        </pc:picChg>
        <pc:picChg chg="del">
          <ac:chgData name="本間 春香(HOMMA Haruka)" userId="90c26283-9d43-4ee1-a60a-6a6aa48d5d4c" providerId="ADAL" clId="{2100F33F-98C5-4A12-A11C-3A7705AF934D}" dt="2025-09-10T02:37:17.009" v="15" actId="478"/>
          <ac:picMkLst>
            <pc:docMk/>
            <pc:sldMk cId="1554606945" sldId="286"/>
            <ac:picMk id="20" creationId="{E3422DBB-233F-6A0B-8174-E3D98D01F099}"/>
          </ac:picMkLst>
        </pc:picChg>
        <pc:picChg chg="del">
          <ac:chgData name="本間 春香(HOMMA Haruka)" userId="90c26283-9d43-4ee1-a60a-6a6aa48d5d4c" providerId="ADAL" clId="{2100F33F-98C5-4A12-A11C-3A7705AF934D}" dt="2025-09-10T02:37:17.009" v="15" actId="478"/>
          <ac:picMkLst>
            <pc:docMk/>
            <pc:sldMk cId="1554606945" sldId="286"/>
            <ac:picMk id="22" creationId="{14A0DB2D-52F3-ACE5-54E0-0D5DE6B5F418}"/>
          </ac:picMkLst>
        </pc:picChg>
        <pc:picChg chg="del">
          <ac:chgData name="本間 春香(HOMMA Haruka)" userId="90c26283-9d43-4ee1-a60a-6a6aa48d5d4c" providerId="ADAL" clId="{2100F33F-98C5-4A12-A11C-3A7705AF934D}" dt="2025-09-10T02:37:17.009" v="15" actId="478"/>
          <ac:picMkLst>
            <pc:docMk/>
            <pc:sldMk cId="1554606945" sldId="286"/>
            <ac:picMk id="24" creationId="{C9773C35-45E6-1C0D-968A-F8BA39711DA6}"/>
          </ac:picMkLst>
        </pc:picChg>
        <pc:picChg chg="del">
          <ac:chgData name="本間 春香(HOMMA Haruka)" userId="90c26283-9d43-4ee1-a60a-6a6aa48d5d4c" providerId="ADAL" clId="{2100F33F-98C5-4A12-A11C-3A7705AF934D}" dt="2025-09-10T02:37:17.009" v="15" actId="478"/>
          <ac:picMkLst>
            <pc:docMk/>
            <pc:sldMk cId="1554606945" sldId="286"/>
            <ac:picMk id="26" creationId="{02E154A8-92BC-F22E-C7C6-9F2CD68F69CD}"/>
          </ac:picMkLst>
        </pc:picChg>
        <pc:picChg chg="del">
          <ac:chgData name="本間 春香(HOMMA Haruka)" userId="90c26283-9d43-4ee1-a60a-6a6aa48d5d4c" providerId="ADAL" clId="{2100F33F-98C5-4A12-A11C-3A7705AF934D}" dt="2025-09-10T02:37:17.009" v="15" actId="478"/>
          <ac:picMkLst>
            <pc:docMk/>
            <pc:sldMk cId="1554606945" sldId="286"/>
            <ac:picMk id="28" creationId="{DDA47C80-589F-14AE-91E7-5FCF54C6B8B7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F69301-9189-40AE-B7FD-C268450DB8D3}" type="doc">
      <dgm:prSet loTypeId="urn:microsoft.com/office/officeart/2005/8/layout/chevron2" loCatId="process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kumimoji="1" lang="ja-JP" altLang="en-US"/>
        </a:p>
      </dgm:t>
    </dgm:pt>
    <dgm:pt modelId="{24B94578-93F7-4FA6-805C-1DEEF874A812}">
      <dgm:prSet phldrT="[テキスト]" custT="1"/>
      <dgm:spPr>
        <a:solidFill>
          <a:srgbClr val="FCDE00"/>
        </a:solidFill>
        <a:ln>
          <a:noFill/>
        </a:ln>
      </dgm:spPr>
      <dgm:t>
        <a:bodyPr/>
        <a:lstStyle/>
        <a:p>
          <a:endParaRPr kumimoji="1" lang="en-US" altLang="ja-JP" sz="2400" b="1">
            <a:solidFill>
              <a:schemeClr val="tx1"/>
            </a:solidFill>
          </a:endParaRPr>
        </a:p>
        <a:p>
          <a:endParaRPr kumimoji="1" lang="en-US" altLang="ja-JP" sz="2400" b="1">
            <a:solidFill>
              <a:schemeClr val="tx1"/>
            </a:solidFill>
          </a:endParaRPr>
        </a:p>
        <a:p>
          <a:r>
            <a:rPr kumimoji="1" lang="ja-JP" altLang="en-US" sz="2400" b="1">
              <a:solidFill>
                <a:schemeClr val="tx1"/>
              </a:solidFill>
            </a:rPr>
            <a:t>現状把握</a:t>
          </a:r>
          <a:endParaRPr kumimoji="1" lang="en-US" altLang="ja-JP" sz="2400" b="1">
            <a:solidFill>
              <a:schemeClr val="tx1"/>
            </a:solidFill>
          </a:endParaRPr>
        </a:p>
      </dgm:t>
    </dgm:pt>
    <dgm:pt modelId="{4EA7D3BB-80C0-4D45-BBD2-44E24E96F029}" type="parTrans" cxnId="{B0566F95-A6AC-45E0-8D3B-A305317B0327}">
      <dgm:prSet/>
      <dgm:spPr/>
      <dgm:t>
        <a:bodyPr/>
        <a:lstStyle/>
        <a:p>
          <a:endParaRPr kumimoji="1" lang="ja-JP" altLang="en-US" sz="1400"/>
        </a:p>
      </dgm:t>
    </dgm:pt>
    <dgm:pt modelId="{C86B5173-3A4E-4DA8-B41E-A11F2B4319F4}" type="sibTrans" cxnId="{B0566F95-A6AC-45E0-8D3B-A305317B0327}">
      <dgm:prSet/>
      <dgm:spPr/>
      <dgm:t>
        <a:bodyPr/>
        <a:lstStyle/>
        <a:p>
          <a:endParaRPr kumimoji="1" lang="ja-JP" altLang="en-US" sz="1400"/>
        </a:p>
      </dgm:t>
    </dgm:pt>
    <dgm:pt modelId="{B386B1DD-0720-4B64-872A-2649EB494186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>
              <a:latin typeface="+mn-ea"/>
              <a:ea typeface="+mn-ea"/>
            </a:rPr>
            <a:t>牛の被害・健康状態の確認</a:t>
          </a:r>
        </a:p>
      </dgm:t>
    </dgm:pt>
    <dgm:pt modelId="{D8522D73-ADC2-4EDA-ACA6-AF52E188F87E}" type="parTrans" cxnId="{9AF42302-E42E-4D83-9E0C-B6280CD83329}">
      <dgm:prSet/>
      <dgm:spPr/>
      <dgm:t>
        <a:bodyPr/>
        <a:lstStyle/>
        <a:p>
          <a:endParaRPr kumimoji="1" lang="ja-JP" altLang="en-US" sz="1400"/>
        </a:p>
      </dgm:t>
    </dgm:pt>
    <dgm:pt modelId="{EE4992B5-2C4B-4E3F-9230-D1F0ED8B06D4}" type="sibTrans" cxnId="{9AF42302-E42E-4D83-9E0C-B6280CD83329}">
      <dgm:prSet/>
      <dgm:spPr/>
      <dgm:t>
        <a:bodyPr/>
        <a:lstStyle/>
        <a:p>
          <a:endParaRPr kumimoji="1" lang="ja-JP" altLang="en-US" sz="1400"/>
        </a:p>
      </dgm:t>
    </dgm:pt>
    <dgm:pt modelId="{CA06EC11-BC55-4490-950F-E8BE0ED47FCE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>
              <a:latin typeface="+mn-ea"/>
              <a:ea typeface="+mn-ea"/>
            </a:rPr>
            <a:t>施設・設備の被害状況確認</a:t>
          </a:r>
        </a:p>
      </dgm:t>
    </dgm:pt>
    <dgm:pt modelId="{20261B40-13A6-480B-901D-27B5C9BEEF43}" type="parTrans" cxnId="{600240C8-CB47-4AD5-87A0-BE071DD0BFF9}">
      <dgm:prSet/>
      <dgm:spPr/>
      <dgm:t>
        <a:bodyPr/>
        <a:lstStyle/>
        <a:p>
          <a:endParaRPr kumimoji="1" lang="ja-JP" altLang="en-US" sz="1400"/>
        </a:p>
      </dgm:t>
    </dgm:pt>
    <dgm:pt modelId="{F3AB2C50-2363-487E-B2D6-56ECEDBEAD42}" type="sibTrans" cxnId="{600240C8-CB47-4AD5-87A0-BE071DD0BFF9}">
      <dgm:prSet/>
      <dgm:spPr/>
      <dgm:t>
        <a:bodyPr/>
        <a:lstStyle/>
        <a:p>
          <a:endParaRPr kumimoji="1" lang="ja-JP" altLang="en-US" sz="1400"/>
        </a:p>
      </dgm:t>
    </dgm:pt>
    <dgm:pt modelId="{50BDEC00-4C30-4014-B2BE-55F9C3D31897}">
      <dgm:prSet phldrT="[テキスト]" custT="1"/>
      <dgm:spPr>
        <a:solidFill>
          <a:srgbClr val="FCDE00"/>
        </a:solidFill>
        <a:ln>
          <a:noFill/>
        </a:ln>
      </dgm:spPr>
      <dgm:t>
        <a:bodyPr/>
        <a:lstStyle/>
        <a:p>
          <a:endParaRPr kumimoji="1" lang="en-US" altLang="ja-JP" sz="2400" b="1">
            <a:solidFill>
              <a:schemeClr val="tx1"/>
            </a:solidFill>
          </a:endParaRPr>
        </a:p>
        <a:p>
          <a:r>
            <a:rPr kumimoji="1" lang="ja-JP" altLang="en-US" sz="2400" b="1">
              <a:solidFill>
                <a:schemeClr val="tx1"/>
              </a:solidFill>
            </a:rPr>
            <a:t>　</a:t>
          </a:r>
          <a:br>
            <a:rPr kumimoji="1" lang="en-US" altLang="ja-JP" sz="2400" b="1">
              <a:solidFill>
                <a:schemeClr val="tx1"/>
              </a:solidFill>
            </a:rPr>
          </a:br>
          <a:r>
            <a:rPr kumimoji="1" lang="ja-JP" altLang="en-US" sz="2400" b="1">
              <a:solidFill>
                <a:schemeClr val="tx1"/>
              </a:solidFill>
            </a:rPr>
            <a:t>作業準備</a:t>
          </a:r>
        </a:p>
      </dgm:t>
    </dgm:pt>
    <dgm:pt modelId="{8F43508E-0160-4BD2-A50B-A66397B35FCD}" type="parTrans" cxnId="{E805C3F5-9A5D-4586-AC7D-EBCC8DFCA9CB}">
      <dgm:prSet/>
      <dgm:spPr/>
      <dgm:t>
        <a:bodyPr/>
        <a:lstStyle/>
        <a:p>
          <a:endParaRPr kumimoji="1" lang="ja-JP" altLang="en-US" sz="1400"/>
        </a:p>
      </dgm:t>
    </dgm:pt>
    <dgm:pt modelId="{4E625CCA-AEF2-4BAA-B2A9-BE255841DBEB}" type="sibTrans" cxnId="{E805C3F5-9A5D-4586-AC7D-EBCC8DFCA9CB}">
      <dgm:prSet/>
      <dgm:spPr/>
      <dgm:t>
        <a:bodyPr/>
        <a:lstStyle/>
        <a:p>
          <a:endParaRPr kumimoji="1" lang="ja-JP" altLang="en-US" sz="1400"/>
        </a:p>
      </dgm:t>
    </dgm:pt>
    <dgm:pt modelId="{A4323668-F926-46B2-B43B-319E2BCF068F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/>
            <a:t>被災状況に応じた作業方針決め</a:t>
          </a:r>
        </a:p>
      </dgm:t>
    </dgm:pt>
    <dgm:pt modelId="{A5074D4B-BAFB-469D-AC4F-336224C183DA}" type="parTrans" cxnId="{BE396D87-B84F-4790-BA73-0E30D9A94816}">
      <dgm:prSet/>
      <dgm:spPr/>
      <dgm:t>
        <a:bodyPr/>
        <a:lstStyle/>
        <a:p>
          <a:endParaRPr kumimoji="1" lang="ja-JP" altLang="en-US" sz="1400"/>
        </a:p>
      </dgm:t>
    </dgm:pt>
    <dgm:pt modelId="{82C808C8-6D3B-4092-BB3F-DFCA52915364}" type="sibTrans" cxnId="{BE396D87-B84F-4790-BA73-0E30D9A94816}">
      <dgm:prSet/>
      <dgm:spPr/>
      <dgm:t>
        <a:bodyPr/>
        <a:lstStyle/>
        <a:p>
          <a:endParaRPr kumimoji="1" lang="ja-JP" altLang="en-US" sz="1400"/>
        </a:p>
      </dgm:t>
    </dgm:pt>
    <dgm:pt modelId="{894EF80F-D246-4AD7-9756-601D84FE0B54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/>
            <a:t>従業員への指示</a:t>
          </a:r>
        </a:p>
      </dgm:t>
    </dgm:pt>
    <dgm:pt modelId="{F2A1DDE4-DF77-493E-840D-F51709E6017A}" type="parTrans" cxnId="{5CD69F1F-8138-4E54-BDE0-7FF5A2755058}">
      <dgm:prSet/>
      <dgm:spPr/>
      <dgm:t>
        <a:bodyPr/>
        <a:lstStyle/>
        <a:p>
          <a:endParaRPr kumimoji="1" lang="ja-JP" altLang="en-US" sz="1400"/>
        </a:p>
      </dgm:t>
    </dgm:pt>
    <dgm:pt modelId="{1B81963A-1BFF-4C22-8555-7AFAC0E67425}" type="sibTrans" cxnId="{5CD69F1F-8138-4E54-BDE0-7FF5A2755058}">
      <dgm:prSet/>
      <dgm:spPr/>
      <dgm:t>
        <a:bodyPr/>
        <a:lstStyle/>
        <a:p>
          <a:endParaRPr kumimoji="1" lang="ja-JP" altLang="en-US" sz="1400"/>
        </a:p>
      </dgm:t>
    </dgm:pt>
    <dgm:pt modelId="{60978DEE-EF28-46CD-B380-4C1E13046B7B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/>
            <a:t>搾乳作業の実施</a:t>
          </a:r>
        </a:p>
      </dgm:t>
    </dgm:pt>
    <dgm:pt modelId="{ED6B2B71-460C-4DF7-BEA8-6B2E2CC7ACD2}" type="parTrans" cxnId="{495D1287-4F70-4B19-A7C6-60C432C068E8}">
      <dgm:prSet/>
      <dgm:spPr/>
      <dgm:t>
        <a:bodyPr/>
        <a:lstStyle/>
        <a:p>
          <a:endParaRPr kumimoji="1" lang="ja-JP" altLang="en-US" sz="1400"/>
        </a:p>
      </dgm:t>
    </dgm:pt>
    <dgm:pt modelId="{4F409E07-A8CF-4512-A694-5A4388179B42}" type="sibTrans" cxnId="{495D1287-4F70-4B19-A7C6-60C432C068E8}">
      <dgm:prSet/>
      <dgm:spPr/>
      <dgm:t>
        <a:bodyPr/>
        <a:lstStyle/>
        <a:p>
          <a:endParaRPr kumimoji="1" lang="ja-JP" altLang="en-US" sz="1400"/>
        </a:p>
      </dgm:t>
    </dgm:pt>
    <dgm:pt modelId="{B5A8A8C4-6A0D-4E1C-833F-C97067B3E462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>
              <a:latin typeface="+mn-ea"/>
              <a:ea typeface="+mn-ea"/>
            </a:rPr>
            <a:t>作業対応の確認</a:t>
          </a:r>
        </a:p>
      </dgm:t>
    </dgm:pt>
    <dgm:pt modelId="{9E142D4E-BCCB-42F1-8AFB-2AE6EF0CC586}" type="parTrans" cxnId="{055DEAF4-5CC5-42CE-90DA-28666A70B208}">
      <dgm:prSet/>
      <dgm:spPr/>
      <dgm:t>
        <a:bodyPr/>
        <a:lstStyle/>
        <a:p>
          <a:endParaRPr kumimoji="1" lang="ja-JP" altLang="en-US"/>
        </a:p>
      </dgm:t>
    </dgm:pt>
    <dgm:pt modelId="{BD81AA25-0FB3-4615-9D87-168BC6508B20}" type="sibTrans" cxnId="{055DEAF4-5CC5-42CE-90DA-28666A70B208}">
      <dgm:prSet/>
      <dgm:spPr/>
      <dgm:t>
        <a:bodyPr/>
        <a:lstStyle/>
        <a:p>
          <a:endParaRPr kumimoji="1" lang="ja-JP" altLang="en-US"/>
        </a:p>
      </dgm:t>
    </dgm:pt>
    <dgm:pt modelId="{0EDECB57-CC6B-43E0-8259-EEEB2244ABC5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>
              <a:latin typeface="+mn-ea"/>
              <a:ea typeface="+mn-ea"/>
            </a:rPr>
            <a:t>集乳業者における集乳状況の確認</a:t>
          </a:r>
        </a:p>
      </dgm:t>
    </dgm:pt>
    <dgm:pt modelId="{68174CA2-E327-4A9C-8679-DAB7FCBDDEF2}" type="parTrans" cxnId="{29613404-76B1-4012-A12F-E3E24B4ABBEF}">
      <dgm:prSet/>
      <dgm:spPr/>
      <dgm:t>
        <a:bodyPr/>
        <a:lstStyle/>
        <a:p>
          <a:endParaRPr kumimoji="1" lang="ja-JP" altLang="en-US"/>
        </a:p>
      </dgm:t>
    </dgm:pt>
    <dgm:pt modelId="{15F73884-A730-4943-ACEB-81BC55AF6E73}" type="sibTrans" cxnId="{29613404-76B1-4012-A12F-E3E24B4ABBEF}">
      <dgm:prSet/>
      <dgm:spPr/>
      <dgm:t>
        <a:bodyPr/>
        <a:lstStyle/>
        <a:p>
          <a:endParaRPr kumimoji="1" lang="ja-JP" altLang="en-US"/>
        </a:p>
      </dgm:t>
    </dgm:pt>
    <dgm:pt modelId="{353F6C71-661E-4012-A883-4A83D821238B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/>
            <a:t>非常用電源・水の確保</a:t>
          </a:r>
          <a:br>
            <a:rPr kumimoji="1" lang="en-US" altLang="ja-JP" sz="1400"/>
          </a:br>
          <a:r>
            <a:rPr kumimoji="1" lang="en-US" altLang="ja-JP" sz="1400"/>
            <a:t>※</a:t>
          </a:r>
          <a:r>
            <a:rPr kumimoji="1" lang="ja-JP" altLang="en-US" sz="1400"/>
            <a:t>電源が使用不可の場合は手作業へシフト</a:t>
          </a:r>
        </a:p>
      </dgm:t>
    </dgm:pt>
    <dgm:pt modelId="{001A3DB3-C475-4588-A423-2465190E7423}" type="parTrans" cxnId="{08FD6AC2-A731-4FEC-B4B3-0FA1FC8C62EB}">
      <dgm:prSet/>
      <dgm:spPr/>
      <dgm:t>
        <a:bodyPr/>
        <a:lstStyle/>
        <a:p>
          <a:endParaRPr kumimoji="1" lang="ja-JP" altLang="en-US"/>
        </a:p>
      </dgm:t>
    </dgm:pt>
    <dgm:pt modelId="{DC91291E-051F-4FCF-9891-A1F83D194CD9}" type="sibTrans" cxnId="{08FD6AC2-A731-4FEC-B4B3-0FA1FC8C62EB}">
      <dgm:prSet/>
      <dgm:spPr/>
      <dgm:t>
        <a:bodyPr/>
        <a:lstStyle/>
        <a:p>
          <a:endParaRPr kumimoji="1" lang="ja-JP" altLang="en-US"/>
        </a:p>
      </dgm:t>
    </dgm:pt>
    <dgm:pt modelId="{A6745DF2-47F6-4521-8E04-079A1BBB148B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/>
            <a:t>取引先○○への状況報告</a:t>
          </a:r>
        </a:p>
      </dgm:t>
    </dgm:pt>
    <dgm:pt modelId="{25FACE91-5632-4E06-8273-8F21C97D5512}" type="parTrans" cxnId="{729B76A1-6AB1-4ECB-A43C-8D3E135761DC}">
      <dgm:prSet/>
      <dgm:spPr/>
      <dgm:t>
        <a:bodyPr/>
        <a:lstStyle/>
        <a:p>
          <a:endParaRPr kumimoji="1" lang="ja-JP" altLang="en-US"/>
        </a:p>
      </dgm:t>
    </dgm:pt>
    <dgm:pt modelId="{64A1583C-CC8A-4927-9148-C915ED69D26B}" type="sibTrans" cxnId="{729B76A1-6AB1-4ECB-A43C-8D3E135761DC}">
      <dgm:prSet/>
      <dgm:spPr/>
      <dgm:t>
        <a:bodyPr/>
        <a:lstStyle/>
        <a:p>
          <a:endParaRPr kumimoji="1" lang="ja-JP" altLang="en-US"/>
        </a:p>
      </dgm:t>
    </dgm:pt>
    <dgm:pt modelId="{FF554690-690D-4FC6-8E51-11CACC14740B}">
      <dgm:prSet phldrT="[テキスト]" custT="1"/>
      <dgm:spPr>
        <a:solidFill>
          <a:srgbClr val="FCDE00"/>
        </a:solidFill>
        <a:ln>
          <a:noFill/>
        </a:ln>
      </dgm:spPr>
      <dgm:t>
        <a:bodyPr/>
        <a:lstStyle/>
        <a:p>
          <a:r>
            <a:rPr kumimoji="1" lang="ja-JP" altLang="en-US" sz="2400" b="1">
              <a:solidFill>
                <a:schemeClr val="tx1"/>
              </a:solidFill>
              <a:latin typeface="+mn-ea"/>
              <a:ea typeface="+mn-ea"/>
            </a:rPr>
            <a:t>　</a:t>
          </a:r>
          <a:endParaRPr kumimoji="1" lang="en-US" altLang="ja-JP" sz="2400" b="1">
            <a:solidFill>
              <a:schemeClr val="tx1"/>
            </a:solidFill>
            <a:latin typeface="+mn-ea"/>
            <a:ea typeface="+mn-ea"/>
          </a:endParaRPr>
        </a:p>
        <a:p>
          <a:br>
            <a:rPr kumimoji="1" lang="en-US" altLang="ja-JP" sz="2400" b="1">
              <a:solidFill>
                <a:schemeClr val="tx1"/>
              </a:solidFill>
              <a:latin typeface="+mn-ea"/>
              <a:ea typeface="+mn-ea"/>
            </a:rPr>
          </a:br>
          <a:r>
            <a:rPr kumimoji="1" lang="ja-JP" altLang="en-US" sz="2400" b="1">
              <a:solidFill>
                <a:schemeClr val="tx1"/>
              </a:solidFill>
              <a:latin typeface="+mn-ea"/>
              <a:ea typeface="+mn-ea"/>
            </a:rPr>
            <a:t>搾乳作業</a:t>
          </a:r>
        </a:p>
      </dgm:t>
    </dgm:pt>
    <dgm:pt modelId="{9FFA0B62-8A2F-412E-B8CD-20569CA283B2}" type="sibTrans" cxnId="{B409862D-A7F7-4E10-8AD1-66EF93E11C5C}">
      <dgm:prSet/>
      <dgm:spPr/>
      <dgm:t>
        <a:bodyPr/>
        <a:lstStyle/>
        <a:p>
          <a:endParaRPr kumimoji="1" lang="ja-JP" altLang="en-US" sz="1400"/>
        </a:p>
      </dgm:t>
    </dgm:pt>
    <dgm:pt modelId="{99E45967-EF3E-487E-A3C2-CC85390E2686}" type="parTrans" cxnId="{B409862D-A7F7-4E10-8AD1-66EF93E11C5C}">
      <dgm:prSet/>
      <dgm:spPr/>
      <dgm:t>
        <a:bodyPr/>
        <a:lstStyle/>
        <a:p>
          <a:endParaRPr kumimoji="1" lang="ja-JP" altLang="en-US" sz="1400"/>
        </a:p>
      </dgm:t>
    </dgm:pt>
    <dgm:pt modelId="{7EB497C5-EA8B-430C-86FE-8F8CAEEDC0D0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/>
            <a:t>被災状況に応じた出荷対応方針決め</a:t>
          </a:r>
        </a:p>
      </dgm:t>
    </dgm:pt>
    <dgm:pt modelId="{3AB853A2-CF24-4801-823F-1E56034C05CA}" type="parTrans" cxnId="{B0F37C0D-5756-4293-B13E-42674A21DEB8}">
      <dgm:prSet/>
      <dgm:spPr/>
      <dgm:t>
        <a:bodyPr/>
        <a:lstStyle/>
        <a:p>
          <a:endParaRPr kumimoji="1" lang="ja-JP" altLang="en-US"/>
        </a:p>
      </dgm:t>
    </dgm:pt>
    <dgm:pt modelId="{E842F762-9EB6-4DED-8E49-63108C4DA70E}" type="sibTrans" cxnId="{B0F37C0D-5756-4293-B13E-42674A21DEB8}">
      <dgm:prSet/>
      <dgm:spPr/>
      <dgm:t>
        <a:bodyPr/>
        <a:lstStyle/>
        <a:p>
          <a:endParaRPr kumimoji="1" lang="ja-JP" altLang="en-US"/>
        </a:p>
      </dgm:t>
    </dgm:pt>
    <dgm:pt modelId="{3E9EF406-CD82-494D-A27F-DDEDA1E8EBD1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/>
            <a:t>取引先○○への状況報告</a:t>
          </a:r>
        </a:p>
      </dgm:t>
    </dgm:pt>
    <dgm:pt modelId="{B8533573-31D0-4D03-935B-DC850273A496}" type="parTrans" cxnId="{3F2CDBD1-9C62-4F4D-B313-D876F9D80014}">
      <dgm:prSet/>
      <dgm:spPr/>
      <dgm:t>
        <a:bodyPr/>
        <a:lstStyle/>
        <a:p>
          <a:endParaRPr kumimoji="1" lang="ja-JP" altLang="en-US"/>
        </a:p>
      </dgm:t>
    </dgm:pt>
    <dgm:pt modelId="{66B9DD94-DE35-48EB-BAA8-090D59EC759E}" type="sibTrans" cxnId="{3F2CDBD1-9C62-4F4D-B313-D876F9D80014}">
      <dgm:prSet/>
      <dgm:spPr/>
      <dgm:t>
        <a:bodyPr/>
        <a:lstStyle/>
        <a:p>
          <a:endParaRPr kumimoji="1" lang="ja-JP" altLang="en-US"/>
        </a:p>
      </dgm:t>
    </dgm:pt>
    <dgm:pt modelId="{EC6084F0-5CCD-4F6F-8BDF-47B7B989F7B3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/>
            <a:t>共済への報告</a:t>
          </a:r>
        </a:p>
      </dgm:t>
    </dgm:pt>
    <dgm:pt modelId="{33DA75BB-2FB0-4952-8510-E2B23E1D40E5}" type="parTrans" cxnId="{5AB42363-D207-4A04-A1BB-52B1FE4430CC}">
      <dgm:prSet/>
      <dgm:spPr/>
      <dgm:t>
        <a:bodyPr/>
        <a:lstStyle/>
        <a:p>
          <a:endParaRPr kumimoji="1" lang="ja-JP" altLang="en-US"/>
        </a:p>
      </dgm:t>
    </dgm:pt>
    <dgm:pt modelId="{61F74E55-EAF8-440A-930E-1285DF1F6861}" type="sibTrans" cxnId="{5AB42363-D207-4A04-A1BB-52B1FE4430CC}">
      <dgm:prSet/>
      <dgm:spPr/>
      <dgm:t>
        <a:bodyPr/>
        <a:lstStyle/>
        <a:p>
          <a:endParaRPr kumimoji="1" lang="ja-JP" altLang="en-US"/>
        </a:p>
      </dgm:t>
    </dgm:pt>
    <dgm:pt modelId="{6580693B-F8CC-486F-B63F-240977A2C4E8}" type="pres">
      <dgm:prSet presAssocID="{E5F69301-9189-40AE-B7FD-C268450DB8D3}" presName="linearFlow" presStyleCnt="0">
        <dgm:presLayoutVars>
          <dgm:dir/>
          <dgm:animLvl val="lvl"/>
          <dgm:resizeHandles val="exact"/>
        </dgm:presLayoutVars>
      </dgm:prSet>
      <dgm:spPr/>
    </dgm:pt>
    <dgm:pt modelId="{1EDA3950-0B8C-4001-91A6-74CC5BC7B13B}" type="pres">
      <dgm:prSet presAssocID="{24B94578-93F7-4FA6-805C-1DEEF874A812}" presName="composite" presStyleCnt="0"/>
      <dgm:spPr/>
    </dgm:pt>
    <dgm:pt modelId="{DCA8D85F-0D18-44F7-93E6-E76E4273D3DF}" type="pres">
      <dgm:prSet presAssocID="{24B94578-93F7-4FA6-805C-1DEEF874A812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421A664A-138E-4A8C-9C28-8A89A7E6B3FB}" type="pres">
      <dgm:prSet presAssocID="{24B94578-93F7-4FA6-805C-1DEEF874A812}" presName="descendantText" presStyleLbl="alignAcc1" presStyleIdx="0" presStyleCnt="3">
        <dgm:presLayoutVars>
          <dgm:bulletEnabled val="1"/>
        </dgm:presLayoutVars>
      </dgm:prSet>
      <dgm:spPr/>
    </dgm:pt>
    <dgm:pt modelId="{30C0CAEF-C349-4D80-8C7C-BBF0AAC09CB6}" type="pres">
      <dgm:prSet presAssocID="{C86B5173-3A4E-4DA8-B41E-A11F2B4319F4}" presName="sp" presStyleCnt="0"/>
      <dgm:spPr/>
    </dgm:pt>
    <dgm:pt modelId="{43FEBB11-0F75-4BD7-8CAD-8C2BE16FA6F4}" type="pres">
      <dgm:prSet presAssocID="{50BDEC00-4C30-4014-B2BE-55F9C3D31897}" presName="composite" presStyleCnt="0"/>
      <dgm:spPr/>
    </dgm:pt>
    <dgm:pt modelId="{42A20D4C-DDA5-4769-A5AC-EAD046C31516}" type="pres">
      <dgm:prSet presAssocID="{50BDEC00-4C30-4014-B2BE-55F9C3D31897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0E54F66D-9160-4A11-A9B1-8FD74D4124D4}" type="pres">
      <dgm:prSet presAssocID="{50BDEC00-4C30-4014-B2BE-55F9C3D31897}" presName="descendantText" presStyleLbl="alignAcc1" presStyleIdx="1" presStyleCnt="3">
        <dgm:presLayoutVars>
          <dgm:bulletEnabled val="1"/>
        </dgm:presLayoutVars>
      </dgm:prSet>
      <dgm:spPr/>
    </dgm:pt>
    <dgm:pt modelId="{B0773C0B-CAB4-4637-93B7-1FCCCA566E54}" type="pres">
      <dgm:prSet presAssocID="{4E625CCA-AEF2-4BAA-B2A9-BE255841DBEB}" presName="sp" presStyleCnt="0"/>
      <dgm:spPr/>
    </dgm:pt>
    <dgm:pt modelId="{0C7CE78C-6146-41C1-86BB-55C9D486C696}" type="pres">
      <dgm:prSet presAssocID="{FF554690-690D-4FC6-8E51-11CACC14740B}" presName="composite" presStyleCnt="0"/>
      <dgm:spPr/>
    </dgm:pt>
    <dgm:pt modelId="{5153A069-7A29-4F12-9106-1C573848749C}" type="pres">
      <dgm:prSet presAssocID="{FF554690-690D-4FC6-8E51-11CACC14740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E2AA68E1-09E3-44C7-BCAA-D8056F318F0A}" type="pres">
      <dgm:prSet presAssocID="{FF554690-690D-4FC6-8E51-11CACC14740B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A321E201-DCCF-4610-AC70-636C19B0278C}" type="presOf" srcId="{24B94578-93F7-4FA6-805C-1DEEF874A812}" destId="{DCA8D85F-0D18-44F7-93E6-E76E4273D3DF}" srcOrd="0" destOrd="0" presId="urn:microsoft.com/office/officeart/2005/8/layout/chevron2"/>
    <dgm:cxn modelId="{9AF42302-E42E-4D83-9E0C-B6280CD83329}" srcId="{24B94578-93F7-4FA6-805C-1DEEF874A812}" destId="{B386B1DD-0720-4B64-872A-2649EB494186}" srcOrd="0" destOrd="0" parTransId="{D8522D73-ADC2-4EDA-ACA6-AF52E188F87E}" sibTransId="{EE4992B5-2C4B-4E3F-9230-D1F0ED8B06D4}"/>
    <dgm:cxn modelId="{9F4A1203-412E-443D-B7EE-D417C3A6F045}" type="presOf" srcId="{B386B1DD-0720-4B64-872A-2649EB494186}" destId="{421A664A-138E-4A8C-9C28-8A89A7E6B3FB}" srcOrd="0" destOrd="0" presId="urn:microsoft.com/office/officeart/2005/8/layout/chevron2"/>
    <dgm:cxn modelId="{29613404-76B1-4012-A12F-E3E24B4ABBEF}" srcId="{24B94578-93F7-4FA6-805C-1DEEF874A812}" destId="{0EDECB57-CC6B-43E0-8259-EEEB2244ABC5}" srcOrd="3" destOrd="0" parTransId="{68174CA2-E327-4A9C-8679-DAB7FCBDDEF2}" sibTransId="{15F73884-A730-4943-ACEB-81BC55AF6E73}"/>
    <dgm:cxn modelId="{B0F37C0D-5756-4293-B13E-42674A21DEB8}" srcId="{FF554690-690D-4FC6-8E51-11CACC14740B}" destId="{7EB497C5-EA8B-430C-86FE-8F8CAEEDC0D0}" srcOrd="1" destOrd="0" parTransId="{3AB853A2-CF24-4801-823F-1E56034C05CA}" sibTransId="{E842F762-9EB6-4DED-8E49-63108C4DA70E}"/>
    <dgm:cxn modelId="{5CDF300F-0A8B-4FF3-8ED2-DB47166CBF45}" type="presOf" srcId="{EC6084F0-5CCD-4F6F-8BDF-47B7B989F7B3}" destId="{E2AA68E1-09E3-44C7-BCAA-D8056F318F0A}" srcOrd="0" destOrd="3" presId="urn:microsoft.com/office/officeart/2005/8/layout/chevron2"/>
    <dgm:cxn modelId="{4C867716-0B56-4137-ADCA-D505D55ACEB2}" type="presOf" srcId="{50BDEC00-4C30-4014-B2BE-55F9C3D31897}" destId="{42A20D4C-DDA5-4769-A5AC-EAD046C31516}" srcOrd="0" destOrd="0" presId="urn:microsoft.com/office/officeart/2005/8/layout/chevron2"/>
    <dgm:cxn modelId="{5CD69F1F-8138-4E54-BDE0-7FF5A2755058}" srcId="{50BDEC00-4C30-4014-B2BE-55F9C3D31897}" destId="{894EF80F-D246-4AD7-9756-601D84FE0B54}" srcOrd="2" destOrd="0" parTransId="{F2A1DDE4-DF77-493E-840D-F51709E6017A}" sibTransId="{1B81963A-1BFF-4C22-8555-7AFAC0E67425}"/>
    <dgm:cxn modelId="{F859BB27-C788-448E-A48E-3E2979F1211B}" type="presOf" srcId="{60978DEE-EF28-46CD-B380-4C1E13046B7B}" destId="{E2AA68E1-09E3-44C7-BCAA-D8056F318F0A}" srcOrd="0" destOrd="0" presId="urn:microsoft.com/office/officeart/2005/8/layout/chevron2"/>
    <dgm:cxn modelId="{C9246F28-CFA7-4A63-A232-FE9E5E27A4ED}" type="presOf" srcId="{A4323668-F926-46B2-B43B-319E2BCF068F}" destId="{0E54F66D-9160-4A11-A9B1-8FD74D4124D4}" srcOrd="0" destOrd="0" presId="urn:microsoft.com/office/officeart/2005/8/layout/chevron2"/>
    <dgm:cxn modelId="{B409862D-A7F7-4E10-8AD1-66EF93E11C5C}" srcId="{E5F69301-9189-40AE-B7FD-C268450DB8D3}" destId="{FF554690-690D-4FC6-8E51-11CACC14740B}" srcOrd="2" destOrd="0" parTransId="{99E45967-EF3E-487E-A3C2-CC85390E2686}" sibTransId="{9FFA0B62-8A2F-412E-B8CD-20569CA283B2}"/>
    <dgm:cxn modelId="{942D2B30-6F63-446B-A44B-2E2E13AF0A28}" type="presOf" srcId="{A6745DF2-47F6-4521-8E04-079A1BBB148B}" destId="{0E54F66D-9160-4A11-A9B1-8FD74D4124D4}" srcOrd="0" destOrd="3" presId="urn:microsoft.com/office/officeart/2005/8/layout/chevron2"/>
    <dgm:cxn modelId="{B8CFB637-8623-47E4-AAFD-88BFBD0593D0}" type="presOf" srcId="{FF554690-690D-4FC6-8E51-11CACC14740B}" destId="{5153A069-7A29-4F12-9106-1C573848749C}" srcOrd="0" destOrd="0" presId="urn:microsoft.com/office/officeart/2005/8/layout/chevron2"/>
    <dgm:cxn modelId="{5AB42363-D207-4A04-A1BB-52B1FE4430CC}" srcId="{FF554690-690D-4FC6-8E51-11CACC14740B}" destId="{EC6084F0-5CCD-4F6F-8BDF-47B7B989F7B3}" srcOrd="3" destOrd="0" parTransId="{33DA75BB-2FB0-4952-8510-E2B23E1D40E5}" sibTransId="{61F74E55-EAF8-440A-930E-1285DF1F6861}"/>
    <dgm:cxn modelId="{C993EF63-AC0F-4B13-91BE-BFD27C4FE38A}" type="presOf" srcId="{7EB497C5-EA8B-430C-86FE-8F8CAEEDC0D0}" destId="{E2AA68E1-09E3-44C7-BCAA-D8056F318F0A}" srcOrd="0" destOrd="1" presId="urn:microsoft.com/office/officeart/2005/8/layout/chevron2"/>
    <dgm:cxn modelId="{5D254356-FEC1-41A4-B795-288FEF1C81F6}" type="presOf" srcId="{3E9EF406-CD82-494D-A27F-DDEDA1E8EBD1}" destId="{E2AA68E1-09E3-44C7-BCAA-D8056F318F0A}" srcOrd="0" destOrd="2" presId="urn:microsoft.com/office/officeart/2005/8/layout/chevron2"/>
    <dgm:cxn modelId="{189B0D7A-D1AA-4D6C-A325-7C691D1BE9B4}" type="presOf" srcId="{CA06EC11-BC55-4490-950F-E8BE0ED47FCE}" destId="{421A664A-138E-4A8C-9C28-8A89A7E6B3FB}" srcOrd="0" destOrd="1" presId="urn:microsoft.com/office/officeart/2005/8/layout/chevron2"/>
    <dgm:cxn modelId="{495D1287-4F70-4B19-A7C6-60C432C068E8}" srcId="{FF554690-690D-4FC6-8E51-11CACC14740B}" destId="{60978DEE-EF28-46CD-B380-4C1E13046B7B}" srcOrd="0" destOrd="0" parTransId="{ED6B2B71-460C-4DF7-BEA8-6B2E2CC7ACD2}" sibTransId="{4F409E07-A8CF-4512-A694-5A4388179B42}"/>
    <dgm:cxn modelId="{BE396D87-B84F-4790-BA73-0E30D9A94816}" srcId="{50BDEC00-4C30-4014-B2BE-55F9C3D31897}" destId="{A4323668-F926-46B2-B43B-319E2BCF068F}" srcOrd="0" destOrd="0" parTransId="{A5074D4B-BAFB-469D-AC4F-336224C183DA}" sibTransId="{82C808C8-6D3B-4092-BB3F-DFCA52915364}"/>
    <dgm:cxn modelId="{B0566F95-A6AC-45E0-8D3B-A305317B0327}" srcId="{E5F69301-9189-40AE-B7FD-C268450DB8D3}" destId="{24B94578-93F7-4FA6-805C-1DEEF874A812}" srcOrd="0" destOrd="0" parTransId="{4EA7D3BB-80C0-4D45-BBD2-44E24E96F029}" sibTransId="{C86B5173-3A4E-4DA8-B41E-A11F2B4319F4}"/>
    <dgm:cxn modelId="{E8F9CE9B-E4E3-4391-86A7-E5F55FE0877F}" type="presOf" srcId="{E5F69301-9189-40AE-B7FD-C268450DB8D3}" destId="{6580693B-F8CC-486F-B63F-240977A2C4E8}" srcOrd="0" destOrd="0" presId="urn:microsoft.com/office/officeart/2005/8/layout/chevron2"/>
    <dgm:cxn modelId="{729B76A1-6AB1-4ECB-A43C-8D3E135761DC}" srcId="{50BDEC00-4C30-4014-B2BE-55F9C3D31897}" destId="{A6745DF2-47F6-4521-8E04-079A1BBB148B}" srcOrd="3" destOrd="0" parTransId="{25FACE91-5632-4E06-8273-8F21C97D5512}" sibTransId="{64A1583C-CC8A-4927-9148-C915ED69D26B}"/>
    <dgm:cxn modelId="{1DECD2C1-4035-4549-846F-E6BD54BD1A87}" type="presOf" srcId="{B5A8A8C4-6A0D-4E1C-833F-C97067B3E462}" destId="{421A664A-138E-4A8C-9C28-8A89A7E6B3FB}" srcOrd="0" destOrd="2" presId="urn:microsoft.com/office/officeart/2005/8/layout/chevron2"/>
    <dgm:cxn modelId="{08FD6AC2-A731-4FEC-B4B3-0FA1FC8C62EB}" srcId="{50BDEC00-4C30-4014-B2BE-55F9C3D31897}" destId="{353F6C71-661E-4012-A883-4A83D821238B}" srcOrd="1" destOrd="0" parTransId="{001A3DB3-C475-4588-A423-2465190E7423}" sibTransId="{DC91291E-051F-4FCF-9891-A1F83D194CD9}"/>
    <dgm:cxn modelId="{600240C8-CB47-4AD5-87A0-BE071DD0BFF9}" srcId="{24B94578-93F7-4FA6-805C-1DEEF874A812}" destId="{CA06EC11-BC55-4490-950F-E8BE0ED47FCE}" srcOrd="1" destOrd="0" parTransId="{20261B40-13A6-480B-901D-27B5C9BEEF43}" sibTransId="{F3AB2C50-2363-487E-B2D6-56ECEDBEAD42}"/>
    <dgm:cxn modelId="{BE6EE7CB-2B06-4BD8-9A38-3401D716CE23}" type="presOf" srcId="{894EF80F-D246-4AD7-9756-601D84FE0B54}" destId="{0E54F66D-9160-4A11-A9B1-8FD74D4124D4}" srcOrd="0" destOrd="2" presId="urn:microsoft.com/office/officeart/2005/8/layout/chevron2"/>
    <dgm:cxn modelId="{3F2CDBD1-9C62-4F4D-B313-D876F9D80014}" srcId="{FF554690-690D-4FC6-8E51-11CACC14740B}" destId="{3E9EF406-CD82-494D-A27F-DDEDA1E8EBD1}" srcOrd="2" destOrd="0" parTransId="{B8533573-31D0-4D03-935B-DC850273A496}" sibTransId="{66B9DD94-DE35-48EB-BAA8-090D59EC759E}"/>
    <dgm:cxn modelId="{53D057D2-4326-43B1-8585-1119D8E1CF3A}" type="presOf" srcId="{353F6C71-661E-4012-A883-4A83D821238B}" destId="{0E54F66D-9160-4A11-A9B1-8FD74D4124D4}" srcOrd="0" destOrd="1" presId="urn:microsoft.com/office/officeart/2005/8/layout/chevron2"/>
    <dgm:cxn modelId="{B5ABAAD5-B323-4A21-BF68-9B1F6F277E04}" type="presOf" srcId="{0EDECB57-CC6B-43E0-8259-EEEB2244ABC5}" destId="{421A664A-138E-4A8C-9C28-8A89A7E6B3FB}" srcOrd="0" destOrd="3" presId="urn:microsoft.com/office/officeart/2005/8/layout/chevron2"/>
    <dgm:cxn modelId="{055DEAF4-5CC5-42CE-90DA-28666A70B208}" srcId="{24B94578-93F7-4FA6-805C-1DEEF874A812}" destId="{B5A8A8C4-6A0D-4E1C-833F-C97067B3E462}" srcOrd="2" destOrd="0" parTransId="{9E142D4E-BCCB-42F1-8AFB-2AE6EF0CC586}" sibTransId="{BD81AA25-0FB3-4615-9D87-168BC6508B20}"/>
    <dgm:cxn modelId="{E805C3F5-9A5D-4586-AC7D-EBCC8DFCA9CB}" srcId="{E5F69301-9189-40AE-B7FD-C268450DB8D3}" destId="{50BDEC00-4C30-4014-B2BE-55F9C3D31897}" srcOrd="1" destOrd="0" parTransId="{8F43508E-0160-4BD2-A50B-A66397B35FCD}" sibTransId="{4E625CCA-AEF2-4BAA-B2A9-BE255841DBEB}"/>
    <dgm:cxn modelId="{FE38ED26-5AA5-4B9E-AE36-6B654C274382}" type="presParOf" srcId="{6580693B-F8CC-486F-B63F-240977A2C4E8}" destId="{1EDA3950-0B8C-4001-91A6-74CC5BC7B13B}" srcOrd="0" destOrd="0" presId="urn:microsoft.com/office/officeart/2005/8/layout/chevron2"/>
    <dgm:cxn modelId="{307ECF13-5005-42AE-AFFC-82127300BA22}" type="presParOf" srcId="{1EDA3950-0B8C-4001-91A6-74CC5BC7B13B}" destId="{DCA8D85F-0D18-44F7-93E6-E76E4273D3DF}" srcOrd="0" destOrd="0" presId="urn:microsoft.com/office/officeart/2005/8/layout/chevron2"/>
    <dgm:cxn modelId="{9F556A30-E146-4DD0-A685-C3376E3687A6}" type="presParOf" srcId="{1EDA3950-0B8C-4001-91A6-74CC5BC7B13B}" destId="{421A664A-138E-4A8C-9C28-8A89A7E6B3FB}" srcOrd="1" destOrd="0" presId="urn:microsoft.com/office/officeart/2005/8/layout/chevron2"/>
    <dgm:cxn modelId="{9B138394-E6C1-4DBA-8C23-830326E16360}" type="presParOf" srcId="{6580693B-F8CC-486F-B63F-240977A2C4E8}" destId="{30C0CAEF-C349-4D80-8C7C-BBF0AAC09CB6}" srcOrd="1" destOrd="0" presId="urn:microsoft.com/office/officeart/2005/8/layout/chevron2"/>
    <dgm:cxn modelId="{38EFC18E-5B7D-47BE-915C-EBB05CD4BC16}" type="presParOf" srcId="{6580693B-F8CC-486F-B63F-240977A2C4E8}" destId="{43FEBB11-0F75-4BD7-8CAD-8C2BE16FA6F4}" srcOrd="2" destOrd="0" presId="urn:microsoft.com/office/officeart/2005/8/layout/chevron2"/>
    <dgm:cxn modelId="{8C42DD6B-53FF-490D-8F0B-54B427B31B4E}" type="presParOf" srcId="{43FEBB11-0F75-4BD7-8CAD-8C2BE16FA6F4}" destId="{42A20D4C-DDA5-4769-A5AC-EAD046C31516}" srcOrd="0" destOrd="0" presId="urn:microsoft.com/office/officeart/2005/8/layout/chevron2"/>
    <dgm:cxn modelId="{0F3F5E9E-FC39-4B02-B2F0-048E760D6144}" type="presParOf" srcId="{43FEBB11-0F75-4BD7-8CAD-8C2BE16FA6F4}" destId="{0E54F66D-9160-4A11-A9B1-8FD74D4124D4}" srcOrd="1" destOrd="0" presId="urn:microsoft.com/office/officeart/2005/8/layout/chevron2"/>
    <dgm:cxn modelId="{CEC6DA8E-DD59-48BE-ABCA-B5DC28D0052D}" type="presParOf" srcId="{6580693B-F8CC-486F-B63F-240977A2C4E8}" destId="{B0773C0B-CAB4-4637-93B7-1FCCCA566E54}" srcOrd="3" destOrd="0" presId="urn:microsoft.com/office/officeart/2005/8/layout/chevron2"/>
    <dgm:cxn modelId="{C01DCB0A-3995-4A92-B378-824FBD5D53B4}" type="presParOf" srcId="{6580693B-F8CC-486F-B63F-240977A2C4E8}" destId="{0C7CE78C-6146-41C1-86BB-55C9D486C696}" srcOrd="4" destOrd="0" presId="urn:microsoft.com/office/officeart/2005/8/layout/chevron2"/>
    <dgm:cxn modelId="{F46B343D-C889-4F9E-83AE-5A0EBDB3C984}" type="presParOf" srcId="{0C7CE78C-6146-41C1-86BB-55C9D486C696}" destId="{5153A069-7A29-4F12-9106-1C573848749C}" srcOrd="0" destOrd="0" presId="urn:microsoft.com/office/officeart/2005/8/layout/chevron2"/>
    <dgm:cxn modelId="{A1D9EF2C-9709-47F1-ADE5-1EAF9DADD638}" type="presParOf" srcId="{0C7CE78C-6146-41C1-86BB-55C9D486C696}" destId="{E2AA68E1-09E3-44C7-BCAA-D8056F318F0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A8D85F-0D18-44F7-93E6-E76E4273D3DF}">
      <dsp:nvSpPr>
        <dsp:cNvPr id="0" name=""/>
        <dsp:cNvSpPr/>
      </dsp:nvSpPr>
      <dsp:spPr>
        <a:xfrm rot="5400000">
          <a:off x="-418444" y="425297"/>
          <a:ext cx="2789629" cy="1952740"/>
        </a:xfrm>
        <a:prstGeom prst="chevron">
          <a:avLst/>
        </a:prstGeom>
        <a:solidFill>
          <a:srgbClr val="FCDE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altLang="ja-JP" sz="2400" b="1" kern="120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altLang="ja-JP" sz="2400" b="1" kern="120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400" b="1" kern="1200">
              <a:solidFill>
                <a:schemeClr val="tx1"/>
              </a:solidFill>
            </a:rPr>
            <a:t>現状把握</a:t>
          </a:r>
          <a:endParaRPr kumimoji="1" lang="en-US" altLang="ja-JP" sz="2400" b="1" kern="1200">
            <a:solidFill>
              <a:schemeClr val="tx1"/>
            </a:solidFill>
          </a:endParaRPr>
        </a:p>
      </dsp:txBody>
      <dsp:txXfrm rot="-5400000">
        <a:off x="1" y="983222"/>
        <a:ext cx="1952740" cy="836889"/>
      </dsp:txXfrm>
    </dsp:sp>
    <dsp:sp modelId="{421A664A-138E-4A8C-9C28-8A89A7E6B3FB}">
      <dsp:nvSpPr>
        <dsp:cNvPr id="0" name=""/>
        <dsp:cNvSpPr/>
      </dsp:nvSpPr>
      <dsp:spPr>
        <a:xfrm rot="5400000">
          <a:off x="3431789" y="-1472196"/>
          <a:ext cx="1814212" cy="47723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>
              <a:latin typeface="+mn-ea"/>
              <a:ea typeface="+mn-ea"/>
            </a:rPr>
            <a:t>牛の被害・健康状態の確認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>
              <a:latin typeface="+mn-ea"/>
              <a:ea typeface="+mn-ea"/>
            </a:rPr>
            <a:t>施設・設備の被害状況確認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>
              <a:latin typeface="+mn-ea"/>
              <a:ea typeface="+mn-ea"/>
            </a:rPr>
            <a:t>作業対応の確認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>
              <a:latin typeface="+mn-ea"/>
              <a:ea typeface="+mn-ea"/>
            </a:rPr>
            <a:t>集乳業者における集乳状況の確認</a:t>
          </a:r>
        </a:p>
      </dsp:txBody>
      <dsp:txXfrm rot="-5400000">
        <a:off x="1952740" y="95416"/>
        <a:ext cx="4683748" cy="1637086"/>
      </dsp:txXfrm>
    </dsp:sp>
    <dsp:sp modelId="{42A20D4C-DDA5-4769-A5AC-EAD046C31516}">
      <dsp:nvSpPr>
        <dsp:cNvPr id="0" name=""/>
        <dsp:cNvSpPr/>
      </dsp:nvSpPr>
      <dsp:spPr>
        <a:xfrm rot="5400000">
          <a:off x="-418444" y="3028353"/>
          <a:ext cx="2789629" cy="1952740"/>
        </a:xfrm>
        <a:prstGeom prst="chevron">
          <a:avLst/>
        </a:prstGeom>
        <a:solidFill>
          <a:srgbClr val="FCDE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altLang="ja-JP" sz="2400" b="1" kern="120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400" b="1" kern="1200">
              <a:solidFill>
                <a:schemeClr val="tx1"/>
              </a:solidFill>
            </a:rPr>
            <a:t>　</a:t>
          </a:r>
          <a:br>
            <a:rPr kumimoji="1" lang="en-US" altLang="ja-JP" sz="2400" b="1" kern="1200">
              <a:solidFill>
                <a:schemeClr val="tx1"/>
              </a:solidFill>
            </a:rPr>
          </a:br>
          <a:r>
            <a:rPr kumimoji="1" lang="ja-JP" altLang="en-US" sz="2400" b="1" kern="1200">
              <a:solidFill>
                <a:schemeClr val="tx1"/>
              </a:solidFill>
            </a:rPr>
            <a:t>作業準備</a:t>
          </a:r>
        </a:p>
      </dsp:txBody>
      <dsp:txXfrm rot="-5400000">
        <a:off x="1" y="3586278"/>
        <a:ext cx="1952740" cy="836889"/>
      </dsp:txXfrm>
    </dsp:sp>
    <dsp:sp modelId="{0E54F66D-9160-4A11-A9B1-8FD74D4124D4}">
      <dsp:nvSpPr>
        <dsp:cNvPr id="0" name=""/>
        <dsp:cNvSpPr/>
      </dsp:nvSpPr>
      <dsp:spPr>
        <a:xfrm rot="5400000">
          <a:off x="3432266" y="1130383"/>
          <a:ext cx="1813259" cy="47723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被災状況に応じた作業方針決め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非常用電源・水の確保</a:t>
          </a:r>
          <a:br>
            <a:rPr kumimoji="1" lang="en-US" altLang="ja-JP" sz="1400" kern="1200"/>
          </a:br>
          <a:r>
            <a:rPr kumimoji="1" lang="en-US" altLang="ja-JP" sz="1400" kern="1200"/>
            <a:t>※</a:t>
          </a:r>
          <a:r>
            <a:rPr kumimoji="1" lang="ja-JP" altLang="en-US" sz="1400" kern="1200"/>
            <a:t>電源が使用不可の場合は手作業へシフト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従業員への指示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取引先○○への状況報告</a:t>
          </a:r>
        </a:p>
      </dsp:txBody>
      <dsp:txXfrm rot="-5400000">
        <a:off x="1952740" y="2698425"/>
        <a:ext cx="4683795" cy="1636227"/>
      </dsp:txXfrm>
    </dsp:sp>
    <dsp:sp modelId="{5153A069-7A29-4F12-9106-1C573848749C}">
      <dsp:nvSpPr>
        <dsp:cNvPr id="0" name=""/>
        <dsp:cNvSpPr/>
      </dsp:nvSpPr>
      <dsp:spPr>
        <a:xfrm rot="5400000">
          <a:off x="-418444" y="5631409"/>
          <a:ext cx="2789629" cy="1952740"/>
        </a:xfrm>
        <a:prstGeom prst="chevron">
          <a:avLst/>
        </a:prstGeom>
        <a:solidFill>
          <a:srgbClr val="FCDE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400" b="1" kern="1200">
              <a:solidFill>
                <a:schemeClr val="tx1"/>
              </a:solidFill>
              <a:latin typeface="+mn-ea"/>
              <a:ea typeface="+mn-ea"/>
            </a:rPr>
            <a:t>　</a:t>
          </a:r>
          <a:endParaRPr kumimoji="1" lang="en-US" altLang="ja-JP" sz="2400" b="1" kern="1200">
            <a:solidFill>
              <a:schemeClr val="tx1"/>
            </a:solidFill>
            <a:latin typeface="+mn-ea"/>
            <a:ea typeface="+mn-ea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kumimoji="1" lang="en-US" altLang="ja-JP" sz="2400" b="1" kern="1200">
              <a:solidFill>
                <a:schemeClr val="tx1"/>
              </a:solidFill>
              <a:latin typeface="+mn-ea"/>
              <a:ea typeface="+mn-ea"/>
            </a:rPr>
          </a:br>
          <a:r>
            <a:rPr kumimoji="1" lang="ja-JP" altLang="en-US" sz="2400" b="1" kern="1200">
              <a:solidFill>
                <a:schemeClr val="tx1"/>
              </a:solidFill>
              <a:latin typeface="+mn-ea"/>
              <a:ea typeface="+mn-ea"/>
            </a:rPr>
            <a:t>搾乳作業</a:t>
          </a:r>
        </a:p>
      </dsp:txBody>
      <dsp:txXfrm rot="-5400000">
        <a:off x="1" y="6189334"/>
        <a:ext cx="1952740" cy="836889"/>
      </dsp:txXfrm>
    </dsp:sp>
    <dsp:sp modelId="{E2AA68E1-09E3-44C7-BCAA-D8056F318F0A}">
      <dsp:nvSpPr>
        <dsp:cNvPr id="0" name=""/>
        <dsp:cNvSpPr/>
      </dsp:nvSpPr>
      <dsp:spPr>
        <a:xfrm rot="5400000">
          <a:off x="3432266" y="3733439"/>
          <a:ext cx="1813259" cy="47723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搾乳作業の実施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被災状況に応じた出荷対応方針決め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取引先○○への状況報告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共済への報告</a:t>
          </a:r>
        </a:p>
      </dsp:txBody>
      <dsp:txXfrm rot="-5400000">
        <a:off x="1952740" y="5301481"/>
        <a:ext cx="4683795" cy="1636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77081" cy="513803"/>
          </a:xfrm>
          <a:prstGeom prst="rect">
            <a:avLst/>
          </a:prstGeom>
        </p:spPr>
        <p:txBody>
          <a:bodyPr vert="horz" lIns="139470" tIns="69735" rIns="139470" bIns="69735" rtlCol="0"/>
          <a:lstStyle>
            <a:lvl1pPr algn="l">
              <a:defRPr sz="18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2928" y="2"/>
            <a:ext cx="3077081" cy="513803"/>
          </a:xfrm>
          <a:prstGeom prst="rect">
            <a:avLst/>
          </a:prstGeom>
        </p:spPr>
        <p:txBody>
          <a:bodyPr vert="horz" lIns="139470" tIns="69735" rIns="139470" bIns="69735" rtlCol="0"/>
          <a:lstStyle>
            <a:lvl1pPr algn="r">
              <a:defRPr sz="1800"/>
            </a:lvl1pPr>
          </a:lstStyle>
          <a:p>
            <a:fld id="{C0CCD0F4-7257-4558-B497-F7501A7EE1D3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55850" y="1281113"/>
            <a:ext cx="2390775" cy="3451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9470" tIns="69735" rIns="139470" bIns="6973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1237" y="4925333"/>
            <a:ext cx="5680004" cy="4029162"/>
          </a:xfrm>
          <a:prstGeom prst="rect">
            <a:avLst/>
          </a:prstGeom>
        </p:spPr>
        <p:txBody>
          <a:bodyPr vert="horz" lIns="139470" tIns="69735" rIns="139470" bIns="6973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719225"/>
            <a:ext cx="3077081" cy="513801"/>
          </a:xfrm>
          <a:prstGeom prst="rect">
            <a:avLst/>
          </a:prstGeom>
        </p:spPr>
        <p:txBody>
          <a:bodyPr vert="horz" lIns="139470" tIns="69735" rIns="139470" bIns="69735" rtlCol="0" anchor="b"/>
          <a:lstStyle>
            <a:lvl1pPr algn="l">
              <a:defRPr sz="18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2928" y="9719225"/>
            <a:ext cx="3077081" cy="513801"/>
          </a:xfrm>
          <a:prstGeom prst="rect">
            <a:avLst/>
          </a:prstGeom>
        </p:spPr>
        <p:txBody>
          <a:bodyPr vert="horz" lIns="139470" tIns="69735" rIns="139470" bIns="69735" rtlCol="0" anchor="b"/>
          <a:lstStyle>
            <a:lvl1pPr algn="r">
              <a:defRPr sz="1800"/>
            </a:lvl1pPr>
          </a:lstStyle>
          <a:p>
            <a:fld id="{CD169CA1-BEEB-4631-8622-E902E87B34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163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69CA1-BEEB-4631-8622-E902E87B342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5465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69CA1-BEEB-4631-8622-E902E87B3427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306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3521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6560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922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25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523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675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367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3813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3269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170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8920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75301-5A06-42F4-B271-5F391B3D2476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717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svg"/><Relationship Id="rId2" Type="http://schemas.openxmlformats.org/officeDocument/2006/relationships/image" Target="../media/image12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19.svg"/><Relationship Id="rId5" Type="http://schemas.openxmlformats.org/officeDocument/2006/relationships/image" Target="../media/image14.png"/><Relationship Id="rId15" Type="http://schemas.openxmlformats.org/officeDocument/2006/relationships/image" Target="../media/image23.svg"/><Relationship Id="rId10" Type="http://schemas.openxmlformats.org/officeDocument/2006/relationships/image" Target="../media/image18.png"/><Relationship Id="rId4" Type="http://schemas.openxmlformats.org/officeDocument/2006/relationships/image" Target="../media/image10.png"/><Relationship Id="rId9" Type="http://schemas.openxmlformats.org/officeDocument/2006/relationships/image" Target="../media/image17.sv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7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2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6.sv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25.svg"/><Relationship Id="rId5" Type="http://schemas.openxmlformats.org/officeDocument/2006/relationships/image" Target="../media/image30.svg"/><Relationship Id="rId10" Type="http://schemas.openxmlformats.org/officeDocument/2006/relationships/image" Target="../media/image24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12" Type="http://schemas.openxmlformats.org/officeDocument/2006/relationships/image" Target="../media/image47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svg"/><Relationship Id="rId10" Type="http://schemas.openxmlformats.org/officeDocument/2006/relationships/image" Target="../media/image45.sv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5.svg"/><Relationship Id="rId7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jpeg"/><Relationship Id="rId9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8ED7A0B-CDE0-D135-B6C3-2E9C6E961638}"/>
              </a:ext>
            </a:extLst>
          </p:cNvPr>
          <p:cNvSpPr/>
          <p:nvPr/>
        </p:nvSpPr>
        <p:spPr>
          <a:xfrm>
            <a:off x="0" y="0"/>
            <a:ext cx="6858000" cy="9940018"/>
          </a:xfrm>
          <a:prstGeom prst="rect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E3AA230-96F1-7CE8-B938-D806E85F1DD5}"/>
              </a:ext>
            </a:extLst>
          </p:cNvPr>
          <p:cNvSpPr txBox="1"/>
          <p:nvPr/>
        </p:nvSpPr>
        <p:spPr>
          <a:xfrm>
            <a:off x="0" y="8355667"/>
            <a:ext cx="6888480" cy="962784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ja-JP" altLang="en-US" sz="440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牧場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1D76DA5-69DC-9C6F-7F6B-61B4A9E40491}"/>
              </a:ext>
            </a:extLst>
          </p:cNvPr>
          <p:cNvSpPr txBox="1"/>
          <p:nvPr/>
        </p:nvSpPr>
        <p:spPr>
          <a:xfrm>
            <a:off x="4512726" y="1232652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>
                <a:latin typeface="メイリオ" panose="020B0604030504040204" pitchFamily="50" charset="-128"/>
                <a:ea typeface="メイリオ" panose="020B0604030504040204" pitchFamily="50" charset="-128"/>
              </a:rPr>
              <a:t>のとき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B9C8AF8-3A6E-8F23-017E-D8BF7E61D339}"/>
              </a:ext>
            </a:extLst>
          </p:cNvPr>
          <p:cNvSpPr txBox="1"/>
          <p:nvPr/>
        </p:nvSpPr>
        <p:spPr>
          <a:xfrm>
            <a:off x="758754" y="378107"/>
            <a:ext cx="55031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9600" b="1" spc="5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もしも</a:t>
            </a:r>
            <a:r>
              <a:rPr kumimoji="1" lang="en-US" altLang="ja-JP" sz="9600" b="1" spc="5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endParaRPr lang="ja-JP" altLang="en-US" sz="9600" b="1" spc="50">
              <a:ln w="952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F1945E8-2622-5198-A4FF-410AD7B9967D}"/>
              </a:ext>
            </a:extLst>
          </p:cNvPr>
          <p:cNvSpPr txBox="1"/>
          <p:nvPr/>
        </p:nvSpPr>
        <p:spPr>
          <a:xfrm>
            <a:off x="700389" y="1764378"/>
            <a:ext cx="51264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4000">
                <a:latin typeface="メイリオ" panose="020B0604030504040204" pitchFamily="50" charset="-128"/>
                <a:ea typeface="メイリオ" panose="020B0604030504040204" pitchFamily="50" charset="-128"/>
              </a:rPr>
              <a:t>携帯用ハンドブック</a:t>
            </a:r>
            <a:endParaRPr lang="ja-JP" altLang="en-US" sz="400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7B9FD05-C05E-CDF9-F954-FAEE2CEA261A}"/>
              </a:ext>
            </a:extLst>
          </p:cNvPr>
          <p:cNvSpPr txBox="1"/>
          <p:nvPr/>
        </p:nvSpPr>
        <p:spPr>
          <a:xfrm>
            <a:off x="21155" y="8027471"/>
            <a:ext cx="65175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>
                <a:latin typeface="メイリオ" panose="020B0604030504040204" pitchFamily="50" charset="-128"/>
                <a:ea typeface="メイリオ" panose="020B0604030504040204" pitchFamily="50" charset="-128"/>
              </a:rPr>
              <a:t>牧場の体制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及び</a:t>
            </a:r>
            <a:r>
              <a:rPr lang="ja-JP" altLang="en-US" sz="2000">
                <a:latin typeface="メイリオ" panose="020B0604030504040204" pitchFamily="50" charset="-128"/>
                <a:ea typeface="メイリオ" panose="020B0604030504040204" pitchFamily="50" charset="-128"/>
              </a:rPr>
              <a:t>行動基準</a:t>
            </a:r>
            <a:endParaRPr lang="en-US" altLang="ja-JP" sz="20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9680F59-B2DD-E1B7-C93D-603F582E1693}"/>
              </a:ext>
            </a:extLst>
          </p:cNvPr>
          <p:cNvSpPr txBox="1"/>
          <p:nvPr/>
        </p:nvSpPr>
        <p:spPr>
          <a:xfrm>
            <a:off x="1425519" y="2405363"/>
            <a:ext cx="34630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</a:rPr>
              <a:t>農業版ＢＣＰ</a:t>
            </a:r>
            <a:endParaRPr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79A5CB5-B8B9-954C-F1C7-4A9B53C1F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0"/>
          <a:stretch>
            <a:fillRect/>
          </a:stretch>
        </p:blipFill>
        <p:spPr>
          <a:xfrm>
            <a:off x="-15240" y="5371331"/>
            <a:ext cx="3127022" cy="2641736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CAE4499-8308-4BCC-77B7-70FEE7DF0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679" y="3221408"/>
            <a:ext cx="4216617" cy="2641736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78555C6C-229C-7500-66F5-46371448E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820" y="2952577"/>
            <a:ext cx="771824" cy="461461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D5EBBB8C-3513-A1D1-69B2-352B40AAF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788"/>
          <a:stretch>
            <a:fillRect/>
          </a:stretch>
        </p:blipFill>
        <p:spPr>
          <a:xfrm>
            <a:off x="4081345" y="5604795"/>
            <a:ext cx="2791896" cy="2641736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A38606BE-AFEE-41BE-06B4-526836002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844" y="5325378"/>
            <a:ext cx="771824" cy="461461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816C676-0FF1-802C-EF04-00C13C3F90D8}"/>
              </a:ext>
            </a:extLst>
          </p:cNvPr>
          <p:cNvSpPr txBox="1"/>
          <p:nvPr/>
        </p:nvSpPr>
        <p:spPr>
          <a:xfrm>
            <a:off x="3677055" y="9325006"/>
            <a:ext cx="32404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農林水産省北海道農政事務所</a:t>
            </a:r>
            <a:br>
              <a:rPr lang="en-US" altLang="ja-JP" sz="140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　　釧路地域拠点</a:t>
            </a:r>
            <a:endParaRPr lang="ja-JP" altLang="en-US" sz="1400"/>
          </a:p>
        </p:txBody>
      </p:sp>
    </p:spTree>
    <p:extLst>
      <p:ext uri="{BB962C8B-B14F-4D97-AF65-F5344CB8AC3E}">
        <p14:creationId xmlns:p14="http://schemas.microsoft.com/office/powerpoint/2010/main" val="439552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1069">
            <a:extLst>
              <a:ext uri="{FF2B5EF4-FFF2-40B4-BE49-F238E27FC236}">
                <a16:creationId xmlns:a16="http://schemas.microsoft.com/office/drawing/2014/main" id="{31610595-B3DE-35E9-D782-455ABE7E8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80" y="603441"/>
            <a:ext cx="6735762" cy="139756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BCP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（＝</a:t>
            </a:r>
            <a:r>
              <a:rPr kumimoji="0" lang="en-US" altLang="ja-JP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Business Continuity Plan</a:t>
            </a:r>
            <a:r>
              <a:rPr kumimoji="0" lang="ja-JP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：</a:t>
            </a:r>
            <a:r>
              <a:rPr kumimoji="0" lang="ja-JP" altLang="en-US" sz="1000" b="0" i="0" u="none" strike="noStrike" cap="none" normalizeH="0" baseline="0">
                <a:ln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事業継続計画）とは、自然災害などの緊急事態に遭遇した場合において、事業資産の損害を最小限にとどめ、中核事業の継続あるいは早期復旧を可能とするために、平常時に行うべき活動や緊急時における事業継続のための方法、手段などを予め取り決めておく計画（以下、「ＢＣＰ」という）。</a:t>
            </a:r>
            <a:endParaRPr lang="en-US" altLang="ja-JP" sz="1000">
              <a:latin typeface="メイリオ" panose="020B0604030504040204" pitchFamily="50" charset="-128"/>
              <a:ea typeface="メイリオ" panose="020B0604030504040204" pitchFamily="50" charset="-128"/>
              <a:cs typeface="HG丸ｺﾞｼｯｸM-PRO" panose="020F0600000000000000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農業版</a:t>
            </a:r>
            <a:r>
              <a:rPr lang="en-US" altLang="ja-JP" sz="16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BCP</a:t>
            </a:r>
            <a:r>
              <a:rPr lang="ja-JP" altLang="en-US" sz="10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では、</a:t>
            </a:r>
            <a:r>
              <a:rPr lang="ja-JP" altLang="ja-JP" sz="10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災害対応業務を明確化</a:t>
            </a:r>
            <a:r>
              <a:rPr lang="ja-JP" altLang="en-US" sz="10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、</a:t>
            </a:r>
            <a:r>
              <a:rPr lang="ja-JP" altLang="ja-JP" sz="10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災害対応業務の目標時期</a:t>
            </a:r>
            <a:r>
              <a:rPr lang="ja-JP" altLang="en-US" sz="10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、事業</a:t>
            </a:r>
            <a:r>
              <a:rPr lang="ja-JP" altLang="ja-JP" sz="10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継続体制</a:t>
            </a:r>
            <a:r>
              <a:rPr lang="ja-JP" altLang="en-US" sz="10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の</a:t>
            </a:r>
            <a:r>
              <a:rPr lang="ja-JP" altLang="ja-JP" sz="10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計画</a:t>
            </a:r>
            <a:r>
              <a:rPr lang="ja-JP" altLang="en-US" sz="10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をあらかじめまとめます。</a:t>
            </a:r>
            <a:endParaRPr kumimoji="0" lang="ja-JP" alt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1069">
            <a:extLst>
              <a:ext uri="{FF2B5EF4-FFF2-40B4-BE49-F238E27FC236}">
                <a16:creationId xmlns:a16="http://schemas.microsoft.com/office/drawing/2014/main" id="{FCB9492B-9B40-56A2-59EE-773286B5E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217" y="3824259"/>
            <a:ext cx="2015999" cy="6373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想定災害</a:t>
            </a:r>
            <a:endParaRPr kumimoji="0" lang="ja-JP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楕円 53">
            <a:extLst>
              <a:ext uri="{FF2B5EF4-FFF2-40B4-BE49-F238E27FC236}">
                <a16:creationId xmlns:a16="http://schemas.microsoft.com/office/drawing/2014/main" id="{06E71245-1511-EA54-8E3D-5BE784A4FD4A}"/>
              </a:ext>
            </a:extLst>
          </p:cNvPr>
          <p:cNvSpPr/>
          <p:nvPr/>
        </p:nvSpPr>
        <p:spPr>
          <a:xfrm>
            <a:off x="669332" y="4089314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楕円 54">
            <a:extLst>
              <a:ext uri="{FF2B5EF4-FFF2-40B4-BE49-F238E27FC236}">
                <a16:creationId xmlns:a16="http://schemas.microsoft.com/office/drawing/2014/main" id="{BCD2FF0D-FC04-9B17-EDC8-1FD78A5BDAC1}"/>
              </a:ext>
            </a:extLst>
          </p:cNvPr>
          <p:cNvSpPr/>
          <p:nvPr/>
        </p:nvSpPr>
        <p:spPr>
          <a:xfrm>
            <a:off x="669332" y="2295465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楕円 55">
            <a:extLst>
              <a:ext uri="{FF2B5EF4-FFF2-40B4-BE49-F238E27FC236}">
                <a16:creationId xmlns:a16="http://schemas.microsoft.com/office/drawing/2014/main" id="{4DFAA113-B8A4-6C5C-B43F-A0DC20513D6C}"/>
              </a:ext>
            </a:extLst>
          </p:cNvPr>
          <p:cNvSpPr/>
          <p:nvPr/>
        </p:nvSpPr>
        <p:spPr>
          <a:xfrm>
            <a:off x="4227443" y="4132246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5" name="図 44" descr="アイコン&#10;&#10;自動的に生成された説明">
            <a:extLst>
              <a:ext uri="{FF2B5EF4-FFF2-40B4-BE49-F238E27FC236}">
                <a16:creationId xmlns:a16="http://schemas.microsoft.com/office/drawing/2014/main" id="{6EAA561D-58B4-168A-4640-6B8FEAC4B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48" y="4320137"/>
            <a:ext cx="1302681" cy="1080000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20F6324-9A25-CFBF-194A-DF91C2F2F54F}"/>
              </a:ext>
            </a:extLst>
          </p:cNvPr>
          <p:cNvSpPr txBox="1"/>
          <p:nvPr/>
        </p:nvSpPr>
        <p:spPr>
          <a:xfrm>
            <a:off x="799155" y="5456428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地震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37734EA-B4C9-4895-92BD-32AB5FB165A2}"/>
              </a:ext>
            </a:extLst>
          </p:cNvPr>
          <p:cNvSpPr txBox="1"/>
          <p:nvPr/>
        </p:nvSpPr>
        <p:spPr>
          <a:xfrm>
            <a:off x="830557" y="3636378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風雪害</a:t>
            </a:r>
          </a:p>
        </p:txBody>
      </p:sp>
      <p:pic>
        <p:nvPicPr>
          <p:cNvPr id="51" name="図 50" descr="テキスト, アイコン&#10;&#10;自動的に生成された説明">
            <a:extLst>
              <a:ext uri="{FF2B5EF4-FFF2-40B4-BE49-F238E27FC236}">
                <a16:creationId xmlns:a16="http://schemas.microsoft.com/office/drawing/2014/main" id="{E48E9696-D6E1-B268-BCDB-26390C040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48" y="2496542"/>
            <a:ext cx="1684159" cy="1080000"/>
          </a:xfrm>
          <a:prstGeom prst="rect">
            <a:avLst/>
          </a:prstGeom>
        </p:spPr>
      </p:pic>
      <p:pic>
        <p:nvPicPr>
          <p:cNvPr id="53" name="図 52" descr="アイコン&#10;&#10;自動的に生成された説明">
            <a:extLst>
              <a:ext uri="{FF2B5EF4-FFF2-40B4-BE49-F238E27FC236}">
                <a16:creationId xmlns:a16="http://schemas.microsoft.com/office/drawing/2014/main" id="{E9D2EE24-31BC-88DB-7193-84B330F05F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825" y="4316507"/>
            <a:ext cx="1218462" cy="1080000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AAB984D-800C-40A7-61AA-41B2B1C525D9}"/>
              </a:ext>
            </a:extLst>
          </p:cNvPr>
          <p:cNvSpPr txBox="1"/>
          <p:nvPr/>
        </p:nvSpPr>
        <p:spPr>
          <a:xfrm>
            <a:off x="4325767" y="5495099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火災</a:t>
            </a:r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13BBF561-231D-657D-7E3B-26AAFE2A1FFB}"/>
              </a:ext>
            </a:extLst>
          </p:cNvPr>
          <p:cNvSpPr/>
          <p:nvPr/>
        </p:nvSpPr>
        <p:spPr>
          <a:xfrm>
            <a:off x="2439521" y="1753028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F4013495-438C-134F-53A5-717940DB65EC}"/>
              </a:ext>
            </a:extLst>
          </p:cNvPr>
          <p:cNvSpPr/>
          <p:nvPr/>
        </p:nvSpPr>
        <p:spPr>
          <a:xfrm>
            <a:off x="2424023" y="4612344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9" name="図 58" descr="アイコン&#10;&#10;自動的に生成された説明">
            <a:extLst>
              <a:ext uri="{FF2B5EF4-FFF2-40B4-BE49-F238E27FC236}">
                <a16:creationId xmlns:a16="http://schemas.microsoft.com/office/drawing/2014/main" id="{F381B6B3-04AB-D276-94DA-609D35AAE3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486" y="1970006"/>
            <a:ext cx="1233567" cy="1080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A70D91-878A-2B7B-08B4-4C5C8EED3F34}"/>
              </a:ext>
            </a:extLst>
          </p:cNvPr>
          <p:cNvSpPr txBox="1"/>
          <p:nvPr/>
        </p:nvSpPr>
        <p:spPr>
          <a:xfrm>
            <a:off x="2593091" y="3124939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水害</a:t>
            </a:r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0E6A1A76-4DED-8516-8D68-906A8712F856}"/>
              </a:ext>
            </a:extLst>
          </p:cNvPr>
          <p:cNvSpPr/>
          <p:nvPr/>
        </p:nvSpPr>
        <p:spPr>
          <a:xfrm>
            <a:off x="4227443" y="2245651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 descr="アイコン&#10;&#10;自動的に生成された説明">
            <a:extLst>
              <a:ext uri="{FF2B5EF4-FFF2-40B4-BE49-F238E27FC236}">
                <a16:creationId xmlns:a16="http://schemas.microsoft.com/office/drawing/2014/main" id="{5EF59458-7F16-BB6D-1F0E-B186D6FC4C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333" y="2507569"/>
            <a:ext cx="1409399" cy="1080000"/>
          </a:xfrm>
          <a:prstGeom prst="rect">
            <a:avLst/>
          </a:prstGeom>
        </p:spPr>
      </p:pic>
      <p:pic>
        <p:nvPicPr>
          <p:cNvPr id="3" name="図 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00219CF1-A790-32A5-1D72-85BFA8276F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803" y="4823301"/>
            <a:ext cx="1401081" cy="10800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6C69A43-7978-04E8-0B98-BE8FEAAFA7B6}"/>
              </a:ext>
            </a:extLst>
          </p:cNvPr>
          <p:cNvSpPr txBox="1"/>
          <p:nvPr/>
        </p:nvSpPr>
        <p:spPr>
          <a:xfrm>
            <a:off x="2624087" y="5990588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停電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46B025-A359-9F09-B725-F6F466CC65CA}"/>
              </a:ext>
            </a:extLst>
          </p:cNvPr>
          <p:cNvSpPr txBox="1"/>
          <p:nvPr/>
        </p:nvSpPr>
        <p:spPr>
          <a:xfrm>
            <a:off x="4384732" y="3602113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土砂災害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A2CC128-A3EE-D070-F19B-792E95954614}"/>
              </a:ext>
            </a:extLst>
          </p:cNvPr>
          <p:cNvSpPr txBox="1"/>
          <p:nvPr/>
        </p:nvSpPr>
        <p:spPr>
          <a:xfrm>
            <a:off x="2670523" y="681182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もくじ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18FC92B-0BB6-96E5-FE39-BB7F173D67DA}"/>
              </a:ext>
            </a:extLst>
          </p:cNvPr>
          <p:cNvSpPr txBox="1"/>
          <p:nvPr/>
        </p:nvSpPr>
        <p:spPr>
          <a:xfrm>
            <a:off x="360890" y="7527986"/>
            <a:ext cx="60350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発災！まずはどうする？・・・・・・・・・・・・・・・・１</a:t>
            </a:r>
            <a:endParaRPr lang="en-US" altLang="ja-JP" sz="160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（基本方針、重要業務、目標復旧時間）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DD6B10B-3EA0-D73C-FE1B-393D7DBD55EB}"/>
              </a:ext>
            </a:extLst>
          </p:cNvPr>
          <p:cNvSpPr txBox="1"/>
          <p:nvPr/>
        </p:nvSpPr>
        <p:spPr>
          <a:xfrm>
            <a:off x="360890" y="8597282"/>
            <a:ext cx="62179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インフラ等の被害による影響と対応・・・・・・・・・・・４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F36D4B0-F735-BDA5-C643-FCA5FD34E87F}"/>
              </a:ext>
            </a:extLst>
          </p:cNvPr>
          <p:cNvSpPr txBox="1"/>
          <p:nvPr/>
        </p:nvSpPr>
        <p:spPr>
          <a:xfrm>
            <a:off x="360890" y="8144184"/>
            <a:ext cx="62179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緊急時の体制・・・・・・・・・・・・・・・・・・・２～３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2DCFA18-9711-3D7F-68D4-85FBD7CF2540}"/>
              </a:ext>
            </a:extLst>
          </p:cNvPr>
          <p:cNvSpPr txBox="1"/>
          <p:nvPr/>
        </p:nvSpPr>
        <p:spPr>
          <a:xfrm>
            <a:off x="360890" y="9064257"/>
            <a:ext cx="62179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わが家の防災メモ・・・・・・・・・・・・・・・・・５～９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597943C-67B0-A36F-0838-345FAA951DD4}"/>
              </a:ext>
            </a:extLst>
          </p:cNvPr>
          <p:cNvSpPr txBox="1"/>
          <p:nvPr/>
        </p:nvSpPr>
        <p:spPr>
          <a:xfrm>
            <a:off x="0" y="59531"/>
            <a:ext cx="5126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3200">
                <a:latin typeface="メイリオ" panose="020B0604030504040204" pitchFamily="50" charset="-128"/>
                <a:cs typeface="HG丸ｺﾞｼｯｸM-PRO" panose="020F0600000000000000" pitchFamily="50" charset="-128"/>
              </a:rPr>
              <a:t>農業版</a:t>
            </a:r>
            <a:r>
              <a:rPr lang="ja-JP" altLang="ja-JP" sz="3200">
                <a:latin typeface="メイリオ" panose="020B0604030504040204" pitchFamily="50" charset="-128"/>
                <a:cs typeface="HG丸ｺﾞｼｯｸM-PRO" panose="020F0600000000000000" pitchFamily="50" charset="-128"/>
              </a:rPr>
              <a:t>ＢＣＰ</a:t>
            </a:r>
            <a:r>
              <a:rPr lang="ja-JP" altLang="en-US" sz="3200">
                <a:latin typeface="メイリオ" panose="020B0604030504040204" pitchFamily="50" charset="-128"/>
                <a:cs typeface="HG丸ｺﾞｼｯｸM-PRO" panose="020F0600000000000000" pitchFamily="50" charset="-128"/>
              </a:rPr>
              <a:t>とは？</a:t>
            </a:r>
            <a:endParaRPr lang="ja-JP" altLang="en-US" sz="3200"/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1DFEA09E-4B34-3FB2-151D-DB545DB5A8B4}"/>
              </a:ext>
            </a:extLst>
          </p:cNvPr>
          <p:cNvCxnSpPr>
            <a:cxnSpLocks/>
          </p:cNvCxnSpPr>
          <p:nvPr/>
        </p:nvCxnSpPr>
        <p:spPr>
          <a:xfrm>
            <a:off x="0" y="707295"/>
            <a:ext cx="5184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484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楕円 32">
            <a:extLst>
              <a:ext uri="{FF2B5EF4-FFF2-40B4-BE49-F238E27FC236}">
                <a16:creationId xmlns:a16="http://schemas.microsoft.com/office/drawing/2014/main" id="{97A3C046-B99A-33CF-1E0E-7F7478032F38}"/>
              </a:ext>
            </a:extLst>
          </p:cNvPr>
          <p:cNvSpPr/>
          <p:nvPr/>
        </p:nvSpPr>
        <p:spPr>
          <a:xfrm>
            <a:off x="65031" y="6418292"/>
            <a:ext cx="3060000" cy="306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BCDCD733-6BAC-AF41-BD30-7BCD4A793E5B}"/>
              </a:ext>
            </a:extLst>
          </p:cNvPr>
          <p:cNvSpPr/>
          <p:nvPr/>
        </p:nvSpPr>
        <p:spPr>
          <a:xfrm>
            <a:off x="6975" y="2263386"/>
            <a:ext cx="2304000" cy="2304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B824DD71-187F-1251-626D-8A42A3519FA8}"/>
              </a:ext>
            </a:extLst>
          </p:cNvPr>
          <p:cNvSpPr/>
          <p:nvPr/>
        </p:nvSpPr>
        <p:spPr>
          <a:xfrm>
            <a:off x="4579744" y="2263386"/>
            <a:ext cx="2304000" cy="2304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586D5D81-1BDB-A481-AB53-4EEEA95AC08F}"/>
              </a:ext>
            </a:extLst>
          </p:cNvPr>
          <p:cNvSpPr/>
          <p:nvPr/>
        </p:nvSpPr>
        <p:spPr>
          <a:xfrm>
            <a:off x="2293359" y="2263386"/>
            <a:ext cx="2304000" cy="2304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 descr="アイコン&#10;&#10;自動的に生成された説明">
            <a:extLst>
              <a:ext uri="{FF2B5EF4-FFF2-40B4-BE49-F238E27FC236}">
                <a16:creationId xmlns:a16="http://schemas.microsoft.com/office/drawing/2014/main" id="{590FC3B3-9A98-12DC-23BC-B540F206A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57" y="2559525"/>
            <a:ext cx="846637" cy="117198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32CCCA-8295-B130-4841-7D7378451CB1}"/>
              </a:ext>
            </a:extLst>
          </p:cNvPr>
          <p:cNvSpPr txBox="1"/>
          <p:nvPr/>
        </p:nvSpPr>
        <p:spPr>
          <a:xfrm>
            <a:off x="3070480" y="59531"/>
            <a:ext cx="5126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まずはどうする？</a:t>
            </a:r>
            <a:endParaRPr lang="ja-JP" altLang="en-US" sz="320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25D3FB5-7446-4367-06DE-4EEA9C70A886}"/>
              </a:ext>
            </a:extLst>
          </p:cNvPr>
          <p:cNvSpPr txBox="1"/>
          <p:nvPr/>
        </p:nvSpPr>
        <p:spPr>
          <a:xfrm>
            <a:off x="402975" y="3957690"/>
            <a:ext cx="151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人の命を守る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E677769-6076-1B5D-CE34-3AA4D7735059}"/>
              </a:ext>
            </a:extLst>
          </p:cNvPr>
          <p:cNvSpPr txBox="1"/>
          <p:nvPr/>
        </p:nvSpPr>
        <p:spPr>
          <a:xfrm>
            <a:off x="4921744" y="3905436"/>
            <a:ext cx="162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生乳の供給責任を果たす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E058AB3-5334-7212-6117-8E75DDE019B1}"/>
              </a:ext>
            </a:extLst>
          </p:cNvPr>
          <p:cNvSpPr txBox="1"/>
          <p:nvPr/>
        </p:nvSpPr>
        <p:spPr>
          <a:xfrm>
            <a:off x="2643778" y="3931563"/>
            <a:ext cx="1620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牛の命を守る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ED324917-DE68-AF88-1997-15F6410B2B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214" y="2828569"/>
            <a:ext cx="1450063" cy="908473"/>
          </a:xfrm>
          <a:prstGeom prst="rect">
            <a:avLst/>
          </a:prstGeom>
        </p:spPr>
      </p:pic>
      <p:pic>
        <p:nvPicPr>
          <p:cNvPr id="21" name="図 20" descr="アイコン&#10;&#10;自動的に生成された説明">
            <a:extLst>
              <a:ext uri="{FF2B5EF4-FFF2-40B4-BE49-F238E27FC236}">
                <a16:creationId xmlns:a16="http://schemas.microsoft.com/office/drawing/2014/main" id="{FB917FEE-7B6B-5EDD-1EED-66F218553E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48"/>
          <a:stretch/>
        </p:blipFill>
        <p:spPr>
          <a:xfrm>
            <a:off x="5366756" y="2591009"/>
            <a:ext cx="729977" cy="1138994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2B9BAE3-8160-18BA-AE9A-BB0C25F97C00}"/>
              </a:ext>
            </a:extLst>
          </p:cNvPr>
          <p:cNvSpPr txBox="1"/>
          <p:nvPr/>
        </p:nvSpPr>
        <p:spPr>
          <a:xfrm>
            <a:off x="707944" y="5011260"/>
            <a:ext cx="241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</a:rPr>
              <a:t>重要業務</a:t>
            </a: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B18F5783-3BC9-A9CD-E6EE-EB813AF00D43}"/>
              </a:ext>
            </a:extLst>
          </p:cNvPr>
          <p:cNvCxnSpPr/>
          <p:nvPr/>
        </p:nvCxnSpPr>
        <p:spPr>
          <a:xfrm>
            <a:off x="1667656" y="707295"/>
            <a:ext cx="5184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5DE7187-BD47-B7DD-AA30-10F03957E72D}"/>
              </a:ext>
            </a:extLst>
          </p:cNvPr>
          <p:cNvSpPr txBox="1"/>
          <p:nvPr/>
        </p:nvSpPr>
        <p:spPr>
          <a:xfrm>
            <a:off x="4009074" y="5011260"/>
            <a:ext cx="316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</a:rPr>
              <a:t>目標復旧時間</a:t>
            </a:r>
          </a:p>
        </p:txBody>
      </p:sp>
      <p:pic>
        <p:nvPicPr>
          <p:cNvPr id="3074" name="Picture 2" descr="搾乳">
            <a:extLst>
              <a:ext uri="{FF2B5EF4-FFF2-40B4-BE49-F238E27FC236}">
                <a16:creationId xmlns:a16="http://schemas.microsoft.com/office/drawing/2014/main" id="{F079E269-D913-B212-C938-4EA5B0A581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2" r="2089"/>
          <a:stretch/>
        </p:blipFill>
        <p:spPr bwMode="auto">
          <a:xfrm>
            <a:off x="537989" y="6891250"/>
            <a:ext cx="2114084" cy="211408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70A9965-4857-17D7-BC1E-DE881834FD45}"/>
              </a:ext>
            </a:extLst>
          </p:cNvPr>
          <p:cNvSpPr txBox="1"/>
          <p:nvPr/>
        </p:nvSpPr>
        <p:spPr>
          <a:xfrm>
            <a:off x="807087" y="9068271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搾乳業務</a:t>
            </a:r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AD7AA0A7-668E-DD4E-88A5-202ED71FC276}"/>
              </a:ext>
            </a:extLst>
          </p:cNvPr>
          <p:cNvSpPr/>
          <p:nvPr/>
        </p:nvSpPr>
        <p:spPr>
          <a:xfrm>
            <a:off x="3604097" y="6418292"/>
            <a:ext cx="3060000" cy="306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2EDB5DE-15FB-248A-2A0E-5212E6D46C69}"/>
              </a:ext>
            </a:extLst>
          </p:cNvPr>
          <p:cNvSpPr txBox="1"/>
          <p:nvPr/>
        </p:nvSpPr>
        <p:spPr>
          <a:xfrm>
            <a:off x="3729526" y="6873532"/>
            <a:ext cx="2702537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450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endParaRPr lang="ja-JP" altLang="en-US" sz="145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89759F5-C6CB-58AB-E601-6257810FE599}"/>
              </a:ext>
            </a:extLst>
          </p:cNvPr>
          <p:cNvSpPr txBox="1"/>
          <p:nvPr/>
        </p:nvSpPr>
        <p:spPr>
          <a:xfrm>
            <a:off x="4378097" y="8887381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時間以内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B567A06-4E4A-3401-1CB2-0623E588D83E}"/>
              </a:ext>
            </a:extLst>
          </p:cNvPr>
          <p:cNvSpPr txBox="1"/>
          <p:nvPr/>
        </p:nvSpPr>
        <p:spPr>
          <a:xfrm>
            <a:off x="1745519" y="50563"/>
            <a:ext cx="18048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発災！</a:t>
            </a:r>
            <a:endParaRPr lang="ja-JP" altLang="en-US" sz="320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F518C3B-9BAE-1AD2-A852-921AA060B4C6}"/>
              </a:ext>
            </a:extLst>
          </p:cNvPr>
          <p:cNvSpPr txBox="1"/>
          <p:nvPr/>
        </p:nvSpPr>
        <p:spPr>
          <a:xfrm>
            <a:off x="1745519" y="784360"/>
            <a:ext cx="67500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突然の災害でも慌てずに行動できるようにしましょう。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85BB323-9E2B-2B99-9633-212A3A98968C}"/>
              </a:ext>
            </a:extLst>
          </p:cNvPr>
          <p:cNvSpPr txBox="1"/>
          <p:nvPr/>
        </p:nvSpPr>
        <p:spPr>
          <a:xfrm>
            <a:off x="698628" y="5469602"/>
            <a:ext cx="25264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緊急事態において、業務の継続、早期復旧に向け、当牧場では重要業務を「搾乳業務」と位置付けました。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2D880B4-23A1-5ED4-183B-EC538195108C}"/>
              </a:ext>
            </a:extLst>
          </p:cNvPr>
          <p:cNvSpPr txBox="1"/>
          <p:nvPr/>
        </p:nvSpPr>
        <p:spPr>
          <a:xfrm>
            <a:off x="4013103" y="5453158"/>
            <a:ext cx="25455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継続、復旧すべき搾乳業務の目標復旧時間</a:t>
            </a:r>
            <a:r>
              <a:rPr lang="en-US" altLang="ja-JP" sz="120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業務再開時間</a:t>
            </a:r>
            <a:r>
              <a:rPr lang="en-US" altLang="ja-JP" sz="120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en-US" altLang="ja-JP" sz="120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時間と設定しました。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5367A5-1575-5FE3-B80F-A2A5DC263318}"/>
              </a:ext>
            </a:extLst>
          </p:cNvPr>
          <p:cNvSpPr txBox="1"/>
          <p:nvPr/>
        </p:nvSpPr>
        <p:spPr>
          <a:xfrm>
            <a:off x="713142" y="1332835"/>
            <a:ext cx="2192574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</a:rPr>
              <a:t>基本方針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F230822-6E1B-DDDE-3862-B954A4878D93}"/>
              </a:ext>
            </a:extLst>
          </p:cNvPr>
          <p:cNvSpPr txBox="1"/>
          <p:nvPr/>
        </p:nvSpPr>
        <p:spPr>
          <a:xfrm>
            <a:off x="713142" y="1778146"/>
            <a:ext cx="532800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社会的使命を念頭に、</a:t>
            </a:r>
            <a:r>
              <a:rPr lang="en-US" altLang="ja-JP" sz="1200" err="1">
                <a:latin typeface="メイリオ" panose="020B0604030504040204" pitchFamily="50" charset="-128"/>
                <a:ea typeface="メイリオ" panose="020B0604030504040204" pitchFamily="50" charset="-128"/>
              </a:rPr>
              <a:t>BCP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の目的、基本方針は経営方針とも結びつきます。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79D455-134F-8054-F93D-6AC69DAF5836}"/>
              </a:ext>
            </a:extLst>
          </p:cNvPr>
          <p:cNvSpPr txBox="1"/>
          <p:nvPr/>
        </p:nvSpPr>
        <p:spPr>
          <a:xfrm>
            <a:off x="6489201" y="95364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/>
              <a:t>１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69F0FABF-34F8-6D0E-C30B-D5A9D4DA7695}"/>
              </a:ext>
            </a:extLst>
          </p:cNvPr>
          <p:cNvSpPr/>
          <p:nvPr/>
        </p:nvSpPr>
        <p:spPr>
          <a:xfrm>
            <a:off x="-249481" y="1155129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１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C3BF77F9-A7B5-E375-77F3-5D2E700E9448}"/>
              </a:ext>
            </a:extLst>
          </p:cNvPr>
          <p:cNvSpPr/>
          <p:nvPr/>
        </p:nvSpPr>
        <p:spPr>
          <a:xfrm>
            <a:off x="-249481" y="4904185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２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E5C0C063-018C-B7EF-F4B1-3BDE121AE9A7}"/>
              </a:ext>
            </a:extLst>
          </p:cNvPr>
          <p:cNvSpPr/>
          <p:nvPr/>
        </p:nvSpPr>
        <p:spPr>
          <a:xfrm>
            <a:off x="3040305" y="4904185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３</a:t>
            </a:r>
          </a:p>
        </p:txBody>
      </p:sp>
    </p:spTree>
    <p:extLst>
      <p:ext uri="{BB962C8B-B14F-4D97-AF65-F5344CB8AC3E}">
        <p14:creationId xmlns:p14="http://schemas.microsoft.com/office/powerpoint/2010/main" val="3040943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楕円 42">
            <a:extLst>
              <a:ext uri="{FF2B5EF4-FFF2-40B4-BE49-F238E27FC236}">
                <a16:creationId xmlns:a16="http://schemas.microsoft.com/office/drawing/2014/main" id="{CAB8C917-93AA-E68E-6BEA-09BADBE965B5}"/>
              </a:ext>
            </a:extLst>
          </p:cNvPr>
          <p:cNvSpPr/>
          <p:nvPr/>
        </p:nvSpPr>
        <p:spPr>
          <a:xfrm>
            <a:off x="764174" y="1642886"/>
            <a:ext cx="1800000" cy="180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楕円 43">
            <a:extLst>
              <a:ext uri="{FF2B5EF4-FFF2-40B4-BE49-F238E27FC236}">
                <a16:creationId xmlns:a16="http://schemas.microsoft.com/office/drawing/2014/main" id="{679FB6B7-EF94-A09A-AB5D-2DA844412F2D}"/>
              </a:ext>
            </a:extLst>
          </p:cNvPr>
          <p:cNvSpPr/>
          <p:nvPr/>
        </p:nvSpPr>
        <p:spPr>
          <a:xfrm>
            <a:off x="2581767" y="1671555"/>
            <a:ext cx="1800000" cy="180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楕円 44">
            <a:extLst>
              <a:ext uri="{FF2B5EF4-FFF2-40B4-BE49-F238E27FC236}">
                <a16:creationId xmlns:a16="http://schemas.microsoft.com/office/drawing/2014/main" id="{66621BFF-A45B-CFC3-B0AA-DD2825438056}"/>
              </a:ext>
            </a:extLst>
          </p:cNvPr>
          <p:cNvSpPr/>
          <p:nvPr/>
        </p:nvSpPr>
        <p:spPr>
          <a:xfrm>
            <a:off x="4398661" y="1671555"/>
            <a:ext cx="1800000" cy="180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 descr="アイコン&#10;&#10;自動的に生成された説明">
            <a:extLst>
              <a:ext uri="{FF2B5EF4-FFF2-40B4-BE49-F238E27FC236}">
                <a16:creationId xmlns:a16="http://schemas.microsoft.com/office/drawing/2014/main" id="{86F44199-7169-12AF-4639-B1BD1FF82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238" y="7272764"/>
            <a:ext cx="2019158" cy="169977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32CCCA-8295-B130-4841-7D7378451CB1}"/>
              </a:ext>
            </a:extLst>
          </p:cNvPr>
          <p:cNvSpPr txBox="1"/>
          <p:nvPr/>
        </p:nvSpPr>
        <p:spPr>
          <a:xfrm>
            <a:off x="80156" y="135731"/>
            <a:ext cx="5126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緊急時の体制</a:t>
            </a:r>
            <a:endParaRPr lang="ja-JP" altLang="en-US" sz="3200"/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B18F5783-3BC9-A9CD-E6EE-EB813AF00D43}"/>
              </a:ext>
            </a:extLst>
          </p:cNvPr>
          <p:cNvCxnSpPr>
            <a:cxnSpLocks/>
          </p:cNvCxnSpPr>
          <p:nvPr/>
        </p:nvCxnSpPr>
        <p:spPr>
          <a:xfrm>
            <a:off x="18164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 descr="挿絵, 記号, 時計 が含まれている画像&#10;&#10;自動的に生成された説明">
            <a:extLst>
              <a:ext uri="{FF2B5EF4-FFF2-40B4-BE49-F238E27FC236}">
                <a16:creationId xmlns:a16="http://schemas.microsoft.com/office/drawing/2014/main" id="{185C14E0-517A-0443-31D0-5DC24636E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111" y="76173"/>
            <a:ext cx="382522" cy="963511"/>
          </a:xfrm>
          <a:prstGeom prst="rect">
            <a:avLst/>
          </a:prstGeom>
        </p:spPr>
      </p:pic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5B2A9A3E-9391-CC13-9148-F73FA2CC98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437" y="76172"/>
            <a:ext cx="295492" cy="963511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61ADAB4-48C0-8898-B533-E5EC1DFAB2CE}"/>
              </a:ext>
            </a:extLst>
          </p:cNvPr>
          <p:cNvSpPr txBox="1"/>
          <p:nvPr/>
        </p:nvSpPr>
        <p:spPr>
          <a:xfrm>
            <a:off x="5094514" y="1053031"/>
            <a:ext cx="1757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200">
                <a:latin typeface="+mn-ea"/>
              </a:rPr>
              <a:t>統括責任者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：社長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　   代理者：専務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445C1ED-E048-F1BC-71CD-0ADC3ED8F383}"/>
              </a:ext>
            </a:extLst>
          </p:cNvPr>
          <p:cNvSpPr txBox="1"/>
          <p:nvPr/>
        </p:nvSpPr>
        <p:spPr>
          <a:xfrm>
            <a:off x="80156" y="798420"/>
            <a:ext cx="51264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000">
                <a:latin typeface="メイリオ" panose="020B0604030504040204" pitchFamily="50" charset="-128"/>
                <a:ea typeface="メイリオ" panose="020B0604030504040204" pitchFamily="50" charset="-128"/>
              </a:rPr>
              <a:t>初動対応フェーズ </a:t>
            </a:r>
            <a:r>
              <a:rPr kumimoji="1" lang="en-US" altLang="ja-JP" sz="2000">
                <a:latin typeface="メイリオ" panose="020B0604030504040204" pitchFamily="50" charset="-128"/>
                <a:ea typeface="メイリオ" panose="020B0604030504040204" pitchFamily="50" charset="-128"/>
              </a:rPr>
              <a:t>- </a:t>
            </a:r>
            <a:r>
              <a:rPr kumimoji="1"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緊急事態発生から </a:t>
            </a:r>
            <a:r>
              <a:rPr kumimoji="1" lang="en-US" altLang="ja-JP" sz="1600" b="1"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endParaRPr lang="ja-JP" altLang="en-US" sz="1600" b="1"/>
          </a:p>
        </p:txBody>
      </p:sp>
      <p:graphicFrame>
        <p:nvGraphicFramePr>
          <p:cNvPr id="20" name="表 4">
            <a:extLst>
              <a:ext uri="{FF2B5EF4-FFF2-40B4-BE49-F238E27FC236}">
                <a16:creationId xmlns:a16="http://schemas.microsoft.com/office/drawing/2014/main" id="{A3DCEAB9-1409-C764-C997-FF7E3E9D6C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515742"/>
              </p:ext>
            </p:extLst>
          </p:nvPr>
        </p:nvGraphicFramePr>
        <p:xfrm>
          <a:off x="683741" y="3909598"/>
          <a:ext cx="5484001" cy="247709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52915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627086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309294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確認対象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影響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担当者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家族を含めた安否確認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社長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建物等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自宅、牛舎、事務所、倉庫、機械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社長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資材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肥料・</a:t>
                      </a:r>
                      <a:r>
                        <a:rPr kumimoji="1" lang="ja-JP" altLang="en-US" sz="12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飼料</a:t>
                      </a:r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・農薬等の在庫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専務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取引先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状況確認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社長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インフラ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電気・水道・交通、</a:t>
                      </a:r>
                      <a:r>
                        <a:rPr kumimoji="1" lang="ja-JP" altLang="en-US" sz="12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通信回線</a:t>
                      </a:r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の状況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専務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灯油、軽油、</a:t>
                      </a:r>
                      <a:r>
                        <a:rPr kumimoji="1" lang="ja-JP" altLang="en-US" sz="12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重油、</a:t>
                      </a:r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ガス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専務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24568"/>
                  </a:ext>
                </a:extLst>
              </a:tr>
            </a:tbl>
          </a:graphicData>
        </a:graphic>
      </p:graphicFrame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3066403-9A90-1470-D5F5-EA4945A9594C}"/>
              </a:ext>
            </a:extLst>
          </p:cNvPr>
          <p:cNvSpPr txBox="1"/>
          <p:nvPr/>
        </p:nvSpPr>
        <p:spPr>
          <a:xfrm>
            <a:off x="680074" y="3513557"/>
            <a:ext cx="1393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状況確認</a:t>
            </a:r>
            <a:endParaRPr lang="ja-JP" altLang="en-US" sz="140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B4F775E-3CD4-12DE-9AC2-CE8F99DA706D}"/>
              </a:ext>
            </a:extLst>
          </p:cNvPr>
          <p:cNvSpPr txBox="1"/>
          <p:nvPr/>
        </p:nvSpPr>
        <p:spPr>
          <a:xfrm>
            <a:off x="680074" y="1276712"/>
            <a:ext cx="2282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出勤・帰宅ルール</a:t>
            </a:r>
            <a:endParaRPr lang="ja-JP" altLang="en-US"/>
          </a:p>
        </p:txBody>
      </p:sp>
      <p:graphicFrame>
        <p:nvGraphicFramePr>
          <p:cNvPr id="36" name="表 4">
            <a:extLst>
              <a:ext uri="{FF2B5EF4-FFF2-40B4-BE49-F238E27FC236}">
                <a16:creationId xmlns:a16="http://schemas.microsoft.com/office/drawing/2014/main" id="{AC27063B-C126-B690-6F71-5D4C6DAC2C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834052"/>
              </p:ext>
            </p:extLst>
          </p:nvPr>
        </p:nvGraphicFramePr>
        <p:xfrm>
          <a:off x="683741" y="6971732"/>
          <a:ext cx="3636000" cy="282400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52915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183085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</a:tblGrid>
              <a:tr h="19457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品目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数量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3514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救急箱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２セット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3514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飲料水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２</a:t>
                      </a:r>
                      <a:r>
                        <a:rPr kumimoji="1" lang="en-US" altLang="ja-JP" sz="1200">
                          <a:latin typeface="+mn-ea"/>
                          <a:ea typeface="+mn-ea"/>
                        </a:rPr>
                        <a:t>L×20</a:t>
                      </a:r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41076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食料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従業員数</a:t>
                      </a:r>
                      <a:r>
                        <a:rPr kumimoji="1" lang="en-US" altLang="ja-JP" sz="1200">
                          <a:latin typeface="+mn-ea"/>
                          <a:ea typeface="+mn-ea"/>
                        </a:rPr>
                        <a:t>×</a:t>
                      </a:r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７日分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3514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ヘルメット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５個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3514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簡易トイレ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>
                          <a:latin typeface="+mn-ea"/>
                          <a:ea typeface="+mn-ea"/>
                        </a:rPr>
                        <a:t>20</a:t>
                      </a:r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セット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  <a:tr h="3514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懐中電灯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５個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24568"/>
                  </a:ext>
                </a:extLst>
              </a:tr>
              <a:tr h="3514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毛布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５枚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671788"/>
                  </a:ext>
                </a:extLst>
              </a:tr>
            </a:tbl>
          </a:graphicData>
        </a:graphic>
      </p:graphicFrame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37E2B97-CBAF-5777-907E-C306F305047A}"/>
              </a:ext>
            </a:extLst>
          </p:cNvPr>
          <p:cNvSpPr txBox="1"/>
          <p:nvPr/>
        </p:nvSpPr>
        <p:spPr>
          <a:xfrm>
            <a:off x="683741" y="6515645"/>
            <a:ext cx="2282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備蓄品の状況</a:t>
            </a:r>
            <a:endParaRPr lang="ja-JP" altLang="en-US"/>
          </a:p>
        </p:txBody>
      </p:sp>
      <p:pic>
        <p:nvPicPr>
          <p:cNvPr id="39" name="図 38" descr="アイコン&#10;&#10;自動的に生成された説明">
            <a:extLst>
              <a:ext uri="{FF2B5EF4-FFF2-40B4-BE49-F238E27FC236}">
                <a16:creationId xmlns:a16="http://schemas.microsoft.com/office/drawing/2014/main" id="{32BEDE33-18C9-B4E4-0FC0-ECA5054E60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435" b="62634"/>
          <a:stretch/>
        </p:blipFill>
        <p:spPr>
          <a:xfrm>
            <a:off x="2943162" y="2140821"/>
            <a:ext cx="1077211" cy="911066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4637D0DA-F008-FE2B-9A8A-36C3F1D8CA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27" y="2175977"/>
            <a:ext cx="1404694" cy="880049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227AA91-4F97-A2A6-136D-C844D069A34D}"/>
              </a:ext>
            </a:extLst>
          </p:cNvPr>
          <p:cNvSpPr txBox="1"/>
          <p:nvPr/>
        </p:nvSpPr>
        <p:spPr>
          <a:xfrm>
            <a:off x="1124174" y="1793244"/>
            <a:ext cx="108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出勤時</a:t>
            </a:r>
            <a:endParaRPr lang="ja-JP" altLang="en-US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3EDB3D4-7D9D-F95F-B442-09F66D88E5CA}"/>
              </a:ext>
            </a:extLst>
          </p:cNvPr>
          <p:cNvSpPr txBox="1"/>
          <p:nvPr/>
        </p:nvSpPr>
        <p:spPr>
          <a:xfrm>
            <a:off x="872174" y="3035097"/>
            <a:ext cx="158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事務所内待機</a:t>
            </a:r>
            <a:endParaRPr lang="ja-JP" altLang="en-US" sz="105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CE32725-3134-A904-1CA5-294107D0DF55}"/>
              </a:ext>
            </a:extLst>
          </p:cNvPr>
          <p:cNvSpPr txBox="1"/>
          <p:nvPr/>
        </p:nvSpPr>
        <p:spPr>
          <a:xfrm>
            <a:off x="2941767" y="1820180"/>
            <a:ext cx="108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在宅時</a:t>
            </a:r>
            <a:endParaRPr lang="ja-JP" altLang="en-US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0D684E2-4E65-A1B7-2CDD-0BB87CCB4A5E}"/>
              </a:ext>
            </a:extLst>
          </p:cNvPr>
          <p:cNvSpPr txBox="1"/>
          <p:nvPr/>
        </p:nvSpPr>
        <p:spPr>
          <a:xfrm>
            <a:off x="2689767" y="3035097"/>
            <a:ext cx="158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自宅待機</a:t>
            </a:r>
            <a:endParaRPr lang="ja-JP" altLang="en-US" sz="105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92CCE4A-37AF-A0A7-C7EA-4F4C372CCAEE}"/>
              </a:ext>
            </a:extLst>
          </p:cNvPr>
          <p:cNvSpPr txBox="1"/>
          <p:nvPr/>
        </p:nvSpPr>
        <p:spPr>
          <a:xfrm>
            <a:off x="4758661" y="1783349"/>
            <a:ext cx="108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その他</a:t>
            </a:r>
            <a:endParaRPr lang="ja-JP" altLang="en-US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803CE33-4DD2-7D68-C7B0-392C5DEBF7E4}"/>
              </a:ext>
            </a:extLst>
          </p:cNvPr>
          <p:cNvSpPr txBox="1"/>
          <p:nvPr/>
        </p:nvSpPr>
        <p:spPr>
          <a:xfrm>
            <a:off x="4492904" y="2950459"/>
            <a:ext cx="16115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一番近くの安全な場所で待機</a:t>
            </a:r>
            <a:endParaRPr lang="ja-JP" altLang="en-US" sz="1050"/>
          </a:p>
        </p:txBody>
      </p:sp>
      <p:pic>
        <p:nvPicPr>
          <p:cNvPr id="53" name="図 52" descr="挿絵, 建物, ウィンドウ が含まれている画像&#10;&#10;自動的に生成された説明">
            <a:extLst>
              <a:ext uri="{FF2B5EF4-FFF2-40B4-BE49-F238E27FC236}">
                <a16:creationId xmlns:a16="http://schemas.microsoft.com/office/drawing/2014/main" id="{45886077-7C3E-1749-2FF3-49865E405E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648" y="2152681"/>
            <a:ext cx="1268026" cy="733811"/>
          </a:xfrm>
          <a:prstGeom prst="rect">
            <a:avLst/>
          </a:prstGeom>
        </p:spPr>
      </p:pic>
      <p:pic>
        <p:nvPicPr>
          <p:cNvPr id="2" name="グラフィックス 1" descr="トウモロコシ 枠線">
            <a:extLst>
              <a:ext uri="{FF2B5EF4-FFF2-40B4-BE49-F238E27FC236}">
                <a16:creationId xmlns:a16="http://schemas.microsoft.com/office/drawing/2014/main" id="{62391918-BB3B-0D56-F7F4-2BE2CA6952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8227" y="4944112"/>
            <a:ext cx="360000" cy="360000"/>
          </a:xfrm>
          <a:prstGeom prst="rect">
            <a:avLst/>
          </a:prstGeom>
        </p:spPr>
      </p:pic>
      <p:pic>
        <p:nvPicPr>
          <p:cNvPr id="11" name="グラフィックス 10" descr="歩く 枠線">
            <a:extLst>
              <a:ext uri="{FF2B5EF4-FFF2-40B4-BE49-F238E27FC236}">
                <a16:creationId xmlns:a16="http://schemas.microsoft.com/office/drawing/2014/main" id="{8C4FB75C-A7C1-CEDB-009D-F8D7EAA894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6325" y="4223419"/>
            <a:ext cx="360000" cy="360000"/>
          </a:xfrm>
          <a:prstGeom prst="rect">
            <a:avLst/>
          </a:prstGeom>
        </p:spPr>
      </p:pic>
      <p:pic>
        <p:nvPicPr>
          <p:cNvPr id="13" name="グラフィックス 12" descr="納屋 枠線">
            <a:extLst>
              <a:ext uri="{FF2B5EF4-FFF2-40B4-BE49-F238E27FC236}">
                <a16:creationId xmlns:a16="http://schemas.microsoft.com/office/drawing/2014/main" id="{DCADD32C-4B2E-F44E-DF7E-69CCF7A002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76018" y="4584192"/>
            <a:ext cx="360000" cy="360000"/>
          </a:xfrm>
          <a:prstGeom prst="rect">
            <a:avLst/>
          </a:prstGeom>
        </p:spPr>
      </p:pic>
      <p:pic>
        <p:nvPicPr>
          <p:cNvPr id="19" name="グラフィックス 18" descr="握手 枠線">
            <a:extLst>
              <a:ext uri="{FF2B5EF4-FFF2-40B4-BE49-F238E27FC236}">
                <a16:creationId xmlns:a16="http://schemas.microsoft.com/office/drawing/2014/main" id="{B29A4A08-AEF9-FF83-EDBC-73761664516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69668" y="5308092"/>
            <a:ext cx="360000" cy="360000"/>
          </a:xfrm>
          <a:prstGeom prst="rect">
            <a:avLst/>
          </a:prstGeom>
        </p:spPr>
      </p:pic>
      <p:pic>
        <p:nvPicPr>
          <p:cNvPr id="22" name="グラフィックス 21" descr="電球 枠線">
            <a:extLst>
              <a:ext uri="{FF2B5EF4-FFF2-40B4-BE49-F238E27FC236}">
                <a16:creationId xmlns:a16="http://schemas.microsoft.com/office/drawing/2014/main" id="{1440B311-15B9-E8FA-1B78-92273F0DBD2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44268" y="5670042"/>
            <a:ext cx="360000" cy="360000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C627220-04A5-CD49-D2E3-5D77CE381B34}"/>
              </a:ext>
            </a:extLst>
          </p:cNvPr>
          <p:cNvSpPr txBox="1"/>
          <p:nvPr/>
        </p:nvSpPr>
        <p:spPr>
          <a:xfrm>
            <a:off x="6350" y="95364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2</a:t>
            </a:r>
            <a:endParaRPr kumimoji="1" lang="ja-JP" altLang="en-US" sz="1200">
              <a:latin typeface="+mn-ea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3EACCAF-844C-1050-EA8B-3B34BF4F315E}"/>
              </a:ext>
            </a:extLst>
          </p:cNvPr>
          <p:cNvSpPr/>
          <p:nvPr/>
        </p:nvSpPr>
        <p:spPr>
          <a:xfrm>
            <a:off x="-249481" y="1155129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１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59DCEBC-61A3-584C-A374-E3E482AD13A3}"/>
              </a:ext>
            </a:extLst>
          </p:cNvPr>
          <p:cNvSpPr/>
          <p:nvPr/>
        </p:nvSpPr>
        <p:spPr>
          <a:xfrm>
            <a:off x="-249481" y="3344888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２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53D6B13-3150-2F32-AF3E-69E181516911}"/>
              </a:ext>
            </a:extLst>
          </p:cNvPr>
          <p:cNvSpPr/>
          <p:nvPr/>
        </p:nvSpPr>
        <p:spPr>
          <a:xfrm>
            <a:off x="-286321" y="6299676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３</a:t>
            </a:r>
          </a:p>
        </p:txBody>
      </p:sp>
    </p:spTree>
    <p:extLst>
      <p:ext uri="{BB962C8B-B14F-4D97-AF65-F5344CB8AC3E}">
        <p14:creationId xmlns:p14="http://schemas.microsoft.com/office/powerpoint/2010/main" val="3073857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図表 1">
            <a:extLst>
              <a:ext uri="{FF2B5EF4-FFF2-40B4-BE49-F238E27FC236}">
                <a16:creationId xmlns:a16="http://schemas.microsoft.com/office/drawing/2014/main" id="{A64CECE6-194F-AAAA-1797-EB582164DB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218387"/>
              </p:ext>
            </p:extLst>
          </p:nvPr>
        </p:nvGraphicFramePr>
        <p:xfrm>
          <a:off x="123494" y="1896553"/>
          <a:ext cx="6725052" cy="8009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楕円 18">
            <a:extLst>
              <a:ext uri="{FF2B5EF4-FFF2-40B4-BE49-F238E27FC236}">
                <a16:creationId xmlns:a16="http://schemas.microsoft.com/office/drawing/2014/main" id="{4AAA14FE-FA5F-31C7-2FDE-D19C045928BF}"/>
              </a:ext>
            </a:extLst>
          </p:cNvPr>
          <p:cNvSpPr/>
          <p:nvPr/>
        </p:nvSpPr>
        <p:spPr>
          <a:xfrm>
            <a:off x="571254" y="2076824"/>
            <a:ext cx="1145040" cy="114622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BD168B3-4047-9B11-8D16-C5CA7390A5D1}"/>
              </a:ext>
            </a:extLst>
          </p:cNvPr>
          <p:cNvSpPr txBox="1"/>
          <p:nvPr/>
        </p:nvSpPr>
        <p:spPr>
          <a:xfrm>
            <a:off x="369774" y="3221066"/>
            <a:ext cx="1548000" cy="295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発災から</a:t>
            </a:r>
            <a:r>
              <a:rPr kumimoji="1" lang="ja-JP" altLang="en-US" sz="2000">
                <a:latin typeface="メイリオ" panose="020B0604030504040204" pitchFamily="50" charset="-128"/>
                <a:ea typeface="メイリオ" panose="020B0604030504040204" pitchFamily="50" charset="-128"/>
              </a:rPr>
              <a:t>３</a:t>
            </a:r>
            <a:r>
              <a:rPr kumimoji="1"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  <a:endParaRPr lang="ja-JP" altLang="en-US" sz="1400"/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16A20DA3-D735-490C-D882-5F122254FCD8}"/>
              </a:ext>
            </a:extLst>
          </p:cNvPr>
          <p:cNvSpPr/>
          <p:nvPr/>
        </p:nvSpPr>
        <p:spPr>
          <a:xfrm>
            <a:off x="557940" y="4683724"/>
            <a:ext cx="1152000" cy="114622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3633D87-079C-AA1B-0860-967113F63DD5}"/>
              </a:ext>
            </a:extLst>
          </p:cNvPr>
          <p:cNvSpPr txBox="1"/>
          <p:nvPr/>
        </p:nvSpPr>
        <p:spPr>
          <a:xfrm>
            <a:off x="351774" y="5827966"/>
            <a:ext cx="1584000" cy="295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発災から</a:t>
            </a:r>
            <a:r>
              <a:rPr kumimoji="1" lang="en-US" altLang="ja-JP" sz="200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  <a:endParaRPr lang="ja-JP" altLang="en-US" sz="1400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AEEA7457-A226-8BE1-EF7F-4440344AC217}"/>
              </a:ext>
            </a:extLst>
          </p:cNvPr>
          <p:cNvGrpSpPr/>
          <p:nvPr/>
        </p:nvGrpSpPr>
        <p:grpSpPr>
          <a:xfrm>
            <a:off x="369774" y="7445773"/>
            <a:ext cx="1548000" cy="1440000"/>
            <a:chOff x="544749" y="554561"/>
            <a:chExt cx="2088000" cy="1917297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DD0EF044-9FD2-5883-9444-741C2D558756}"/>
                </a:ext>
              </a:extLst>
            </p:cNvPr>
            <p:cNvGrpSpPr/>
            <p:nvPr/>
          </p:nvGrpSpPr>
          <p:grpSpPr>
            <a:xfrm>
              <a:off x="816513" y="554561"/>
              <a:ext cx="1544472" cy="1550644"/>
              <a:chOff x="825655" y="531719"/>
              <a:chExt cx="1544472" cy="1550644"/>
            </a:xfrm>
          </p:grpSpPr>
          <p:sp>
            <p:nvSpPr>
              <p:cNvPr id="45" name="楕円 44">
                <a:extLst>
                  <a:ext uri="{FF2B5EF4-FFF2-40B4-BE49-F238E27FC236}">
                    <a16:creationId xmlns:a16="http://schemas.microsoft.com/office/drawing/2014/main" id="{0ABE5C2A-5720-DF42-3DEF-EC0B32EC7453}"/>
                  </a:ext>
                </a:extLst>
              </p:cNvPr>
              <p:cNvSpPr/>
              <p:nvPr/>
            </p:nvSpPr>
            <p:spPr>
              <a:xfrm>
                <a:off x="825655" y="531719"/>
                <a:ext cx="1544472" cy="1550644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6" name="直線コネクタ 45">
                <a:extLst>
                  <a:ext uri="{FF2B5EF4-FFF2-40B4-BE49-F238E27FC236}">
                    <a16:creationId xmlns:a16="http://schemas.microsoft.com/office/drawing/2014/main" id="{B4EC8036-1C32-AE82-7999-56A8117D667E}"/>
                  </a:ext>
                </a:extLst>
              </p:cNvPr>
              <p:cNvCxnSpPr/>
              <p:nvPr/>
            </p:nvCxnSpPr>
            <p:spPr>
              <a:xfrm>
                <a:off x="1574899" y="710157"/>
                <a:ext cx="0" cy="57518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5791EC63-5C50-AF84-4E7F-4AB1B7BB114A}"/>
                </a:ext>
              </a:extLst>
            </p:cNvPr>
            <p:cNvGrpSpPr/>
            <p:nvPr/>
          </p:nvGrpSpPr>
          <p:grpSpPr>
            <a:xfrm>
              <a:off x="544749" y="849106"/>
              <a:ext cx="2088000" cy="1622752"/>
              <a:chOff x="544749" y="849106"/>
              <a:chExt cx="2088000" cy="1622752"/>
            </a:xfrm>
          </p:grpSpPr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869CD1BD-F725-CE2D-19E7-9CAC5F2BD0E4}"/>
                  </a:ext>
                </a:extLst>
              </p:cNvPr>
              <p:cNvSpPr txBox="1"/>
              <p:nvPr/>
            </p:nvSpPr>
            <p:spPr>
              <a:xfrm>
                <a:off x="544749" y="2102526"/>
                <a:ext cx="2088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1" lang="ja-JP" altLang="en-US" sz="14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発災から</a:t>
                </a:r>
                <a:r>
                  <a:rPr kumimoji="1" lang="en-US" altLang="ja-JP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12</a:t>
                </a:r>
                <a:r>
                  <a:rPr kumimoji="1" lang="ja-JP" altLang="en-US" sz="14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時間</a:t>
                </a:r>
                <a:endParaRPr lang="ja-JP" altLang="en-US" sz="1400"/>
              </a:p>
            </p:txBody>
          </p:sp>
          <p:sp>
            <p:nvSpPr>
              <p:cNvPr id="43" name="アーチ 42">
                <a:extLst>
                  <a:ext uri="{FF2B5EF4-FFF2-40B4-BE49-F238E27FC236}">
                    <a16:creationId xmlns:a16="http://schemas.microsoft.com/office/drawing/2014/main" id="{35267F70-B9A0-347D-AFE9-4D780F7C2C77}"/>
                  </a:ext>
                </a:extLst>
              </p:cNvPr>
              <p:cNvSpPr/>
              <p:nvPr/>
            </p:nvSpPr>
            <p:spPr>
              <a:xfrm rot="5400000">
                <a:off x="1207272" y="920669"/>
                <a:ext cx="756000" cy="756000"/>
              </a:xfrm>
              <a:prstGeom prst="blockArc">
                <a:avLst>
                  <a:gd name="adj1" fmla="val 10800000"/>
                  <a:gd name="adj2" fmla="val 9500854"/>
                  <a:gd name="adj3" fmla="val 10794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二等辺三角形 43">
                <a:extLst>
                  <a:ext uri="{FF2B5EF4-FFF2-40B4-BE49-F238E27FC236}">
                    <a16:creationId xmlns:a16="http://schemas.microsoft.com/office/drawing/2014/main" id="{EFBB1FA1-F6C8-4F75-6788-54634DB41BBC}"/>
                  </a:ext>
                </a:extLst>
              </p:cNvPr>
              <p:cNvSpPr/>
              <p:nvPr/>
            </p:nvSpPr>
            <p:spPr>
              <a:xfrm rot="3172223">
                <a:off x="1313051" y="899906"/>
                <a:ext cx="284480" cy="182880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pic>
        <p:nvPicPr>
          <p:cNvPr id="49" name="図 48" descr="挿絵, 記号, 時計 が含まれている画像&#10;&#10;自動的に生成された説明">
            <a:extLst>
              <a:ext uri="{FF2B5EF4-FFF2-40B4-BE49-F238E27FC236}">
                <a16:creationId xmlns:a16="http://schemas.microsoft.com/office/drawing/2014/main" id="{EC67E1A9-3A12-5709-F027-14BDEAE6D0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30" y="76173"/>
            <a:ext cx="382522" cy="963511"/>
          </a:xfrm>
          <a:prstGeom prst="rect">
            <a:avLst/>
          </a:prstGeom>
        </p:spPr>
      </p:pic>
      <p:pic>
        <p:nvPicPr>
          <p:cNvPr id="51" name="図 50" descr="アイコン&#10;&#10;自動的に生成された説明">
            <a:extLst>
              <a:ext uri="{FF2B5EF4-FFF2-40B4-BE49-F238E27FC236}">
                <a16:creationId xmlns:a16="http://schemas.microsoft.com/office/drawing/2014/main" id="{466B32DE-2A74-6C9F-3974-F069F43E56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831" y="76173"/>
            <a:ext cx="295492" cy="963511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F294396-E65B-BD0A-E5F4-9036432F311D}"/>
              </a:ext>
            </a:extLst>
          </p:cNvPr>
          <p:cNvSpPr txBox="1"/>
          <p:nvPr/>
        </p:nvSpPr>
        <p:spPr>
          <a:xfrm>
            <a:off x="-101322" y="1053048"/>
            <a:ext cx="24835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事業継続担当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責任者：社長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　　　   　副責任者：専務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E1AB2CF8-AD98-FF07-0BF6-1BE026FB05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100" y="8123481"/>
            <a:ext cx="1990715" cy="1247194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1366A2B3-60CB-9371-5796-A3144AEBEB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76714" y="8788142"/>
            <a:ext cx="840990" cy="526885"/>
          </a:xfrm>
          <a:prstGeom prst="rect">
            <a:avLst/>
          </a:prstGeom>
        </p:spPr>
      </p:pic>
      <p:pic>
        <p:nvPicPr>
          <p:cNvPr id="59" name="図 58" descr="アプリケーション, アイコン&#10;&#10;自動的に生成された説明">
            <a:extLst>
              <a:ext uri="{FF2B5EF4-FFF2-40B4-BE49-F238E27FC236}">
                <a16:creationId xmlns:a16="http://schemas.microsoft.com/office/drawing/2014/main" id="{E9A1FD7E-C5E5-6D53-1E8E-8B948768047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89" t="54284"/>
          <a:stretch/>
        </p:blipFill>
        <p:spPr>
          <a:xfrm>
            <a:off x="5630132" y="4074154"/>
            <a:ext cx="1104374" cy="1327436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5098FAD3-7EB3-49F6-9298-6FBD8ED443FC}"/>
              </a:ext>
            </a:extLst>
          </p:cNvPr>
          <p:cNvSpPr txBox="1"/>
          <p:nvPr/>
        </p:nvSpPr>
        <p:spPr>
          <a:xfrm>
            <a:off x="4079954" y="135731"/>
            <a:ext cx="28075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緊急時の体制</a:t>
            </a:r>
            <a:endParaRPr lang="ja-JP" altLang="en-US" sz="3200"/>
          </a:p>
        </p:txBody>
      </p: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A9372412-0468-AAAE-8A18-F8D16AEE68AD}"/>
              </a:ext>
            </a:extLst>
          </p:cNvPr>
          <p:cNvCxnSpPr>
            <a:cxnSpLocks/>
          </p:cNvCxnSpPr>
          <p:nvPr/>
        </p:nvCxnSpPr>
        <p:spPr>
          <a:xfrm>
            <a:off x="3048815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0C368C7-DAAD-A29F-23C1-B777871DC7B8}"/>
              </a:ext>
            </a:extLst>
          </p:cNvPr>
          <p:cNvSpPr txBox="1"/>
          <p:nvPr/>
        </p:nvSpPr>
        <p:spPr>
          <a:xfrm>
            <a:off x="2287808" y="808310"/>
            <a:ext cx="45000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ja-JP" altLang="en-US" sz="2000">
                <a:latin typeface="メイリオ" panose="020B0604030504040204" pitchFamily="50" charset="-128"/>
                <a:ea typeface="メイリオ" panose="020B0604030504040204" pitchFamily="50" charset="-128"/>
              </a:rPr>
              <a:t>事業継続フェーズ </a:t>
            </a:r>
            <a:endParaRPr lang="ja-JP" altLang="en-US" sz="16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6" name="図 65" descr="アプリケーション, アイコン&#10;&#10;自動的に生成された説明">
            <a:extLst>
              <a:ext uri="{FF2B5EF4-FFF2-40B4-BE49-F238E27FC236}">
                <a16:creationId xmlns:a16="http://schemas.microsoft.com/office/drawing/2014/main" id="{4654C653-E060-3827-AF96-3C243759C95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82" b="57291"/>
          <a:stretch/>
        </p:blipFill>
        <p:spPr>
          <a:xfrm>
            <a:off x="4851387" y="5370896"/>
            <a:ext cx="1630933" cy="1514357"/>
          </a:xfrm>
          <a:prstGeom prst="rect">
            <a:avLst/>
          </a:prstGeom>
        </p:spPr>
      </p:pic>
      <p:pic>
        <p:nvPicPr>
          <p:cNvPr id="68" name="図 67" descr="アイコン&#10;&#10;自動的に生成された説明">
            <a:extLst>
              <a:ext uri="{FF2B5EF4-FFF2-40B4-BE49-F238E27FC236}">
                <a16:creationId xmlns:a16="http://schemas.microsoft.com/office/drawing/2014/main" id="{FE11C30B-086C-C40B-EAE6-D54EA45F97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025" y="2046006"/>
            <a:ext cx="1843790" cy="1412866"/>
          </a:xfrm>
          <a:prstGeom prst="rect">
            <a:avLst/>
          </a:prstGeom>
        </p:spPr>
      </p:pic>
      <p:sp>
        <p:nvSpPr>
          <p:cNvPr id="71" name="部分円 70">
            <a:extLst>
              <a:ext uri="{FF2B5EF4-FFF2-40B4-BE49-F238E27FC236}">
                <a16:creationId xmlns:a16="http://schemas.microsoft.com/office/drawing/2014/main" id="{32D0231E-B76D-100B-8BED-71C62DC4B106}"/>
              </a:ext>
            </a:extLst>
          </p:cNvPr>
          <p:cNvSpPr/>
          <p:nvPr/>
        </p:nvSpPr>
        <p:spPr>
          <a:xfrm flipH="1">
            <a:off x="517527" y="2069897"/>
            <a:ext cx="1195588" cy="1222675"/>
          </a:xfrm>
          <a:prstGeom prst="pie">
            <a:avLst>
              <a:gd name="adj1" fmla="val 10820407"/>
              <a:gd name="adj2" fmla="val 1620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アーチ 15">
            <a:extLst>
              <a:ext uri="{FF2B5EF4-FFF2-40B4-BE49-F238E27FC236}">
                <a16:creationId xmlns:a16="http://schemas.microsoft.com/office/drawing/2014/main" id="{C198FA7D-0BAE-AF0A-1AD3-F153012A25A6}"/>
              </a:ext>
            </a:extLst>
          </p:cNvPr>
          <p:cNvSpPr/>
          <p:nvPr/>
        </p:nvSpPr>
        <p:spPr>
          <a:xfrm rot="5400000">
            <a:off x="856297" y="2194983"/>
            <a:ext cx="518047" cy="634233"/>
          </a:xfrm>
          <a:prstGeom prst="blockArc">
            <a:avLst>
              <a:gd name="adj1" fmla="val 10800000"/>
              <a:gd name="adj2" fmla="val 16249107"/>
              <a:gd name="adj3" fmla="val 1110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二等辺三角形 16">
            <a:extLst>
              <a:ext uri="{FF2B5EF4-FFF2-40B4-BE49-F238E27FC236}">
                <a16:creationId xmlns:a16="http://schemas.microsoft.com/office/drawing/2014/main" id="{B280AF34-5CE3-C106-56CE-238BA62C9BA4}"/>
              </a:ext>
            </a:extLst>
          </p:cNvPr>
          <p:cNvSpPr/>
          <p:nvPr/>
        </p:nvSpPr>
        <p:spPr>
          <a:xfrm rot="10800000">
            <a:off x="1291123" y="2523772"/>
            <a:ext cx="210908" cy="135183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部分円 71">
            <a:extLst>
              <a:ext uri="{FF2B5EF4-FFF2-40B4-BE49-F238E27FC236}">
                <a16:creationId xmlns:a16="http://schemas.microsoft.com/office/drawing/2014/main" id="{B78F10AD-1490-6B5B-9FD3-6A07B58F6C52}"/>
              </a:ext>
            </a:extLst>
          </p:cNvPr>
          <p:cNvSpPr/>
          <p:nvPr/>
        </p:nvSpPr>
        <p:spPr>
          <a:xfrm flipH="1">
            <a:off x="557939" y="4679324"/>
            <a:ext cx="1160471" cy="1146224"/>
          </a:xfrm>
          <a:prstGeom prst="pie">
            <a:avLst>
              <a:gd name="adj1" fmla="val 19868000"/>
              <a:gd name="adj2" fmla="val 1620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アーチ 31">
            <a:extLst>
              <a:ext uri="{FF2B5EF4-FFF2-40B4-BE49-F238E27FC236}">
                <a16:creationId xmlns:a16="http://schemas.microsoft.com/office/drawing/2014/main" id="{D453F105-38E7-473E-D900-6BB6D3471074}"/>
              </a:ext>
            </a:extLst>
          </p:cNvPr>
          <p:cNvSpPr/>
          <p:nvPr/>
        </p:nvSpPr>
        <p:spPr>
          <a:xfrm rot="5400000">
            <a:off x="808187" y="4954010"/>
            <a:ext cx="655346" cy="612000"/>
          </a:xfrm>
          <a:prstGeom prst="blockArc">
            <a:avLst>
              <a:gd name="adj1" fmla="val 10800000"/>
              <a:gd name="adj2" fmla="val 5058600"/>
              <a:gd name="adj3" fmla="val 888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二等辺三角形 32">
            <a:extLst>
              <a:ext uri="{FF2B5EF4-FFF2-40B4-BE49-F238E27FC236}">
                <a16:creationId xmlns:a16="http://schemas.microsoft.com/office/drawing/2014/main" id="{88A4BE5B-20CB-8127-BED3-4D22E80DF87E}"/>
              </a:ext>
            </a:extLst>
          </p:cNvPr>
          <p:cNvSpPr/>
          <p:nvPr/>
        </p:nvSpPr>
        <p:spPr>
          <a:xfrm rot="569524">
            <a:off x="778120" y="5197499"/>
            <a:ext cx="215812" cy="135183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D04B96A-A489-AE00-8F59-53ECAE68617E}"/>
              </a:ext>
            </a:extLst>
          </p:cNvPr>
          <p:cNvSpPr txBox="1"/>
          <p:nvPr/>
        </p:nvSpPr>
        <p:spPr>
          <a:xfrm>
            <a:off x="6490137" y="95364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21865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32CCCA-8295-B130-4841-7D7378451CB1}"/>
              </a:ext>
            </a:extLst>
          </p:cNvPr>
          <p:cNvSpPr txBox="1"/>
          <p:nvPr/>
        </p:nvSpPr>
        <p:spPr>
          <a:xfrm>
            <a:off x="-666426" y="135731"/>
            <a:ext cx="6858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インフラ等</a:t>
            </a:r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被害</a:t>
            </a:r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による</a:t>
            </a:r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影響</a:t>
            </a:r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対応</a:t>
            </a:r>
            <a:endParaRPr kumimoji="1" lang="en-US" altLang="ja-JP" sz="3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B18F5783-3BC9-A9CD-E6EE-EB813AF00D43}"/>
              </a:ext>
            </a:extLst>
          </p:cNvPr>
          <p:cNvCxnSpPr>
            <a:cxnSpLocks/>
          </p:cNvCxnSpPr>
          <p:nvPr/>
        </p:nvCxnSpPr>
        <p:spPr>
          <a:xfrm>
            <a:off x="-137960" y="707295"/>
            <a:ext cx="6624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3FCFA558-DB16-BB29-1B8D-82662D30CC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234137"/>
              </p:ext>
            </p:extLst>
          </p:nvPr>
        </p:nvGraphicFramePr>
        <p:xfrm>
          <a:off x="393862" y="951324"/>
          <a:ext cx="6228001" cy="854464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87243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520379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2520379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5376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種別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影響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対応（代替手段等）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電気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搾乳ができない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自家発電機の利用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灯油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（お湯が出ないため）パイプライン等の洗浄ができない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灯油タンク</a:t>
                      </a:r>
                      <a:r>
                        <a:rPr kumimoji="1" lang="en-US" altLang="ja-JP" sz="14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平時の残量確認</a:t>
                      </a:r>
                      <a:r>
                        <a:rPr kumimoji="1" lang="en-US" altLang="ja-JP" sz="14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br>
                        <a:rPr kumimoji="1" lang="ja-JP" altLang="en-US" sz="14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灯油缶で備蓄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1305579">
                <a:tc>
                  <a:txBody>
                    <a:bodyPr/>
                    <a:lstStyle/>
                    <a:p>
                      <a:pPr algn="r"/>
                      <a:endParaRPr kumimoji="1" lang="en-US" altLang="ja-JP" sz="1400">
                        <a:latin typeface="+mn-ea"/>
                        <a:ea typeface="+mn-ea"/>
                      </a:endParaRPr>
                    </a:p>
                    <a:p>
                      <a:pPr algn="ctr"/>
                      <a:endParaRPr kumimoji="1" lang="en-US" altLang="ja-JP" sz="140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水道</a:t>
                      </a:r>
                      <a:endParaRPr kumimoji="1" lang="en-US" altLang="ja-JP" sz="140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900">
                          <a:latin typeface="+mn-ea"/>
                          <a:ea typeface="+mn-ea"/>
                        </a:rPr>
                        <a:t>（農業用水含む）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飼養管理ができない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井戸水</a:t>
                      </a:r>
                      <a:endParaRPr kumimoji="1" lang="en-US" altLang="ja-JP" sz="140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貯水タンク</a:t>
                      </a:r>
                      <a:endParaRPr kumimoji="1" lang="en-US" altLang="ja-JP" sz="140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河川水のくみ上げポンプ</a:t>
                      </a:r>
                      <a:endParaRPr kumimoji="1" lang="en-US" altLang="ja-JP" sz="140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雨水の利用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通信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PC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や電話で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取引先へ連絡がとれない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携帯電話で対応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交通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集乳車、飼料運搬車の運行ができない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備蓄飼料の利用や、業者と事前に集乳や配送の代替ルートを調整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牛舎等</a:t>
                      </a:r>
                      <a:endParaRPr kumimoji="1" lang="en-US" altLang="ja-JP" sz="14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搾乳牛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と仔牛の避難が必要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あらかじめ避難場所と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避難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ルートを決めておく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24568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014304"/>
                  </a:ext>
                </a:extLst>
              </a:tr>
            </a:tbl>
          </a:graphicData>
        </a:graphic>
      </p:graphicFrame>
      <p:pic>
        <p:nvPicPr>
          <p:cNvPr id="14" name="グラフィックス 13" descr="水漏れする蛇口 枠線">
            <a:extLst>
              <a:ext uri="{FF2B5EF4-FFF2-40B4-BE49-F238E27FC236}">
                <a16:creationId xmlns:a16="http://schemas.microsoft.com/office/drawing/2014/main" id="{2DD57137-ECF9-9049-A67E-2888DCAA0F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024" y="3744871"/>
            <a:ext cx="984802" cy="984802"/>
          </a:xfrm>
          <a:prstGeom prst="rect">
            <a:avLst/>
          </a:prstGeom>
        </p:spPr>
      </p:pic>
      <p:pic>
        <p:nvPicPr>
          <p:cNvPr id="16" name="グラフィックス 15" descr="スピーカー フォン 枠線">
            <a:extLst>
              <a:ext uri="{FF2B5EF4-FFF2-40B4-BE49-F238E27FC236}">
                <a16:creationId xmlns:a16="http://schemas.microsoft.com/office/drawing/2014/main" id="{8A7BAC1E-C93F-B5B9-F29C-FC37417563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8711" y="5026343"/>
            <a:ext cx="847429" cy="847429"/>
          </a:xfrm>
          <a:prstGeom prst="rect">
            <a:avLst/>
          </a:prstGeom>
        </p:spPr>
      </p:pic>
      <p:pic>
        <p:nvPicPr>
          <p:cNvPr id="18" name="グラフィックス 17" descr="トラック 枠線">
            <a:extLst>
              <a:ext uri="{FF2B5EF4-FFF2-40B4-BE49-F238E27FC236}">
                <a16:creationId xmlns:a16="http://schemas.microsoft.com/office/drawing/2014/main" id="{AE281D22-3E7E-B52D-3083-C3EF6EE968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0025" y="6114256"/>
            <a:ext cx="984801" cy="984801"/>
          </a:xfrm>
          <a:prstGeom prst="rect">
            <a:avLst/>
          </a:prstGeom>
        </p:spPr>
      </p:pic>
      <p:pic>
        <p:nvPicPr>
          <p:cNvPr id="20" name="グラフィックス 19" descr="雌牛 枠線">
            <a:extLst>
              <a:ext uri="{FF2B5EF4-FFF2-40B4-BE49-F238E27FC236}">
                <a16:creationId xmlns:a16="http://schemas.microsoft.com/office/drawing/2014/main" id="{B8CA66CB-033B-3CEE-4C4E-6A9EE054FD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9932" y="7220255"/>
            <a:ext cx="884987" cy="884987"/>
          </a:xfrm>
          <a:prstGeom prst="rect">
            <a:avLst/>
          </a:prstGeom>
        </p:spPr>
      </p:pic>
      <p:pic>
        <p:nvPicPr>
          <p:cNvPr id="22" name="グラフィックス 21" descr="電球 枠線">
            <a:extLst>
              <a:ext uri="{FF2B5EF4-FFF2-40B4-BE49-F238E27FC236}">
                <a16:creationId xmlns:a16="http://schemas.microsoft.com/office/drawing/2014/main" id="{E735CF12-CEA0-EC06-D28D-4B70EE56E8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2327" y="1573854"/>
            <a:ext cx="800196" cy="80019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BEC6590-AFC5-BC41-DD27-F6CBE2D17253}"/>
              </a:ext>
            </a:extLst>
          </p:cNvPr>
          <p:cNvSpPr txBox="1"/>
          <p:nvPr/>
        </p:nvSpPr>
        <p:spPr>
          <a:xfrm>
            <a:off x="30996" y="9505479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4</a:t>
            </a:r>
          </a:p>
        </p:txBody>
      </p:sp>
      <p:pic>
        <p:nvPicPr>
          <p:cNvPr id="8" name="グラフィックス 7" descr="燃料 枠線">
            <a:extLst>
              <a:ext uri="{FF2B5EF4-FFF2-40B4-BE49-F238E27FC236}">
                <a16:creationId xmlns:a16="http://schemas.microsoft.com/office/drawing/2014/main" id="{D76D74D0-30F4-C7A3-5301-C7B0CA980E5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62327" y="25698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075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45CF5E-3B93-F4C5-7CC0-4D0070BA1939}"/>
              </a:ext>
            </a:extLst>
          </p:cNvPr>
          <p:cNvSpPr txBox="1"/>
          <p:nvPr/>
        </p:nvSpPr>
        <p:spPr>
          <a:xfrm>
            <a:off x="3259728" y="135731"/>
            <a:ext cx="4078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/>
          </a:p>
        </p:txBody>
      </p: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A51E387-B6E2-976D-9061-95E54C744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823143"/>
              </p:ext>
            </p:extLst>
          </p:nvPr>
        </p:nvGraphicFramePr>
        <p:xfrm>
          <a:off x="341733" y="1292071"/>
          <a:ext cx="6216914" cy="335345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33810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446304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2036800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4984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名　　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所在地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電　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564014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532881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56921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629765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559120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E68FE4D-C2D6-C79C-F2E0-134D85C489BF}"/>
              </a:ext>
            </a:extLst>
          </p:cNvPr>
          <p:cNvSpPr txBox="1"/>
          <p:nvPr/>
        </p:nvSpPr>
        <p:spPr>
          <a:xfrm>
            <a:off x="341733" y="830405"/>
            <a:ext cx="12975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家族等</a:t>
            </a:r>
            <a:endParaRPr lang="ja-JP" altLang="en-US" sz="240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FC372C6-6655-3684-BA6C-B3190B0F2F48}"/>
              </a:ext>
            </a:extLst>
          </p:cNvPr>
          <p:cNvSpPr/>
          <p:nvPr/>
        </p:nvSpPr>
        <p:spPr>
          <a:xfrm>
            <a:off x="296450" y="5435853"/>
            <a:ext cx="6205464" cy="21310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グラフィックス 11" descr="スピーカー フォン 単色塗りつぶし">
            <a:extLst>
              <a:ext uri="{FF2B5EF4-FFF2-40B4-BE49-F238E27FC236}">
                <a16:creationId xmlns:a16="http://schemas.microsoft.com/office/drawing/2014/main" id="{4F957CCC-3E0F-9C03-3C38-5B2C22334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9692" y="4830013"/>
            <a:ext cx="645854" cy="645854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DF6029B-5A64-9F26-91AC-5B9BF4EB8BBB}"/>
              </a:ext>
            </a:extLst>
          </p:cNvPr>
          <p:cNvSpPr txBox="1"/>
          <p:nvPr/>
        </p:nvSpPr>
        <p:spPr>
          <a:xfrm>
            <a:off x="741642" y="4977610"/>
            <a:ext cx="3990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災害用伝言ダイヤル</a:t>
            </a:r>
            <a:endParaRPr lang="ja-JP" altLang="en-US" sz="240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A521199-39C2-C1E9-5AED-F66B1E752C95}"/>
              </a:ext>
            </a:extLst>
          </p:cNvPr>
          <p:cNvSpPr txBox="1"/>
          <p:nvPr/>
        </p:nvSpPr>
        <p:spPr>
          <a:xfrm>
            <a:off x="412366" y="5556683"/>
            <a:ext cx="59704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大規模な災害の発生時に、安否確認の電話によって電話回線が混雑し、電話が繋がりにくい状況でも、伝言の録音・再生により、被災地内の家族や親戚・知人との連絡を可能にする伝言板です。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D31FD404-D2DE-F99A-90C8-2041C01C0BB5}"/>
              </a:ext>
            </a:extLst>
          </p:cNvPr>
          <p:cNvSpPr/>
          <p:nvPr/>
        </p:nvSpPr>
        <p:spPr>
          <a:xfrm>
            <a:off x="412367" y="6203904"/>
            <a:ext cx="5970468" cy="11876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255267A-E24D-2936-C079-A5157B4DBCBE}"/>
              </a:ext>
            </a:extLst>
          </p:cNvPr>
          <p:cNvSpPr/>
          <p:nvPr/>
        </p:nvSpPr>
        <p:spPr>
          <a:xfrm>
            <a:off x="654999" y="6372780"/>
            <a:ext cx="557673" cy="360000"/>
          </a:xfrm>
          <a:prstGeom prst="rect">
            <a:avLst/>
          </a:prstGeom>
          <a:solidFill>
            <a:srgbClr val="D9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/>
              <a:t>録音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7C8C60D-C126-420F-0CFE-DED406901EC9}"/>
              </a:ext>
            </a:extLst>
          </p:cNvPr>
          <p:cNvSpPr/>
          <p:nvPr/>
        </p:nvSpPr>
        <p:spPr>
          <a:xfrm>
            <a:off x="661273" y="6847026"/>
            <a:ext cx="557673" cy="360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/>
              <a:t>再生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DDCE4D19-AF2D-CD73-8F8A-EF8CB553AA5F}"/>
              </a:ext>
            </a:extLst>
          </p:cNvPr>
          <p:cNvSpPr/>
          <p:nvPr/>
        </p:nvSpPr>
        <p:spPr>
          <a:xfrm>
            <a:off x="1304186" y="6365536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3F5F6C52-046C-A376-0C6D-DB234ECB221A}"/>
              </a:ext>
            </a:extLst>
          </p:cNvPr>
          <p:cNvSpPr/>
          <p:nvPr/>
        </p:nvSpPr>
        <p:spPr>
          <a:xfrm>
            <a:off x="1555278" y="6365536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E11877-B86A-3E5A-8B37-03070561E905}"/>
              </a:ext>
            </a:extLst>
          </p:cNvPr>
          <p:cNvSpPr txBox="1"/>
          <p:nvPr/>
        </p:nvSpPr>
        <p:spPr>
          <a:xfrm>
            <a:off x="1243531" y="6380831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1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38778FC-9A24-B4E4-EF4D-07AE6E5B2C74}"/>
              </a:ext>
            </a:extLst>
          </p:cNvPr>
          <p:cNvSpPr txBox="1"/>
          <p:nvPr/>
        </p:nvSpPr>
        <p:spPr>
          <a:xfrm>
            <a:off x="1496944" y="6380831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7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7EB87DC5-EBFD-4708-078B-2BB5B9577BB9}"/>
              </a:ext>
            </a:extLst>
          </p:cNvPr>
          <p:cNvSpPr/>
          <p:nvPr/>
        </p:nvSpPr>
        <p:spPr>
          <a:xfrm>
            <a:off x="2337244" y="6362472"/>
            <a:ext cx="216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D1D191C-A913-B108-D4AF-E6598F6761D6}"/>
              </a:ext>
            </a:extLst>
          </p:cNvPr>
          <p:cNvSpPr txBox="1"/>
          <p:nvPr/>
        </p:nvSpPr>
        <p:spPr>
          <a:xfrm>
            <a:off x="2276224" y="6381160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solidFill>
                  <a:srgbClr val="D9080A"/>
                </a:solidFill>
                <a:latin typeface="+mn-ea"/>
              </a:rPr>
              <a:t>1</a:t>
            </a:r>
            <a:endParaRPr kumimoji="1" lang="ja-JP" altLang="en-US" sz="2000" b="1">
              <a:solidFill>
                <a:srgbClr val="D9080A"/>
              </a:solidFill>
              <a:latin typeface="+mn-ea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78B500E0-0E94-C013-13C5-47B35304712D}"/>
              </a:ext>
            </a:extLst>
          </p:cNvPr>
          <p:cNvSpPr/>
          <p:nvPr/>
        </p:nvSpPr>
        <p:spPr>
          <a:xfrm>
            <a:off x="5068057" y="6355938"/>
            <a:ext cx="1011251" cy="367200"/>
          </a:xfrm>
          <a:prstGeom prst="rect">
            <a:avLst/>
          </a:prstGeom>
          <a:solidFill>
            <a:srgbClr val="D9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400" b="1"/>
              <a:t>伝言の録音</a:t>
            </a:r>
          </a:p>
        </p:txBody>
      </p:sp>
      <p:sp>
        <p:nvSpPr>
          <p:cNvPr id="1027" name="正方形/長方形 1026">
            <a:extLst>
              <a:ext uri="{FF2B5EF4-FFF2-40B4-BE49-F238E27FC236}">
                <a16:creationId xmlns:a16="http://schemas.microsoft.com/office/drawing/2014/main" id="{ACF8FB3C-AECF-B174-1A9E-195FFC2B4A56}"/>
              </a:ext>
            </a:extLst>
          </p:cNvPr>
          <p:cNvSpPr/>
          <p:nvPr/>
        </p:nvSpPr>
        <p:spPr>
          <a:xfrm>
            <a:off x="1308963" y="6864364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28" name="正方形/長方形 1027">
            <a:extLst>
              <a:ext uri="{FF2B5EF4-FFF2-40B4-BE49-F238E27FC236}">
                <a16:creationId xmlns:a16="http://schemas.microsoft.com/office/drawing/2014/main" id="{9605EBE0-86C2-F81D-A483-A3BD33F00AA2}"/>
              </a:ext>
            </a:extLst>
          </p:cNvPr>
          <p:cNvSpPr/>
          <p:nvPr/>
        </p:nvSpPr>
        <p:spPr>
          <a:xfrm>
            <a:off x="1560055" y="6864364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31" name="テキスト ボックス 1030">
            <a:extLst>
              <a:ext uri="{FF2B5EF4-FFF2-40B4-BE49-F238E27FC236}">
                <a16:creationId xmlns:a16="http://schemas.microsoft.com/office/drawing/2014/main" id="{B0858A1D-8A24-A39E-B424-6BF0DE20E997}"/>
              </a:ext>
            </a:extLst>
          </p:cNvPr>
          <p:cNvSpPr txBox="1"/>
          <p:nvPr/>
        </p:nvSpPr>
        <p:spPr>
          <a:xfrm>
            <a:off x="1248308" y="6879659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1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1033" name="テキスト ボックス 1032">
            <a:extLst>
              <a:ext uri="{FF2B5EF4-FFF2-40B4-BE49-F238E27FC236}">
                <a16:creationId xmlns:a16="http://schemas.microsoft.com/office/drawing/2014/main" id="{82EA086E-B318-302A-4E8B-22AAAE0D85D8}"/>
              </a:ext>
            </a:extLst>
          </p:cNvPr>
          <p:cNvSpPr txBox="1"/>
          <p:nvPr/>
        </p:nvSpPr>
        <p:spPr>
          <a:xfrm>
            <a:off x="1501721" y="6879659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7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1049" name="正方形/長方形 1048">
            <a:extLst>
              <a:ext uri="{FF2B5EF4-FFF2-40B4-BE49-F238E27FC236}">
                <a16:creationId xmlns:a16="http://schemas.microsoft.com/office/drawing/2014/main" id="{FFF45F74-C8B4-4265-9362-62587B9D0662}"/>
              </a:ext>
            </a:extLst>
          </p:cNvPr>
          <p:cNvSpPr/>
          <p:nvPr/>
        </p:nvSpPr>
        <p:spPr>
          <a:xfrm>
            <a:off x="5068895" y="6874643"/>
            <a:ext cx="1011251" cy="3672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400" b="1"/>
              <a:t>伝言の再生</a:t>
            </a:r>
          </a:p>
        </p:txBody>
      </p:sp>
      <p:pic>
        <p:nvPicPr>
          <p:cNvPr id="1052" name="グラフィックス 1051" descr="コール センター 単色塗りつぶし">
            <a:extLst>
              <a:ext uri="{FF2B5EF4-FFF2-40B4-BE49-F238E27FC236}">
                <a16:creationId xmlns:a16="http://schemas.microsoft.com/office/drawing/2014/main" id="{A078D091-765B-95A4-D741-A14B33CCE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07992" y="6346627"/>
            <a:ext cx="287119" cy="287119"/>
          </a:xfrm>
          <a:prstGeom prst="rect">
            <a:avLst/>
          </a:prstGeom>
        </p:spPr>
      </p:pic>
      <p:sp>
        <p:nvSpPr>
          <p:cNvPr id="1059" name="矢印: 右 1058">
            <a:extLst>
              <a:ext uri="{FF2B5EF4-FFF2-40B4-BE49-F238E27FC236}">
                <a16:creationId xmlns:a16="http://schemas.microsoft.com/office/drawing/2014/main" id="{2CD1DC72-2CF1-DE44-B5C2-7EAD9612F6C5}"/>
              </a:ext>
            </a:extLst>
          </p:cNvPr>
          <p:cNvSpPr/>
          <p:nvPr/>
        </p:nvSpPr>
        <p:spPr>
          <a:xfrm>
            <a:off x="2011648" y="6581442"/>
            <a:ext cx="323785" cy="14169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5547BAB1-6BF4-8EF1-753E-74B81A6985B6}"/>
              </a:ext>
            </a:extLst>
          </p:cNvPr>
          <p:cNvSpPr/>
          <p:nvPr/>
        </p:nvSpPr>
        <p:spPr>
          <a:xfrm>
            <a:off x="1806369" y="6365536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70CDACB-A472-3F79-8677-32394D56A7C0}"/>
              </a:ext>
            </a:extLst>
          </p:cNvPr>
          <p:cNvSpPr txBox="1"/>
          <p:nvPr/>
        </p:nvSpPr>
        <p:spPr>
          <a:xfrm>
            <a:off x="1749466" y="6380831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1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1050" name="テキスト ボックス 1049">
            <a:extLst>
              <a:ext uri="{FF2B5EF4-FFF2-40B4-BE49-F238E27FC236}">
                <a16:creationId xmlns:a16="http://schemas.microsoft.com/office/drawing/2014/main" id="{8BB271FC-7B1A-C66B-76B2-B83D52ACB68D}"/>
              </a:ext>
            </a:extLst>
          </p:cNvPr>
          <p:cNvSpPr txBox="1"/>
          <p:nvPr/>
        </p:nvSpPr>
        <p:spPr>
          <a:xfrm>
            <a:off x="1991837" y="6622695"/>
            <a:ext cx="338564" cy="768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ja-JP" altLang="en-US" sz="5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音声案内</a:t>
            </a:r>
          </a:p>
        </p:txBody>
      </p:sp>
      <p:pic>
        <p:nvPicPr>
          <p:cNvPr id="1064" name="グラフィックス 1063" descr="コール センター 単色塗りつぶし">
            <a:extLst>
              <a:ext uri="{FF2B5EF4-FFF2-40B4-BE49-F238E27FC236}">
                <a16:creationId xmlns:a16="http://schemas.microsoft.com/office/drawing/2014/main" id="{AFFF8E19-432C-EBC9-8DB7-7E62679C3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59192" y="6353264"/>
            <a:ext cx="287119" cy="287119"/>
          </a:xfrm>
          <a:prstGeom prst="rect">
            <a:avLst/>
          </a:prstGeom>
        </p:spPr>
      </p:pic>
      <p:sp>
        <p:nvSpPr>
          <p:cNvPr id="1065" name="矢印: 右 1064">
            <a:extLst>
              <a:ext uri="{FF2B5EF4-FFF2-40B4-BE49-F238E27FC236}">
                <a16:creationId xmlns:a16="http://schemas.microsoft.com/office/drawing/2014/main" id="{8CDA420A-447F-7050-62B5-DBBB84DD4A21}"/>
              </a:ext>
            </a:extLst>
          </p:cNvPr>
          <p:cNvSpPr/>
          <p:nvPr/>
        </p:nvSpPr>
        <p:spPr>
          <a:xfrm>
            <a:off x="2562848" y="6588079"/>
            <a:ext cx="323785" cy="14169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6" name="テキスト ボックス 1065">
            <a:extLst>
              <a:ext uri="{FF2B5EF4-FFF2-40B4-BE49-F238E27FC236}">
                <a16:creationId xmlns:a16="http://schemas.microsoft.com/office/drawing/2014/main" id="{E567582B-52CC-701E-D934-96257274A96E}"/>
              </a:ext>
            </a:extLst>
          </p:cNvPr>
          <p:cNvSpPr txBox="1"/>
          <p:nvPr/>
        </p:nvSpPr>
        <p:spPr>
          <a:xfrm>
            <a:off x="2543037" y="6629332"/>
            <a:ext cx="338564" cy="768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ja-JP" altLang="en-US" sz="5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音声案内</a:t>
            </a:r>
          </a:p>
        </p:txBody>
      </p:sp>
      <p:pic>
        <p:nvPicPr>
          <p:cNvPr id="1067" name="グラフィックス 1066" descr="コール センター 単色塗りつぶし">
            <a:extLst>
              <a:ext uri="{FF2B5EF4-FFF2-40B4-BE49-F238E27FC236}">
                <a16:creationId xmlns:a16="http://schemas.microsoft.com/office/drawing/2014/main" id="{67C4A00A-628E-2E9F-DFB7-3DCAFCF5B4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16645" y="6863152"/>
            <a:ext cx="287119" cy="287119"/>
          </a:xfrm>
          <a:prstGeom prst="rect">
            <a:avLst/>
          </a:prstGeom>
        </p:spPr>
      </p:pic>
      <p:sp>
        <p:nvSpPr>
          <p:cNvPr id="1068" name="矢印: 右 1067">
            <a:extLst>
              <a:ext uri="{FF2B5EF4-FFF2-40B4-BE49-F238E27FC236}">
                <a16:creationId xmlns:a16="http://schemas.microsoft.com/office/drawing/2014/main" id="{F024F8E9-377D-162E-53D9-35B019929287}"/>
              </a:ext>
            </a:extLst>
          </p:cNvPr>
          <p:cNvSpPr/>
          <p:nvPr/>
        </p:nvSpPr>
        <p:spPr>
          <a:xfrm>
            <a:off x="2020301" y="7097967"/>
            <a:ext cx="323785" cy="14169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9" name="テキスト ボックス 1068">
            <a:extLst>
              <a:ext uri="{FF2B5EF4-FFF2-40B4-BE49-F238E27FC236}">
                <a16:creationId xmlns:a16="http://schemas.microsoft.com/office/drawing/2014/main" id="{E1E8A4B3-6F06-3E74-83D3-8C4A51A659E8}"/>
              </a:ext>
            </a:extLst>
          </p:cNvPr>
          <p:cNvSpPr txBox="1"/>
          <p:nvPr/>
        </p:nvSpPr>
        <p:spPr>
          <a:xfrm>
            <a:off x="2000490" y="7139220"/>
            <a:ext cx="338564" cy="768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ja-JP" altLang="en-US" sz="5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音声案内</a:t>
            </a:r>
          </a:p>
        </p:txBody>
      </p:sp>
      <p:pic>
        <p:nvPicPr>
          <p:cNvPr id="1070" name="グラフィックス 1069" descr="コール センター 単色塗りつぶし">
            <a:extLst>
              <a:ext uri="{FF2B5EF4-FFF2-40B4-BE49-F238E27FC236}">
                <a16:creationId xmlns:a16="http://schemas.microsoft.com/office/drawing/2014/main" id="{4871D9D0-F661-E263-B47F-28D3F5DC54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61495" y="6869789"/>
            <a:ext cx="287119" cy="287119"/>
          </a:xfrm>
          <a:prstGeom prst="rect">
            <a:avLst/>
          </a:prstGeom>
        </p:spPr>
      </p:pic>
      <p:sp>
        <p:nvSpPr>
          <p:cNvPr id="1071" name="矢印: 右 1070">
            <a:extLst>
              <a:ext uri="{FF2B5EF4-FFF2-40B4-BE49-F238E27FC236}">
                <a16:creationId xmlns:a16="http://schemas.microsoft.com/office/drawing/2014/main" id="{DBD06EA5-E1C4-9ED8-B240-9682C653F5ED}"/>
              </a:ext>
            </a:extLst>
          </p:cNvPr>
          <p:cNvSpPr/>
          <p:nvPr/>
        </p:nvSpPr>
        <p:spPr>
          <a:xfrm>
            <a:off x="2565151" y="7104604"/>
            <a:ext cx="323785" cy="14169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2" name="テキスト ボックス 1071">
            <a:extLst>
              <a:ext uri="{FF2B5EF4-FFF2-40B4-BE49-F238E27FC236}">
                <a16:creationId xmlns:a16="http://schemas.microsoft.com/office/drawing/2014/main" id="{B30194AD-BD61-52F0-6454-2A87F292B3E6}"/>
              </a:ext>
            </a:extLst>
          </p:cNvPr>
          <p:cNvSpPr txBox="1"/>
          <p:nvPr/>
        </p:nvSpPr>
        <p:spPr>
          <a:xfrm>
            <a:off x="2545340" y="7145857"/>
            <a:ext cx="338564" cy="768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ja-JP" altLang="en-US" sz="5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音声案内</a:t>
            </a:r>
          </a:p>
        </p:txBody>
      </p:sp>
      <p:sp>
        <p:nvSpPr>
          <p:cNvPr id="1029" name="正方形/長方形 1028">
            <a:extLst>
              <a:ext uri="{FF2B5EF4-FFF2-40B4-BE49-F238E27FC236}">
                <a16:creationId xmlns:a16="http://schemas.microsoft.com/office/drawing/2014/main" id="{ABBD83E9-3DB6-86BC-E8D1-0BA0C92B3ABC}"/>
              </a:ext>
            </a:extLst>
          </p:cNvPr>
          <p:cNvSpPr/>
          <p:nvPr/>
        </p:nvSpPr>
        <p:spPr>
          <a:xfrm>
            <a:off x="1811146" y="6864364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34" name="テキスト ボックス 1033">
            <a:extLst>
              <a:ext uri="{FF2B5EF4-FFF2-40B4-BE49-F238E27FC236}">
                <a16:creationId xmlns:a16="http://schemas.microsoft.com/office/drawing/2014/main" id="{A9A9D787-EFEA-C99B-7E59-520497A83AFA}"/>
              </a:ext>
            </a:extLst>
          </p:cNvPr>
          <p:cNvSpPr txBox="1"/>
          <p:nvPr/>
        </p:nvSpPr>
        <p:spPr>
          <a:xfrm>
            <a:off x="1754243" y="6879659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1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1035" name="正方形/長方形 1034">
            <a:extLst>
              <a:ext uri="{FF2B5EF4-FFF2-40B4-BE49-F238E27FC236}">
                <a16:creationId xmlns:a16="http://schemas.microsoft.com/office/drawing/2014/main" id="{DC3743E5-0804-8E38-A078-BFAB44EDC776}"/>
              </a:ext>
            </a:extLst>
          </p:cNvPr>
          <p:cNvSpPr/>
          <p:nvPr/>
        </p:nvSpPr>
        <p:spPr>
          <a:xfrm>
            <a:off x="2342130" y="6860917"/>
            <a:ext cx="216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36" name="テキスト ボックス 1035">
            <a:extLst>
              <a:ext uri="{FF2B5EF4-FFF2-40B4-BE49-F238E27FC236}">
                <a16:creationId xmlns:a16="http://schemas.microsoft.com/office/drawing/2014/main" id="{2C8CFFCD-01CA-9530-042B-5BCC5F448074}"/>
              </a:ext>
            </a:extLst>
          </p:cNvPr>
          <p:cNvSpPr txBox="1"/>
          <p:nvPr/>
        </p:nvSpPr>
        <p:spPr>
          <a:xfrm>
            <a:off x="2281475" y="6868968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solidFill>
                  <a:srgbClr val="00B050"/>
                </a:solidFill>
                <a:latin typeface="+mn-ea"/>
              </a:rPr>
              <a:t>2</a:t>
            </a:r>
            <a:endParaRPr kumimoji="1" lang="ja-JP" altLang="en-US" sz="2000" b="1">
              <a:solidFill>
                <a:srgbClr val="00B050"/>
              </a:solidFill>
              <a:latin typeface="+mn-ea"/>
            </a:endParaRPr>
          </a:p>
        </p:txBody>
      </p:sp>
      <p:sp>
        <p:nvSpPr>
          <p:cNvPr id="1075" name="テキスト ボックス 1074">
            <a:extLst>
              <a:ext uri="{FF2B5EF4-FFF2-40B4-BE49-F238E27FC236}">
                <a16:creationId xmlns:a16="http://schemas.microsoft.com/office/drawing/2014/main" id="{1C2B2D0A-196D-4277-678F-FCA8A6800003}"/>
              </a:ext>
            </a:extLst>
          </p:cNvPr>
          <p:cNvSpPr txBox="1"/>
          <p:nvPr/>
        </p:nvSpPr>
        <p:spPr>
          <a:xfrm>
            <a:off x="4248892" y="6704476"/>
            <a:ext cx="917780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500">
                <a:latin typeface="メイリオ" panose="020B0604030504040204" pitchFamily="50" charset="-128"/>
                <a:ea typeface="メイリオ" panose="020B0604030504040204" pitchFamily="50" charset="-128"/>
              </a:rPr>
              <a:t>携帯電話固定電話でも可</a:t>
            </a:r>
          </a:p>
        </p:txBody>
      </p:sp>
      <p:sp>
        <p:nvSpPr>
          <p:cNvPr id="1078" name="正方形/長方形 1077">
            <a:extLst>
              <a:ext uri="{FF2B5EF4-FFF2-40B4-BE49-F238E27FC236}">
                <a16:creationId xmlns:a16="http://schemas.microsoft.com/office/drawing/2014/main" id="{1C6295C4-957C-9772-3BDF-B37228A56F65}"/>
              </a:ext>
            </a:extLst>
          </p:cNvPr>
          <p:cNvSpPr/>
          <p:nvPr/>
        </p:nvSpPr>
        <p:spPr>
          <a:xfrm>
            <a:off x="2919557" y="6353264"/>
            <a:ext cx="2094315" cy="36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kumimoji="1" lang="ja-JP" altLang="en-US" sz="1400" b="1"/>
              <a:t>自分の電話番号</a:t>
            </a:r>
          </a:p>
        </p:txBody>
      </p:sp>
      <p:sp>
        <p:nvSpPr>
          <p:cNvPr id="1079" name="正方形/長方形 1078">
            <a:extLst>
              <a:ext uri="{FF2B5EF4-FFF2-40B4-BE49-F238E27FC236}">
                <a16:creationId xmlns:a16="http://schemas.microsoft.com/office/drawing/2014/main" id="{493500AA-4783-1F58-B7F5-202930FF5FD8}"/>
              </a:ext>
            </a:extLst>
          </p:cNvPr>
          <p:cNvSpPr/>
          <p:nvPr/>
        </p:nvSpPr>
        <p:spPr>
          <a:xfrm>
            <a:off x="2919557" y="6879100"/>
            <a:ext cx="2094315" cy="36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kumimoji="1" lang="ja-JP" altLang="en-US" sz="1400" b="1"/>
              <a:t>自分の電話番号</a:t>
            </a:r>
          </a:p>
        </p:txBody>
      </p:sp>
      <p:pic>
        <p:nvPicPr>
          <p:cNvPr id="1083" name="グラフィックス 1082" descr="ワイヤレス 単色塗りつぶし">
            <a:extLst>
              <a:ext uri="{FF2B5EF4-FFF2-40B4-BE49-F238E27FC236}">
                <a16:creationId xmlns:a16="http://schemas.microsoft.com/office/drawing/2014/main" id="{CC2EB3EB-AEB1-9FEF-8C37-BD0FA43198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2820" y="7574029"/>
            <a:ext cx="561246" cy="561246"/>
          </a:xfrm>
          <a:prstGeom prst="rect">
            <a:avLst/>
          </a:prstGeom>
        </p:spPr>
      </p:pic>
      <p:sp>
        <p:nvSpPr>
          <p:cNvPr id="1084" name="テキスト ボックス 1083">
            <a:extLst>
              <a:ext uri="{FF2B5EF4-FFF2-40B4-BE49-F238E27FC236}">
                <a16:creationId xmlns:a16="http://schemas.microsoft.com/office/drawing/2014/main" id="{DA7458D4-A7D4-8A18-D29A-867D07D2492B}"/>
              </a:ext>
            </a:extLst>
          </p:cNvPr>
          <p:cNvSpPr txBox="1"/>
          <p:nvPr/>
        </p:nvSpPr>
        <p:spPr>
          <a:xfrm>
            <a:off x="683078" y="7692803"/>
            <a:ext cx="53313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災害用伝言板（</a:t>
            </a:r>
            <a:r>
              <a:rPr kumimoji="1" lang="en-US" altLang="ja-JP" sz="2400">
                <a:latin typeface="メイリオ" panose="020B0604030504040204" pitchFamily="50" charset="-128"/>
              </a:rPr>
              <a:t>Web171</a:t>
            </a:r>
            <a:r>
              <a:rPr kumimoji="1" lang="ja-JP" altLang="en-US" sz="2400">
                <a:latin typeface="メイリオ" panose="020B0604030504040204" pitchFamily="50" charset="-128"/>
              </a:rPr>
              <a:t>）</a:t>
            </a:r>
            <a:endParaRPr lang="ja-JP" altLang="en-US" sz="2400"/>
          </a:p>
        </p:txBody>
      </p:sp>
      <p:sp>
        <p:nvSpPr>
          <p:cNvPr id="1085" name="正方形/長方形 1084">
            <a:extLst>
              <a:ext uri="{FF2B5EF4-FFF2-40B4-BE49-F238E27FC236}">
                <a16:creationId xmlns:a16="http://schemas.microsoft.com/office/drawing/2014/main" id="{6C7A43D8-3D8D-5245-9D69-E73BAC50B492}"/>
              </a:ext>
            </a:extLst>
          </p:cNvPr>
          <p:cNvSpPr/>
          <p:nvPr/>
        </p:nvSpPr>
        <p:spPr>
          <a:xfrm>
            <a:off x="269754" y="8163953"/>
            <a:ext cx="6230469" cy="132572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6" name="テキスト ボックス 1085">
            <a:extLst>
              <a:ext uri="{FF2B5EF4-FFF2-40B4-BE49-F238E27FC236}">
                <a16:creationId xmlns:a16="http://schemas.microsoft.com/office/drawing/2014/main" id="{3516A4A4-DC16-C06B-3E3B-A276877691B3}"/>
              </a:ext>
            </a:extLst>
          </p:cNvPr>
          <p:cNvSpPr txBox="1"/>
          <p:nvPr/>
        </p:nvSpPr>
        <p:spPr>
          <a:xfrm>
            <a:off x="410825" y="8244118"/>
            <a:ext cx="4870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災害発生時に家族・知人などの安否を確認するインターネット上の伝言板です。事前に利用者の登録が必要です。</a:t>
            </a:r>
          </a:p>
        </p:txBody>
      </p:sp>
      <p:sp>
        <p:nvSpPr>
          <p:cNvPr id="1087" name="正方形/長方形 1086">
            <a:extLst>
              <a:ext uri="{FF2B5EF4-FFF2-40B4-BE49-F238E27FC236}">
                <a16:creationId xmlns:a16="http://schemas.microsoft.com/office/drawing/2014/main" id="{A1804FA8-DEF4-BC49-DF76-15827773D6A9}"/>
              </a:ext>
            </a:extLst>
          </p:cNvPr>
          <p:cNvSpPr/>
          <p:nvPr/>
        </p:nvSpPr>
        <p:spPr>
          <a:xfrm>
            <a:off x="412366" y="8804368"/>
            <a:ext cx="4633652" cy="5400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89" name="図 1088" descr="QR コード&#10;&#10;自動的に生成された説明">
            <a:extLst>
              <a:ext uri="{FF2B5EF4-FFF2-40B4-BE49-F238E27FC236}">
                <a16:creationId xmlns:a16="http://schemas.microsoft.com/office/drawing/2014/main" id="{41E7AE68-A590-DA13-684F-4B66476100B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" t="5373" r="5241" b="5058"/>
          <a:stretch/>
        </p:blipFill>
        <p:spPr>
          <a:xfrm>
            <a:off x="5257454" y="8309119"/>
            <a:ext cx="1128077" cy="1128002"/>
          </a:xfrm>
          <a:prstGeom prst="rect">
            <a:avLst/>
          </a:prstGeom>
        </p:spPr>
      </p:pic>
      <p:sp>
        <p:nvSpPr>
          <p:cNvPr id="1090" name="正方形/長方形 1089">
            <a:extLst>
              <a:ext uri="{FF2B5EF4-FFF2-40B4-BE49-F238E27FC236}">
                <a16:creationId xmlns:a16="http://schemas.microsoft.com/office/drawing/2014/main" id="{EBD4655F-61C2-023C-D71B-902C9541C669}"/>
              </a:ext>
            </a:extLst>
          </p:cNvPr>
          <p:cNvSpPr/>
          <p:nvPr/>
        </p:nvSpPr>
        <p:spPr>
          <a:xfrm>
            <a:off x="654998" y="8917272"/>
            <a:ext cx="557673" cy="36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/>
              <a:t>ＨＰ</a:t>
            </a:r>
          </a:p>
        </p:txBody>
      </p:sp>
      <p:sp>
        <p:nvSpPr>
          <p:cNvPr id="1092" name="テキスト ボックス 1091">
            <a:extLst>
              <a:ext uri="{FF2B5EF4-FFF2-40B4-BE49-F238E27FC236}">
                <a16:creationId xmlns:a16="http://schemas.microsoft.com/office/drawing/2014/main" id="{3DA06648-06AC-B64D-FA59-2E1719BDF0D2}"/>
              </a:ext>
            </a:extLst>
          </p:cNvPr>
          <p:cNvSpPr txBox="1"/>
          <p:nvPr/>
        </p:nvSpPr>
        <p:spPr>
          <a:xfrm>
            <a:off x="1200031" y="8959361"/>
            <a:ext cx="36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100">
                <a:latin typeface="+mn-ea"/>
              </a:rPr>
              <a:t>https://www.ntt-east.co.jp/saigai/web171.html</a:t>
            </a:r>
            <a:endParaRPr lang="ja-JP" altLang="en-US" sz="1100">
              <a:latin typeface="+mn-ea"/>
            </a:endParaRPr>
          </a:p>
        </p:txBody>
      </p:sp>
      <p:pic>
        <p:nvPicPr>
          <p:cNvPr id="44" name="グラフィックス 43" descr="スマート フォン 単色塗りつぶし">
            <a:extLst>
              <a:ext uri="{FF2B5EF4-FFF2-40B4-BE49-F238E27FC236}">
                <a16:creationId xmlns:a16="http://schemas.microsoft.com/office/drawing/2014/main" id="{C3563B8C-3974-C6D9-5FB1-CB0DAE9C23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70161" y="6359991"/>
            <a:ext cx="367201" cy="367201"/>
          </a:xfrm>
          <a:prstGeom prst="rect">
            <a:avLst/>
          </a:prstGeom>
        </p:spPr>
      </p:pic>
      <p:pic>
        <p:nvPicPr>
          <p:cNvPr id="1074" name="グラフィックス 1073" descr="電話 単色塗りつぶし">
            <a:extLst>
              <a:ext uri="{FF2B5EF4-FFF2-40B4-BE49-F238E27FC236}">
                <a16:creationId xmlns:a16="http://schemas.microsoft.com/office/drawing/2014/main" id="{D042DDF4-D0E0-98F2-8C3F-96F5BD5B02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47978" y="6313713"/>
            <a:ext cx="467228" cy="467228"/>
          </a:xfrm>
          <a:prstGeom prst="rect">
            <a:avLst/>
          </a:prstGeom>
        </p:spPr>
      </p:pic>
      <p:sp>
        <p:nvSpPr>
          <p:cNvPr id="1076" name="円: 塗りつぶしなし 1075">
            <a:extLst>
              <a:ext uri="{FF2B5EF4-FFF2-40B4-BE49-F238E27FC236}">
                <a16:creationId xmlns:a16="http://schemas.microsoft.com/office/drawing/2014/main" id="{3417CABC-C445-C9A1-FD76-88B3DCE3B29A}"/>
              </a:ext>
            </a:extLst>
          </p:cNvPr>
          <p:cNvSpPr/>
          <p:nvPr/>
        </p:nvSpPr>
        <p:spPr>
          <a:xfrm>
            <a:off x="4797872" y="6281804"/>
            <a:ext cx="216000" cy="216000"/>
          </a:xfrm>
          <a:prstGeom prst="donut">
            <a:avLst>
              <a:gd name="adj" fmla="val 1840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77" name="円: 塗りつぶしなし 1076">
            <a:extLst>
              <a:ext uri="{FF2B5EF4-FFF2-40B4-BE49-F238E27FC236}">
                <a16:creationId xmlns:a16="http://schemas.microsoft.com/office/drawing/2014/main" id="{110E21C9-67DA-40AE-BE39-0D63D43F3DBF}"/>
              </a:ext>
            </a:extLst>
          </p:cNvPr>
          <p:cNvSpPr/>
          <p:nvPr/>
        </p:nvSpPr>
        <p:spPr>
          <a:xfrm>
            <a:off x="4465955" y="6281804"/>
            <a:ext cx="216000" cy="216000"/>
          </a:xfrm>
          <a:prstGeom prst="donut">
            <a:avLst>
              <a:gd name="adj" fmla="val 1840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097" name="グラフィックス 1096" descr="スマート フォン 単色塗りつぶし">
            <a:extLst>
              <a:ext uri="{FF2B5EF4-FFF2-40B4-BE49-F238E27FC236}">
                <a16:creationId xmlns:a16="http://schemas.microsoft.com/office/drawing/2014/main" id="{E40DD581-4BC6-DFE6-F8DF-3D9D1607A4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65170" y="6880469"/>
            <a:ext cx="367201" cy="367201"/>
          </a:xfrm>
          <a:prstGeom prst="rect">
            <a:avLst/>
          </a:prstGeom>
        </p:spPr>
      </p:pic>
      <p:pic>
        <p:nvPicPr>
          <p:cNvPr id="1098" name="グラフィックス 1097" descr="電話 単色塗りつぶし">
            <a:extLst>
              <a:ext uri="{FF2B5EF4-FFF2-40B4-BE49-F238E27FC236}">
                <a16:creationId xmlns:a16="http://schemas.microsoft.com/office/drawing/2014/main" id="{8723000F-0D5C-CDEF-691C-4F04257A87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42987" y="6834191"/>
            <a:ext cx="467228" cy="467228"/>
          </a:xfrm>
          <a:prstGeom prst="rect">
            <a:avLst/>
          </a:prstGeom>
        </p:spPr>
      </p:pic>
      <p:sp>
        <p:nvSpPr>
          <p:cNvPr id="1099" name="円: 塗りつぶしなし 1098">
            <a:extLst>
              <a:ext uri="{FF2B5EF4-FFF2-40B4-BE49-F238E27FC236}">
                <a16:creationId xmlns:a16="http://schemas.microsoft.com/office/drawing/2014/main" id="{70DBD5C6-87DC-9512-D88C-7ACC5FF979E3}"/>
              </a:ext>
            </a:extLst>
          </p:cNvPr>
          <p:cNvSpPr/>
          <p:nvPr/>
        </p:nvSpPr>
        <p:spPr>
          <a:xfrm>
            <a:off x="4792881" y="6802282"/>
            <a:ext cx="216000" cy="216000"/>
          </a:xfrm>
          <a:prstGeom prst="donut">
            <a:avLst>
              <a:gd name="adj" fmla="val 1840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00" name="円: 塗りつぶしなし 1099">
            <a:extLst>
              <a:ext uri="{FF2B5EF4-FFF2-40B4-BE49-F238E27FC236}">
                <a16:creationId xmlns:a16="http://schemas.microsoft.com/office/drawing/2014/main" id="{3CFBF964-69AC-652C-E438-5A9DE22FA45A}"/>
              </a:ext>
            </a:extLst>
          </p:cNvPr>
          <p:cNvSpPr/>
          <p:nvPr/>
        </p:nvSpPr>
        <p:spPr>
          <a:xfrm>
            <a:off x="4460964" y="6802282"/>
            <a:ext cx="216000" cy="216000"/>
          </a:xfrm>
          <a:prstGeom prst="donut">
            <a:avLst>
              <a:gd name="adj" fmla="val 1840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01" name="テキスト ボックス 1100">
            <a:extLst>
              <a:ext uri="{FF2B5EF4-FFF2-40B4-BE49-F238E27FC236}">
                <a16:creationId xmlns:a16="http://schemas.microsoft.com/office/drawing/2014/main" id="{BE0C778B-C879-FBF3-ED09-E12FF576F084}"/>
              </a:ext>
            </a:extLst>
          </p:cNvPr>
          <p:cNvSpPr txBox="1"/>
          <p:nvPr/>
        </p:nvSpPr>
        <p:spPr>
          <a:xfrm>
            <a:off x="4229420" y="7228798"/>
            <a:ext cx="917780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500">
                <a:latin typeface="メイリオ" panose="020B0604030504040204" pitchFamily="50" charset="-128"/>
                <a:ea typeface="メイリオ" panose="020B0604030504040204" pitchFamily="50" charset="-128"/>
              </a:rPr>
              <a:t>携帯電話固定電話でも可</a:t>
            </a: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0EAD42AB-D9E7-07A8-7E78-7D4ED8500454}"/>
              </a:ext>
            </a:extLst>
          </p:cNvPr>
          <p:cNvCxnSpPr>
            <a:cxnSpLocks/>
          </p:cNvCxnSpPr>
          <p:nvPr/>
        </p:nvCxnSpPr>
        <p:spPr>
          <a:xfrm>
            <a:off x="3117821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BDE66E2-893F-C856-4AE1-494AA42895BC}"/>
              </a:ext>
            </a:extLst>
          </p:cNvPr>
          <p:cNvSpPr txBox="1"/>
          <p:nvPr/>
        </p:nvSpPr>
        <p:spPr>
          <a:xfrm>
            <a:off x="6485300" y="95237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5</a:t>
            </a:r>
            <a:endParaRPr kumimoji="1" lang="ja-JP" altLang="en-US" sz="120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09413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45CF5E-3B93-F4C5-7CC0-4D0070BA1939}"/>
              </a:ext>
            </a:extLst>
          </p:cNvPr>
          <p:cNvSpPr txBox="1"/>
          <p:nvPr/>
        </p:nvSpPr>
        <p:spPr>
          <a:xfrm>
            <a:off x="-554618" y="135731"/>
            <a:ext cx="4078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4D70CC2-C808-08B6-6D97-4D406013B996}"/>
              </a:ext>
            </a:extLst>
          </p:cNvPr>
          <p:cNvCxnSpPr>
            <a:cxnSpLocks/>
          </p:cNvCxnSpPr>
          <p:nvPr/>
        </p:nvCxnSpPr>
        <p:spPr>
          <a:xfrm>
            <a:off x="-35350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A51E387-B6E2-976D-9061-95E54C744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658950"/>
              </p:ext>
            </p:extLst>
          </p:nvPr>
        </p:nvGraphicFramePr>
        <p:xfrm>
          <a:off x="415867" y="2836928"/>
          <a:ext cx="6216914" cy="671628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06731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573383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2036800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4489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名　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所在地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電　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50798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ＪＡ〇〇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〇〇１－１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47994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〇〇町役場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〇〇１－２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5126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〇〇警察署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〇〇１－３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56720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〇〇消防署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〇〇１－４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〇〇町立病院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〇〇１－５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>
                        <a:latin typeface="メイリオ" panose="020B0604030504040204" pitchFamily="50" charset="-128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43360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>
                        <a:latin typeface="メイリオ" panose="020B0604030504040204" pitchFamily="50" charset="-128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0707495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>
                        <a:latin typeface="メイリオ" panose="020B0604030504040204" pitchFamily="50" charset="-128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176066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>
                        <a:latin typeface="メイリオ" panose="020B0604030504040204" pitchFamily="50" charset="-128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080206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>
                        <a:latin typeface="メイリオ" panose="020B0604030504040204" pitchFamily="50" charset="-128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090254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>
                        <a:latin typeface="メイリオ" panose="020B0604030504040204" pitchFamily="50" charset="-128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656014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7C76AB-E7D0-1D60-5E2A-C27819A99CF4}"/>
              </a:ext>
            </a:extLst>
          </p:cNvPr>
          <p:cNvSpPr txBox="1"/>
          <p:nvPr/>
        </p:nvSpPr>
        <p:spPr>
          <a:xfrm>
            <a:off x="8467" y="2328650"/>
            <a:ext cx="30872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関係先・公共機関等</a:t>
            </a:r>
            <a:endParaRPr lang="ja-JP" altLang="en-US" sz="240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AE838CE-54FD-83AF-D9D1-938B14532829}"/>
              </a:ext>
            </a:extLst>
          </p:cNvPr>
          <p:cNvSpPr txBox="1"/>
          <p:nvPr/>
        </p:nvSpPr>
        <p:spPr>
          <a:xfrm>
            <a:off x="8467" y="9528008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6</a:t>
            </a:r>
          </a:p>
        </p:txBody>
      </p:sp>
      <p:graphicFrame>
        <p:nvGraphicFramePr>
          <p:cNvPr id="6" name="表 4">
            <a:extLst>
              <a:ext uri="{FF2B5EF4-FFF2-40B4-BE49-F238E27FC236}">
                <a16:creationId xmlns:a16="http://schemas.microsoft.com/office/drawing/2014/main" id="{880851EF-29AB-7277-9799-F024914D3BD4}"/>
              </a:ext>
            </a:extLst>
          </p:cNvPr>
          <p:cNvGraphicFramePr>
            <a:graphicFrameLocks noGrp="1"/>
          </p:cNvGraphicFramePr>
          <p:nvPr/>
        </p:nvGraphicFramePr>
        <p:xfrm>
          <a:off x="415867" y="912199"/>
          <a:ext cx="6216914" cy="1177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001383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3215531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わが家の避難所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家族の集合場所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l"/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5905991E-EBB3-351A-8384-93C6A6C560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1333" l="9810" r="89873">
                        <a14:foregroundMark x1="36709" y1="20000" x2="36709" y2="20000"/>
                        <a14:foregroundMark x1="30696" y1="91333" x2="30696" y2="91333"/>
                        <a14:backgroundMark x1="80063" y1="13333" x2="80063" y2="13333"/>
                        <a14:backgroundMark x1="63608" y1="12000" x2="88291" y2="12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2963" y="1411001"/>
            <a:ext cx="649246" cy="616373"/>
          </a:xfrm>
          <a:prstGeom prst="rect">
            <a:avLst/>
          </a:prstGeom>
        </p:spPr>
      </p:pic>
      <p:pic>
        <p:nvPicPr>
          <p:cNvPr id="8" name="図 7" descr="挿絵, 記号, 時計 が含まれている画像&#10;&#10;自動的に生成された説明">
            <a:extLst>
              <a:ext uri="{FF2B5EF4-FFF2-40B4-BE49-F238E27FC236}">
                <a16:creationId xmlns:a16="http://schemas.microsoft.com/office/drawing/2014/main" id="{0B788564-DAAC-DBF6-49B1-1DA7B808E6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660" y="1431034"/>
            <a:ext cx="242972" cy="612000"/>
          </a:xfrm>
          <a:prstGeom prst="rect">
            <a:avLst/>
          </a:prstGeom>
        </p:spPr>
      </p:pic>
      <p:pic>
        <p:nvPicPr>
          <p:cNvPr id="11" name="図 10" descr="アイコン&#10;&#10;自動的に生成された説明">
            <a:extLst>
              <a:ext uri="{FF2B5EF4-FFF2-40B4-BE49-F238E27FC236}">
                <a16:creationId xmlns:a16="http://schemas.microsoft.com/office/drawing/2014/main" id="{0DBBFDAA-D838-A992-2E19-234B5854B8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324" y="1429955"/>
            <a:ext cx="18768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28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0477985-E71F-8DE5-C2F9-C4D185FB29BA}"/>
              </a:ext>
            </a:extLst>
          </p:cNvPr>
          <p:cNvSpPr txBox="1"/>
          <p:nvPr/>
        </p:nvSpPr>
        <p:spPr>
          <a:xfrm>
            <a:off x="3244791" y="135731"/>
            <a:ext cx="36162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/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BD5ACD-CE84-D6F3-4BAE-072798CE1FBD}"/>
              </a:ext>
            </a:extLst>
          </p:cNvPr>
          <p:cNvCxnSpPr>
            <a:cxnSpLocks/>
          </p:cNvCxnSpPr>
          <p:nvPr/>
        </p:nvCxnSpPr>
        <p:spPr>
          <a:xfrm>
            <a:off x="3110580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51FE90A-38B4-6307-D8BE-2A1791B7C128}"/>
              </a:ext>
            </a:extLst>
          </p:cNvPr>
          <p:cNvSpPr txBox="1"/>
          <p:nvPr/>
        </p:nvSpPr>
        <p:spPr>
          <a:xfrm>
            <a:off x="3883574" y="766473"/>
            <a:ext cx="27944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災害情報の入手先</a:t>
            </a:r>
            <a:endParaRPr lang="ja-JP" altLang="en-US" sz="2400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7A029AA7-1CED-E7BC-0989-F847573BDBEC}"/>
              </a:ext>
            </a:extLst>
          </p:cNvPr>
          <p:cNvSpPr/>
          <p:nvPr/>
        </p:nvSpPr>
        <p:spPr>
          <a:xfrm>
            <a:off x="2347139" y="7034657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 algn="ctr"/>
            <a:r>
              <a:rPr kumimoji="1" lang="ja-JP" altLang="en-US" b="1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停電情報</a:t>
            </a:r>
            <a:endParaRPr kumimoji="1" lang="en-US" altLang="ja-JP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300" b="1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400" b="1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ほくでん</a:t>
            </a:r>
            <a:endParaRPr kumimoji="1" lang="en-US" altLang="ja-JP" sz="1400" b="1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2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ja-JP" altLang="en-US" sz="2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7" name="グラフィックス 6" descr="電球 枠線">
            <a:extLst>
              <a:ext uri="{FF2B5EF4-FFF2-40B4-BE49-F238E27FC236}">
                <a16:creationId xmlns:a16="http://schemas.microsoft.com/office/drawing/2014/main" id="{EA59AFA1-4F38-5871-3DB0-C2F7FD5B3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03436" y="7103941"/>
            <a:ext cx="670343" cy="670343"/>
          </a:xfrm>
          <a:prstGeom prst="rect">
            <a:avLst/>
          </a:prstGeom>
        </p:spPr>
      </p:pic>
      <p:pic>
        <p:nvPicPr>
          <p:cNvPr id="11" name="図 10" descr="QR コード&#10;&#10;自動的に生成された説明">
            <a:extLst>
              <a:ext uri="{FF2B5EF4-FFF2-40B4-BE49-F238E27FC236}">
                <a16:creationId xmlns:a16="http://schemas.microsoft.com/office/drawing/2014/main" id="{6EB19CA4-36E2-CEAA-B65B-5E5B4959B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597" y="7739961"/>
            <a:ext cx="1440000" cy="1440000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EEACF0E6-3294-5C7C-A721-3DD4465A8A29}"/>
              </a:ext>
            </a:extLst>
          </p:cNvPr>
          <p:cNvSpPr/>
          <p:nvPr/>
        </p:nvSpPr>
        <p:spPr>
          <a:xfrm>
            <a:off x="2341484" y="1415184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防災情報全般</a:t>
            </a:r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400" b="1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北海道防災ポータル</a:t>
            </a:r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0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ja-JP" altLang="en-US" sz="2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DC65FE6-BF95-22FF-8888-5728B5C671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8743" y="2113404"/>
            <a:ext cx="1440000" cy="1440000"/>
          </a:xfrm>
          <a:prstGeom prst="rect">
            <a:avLst/>
          </a:prstGeom>
        </p:spPr>
      </p:pic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0382583B-A78C-7B6F-CF79-8AA359F669A5}"/>
              </a:ext>
            </a:extLst>
          </p:cNvPr>
          <p:cNvSpPr/>
          <p:nvPr/>
        </p:nvSpPr>
        <p:spPr>
          <a:xfrm>
            <a:off x="4592414" y="1415184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災害・防災情報</a:t>
            </a:r>
            <a:endParaRPr kumimoji="1" lang="en-US" altLang="ja-JP" sz="1400" b="1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zh-CN" altLang="en-US" sz="1400" b="1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国土交通省</a:t>
            </a: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E9D7C89E-2C64-AD88-9857-096D770114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7644" y="2110950"/>
            <a:ext cx="1440000" cy="1440000"/>
          </a:xfrm>
          <a:prstGeom prst="rect">
            <a:avLst/>
          </a:prstGeom>
        </p:spPr>
      </p:pic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A852CDD4-AC0F-C0CE-7139-950EF8D35CCF}"/>
              </a:ext>
            </a:extLst>
          </p:cNvPr>
          <p:cNvSpPr/>
          <p:nvPr/>
        </p:nvSpPr>
        <p:spPr>
          <a:xfrm>
            <a:off x="2341484" y="4224920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気象情報</a:t>
            </a:r>
            <a:endParaRPr kumimoji="1" lang="en-US" altLang="ja-JP" sz="1400" b="1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zh-TW" altLang="en-US" sz="1400" b="1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釧路地方気象台</a:t>
            </a: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8C49D50F-F359-00DC-8424-775526A98E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8743" y="5011198"/>
            <a:ext cx="1440000" cy="1440000"/>
          </a:xfrm>
          <a:prstGeom prst="rect">
            <a:avLst/>
          </a:prstGeom>
        </p:spPr>
      </p:pic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AE861D94-7694-697E-AFC6-24D83EFD3674}"/>
              </a:ext>
            </a:extLst>
          </p:cNvPr>
          <p:cNvSpPr/>
          <p:nvPr/>
        </p:nvSpPr>
        <p:spPr>
          <a:xfrm>
            <a:off x="101985" y="7034657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雨量・水位情報</a:t>
            </a:r>
          </a:p>
          <a:p>
            <a:pPr algn="ctr"/>
            <a:r>
              <a:rPr kumimoji="1" lang="ja-JP" altLang="en-US" sz="1300" b="1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国土交通省川の防災情報</a:t>
            </a:r>
            <a:endParaRPr kumimoji="1" lang="en-US" altLang="ja-JP" sz="13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373F43DB-64AC-7709-F76F-63FB460087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00" y="7739961"/>
            <a:ext cx="1440000" cy="1440000"/>
          </a:xfrm>
          <a:prstGeom prst="rect">
            <a:avLst/>
          </a:prstGeom>
        </p:spPr>
      </p:pic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D0D241FE-45BE-416F-61E3-9BACD4113BB3}"/>
              </a:ext>
            </a:extLst>
          </p:cNvPr>
          <p:cNvSpPr/>
          <p:nvPr/>
        </p:nvSpPr>
        <p:spPr>
          <a:xfrm>
            <a:off x="4592414" y="7034657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zh-TW" altLang="en-US" b="1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土砂災害警戒情報</a:t>
            </a:r>
          </a:p>
          <a:p>
            <a:pPr algn="ctr"/>
            <a:r>
              <a:rPr kumimoji="1" lang="ja-JP" altLang="en-US" sz="1000" b="1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北海道土砂災害警戒情報システム</a:t>
            </a: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590DF03B-F1A5-0398-88A9-BA6FFDAAF0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8014" y="7739961"/>
            <a:ext cx="1440000" cy="1440000"/>
          </a:xfrm>
          <a:prstGeom prst="rect">
            <a:avLst/>
          </a:prstGeom>
        </p:spPr>
      </p:pic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2B0D61B9-18ED-EAF1-AE8A-E1FD0380F86F}"/>
              </a:ext>
            </a:extLst>
          </p:cNvPr>
          <p:cNvSpPr/>
          <p:nvPr/>
        </p:nvSpPr>
        <p:spPr>
          <a:xfrm>
            <a:off x="4592414" y="4224920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気象情報</a:t>
            </a:r>
            <a:endParaRPr kumimoji="1" lang="ja-JP" altLang="en-US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zh-CN" altLang="en-US" sz="1400" b="1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気象庁</a:t>
            </a:r>
            <a:r>
              <a:rPr kumimoji="1" lang="ja-JP" altLang="en-US" sz="1400" b="1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キキクル</a:t>
            </a:r>
            <a:endParaRPr kumimoji="1" lang="en-US" altLang="ja-JP" sz="1400" b="1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br>
              <a:rPr kumimoji="1" lang="en-US" altLang="ja-JP" sz="1400" b="1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35" name="図 34" descr="QR コード&#10;&#10;中程度の精度で自動的に生成された説明">
            <a:extLst>
              <a:ext uri="{FF2B5EF4-FFF2-40B4-BE49-F238E27FC236}">
                <a16:creationId xmlns:a16="http://schemas.microsoft.com/office/drawing/2014/main" id="{6049FCED-30E6-CF93-5233-54D582D3C16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11"/>
          <a:stretch/>
        </p:blipFill>
        <p:spPr>
          <a:xfrm flipH="1">
            <a:off x="102105" y="2033778"/>
            <a:ext cx="2186449" cy="3213176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0999DAE-3B09-FC7E-4B3D-F1BB7E00142D}"/>
              </a:ext>
            </a:extLst>
          </p:cNvPr>
          <p:cNvSpPr txBox="1"/>
          <p:nvPr/>
        </p:nvSpPr>
        <p:spPr>
          <a:xfrm>
            <a:off x="122432" y="5376861"/>
            <a:ext cx="22151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>
                <a:latin typeface="+mn-ea"/>
              </a:rPr>
              <a:t>スマートフォン等で二次元バーコードを読み取りいただくと、ホームページやアプリを確認いただけます。</a:t>
            </a: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E21B3256-12BE-28C1-AE16-A7D50EE44C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7644" y="5072054"/>
            <a:ext cx="1440000" cy="1440000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3E9974F-FE4C-F32B-3CAF-C4906C95CBB5}"/>
              </a:ext>
            </a:extLst>
          </p:cNvPr>
          <p:cNvSpPr txBox="1"/>
          <p:nvPr/>
        </p:nvSpPr>
        <p:spPr>
          <a:xfrm>
            <a:off x="4558579" y="9350392"/>
            <a:ext cx="229813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https://www.njwa.jp/hokkaido-sabou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4EA5BF7-E6D6-DCA1-A6F0-EFDDDB47DB41}"/>
              </a:ext>
            </a:extLst>
          </p:cNvPr>
          <p:cNvSpPr txBox="1"/>
          <p:nvPr/>
        </p:nvSpPr>
        <p:spPr>
          <a:xfrm>
            <a:off x="2528880" y="9350392"/>
            <a:ext cx="1800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https://teideninfo.hepco.co.jp/</a:t>
            </a:r>
            <a:endParaRPr kumimoji="1" lang="en-US" altLang="ja-JP" b="1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E783221-3C7E-10C9-8326-402E03B0F865}"/>
              </a:ext>
            </a:extLst>
          </p:cNvPr>
          <p:cNvSpPr txBox="1"/>
          <p:nvPr/>
        </p:nvSpPr>
        <p:spPr>
          <a:xfrm>
            <a:off x="383300" y="9350392"/>
            <a:ext cx="151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https://www.river.go.jp/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6C65B10-0D2F-5107-2AB5-E2C3203E9DBB}"/>
              </a:ext>
            </a:extLst>
          </p:cNvPr>
          <p:cNvSpPr txBox="1"/>
          <p:nvPr/>
        </p:nvSpPr>
        <p:spPr>
          <a:xfrm>
            <a:off x="6498000" y="95364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7</a:t>
            </a:r>
            <a:endParaRPr kumimoji="1" lang="ja-JP" altLang="en-US" sz="1200">
              <a:latin typeface="+mn-ea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5CC9D65-4EF5-4BB8-EC29-9EE77E7A96E5}"/>
              </a:ext>
            </a:extLst>
          </p:cNvPr>
          <p:cNvSpPr txBox="1"/>
          <p:nvPr/>
        </p:nvSpPr>
        <p:spPr>
          <a:xfrm>
            <a:off x="2444752" y="6508337"/>
            <a:ext cx="206798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https://www.jmanet.go.jp/kushiro/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9A85B90-6332-34A8-3F0F-79FB8D457EFE}"/>
              </a:ext>
            </a:extLst>
          </p:cNvPr>
          <p:cNvSpPr txBox="1"/>
          <p:nvPr/>
        </p:nvSpPr>
        <p:spPr>
          <a:xfrm>
            <a:off x="4932944" y="6569193"/>
            <a:ext cx="154940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https://www.jma.go.jp/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628E734-9191-7A51-DBA3-F796B9B37804}"/>
              </a:ext>
            </a:extLst>
          </p:cNvPr>
          <p:cNvSpPr txBox="1"/>
          <p:nvPr/>
        </p:nvSpPr>
        <p:spPr>
          <a:xfrm>
            <a:off x="2465752" y="3689512"/>
            <a:ext cx="192649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https://www.bousai-hokkaido.jp/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B6A2426-04E8-0F84-99EE-5BBAFED1F4B9}"/>
              </a:ext>
            </a:extLst>
          </p:cNvPr>
          <p:cNvSpPr txBox="1"/>
          <p:nvPr/>
        </p:nvSpPr>
        <p:spPr>
          <a:xfrm>
            <a:off x="4759538" y="3689512"/>
            <a:ext cx="199635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https://www.mlit.go.jp/saigai/</a:t>
            </a:r>
          </a:p>
        </p:txBody>
      </p:sp>
    </p:spTree>
    <p:extLst>
      <p:ext uri="{BB962C8B-B14F-4D97-AF65-F5344CB8AC3E}">
        <p14:creationId xmlns:p14="http://schemas.microsoft.com/office/powerpoint/2010/main" val="1554606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45CF5E-3B93-F4C5-7CC0-4D0070BA1939}"/>
              </a:ext>
            </a:extLst>
          </p:cNvPr>
          <p:cNvSpPr txBox="1"/>
          <p:nvPr/>
        </p:nvSpPr>
        <p:spPr>
          <a:xfrm>
            <a:off x="-517162" y="135731"/>
            <a:ext cx="4078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4D70CC2-C808-08B6-6D97-4D406013B996}"/>
              </a:ext>
            </a:extLst>
          </p:cNvPr>
          <p:cNvCxnSpPr>
            <a:cxnSpLocks/>
          </p:cNvCxnSpPr>
          <p:nvPr/>
        </p:nvCxnSpPr>
        <p:spPr>
          <a:xfrm>
            <a:off x="2535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A51E387-B6E2-976D-9061-95E54C744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770974"/>
              </p:ext>
            </p:extLst>
          </p:nvPr>
        </p:nvGraphicFramePr>
        <p:xfrm>
          <a:off x="341733" y="1344658"/>
          <a:ext cx="6216914" cy="4320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34166">
                  <a:extLst>
                    <a:ext uri="{9D8B030D-6E8A-4147-A177-3AD203B41FA5}">
                      <a16:colId xmlns:a16="http://schemas.microsoft.com/office/drawing/2014/main" val="1823052681"/>
                    </a:ext>
                  </a:extLst>
                </a:gridCol>
                <a:gridCol w="2685448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250967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746333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endParaRPr kumimoji="1" lang="ja-JP" altLang="en-US" sz="14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災害状況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情報内容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備考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気象情報</a:t>
                      </a:r>
                      <a:r>
                        <a:rPr kumimoji="1" lang="en-US" altLang="ja-JP" sz="120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地震・津波・融雪水害等</a:t>
                      </a:r>
                      <a:r>
                        <a:rPr kumimoji="1" lang="en-US" altLang="ja-JP" sz="1200">
                          <a:latin typeface="+mn-ea"/>
                          <a:ea typeface="+mn-ea"/>
                        </a:rPr>
                        <a:t>)</a:t>
                      </a:r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町の避難指示等の状況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避難所・避難場所の開設状況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道路等の被害状況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河川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2456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橋梁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77809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土砂崩れ・崖崩れ等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01430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病院の状況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5069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582929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7C76AB-E7D0-1D60-5E2A-C27819A99CF4}"/>
              </a:ext>
            </a:extLst>
          </p:cNvPr>
          <p:cNvSpPr txBox="1"/>
          <p:nvPr/>
        </p:nvSpPr>
        <p:spPr>
          <a:xfrm>
            <a:off x="-712566" y="830405"/>
            <a:ext cx="36163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2000">
                <a:latin typeface="メイリオ" panose="020B0604030504040204" pitchFamily="50" charset="-128"/>
                <a:ea typeface="メイリオ" panose="020B0604030504040204" pitchFamily="50" charset="-128"/>
              </a:rPr>
              <a:t>まちの災害状況の把握</a:t>
            </a:r>
            <a:endParaRPr lang="ja-JP" altLang="en-US" sz="2000"/>
          </a:p>
        </p:txBody>
      </p:sp>
      <p:pic>
        <p:nvPicPr>
          <p:cNvPr id="8" name="グラフィックス 7" descr="チェック マーク 単色塗りつぶし">
            <a:extLst>
              <a:ext uri="{FF2B5EF4-FFF2-40B4-BE49-F238E27FC236}">
                <a16:creationId xmlns:a16="http://schemas.microsoft.com/office/drawing/2014/main" id="{0FE50716-3D1C-AB8B-5142-DD10A80CB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4855" y="1392783"/>
            <a:ext cx="360000" cy="360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AD861D5-D21F-9E9C-F6B6-486C003179EC}"/>
              </a:ext>
            </a:extLst>
          </p:cNvPr>
          <p:cNvSpPr txBox="1"/>
          <p:nvPr/>
        </p:nvSpPr>
        <p:spPr>
          <a:xfrm>
            <a:off x="0" y="5977209"/>
            <a:ext cx="6858000" cy="3928791"/>
          </a:xfrm>
          <a:prstGeom prst="rect">
            <a:avLst/>
          </a:prstGeom>
          <a:solidFill>
            <a:srgbClr val="FCDE00">
              <a:alpha val="31000"/>
            </a:srgbClr>
          </a:solidFill>
        </p:spPr>
        <p:txBody>
          <a:bodyPr wrap="square">
            <a:noAutofit/>
          </a:bodyPr>
          <a:lstStyle/>
          <a:p>
            <a:endParaRPr lang="ja-JP" altLang="en-US" sz="140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A25ADED-1C2B-963F-C67E-52CEF9DC60CF}"/>
              </a:ext>
            </a:extLst>
          </p:cNvPr>
          <p:cNvSpPr txBox="1"/>
          <p:nvPr/>
        </p:nvSpPr>
        <p:spPr>
          <a:xfrm>
            <a:off x="15498" y="9520977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8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174C503-5763-7DD7-6290-4FDD461B6EA7}"/>
              </a:ext>
            </a:extLst>
          </p:cNvPr>
          <p:cNvSpPr txBox="1"/>
          <p:nvPr/>
        </p:nvSpPr>
        <p:spPr>
          <a:xfrm>
            <a:off x="984810" y="8528565"/>
            <a:ext cx="4857189" cy="96433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/>
              <a:t>発電機の燃料及びバッテリーの充電確認など、月１回は点検しましょう。また、発電機の使用マニュアルを備えておきましょう。</a:t>
            </a:r>
            <a:endParaRPr lang="en-US" altLang="ja-JP" sz="12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/>
              <a:t>電源切替開閉器等の動作確認をしましょう。</a:t>
            </a:r>
          </a:p>
        </p:txBody>
      </p:sp>
      <p:pic>
        <p:nvPicPr>
          <p:cNvPr id="13" name="図 1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663E188-115F-C2C6-2B40-330D0171C6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700" y="8091319"/>
            <a:ext cx="1780798" cy="1831009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41655CA-3670-D56A-4164-441A2A40F049}"/>
              </a:ext>
            </a:extLst>
          </p:cNvPr>
          <p:cNvSpPr txBox="1"/>
          <p:nvPr/>
        </p:nvSpPr>
        <p:spPr>
          <a:xfrm>
            <a:off x="341733" y="6104624"/>
            <a:ext cx="5935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3200"/>
              <a:t>日常の準備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94667B9-776E-EB10-EA8B-83DB576EC0C8}"/>
              </a:ext>
            </a:extLst>
          </p:cNvPr>
          <p:cNvSpPr txBox="1"/>
          <p:nvPr/>
        </p:nvSpPr>
        <p:spPr>
          <a:xfrm>
            <a:off x="984811" y="6809005"/>
            <a:ext cx="2340000" cy="13849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>
                <a:latin typeface="+mn-ea"/>
              </a:rPr>
              <a:t>断水対策として、水の必要量を確認しましょう。</a:t>
            </a:r>
            <a:endParaRPr lang="en-US" altLang="ja-JP" sz="12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>
                <a:latin typeface="+mn-ea"/>
              </a:rPr>
              <a:t>貯水タンクの給排水ポンプの動作確認をしましょう。</a:t>
            </a:r>
            <a:endParaRPr lang="en-US" altLang="ja-JP" sz="120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>
                <a:latin typeface="+mn-ea"/>
              </a:rPr>
              <a:t>河川からの取水の際の機械等の点検・動作確認をしましょう。</a:t>
            </a:r>
            <a:endParaRPr lang="en-US" altLang="ja-JP" sz="1200">
              <a:latin typeface="+mn-ea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F898189-066C-8219-F472-C3B92053915E}"/>
              </a:ext>
            </a:extLst>
          </p:cNvPr>
          <p:cNvSpPr txBox="1"/>
          <p:nvPr/>
        </p:nvSpPr>
        <p:spPr>
          <a:xfrm>
            <a:off x="4442330" y="6809005"/>
            <a:ext cx="2340000" cy="139280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/>
              <a:t>施設設備の倒壊や破損対策として、機材等の固定、予備部品の確保、電気配線図、水道管図面、機械等の説明書などをすぐに確認できるようにしておきましょう。</a:t>
            </a:r>
          </a:p>
        </p:txBody>
      </p:sp>
      <p:pic>
        <p:nvPicPr>
          <p:cNvPr id="21" name="図 20" descr="図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F8919AA-5D49-DFCD-9258-B62C024F60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5500" y="6772280"/>
            <a:ext cx="1033769" cy="1133265"/>
          </a:xfrm>
          <a:prstGeom prst="rect">
            <a:avLst/>
          </a:prstGeom>
        </p:spPr>
      </p:pic>
      <p:pic>
        <p:nvPicPr>
          <p:cNvPr id="25" name="図 24" descr="図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F6CC9B7-101A-6B34-9504-CF5AFA4F8D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5" y="8439422"/>
            <a:ext cx="980914" cy="805334"/>
          </a:xfrm>
          <a:prstGeom prst="rect">
            <a:avLst/>
          </a:prstGeom>
        </p:spPr>
      </p:pic>
      <p:pic>
        <p:nvPicPr>
          <p:cNvPr id="29" name="図 28" descr="図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9822B91-200F-A630-F3CE-DD4B4125F4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436" y="6880030"/>
            <a:ext cx="989564" cy="98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634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45CF5E-3B93-F4C5-7CC0-4D0070BA1939}"/>
              </a:ext>
            </a:extLst>
          </p:cNvPr>
          <p:cNvSpPr txBox="1"/>
          <p:nvPr/>
        </p:nvSpPr>
        <p:spPr>
          <a:xfrm>
            <a:off x="2706485" y="135731"/>
            <a:ext cx="4078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4D70CC2-C808-08B6-6D97-4D406013B996}"/>
              </a:ext>
            </a:extLst>
          </p:cNvPr>
          <p:cNvCxnSpPr>
            <a:cxnSpLocks/>
          </p:cNvCxnSpPr>
          <p:nvPr/>
        </p:nvCxnSpPr>
        <p:spPr>
          <a:xfrm>
            <a:off x="3133193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A51E387-B6E2-976D-9061-95E54C744A76}"/>
              </a:ext>
            </a:extLst>
          </p:cNvPr>
          <p:cNvGraphicFramePr>
            <a:graphicFrameLocks noGrp="1"/>
          </p:cNvGraphicFramePr>
          <p:nvPr/>
        </p:nvGraphicFramePr>
        <p:xfrm>
          <a:off x="432009" y="1327370"/>
          <a:ext cx="6146461" cy="734086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146461">
                  <a:extLst>
                    <a:ext uri="{9D8B030D-6E8A-4147-A177-3AD203B41FA5}">
                      <a16:colId xmlns:a16="http://schemas.microsoft.com/office/drawing/2014/main" val="1823052681"/>
                    </a:ext>
                  </a:extLst>
                </a:gridCol>
              </a:tblGrid>
              <a:tr h="428866">
                <a:tc>
                  <a:txBody>
                    <a:bodyPr/>
                    <a:lstStyle/>
                    <a:p>
                      <a:pPr algn="ctr"/>
                      <a:endParaRPr kumimoji="1" lang="ja-JP" altLang="en-US" sz="14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77809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01430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5069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58292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06277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86156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49963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88535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8125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59778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17699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92803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96854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26926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38648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972692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7C76AB-E7D0-1D60-5E2A-C27819A99CF4}"/>
              </a:ext>
            </a:extLst>
          </p:cNvPr>
          <p:cNvSpPr txBox="1"/>
          <p:nvPr/>
        </p:nvSpPr>
        <p:spPr>
          <a:xfrm>
            <a:off x="3193005" y="830405"/>
            <a:ext cx="36163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2000">
                <a:latin typeface="メイリオ" panose="020B0604030504040204" pitchFamily="50" charset="-128"/>
                <a:ea typeface="メイリオ" panose="020B0604030504040204" pitchFamily="50" charset="-128"/>
              </a:rPr>
              <a:t>なんでもメモ</a:t>
            </a:r>
            <a:endParaRPr lang="ja-JP" altLang="en-US" sz="200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A25ADED-1C2B-963F-C67E-52CEF9DC60CF}"/>
              </a:ext>
            </a:extLst>
          </p:cNvPr>
          <p:cNvSpPr txBox="1"/>
          <p:nvPr/>
        </p:nvSpPr>
        <p:spPr>
          <a:xfrm>
            <a:off x="6467004" y="9520977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9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C2E95AF-9F7D-EC15-306B-A8B6137ECE81}"/>
              </a:ext>
            </a:extLst>
          </p:cNvPr>
          <p:cNvSpPr txBox="1"/>
          <p:nvPr/>
        </p:nvSpPr>
        <p:spPr>
          <a:xfrm>
            <a:off x="225053" y="8685104"/>
            <a:ext cx="63207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>
                <a:latin typeface="+mn-ea"/>
              </a:rPr>
              <a:t>※</a:t>
            </a:r>
            <a:r>
              <a:rPr lang="ja-JP" altLang="en-US" sz="1400">
                <a:latin typeface="+mn-ea"/>
              </a:rPr>
              <a:t>携帯用ハンドブックは、あくまで記載例としてイメージやポイントを解説</a:t>
            </a:r>
            <a:endParaRPr lang="en-US" altLang="ja-JP" sz="1400">
              <a:latin typeface="+mn-ea"/>
            </a:endParaRPr>
          </a:p>
          <a:p>
            <a:r>
              <a:rPr lang="ja-JP" altLang="en-US" sz="1400">
                <a:latin typeface="+mn-ea"/>
              </a:rPr>
              <a:t>　したものです。</a:t>
            </a:r>
          </a:p>
          <a:p>
            <a:r>
              <a:rPr lang="ja-JP" altLang="en-US" sz="1400">
                <a:latin typeface="+mn-ea"/>
              </a:rPr>
              <a:t>　個々の経営や地域等によって、方針、業務、緊急時の体制、被害による影</a:t>
            </a:r>
            <a:endParaRPr lang="en-US" altLang="ja-JP" sz="1400">
              <a:latin typeface="+mn-ea"/>
            </a:endParaRPr>
          </a:p>
          <a:p>
            <a:r>
              <a:rPr lang="ja-JP" altLang="en-US" sz="1400">
                <a:latin typeface="+mn-ea"/>
              </a:rPr>
              <a:t>　響と対応などは、それぞれに適したものを記載し作成してください。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4006574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8ED7A0B-CDE0-D135-B6C3-2E9C6E961638}"/>
              </a:ext>
            </a:extLst>
          </p:cNvPr>
          <p:cNvSpPr/>
          <p:nvPr/>
        </p:nvSpPr>
        <p:spPr>
          <a:xfrm>
            <a:off x="0" y="0"/>
            <a:ext cx="6858000" cy="9940018"/>
          </a:xfrm>
          <a:prstGeom prst="rect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79A5CB5-B8B9-954C-F1C7-4A9B53C1F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2"/>
          <a:stretch/>
        </p:blipFill>
        <p:spPr>
          <a:xfrm>
            <a:off x="0" y="-18440"/>
            <a:ext cx="3111782" cy="2641736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CAE4499-8308-4BCC-77B7-70FEE7DF0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679" y="3007403"/>
            <a:ext cx="4216617" cy="2641736"/>
          </a:xfrm>
          <a:prstGeom prst="rect">
            <a:avLst/>
          </a:prstGeom>
        </p:spPr>
      </p:pic>
      <p:pic>
        <p:nvPicPr>
          <p:cNvPr id="13" name="図 12" descr="アイコン&#10;&#10;低い精度で自動的に生成された説明">
            <a:extLst>
              <a:ext uri="{FF2B5EF4-FFF2-40B4-BE49-F238E27FC236}">
                <a16:creationId xmlns:a16="http://schemas.microsoft.com/office/drawing/2014/main" id="{F85C5A4E-FFCB-2257-F199-BA25EE15C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/>
          <a:stretch/>
        </p:blipFill>
        <p:spPr>
          <a:xfrm>
            <a:off x="0" y="5605069"/>
            <a:ext cx="2951886" cy="2622341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78555C6C-229C-7500-66F5-46371448E0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1820" y="2738572"/>
            <a:ext cx="771824" cy="461461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D5EBBB8C-3513-A1D1-69B2-352B40AAF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13"/>
          <a:stretch/>
        </p:blipFill>
        <p:spPr>
          <a:xfrm>
            <a:off x="4189427" y="7271002"/>
            <a:ext cx="2668574" cy="2641736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A38606BE-AFEE-41BE-06B4-526836002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83" y="7012991"/>
            <a:ext cx="771824" cy="461461"/>
          </a:xfrm>
          <a:prstGeom prst="rect">
            <a:avLst/>
          </a:prstGeom>
        </p:spPr>
      </p:pic>
      <p:pic>
        <p:nvPicPr>
          <p:cNvPr id="3" name="図 2" descr="アイコン&#10;&#10;低い精度で自動的に生成された説明">
            <a:extLst>
              <a:ext uri="{FF2B5EF4-FFF2-40B4-BE49-F238E27FC236}">
                <a16:creationId xmlns:a16="http://schemas.microsoft.com/office/drawing/2014/main" id="{50FF4BDE-CF46-2EB2-5741-9290EF0A2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662"/>
          <a:stretch/>
        </p:blipFill>
        <p:spPr>
          <a:xfrm>
            <a:off x="4036897" y="885301"/>
            <a:ext cx="2821103" cy="262234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84D1666-AE35-AC23-E887-22BE069D43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4279" y="618890"/>
            <a:ext cx="771824" cy="46146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88A23A6-6B08-D099-1F96-D0204AFA2495}"/>
              </a:ext>
            </a:extLst>
          </p:cNvPr>
          <p:cNvSpPr txBox="1"/>
          <p:nvPr/>
        </p:nvSpPr>
        <p:spPr>
          <a:xfrm>
            <a:off x="510202" y="8502280"/>
            <a:ext cx="52031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「携帯用ハンドブック」に関するお問い合わせ先</a:t>
            </a:r>
            <a:endParaRPr lang="en-US" altLang="ja-JP" sz="160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ja-JP" altLang="en-US" sz="160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zh-TW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農林水産省</a:t>
            </a:r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zh-TW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北海道農政事務所</a:t>
            </a:r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zh-TW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釧路地域拠点</a:t>
            </a:r>
            <a:endParaRPr lang="ja-JP" altLang="en-US" sz="160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　〒</a:t>
            </a:r>
            <a:r>
              <a:rPr lang="en-US" altLang="ja-JP" sz="1600">
                <a:latin typeface="メイリオ" panose="020B0604030504040204" pitchFamily="50" charset="-128"/>
                <a:ea typeface="メイリオ" panose="020B0604030504040204" pitchFamily="50" charset="-128"/>
              </a:rPr>
              <a:t>085-0017 </a:t>
            </a:r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釧路市幸町</a:t>
            </a:r>
            <a:r>
              <a:rPr lang="en-US" altLang="ja-JP" sz="160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丁目</a:t>
            </a:r>
            <a:r>
              <a:rPr lang="en-US" altLang="ja-JP" sz="160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番地</a:t>
            </a:r>
            <a:endParaRPr lang="en-US" altLang="ja-JP" sz="160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600">
                <a:latin typeface="メイリオ" panose="020B0604030504040204" pitchFamily="50" charset="-128"/>
                <a:ea typeface="メイリオ" panose="020B0604030504040204" pitchFamily="50" charset="-128"/>
              </a:rPr>
              <a:t>TEL</a:t>
            </a:r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sz="1600">
                <a:latin typeface="メイリオ" panose="020B0604030504040204" pitchFamily="50" charset="-128"/>
                <a:ea typeface="メイリオ" panose="020B0604030504040204" pitchFamily="50" charset="-128"/>
              </a:rPr>
              <a:t>0154-99-9046</a:t>
            </a:r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endParaRPr lang="en-US" altLang="ja-JP" sz="16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2530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32ee706-f1df-4000-a94c-a15faccc7003">
      <Terms xmlns="http://schemas.microsoft.com/office/infopath/2007/PartnerControls"/>
    </lcf76f155ced4ddcb4097134ff3c332f>
    <TaxCatchAll xmlns="37475c82-dadc-4e40-94bd-312afdab25f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CB839F37F2E8445A3D11A17FF0FB90F" ma:contentTypeVersion="14" ma:contentTypeDescription="新しいドキュメントを作成します。" ma:contentTypeScope="" ma:versionID="75e67dd63af911586a4e9398021e91ad">
  <xsd:schema xmlns:xsd="http://www.w3.org/2001/XMLSchema" xmlns:xs="http://www.w3.org/2001/XMLSchema" xmlns:p="http://schemas.microsoft.com/office/2006/metadata/properties" xmlns:ns2="932ee706-f1df-4000-a94c-a15faccc7003" xmlns:ns3="37475c82-dadc-4e40-94bd-312afdab25f6" targetNamespace="http://schemas.microsoft.com/office/2006/metadata/properties" ma:root="true" ma:fieldsID="f81a289ae733077fd2feb69c3cabefde" ns2:_="" ns3:_="">
    <xsd:import namespace="932ee706-f1df-4000-a94c-a15faccc7003"/>
    <xsd:import namespace="37475c82-dadc-4e40-94bd-312afdab25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2ee706-f1df-4000-a94c-a15faccc70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475c82-dadc-4e40-94bd-312afdab25f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6c02d874-4e40-45bd-b201-e94392568069}" ma:internalName="TaxCatchAll" ma:showField="CatchAllData" ma:web="37475c82-dadc-4e40-94bd-312afdab25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67D73B-BCAD-4B8B-AF5F-77E67412DD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D39AD0-4907-4E7A-921F-E123BDE41D5B}">
  <ds:schemaRefs>
    <ds:schemaRef ds:uri="37475c82-dadc-4e40-94bd-312afdab25f6"/>
    <ds:schemaRef ds:uri="932ee706-f1df-4000-a94c-a15faccc700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D86C552-A403-4A8F-B250-E4C347821AA0}">
  <ds:schemaRefs>
    <ds:schemaRef ds:uri="37475c82-dadc-4e40-94bd-312afdab25f6"/>
    <ds:schemaRef ds:uri="932ee706-f1df-4000-a94c-a15faccc700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PresentationFormat>A4 Paper (210x297 mm)</PresentationFormat>
  <Slides>12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2025-09-10T02:38:00Z</cp:lastPrinted>
  <dcterms:created xsi:type="dcterms:W3CDTF">2024-06-26T00:57:15Z</dcterms:created>
  <dcterms:modified xsi:type="dcterms:W3CDTF">2025-09-10T02:47:08Z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0x0101008CB839F37F2E8445A3D11A17FF0FB90F</vt:lpwstr>
  </property>
  <property fmtid="{D5CDD505-2E9C-101B-9397-08002B2CF9AE}" pid="3" name="MediaServiceImageTags">
    <vt:lpwstr/>
  </property>
</Properties>
</file>