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60" r:id="rId4"/>
  </p:sldMasterIdLst>
  <p:sldIdLst>
    <p:sldId id="256" r:id="rId5"/>
    <p:sldId id="257" r:id="rId6"/>
    <p:sldId id="259" r:id="rId7"/>
    <p:sldId id="258" r:id="rId8"/>
  </p:sldIdLst>
  <p:sldSz cx="12801600" cy="9601200" type="A3"/>
  <p:notesSz cx="6858000" cy="9144000"/>
  <p:embeddedFontLst>
    <p:embeddedFont>
      <p:font typeface="851チカラヅヨク-かなB" panose="02000600000000000000" pitchFamily="2" charset="-128"/>
      <p:regular r:id="rId9"/>
    </p:embeddedFont>
    <p:embeddedFont>
      <p:font typeface="AR P教科書体M" panose="03000600000000000000" pitchFamily="66" charset="-128"/>
      <p:regular r:id="rId10"/>
    </p:embeddedFont>
    <p:embeddedFont>
      <p:font typeface="HGP創英角ﾎﾟｯﾌﾟ体" panose="040B0A00000000000000" pitchFamily="50" charset="-128"/>
      <p:regular r:id="rId11"/>
    </p:embeddedFont>
    <p:embeddedFont>
      <p:font typeface="HGS創英角ﾎﾟｯﾌﾟ体" panose="040B0A00000000000000" pitchFamily="50" charset="-128"/>
      <p:regular r:id="rId12"/>
    </p:embeddedFont>
    <p:embeddedFont>
      <p:font typeface="アンニャントロマン" panose="02000600000000000000" pitchFamily="2" charset="-128"/>
      <p:regular r:id="rId13"/>
    </p:embeddedFont>
    <p:embeddedFont>
      <p:font typeface="えり字" panose="02000600000000000000" pitchFamily="50" charset="-128"/>
      <p:regular r:id="rId14"/>
    </p:embeddedFont>
    <p:embeddedFont>
      <p:font typeface="けいふぉんと" panose="02000600000000000000" pitchFamily="2" charset="-128"/>
      <p:regular r:id="rId15"/>
    </p:embeddedFont>
    <p:embeddedFont>
      <p:font typeface="しょかきうたげ（無料版）" panose="02000600000000000000" pitchFamily="2" charset="-128"/>
      <p:regular r:id="rId1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6" userDrawn="1">
          <p15:clr>
            <a:srgbClr val="A4A3A4"/>
          </p15:clr>
        </p15:guide>
        <p15:guide id="2" pos="40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7" autoAdjust="0"/>
    <p:restoredTop sz="94660"/>
  </p:normalViewPr>
  <p:slideViewPr>
    <p:cSldViewPr snapToGrid="0" showGuides="1">
      <p:cViewPr varScale="1">
        <p:scale>
          <a:sx n="72" d="100"/>
          <a:sy n="72" d="100"/>
        </p:scale>
        <p:origin x="984" y="84"/>
      </p:cViewPr>
      <p:guideLst>
        <p:guide orient="horz" pos="1686"/>
        <p:guide pos="400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88966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3849669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13764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65328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109999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3690364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cxnSp>
        <p:nvCxnSpPr>
          <p:cNvPr id="17" name="直線コネクタ 16">
            <a:extLst>
              <a:ext uri="{FF2B5EF4-FFF2-40B4-BE49-F238E27FC236}">
                <a16:creationId xmlns:a16="http://schemas.microsoft.com/office/drawing/2014/main" id="{11EF96A9-CFFF-BE62-6504-DA9F6A1590CD}"/>
              </a:ext>
            </a:extLst>
          </p:cNvPr>
          <p:cNvCxnSpPr>
            <a:cxnSpLocks/>
          </p:cNvCxnSpPr>
          <p:nvPr userDrawn="1"/>
        </p:nvCxnSpPr>
        <p:spPr>
          <a:xfrm flipV="1">
            <a:off x="529726" y="841829"/>
            <a:ext cx="9782096" cy="42054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5234F46A-A357-EFDF-9120-AD883D7114A5}"/>
              </a:ext>
            </a:extLst>
          </p:cNvPr>
          <p:cNvCxnSpPr>
            <a:cxnSpLocks/>
          </p:cNvCxnSpPr>
          <p:nvPr userDrawn="1"/>
        </p:nvCxnSpPr>
        <p:spPr>
          <a:xfrm>
            <a:off x="4702629" y="708997"/>
            <a:ext cx="7914181" cy="55337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8D98227-CD9E-4867-6B2A-D0C758538B6E}"/>
              </a:ext>
            </a:extLst>
          </p:cNvPr>
          <p:cNvCxnSpPr>
            <a:cxnSpLocks/>
          </p:cNvCxnSpPr>
          <p:nvPr userDrawn="1"/>
        </p:nvCxnSpPr>
        <p:spPr>
          <a:xfrm flipV="1">
            <a:off x="529726" y="8629142"/>
            <a:ext cx="8345806" cy="46445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F020B59B-B265-E4C9-7B5E-5BC0B8245D4F}"/>
              </a:ext>
            </a:extLst>
          </p:cNvPr>
          <p:cNvCxnSpPr>
            <a:cxnSpLocks/>
          </p:cNvCxnSpPr>
          <p:nvPr userDrawn="1"/>
        </p:nvCxnSpPr>
        <p:spPr>
          <a:xfrm>
            <a:off x="2669771" y="8707254"/>
            <a:ext cx="7914181" cy="55337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C357AB96-2FC9-AEC6-C484-3BB092E268AD}"/>
              </a:ext>
            </a:extLst>
          </p:cNvPr>
          <p:cNvCxnSpPr>
            <a:cxnSpLocks/>
          </p:cNvCxnSpPr>
          <p:nvPr userDrawn="1"/>
        </p:nvCxnSpPr>
        <p:spPr>
          <a:xfrm flipH="1" flipV="1">
            <a:off x="261384" y="4557486"/>
            <a:ext cx="661536" cy="478396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D2F109B0-2B58-84B3-240A-66C397E65471}"/>
              </a:ext>
            </a:extLst>
          </p:cNvPr>
          <p:cNvCxnSpPr>
            <a:cxnSpLocks/>
          </p:cNvCxnSpPr>
          <p:nvPr userDrawn="1"/>
        </p:nvCxnSpPr>
        <p:spPr>
          <a:xfrm flipH="1">
            <a:off x="224302" y="323966"/>
            <a:ext cx="679144" cy="642199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952C2D11-69E1-98E1-2FC4-A9453F363BCA}"/>
              </a:ext>
            </a:extLst>
          </p:cNvPr>
          <p:cNvCxnSpPr>
            <a:cxnSpLocks/>
          </p:cNvCxnSpPr>
          <p:nvPr userDrawn="1"/>
        </p:nvCxnSpPr>
        <p:spPr>
          <a:xfrm>
            <a:off x="11639787" y="220898"/>
            <a:ext cx="882867" cy="387213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5BE92927-2CAB-C946-C652-39B30BEFF472}"/>
              </a:ext>
            </a:extLst>
          </p:cNvPr>
          <p:cNvCxnSpPr>
            <a:cxnSpLocks/>
          </p:cNvCxnSpPr>
          <p:nvPr userDrawn="1"/>
        </p:nvCxnSpPr>
        <p:spPr>
          <a:xfrm flipV="1">
            <a:off x="11856038" y="2882191"/>
            <a:ext cx="562696" cy="574695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14" name="グラフィックス 13" descr="葉、松ぼっくり、照明、花のアーチ">
            <a:extLst>
              <a:ext uri="{FF2B5EF4-FFF2-40B4-BE49-F238E27FC236}">
                <a16:creationId xmlns:a16="http://schemas.microsoft.com/office/drawing/2014/main" id="{DB6AED80-5C4F-05D3-D617-9460318FD88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692" y="-450168"/>
            <a:ext cx="4403189" cy="4403189"/>
          </a:xfrm>
          <a:prstGeom prst="rect">
            <a:avLst/>
          </a:prstGeom>
        </p:spPr>
      </p:pic>
      <p:grpSp>
        <p:nvGrpSpPr>
          <p:cNvPr id="12" name="グループ化 11">
            <a:extLst>
              <a:ext uri="{FF2B5EF4-FFF2-40B4-BE49-F238E27FC236}">
                <a16:creationId xmlns:a16="http://schemas.microsoft.com/office/drawing/2014/main" id="{9D240DAE-0B61-A3F8-8723-9F33BA1D2B36}"/>
              </a:ext>
            </a:extLst>
          </p:cNvPr>
          <p:cNvGrpSpPr/>
          <p:nvPr userDrawn="1"/>
        </p:nvGrpSpPr>
        <p:grpSpPr>
          <a:xfrm>
            <a:off x="8570835" y="8380007"/>
            <a:ext cx="3951819" cy="962729"/>
            <a:chOff x="8570835" y="8380007"/>
            <a:chExt cx="3951819" cy="962729"/>
          </a:xfrm>
        </p:grpSpPr>
        <p:grpSp>
          <p:nvGrpSpPr>
            <p:cNvPr id="6" name="グループ化 5">
              <a:extLst>
                <a:ext uri="{FF2B5EF4-FFF2-40B4-BE49-F238E27FC236}">
                  <a16:creationId xmlns:a16="http://schemas.microsoft.com/office/drawing/2014/main" id="{2157A5AA-2244-E968-0E7B-B60E9C5BB8CF}"/>
                </a:ext>
              </a:extLst>
            </p:cNvPr>
            <p:cNvGrpSpPr/>
            <p:nvPr/>
          </p:nvGrpSpPr>
          <p:grpSpPr>
            <a:xfrm>
              <a:off x="8570835" y="8380007"/>
              <a:ext cx="3951819" cy="962729"/>
              <a:chOff x="435713" y="1907628"/>
              <a:chExt cx="3951819" cy="962729"/>
            </a:xfrm>
          </p:grpSpPr>
          <p:grpSp>
            <p:nvGrpSpPr>
              <p:cNvPr id="8" name="グループ化 7">
                <a:extLst>
                  <a:ext uri="{FF2B5EF4-FFF2-40B4-BE49-F238E27FC236}">
                    <a16:creationId xmlns:a16="http://schemas.microsoft.com/office/drawing/2014/main" id="{C143FC63-E154-BC58-0DF3-34715C4A9A7B}"/>
                  </a:ext>
                </a:extLst>
              </p:cNvPr>
              <p:cNvGrpSpPr>
                <a:grpSpLocks noChangeAspect="1"/>
              </p:cNvGrpSpPr>
              <p:nvPr/>
            </p:nvGrpSpPr>
            <p:grpSpPr>
              <a:xfrm>
                <a:off x="435713" y="1907628"/>
                <a:ext cx="2583207" cy="962729"/>
                <a:chOff x="363794" y="1486388"/>
                <a:chExt cx="3223521" cy="1201366"/>
              </a:xfrm>
              <a:effectLst/>
            </p:grpSpPr>
            <p:sp>
              <p:nvSpPr>
                <p:cNvPr id="10" name="テキスト ボックス 9">
                  <a:extLst>
                    <a:ext uri="{FF2B5EF4-FFF2-40B4-BE49-F238E27FC236}">
                      <a16:creationId xmlns:a16="http://schemas.microsoft.com/office/drawing/2014/main" id="{B35D3C69-4EDD-63EF-19DB-F61D03468BD2}"/>
                    </a:ext>
                  </a:extLst>
                </p:cNvPr>
                <p:cNvSpPr txBox="1"/>
                <p:nvPr/>
              </p:nvSpPr>
              <p:spPr>
                <a:xfrm>
                  <a:off x="363794" y="1486388"/>
                  <a:ext cx="1069676" cy="1201366"/>
                </a:xfrm>
                <a:custGeom>
                  <a:avLst/>
                  <a:gdLst>
                    <a:gd name="connsiteX0" fmla="*/ 663398 w 1069676"/>
                    <a:gd name="connsiteY0" fmla="*/ 552857 h 1201366"/>
                    <a:gd name="connsiteX1" fmla="*/ 436864 w 1069676"/>
                    <a:gd name="connsiteY1" fmla="*/ 567129 h 1201366"/>
                    <a:gd name="connsiteX2" fmla="*/ 429894 w 1069676"/>
                    <a:gd name="connsiteY2" fmla="*/ 576789 h 1201366"/>
                    <a:gd name="connsiteX3" fmla="*/ 462489 w 1069676"/>
                    <a:gd name="connsiteY3" fmla="*/ 670160 h 1201366"/>
                    <a:gd name="connsiteX4" fmla="*/ 473933 w 1069676"/>
                    <a:gd name="connsiteY4" fmla="*/ 675550 h 1201366"/>
                    <a:gd name="connsiteX5" fmla="*/ 588970 w 1069676"/>
                    <a:gd name="connsiteY5" fmla="*/ 636661 h 1201366"/>
                    <a:gd name="connsiteX6" fmla="*/ 578381 w 1069676"/>
                    <a:gd name="connsiteY6" fmla="*/ 745596 h 1201366"/>
                    <a:gd name="connsiteX7" fmla="*/ 583675 w 1069676"/>
                    <a:gd name="connsiteY7" fmla="*/ 754645 h 1201366"/>
                    <a:gd name="connsiteX8" fmla="*/ 621633 w 1069676"/>
                    <a:gd name="connsiteY8" fmla="*/ 761322 h 1201366"/>
                    <a:gd name="connsiteX9" fmla="*/ 630310 w 1069676"/>
                    <a:gd name="connsiteY9" fmla="*/ 756046 h 1201366"/>
                    <a:gd name="connsiteX10" fmla="*/ 672760 w 1069676"/>
                    <a:gd name="connsiteY10" fmla="*/ 561331 h 1201366"/>
                    <a:gd name="connsiteX11" fmla="*/ 663398 w 1069676"/>
                    <a:gd name="connsiteY11" fmla="*/ 552857 h 1201366"/>
                    <a:gd name="connsiteX12" fmla="*/ 368147 w 1069676"/>
                    <a:gd name="connsiteY12" fmla="*/ 480829 h 1201366"/>
                    <a:gd name="connsiteX13" fmla="*/ 378153 w 1069676"/>
                    <a:gd name="connsiteY13" fmla="*/ 484735 h 1201366"/>
                    <a:gd name="connsiteX14" fmla="*/ 385842 w 1069676"/>
                    <a:gd name="connsiteY14" fmla="*/ 494364 h 1201366"/>
                    <a:gd name="connsiteX15" fmla="*/ 388007 w 1069676"/>
                    <a:gd name="connsiteY15" fmla="*/ 505670 h 1201366"/>
                    <a:gd name="connsiteX16" fmla="*/ 385229 w 1069676"/>
                    <a:gd name="connsiteY16" fmla="*/ 514218 h 1201366"/>
                    <a:gd name="connsiteX17" fmla="*/ 379047 w 1069676"/>
                    <a:gd name="connsiteY17" fmla="*/ 518731 h 1201366"/>
                    <a:gd name="connsiteX18" fmla="*/ 371257 w 1069676"/>
                    <a:gd name="connsiteY18" fmla="*/ 519119 h 1201366"/>
                    <a:gd name="connsiteX19" fmla="*/ 363447 w 1069676"/>
                    <a:gd name="connsiteY19" fmla="*/ 515103 h 1201366"/>
                    <a:gd name="connsiteX20" fmla="*/ 356359 w 1069676"/>
                    <a:gd name="connsiteY20" fmla="*/ 505445 h 1201366"/>
                    <a:gd name="connsiteX21" fmla="*/ 354883 w 1069676"/>
                    <a:gd name="connsiteY21" fmla="*/ 491902 h 1201366"/>
                    <a:gd name="connsiteX22" fmla="*/ 359668 w 1069676"/>
                    <a:gd name="connsiteY22" fmla="*/ 483454 h 1201366"/>
                    <a:gd name="connsiteX23" fmla="*/ 368147 w 1069676"/>
                    <a:gd name="connsiteY23" fmla="*/ 480829 h 1201366"/>
                    <a:gd name="connsiteX24" fmla="*/ 716226 w 1069676"/>
                    <a:gd name="connsiteY24" fmla="*/ 463983 h 1201366"/>
                    <a:gd name="connsiteX25" fmla="*/ 706909 w 1069676"/>
                    <a:gd name="connsiteY25" fmla="*/ 470650 h 1201366"/>
                    <a:gd name="connsiteX26" fmla="*/ 710368 w 1069676"/>
                    <a:gd name="connsiteY26" fmla="*/ 553869 h 1201366"/>
                    <a:gd name="connsiteX27" fmla="*/ 719012 w 1069676"/>
                    <a:gd name="connsiteY27" fmla="*/ 561363 h 1201366"/>
                    <a:gd name="connsiteX28" fmla="*/ 820760 w 1069676"/>
                    <a:gd name="connsiteY28" fmla="*/ 549400 h 1201366"/>
                    <a:gd name="connsiteX29" fmla="*/ 702599 w 1069676"/>
                    <a:gd name="connsiteY29" fmla="*/ 667627 h 1201366"/>
                    <a:gd name="connsiteX30" fmla="*/ 702477 w 1069676"/>
                    <a:gd name="connsiteY30" fmla="*/ 679004 h 1201366"/>
                    <a:gd name="connsiteX31" fmla="*/ 765680 w 1069676"/>
                    <a:gd name="connsiteY31" fmla="*/ 744084 h 1201366"/>
                    <a:gd name="connsiteX32" fmla="*/ 776989 w 1069676"/>
                    <a:gd name="connsiteY32" fmla="*/ 742831 h 1201366"/>
                    <a:gd name="connsiteX33" fmla="*/ 825942 w 1069676"/>
                    <a:gd name="connsiteY33" fmla="*/ 655732 h 1201366"/>
                    <a:gd name="connsiteX34" fmla="*/ 875763 w 1069676"/>
                    <a:gd name="connsiteY34" fmla="*/ 733428 h 1201366"/>
                    <a:gd name="connsiteX35" fmla="*/ 886882 w 1069676"/>
                    <a:gd name="connsiteY35" fmla="*/ 735286 h 1201366"/>
                    <a:gd name="connsiteX36" fmla="*/ 949142 w 1069676"/>
                    <a:gd name="connsiteY36" fmla="*/ 677737 h 1201366"/>
                    <a:gd name="connsiteX37" fmla="*/ 946874 w 1069676"/>
                    <a:gd name="connsiteY37" fmla="*/ 666824 h 1201366"/>
                    <a:gd name="connsiteX38" fmla="*/ 856858 w 1069676"/>
                    <a:gd name="connsiteY38" fmla="*/ 600728 h 1201366"/>
                    <a:gd name="connsiteX39" fmla="*/ 920057 w 1069676"/>
                    <a:gd name="connsiteY39" fmla="*/ 488282 h 1201366"/>
                    <a:gd name="connsiteX40" fmla="*/ 914078 w 1069676"/>
                    <a:gd name="connsiteY40" fmla="*/ 478932 h 1201366"/>
                    <a:gd name="connsiteX41" fmla="*/ 448979 w 1069676"/>
                    <a:gd name="connsiteY41" fmla="*/ 443962 h 1201366"/>
                    <a:gd name="connsiteX42" fmla="*/ 439018 w 1069676"/>
                    <a:gd name="connsiteY42" fmla="*/ 453398 h 1201366"/>
                    <a:gd name="connsiteX43" fmla="*/ 460314 w 1069676"/>
                    <a:gd name="connsiteY43" fmla="*/ 551803 h 1201366"/>
                    <a:gd name="connsiteX44" fmla="*/ 471053 w 1069676"/>
                    <a:gd name="connsiteY44" fmla="*/ 557973 h 1201366"/>
                    <a:gd name="connsiteX45" fmla="*/ 620649 w 1069676"/>
                    <a:gd name="connsiteY45" fmla="*/ 524812 h 1201366"/>
                    <a:gd name="connsiteX46" fmla="*/ 630126 w 1069676"/>
                    <a:gd name="connsiteY46" fmla="*/ 513164 h 1201366"/>
                    <a:gd name="connsiteX47" fmla="*/ 634259 w 1069676"/>
                    <a:gd name="connsiteY47" fmla="*/ 461549 h 1201366"/>
                    <a:gd name="connsiteX48" fmla="*/ 624413 w 1069676"/>
                    <a:gd name="connsiteY48" fmla="*/ 450864 h 1201366"/>
                    <a:gd name="connsiteX49" fmla="*/ 365506 w 1069676"/>
                    <a:gd name="connsiteY49" fmla="*/ 443917 h 1201366"/>
                    <a:gd name="connsiteX50" fmla="*/ 340089 w 1069676"/>
                    <a:gd name="connsiteY50" fmla="*/ 452192 h 1201366"/>
                    <a:gd name="connsiteX51" fmla="*/ 325923 w 1069676"/>
                    <a:gd name="connsiteY51" fmla="*/ 477327 h 1201366"/>
                    <a:gd name="connsiteX52" fmla="*/ 325302 w 1069676"/>
                    <a:gd name="connsiteY52" fmla="*/ 489905 h 1201366"/>
                    <a:gd name="connsiteX53" fmla="*/ 129201 w 1069676"/>
                    <a:gd name="connsiteY53" fmla="*/ 479523 h 1201366"/>
                    <a:gd name="connsiteX54" fmla="*/ 116815 w 1069676"/>
                    <a:gd name="connsiteY54" fmla="*/ 488150 h 1201366"/>
                    <a:gd name="connsiteX55" fmla="*/ 136833 w 1069676"/>
                    <a:gd name="connsiteY55" fmla="*/ 592476 h 1201366"/>
                    <a:gd name="connsiteX56" fmla="*/ 147697 w 1069676"/>
                    <a:gd name="connsiteY56" fmla="*/ 601546 h 1201366"/>
                    <a:gd name="connsiteX57" fmla="*/ 312227 w 1069676"/>
                    <a:gd name="connsiteY57" fmla="*/ 568115 h 1201366"/>
                    <a:gd name="connsiteX58" fmla="*/ 217685 w 1069676"/>
                    <a:gd name="connsiteY58" fmla="*/ 728211 h 1201366"/>
                    <a:gd name="connsiteX59" fmla="*/ 221838 w 1069676"/>
                    <a:gd name="connsiteY59" fmla="*/ 739217 h 1201366"/>
                    <a:gd name="connsiteX60" fmla="*/ 301648 w 1069676"/>
                    <a:gd name="connsiteY60" fmla="*/ 773685 h 1201366"/>
                    <a:gd name="connsiteX61" fmla="*/ 313773 w 1069676"/>
                    <a:gd name="connsiteY61" fmla="*/ 767874 h 1201366"/>
                    <a:gd name="connsiteX62" fmla="*/ 379181 w 1069676"/>
                    <a:gd name="connsiteY62" fmla="*/ 558347 h 1201366"/>
                    <a:gd name="connsiteX63" fmla="*/ 385761 w 1069676"/>
                    <a:gd name="connsiteY63" fmla="*/ 559045 h 1201366"/>
                    <a:gd name="connsiteX64" fmla="*/ 397757 w 1069676"/>
                    <a:gd name="connsiteY64" fmla="*/ 556644 h 1201366"/>
                    <a:gd name="connsiteX65" fmla="*/ 416703 w 1069676"/>
                    <a:gd name="connsiteY65" fmla="*/ 543085 h 1201366"/>
                    <a:gd name="connsiteX66" fmla="*/ 424857 w 1069676"/>
                    <a:gd name="connsiteY66" fmla="*/ 517849 h 1201366"/>
                    <a:gd name="connsiteX67" fmla="*/ 418381 w 1069676"/>
                    <a:gd name="connsiteY67" fmla="*/ 484332 h 1201366"/>
                    <a:gd name="connsiteX68" fmla="*/ 395705 w 1069676"/>
                    <a:gd name="connsiteY68" fmla="*/ 455227 h 1201366"/>
                    <a:gd name="connsiteX69" fmla="*/ 365506 w 1069676"/>
                    <a:gd name="connsiteY69" fmla="*/ 443917 h 1201366"/>
                    <a:gd name="connsiteX70" fmla="*/ 333555 w 1069676"/>
                    <a:gd name="connsiteY70" fmla="*/ 5 h 1201366"/>
                    <a:gd name="connsiteX71" fmla="*/ 345953 w 1069676"/>
                    <a:gd name="connsiteY71" fmla="*/ 712 h 1201366"/>
                    <a:gd name="connsiteX72" fmla="*/ 759147 w 1069676"/>
                    <a:gd name="connsiteY72" fmla="*/ 56216 h 1201366"/>
                    <a:gd name="connsiteX73" fmla="*/ 796149 w 1069676"/>
                    <a:gd name="connsiteY73" fmla="*/ 109664 h 1201366"/>
                    <a:gd name="connsiteX74" fmla="*/ 784648 w 1069676"/>
                    <a:gd name="connsiteY74" fmla="*/ 355366 h 1201366"/>
                    <a:gd name="connsiteX75" fmla="*/ 1014052 w 1069676"/>
                    <a:gd name="connsiteY75" fmla="*/ 356346 h 1201366"/>
                    <a:gd name="connsiteX76" fmla="*/ 1061333 w 1069676"/>
                    <a:gd name="connsiteY76" fmla="*/ 401571 h 1201366"/>
                    <a:gd name="connsiteX77" fmla="*/ 1069556 w 1069676"/>
                    <a:gd name="connsiteY77" fmla="*/ 742816 h 1201366"/>
                    <a:gd name="connsiteX78" fmla="*/ 1038720 w 1069676"/>
                    <a:gd name="connsiteY78" fmla="*/ 788041 h 1201366"/>
                    <a:gd name="connsiteX79" fmla="*/ 762267 w 1069676"/>
                    <a:gd name="connsiteY79" fmla="*/ 833494 h 1201366"/>
                    <a:gd name="connsiteX80" fmla="*/ 750924 w 1069676"/>
                    <a:gd name="connsiteY80" fmla="*/ 1075837 h 1201366"/>
                    <a:gd name="connsiteX81" fmla="*/ 713921 w 1069676"/>
                    <a:gd name="connsiteY81" fmla="*/ 1123118 h 1201366"/>
                    <a:gd name="connsiteX82" fmla="*/ 465183 w 1069676"/>
                    <a:gd name="connsiteY82" fmla="*/ 1197123 h 1201366"/>
                    <a:gd name="connsiteX83" fmla="*/ 419958 w 1069676"/>
                    <a:gd name="connsiteY83" fmla="*/ 1166288 h 1201366"/>
                    <a:gd name="connsiteX84" fmla="*/ 391141 w 1069676"/>
                    <a:gd name="connsiteY84" fmla="*/ 894512 h 1201366"/>
                    <a:gd name="connsiteX85" fmla="*/ 125994 w 1069676"/>
                    <a:gd name="connsiteY85" fmla="*/ 938106 h 1201366"/>
                    <a:gd name="connsiteX86" fmla="*/ 72547 w 1069676"/>
                    <a:gd name="connsiteY86" fmla="*/ 907271 h 1201366"/>
                    <a:gd name="connsiteX87" fmla="*/ 597 w 1069676"/>
                    <a:gd name="connsiteY87" fmla="*/ 401571 h 1201366"/>
                    <a:gd name="connsiteX88" fmla="*/ 51990 w 1069676"/>
                    <a:gd name="connsiteY88" fmla="*/ 352235 h 1201366"/>
                    <a:gd name="connsiteX89" fmla="*/ 333769 w 1069676"/>
                    <a:gd name="connsiteY89" fmla="*/ 353439 h 1201366"/>
                    <a:gd name="connsiteX90" fmla="*/ 300728 w 1069676"/>
                    <a:gd name="connsiteY90" fmla="*/ 41826 h 1201366"/>
                    <a:gd name="connsiteX91" fmla="*/ 333555 w 1069676"/>
                    <a:gd name="connsiteY91" fmla="*/ 5 h 120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69676" h="1201366">
                      <a:moveTo>
                        <a:pt x="663398" y="552857"/>
                      </a:moveTo>
                      <a:lnTo>
                        <a:pt x="436864" y="567129"/>
                      </a:lnTo>
                      <a:cubicBezTo>
                        <a:pt x="429939" y="567722"/>
                        <a:pt x="427617" y="570942"/>
                        <a:pt x="429894" y="576789"/>
                      </a:cubicBezTo>
                      <a:lnTo>
                        <a:pt x="462489" y="670160"/>
                      </a:lnTo>
                      <a:cubicBezTo>
                        <a:pt x="464519" y="676020"/>
                        <a:pt x="468334" y="677816"/>
                        <a:pt x="473933" y="675550"/>
                      </a:cubicBezTo>
                      <a:lnTo>
                        <a:pt x="588970" y="636661"/>
                      </a:lnTo>
                      <a:lnTo>
                        <a:pt x="578381" y="745596"/>
                      </a:lnTo>
                      <a:cubicBezTo>
                        <a:pt x="577885" y="750588"/>
                        <a:pt x="579649" y="753604"/>
                        <a:pt x="583675" y="754645"/>
                      </a:cubicBezTo>
                      <a:lnTo>
                        <a:pt x="621633" y="761322"/>
                      </a:lnTo>
                      <a:cubicBezTo>
                        <a:pt x="626390" y="762078"/>
                        <a:pt x="629282" y="760320"/>
                        <a:pt x="630310" y="756046"/>
                      </a:cubicBezTo>
                      <a:lnTo>
                        <a:pt x="672760" y="561331"/>
                      </a:lnTo>
                      <a:cubicBezTo>
                        <a:pt x="675152" y="554507"/>
                        <a:pt x="672031" y="551682"/>
                        <a:pt x="663398" y="552857"/>
                      </a:cubicBezTo>
                      <a:close/>
                      <a:moveTo>
                        <a:pt x="368147" y="480829"/>
                      </a:moveTo>
                      <a:cubicBezTo>
                        <a:pt x="371489" y="480929"/>
                        <a:pt x="374825" y="482232"/>
                        <a:pt x="378153" y="484735"/>
                      </a:cubicBezTo>
                      <a:cubicBezTo>
                        <a:pt x="381482" y="487240"/>
                        <a:pt x="384045" y="490449"/>
                        <a:pt x="385842" y="494364"/>
                      </a:cubicBezTo>
                      <a:cubicBezTo>
                        <a:pt x="387639" y="498280"/>
                        <a:pt x="388360" y="502047"/>
                        <a:pt x="388007" y="505670"/>
                      </a:cubicBezTo>
                      <a:cubicBezTo>
                        <a:pt x="387654" y="509292"/>
                        <a:pt x="386728" y="512140"/>
                        <a:pt x="385229" y="514218"/>
                      </a:cubicBezTo>
                      <a:cubicBezTo>
                        <a:pt x="383731" y="516295"/>
                        <a:pt x="381670" y="517799"/>
                        <a:pt x="379047" y="518731"/>
                      </a:cubicBezTo>
                      <a:cubicBezTo>
                        <a:pt x="376423" y="519663"/>
                        <a:pt x="373827" y="519792"/>
                        <a:pt x="371257" y="519119"/>
                      </a:cubicBezTo>
                      <a:cubicBezTo>
                        <a:pt x="368687" y="518446"/>
                        <a:pt x="366084" y="517108"/>
                        <a:pt x="363447" y="515103"/>
                      </a:cubicBezTo>
                      <a:cubicBezTo>
                        <a:pt x="360811" y="513099"/>
                        <a:pt x="358448" y="509879"/>
                        <a:pt x="356359" y="505445"/>
                      </a:cubicBezTo>
                      <a:cubicBezTo>
                        <a:pt x="354495" y="500198"/>
                        <a:pt x="354003" y="495684"/>
                        <a:pt x="354883" y="491902"/>
                      </a:cubicBezTo>
                      <a:cubicBezTo>
                        <a:pt x="355763" y="488121"/>
                        <a:pt x="357357" y="485305"/>
                        <a:pt x="359668" y="483454"/>
                      </a:cubicBezTo>
                      <a:cubicBezTo>
                        <a:pt x="361978" y="481603"/>
                        <a:pt x="364805" y="480729"/>
                        <a:pt x="368147" y="480829"/>
                      </a:cubicBezTo>
                      <a:close/>
                      <a:moveTo>
                        <a:pt x="716226" y="463983"/>
                      </a:moveTo>
                      <a:cubicBezTo>
                        <a:pt x="709763" y="463386"/>
                        <a:pt x="706658" y="465608"/>
                        <a:pt x="706909" y="470650"/>
                      </a:cubicBezTo>
                      <a:lnTo>
                        <a:pt x="710368" y="553869"/>
                      </a:lnTo>
                      <a:cubicBezTo>
                        <a:pt x="710654" y="559598"/>
                        <a:pt x="713535" y="562096"/>
                        <a:pt x="719012" y="561363"/>
                      </a:cubicBezTo>
                      <a:lnTo>
                        <a:pt x="820760" y="549400"/>
                      </a:lnTo>
                      <a:lnTo>
                        <a:pt x="702599" y="667627"/>
                      </a:lnTo>
                      <a:cubicBezTo>
                        <a:pt x="698875" y="671259"/>
                        <a:pt x="698833" y="675051"/>
                        <a:pt x="702477" y="679004"/>
                      </a:cubicBezTo>
                      <a:lnTo>
                        <a:pt x="765680" y="744084"/>
                      </a:lnTo>
                      <a:cubicBezTo>
                        <a:pt x="770022" y="748232"/>
                        <a:pt x="773792" y="747814"/>
                        <a:pt x="776989" y="742831"/>
                      </a:cubicBezTo>
                      <a:lnTo>
                        <a:pt x="825942" y="655732"/>
                      </a:lnTo>
                      <a:lnTo>
                        <a:pt x="875763" y="733428"/>
                      </a:lnTo>
                      <a:cubicBezTo>
                        <a:pt x="878775" y="738562"/>
                        <a:pt x="882482" y="739181"/>
                        <a:pt x="886882" y="735286"/>
                      </a:cubicBezTo>
                      <a:lnTo>
                        <a:pt x="949142" y="677737"/>
                      </a:lnTo>
                      <a:cubicBezTo>
                        <a:pt x="952167" y="673911"/>
                        <a:pt x="951412" y="670273"/>
                        <a:pt x="946874" y="666824"/>
                      </a:cubicBezTo>
                      <a:lnTo>
                        <a:pt x="856858" y="600728"/>
                      </a:lnTo>
                      <a:lnTo>
                        <a:pt x="920057" y="488282"/>
                      </a:lnTo>
                      <a:cubicBezTo>
                        <a:pt x="922774" y="482863"/>
                        <a:pt x="920780" y="479747"/>
                        <a:pt x="914078" y="478932"/>
                      </a:cubicBezTo>
                      <a:close/>
                      <a:moveTo>
                        <a:pt x="448979" y="443962"/>
                      </a:moveTo>
                      <a:cubicBezTo>
                        <a:pt x="441002" y="443365"/>
                        <a:pt x="437682" y="446511"/>
                        <a:pt x="439018" y="453398"/>
                      </a:cubicBezTo>
                      <a:lnTo>
                        <a:pt x="460314" y="551803"/>
                      </a:lnTo>
                      <a:cubicBezTo>
                        <a:pt x="461589" y="557452"/>
                        <a:pt x="465169" y="559508"/>
                        <a:pt x="471053" y="557973"/>
                      </a:cubicBezTo>
                      <a:lnTo>
                        <a:pt x="620649" y="524812"/>
                      </a:lnTo>
                      <a:cubicBezTo>
                        <a:pt x="626805" y="523761"/>
                        <a:pt x="629965" y="519878"/>
                        <a:pt x="630126" y="513164"/>
                      </a:cubicBezTo>
                      <a:lnTo>
                        <a:pt x="634259" y="461549"/>
                      </a:lnTo>
                      <a:cubicBezTo>
                        <a:pt x="634929" y="455058"/>
                        <a:pt x="631648" y="451497"/>
                        <a:pt x="624413" y="450864"/>
                      </a:cubicBezTo>
                      <a:close/>
                      <a:moveTo>
                        <a:pt x="365506" y="443917"/>
                      </a:moveTo>
                      <a:cubicBezTo>
                        <a:pt x="355233" y="444029"/>
                        <a:pt x="346761" y="446787"/>
                        <a:pt x="340089" y="452192"/>
                      </a:cubicBezTo>
                      <a:cubicBezTo>
                        <a:pt x="333417" y="457597"/>
                        <a:pt x="328695" y="465976"/>
                        <a:pt x="325923" y="477327"/>
                      </a:cubicBezTo>
                      <a:lnTo>
                        <a:pt x="325302" y="489905"/>
                      </a:lnTo>
                      <a:lnTo>
                        <a:pt x="129201" y="479523"/>
                      </a:lnTo>
                      <a:cubicBezTo>
                        <a:pt x="119826" y="478923"/>
                        <a:pt x="115698" y="481798"/>
                        <a:pt x="116815" y="488150"/>
                      </a:cubicBezTo>
                      <a:lnTo>
                        <a:pt x="136833" y="592476"/>
                      </a:lnTo>
                      <a:cubicBezTo>
                        <a:pt x="138017" y="600159"/>
                        <a:pt x="141638" y="603183"/>
                        <a:pt x="147697" y="601546"/>
                      </a:cubicBezTo>
                      <a:lnTo>
                        <a:pt x="312227" y="568115"/>
                      </a:lnTo>
                      <a:lnTo>
                        <a:pt x="217685" y="728211"/>
                      </a:lnTo>
                      <a:cubicBezTo>
                        <a:pt x="215048" y="734216"/>
                        <a:pt x="216432" y="737885"/>
                        <a:pt x="221838" y="739217"/>
                      </a:cubicBezTo>
                      <a:lnTo>
                        <a:pt x="301648" y="773685"/>
                      </a:lnTo>
                      <a:cubicBezTo>
                        <a:pt x="307361" y="775803"/>
                        <a:pt x="311402" y="773866"/>
                        <a:pt x="313773" y="767874"/>
                      </a:cubicBezTo>
                      <a:lnTo>
                        <a:pt x="379181" y="558347"/>
                      </a:lnTo>
                      <a:lnTo>
                        <a:pt x="385761" y="559045"/>
                      </a:lnTo>
                      <a:cubicBezTo>
                        <a:pt x="389690" y="558849"/>
                        <a:pt x="393688" y="558049"/>
                        <a:pt x="397757" y="556644"/>
                      </a:cubicBezTo>
                      <a:cubicBezTo>
                        <a:pt x="405893" y="553836"/>
                        <a:pt x="412209" y="549316"/>
                        <a:pt x="416703" y="543085"/>
                      </a:cubicBezTo>
                      <a:cubicBezTo>
                        <a:pt x="421199" y="536854"/>
                        <a:pt x="423916" y="528442"/>
                        <a:pt x="424857" y="517849"/>
                      </a:cubicBezTo>
                      <a:cubicBezTo>
                        <a:pt x="425797" y="507256"/>
                        <a:pt x="423638" y="496084"/>
                        <a:pt x="418381" y="484332"/>
                      </a:cubicBezTo>
                      <a:cubicBezTo>
                        <a:pt x="413123" y="472580"/>
                        <a:pt x="405564" y="462879"/>
                        <a:pt x="395705" y="455227"/>
                      </a:cubicBezTo>
                      <a:cubicBezTo>
                        <a:pt x="385846" y="447575"/>
                        <a:pt x="375779" y="443806"/>
                        <a:pt x="365506" y="443917"/>
                      </a:cubicBezTo>
                      <a:close/>
                      <a:moveTo>
                        <a:pt x="333555" y="5"/>
                      </a:moveTo>
                      <a:cubicBezTo>
                        <a:pt x="337366" y="-37"/>
                        <a:pt x="341499" y="198"/>
                        <a:pt x="345953" y="712"/>
                      </a:cubicBezTo>
                      <a:lnTo>
                        <a:pt x="759147" y="56216"/>
                      </a:lnTo>
                      <a:cubicBezTo>
                        <a:pt x="786556" y="63068"/>
                        <a:pt x="798890" y="80884"/>
                        <a:pt x="796149" y="109664"/>
                      </a:cubicBezTo>
                      <a:lnTo>
                        <a:pt x="784648" y="355366"/>
                      </a:lnTo>
                      <a:lnTo>
                        <a:pt x="1014052" y="356346"/>
                      </a:lnTo>
                      <a:cubicBezTo>
                        <a:pt x="1044202" y="357717"/>
                        <a:pt x="1059962" y="372792"/>
                        <a:pt x="1061333" y="401571"/>
                      </a:cubicBezTo>
                      <a:lnTo>
                        <a:pt x="1069556" y="742816"/>
                      </a:lnTo>
                      <a:cubicBezTo>
                        <a:pt x="1070926" y="767484"/>
                        <a:pt x="1060648" y="782559"/>
                        <a:pt x="1038720" y="788041"/>
                      </a:cubicBezTo>
                      <a:lnTo>
                        <a:pt x="762267" y="833494"/>
                      </a:lnTo>
                      <a:lnTo>
                        <a:pt x="750924" y="1075837"/>
                      </a:lnTo>
                      <a:cubicBezTo>
                        <a:pt x="749553" y="1100505"/>
                        <a:pt x="737219" y="1116266"/>
                        <a:pt x="713921" y="1123118"/>
                      </a:cubicBezTo>
                      <a:lnTo>
                        <a:pt x="465183" y="1197123"/>
                      </a:lnTo>
                      <a:cubicBezTo>
                        <a:pt x="439144" y="1208086"/>
                        <a:pt x="424069" y="1197808"/>
                        <a:pt x="419958" y="1166288"/>
                      </a:cubicBezTo>
                      <a:lnTo>
                        <a:pt x="391141" y="894512"/>
                      </a:lnTo>
                      <a:lnTo>
                        <a:pt x="125994" y="938106"/>
                      </a:lnTo>
                      <a:cubicBezTo>
                        <a:pt x="94474" y="946329"/>
                        <a:pt x="76658" y="936050"/>
                        <a:pt x="72547" y="907271"/>
                      </a:cubicBezTo>
                      <a:lnTo>
                        <a:pt x="597" y="401571"/>
                      </a:lnTo>
                      <a:cubicBezTo>
                        <a:pt x="-3514" y="368680"/>
                        <a:pt x="13617" y="352235"/>
                        <a:pt x="51990" y="352235"/>
                      </a:cubicBezTo>
                      <a:lnTo>
                        <a:pt x="333769" y="353439"/>
                      </a:lnTo>
                      <a:lnTo>
                        <a:pt x="300728" y="41826"/>
                      </a:lnTo>
                      <a:cubicBezTo>
                        <a:pt x="295931" y="14245"/>
                        <a:pt x="306874" y="305"/>
                        <a:pt x="333555" y="5"/>
                      </a:cubicBezTo>
                      <a:close/>
                    </a:path>
                  </a:pathLst>
                </a:custGeom>
                <a:solidFill>
                  <a:srgbClr val="00B050"/>
                </a:solidFill>
                <a:ln w="12700">
                  <a:solidFill>
                    <a:schemeClr val="accent6">
                      <a:lumMod val="5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16600" dirty="0">
                    <a:latin typeface="アンニャントロマン" panose="02000600000000000000" pitchFamily="2" charset="-128"/>
                    <a:ea typeface="アンニャントロマン" panose="02000600000000000000" pitchFamily="2" charset="-128"/>
                  </a:endParaRPr>
                </a:p>
              </p:txBody>
            </p:sp>
            <p:sp>
              <p:nvSpPr>
                <p:cNvPr id="11" name="テキスト ボックス 10">
                  <a:extLst>
                    <a:ext uri="{FF2B5EF4-FFF2-40B4-BE49-F238E27FC236}">
                      <a16:creationId xmlns:a16="http://schemas.microsoft.com/office/drawing/2014/main" id="{E4ABDB0B-2A34-9AF1-D5FF-A2F5C6ACBD57}"/>
                    </a:ext>
                  </a:extLst>
                </p:cNvPr>
                <p:cNvSpPr txBox="1"/>
                <p:nvPr/>
              </p:nvSpPr>
              <p:spPr>
                <a:xfrm>
                  <a:off x="1485345" y="1515109"/>
                  <a:ext cx="2101970" cy="822082"/>
                </a:xfrm>
                <a:custGeom>
                  <a:avLst/>
                  <a:gdLst/>
                  <a:ahLst/>
                  <a:cxnLst/>
                  <a:rect l="l" t="t" r="r" b="b"/>
                  <a:pathLst>
                    <a:path w="2101970" h="822082">
                      <a:moveTo>
                        <a:pt x="193440" y="595582"/>
                      </a:moveTo>
                      <a:lnTo>
                        <a:pt x="168874" y="596130"/>
                      </a:lnTo>
                      <a:lnTo>
                        <a:pt x="188519" y="633634"/>
                      </a:lnTo>
                      <a:close/>
                      <a:moveTo>
                        <a:pt x="1359294" y="104997"/>
                      </a:moveTo>
                      <a:cubicBezTo>
                        <a:pt x="1361564" y="105146"/>
                        <a:pt x="1364113" y="105741"/>
                        <a:pt x="1366940" y="106783"/>
                      </a:cubicBezTo>
                      <a:lnTo>
                        <a:pt x="1434806" y="137144"/>
                      </a:lnTo>
                      <a:cubicBezTo>
                        <a:pt x="1444331" y="141906"/>
                        <a:pt x="1447308" y="149348"/>
                        <a:pt x="1443736" y="159468"/>
                      </a:cubicBezTo>
                      <a:lnTo>
                        <a:pt x="1408910" y="294306"/>
                      </a:lnTo>
                      <a:cubicBezTo>
                        <a:pt x="1405933" y="303831"/>
                        <a:pt x="1400278" y="307105"/>
                        <a:pt x="1391943" y="304129"/>
                      </a:cubicBezTo>
                      <a:lnTo>
                        <a:pt x="1323185" y="282698"/>
                      </a:lnTo>
                      <a:cubicBezTo>
                        <a:pt x="1316041" y="279721"/>
                        <a:pt x="1313362" y="273768"/>
                        <a:pt x="1315148" y="264838"/>
                      </a:cubicBezTo>
                      <a:lnTo>
                        <a:pt x="1346402" y="115712"/>
                      </a:lnTo>
                      <a:cubicBezTo>
                        <a:pt x="1348188" y="108122"/>
                        <a:pt x="1352485" y="104550"/>
                        <a:pt x="1359294" y="104997"/>
                      </a:cubicBezTo>
                      <a:close/>
                      <a:moveTo>
                        <a:pt x="1882239" y="73408"/>
                      </a:moveTo>
                      <a:cubicBezTo>
                        <a:pt x="1884881" y="73780"/>
                        <a:pt x="1887839" y="74785"/>
                        <a:pt x="1891113" y="76422"/>
                      </a:cubicBezTo>
                      <a:lnTo>
                        <a:pt x="2092031" y="186257"/>
                      </a:lnTo>
                      <a:cubicBezTo>
                        <a:pt x="2101556" y="192210"/>
                        <a:pt x="2104235" y="200545"/>
                        <a:pt x="2100068" y="211260"/>
                      </a:cubicBezTo>
                      <a:lnTo>
                        <a:pt x="1870575" y="793476"/>
                      </a:lnTo>
                      <a:cubicBezTo>
                        <a:pt x="1865812" y="804787"/>
                        <a:pt x="1857180" y="808656"/>
                        <a:pt x="1844679" y="805084"/>
                      </a:cubicBezTo>
                      <a:lnTo>
                        <a:pt x="1758061" y="778295"/>
                      </a:lnTo>
                      <a:cubicBezTo>
                        <a:pt x="1746750" y="775319"/>
                        <a:pt x="1742583" y="766687"/>
                        <a:pt x="1745559" y="752399"/>
                      </a:cubicBezTo>
                      <a:lnTo>
                        <a:pt x="1867003" y="87137"/>
                      </a:lnTo>
                      <a:cubicBezTo>
                        <a:pt x="1869235" y="76868"/>
                        <a:pt x="1874314" y="72292"/>
                        <a:pt x="1882239" y="73408"/>
                      </a:cubicBezTo>
                      <a:close/>
                      <a:moveTo>
                        <a:pt x="1231767" y="46675"/>
                      </a:moveTo>
                      <a:cubicBezTo>
                        <a:pt x="1234223" y="46563"/>
                        <a:pt x="1237013" y="46954"/>
                        <a:pt x="1240139" y="47847"/>
                      </a:cubicBezTo>
                      <a:lnTo>
                        <a:pt x="1335686" y="82673"/>
                      </a:lnTo>
                      <a:cubicBezTo>
                        <a:pt x="1344616" y="86840"/>
                        <a:pt x="1347593" y="94579"/>
                        <a:pt x="1344616" y="105890"/>
                      </a:cubicBezTo>
                      <a:lnTo>
                        <a:pt x="1308004" y="263052"/>
                      </a:lnTo>
                      <a:cubicBezTo>
                        <a:pt x="1306218" y="271982"/>
                        <a:pt x="1300861" y="276149"/>
                        <a:pt x="1291931" y="275554"/>
                      </a:cubicBezTo>
                      <a:lnTo>
                        <a:pt x="1202634" y="249658"/>
                      </a:lnTo>
                      <a:cubicBezTo>
                        <a:pt x="1194300" y="246681"/>
                        <a:pt x="1191025" y="239835"/>
                        <a:pt x="1192811" y="229120"/>
                      </a:cubicBezTo>
                      <a:lnTo>
                        <a:pt x="1218708" y="61241"/>
                      </a:lnTo>
                      <a:cubicBezTo>
                        <a:pt x="1220047" y="51865"/>
                        <a:pt x="1224400" y="47010"/>
                        <a:pt x="1231767" y="46675"/>
                      </a:cubicBezTo>
                      <a:close/>
                      <a:moveTo>
                        <a:pt x="928939" y="26639"/>
                      </a:moveTo>
                      <a:cubicBezTo>
                        <a:pt x="934297" y="27681"/>
                        <a:pt x="938911" y="33857"/>
                        <a:pt x="942780" y="45168"/>
                      </a:cubicBezTo>
                      <a:lnTo>
                        <a:pt x="1024085" y="294009"/>
                      </a:lnTo>
                      <a:lnTo>
                        <a:pt x="1094585" y="155896"/>
                      </a:lnTo>
                      <a:cubicBezTo>
                        <a:pt x="1108872" y="130298"/>
                        <a:pt x="1121374" y="131191"/>
                        <a:pt x="1132090" y="158575"/>
                      </a:cubicBezTo>
                      <a:lnTo>
                        <a:pt x="1259784" y="385389"/>
                      </a:lnTo>
                      <a:cubicBezTo>
                        <a:pt x="1269904" y="395509"/>
                        <a:pt x="1268714" y="406523"/>
                        <a:pt x="1256212" y="418429"/>
                      </a:cubicBezTo>
                      <a:lnTo>
                        <a:pt x="1054401" y="615775"/>
                      </a:lnTo>
                      <a:lnTo>
                        <a:pt x="1231209" y="697928"/>
                      </a:lnTo>
                      <a:cubicBezTo>
                        <a:pt x="1244901" y="706263"/>
                        <a:pt x="1247283" y="716681"/>
                        <a:pt x="1238353" y="729182"/>
                      </a:cubicBezTo>
                      <a:lnTo>
                        <a:pt x="1174952" y="802406"/>
                      </a:lnTo>
                      <a:cubicBezTo>
                        <a:pt x="1168404" y="810740"/>
                        <a:pt x="1158581" y="811931"/>
                        <a:pt x="1145484" y="805977"/>
                      </a:cubicBezTo>
                      <a:lnTo>
                        <a:pt x="847232" y="699714"/>
                      </a:lnTo>
                      <a:cubicBezTo>
                        <a:pt x="828182" y="692570"/>
                        <a:pt x="823420" y="682152"/>
                        <a:pt x="832945" y="668460"/>
                      </a:cubicBezTo>
                      <a:lnTo>
                        <a:pt x="947691" y="443668"/>
                      </a:lnTo>
                      <a:lnTo>
                        <a:pt x="744541" y="265731"/>
                      </a:lnTo>
                      <a:cubicBezTo>
                        <a:pt x="729658" y="257397"/>
                        <a:pt x="729063" y="245788"/>
                        <a:pt x="742755" y="230905"/>
                      </a:cubicBezTo>
                      <a:lnTo>
                        <a:pt x="910633" y="38917"/>
                      </a:lnTo>
                      <a:cubicBezTo>
                        <a:pt x="917479" y="29690"/>
                        <a:pt x="923581" y="25597"/>
                        <a:pt x="928939" y="26639"/>
                      </a:cubicBezTo>
                      <a:close/>
                      <a:moveTo>
                        <a:pt x="19302" y="7273"/>
                      </a:moveTo>
                      <a:cubicBezTo>
                        <a:pt x="21980" y="7682"/>
                        <a:pt x="25106" y="8705"/>
                        <a:pt x="28678" y="10342"/>
                      </a:cubicBezTo>
                      <a:lnTo>
                        <a:pt x="413547" y="144287"/>
                      </a:lnTo>
                      <a:cubicBezTo>
                        <a:pt x="426049" y="147859"/>
                        <a:pt x="430216" y="156789"/>
                        <a:pt x="426049" y="171077"/>
                      </a:cubicBezTo>
                      <a:lnTo>
                        <a:pt x="355095" y="403613"/>
                      </a:lnTo>
                      <a:lnTo>
                        <a:pt x="438091" y="378534"/>
                      </a:lnTo>
                      <a:lnTo>
                        <a:pt x="422477" y="257695"/>
                      </a:lnTo>
                      <a:cubicBezTo>
                        <a:pt x="421286" y="244598"/>
                        <a:pt x="425453" y="235668"/>
                        <a:pt x="434978" y="230905"/>
                      </a:cubicBezTo>
                      <a:lnTo>
                        <a:pt x="625181" y="135358"/>
                      </a:lnTo>
                      <a:cubicBezTo>
                        <a:pt x="638873" y="130595"/>
                        <a:pt x="645719" y="134762"/>
                        <a:pt x="645719" y="147859"/>
                      </a:cubicBezTo>
                      <a:lnTo>
                        <a:pt x="628616" y="320964"/>
                      </a:lnTo>
                      <a:lnTo>
                        <a:pt x="672508" y="307701"/>
                      </a:lnTo>
                      <a:cubicBezTo>
                        <a:pt x="692154" y="301748"/>
                        <a:pt x="700488" y="307105"/>
                        <a:pt x="697511" y="323774"/>
                      </a:cubicBezTo>
                      <a:lnTo>
                        <a:pt x="668936" y="570234"/>
                      </a:lnTo>
                      <a:cubicBezTo>
                        <a:pt x="667150" y="580354"/>
                        <a:pt x="660602" y="585414"/>
                        <a:pt x="649291" y="585414"/>
                      </a:cubicBezTo>
                      <a:lnTo>
                        <a:pt x="602384" y="586460"/>
                      </a:lnTo>
                      <a:lnTo>
                        <a:pt x="586783" y="744363"/>
                      </a:lnTo>
                      <a:cubicBezTo>
                        <a:pt x="584402" y="759245"/>
                        <a:pt x="576068" y="765794"/>
                        <a:pt x="561780" y="764008"/>
                      </a:cubicBezTo>
                      <a:lnTo>
                        <a:pt x="500165" y="754185"/>
                      </a:lnTo>
                      <a:cubicBezTo>
                        <a:pt x="490640" y="752995"/>
                        <a:pt x="485282" y="746446"/>
                        <a:pt x="484092" y="734540"/>
                      </a:cubicBezTo>
                      <a:lnTo>
                        <a:pt x="465353" y="589517"/>
                      </a:lnTo>
                      <a:lnTo>
                        <a:pt x="297225" y="593267"/>
                      </a:lnTo>
                      <a:lnTo>
                        <a:pt x="229596" y="814907"/>
                      </a:lnTo>
                      <a:cubicBezTo>
                        <a:pt x="223047" y="823837"/>
                        <a:pt x="214713" y="824432"/>
                        <a:pt x="204593" y="816693"/>
                      </a:cubicBezTo>
                      <a:lnTo>
                        <a:pt x="3675" y="531836"/>
                      </a:lnTo>
                      <a:cubicBezTo>
                        <a:pt x="-3469" y="521120"/>
                        <a:pt x="-195" y="512786"/>
                        <a:pt x="13497" y="506833"/>
                      </a:cubicBezTo>
                      <a:lnTo>
                        <a:pt x="212699" y="446640"/>
                      </a:lnTo>
                      <a:lnTo>
                        <a:pt x="228703" y="322881"/>
                      </a:lnTo>
                      <a:lnTo>
                        <a:pt x="95650" y="364851"/>
                      </a:lnTo>
                      <a:cubicBezTo>
                        <a:pt x="84935" y="369613"/>
                        <a:pt x="78386" y="365446"/>
                        <a:pt x="76005" y="352349"/>
                      </a:cubicBezTo>
                      <a:lnTo>
                        <a:pt x="7246" y="20165"/>
                      </a:lnTo>
                      <a:cubicBezTo>
                        <a:pt x="7246" y="10342"/>
                        <a:pt x="11265" y="6045"/>
                        <a:pt x="19302" y="7273"/>
                      </a:cubicBezTo>
                      <a:close/>
                      <a:moveTo>
                        <a:pt x="1698901" y="17"/>
                      </a:moveTo>
                      <a:cubicBezTo>
                        <a:pt x="1706938" y="352"/>
                        <a:pt x="1710287" y="5877"/>
                        <a:pt x="1708947" y="16593"/>
                      </a:cubicBezTo>
                      <a:lnTo>
                        <a:pt x="1697339" y="344312"/>
                      </a:lnTo>
                      <a:lnTo>
                        <a:pt x="1708947" y="341634"/>
                      </a:lnTo>
                      <a:cubicBezTo>
                        <a:pt x="1720854" y="338657"/>
                        <a:pt x="1727104" y="343122"/>
                        <a:pt x="1727700" y="355028"/>
                      </a:cubicBezTo>
                      <a:lnTo>
                        <a:pt x="1738415" y="438967"/>
                      </a:lnTo>
                      <a:cubicBezTo>
                        <a:pt x="1740201" y="450873"/>
                        <a:pt x="1736332" y="458613"/>
                        <a:pt x="1726807" y="462184"/>
                      </a:cubicBezTo>
                      <a:lnTo>
                        <a:pt x="1564286" y="536301"/>
                      </a:lnTo>
                      <a:cubicBezTo>
                        <a:pt x="1552380" y="542254"/>
                        <a:pt x="1544939" y="538087"/>
                        <a:pt x="1541962" y="523799"/>
                      </a:cubicBezTo>
                      <a:lnTo>
                        <a:pt x="1464274" y="104997"/>
                      </a:lnTo>
                      <a:cubicBezTo>
                        <a:pt x="1461893" y="91900"/>
                        <a:pt x="1466358" y="82970"/>
                        <a:pt x="1477668" y="78208"/>
                      </a:cubicBezTo>
                      <a:lnTo>
                        <a:pt x="1689302" y="1412"/>
                      </a:lnTo>
                      <a:cubicBezTo>
                        <a:pt x="1693023" y="371"/>
                        <a:pt x="1696223" y="-94"/>
                        <a:pt x="1698901" y="17"/>
                      </a:cubicBezTo>
                      <a:close/>
                    </a:path>
                  </a:pathLst>
                </a:custGeom>
                <a:solidFill>
                  <a:schemeClr val="tx1">
                    <a:lumMod val="75000"/>
                    <a:lumOff val="25000"/>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7200">
                    <a:latin typeface="アンニャントロマン" panose="02000600000000000000" pitchFamily="2" charset="-128"/>
                    <a:ea typeface="アンニャントロマン" panose="02000600000000000000" pitchFamily="2" charset="-128"/>
                  </a:endParaRPr>
                </a:p>
              </p:txBody>
            </p:sp>
          </p:grpSp>
          <p:sp>
            <p:nvSpPr>
              <p:cNvPr id="9" name="テキスト ボックス 8">
                <a:extLst>
                  <a:ext uri="{FF2B5EF4-FFF2-40B4-BE49-F238E27FC236}">
                    <a16:creationId xmlns:a16="http://schemas.microsoft.com/office/drawing/2014/main" id="{51FEE3EC-4F7D-4CA5-27A7-96B7340F95CC}"/>
                  </a:ext>
                </a:extLst>
              </p:cNvPr>
              <p:cNvSpPr txBox="1"/>
              <p:nvPr/>
            </p:nvSpPr>
            <p:spPr>
              <a:xfrm>
                <a:off x="3039762" y="1907628"/>
                <a:ext cx="1347770" cy="654494"/>
              </a:xfrm>
              <a:custGeom>
                <a:avLst/>
                <a:gdLst>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33102 w 1344811"/>
                  <a:gd name="connsiteY74" fmla="*/ 0 h 650974"/>
                  <a:gd name="connsiteX75" fmla="*/ 533102 w 1344811"/>
                  <a:gd name="connsiteY75" fmla="*/ 214313 h 650974"/>
                  <a:gd name="connsiteX76" fmla="*/ 659011 w 1344811"/>
                  <a:gd name="connsiteY76" fmla="*/ 216992 h 650974"/>
                  <a:gd name="connsiteX77" fmla="*/ 659011 w 1344811"/>
                  <a:gd name="connsiteY77" fmla="*/ 302717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33102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216992 h 650974"/>
                  <a:gd name="connsiteX77" fmla="*/ 659011 w 1344811"/>
                  <a:gd name="connsiteY77" fmla="*/ 302717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02717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35781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131266 w 1344811"/>
                  <a:gd name="connsiteY88" fmla="*/ 0 h 650974"/>
                  <a:gd name="connsiteX89" fmla="*/ 235744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77688 h 650974"/>
                  <a:gd name="connsiteX96" fmla="*/ 117872 w 1344811"/>
                  <a:gd name="connsiteY96" fmla="*/ 72331 h 650974"/>
                  <a:gd name="connsiteX97" fmla="*/ 131266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35744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77688 h 650974"/>
                  <a:gd name="connsiteX96" fmla="*/ 117872 w 1344811"/>
                  <a:gd name="connsiteY96" fmla="*/ 72331 h 650974"/>
                  <a:gd name="connsiteX97" fmla="*/ 83918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47581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77688 h 650974"/>
                  <a:gd name="connsiteX96" fmla="*/ 117872 w 1344811"/>
                  <a:gd name="connsiteY96" fmla="*/ 72331 h 650974"/>
                  <a:gd name="connsiteX97" fmla="*/ 83918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47581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48095 h 650974"/>
                  <a:gd name="connsiteX96" fmla="*/ 117872 w 1344811"/>
                  <a:gd name="connsiteY96" fmla="*/ 72331 h 650974"/>
                  <a:gd name="connsiteX97" fmla="*/ 83918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47581 w 1344811"/>
                  <a:gd name="connsiteY89" fmla="*/ 0 h 650974"/>
                  <a:gd name="connsiteX90" fmla="*/ 225028 w 1344811"/>
                  <a:gd name="connsiteY90" fmla="*/ 69652 h 650974"/>
                  <a:gd name="connsiteX91" fmla="*/ 327106 w 1344811"/>
                  <a:gd name="connsiteY91" fmla="*/ 2850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48095 h 650974"/>
                  <a:gd name="connsiteX96" fmla="*/ 117872 w 1344811"/>
                  <a:gd name="connsiteY96" fmla="*/ 72331 h 650974"/>
                  <a:gd name="connsiteX97" fmla="*/ 83918 w 1344811"/>
                  <a:gd name="connsiteY97" fmla="*/ 0 h 650974"/>
                  <a:gd name="connsiteX0" fmla="*/ 185124 w 1347770"/>
                  <a:gd name="connsiteY0" fmla="*/ 460772 h 650974"/>
                  <a:gd name="connsiteX1" fmla="*/ 118152 w 1347770"/>
                  <a:gd name="connsiteY1" fmla="*/ 468809 h 650974"/>
                  <a:gd name="connsiteX2" fmla="*/ 110115 w 1347770"/>
                  <a:gd name="connsiteY2" fmla="*/ 551855 h 650974"/>
                  <a:gd name="connsiteX3" fmla="*/ 185124 w 1347770"/>
                  <a:gd name="connsiteY3" fmla="*/ 543818 h 650974"/>
                  <a:gd name="connsiteX4" fmla="*/ 185124 w 1347770"/>
                  <a:gd name="connsiteY4" fmla="*/ 460772 h 650974"/>
                  <a:gd name="connsiteX5" fmla="*/ 235019 w 1347770"/>
                  <a:gd name="connsiteY5" fmla="*/ 377558 h 650974"/>
                  <a:gd name="connsiteX6" fmla="*/ 268171 w 1347770"/>
                  <a:gd name="connsiteY6" fmla="*/ 391120 h 650974"/>
                  <a:gd name="connsiteX7" fmla="*/ 289602 w 1347770"/>
                  <a:gd name="connsiteY7" fmla="*/ 433983 h 650974"/>
                  <a:gd name="connsiteX8" fmla="*/ 292281 w 1347770"/>
                  <a:gd name="connsiteY8" fmla="*/ 621506 h 650974"/>
                  <a:gd name="connsiteX9" fmla="*/ 211913 w 1347770"/>
                  <a:gd name="connsiteY9" fmla="*/ 626864 h 650974"/>
                  <a:gd name="connsiteX10" fmla="*/ 10996 w 1347770"/>
                  <a:gd name="connsiteY10" fmla="*/ 642938 h 650974"/>
                  <a:gd name="connsiteX11" fmla="*/ 37785 w 1347770"/>
                  <a:gd name="connsiteY11" fmla="*/ 404515 h 650974"/>
                  <a:gd name="connsiteX12" fmla="*/ 120831 w 1347770"/>
                  <a:gd name="connsiteY12" fmla="*/ 391120 h 650974"/>
                  <a:gd name="connsiteX13" fmla="*/ 219950 w 1347770"/>
                  <a:gd name="connsiteY13" fmla="*/ 377726 h 650974"/>
                  <a:gd name="connsiteX14" fmla="*/ 235019 w 1347770"/>
                  <a:gd name="connsiteY14" fmla="*/ 377558 h 650974"/>
                  <a:gd name="connsiteX15" fmla="*/ 964686 w 1347770"/>
                  <a:gd name="connsiteY15" fmla="*/ 353616 h 650974"/>
                  <a:gd name="connsiteX16" fmla="*/ 929860 w 1347770"/>
                  <a:gd name="connsiteY16" fmla="*/ 356295 h 650974"/>
                  <a:gd name="connsiteX17" fmla="*/ 927181 w 1347770"/>
                  <a:gd name="connsiteY17" fmla="*/ 407194 h 650974"/>
                  <a:gd name="connsiteX18" fmla="*/ 962007 w 1347770"/>
                  <a:gd name="connsiteY18" fmla="*/ 404515 h 650974"/>
                  <a:gd name="connsiteX19" fmla="*/ 964686 w 1347770"/>
                  <a:gd name="connsiteY19" fmla="*/ 353616 h 650974"/>
                  <a:gd name="connsiteX20" fmla="*/ 1106668 w 1347770"/>
                  <a:gd name="connsiteY20" fmla="*/ 345579 h 650974"/>
                  <a:gd name="connsiteX21" fmla="*/ 1071842 w 1347770"/>
                  <a:gd name="connsiteY21" fmla="*/ 348258 h 650974"/>
                  <a:gd name="connsiteX22" fmla="*/ 1071842 w 1347770"/>
                  <a:gd name="connsiteY22" fmla="*/ 396478 h 650974"/>
                  <a:gd name="connsiteX23" fmla="*/ 1103989 w 1347770"/>
                  <a:gd name="connsiteY23" fmla="*/ 396478 h 650974"/>
                  <a:gd name="connsiteX24" fmla="*/ 1106668 w 1347770"/>
                  <a:gd name="connsiteY24" fmla="*/ 345579 h 650974"/>
                  <a:gd name="connsiteX25" fmla="*/ 289602 w 1347770"/>
                  <a:gd name="connsiteY25" fmla="*/ 267891 h 650974"/>
                  <a:gd name="connsiteX26" fmla="*/ 286923 w 1347770"/>
                  <a:gd name="connsiteY26" fmla="*/ 340221 h 650974"/>
                  <a:gd name="connsiteX27" fmla="*/ 45821 w 1347770"/>
                  <a:gd name="connsiteY27" fmla="*/ 372368 h 650974"/>
                  <a:gd name="connsiteX28" fmla="*/ 48500 w 1347770"/>
                  <a:gd name="connsiteY28" fmla="*/ 292001 h 650974"/>
                  <a:gd name="connsiteX29" fmla="*/ 289602 w 1347770"/>
                  <a:gd name="connsiteY29" fmla="*/ 267891 h 650974"/>
                  <a:gd name="connsiteX30" fmla="*/ 972723 w 1347770"/>
                  <a:gd name="connsiteY30" fmla="*/ 238423 h 650974"/>
                  <a:gd name="connsiteX31" fmla="*/ 932539 w 1347770"/>
                  <a:gd name="connsiteY31" fmla="*/ 243781 h 650974"/>
                  <a:gd name="connsiteX32" fmla="*/ 929860 w 1347770"/>
                  <a:gd name="connsiteY32" fmla="*/ 289322 h 650974"/>
                  <a:gd name="connsiteX33" fmla="*/ 970044 w 1347770"/>
                  <a:gd name="connsiteY33" fmla="*/ 283964 h 650974"/>
                  <a:gd name="connsiteX34" fmla="*/ 972723 w 1347770"/>
                  <a:gd name="connsiteY34" fmla="*/ 238423 h 650974"/>
                  <a:gd name="connsiteX35" fmla="*/ 1103989 w 1347770"/>
                  <a:gd name="connsiteY35" fmla="*/ 233065 h 650974"/>
                  <a:gd name="connsiteX36" fmla="*/ 1077200 w 1347770"/>
                  <a:gd name="connsiteY36" fmla="*/ 235744 h 650974"/>
                  <a:gd name="connsiteX37" fmla="*/ 1074521 w 1347770"/>
                  <a:gd name="connsiteY37" fmla="*/ 281285 h 650974"/>
                  <a:gd name="connsiteX38" fmla="*/ 1103989 w 1347770"/>
                  <a:gd name="connsiteY38" fmla="*/ 278606 h 650974"/>
                  <a:gd name="connsiteX39" fmla="*/ 1103989 w 1347770"/>
                  <a:gd name="connsiteY39" fmla="*/ 233065 h 650974"/>
                  <a:gd name="connsiteX40" fmla="*/ 292281 w 1347770"/>
                  <a:gd name="connsiteY40" fmla="*/ 168771 h 650974"/>
                  <a:gd name="connsiteX41" fmla="*/ 289602 w 1347770"/>
                  <a:gd name="connsiteY41" fmla="*/ 241102 h 650974"/>
                  <a:gd name="connsiteX42" fmla="*/ 158335 w 1347770"/>
                  <a:gd name="connsiteY42" fmla="*/ 249138 h 650974"/>
                  <a:gd name="connsiteX43" fmla="*/ 45821 w 1347770"/>
                  <a:gd name="connsiteY43" fmla="*/ 262533 h 650974"/>
                  <a:gd name="connsiteX44" fmla="*/ 48500 w 1347770"/>
                  <a:gd name="connsiteY44" fmla="*/ 182166 h 650974"/>
                  <a:gd name="connsiteX45" fmla="*/ 292281 w 1347770"/>
                  <a:gd name="connsiteY45" fmla="*/ 168771 h 650974"/>
                  <a:gd name="connsiteX46" fmla="*/ 1205788 w 1347770"/>
                  <a:gd name="connsiteY46" fmla="*/ 152698 h 650974"/>
                  <a:gd name="connsiteX47" fmla="*/ 1326338 w 1347770"/>
                  <a:gd name="connsiteY47" fmla="*/ 158056 h 650974"/>
                  <a:gd name="connsiteX48" fmla="*/ 1339733 w 1347770"/>
                  <a:gd name="connsiteY48" fmla="*/ 404515 h 650974"/>
                  <a:gd name="connsiteX49" fmla="*/ 1334375 w 1347770"/>
                  <a:gd name="connsiteY49" fmla="*/ 621506 h 650974"/>
                  <a:gd name="connsiteX50" fmla="*/ 996833 w 1347770"/>
                  <a:gd name="connsiteY50" fmla="*/ 626864 h 650974"/>
                  <a:gd name="connsiteX51" fmla="*/ 696795 w 1347770"/>
                  <a:gd name="connsiteY51" fmla="*/ 648295 h 650974"/>
                  <a:gd name="connsiteX52" fmla="*/ 712869 w 1347770"/>
                  <a:gd name="connsiteY52" fmla="*/ 176808 h 650974"/>
                  <a:gd name="connsiteX53" fmla="*/ 814667 w 1347770"/>
                  <a:gd name="connsiteY53" fmla="*/ 168771 h 650974"/>
                  <a:gd name="connsiteX54" fmla="*/ 803952 w 1347770"/>
                  <a:gd name="connsiteY54" fmla="*/ 533103 h 650974"/>
                  <a:gd name="connsiteX55" fmla="*/ 1018264 w 1347770"/>
                  <a:gd name="connsiteY55" fmla="*/ 519708 h 650974"/>
                  <a:gd name="connsiteX56" fmla="*/ 1224540 w 1347770"/>
                  <a:gd name="connsiteY56" fmla="*/ 517029 h 650974"/>
                  <a:gd name="connsiteX57" fmla="*/ 1221861 w 1347770"/>
                  <a:gd name="connsiteY57" fmla="*/ 334863 h 650974"/>
                  <a:gd name="connsiteX58" fmla="*/ 1205788 w 1347770"/>
                  <a:gd name="connsiteY58" fmla="*/ 152698 h 650974"/>
                  <a:gd name="connsiteX59" fmla="*/ 1347770 w 1347770"/>
                  <a:gd name="connsiteY59" fmla="*/ 10716 h 650974"/>
                  <a:gd name="connsiteX60" fmla="*/ 1347770 w 1347770"/>
                  <a:gd name="connsiteY60" fmla="*/ 93762 h 650974"/>
                  <a:gd name="connsiteX61" fmla="*/ 1087916 w 1347770"/>
                  <a:gd name="connsiteY61" fmla="*/ 93762 h 650974"/>
                  <a:gd name="connsiteX62" fmla="*/ 1085237 w 1347770"/>
                  <a:gd name="connsiteY62" fmla="*/ 152698 h 650974"/>
                  <a:gd name="connsiteX63" fmla="*/ 1128099 w 1347770"/>
                  <a:gd name="connsiteY63" fmla="*/ 150019 h 650974"/>
                  <a:gd name="connsiteX64" fmla="*/ 1170962 w 1347770"/>
                  <a:gd name="connsiteY64" fmla="*/ 158056 h 650974"/>
                  <a:gd name="connsiteX65" fmla="*/ 1200430 w 1347770"/>
                  <a:gd name="connsiteY65" fmla="*/ 200918 h 650974"/>
                  <a:gd name="connsiteX66" fmla="*/ 1208467 w 1347770"/>
                  <a:gd name="connsiteY66" fmla="*/ 482203 h 650974"/>
                  <a:gd name="connsiteX67" fmla="*/ 833420 w 1347770"/>
                  <a:gd name="connsiteY67" fmla="*/ 508992 h 650974"/>
                  <a:gd name="connsiteX68" fmla="*/ 841456 w 1347770"/>
                  <a:gd name="connsiteY68" fmla="*/ 166092 h 650974"/>
                  <a:gd name="connsiteX69" fmla="*/ 975402 w 1347770"/>
                  <a:gd name="connsiteY69" fmla="*/ 155377 h 650974"/>
                  <a:gd name="connsiteX70" fmla="*/ 975402 w 1347770"/>
                  <a:gd name="connsiteY70" fmla="*/ 107156 h 650974"/>
                  <a:gd name="connsiteX71" fmla="*/ 699474 w 1347770"/>
                  <a:gd name="connsiteY71" fmla="*/ 131267 h 650974"/>
                  <a:gd name="connsiteX72" fmla="*/ 699474 w 1347770"/>
                  <a:gd name="connsiteY72" fmla="*/ 18752 h 650974"/>
                  <a:gd name="connsiteX73" fmla="*/ 1347770 w 1347770"/>
                  <a:gd name="connsiteY73" fmla="*/ 10716 h 650974"/>
                  <a:gd name="connsiteX74" fmla="*/ 565653 w 1347770"/>
                  <a:gd name="connsiteY74" fmla="*/ 0 h 650974"/>
                  <a:gd name="connsiteX75" fmla="*/ 536061 w 1347770"/>
                  <a:gd name="connsiteY75" fmla="*/ 214313 h 650974"/>
                  <a:gd name="connsiteX76" fmla="*/ 661970 w 1347770"/>
                  <a:gd name="connsiteY76" fmla="*/ 178522 h 650974"/>
                  <a:gd name="connsiteX77" fmla="*/ 661970 w 1347770"/>
                  <a:gd name="connsiteY77" fmla="*/ 329350 h 650974"/>
                  <a:gd name="connsiteX78" fmla="*/ 530703 w 1347770"/>
                  <a:gd name="connsiteY78" fmla="*/ 308074 h 650974"/>
                  <a:gd name="connsiteX79" fmla="*/ 571292 w 1347770"/>
                  <a:gd name="connsiteY79" fmla="*/ 648295 h 650974"/>
                  <a:gd name="connsiteX80" fmla="*/ 394795 w 1347770"/>
                  <a:gd name="connsiteY80" fmla="*/ 650974 h 650974"/>
                  <a:gd name="connsiteX81" fmla="*/ 423547 w 1347770"/>
                  <a:gd name="connsiteY81" fmla="*/ 316111 h 650974"/>
                  <a:gd name="connsiteX82" fmla="*/ 302996 w 1347770"/>
                  <a:gd name="connsiteY82" fmla="*/ 356139 h 650974"/>
                  <a:gd name="connsiteX83" fmla="*/ 300317 w 1347770"/>
                  <a:gd name="connsiteY83" fmla="*/ 225028 h 650974"/>
                  <a:gd name="connsiteX84" fmla="*/ 319123 w 1347770"/>
                  <a:gd name="connsiteY84" fmla="*/ 193421 h 650974"/>
                  <a:gd name="connsiteX85" fmla="*/ 426226 w 1347770"/>
                  <a:gd name="connsiteY85" fmla="*/ 214313 h 650974"/>
                  <a:gd name="connsiteX86" fmla="*/ 407910 w 1347770"/>
                  <a:gd name="connsiteY86" fmla="*/ 2679 h 650974"/>
                  <a:gd name="connsiteX87" fmla="*/ 565653 w 1347770"/>
                  <a:gd name="connsiteY87" fmla="*/ 0 h 650974"/>
                  <a:gd name="connsiteX88" fmla="*/ 86877 w 1347770"/>
                  <a:gd name="connsiteY88" fmla="*/ 0 h 650974"/>
                  <a:gd name="connsiteX89" fmla="*/ 250540 w 1347770"/>
                  <a:gd name="connsiteY89" fmla="*/ 0 h 650974"/>
                  <a:gd name="connsiteX90" fmla="*/ 227987 w 1347770"/>
                  <a:gd name="connsiteY90" fmla="*/ 69652 h 650974"/>
                  <a:gd name="connsiteX91" fmla="*/ 330065 w 1347770"/>
                  <a:gd name="connsiteY91" fmla="*/ 28503 h 650974"/>
                  <a:gd name="connsiteX92" fmla="*/ 324428 w 1347770"/>
                  <a:gd name="connsiteY92" fmla="*/ 141982 h 650974"/>
                  <a:gd name="connsiteX93" fmla="*/ 161014 w 1347770"/>
                  <a:gd name="connsiteY93" fmla="*/ 144661 h 650974"/>
                  <a:gd name="connsiteX94" fmla="*/ 0 w 1347770"/>
                  <a:gd name="connsiteY94" fmla="*/ 200762 h 650974"/>
                  <a:gd name="connsiteX95" fmla="*/ 2959 w 1347770"/>
                  <a:gd name="connsiteY95" fmla="*/ 48095 h 650974"/>
                  <a:gd name="connsiteX96" fmla="*/ 120831 w 1347770"/>
                  <a:gd name="connsiteY96" fmla="*/ 72331 h 650974"/>
                  <a:gd name="connsiteX97" fmla="*/ 86877 w 1347770"/>
                  <a:gd name="connsiteY97" fmla="*/ 0 h 650974"/>
                  <a:gd name="connsiteX0" fmla="*/ 185124 w 1347770"/>
                  <a:gd name="connsiteY0" fmla="*/ 460772 h 650974"/>
                  <a:gd name="connsiteX1" fmla="*/ 118152 w 1347770"/>
                  <a:gd name="connsiteY1" fmla="*/ 468809 h 650974"/>
                  <a:gd name="connsiteX2" fmla="*/ 110115 w 1347770"/>
                  <a:gd name="connsiteY2" fmla="*/ 551855 h 650974"/>
                  <a:gd name="connsiteX3" fmla="*/ 185124 w 1347770"/>
                  <a:gd name="connsiteY3" fmla="*/ 543818 h 650974"/>
                  <a:gd name="connsiteX4" fmla="*/ 185124 w 1347770"/>
                  <a:gd name="connsiteY4" fmla="*/ 460772 h 650974"/>
                  <a:gd name="connsiteX5" fmla="*/ 235019 w 1347770"/>
                  <a:gd name="connsiteY5" fmla="*/ 377558 h 650974"/>
                  <a:gd name="connsiteX6" fmla="*/ 268171 w 1347770"/>
                  <a:gd name="connsiteY6" fmla="*/ 391120 h 650974"/>
                  <a:gd name="connsiteX7" fmla="*/ 289602 w 1347770"/>
                  <a:gd name="connsiteY7" fmla="*/ 433983 h 650974"/>
                  <a:gd name="connsiteX8" fmla="*/ 292281 w 1347770"/>
                  <a:gd name="connsiteY8" fmla="*/ 621506 h 650974"/>
                  <a:gd name="connsiteX9" fmla="*/ 211913 w 1347770"/>
                  <a:gd name="connsiteY9" fmla="*/ 626864 h 650974"/>
                  <a:gd name="connsiteX10" fmla="*/ 10996 w 1347770"/>
                  <a:gd name="connsiteY10" fmla="*/ 642938 h 650974"/>
                  <a:gd name="connsiteX11" fmla="*/ 37785 w 1347770"/>
                  <a:gd name="connsiteY11" fmla="*/ 404515 h 650974"/>
                  <a:gd name="connsiteX12" fmla="*/ 120831 w 1347770"/>
                  <a:gd name="connsiteY12" fmla="*/ 391120 h 650974"/>
                  <a:gd name="connsiteX13" fmla="*/ 219950 w 1347770"/>
                  <a:gd name="connsiteY13" fmla="*/ 377726 h 650974"/>
                  <a:gd name="connsiteX14" fmla="*/ 235019 w 1347770"/>
                  <a:gd name="connsiteY14" fmla="*/ 377558 h 650974"/>
                  <a:gd name="connsiteX15" fmla="*/ 964686 w 1347770"/>
                  <a:gd name="connsiteY15" fmla="*/ 353616 h 650974"/>
                  <a:gd name="connsiteX16" fmla="*/ 929860 w 1347770"/>
                  <a:gd name="connsiteY16" fmla="*/ 356295 h 650974"/>
                  <a:gd name="connsiteX17" fmla="*/ 927181 w 1347770"/>
                  <a:gd name="connsiteY17" fmla="*/ 407194 h 650974"/>
                  <a:gd name="connsiteX18" fmla="*/ 962007 w 1347770"/>
                  <a:gd name="connsiteY18" fmla="*/ 404515 h 650974"/>
                  <a:gd name="connsiteX19" fmla="*/ 964686 w 1347770"/>
                  <a:gd name="connsiteY19" fmla="*/ 353616 h 650974"/>
                  <a:gd name="connsiteX20" fmla="*/ 1106668 w 1347770"/>
                  <a:gd name="connsiteY20" fmla="*/ 345579 h 650974"/>
                  <a:gd name="connsiteX21" fmla="*/ 1071842 w 1347770"/>
                  <a:gd name="connsiteY21" fmla="*/ 348258 h 650974"/>
                  <a:gd name="connsiteX22" fmla="*/ 1071842 w 1347770"/>
                  <a:gd name="connsiteY22" fmla="*/ 396478 h 650974"/>
                  <a:gd name="connsiteX23" fmla="*/ 1103989 w 1347770"/>
                  <a:gd name="connsiteY23" fmla="*/ 396478 h 650974"/>
                  <a:gd name="connsiteX24" fmla="*/ 1106668 w 1347770"/>
                  <a:gd name="connsiteY24" fmla="*/ 345579 h 650974"/>
                  <a:gd name="connsiteX25" fmla="*/ 289602 w 1347770"/>
                  <a:gd name="connsiteY25" fmla="*/ 267891 h 650974"/>
                  <a:gd name="connsiteX26" fmla="*/ 286923 w 1347770"/>
                  <a:gd name="connsiteY26" fmla="*/ 340221 h 650974"/>
                  <a:gd name="connsiteX27" fmla="*/ 45821 w 1347770"/>
                  <a:gd name="connsiteY27" fmla="*/ 372368 h 650974"/>
                  <a:gd name="connsiteX28" fmla="*/ 48500 w 1347770"/>
                  <a:gd name="connsiteY28" fmla="*/ 292001 h 650974"/>
                  <a:gd name="connsiteX29" fmla="*/ 289602 w 1347770"/>
                  <a:gd name="connsiteY29" fmla="*/ 267891 h 650974"/>
                  <a:gd name="connsiteX30" fmla="*/ 972723 w 1347770"/>
                  <a:gd name="connsiteY30" fmla="*/ 238423 h 650974"/>
                  <a:gd name="connsiteX31" fmla="*/ 932539 w 1347770"/>
                  <a:gd name="connsiteY31" fmla="*/ 243781 h 650974"/>
                  <a:gd name="connsiteX32" fmla="*/ 929860 w 1347770"/>
                  <a:gd name="connsiteY32" fmla="*/ 289322 h 650974"/>
                  <a:gd name="connsiteX33" fmla="*/ 970044 w 1347770"/>
                  <a:gd name="connsiteY33" fmla="*/ 283964 h 650974"/>
                  <a:gd name="connsiteX34" fmla="*/ 972723 w 1347770"/>
                  <a:gd name="connsiteY34" fmla="*/ 238423 h 650974"/>
                  <a:gd name="connsiteX35" fmla="*/ 1103989 w 1347770"/>
                  <a:gd name="connsiteY35" fmla="*/ 233065 h 650974"/>
                  <a:gd name="connsiteX36" fmla="*/ 1077200 w 1347770"/>
                  <a:gd name="connsiteY36" fmla="*/ 235744 h 650974"/>
                  <a:gd name="connsiteX37" fmla="*/ 1074521 w 1347770"/>
                  <a:gd name="connsiteY37" fmla="*/ 281285 h 650974"/>
                  <a:gd name="connsiteX38" fmla="*/ 1103989 w 1347770"/>
                  <a:gd name="connsiteY38" fmla="*/ 278606 h 650974"/>
                  <a:gd name="connsiteX39" fmla="*/ 1103989 w 1347770"/>
                  <a:gd name="connsiteY39" fmla="*/ 233065 h 650974"/>
                  <a:gd name="connsiteX40" fmla="*/ 292281 w 1347770"/>
                  <a:gd name="connsiteY40" fmla="*/ 168771 h 650974"/>
                  <a:gd name="connsiteX41" fmla="*/ 289602 w 1347770"/>
                  <a:gd name="connsiteY41" fmla="*/ 241102 h 650974"/>
                  <a:gd name="connsiteX42" fmla="*/ 158335 w 1347770"/>
                  <a:gd name="connsiteY42" fmla="*/ 249138 h 650974"/>
                  <a:gd name="connsiteX43" fmla="*/ 45821 w 1347770"/>
                  <a:gd name="connsiteY43" fmla="*/ 262533 h 650974"/>
                  <a:gd name="connsiteX44" fmla="*/ 48500 w 1347770"/>
                  <a:gd name="connsiteY44" fmla="*/ 182166 h 650974"/>
                  <a:gd name="connsiteX45" fmla="*/ 292281 w 1347770"/>
                  <a:gd name="connsiteY45" fmla="*/ 168771 h 650974"/>
                  <a:gd name="connsiteX46" fmla="*/ 1205788 w 1347770"/>
                  <a:gd name="connsiteY46" fmla="*/ 152698 h 650974"/>
                  <a:gd name="connsiteX47" fmla="*/ 1326338 w 1347770"/>
                  <a:gd name="connsiteY47" fmla="*/ 158056 h 650974"/>
                  <a:gd name="connsiteX48" fmla="*/ 1339733 w 1347770"/>
                  <a:gd name="connsiteY48" fmla="*/ 404515 h 650974"/>
                  <a:gd name="connsiteX49" fmla="*/ 1334375 w 1347770"/>
                  <a:gd name="connsiteY49" fmla="*/ 621506 h 650974"/>
                  <a:gd name="connsiteX50" fmla="*/ 996833 w 1347770"/>
                  <a:gd name="connsiteY50" fmla="*/ 626864 h 650974"/>
                  <a:gd name="connsiteX51" fmla="*/ 696795 w 1347770"/>
                  <a:gd name="connsiteY51" fmla="*/ 648295 h 650974"/>
                  <a:gd name="connsiteX52" fmla="*/ 712869 w 1347770"/>
                  <a:gd name="connsiteY52" fmla="*/ 176808 h 650974"/>
                  <a:gd name="connsiteX53" fmla="*/ 814667 w 1347770"/>
                  <a:gd name="connsiteY53" fmla="*/ 168771 h 650974"/>
                  <a:gd name="connsiteX54" fmla="*/ 803952 w 1347770"/>
                  <a:gd name="connsiteY54" fmla="*/ 533103 h 650974"/>
                  <a:gd name="connsiteX55" fmla="*/ 1018264 w 1347770"/>
                  <a:gd name="connsiteY55" fmla="*/ 519708 h 650974"/>
                  <a:gd name="connsiteX56" fmla="*/ 1224540 w 1347770"/>
                  <a:gd name="connsiteY56" fmla="*/ 517029 h 650974"/>
                  <a:gd name="connsiteX57" fmla="*/ 1221861 w 1347770"/>
                  <a:gd name="connsiteY57" fmla="*/ 334863 h 650974"/>
                  <a:gd name="connsiteX58" fmla="*/ 1205788 w 1347770"/>
                  <a:gd name="connsiteY58" fmla="*/ 152698 h 650974"/>
                  <a:gd name="connsiteX59" fmla="*/ 1347770 w 1347770"/>
                  <a:gd name="connsiteY59" fmla="*/ 10716 h 650974"/>
                  <a:gd name="connsiteX60" fmla="*/ 1347770 w 1347770"/>
                  <a:gd name="connsiteY60" fmla="*/ 93762 h 650974"/>
                  <a:gd name="connsiteX61" fmla="*/ 1087916 w 1347770"/>
                  <a:gd name="connsiteY61" fmla="*/ 93762 h 650974"/>
                  <a:gd name="connsiteX62" fmla="*/ 1085237 w 1347770"/>
                  <a:gd name="connsiteY62" fmla="*/ 152698 h 650974"/>
                  <a:gd name="connsiteX63" fmla="*/ 1128099 w 1347770"/>
                  <a:gd name="connsiteY63" fmla="*/ 150019 h 650974"/>
                  <a:gd name="connsiteX64" fmla="*/ 1170962 w 1347770"/>
                  <a:gd name="connsiteY64" fmla="*/ 158056 h 650974"/>
                  <a:gd name="connsiteX65" fmla="*/ 1200430 w 1347770"/>
                  <a:gd name="connsiteY65" fmla="*/ 200918 h 650974"/>
                  <a:gd name="connsiteX66" fmla="*/ 1208467 w 1347770"/>
                  <a:gd name="connsiteY66" fmla="*/ 482203 h 650974"/>
                  <a:gd name="connsiteX67" fmla="*/ 833420 w 1347770"/>
                  <a:gd name="connsiteY67" fmla="*/ 508992 h 650974"/>
                  <a:gd name="connsiteX68" fmla="*/ 841456 w 1347770"/>
                  <a:gd name="connsiteY68" fmla="*/ 166092 h 650974"/>
                  <a:gd name="connsiteX69" fmla="*/ 975402 w 1347770"/>
                  <a:gd name="connsiteY69" fmla="*/ 155377 h 650974"/>
                  <a:gd name="connsiteX70" fmla="*/ 975402 w 1347770"/>
                  <a:gd name="connsiteY70" fmla="*/ 107156 h 650974"/>
                  <a:gd name="connsiteX71" fmla="*/ 699474 w 1347770"/>
                  <a:gd name="connsiteY71" fmla="*/ 131267 h 650974"/>
                  <a:gd name="connsiteX72" fmla="*/ 699474 w 1347770"/>
                  <a:gd name="connsiteY72" fmla="*/ 997 h 650974"/>
                  <a:gd name="connsiteX73" fmla="*/ 1347770 w 1347770"/>
                  <a:gd name="connsiteY73" fmla="*/ 10716 h 650974"/>
                  <a:gd name="connsiteX74" fmla="*/ 565653 w 1347770"/>
                  <a:gd name="connsiteY74" fmla="*/ 0 h 650974"/>
                  <a:gd name="connsiteX75" fmla="*/ 536061 w 1347770"/>
                  <a:gd name="connsiteY75" fmla="*/ 214313 h 650974"/>
                  <a:gd name="connsiteX76" fmla="*/ 661970 w 1347770"/>
                  <a:gd name="connsiteY76" fmla="*/ 178522 h 650974"/>
                  <a:gd name="connsiteX77" fmla="*/ 661970 w 1347770"/>
                  <a:gd name="connsiteY77" fmla="*/ 329350 h 650974"/>
                  <a:gd name="connsiteX78" fmla="*/ 530703 w 1347770"/>
                  <a:gd name="connsiteY78" fmla="*/ 308074 h 650974"/>
                  <a:gd name="connsiteX79" fmla="*/ 571292 w 1347770"/>
                  <a:gd name="connsiteY79" fmla="*/ 648295 h 650974"/>
                  <a:gd name="connsiteX80" fmla="*/ 394795 w 1347770"/>
                  <a:gd name="connsiteY80" fmla="*/ 650974 h 650974"/>
                  <a:gd name="connsiteX81" fmla="*/ 423547 w 1347770"/>
                  <a:gd name="connsiteY81" fmla="*/ 316111 h 650974"/>
                  <a:gd name="connsiteX82" fmla="*/ 302996 w 1347770"/>
                  <a:gd name="connsiteY82" fmla="*/ 356139 h 650974"/>
                  <a:gd name="connsiteX83" fmla="*/ 300317 w 1347770"/>
                  <a:gd name="connsiteY83" fmla="*/ 225028 h 650974"/>
                  <a:gd name="connsiteX84" fmla="*/ 319123 w 1347770"/>
                  <a:gd name="connsiteY84" fmla="*/ 193421 h 650974"/>
                  <a:gd name="connsiteX85" fmla="*/ 426226 w 1347770"/>
                  <a:gd name="connsiteY85" fmla="*/ 214313 h 650974"/>
                  <a:gd name="connsiteX86" fmla="*/ 407910 w 1347770"/>
                  <a:gd name="connsiteY86" fmla="*/ 2679 h 650974"/>
                  <a:gd name="connsiteX87" fmla="*/ 565653 w 1347770"/>
                  <a:gd name="connsiteY87" fmla="*/ 0 h 650974"/>
                  <a:gd name="connsiteX88" fmla="*/ 86877 w 1347770"/>
                  <a:gd name="connsiteY88" fmla="*/ 0 h 650974"/>
                  <a:gd name="connsiteX89" fmla="*/ 250540 w 1347770"/>
                  <a:gd name="connsiteY89" fmla="*/ 0 h 650974"/>
                  <a:gd name="connsiteX90" fmla="*/ 227987 w 1347770"/>
                  <a:gd name="connsiteY90" fmla="*/ 69652 h 650974"/>
                  <a:gd name="connsiteX91" fmla="*/ 330065 w 1347770"/>
                  <a:gd name="connsiteY91" fmla="*/ 28503 h 650974"/>
                  <a:gd name="connsiteX92" fmla="*/ 324428 w 1347770"/>
                  <a:gd name="connsiteY92" fmla="*/ 141982 h 650974"/>
                  <a:gd name="connsiteX93" fmla="*/ 161014 w 1347770"/>
                  <a:gd name="connsiteY93" fmla="*/ 144661 h 650974"/>
                  <a:gd name="connsiteX94" fmla="*/ 0 w 1347770"/>
                  <a:gd name="connsiteY94" fmla="*/ 200762 h 650974"/>
                  <a:gd name="connsiteX95" fmla="*/ 2959 w 1347770"/>
                  <a:gd name="connsiteY95" fmla="*/ 48095 h 650974"/>
                  <a:gd name="connsiteX96" fmla="*/ 120831 w 1347770"/>
                  <a:gd name="connsiteY96" fmla="*/ 72331 h 650974"/>
                  <a:gd name="connsiteX97" fmla="*/ 86877 w 1347770"/>
                  <a:gd name="connsiteY97" fmla="*/ 0 h 65097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36061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36061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36061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399593 w 1347770"/>
                  <a:gd name="connsiteY85" fmla="*/ 206556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02832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399593 w 1347770"/>
                  <a:gd name="connsiteY85" fmla="*/ 206556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42540 w 1347770"/>
                  <a:gd name="connsiteY78" fmla="*/ 312154 h 655054"/>
                  <a:gd name="connsiteX79" fmla="*/ 571292 w 1347770"/>
                  <a:gd name="connsiteY79" fmla="*/ 652375 h 655054"/>
                  <a:gd name="connsiteX80" fmla="*/ 394795 w 1347770"/>
                  <a:gd name="connsiteY80" fmla="*/ 655054 h 655054"/>
                  <a:gd name="connsiteX81" fmla="*/ 402832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399593 w 1347770"/>
                  <a:gd name="connsiteY85" fmla="*/ 206556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6971 h 657173"/>
                  <a:gd name="connsiteX1" fmla="*/ 118152 w 1347770"/>
                  <a:gd name="connsiteY1" fmla="*/ 475008 h 657173"/>
                  <a:gd name="connsiteX2" fmla="*/ 110115 w 1347770"/>
                  <a:gd name="connsiteY2" fmla="*/ 558054 h 657173"/>
                  <a:gd name="connsiteX3" fmla="*/ 185124 w 1347770"/>
                  <a:gd name="connsiteY3" fmla="*/ 550017 h 657173"/>
                  <a:gd name="connsiteX4" fmla="*/ 185124 w 1347770"/>
                  <a:gd name="connsiteY4" fmla="*/ 466971 h 657173"/>
                  <a:gd name="connsiteX5" fmla="*/ 235019 w 1347770"/>
                  <a:gd name="connsiteY5" fmla="*/ 383757 h 657173"/>
                  <a:gd name="connsiteX6" fmla="*/ 268171 w 1347770"/>
                  <a:gd name="connsiteY6" fmla="*/ 397319 h 657173"/>
                  <a:gd name="connsiteX7" fmla="*/ 289602 w 1347770"/>
                  <a:gd name="connsiteY7" fmla="*/ 440182 h 657173"/>
                  <a:gd name="connsiteX8" fmla="*/ 292281 w 1347770"/>
                  <a:gd name="connsiteY8" fmla="*/ 627705 h 657173"/>
                  <a:gd name="connsiteX9" fmla="*/ 211913 w 1347770"/>
                  <a:gd name="connsiteY9" fmla="*/ 633063 h 657173"/>
                  <a:gd name="connsiteX10" fmla="*/ 10996 w 1347770"/>
                  <a:gd name="connsiteY10" fmla="*/ 649137 h 657173"/>
                  <a:gd name="connsiteX11" fmla="*/ 37785 w 1347770"/>
                  <a:gd name="connsiteY11" fmla="*/ 410714 h 657173"/>
                  <a:gd name="connsiteX12" fmla="*/ 120831 w 1347770"/>
                  <a:gd name="connsiteY12" fmla="*/ 397319 h 657173"/>
                  <a:gd name="connsiteX13" fmla="*/ 219950 w 1347770"/>
                  <a:gd name="connsiteY13" fmla="*/ 383925 h 657173"/>
                  <a:gd name="connsiteX14" fmla="*/ 235019 w 1347770"/>
                  <a:gd name="connsiteY14" fmla="*/ 383757 h 657173"/>
                  <a:gd name="connsiteX15" fmla="*/ 964686 w 1347770"/>
                  <a:gd name="connsiteY15" fmla="*/ 359815 h 657173"/>
                  <a:gd name="connsiteX16" fmla="*/ 929860 w 1347770"/>
                  <a:gd name="connsiteY16" fmla="*/ 362494 h 657173"/>
                  <a:gd name="connsiteX17" fmla="*/ 927181 w 1347770"/>
                  <a:gd name="connsiteY17" fmla="*/ 413393 h 657173"/>
                  <a:gd name="connsiteX18" fmla="*/ 962007 w 1347770"/>
                  <a:gd name="connsiteY18" fmla="*/ 410714 h 657173"/>
                  <a:gd name="connsiteX19" fmla="*/ 964686 w 1347770"/>
                  <a:gd name="connsiteY19" fmla="*/ 359815 h 657173"/>
                  <a:gd name="connsiteX20" fmla="*/ 1106668 w 1347770"/>
                  <a:gd name="connsiteY20" fmla="*/ 351778 h 657173"/>
                  <a:gd name="connsiteX21" fmla="*/ 1071842 w 1347770"/>
                  <a:gd name="connsiteY21" fmla="*/ 354457 h 657173"/>
                  <a:gd name="connsiteX22" fmla="*/ 1071842 w 1347770"/>
                  <a:gd name="connsiteY22" fmla="*/ 402677 h 657173"/>
                  <a:gd name="connsiteX23" fmla="*/ 1103989 w 1347770"/>
                  <a:gd name="connsiteY23" fmla="*/ 402677 h 657173"/>
                  <a:gd name="connsiteX24" fmla="*/ 1106668 w 1347770"/>
                  <a:gd name="connsiteY24" fmla="*/ 351778 h 657173"/>
                  <a:gd name="connsiteX25" fmla="*/ 289602 w 1347770"/>
                  <a:gd name="connsiteY25" fmla="*/ 274090 h 657173"/>
                  <a:gd name="connsiteX26" fmla="*/ 286923 w 1347770"/>
                  <a:gd name="connsiteY26" fmla="*/ 346420 h 657173"/>
                  <a:gd name="connsiteX27" fmla="*/ 45821 w 1347770"/>
                  <a:gd name="connsiteY27" fmla="*/ 378567 h 657173"/>
                  <a:gd name="connsiteX28" fmla="*/ 48500 w 1347770"/>
                  <a:gd name="connsiteY28" fmla="*/ 298200 h 657173"/>
                  <a:gd name="connsiteX29" fmla="*/ 289602 w 1347770"/>
                  <a:gd name="connsiteY29" fmla="*/ 274090 h 657173"/>
                  <a:gd name="connsiteX30" fmla="*/ 972723 w 1347770"/>
                  <a:gd name="connsiteY30" fmla="*/ 244622 h 657173"/>
                  <a:gd name="connsiteX31" fmla="*/ 932539 w 1347770"/>
                  <a:gd name="connsiteY31" fmla="*/ 249980 h 657173"/>
                  <a:gd name="connsiteX32" fmla="*/ 929860 w 1347770"/>
                  <a:gd name="connsiteY32" fmla="*/ 295521 h 657173"/>
                  <a:gd name="connsiteX33" fmla="*/ 970044 w 1347770"/>
                  <a:gd name="connsiteY33" fmla="*/ 290163 h 657173"/>
                  <a:gd name="connsiteX34" fmla="*/ 972723 w 1347770"/>
                  <a:gd name="connsiteY34" fmla="*/ 244622 h 657173"/>
                  <a:gd name="connsiteX35" fmla="*/ 1103989 w 1347770"/>
                  <a:gd name="connsiteY35" fmla="*/ 239264 h 657173"/>
                  <a:gd name="connsiteX36" fmla="*/ 1077200 w 1347770"/>
                  <a:gd name="connsiteY36" fmla="*/ 241943 h 657173"/>
                  <a:gd name="connsiteX37" fmla="*/ 1074521 w 1347770"/>
                  <a:gd name="connsiteY37" fmla="*/ 287484 h 657173"/>
                  <a:gd name="connsiteX38" fmla="*/ 1103989 w 1347770"/>
                  <a:gd name="connsiteY38" fmla="*/ 284805 h 657173"/>
                  <a:gd name="connsiteX39" fmla="*/ 1103989 w 1347770"/>
                  <a:gd name="connsiteY39" fmla="*/ 239264 h 657173"/>
                  <a:gd name="connsiteX40" fmla="*/ 292281 w 1347770"/>
                  <a:gd name="connsiteY40" fmla="*/ 174970 h 657173"/>
                  <a:gd name="connsiteX41" fmla="*/ 289602 w 1347770"/>
                  <a:gd name="connsiteY41" fmla="*/ 247301 h 657173"/>
                  <a:gd name="connsiteX42" fmla="*/ 158335 w 1347770"/>
                  <a:gd name="connsiteY42" fmla="*/ 255337 h 657173"/>
                  <a:gd name="connsiteX43" fmla="*/ 45821 w 1347770"/>
                  <a:gd name="connsiteY43" fmla="*/ 268732 h 657173"/>
                  <a:gd name="connsiteX44" fmla="*/ 48500 w 1347770"/>
                  <a:gd name="connsiteY44" fmla="*/ 188365 h 657173"/>
                  <a:gd name="connsiteX45" fmla="*/ 292281 w 1347770"/>
                  <a:gd name="connsiteY45" fmla="*/ 174970 h 657173"/>
                  <a:gd name="connsiteX46" fmla="*/ 1205788 w 1347770"/>
                  <a:gd name="connsiteY46" fmla="*/ 158897 h 657173"/>
                  <a:gd name="connsiteX47" fmla="*/ 1326338 w 1347770"/>
                  <a:gd name="connsiteY47" fmla="*/ 164255 h 657173"/>
                  <a:gd name="connsiteX48" fmla="*/ 1339733 w 1347770"/>
                  <a:gd name="connsiteY48" fmla="*/ 410714 h 657173"/>
                  <a:gd name="connsiteX49" fmla="*/ 1334375 w 1347770"/>
                  <a:gd name="connsiteY49" fmla="*/ 627705 h 657173"/>
                  <a:gd name="connsiteX50" fmla="*/ 996833 w 1347770"/>
                  <a:gd name="connsiteY50" fmla="*/ 633063 h 657173"/>
                  <a:gd name="connsiteX51" fmla="*/ 696795 w 1347770"/>
                  <a:gd name="connsiteY51" fmla="*/ 654494 h 657173"/>
                  <a:gd name="connsiteX52" fmla="*/ 712869 w 1347770"/>
                  <a:gd name="connsiteY52" fmla="*/ 183007 h 657173"/>
                  <a:gd name="connsiteX53" fmla="*/ 814667 w 1347770"/>
                  <a:gd name="connsiteY53" fmla="*/ 174970 h 657173"/>
                  <a:gd name="connsiteX54" fmla="*/ 803952 w 1347770"/>
                  <a:gd name="connsiteY54" fmla="*/ 539302 h 657173"/>
                  <a:gd name="connsiteX55" fmla="*/ 1018264 w 1347770"/>
                  <a:gd name="connsiteY55" fmla="*/ 525907 h 657173"/>
                  <a:gd name="connsiteX56" fmla="*/ 1224540 w 1347770"/>
                  <a:gd name="connsiteY56" fmla="*/ 523228 h 657173"/>
                  <a:gd name="connsiteX57" fmla="*/ 1221861 w 1347770"/>
                  <a:gd name="connsiteY57" fmla="*/ 341062 h 657173"/>
                  <a:gd name="connsiteX58" fmla="*/ 1205788 w 1347770"/>
                  <a:gd name="connsiteY58" fmla="*/ 158897 h 657173"/>
                  <a:gd name="connsiteX59" fmla="*/ 1347770 w 1347770"/>
                  <a:gd name="connsiteY59" fmla="*/ 2119 h 657173"/>
                  <a:gd name="connsiteX60" fmla="*/ 1347770 w 1347770"/>
                  <a:gd name="connsiteY60" fmla="*/ 99961 h 657173"/>
                  <a:gd name="connsiteX61" fmla="*/ 1087916 w 1347770"/>
                  <a:gd name="connsiteY61" fmla="*/ 99961 h 657173"/>
                  <a:gd name="connsiteX62" fmla="*/ 1085237 w 1347770"/>
                  <a:gd name="connsiteY62" fmla="*/ 158897 h 657173"/>
                  <a:gd name="connsiteX63" fmla="*/ 1128099 w 1347770"/>
                  <a:gd name="connsiteY63" fmla="*/ 156218 h 657173"/>
                  <a:gd name="connsiteX64" fmla="*/ 1170962 w 1347770"/>
                  <a:gd name="connsiteY64" fmla="*/ 164255 h 657173"/>
                  <a:gd name="connsiteX65" fmla="*/ 1200430 w 1347770"/>
                  <a:gd name="connsiteY65" fmla="*/ 207117 h 657173"/>
                  <a:gd name="connsiteX66" fmla="*/ 1208467 w 1347770"/>
                  <a:gd name="connsiteY66" fmla="*/ 488402 h 657173"/>
                  <a:gd name="connsiteX67" fmla="*/ 833420 w 1347770"/>
                  <a:gd name="connsiteY67" fmla="*/ 515191 h 657173"/>
                  <a:gd name="connsiteX68" fmla="*/ 841456 w 1347770"/>
                  <a:gd name="connsiteY68" fmla="*/ 172291 h 657173"/>
                  <a:gd name="connsiteX69" fmla="*/ 975402 w 1347770"/>
                  <a:gd name="connsiteY69" fmla="*/ 161576 h 657173"/>
                  <a:gd name="connsiteX70" fmla="*/ 975402 w 1347770"/>
                  <a:gd name="connsiteY70" fmla="*/ 113355 h 657173"/>
                  <a:gd name="connsiteX71" fmla="*/ 699474 w 1347770"/>
                  <a:gd name="connsiteY71" fmla="*/ 137466 h 657173"/>
                  <a:gd name="connsiteX72" fmla="*/ 699474 w 1347770"/>
                  <a:gd name="connsiteY72" fmla="*/ 7196 h 657173"/>
                  <a:gd name="connsiteX73" fmla="*/ 1347770 w 1347770"/>
                  <a:gd name="connsiteY73" fmla="*/ 2119 h 657173"/>
                  <a:gd name="connsiteX74" fmla="*/ 565653 w 1347770"/>
                  <a:gd name="connsiteY74" fmla="*/ 6199 h 657173"/>
                  <a:gd name="connsiteX75" fmla="*/ 559735 w 1347770"/>
                  <a:gd name="connsiteY75" fmla="*/ 220512 h 657173"/>
                  <a:gd name="connsiteX76" fmla="*/ 661970 w 1347770"/>
                  <a:gd name="connsiteY76" fmla="*/ 184721 h 657173"/>
                  <a:gd name="connsiteX77" fmla="*/ 661970 w 1347770"/>
                  <a:gd name="connsiteY77" fmla="*/ 335549 h 657173"/>
                  <a:gd name="connsiteX78" fmla="*/ 542540 w 1347770"/>
                  <a:gd name="connsiteY78" fmla="*/ 314273 h 657173"/>
                  <a:gd name="connsiteX79" fmla="*/ 571292 w 1347770"/>
                  <a:gd name="connsiteY79" fmla="*/ 654494 h 657173"/>
                  <a:gd name="connsiteX80" fmla="*/ 394795 w 1347770"/>
                  <a:gd name="connsiteY80" fmla="*/ 657173 h 657173"/>
                  <a:gd name="connsiteX81" fmla="*/ 402832 w 1347770"/>
                  <a:gd name="connsiteY81" fmla="*/ 322310 h 657173"/>
                  <a:gd name="connsiteX82" fmla="*/ 302996 w 1347770"/>
                  <a:gd name="connsiteY82" fmla="*/ 362338 h 657173"/>
                  <a:gd name="connsiteX83" fmla="*/ 300317 w 1347770"/>
                  <a:gd name="connsiteY83" fmla="*/ 231227 h 657173"/>
                  <a:gd name="connsiteX84" fmla="*/ 319123 w 1347770"/>
                  <a:gd name="connsiteY84" fmla="*/ 199620 h 657173"/>
                  <a:gd name="connsiteX85" fmla="*/ 399593 w 1347770"/>
                  <a:gd name="connsiteY85" fmla="*/ 208675 h 657173"/>
                  <a:gd name="connsiteX86" fmla="*/ 372399 w 1347770"/>
                  <a:gd name="connsiteY86" fmla="*/ 0 h 657173"/>
                  <a:gd name="connsiteX87" fmla="*/ 565653 w 1347770"/>
                  <a:gd name="connsiteY87" fmla="*/ 6199 h 657173"/>
                  <a:gd name="connsiteX88" fmla="*/ 86877 w 1347770"/>
                  <a:gd name="connsiteY88" fmla="*/ 6199 h 657173"/>
                  <a:gd name="connsiteX89" fmla="*/ 250540 w 1347770"/>
                  <a:gd name="connsiteY89" fmla="*/ 6199 h 657173"/>
                  <a:gd name="connsiteX90" fmla="*/ 227987 w 1347770"/>
                  <a:gd name="connsiteY90" fmla="*/ 75851 h 657173"/>
                  <a:gd name="connsiteX91" fmla="*/ 330065 w 1347770"/>
                  <a:gd name="connsiteY91" fmla="*/ 34702 h 657173"/>
                  <a:gd name="connsiteX92" fmla="*/ 324428 w 1347770"/>
                  <a:gd name="connsiteY92" fmla="*/ 148181 h 657173"/>
                  <a:gd name="connsiteX93" fmla="*/ 161014 w 1347770"/>
                  <a:gd name="connsiteY93" fmla="*/ 150860 h 657173"/>
                  <a:gd name="connsiteX94" fmla="*/ 0 w 1347770"/>
                  <a:gd name="connsiteY94" fmla="*/ 206961 h 657173"/>
                  <a:gd name="connsiteX95" fmla="*/ 2959 w 1347770"/>
                  <a:gd name="connsiteY95" fmla="*/ 54294 h 657173"/>
                  <a:gd name="connsiteX96" fmla="*/ 120831 w 1347770"/>
                  <a:gd name="connsiteY96" fmla="*/ 78530 h 657173"/>
                  <a:gd name="connsiteX97" fmla="*/ 86877 w 1347770"/>
                  <a:gd name="connsiteY97" fmla="*/ 6199 h 657173"/>
                  <a:gd name="connsiteX0" fmla="*/ 185124 w 1347770"/>
                  <a:gd name="connsiteY0" fmla="*/ 466971 h 657173"/>
                  <a:gd name="connsiteX1" fmla="*/ 118152 w 1347770"/>
                  <a:gd name="connsiteY1" fmla="*/ 475008 h 657173"/>
                  <a:gd name="connsiteX2" fmla="*/ 110115 w 1347770"/>
                  <a:gd name="connsiteY2" fmla="*/ 558054 h 657173"/>
                  <a:gd name="connsiteX3" fmla="*/ 185124 w 1347770"/>
                  <a:gd name="connsiteY3" fmla="*/ 550017 h 657173"/>
                  <a:gd name="connsiteX4" fmla="*/ 185124 w 1347770"/>
                  <a:gd name="connsiteY4" fmla="*/ 466971 h 657173"/>
                  <a:gd name="connsiteX5" fmla="*/ 235019 w 1347770"/>
                  <a:gd name="connsiteY5" fmla="*/ 383757 h 657173"/>
                  <a:gd name="connsiteX6" fmla="*/ 268171 w 1347770"/>
                  <a:gd name="connsiteY6" fmla="*/ 397319 h 657173"/>
                  <a:gd name="connsiteX7" fmla="*/ 289602 w 1347770"/>
                  <a:gd name="connsiteY7" fmla="*/ 440182 h 657173"/>
                  <a:gd name="connsiteX8" fmla="*/ 292281 w 1347770"/>
                  <a:gd name="connsiteY8" fmla="*/ 627705 h 657173"/>
                  <a:gd name="connsiteX9" fmla="*/ 211913 w 1347770"/>
                  <a:gd name="connsiteY9" fmla="*/ 633063 h 657173"/>
                  <a:gd name="connsiteX10" fmla="*/ 10996 w 1347770"/>
                  <a:gd name="connsiteY10" fmla="*/ 649137 h 657173"/>
                  <a:gd name="connsiteX11" fmla="*/ 37785 w 1347770"/>
                  <a:gd name="connsiteY11" fmla="*/ 410714 h 657173"/>
                  <a:gd name="connsiteX12" fmla="*/ 120831 w 1347770"/>
                  <a:gd name="connsiteY12" fmla="*/ 397319 h 657173"/>
                  <a:gd name="connsiteX13" fmla="*/ 219950 w 1347770"/>
                  <a:gd name="connsiteY13" fmla="*/ 383925 h 657173"/>
                  <a:gd name="connsiteX14" fmla="*/ 235019 w 1347770"/>
                  <a:gd name="connsiteY14" fmla="*/ 383757 h 657173"/>
                  <a:gd name="connsiteX15" fmla="*/ 964686 w 1347770"/>
                  <a:gd name="connsiteY15" fmla="*/ 359815 h 657173"/>
                  <a:gd name="connsiteX16" fmla="*/ 929860 w 1347770"/>
                  <a:gd name="connsiteY16" fmla="*/ 362494 h 657173"/>
                  <a:gd name="connsiteX17" fmla="*/ 927181 w 1347770"/>
                  <a:gd name="connsiteY17" fmla="*/ 413393 h 657173"/>
                  <a:gd name="connsiteX18" fmla="*/ 962007 w 1347770"/>
                  <a:gd name="connsiteY18" fmla="*/ 410714 h 657173"/>
                  <a:gd name="connsiteX19" fmla="*/ 964686 w 1347770"/>
                  <a:gd name="connsiteY19" fmla="*/ 359815 h 657173"/>
                  <a:gd name="connsiteX20" fmla="*/ 1106668 w 1347770"/>
                  <a:gd name="connsiteY20" fmla="*/ 351778 h 657173"/>
                  <a:gd name="connsiteX21" fmla="*/ 1071842 w 1347770"/>
                  <a:gd name="connsiteY21" fmla="*/ 354457 h 657173"/>
                  <a:gd name="connsiteX22" fmla="*/ 1071842 w 1347770"/>
                  <a:gd name="connsiteY22" fmla="*/ 402677 h 657173"/>
                  <a:gd name="connsiteX23" fmla="*/ 1103989 w 1347770"/>
                  <a:gd name="connsiteY23" fmla="*/ 402677 h 657173"/>
                  <a:gd name="connsiteX24" fmla="*/ 1106668 w 1347770"/>
                  <a:gd name="connsiteY24" fmla="*/ 351778 h 657173"/>
                  <a:gd name="connsiteX25" fmla="*/ 289602 w 1347770"/>
                  <a:gd name="connsiteY25" fmla="*/ 274090 h 657173"/>
                  <a:gd name="connsiteX26" fmla="*/ 286923 w 1347770"/>
                  <a:gd name="connsiteY26" fmla="*/ 346420 h 657173"/>
                  <a:gd name="connsiteX27" fmla="*/ 45821 w 1347770"/>
                  <a:gd name="connsiteY27" fmla="*/ 378567 h 657173"/>
                  <a:gd name="connsiteX28" fmla="*/ 48500 w 1347770"/>
                  <a:gd name="connsiteY28" fmla="*/ 298200 h 657173"/>
                  <a:gd name="connsiteX29" fmla="*/ 289602 w 1347770"/>
                  <a:gd name="connsiteY29" fmla="*/ 274090 h 657173"/>
                  <a:gd name="connsiteX30" fmla="*/ 972723 w 1347770"/>
                  <a:gd name="connsiteY30" fmla="*/ 244622 h 657173"/>
                  <a:gd name="connsiteX31" fmla="*/ 932539 w 1347770"/>
                  <a:gd name="connsiteY31" fmla="*/ 249980 h 657173"/>
                  <a:gd name="connsiteX32" fmla="*/ 929860 w 1347770"/>
                  <a:gd name="connsiteY32" fmla="*/ 295521 h 657173"/>
                  <a:gd name="connsiteX33" fmla="*/ 970044 w 1347770"/>
                  <a:gd name="connsiteY33" fmla="*/ 290163 h 657173"/>
                  <a:gd name="connsiteX34" fmla="*/ 972723 w 1347770"/>
                  <a:gd name="connsiteY34" fmla="*/ 244622 h 657173"/>
                  <a:gd name="connsiteX35" fmla="*/ 1103989 w 1347770"/>
                  <a:gd name="connsiteY35" fmla="*/ 239264 h 657173"/>
                  <a:gd name="connsiteX36" fmla="*/ 1077200 w 1347770"/>
                  <a:gd name="connsiteY36" fmla="*/ 241943 h 657173"/>
                  <a:gd name="connsiteX37" fmla="*/ 1074521 w 1347770"/>
                  <a:gd name="connsiteY37" fmla="*/ 287484 h 657173"/>
                  <a:gd name="connsiteX38" fmla="*/ 1103989 w 1347770"/>
                  <a:gd name="connsiteY38" fmla="*/ 284805 h 657173"/>
                  <a:gd name="connsiteX39" fmla="*/ 1103989 w 1347770"/>
                  <a:gd name="connsiteY39" fmla="*/ 239264 h 657173"/>
                  <a:gd name="connsiteX40" fmla="*/ 292281 w 1347770"/>
                  <a:gd name="connsiteY40" fmla="*/ 174970 h 657173"/>
                  <a:gd name="connsiteX41" fmla="*/ 289602 w 1347770"/>
                  <a:gd name="connsiteY41" fmla="*/ 247301 h 657173"/>
                  <a:gd name="connsiteX42" fmla="*/ 158335 w 1347770"/>
                  <a:gd name="connsiteY42" fmla="*/ 255337 h 657173"/>
                  <a:gd name="connsiteX43" fmla="*/ 45821 w 1347770"/>
                  <a:gd name="connsiteY43" fmla="*/ 268732 h 657173"/>
                  <a:gd name="connsiteX44" fmla="*/ 48500 w 1347770"/>
                  <a:gd name="connsiteY44" fmla="*/ 188365 h 657173"/>
                  <a:gd name="connsiteX45" fmla="*/ 292281 w 1347770"/>
                  <a:gd name="connsiteY45" fmla="*/ 174970 h 657173"/>
                  <a:gd name="connsiteX46" fmla="*/ 1205788 w 1347770"/>
                  <a:gd name="connsiteY46" fmla="*/ 158897 h 657173"/>
                  <a:gd name="connsiteX47" fmla="*/ 1326338 w 1347770"/>
                  <a:gd name="connsiteY47" fmla="*/ 164255 h 657173"/>
                  <a:gd name="connsiteX48" fmla="*/ 1339733 w 1347770"/>
                  <a:gd name="connsiteY48" fmla="*/ 410714 h 657173"/>
                  <a:gd name="connsiteX49" fmla="*/ 1334375 w 1347770"/>
                  <a:gd name="connsiteY49" fmla="*/ 627705 h 657173"/>
                  <a:gd name="connsiteX50" fmla="*/ 996833 w 1347770"/>
                  <a:gd name="connsiteY50" fmla="*/ 633063 h 657173"/>
                  <a:gd name="connsiteX51" fmla="*/ 696795 w 1347770"/>
                  <a:gd name="connsiteY51" fmla="*/ 654494 h 657173"/>
                  <a:gd name="connsiteX52" fmla="*/ 712869 w 1347770"/>
                  <a:gd name="connsiteY52" fmla="*/ 183007 h 657173"/>
                  <a:gd name="connsiteX53" fmla="*/ 814667 w 1347770"/>
                  <a:gd name="connsiteY53" fmla="*/ 174970 h 657173"/>
                  <a:gd name="connsiteX54" fmla="*/ 803952 w 1347770"/>
                  <a:gd name="connsiteY54" fmla="*/ 539302 h 657173"/>
                  <a:gd name="connsiteX55" fmla="*/ 1018264 w 1347770"/>
                  <a:gd name="connsiteY55" fmla="*/ 525907 h 657173"/>
                  <a:gd name="connsiteX56" fmla="*/ 1224540 w 1347770"/>
                  <a:gd name="connsiteY56" fmla="*/ 523228 h 657173"/>
                  <a:gd name="connsiteX57" fmla="*/ 1221861 w 1347770"/>
                  <a:gd name="connsiteY57" fmla="*/ 341062 h 657173"/>
                  <a:gd name="connsiteX58" fmla="*/ 1205788 w 1347770"/>
                  <a:gd name="connsiteY58" fmla="*/ 158897 h 657173"/>
                  <a:gd name="connsiteX59" fmla="*/ 1347770 w 1347770"/>
                  <a:gd name="connsiteY59" fmla="*/ 2119 h 657173"/>
                  <a:gd name="connsiteX60" fmla="*/ 1347770 w 1347770"/>
                  <a:gd name="connsiteY60" fmla="*/ 99961 h 657173"/>
                  <a:gd name="connsiteX61" fmla="*/ 1087916 w 1347770"/>
                  <a:gd name="connsiteY61" fmla="*/ 99961 h 657173"/>
                  <a:gd name="connsiteX62" fmla="*/ 1085237 w 1347770"/>
                  <a:gd name="connsiteY62" fmla="*/ 158897 h 657173"/>
                  <a:gd name="connsiteX63" fmla="*/ 1128099 w 1347770"/>
                  <a:gd name="connsiteY63" fmla="*/ 156218 h 657173"/>
                  <a:gd name="connsiteX64" fmla="*/ 1170962 w 1347770"/>
                  <a:gd name="connsiteY64" fmla="*/ 164255 h 657173"/>
                  <a:gd name="connsiteX65" fmla="*/ 1200430 w 1347770"/>
                  <a:gd name="connsiteY65" fmla="*/ 207117 h 657173"/>
                  <a:gd name="connsiteX66" fmla="*/ 1208467 w 1347770"/>
                  <a:gd name="connsiteY66" fmla="*/ 488402 h 657173"/>
                  <a:gd name="connsiteX67" fmla="*/ 833420 w 1347770"/>
                  <a:gd name="connsiteY67" fmla="*/ 515191 h 657173"/>
                  <a:gd name="connsiteX68" fmla="*/ 841456 w 1347770"/>
                  <a:gd name="connsiteY68" fmla="*/ 172291 h 657173"/>
                  <a:gd name="connsiteX69" fmla="*/ 975402 w 1347770"/>
                  <a:gd name="connsiteY69" fmla="*/ 161576 h 657173"/>
                  <a:gd name="connsiteX70" fmla="*/ 975402 w 1347770"/>
                  <a:gd name="connsiteY70" fmla="*/ 113355 h 657173"/>
                  <a:gd name="connsiteX71" fmla="*/ 699474 w 1347770"/>
                  <a:gd name="connsiteY71" fmla="*/ 137466 h 657173"/>
                  <a:gd name="connsiteX72" fmla="*/ 699474 w 1347770"/>
                  <a:gd name="connsiteY72" fmla="*/ 7196 h 657173"/>
                  <a:gd name="connsiteX73" fmla="*/ 1347770 w 1347770"/>
                  <a:gd name="connsiteY73" fmla="*/ 2119 h 657173"/>
                  <a:gd name="connsiteX74" fmla="*/ 598205 w 1347770"/>
                  <a:gd name="connsiteY74" fmla="*/ 9158 h 657173"/>
                  <a:gd name="connsiteX75" fmla="*/ 559735 w 1347770"/>
                  <a:gd name="connsiteY75" fmla="*/ 220512 h 657173"/>
                  <a:gd name="connsiteX76" fmla="*/ 661970 w 1347770"/>
                  <a:gd name="connsiteY76" fmla="*/ 184721 h 657173"/>
                  <a:gd name="connsiteX77" fmla="*/ 661970 w 1347770"/>
                  <a:gd name="connsiteY77" fmla="*/ 335549 h 657173"/>
                  <a:gd name="connsiteX78" fmla="*/ 542540 w 1347770"/>
                  <a:gd name="connsiteY78" fmla="*/ 314273 h 657173"/>
                  <a:gd name="connsiteX79" fmla="*/ 571292 w 1347770"/>
                  <a:gd name="connsiteY79" fmla="*/ 654494 h 657173"/>
                  <a:gd name="connsiteX80" fmla="*/ 394795 w 1347770"/>
                  <a:gd name="connsiteY80" fmla="*/ 657173 h 657173"/>
                  <a:gd name="connsiteX81" fmla="*/ 402832 w 1347770"/>
                  <a:gd name="connsiteY81" fmla="*/ 322310 h 657173"/>
                  <a:gd name="connsiteX82" fmla="*/ 302996 w 1347770"/>
                  <a:gd name="connsiteY82" fmla="*/ 362338 h 657173"/>
                  <a:gd name="connsiteX83" fmla="*/ 300317 w 1347770"/>
                  <a:gd name="connsiteY83" fmla="*/ 231227 h 657173"/>
                  <a:gd name="connsiteX84" fmla="*/ 319123 w 1347770"/>
                  <a:gd name="connsiteY84" fmla="*/ 199620 h 657173"/>
                  <a:gd name="connsiteX85" fmla="*/ 399593 w 1347770"/>
                  <a:gd name="connsiteY85" fmla="*/ 208675 h 657173"/>
                  <a:gd name="connsiteX86" fmla="*/ 372399 w 1347770"/>
                  <a:gd name="connsiteY86" fmla="*/ 0 h 657173"/>
                  <a:gd name="connsiteX87" fmla="*/ 598205 w 1347770"/>
                  <a:gd name="connsiteY87" fmla="*/ 9158 h 657173"/>
                  <a:gd name="connsiteX88" fmla="*/ 86877 w 1347770"/>
                  <a:gd name="connsiteY88" fmla="*/ 6199 h 657173"/>
                  <a:gd name="connsiteX89" fmla="*/ 250540 w 1347770"/>
                  <a:gd name="connsiteY89" fmla="*/ 6199 h 657173"/>
                  <a:gd name="connsiteX90" fmla="*/ 227987 w 1347770"/>
                  <a:gd name="connsiteY90" fmla="*/ 75851 h 657173"/>
                  <a:gd name="connsiteX91" fmla="*/ 330065 w 1347770"/>
                  <a:gd name="connsiteY91" fmla="*/ 34702 h 657173"/>
                  <a:gd name="connsiteX92" fmla="*/ 324428 w 1347770"/>
                  <a:gd name="connsiteY92" fmla="*/ 148181 h 657173"/>
                  <a:gd name="connsiteX93" fmla="*/ 161014 w 1347770"/>
                  <a:gd name="connsiteY93" fmla="*/ 150860 h 657173"/>
                  <a:gd name="connsiteX94" fmla="*/ 0 w 1347770"/>
                  <a:gd name="connsiteY94" fmla="*/ 206961 h 657173"/>
                  <a:gd name="connsiteX95" fmla="*/ 2959 w 1347770"/>
                  <a:gd name="connsiteY95" fmla="*/ 54294 h 657173"/>
                  <a:gd name="connsiteX96" fmla="*/ 120831 w 1347770"/>
                  <a:gd name="connsiteY96" fmla="*/ 78530 h 657173"/>
                  <a:gd name="connsiteX97" fmla="*/ 86877 w 1347770"/>
                  <a:gd name="connsiteY97" fmla="*/ 6199 h 657173"/>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99961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37466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71292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99961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37466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83129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99961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52262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83129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129553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52262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83129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347770" h="654494">
                    <a:moveTo>
                      <a:pt x="185124" y="466971"/>
                    </a:moveTo>
                    <a:lnTo>
                      <a:pt x="118152" y="475008"/>
                    </a:lnTo>
                    <a:lnTo>
                      <a:pt x="110115" y="558054"/>
                    </a:lnTo>
                    <a:lnTo>
                      <a:pt x="185124" y="550017"/>
                    </a:lnTo>
                    <a:lnTo>
                      <a:pt x="185124" y="466971"/>
                    </a:lnTo>
                    <a:close/>
                    <a:moveTo>
                      <a:pt x="235019" y="383757"/>
                    </a:moveTo>
                    <a:cubicBezTo>
                      <a:pt x="249083" y="384762"/>
                      <a:pt x="260134" y="389283"/>
                      <a:pt x="268171" y="397319"/>
                    </a:cubicBezTo>
                    <a:cubicBezTo>
                      <a:pt x="277100" y="404463"/>
                      <a:pt x="284244" y="418751"/>
                      <a:pt x="289602" y="440182"/>
                    </a:cubicBezTo>
                    <a:cubicBezTo>
                      <a:pt x="302103" y="484830"/>
                      <a:pt x="302996" y="547338"/>
                      <a:pt x="292281" y="627705"/>
                    </a:cubicBezTo>
                    <a:lnTo>
                      <a:pt x="211913" y="633063"/>
                    </a:lnTo>
                    <a:lnTo>
                      <a:pt x="10996" y="649137"/>
                    </a:lnTo>
                    <a:lnTo>
                      <a:pt x="37785" y="410714"/>
                    </a:lnTo>
                    <a:lnTo>
                      <a:pt x="120831" y="397319"/>
                    </a:lnTo>
                    <a:cubicBezTo>
                      <a:pt x="167265" y="390176"/>
                      <a:pt x="200305" y="385711"/>
                      <a:pt x="219950" y="383925"/>
                    </a:cubicBezTo>
                    <a:cubicBezTo>
                      <a:pt x="225308" y="383478"/>
                      <a:pt x="230331" y="383423"/>
                      <a:pt x="235019" y="383757"/>
                    </a:cubicBezTo>
                    <a:close/>
                    <a:moveTo>
                      <a:pt x="964686" y="359815"/>
                    </a:moveTo>
                    <a:lnTo>
                      <a:pt x="929860" y="362494"/>
                    </a:lnTo>
                    <a:lnTo>
                      <a:pt x="927181" y="413393"/>
                    </a:lnTo>
                    <a:lnTo>
                      <a:pt x="962007" y="410714"/>
                    </a:lnTo>
                    <a:lnTo>
                      <a:pt x="964686" y="359815"/>
                    </a:lnTo>
                    <a:close/>
                    <a:moveTo>
                      <a:pt x="1106668" y="351778"/>
                    </a:moveTo>
                    <a:lnTo>
                      <a:pt x="1071842" y="354457"/>
                    </a:lnTo>
                    <a:lnTo>
                      <a:pt x="1071842" y="402677"/>
                    </a:lnTo>
                    <a:lnTo>
                      <a:pt x="1103989" y="402677"/>
                    </a:lnTo>
                    <a:lnTo>
                      <a:pt x="1106668" y="351778"/>
                    </a:lnTo>
                    <a:close/>
                    <a:moveTo>
                      <a:pt x="289602" y="274090"/>
                    </a:moveTo>
                    <a:lnTo>
                      <a:pt x="286923" y="346420"/>
                    </a:lnTo>
                    <a:lnTo>
                      <a:pt x="45821" y="378567"/>
                    </a:lnTo>
                    <a:lnTo>
                      <a:pt x="48500" y="298200"/>
                    </a:lnTo>
                    <a:lnTo>
                      <a:pt x="289602" y="274090"/>
                    </a:lnTo>
                    <a:close/>
                    <a:moveTo>
                      <a:pt x="972723" y="244622"/>
                    </a:moveTo>
                    <a:lnTo>
                      <a:pt x="932539" y="249980"/>
                    </a:lnTo>
                    <a:lnTo>
                      <a:pt x="929860" y="295521"/>
                    </a:lnTo>
                    <a:lnTo>
                      <a:pt x="970044" y="290163"/>
                    </a:lnTo>
                    <a:lnTo>
                      <a:pt x="972723" y="244622"/>
                    </a:lnTo>
                    <a:close/>
                    <a:moveTo>
                      <a:pt x="1103989" y="239264"/>
                    </a:moveTo>
                    <a:lnTo>
                      <a:pt x="1077200" y="241943"/>
                    </a:lnTo>
                    <a:lnTo>
                      <a:pt x="1074521" y="287484"/>
                    </a:lnTo>
                    <a:lnTo>
                      <a:pt x="1103989" y="284805"/>
                    </a:lnTo>
                    <a:lnTo>
                      <a:pt x="1103989" y="239264"/>
                    </a:lnTo>
                    <a:close/>
                    <a:moveTo>
                      <a:pt x="292281" y="174970"/>
                    </a:moveTo>
                    <a:lnTo>
                      <a:pt x="289602" y="247301"/>
                    </a:lnTo>
                    <a:lnTo>
                      <a:pt x="158335" y="255337"/>
                    </a:lnTo>
                    <a:lnTo>
                      <a:pt x="45821" y="268732"/>
                    </a:lnTo>
                    <a:lnTo>
                      <a:pt x="48500" y="188365"/>
                    </a:lnTo>
                    <a:lnTo>
                      <a:pt x="292281" y="174970"/>
                    </a:lnTo>
                    <a:close/>
                    <a:moveTo>
                      <a:pt x="1205788" y="158897"/>
                    </a:moveTo>
                    <a:lnTo>
                      <a:pt x="1326338" y="164255"/>
                    </a:lnTo>
                    <a:cubicBezTo>
                      <a:pt x="1335268" y="280341"/>
                      <a:pt x="1339733" y="362494"/>
                      <a:pt x="1339733" y="410714"/>
                    </a:cubicBezTo>
                    <a:cubicBezTo>
                      <a:pt x="1339733" y="483937"/>
                      <a:pt x="1337947" y="556268"/>
                      <a:pt x="1334375" y="627705"/>
                    </a:cubicBezTo>
                    <a:cubicBezTo>
                      <a:pt x="1209360" y="627705"/>
                      <a:pt x="1096845" y="629491"/>
                      <a:pt x="996833" y="633063"/>
                    </a:cubicBezTo>
                    <a:cubicBezTo>
                      <a:pt x="932539" y="636635"/>
                      <a:pt x="832527" y="643779"/>
                      <a:pt x="696795" y="654494"/>
                    </a:cubicBezTo>
                    <a:lnTo>
                      <a:pt x="712869" y="183007"/>
                    </a:lnTo>
                    <a:lnTo>
                      <a:pt x="814667" y="174970"/>
                    </a:lnTo>
                    <a:lnTo>
                      <a:pt x="803952" y="539302"/>
                    </a:lnTo>
                    <a:lnTo>
                      <a:pt x="1018264" y="525907"/>
                    </a:lnTo>
                    <a:cubicBezTo>
                      <a:pt x="1053983" y="524121"/>
                      <a:pt x="1122742" y="523228"/>
                      <a:pt x="1224540" y="523228"/>
                    </a:cubicBezTo>
                    <a:cubicBezTo>
                      <a:pt x="1224540" y="450005"/>
                      <a:pt x="1223647" y="389283"/>
                      <a:pt x="1221861" y="341062"/>
                    </a:cubicBezTo>
                    <a:cubicBezTo>
                      <a:pt x="1220075" y="307130"/>
                      <a:pt x="1214717" y="246408"/>
                      <a:pt x="1205788" y="158897"/>
                    </a:cubicBezTo>
                    <a:close/>
                    <a:moveTo>
                      <a:pt x="1347770" y="2119"/>
                    </a:moveTo>
                    <a:lnTo>
                      <a:pt x="1347770" y="129553"/>
                    </a:lnTo>
                    <a:lnTo>
                      <a:pt x="1087916" y="99961"/>
                    </a:lnTo>
                    <a:lnTo>
                      <a:pt x="1085237" y="158897"/>
                    </a:lnTo>
                    <a:cubicBezTo>
                      <a:pt x="1101310" y="157111"/>
                      <a:pt x="1115598" y="156218"/>
                      <a:pt x="1128099" y="156218"/>
                    </a:cubicBezTo>
                    <a:cubicBezTo>
                      <a:pt x="1144173" y="156218"/>
                      <a:pt x="1158460" y="158897"/>
                      <a:pt x="1170962" y="164255"/>
                    </a:cubicBezTo>
                    <a:cubicBezTo>
                      <a:pt x="1190607" y="173184"/>
                      <a:pt x="1200430" y="187472"/>
                      <a:pt x="1200430" y="207117"/>
                    </a:cubicBezTo>
                    <a:lnTo>
                      <a:pt x="1208467" y="488402"/>
                    </a:lnTo>
                    <a:lnTo>
                      <a:pt x="833420" y="515191"/>
                    </a:lnTo>
                    <a:lnTo>
                      <a:pt x="841456" y="172291"/>
                    </a:lnTo>
                    <a:lnTo>
                      <a:pt x="975402" y="161576"/>
                    </a:lnTo>
                    <a:lnTo>
                      <a:pt x="975402" y="113355"/>
                    </a:lnTo>
                    <a:lnTo>
                      <a:pt x="699474" y="152262"/>
                    </a:lnTo>
                    <a:lnTo>
                      <a:pt x="699474" y="7196"/>
                    </a:lnTo>
                    <a:cubicBezTo>
                      <a:pt x="915573" y="26219"/>
                      <a:pt x="1131671" y="24526"/>
                      <a:pt x="1347770" y="2119"/>
                    </a:cubicBezTo>
                    <a:close/>
                    <a:moveTo>
                      <a:pt x="598205" y="9158"/>
                    </a:moveTo>
                    <a:lnTo>
                      <a:pt x="559735" y="220512"/>
                    </a:lnTo>
                    <a:lnTo>
                      <a:pt x="661970" y="184721"/>
                    </a:lnTo>
                    <a:lnTo>
                      <a:pt x="661970" y="335549"/>
                    </a:lnTo>
                    <a:lnTo>
                      <a:pt x="542540" y="314273"/>
                    </a:lnTo>
                    <a:lnTo>
                      <a:pt x="583129" y="654494"/>
                    </a:lnTo>
                    <a:lnTo>
                      <a:pt x="365203" y="651255"/>
                    </a:lnTo>
                    <a:lnTo>
                      <a:pt x="402832" y="322310"/>
                    </a:lnTo>
                    <a:lnTo>
                      <a:pt x="302996" y="362338"/>
                    </a:lnTo>
                    <a:lnTo>
                      <a:pt x="300317" y="231227"/>
                    </a:lnTo>
                    <a:cubicBezTo>
                      <a:pt x="306586" y="229569"/>
                      <a:pt x="312854" y="201278"/>
                      <a:pt x="319123" y="199620"/>
                    </a:cubicBezTo>
                    <a:lnTo>
                      <a:pt x="399593" y="208675"/>
                    </a:lnTo>
                    <a:cubicBezTo>
                      <a:pt x="401379" y="138130"/>
                      <a:pt x="370613" y="70545"/>
                      <a:pt x="372399" y="0"/>
                    </a:cubicBezTo>
                    <a:lnTo>
                      <a:pt x="598205" y="9158"/>
                    </a:lnTo>
                    <a:close/>
                    <a:moveTo>
                      <a:pt x="86877" y="6199"/>
                    </a:moveTo>
                    <a:lnTo>
                      <a:pt x="250540" y="6199"/>
                    </a:lnTo>
                    <a:lnTo>
                      <a:pt x="227987" y="75851"/>
                    </a:lnTo>
                    <a:lnTo>
                      <a:pt x="330065" y="34702"/>
                    </a:lnTo>
                    <a:cubicBezTo>
                      <a:pt x="329172" y="59705"/>
                      <a:pt x="325321" y="123178"/>
                      <a:pt x="324428" y="148181"/>
                    </a:cubicBezTo>
                    <a:cubicBezTo>
                      <a:pt x="269957" y="149074"/>
                      <a:pt x="215085" y="141063"/>
                      <a:pt x="161014" y="150860"/>
                    </a:cubicBezTo>
                    <a:cubicBezTo>
                      <a:pt x="106943" y="160657"/>
                      <a:pt x="75009" y="190888"/>
                      <a:pt x="0" y="206961"/>
                    </a:cubicBezTo>
                    <a:cubicBezTo>
                      <a:pt x="986" y="156072"/>
                      <a:pt x="1973" y="105183"/>
                      <a:pt x="2959" y="54294"/>
                    </a:cubicBezTo>
                    <a:lnTo>
                      <a:pt x="120831" y="78530"/>
                    </a:lnTo>
                    <a:lnTo>
                      <a:pt x="86877" y="6199"/>
                    </a:lnTo>
                    <a:close/>
                  </a:path>
                </a:pathLst>
              </a:custGeom>
              <a:solidFill>
                <a:schemeClr val="tx1">
                  <a:lumMod val="75000"/>
                  <a:lumOff val="25000"/>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5400">
                  <a:latin typeface="HGP創英角ﾎﾟｯﾌﾟ体" panose="040B0A00000000000000" pitchFamily="50" charset="-128"/>
                  <a:ea typeface="HGP創英角ﾎﾟｯﾌﾟ体" panose="040B0A00000000000000" pitchFamily="50" charset="-128"/>
                </a:endParaRPr>
              </a:p>
            </p:txBody>
          </p:sp>
        </p:grpSp>
        <p:sp>
          <p:nvSpPr>
            <p:cNvPr id="7" name="テキスト ボックス 6">
              <a:extLst>
                <a:ext uri="{FF2B5EF4-FFF2-40B4-BE49-F238E27FC236}">
                  <a16:creationId xmlns:a16="http://schemas.microsoft.com/office/drawing/2014/main" id="{9BF545F7-15E2-9B76-D60D-0AF34CFA74F4}"/>
                </a:ext>
              </a:extLst>
            </p:cNvPr>
            <p:cNvSpPr txBox="1">
              <a:spLocks noChangeAspect="1"/>
            </p:cNvSpPr>
            <p:nvPr/>
          </p:nvSpPr>
          <p:spPr>
            <a:xfrm>
              <a:off x="9238450" y="9134625"/>
              <a:ext cx="3284204" cy="206825"/>
            </a:xfrm>
            <a:custGeom>
              <a:avLst/>
              <a:gdLst/>
              <a:ahLst/>
              <a:cxnLst/>
              <a:rect l="l" t="t" r="r" b="b"/>
              <a:pathLst>
                <a:path w="4802134" h="302418">
                  <a:moveTo>
                    <a:pt x="4768732" y="227837"/>
                  </a:moveTo>
                  <a:cubicBezTo>
                    <a:pt x="4764174" y="227837"/>
                    <a:pt x="4760267" y="229465"/>
                    <a:pt x="4757012" y="232720"/>
                  </a:cubicBezTo>
                  <a:cubicBezTo>
                    <a:pt x="4753756" y="235976"/>
                    <a:pt x="4752128" y="239883"/>
                    <a:pt x="4752128" y="244440"/>
                  </a:cubicBezTo>
                  <a:cubicBezTo>
                    <a:pt x="4752128" y="248998"/>
                    <a:pt x="4753756" y="252905"/>
                    <a:pt x="4757012" y="256161"/>
                  </a:cubicBezTo>
                  <a:cubicBezTo>
                    <a:pt x="4760267" y="259416"/>
                    <a:pt x="4764174" y="261044"/>
                    <a:pt x="4768732" y="261044"/>
                  </a:cubicBezTo>
                  <a:cubicBezTo>
                    <a:pt x="4773290" y="261044"/>
                    <a:pt x="4777197" y="259416"/>
                    <a:pt x="4780452" y="256161"/>
                  </a:cubicBezTo>
                  <a:cubicBezTo>
                    <a:pt x="4783708" y="252905"/>
                    <a:pt x="4785335" y="248998"/>
                    <a:pt x="4785335" y="244440"/>
                  </a:cubicBezTo>
                  <a:cubicBezTo>
                    <a:pt x="4785335" y="239883"/>
                    <a:pt x="4783708" y="235976"/>
                    <a:pt x="4780452" y="232720"/>
                  </a:cubicBezTo>
                  <a:cubicBezTo>
                    <a:pt x="4777197" y="229465"/>
                    <a:pt x="4773290" y="227837"/>
                    <a:pt x="4768732" y="227837"/>
                  </a:cubicBezTo>
                  <a:close/>
                  <a:moveTo>
                    <a:pt x="3852211" y="224907"/>
                  </a:moveTo>
                  <a:cubicBezTo>
                    <a:pt x="3849346" y="225037"/>
                    <a:pt x="3846611" y="225167"/>
                    <a:pt x="3844007" y="225297"/>
                  </a:cubicBezTo>
                  <a:cubicBezTo>
                    <a:pt x="3841402" y="225428"/>
                    <a:pt x="3838798" y="225981"/>
                    <a:pt x="3836193" y="226958"/>
                  </a:cubicBezTo>
                  <a:cubicBezTo>
                    <a:pt x="3833589" y="227935"/>
                    <a:pt x="3831603" y="229595"/>
                    <a:pt x="3830236" y="231939"/>
                  </a:cubicBezTo>
                  <a:cubicBezTo>
                    <a:pt x="3828868" y="234283"/>
                    <a:pt x="3828250" y="236757"/>
                    <a:pt x="3828380" y="239362"/>
                  </a:cubicBezTo>
                  <a:cubicBezTo>
                    <a:pt x="3827599" y="243399"/>
                    <a:pt x="3828315" y="247175"/>
                    <a:pt x="3830529" y="250691"/>
                  </a:cubicBezTo>
                  <a:cubicBezTo>
                    <a:pt x="3832743" y="254207"/>
                    <a:pt x="3835998" y="255770"/>
                    <a:pt x="3840296" y="255379"/>
                  </a:cubicBezTo>
                  <a:cubicBezTo>
                    <a:pt x="3842249" y="255119"/>
                    <a:pt x="3844170" y="254631"/>
                    <a:pt x="3846058" y="253914"/>
                  </a:cubicBezTo>
                  <a:cubicBezTo>
                    <a:pt x="3847946" y="253198"/>
                    <a:pt x="3849281" y="251896"/>
                    <a:pt x="3850062" y="250008"/>
                  </a:cubicBezTo>
                  <a:cubicBezTo>
                    <a:pt x="3850844" y="248119"/>
                    <a:pt x="3851365" y="246199"/>
                    <a:pt x="3851625" y="244245"/>
                  </a:cubicBezTo>
                  <a:cubicBezTo>
                    <a:pt x="3852146" y="237864"/>
                    <a:pt x="3852341" y="231418"/>
                    <a:pt x="3852211" y="224907"/>
                  </a:cubicBezTo>
                  <a:close/>
                  <a:moveTo>
                    <a:pt x="2558653" y="220861"/>
                  </a:moveTo>
                  <a:cubicBezTo>
                    <a:pt x="2554287" y="221456"/>
                    <a:pt x="2550467" y="223341"/>
                    <a:pt x="2547193" y="226516"/>
                  </a:cubicBezTo>
                  <a:cubicBezTo>
                    <a:pt x="2543919" y="229691"/>
                    <a:pt x="2542579" y="233561"/>
                    <a:pt x="2543175" y="238125"/>
                  </a:cubicBezTo>
                  <a:cubicBezTo>
                    <a:pt x="2544564" y="242292"/>
                    <a:pt x="2547243" y="244871"/>
                    <a:pt x="2551211" y="245864"/>
                  </a:cubicBezTo>
                  <a:cubicBezTo>
                    <a:pt x="2555180" y="246856"/>
                    <a:pt x="2559099" y="247104"/>
                    <a:pt x="2562969" y="246608"/>
                  </a:cubicBezTo>
                  <a:cubicBezTo>
                    <a:pt x="2566838" y="246112"/>
                    <a:pt x="2570658" y="245268"/>
                    <a:pt x="2574428" y="244078"/>
                  </a:cubicBezTo>
                  <a:cubicBezTo>
                    <a:pt x="2584350" y="241101"/>
                    <a:pt x="2592387" y="235247"/>
                    <a:pt x="2598539" y="226516"/>
                  </a:cubicBezTo>
                  <a:cubicBezTo>
                    <a:pt x="2585640" y="221555"/>
                    <a:pt x="2572345" y="219670"/>
                    <a:pt x="2558653" y="220861"/>
                  </a:cubicBezTo>
                  <a:close/>
                  <a:moveTo>
                    <a:pt x="1568053" y="220861"/>
                  </a:moveTo>
                  <a:cubicBezTo>
                    <a:pt x="1563687" y="221456"/>
                    <a:pt x="1559867" y="223341"/>
                    <a:pt x="1556593" y="226516"/>
                  </a:cubicBezTo>
                  <a:cubicBezTo>
                    <a:pt x="1553319" y="229691"/>
                    <a:pt x="1551980" y="233561"/>
                    <a:pt x="1552575" y="238125"/>
                  </a:cubicBezTo>
                  <a:cubicBezTo>
                    <a:pt x="1553964" y="242292"/>
                    <a:pt x="1556643" y="244872"/>
                    <a:pt x="1560612" y="245864"/>
                  </a:cubicBezTo>
                  <a:cubicBezTo>
                    <a:pt x="1564580" y="246856"/>
                    <a:pt x="1568500" y="247104"/>
                    <a:pt x="1572369" y="246608"/>
                  </a:cubicBezTo>
                  <a:cubicBezTo>
                    <a:pt x="1576239" y="246112"/>
                    <a:pt x="1580058" y="245268"/>
                    <a:pt x="1583829" y="244078"/>
                  </a:cubicBezTo>
                  <a:cubicBezTo>
                    <a:pt x="1593751" y="241101"/>
                    <a:pt x="1601787" y="235247"/>
                    <a:pt x="1607939" y="226516"/>
                  </a:cubicBezTo>
                  <a:cubicBezTo>
                    <a:pt x="1595041" y="221555"/>
                    <a:pt x="1581745" y="219670"/>
                    <a:pt x="1568053" y="220861"/>
                  </a:cubicBezTo>
                  <a:close/>
                  <a:moveTo>
                    <a:pt x="2866969" y="212405"/>
                  </a:moveTo>
                  <a:lnTo>
                    <a:pt x="2868141" y="248152"/>
                  </a:lnTo>
                  <a:cubicBezTo>
                    <a:pt x="2847826" y="252319"/>
                    <a:pt x="2827316" y="254663"/>
                    <a:pt x="2806610" y="255184"/>
                  </a:cubicBezTo>
                  <a:cubicBezTo>
                    <a:pt x="2792155" y="255054"/>
                    <a:pt x="2778025" y="253166"/>
                    <a:pt x="2764222" y="249519"/>
                  </a:cubicBezTo>
                  <a:lnTo>
                    <a:pt x="2765784" y="216117"/>
                  </a:lnTo>
                  <a:cubicBezTo>
                    <a:pt x="2779718" y="220544"/>
                    <a:pt x="2793978" y="222693"/>
                    <a:pt x="2808563" y="222563"/>
                  </a:cubicBezTo>
                  <a:cubicBezTo>
                    <a:pt x="2818460" y="222302"/>
                    <a:pt x="2828292" y="221195"/>
                    <a:pt x="2838059" y="219242"/>
                  </a:cubicBezTo>
                  <a:cubicBezTo>
                    <a:pt x="2847826" y="217289"/>
                    <a:pt x="2857463" y="215010"/>
                    <a:pt x="2866969" y="212405"/>
                  </a:cubicBezTo>
                  <a:close/>
                  <a:moveTo>
                    <a:pt x="4768732" y="211038"/>
                  </a:moveTo>
                  <a:cubicBezTo>
                    <a:pt x="4777978" y="211038"/>
                    <a:pt x="4785856" y="214293"/>
                    <a:pt x="4792367" y="220805"/>
                  </a:cubicBezTo>
                  <a:cubicBezTo>
                    <a:pt x="4798879" y="227316"/>
                    <a:pt x="4802134" y="235195"/>
                    <a:pt x="4802134" y="244440"/>
                  </a:cubicBezTo>
                  <a:cubicBezTo>
                    <a:pt x="4802134" y="253686"/>
                    <a:pt x="4798879" y="261565"/>
                    <a:pt x="4792367" y="268076"/>
                  </a:cubicBezTo>
                  <a:cubicBezTo>
                    <a:pt x="4785856" y="274587"/>
                    <a:pt x="4777978" y="277843"/>
                    <a:pt x="4768732" y="277843"/>
                  </a:cubicBezTo>
                  <a:cubicBezTo>
                    <a:pt x="4759616" y="277843"/>
                    <a:pt x="4751770" y="274587"/>
                    <a:pt x="4745194" y="268076"/>
                  </a:cubicBezTo>
                  <a:cubicBezTo>
                    <a:pt x="4738618" y="261565"/>
                    <a:pt x="4735329" y="253686"/>
                    <a:pt x="4735329" y="244440"/>
                  </a:cubicBezTo>
                  <a:cubicBezTo>
                    <a:pt x="4735329" y="235195"/>
                    <a:pt x="4738618" y="227316"/>
                    <a:pt x="4745194" y="220805"/>
                  </a:cubicBezTo>
                  <a:cubicBezTo>
                    <a:pt x="4751770" y="214293"/>
                    <a:pt x="4759616" y="211038"/>
                    <a:pt x="4768732" y="211038"/>
                  </a:cubicBezTo>
                  <a:close/>
                  <a:moveTo>
                    <a:pt x="1104602" y="202406"/>
                  </a:moveTo>
                  <a:lnTo>
                    <a:pt x="1106984" y="250031"/>
                  </a:lnTo>
                  <a:cubicBezTo>
                    <a:pt x="1079202" y="256182"/>
                    <a:pt x="1051123" y="258961"/>
                    <a:pt x="1022747" y="258365"/>
                  </a:cubicBezTo>
                  <a:cubicBezTo>
                    <a:pt x="999133" y="258365"/>
                    <a:pt x="976015" y="255091"/>
                    <a:pt x="953393" y="248543"/>
                  </a:cubicBezTo>
                  <a:lnTo>
                    <a:pt x="956965" y="205978"/>
                  </a:lnTo>
                  <a:cubicBezTo>
                    <a:pt x="980182" y="209550"/>
                    <a:pt x="1003697" y="211633"/>
                    <a:pt x="1027509" y="212229"/>
                  </a:cubicBezTo>
                  <a:cubicBezTo>
                    <a:pt x="1040408" y="211832"/>
                    <a:pt x="1053257" y="210740"/>
                    <a:pt x="1066056" y="208954"/>
                  </a:cubicBezTo>
                  <a:cubicBezTo>
                    <a:pt x="1078855" y="207168"/>
                    <a:pt x="1091704" y="204986"/>
                    <a:pt x="1104602" y="202406"/>
                  </a:cubicBezTo>
                  <a:close/>
                  <a:moveTo>
                    <a:pt x="484882" y="167282"/>
                  </a:moveTo>
                  <a:lnTo>
                    <a:pt x="528935" y="167282"/>
                  </a:lnTo>
                  <a:lnTo>
                    <a:pt x="528935" y="186332"/>
                  </a:lnTo>
                  <a:lnTo>
                    <a:pt x="582811" y="186332"/>
                  </a:lnTo>
                  <a:lnTo>
                    <a:pt x="582811" y="223837"/>
                  </a:lnTo>
                  <a:lnTo>
                    <a:pt x="528935" y="223837"/>
                  </a:lnTo>
                  <a:lnTo>
                    <a:pt x="528935" y="245268"/>
                  </a:lnTo>
                  <a:lnTo>
                    <a:pt x="597694" y="245268"/>
                  </a:lnTo>
                  <a:lnTo>
                    <a:pt x="597694" y="283964"/>
                  </a:lnTo>
                  <a:lnTo>
                    <a:pt x="406896" y="283964"/>
                  </a:lnTo>
                  <a:lnTo>
                    <a:pt x="406896" y="245268"/>
                  </a:lnTo>
                  <a:lnTo>
                    <a:pt x="484882" y="245268"/>
                  </a:lnTo>
                  <a:lnTo>
                    <a:pt x="484882" y="223837"/>
                  </a:lnTo>
                  <a:lnTo>
                    <a:pt x="431601" y="223837"/>
                  </a:lnTo>
                  <a:lnTo>
                    <a:pt x="431601" y="186332"/>
                  </a:lnTo>
                  <a:lnTo>
                    <a:pt x="484882" y="186332"/>
                  </a:lnTo>
                  <a:close/>
                  <a:moveTo>
                    <a:pt x="3847523" y="162594"/>
                  </a:moveTo>
                  <a:lnTo>
                    <a:pt x="3877214" y="163376"/>
                  </a:lnTo>
                  <a:cubicBezTo>
                    <a:pt x="3877996" y="175747"/>
                    <a:pt x="3878777" y="188118"/>
                    <a:pt x="3879558" y="200490"/>
                  </a:cubicBezTo>
                  <a:cubicBezTo>
                    <a:pt x="3895446" y="203094"/>
                    <a:pt x="3911203" y="206740"/>
                    <a:pt x="3926830" y="211429"/>
                  </a:cubicBezTo>
                  <a:lnTo>
                    <a:pt x="3914719" y="242487"/>
                  </a:lnTo>
                  <a:cubicBezTo>
                    <a:pt x="3903259" y="238190"/>
                    <a:pt x="3891669" y="234218"/>
                    <a:pt x="3879949" y="230572"/>
                  </a:cubicBezTo>
                  <a:cubicBezTo>
                    <a:pt x="3879949" y="238515"/>
                    <a:pt x="3879558" y="245417"/>
                    <a:pt x="3878777" y="251277"/>
                  </a:cubicBezTo>
                  <a:cubicBezTo>
                    <a:pt x="3877344" y="260002"/>
                    <a:pt x="3873405" y="267165"/>
                    <a:pt x="3866959" y="272764"/>
                  </a:cubicBezTo>
                  <a:cubicBezTo>
                    <a:pt x="3860513" y="278364"/>
                    <a:pt x="3852992" y="281359"/>
                    <a:pt x="3844398" y="281750"/>
                  </a:cubicBezTo>
                  <a:cubicBezTo>
                    <a:pt x="3838277" y="282271"/>
                    <a:pt x="3832254" y="281717"/>
                    <a:pt x="3826329" y="280089"/>
                  </a:cubicBezTo>
                  <a:cubicBezTo>
                    <a:pt x="3820404" y="278462"/>
                    <a:pt x="3815162" y="275564"/>
                    <a:pt x="3810604" y="271397"/>
                  </a:cubicBezTo>
                  <a:cubicBezTo>
                    <a:pt x="3806046" y="267230"/>
                    <a:pt x="3802791" y="262216"/>
                    <a:pt x="3800837" y="256356"/>
                  </a:cubicBezTo>
                  <a:cubicBezTo>
                    <a:pt x="3798884" y="250496"/>
                    <a:pt x="3797907" y="244571"/>
                    <a:pt x="3797907" y="238580"/>
                  </a:cubicBezTo>
                  <a:cubicBezTo>
                    <a:pt x="3798168" y="229986"/>
                    <a:pt x="3801196" y="222693"/>
                    <a:pt x="3806991" y="216703"/>
                  </a:cubicBezTo>
                  <a:cubicBezTo>
                    <a:pt x="3812786" y="210712"/>
                    <a:pt x="3819525" y="206317"/>
                    <a:pt x="3827208" y="203517"/>
                  </a:cubicBezTo>
                  <a:cubicBezTo>
                    <a:pt x="3834891" y="200718"/>
                    <a:pt x="3842835" y="199122"/>
                    <a:pt x="3851039" y="198732"/>
                  </a:cubicBezTo>
                  <a:cubicBezTo>
                    <a:pt x="3849997" y="186751"/>
                    <a:pt x="3848825" y="174705"/>
                    <a:pt x="3847523" y="162594"/>
                  </a:cubicBezTo>
                  <a:close/>
                  <a:moveTo>
                    <a:pt x="2981027" y="151804"/>
                  </a:moveTo>
                  <a:cubicBezTo>
                    <a:pt x="2970510" y="153590"/>
                    <a:pt x="2960687" y="157410"/>
                    <a:pt x="2951559" y="163264"/>
                  </a:cubicBezTo>
                  <a:cubicBezTo>
                    <a:pt x="2942431" y="169118"/>
                    <a:pt x="2936875" y="177502"/>
                    <a:pt x="2934890" y="188416"/>
                  </a:cubicBezTo>
                  <a:cubicBezTo>
                    <a:pt x="2933700" y="198536"/>
                    <a:pt x="2938065" y="204390"/>
                    <a:pt x="2947987" y="205978"/>
                  </a:cubicBezTo>
                  <a:cubicBezTo>
                    <a:pt x="2958504" y="206970"/>
                    <a:pt x="2966442" y="203001"/>
                    <a:pt x="2971800" y="194071"/>
                  </a:cubicBezTo>
                  <a:cubicBezTo>
                    <a:pt x="2974578" y="187325"/>
                    <a:pt x="2976513" y="180429"/>
                    <a:pt x="2977604" y="173384"/>
                  </a:cubicBezTo>
                  <a:cubicBezTo>
                    <a:pt x="2978695" y="166340"/>
                    <a:pt x="2979836" y="159146"/>
                    <a:pt x="2981027" y="151804"/>
                  </a:cubicBezTo>
                  <a:close/>
                  <a:moveTo>
                    <a:pt x="2819795" y="119034"/>
                  </a:moveTo>
                  <a:cubicBezTo>
                    <a:pt x="2829106" y="118644"/>
                    <a:pt x="2838450" y="119295"/>
                    <a:pt x="2847826" y="120988"/>
                  </a:cubicBezTo>
                  <a:lnTo>
                    <a:pt x="2851342" y="147358"/>
                  </a:lnTo>
                  <a:lnTo>
                    <a:pt x="2813447" y="180956"/>
                  </a:lnTo>
                  <a:lnTo>
                    <a:pt x="2798210" y="167087"/>
                  </a:lnTo>
                  <a:lnTo>
                    <a:pt x="2812275" y="153218"/>
                  </a:lnTo>
                  <a:cubicBezTo>
                    <a:pt x="2796778" y="153609"/>
                    <a:pt x="2781672" y="156083"/>
                    <a:pt x="2766956" y="160641"/>
                  </a:cubicBezTo>
                  <a:lnTo>
                    <a:pt x="2764612" y="126457"/>
                  </a:lnTo>
                  <a:cubicBezTo>
                    <a:pt x="2773598" y="124634"/>
                    <a:pt x="2782714" y="123039"/>
                    <a:pt x="2791960" y="121671"/>
                  </a:cubicBezTo>
                  <a:cubicBezTo>
                    <a:pt x="2801205" y="120304"/>
                    <a:pt x="2810484" y="119425"/>
                    <a:pt x="2819795" y="119034"/>
                  </a:cubicBezTo>
                  <a:close/>
                  <a:moveTo>
                    <a:pt x="2705621" y="113955"/>
                  </a:moveTo>
                  <a:lnTo>
                    <a:pt x="2737461" y="116104"/>
                  </a:lnTo>
                  <a:cubicBezTo>
                    <a:pt x="2734595" y="133294"/>
                    <a:pt x="2732577" y="150549"/>
                    <a:pt x="2731405" y="167868"/>
                  </a:cubicBezTo>
                  <a:cubicBezTo>
                    <a:pt x="2730233" y="185188"/>
                    <a:pt x="2730559" y="202443"/>
                    <a:pt x="2732382" y="219633"/>
                  </a:cubicBezTo>
                  <a:lnTo>
                    <a:pt x="2746641" y="212405"/>
                  </a:lnTo>
                  <a:lnTo>
                    <a:pt x="2756604" y="240143"/>
                  </a:lnTo>
                  <a:lnTo>
                    <a:pt x="2707965" y="266123"/>
                  </a:lnTo>
                  <a:cubicBezTo>
                    <a:pt x="2703797" y="249715"/>
                    <a:pt x="2701095" y="232981"/>
                    <a:pt x="2699858" y="215921"/>
                  </a:cubicBezTo>
                  <a:cubicBezTo>
                    <a:pt x="2698621" y="198862"/>
                    <a:pt x="2698458" y="181802"/>
                    <a:pt x="2699370" y="164743"/>
                  </a:cubicBezTo>
                  <a:cubicBezTo>
                    <a:pt x="2700281" y="147684"/>
                    <a:pt x="2702365" y="130754"/>
                    <a:pt x="2705621" y="113955"/>
                  </a:cubicBezTo>
                  <a:close/>
                  <a:moveTo>
                    <a:pt x="704253" y="109975"/>
                  </a:moveTo>
                  <a:cubicBezTo>
                    <a:pt x="710748" y="109536"/>
                    <a:pt x="717333" y="109723"/>
                    <a:pt x="724007" y="110537"/>
                  </a:cubicBezTo>
                  <a:cubicBezTo>
                    <a:pt x="737355" y="112165"/>
                    <a:pt x="749368" y="117113"/>
                    <a:pt x="760047" y="125383"/>
                  </a:cubicBezTo>
                  <a:cubicBezTo>
                    <a:pt x="770725" y="133652"/>
                    <a:pt x="778668" y="143940"/>
                    <a:pt x="783878" y="156246"/>
                  </a:cubicBezTo>
                  <a:cubicBezTo>
                    <a:pt x="789087" y="168552"/>
                    <a:pt x="791886" y="181282"/>
                    <a:pt x="792277" y="194434"/>
                  </a:cubicBezTo>
                  <a:cubicBezTo>
                    <a:pt x="792407" y="206285"/>
                    <a:pt x="791073" y="217940"/>
                    <a:pt x="788273" y="229400"/>
                  </a:cubicBezTo>
                  <a:cubicBezTo>
                    <a:pt x="785473" y="240859"/>
                    <a:pt x="780948" y="251473"/>
                    <a:pt x="774697" y="261239"/>
                  </a:cubicBezTo>
                  <a:lnTo>
                    <a:pt x="736215" y="245027"/>
                  </a:lnTo>
                  <a:cubicBezTo>
                    <a:pt x="741034" y="237343"/>
                    <a:pt x="744843" y="229074"/>
                    <a:pt x="747643" y="220219"/>
                  </a:cubicBezTo>
                  <a:cubicBezTo>
                    <a:pt x="750442" y="211363"/>
                    <a:pt x="751973" y="202313"/>
                    <a:pt x="752233" y="193067"/>
                  </a:cubicBezTo>
                  <a:cubicBezTo>
                    <a:pt x="751842" y="184993"/>
                    <a:pt x="750215" y="177212"/>
                    <a:pt x="747350" y="169724"/>
                  </a:cubicBezTo>
                  <a:cubicBezTo>
                    <a:pt x="744485" y="162236"/>
                    <a:pt x="740318" y="155562"/>
                    <a:pt x="734848" y="149702"/>
                  </a:cubicBezTo>
                  <a:cubicBezTo>
                    <a:pt x="730550" y="145144"/>
                    <a:pt x="725439" y="141889"/>
                    <a:pt x="719514" y="139935"/>
                  </a:cubicBezTo>
                  <a:cubicBezTo>
                    <a:pt x="713589" y="137982"/>
                    <a:pt x="707533" y="137559"/>
                    <a:pt x="701348" y="138666"/>
                  </a:cubicBezTo>
                  <a:cubicBezTo>
                    <a:pt x="695162" y="139772"/>
                    <a:pt x="689465" y="141758"/>
                    <a:pt x="684256" y="144623"/>
                  </a:cubicBezTo>
                  <a:cubicBezTo>
                    <a:pt x="677224" y="148270"/>
                    <a:pt x="670843" y="152958"/>
                    <a:pt x="665113" y="158688"/>
                  </a:cubicBezTo>
                  <a:cubicBezTo>
                    <a:pt x="659383" y="164417"/>
                    <a:pt x="656029" y="171287"/>
                    <a:pt x="655053" y="179296"/>
                  </a:cubicBezTo>
                  <a:cubicBezTo>
                    <a:pt x="654076" y="187304"/>
                    <a:pt x="655802" y="194825"/>
                    <a:pt x="660229" y="201857"/>
                  </a:cubicBezTo>
                  <a:lnTo>
                    <a:pt x="709064" y="146577"/>
                  </a:lnTo>
                  <a:lnTo>
                    <a:pt x="732113" y="172166"/>
                  </a:lnTo>
                  <a:lnTo>
                    <a:pt x="648900" y="257919"/>
                  </a:lnTo>
                  <a:cubicBezTo>
                    <a:pt x="637570" y="247240"/>
                    <a:pt x="629366" y="234478"/>
                    <a:pt x="624287" y="219633"/>
                  </a:cubicBezTo>
                  <a:cubicBezTo>
                    <a:pt x="619208" y="204787"/>
                    <a:pt x="618590" y="189746"/>
                    <a:pt x="622432" y="174510"/>
                  </a:cubicBezTo>
                  <a:cubicBezTo>
                    <a:pt x="626273" y="159274"/>
                    <a:pt x="633859" y="146251"/>
                    <a:pt x="645188" y="135442"/>
                  </a:cubicBezTo>
                  <a:cubicBezTo>
                    <a:pt x="656518" y="124634"/>
                    <a:pt x="669801" y="117211"/>
                    <a:pt x="685037" y="113174"/>
                  </a:cubicBezTo>
                  <a:cubicBezTo>
                    <a:pt x="691353" y="111481"/>
                    <a:pt x="697758" y="110415"/>
                    <a:pt x="704253" y="109975"/>
                  </a:cubicBezTo>
                  <a:close/>
                  <a:moveTo>
                    <a:pt x="3888348" y="107314"/>
                  </a:moveTo>
                  <a:lnTo>
                    <a:pt x="3917063" y="122355"/>
                  </a:lnTo>
                  <a:lnTo>
                    <a:pt x="3889130" y="161422"/>
                  </a:lnTo>
                  <a:lnTo>
                    <a:pt x="3862759" y="148139"/>
                  </a:lnTo>
                  <a:close/>
                  <a:moveTo>
                    <a:pt x="1731039" y="96961"/>
                  </a:moveTo>
                  <a:cubicBezTo>
                    <a:pt x="1740284" y="111286"/>
                    <a:pt x="1749660" y="125415"/>
                    <a:pt x="1759167" y="139349"/>
                  </a:cubicBezTo>
                  <a:cubicBezTo>
                    <a:pt x="1766720" y="149897"/>
                    <a:pt x="1775445" y="159404"/>
                    <a:pt x="1785342" y="167868"/>
                  </a:cubicBezTo>
                  <a:cubicBezTo>
                    <a:pt x="1800578" y="158102"/>
                    <a:pt x="1816336" y="149181"/>
                    <a:pt x="1832614" y="141107"/>
                  </a:cubicBezTo>
                  <a:lnTo>
                    <a:pt x="1855859" y="172166"/>
                  </a:lnTo>
                  <a:cubicBezTo>
                    <a:pt x="1842446" y="177114"/>
                    <a:pt x="1829228" y="182584"/>
                    <a:pt x="1816205" y="188574"/>
                  </a:cubicBezTo>
                  <a:cubicBezTo>
                    <a:pt x="1803183" y="194564"/>
                    <a:pt x="1790812" y="201662"/>
                    <a:pt x="1779091" y="209866"/>
                  </a:cubicBezTo>
                  <a:cubicBezTo>
                    <a:pt x="1776617" y="211819"/>
                    <a:pt x="1774208" y="213838"/>
                    <a:pt x="1771864" y="215921"/>
                  </a:cubicBezTo>
                  <a:cubicBezTo>
                    <a:pt x="1769520" y="218005"/>
                    <a:pt x="1767404" y="220316"/>
                    <a:pt x="1765515" y="222856"/>
                  </a:cubicBezTo>
                  <a:cubicBezTo>
                    <a:pt x="1763627" y="225395"/>
                    <a:pt x="1762748" y="228293"/>
                    <a:pt x="1762878" y="231548"/>
                  </a:cubicBezTo>
                  <a:cubicBezTo>
                    <a:pt x="1763269" y="233762"/>
                    <a:pt x="1764343" y="235520"/>
                    <a:pt x="1766101" y="236822"/>
                  </a:cubicBezTo>
                  <a:cubicBezTo>
                    <a:pt x="1767859" y="238125"/>
                    <a:pt x="1769780" y="239069"/>
                    <a:pt x="1771864" y="239655"/>
                  </a:cubicBezTo>
                  <a:cubicBezTo>
                    <a:pt x="1773948" y="240241"/>
                    <a:pt x="1776096" y="240729"/>
                    <a:pt x="1778310" y="241120"/>
                  </a:cubicBezTo>
                  <a:cubicBezTo>
                    <a:pt x="1798365" y="243985"/>
                    <a:pt x="1817573" y="241055"/>
                    <a:pt x="1835934" y="232330"/>
                  </a:cubicBezTo>
                  <a:lnTo>
                    <a:pt x="1839060" y="267490"/>
                  </a:lnTo>
                  <a:cubicBezTo>
                    <a:pt x="1819005" y="272309"/>
                    <a:pt x="1798755" y="274132"/>
                    <a:pt x="1778310" y="272960"/>
                  </a:cubicBezTo>
                  <a:cubicBezTo>
                    <a:pt x="1771929" y="272569"/>
                    <a:pt x="1765646" y="271723"/>
                    <a:pt x="1759460" y="270420"/>
                  </a:cubicBezTo>
                  <a:cubicBezTo>
                    <a:pt x="1753274" y="269118"/>
                    <a:pt x="1747317" y="267034"/>
                    <a:pt x="1741587" y="264170"/>
                  </a:cubicBezTo>
                  <a:cubicBezTo>
                    <a:pt x="1735857" y="261305"/>
                    <a:pt x="1731266" y="257170"/>
                    <a:pt x="1727815" y="251766"/>
                  </a:cubicBezTo>
                  <a:cubicBezTo>
                    <a:pt x="1724364" y="246361"/>
                    <a:pt x="1722769" y="240404"/>
                    <a:pt x="1723030" y="233892"/>
                  </a:cubicBezTo>
                  <a:cubicBezTo>
                    <a:pt x="1723290" y="228683"/>
                    <a:pt x="1724690" y="223832"/>
                    <a:pt x="1727229" y="219340"/>
                  </a:cubicBezTo>
                  <a:cubicBezTo>
                    <a:pt x="1729769" y="214847"/>
                    <a:pt x="1732731" y="210712"/>
                    <a:pt x="1736117" y="206936"/>
                  </a:cubicBezTo>
                  <a:cubicBezTo>
                    <a:pt x="1739503" y="203159"/>
                    <a:pt x="1743117" y="199578"/>
                    <a:pt x="1746959" y="196192"/>
                  </a:cubicBezTo>
                  <a:cubicBezTo>
                    <a:pt x="1750800" y="192806"/>
                    <a:pt x="1754804" y="189486"/>
                    <a:pt x="1758971" y="186230"/>
                  </a:cubicBezTo>
                  <a:cubicBezTo>
                    <a:pt x="1751809" y="179458"/>
                    <a:pt x="1744907" y="172361"/>
                    <a:pt x="1738266" y="164938"/>
                  </a:cubicBezTo>
                  <a:cubicBezTo>
                    <a:pt x="1725764" y="150744"/>
                    <a:pt x="1714044" y="135833"/>
                    <a:pt x="1703105" y="120206"/>
                  </a:cubicBezTo>
                  <a:close/>
                  <a:moveTo>
                    <a:pt x="4613393" y="95203"/>
                  </a:moveTo>
                  <a:lnTo>
                    <a:pt x="4643865" y="99110"/>
                  </a:lnTo>
                  <a:lnTo>
                    <a:pt x="4633903" y="120402"/>
                  </a:lnTo>
                  <a:lnTo>
                    <a:pt x="4669454" y="118448"/>
                  </a:lnTo>
                  <a:lnTo>
                    <a:pt x="4667892" y="148921"/>
                  </a:lnTo>
                  <a:lnTo>
                    <a:pt x="4619253" y="151460"/>
                  </a:lnTo>
                  <a:lnTo>
                    <a:pt x="4611049" y="168845"/>
                  </a:lnTo>
                  <a:cubicBezTo>
                    <a:pt x="4621336" y="170929"/>
                    <a:pt x="4630647" y="175291"/>
                    <a:pt x="4638982" y="181933"/>
                  </a:cubicBezTo>
                  <a:cubicBezTo>
                    <a:pt x="4650181" y="177375"/>
                    <a:pt x="4661739" y="174738"/>
                    <a:pt x="4673654" y="174022"/>
                  </a:cubicBezTo>
                  <a:cubicBezTo>
                    <a:pt x="4685570" y="173305"/>
                    <a:pt x="4697518" y="173729"/>
                    <a:pt x="4709498" y="175291"/>
                  </a:cubicBezTo>
                  <a:lnTo>
                    <a:pt x="4708717" y="202443"/>
                  </a:lnTo>
                  <a:cubicBezTo>
                    <a:pt x="4692179" y="200359"/>
                    <a:pt x="4675900" y="201011"/>
                    <a:pt x="4659883" y="204396"/>
                  </a:cubicBezTo>
                  <a:cubicBezTo>
                    <a:pt x="4665483" y="211298"/>
                    <a:pt x="4671082" y="218265"/>
                    <a:pt x="4676682" y="225297"/>
                  </a:cubicBezTo>
                  <a:lnTo>
                    <a:pt x="4644842" y="238190"/>
                  </a:lnTo>
                  <a:cubicBezTo>
                    <a:pt x="4640805" y="231548"/>
                    <a:pt x="4636312" y="225167"/>
                    <a:pt x="4631364" y="219047"/>
                  </a:cubicBezTo>
                  <a:cubicBezTo>
                    <a:pt x="4628499" y="221912"/>
                    <a:pt x="4626350" y="225200"/>
                    <a:pt x="4624918" y="228911"/>
                  </a:cubicBezTo>
                  <a:cubicBezTo>
                    <a:pt x="4623485" y="232623"/>
                    <a:pt x="4623387" y="236399"/>
                    <a:pt x="4624625" y="240241"/>
                  </a:cubicBezTo>
                  <a:cubicBezTo>
                    <a:pt x="4625862" y="244082"/>
                    <a:pt x="4628238" y="246980"/>
                    <a:pt x="4631754" y="248933"/>
                  </a:cubicBezTo>
                  <a:cubicBezTo>
                    <a:pt x="4635661" y="250626"/>
                    <a:pt x="4639731" y="251635"/>
                    <a:pt x="4643963" y="251961"/>
                  </a:cubicBezTo>
                  <a:cubicBezTo>
                    <a:pt x="4648195" y="252287"/>
                    <a:pt x="4652427" y="252384"/>
                    <a:pt x="4656660" y="252254"/>
                  </a:cubicBezTo>
                  <a:cubicBezTo>
                    <a:pt x="4660892" y="252124"/>
                    <a:pt x="4665157" y="251798"/>
                    <a:pt x="4669454" y="251277"/>
                  </a:cubicBezTo>
                  <a:lnTo>
                    <a:pt x="4668673" y="282531"/>
                  </a:lnTo>
                  <a:cubicBezTo>
                    <a:pt x="4652525" y="285526"/>
                    <a:pt x="4636508" y="285005"/>
                    <a:pt x="4620620" y="280968"/>
                  </a:cubicBezTo>
                  <a:cubicBezTo>
                    <a:pt x="4609421" y="277973"/>
                    <a:pt x="4601900" y="271332"/>
                    <a:pt x="4598059" y="261044"/>
                  </a:cubicBezTo>
                  <a:cubicBezTo>
                    <a:pt x="4594217" y="250756"/>
                    <a:pt x="4593794" y="240436"/>
                    <a:pt x="4596789" y="230083"/>
                  </a:cubicBezTo>
                  <a:cubicBezTo>
                    <a:pt x="4599784" y="219730"/>
                    <a:pt x="4604798" y="210452"/>
                    <a:pt x="4611830" y="202248"/>
                  </a:cubicBezTo>
                  <a:cubicBezTo>
                    <a:pt x="4598938" y="196518"/>
                    <a:pt x="4585459" y="194174"/>
                    <a:pt x="4571395" y="195216"/>
                  </a:cubicBezTo>
                  <a:lnTo>
                    <a:pt x="4588976" y="153218"/>
                  </a:lnTo>
                  <a:lnTo>
                    <a:pt x="4551862" y="155367"/>
                  </a:lnTo>
                  <a:lnTo>
                    <a:pt x="4550299" y="124894"/>
                  </a:lnTo>
                  <a:lnTo>
                    <a:pt x="4602258" y="122160"/>
                  </a:lnTo>
                  <a:close/>
                  <a:moveTo>
                    <a:pt x="3788531" y="92859"/>
                  </a:moveTo>
                  <a:lnTo>
                    <a:pt x="3821153" y="95594"/>
                  </a:lnTo>
                  <a:lnTo>
                    <a:pt x="3813339" y="124308"/>
                  </a:lnTo>
                  <a:lnTo>
                    <a:pt x="3839124" y="123918"/>
                  </a:lnTo>
                  <a:lnTo>
                    <a:pt x="3835607" y="157711"/>
                  </a:lnTo>
                  <a:lnTo>
                    <a:pt x="3804744" y="158102"/>
                  </a:lnTo>
                  <a:lnTo>
                    <a:pt x="3783843" y="248347"/>
                  </a:lnTo>
                  <a:lnTo>
                    <a:pt x="3749855" y="245027"/>
                  </a:lnTo>
                  <a:lnTo>
                    <a:pt x="3770365" y="159274"/>
                  </a:lnTo>
                  <a:lnTo>
                    <a:pt x="3738720" y="158883"/>
                  </a:lnTo>
                  <a:lnTo>
                    <a:pt x="3737353" y="125871"/>
                  </a:lnTo>
                  <a:lnTo>
                    <a:pt x="3779350" y="125090"/>
                  </a:lnTo>
                  <a:close/>
                  <a:moveTo>
                    <a:pt x="4411265" y="73818"/>
                  </a:moveTo>
                  <a:lnTo>
                    <a:pt x="4411265" y="132457"/>
                  </a:lnTo>
                  <a:lnTo>
                    <a:pt x="4456212" y="132457"/>
                  </a:lnTo>
                  <a:lnTo>
                    <a:pt x="4430911" y="124122"/>
                  </a:lnTo>
                  <a:cubicBezTo>
                    <a:pt x="4440039" y="108247"/>
                    <a:pt x="4447480" y="91479"/>
                    <a:pt x="4453235" y="73818"/>
                  </a:cubicBezTo>
                  <a:close/>
                  <a:moveTo>
                    <a:pt x="4324052" y="73818"/>
                  </a:moveTo>
                  <a:cubicBezTo>
                    <a:pt x="4335165" y="91082"/>
                    <a:pt x="4342507" y="106858"/>
                    <a:pt x="4346079" y="121146"/>
                  </a:cubicBezTo>
                  <a:lnTo>
                    <a:pt x="4317504" y="132457"/>
                  </a:lnTo>
                  <a:lnTo>
                    <a:pt x="4363938" y="132457"/>
                  </a:lnTo>
                  <a:lnTo>
                    <a:pt x="4363938" y="73818"/>
                  </a:lnTo>
                  <a:close/>
                  <a:moveTo>
                    <a:pt x="1199555" y="58638"/>
                  </a:moveTo>
                  <a:cubicBezTo>
                    <a:pt x="1215033" y="73521"/>
                    <a:pt x="1231007" y="87759"/>
                    <a:pt x="1247477" y="101352"/>
                  </a:cubicBezTo>
                  <a:cubicBezTo>
                    <a:pt x="1263948" y="114945"/>
                    <a:pt x="1281311" y="127496"/>
                    <a:pt x="1299567" y="139005"/>
                  </a:cubicBezTo>
                  <a:cubicBezTo>
                    <a:pt x="1334294" y="161032"/>
                    <a:pt x="1371302" y="178593"/>
                    <a:pt x="1410593" y="191690"/>
                  </a:cubicBezTo>
                  <a:lnTo>
                    <a:pt x="1397198" y="242887"/>
                  </a:lnTo>
                  <a:cubicBezTo>
                    <a:pt x="1360884" y="233164"/>
                    <a:pt x="1326654" y="218479"/>
                    <a:pt x="1294507" y="198834"/>
                  </a:cubicBezTo>
                  <a:cubicBezTo>
                    <a:pt x="1263948" y="180181"/>
                    <a:pt x="1234777" y="159444"/>
                    <a:pt x="1206996" y="136624"/>
                  </a:cubicBezTo>
                  <a:lnTo>
                    <a:pt x="1154311" y="212229"/>
                  </a:lnTo>
                  <a:lnTo>
                    <a:pt x="1114127" y="179486"/>
                  </a:lnTo>
                  <a:close/>
                  <a:moveTo>
                    <a:pt x="362843" y="52982"/>
                  </a:moveTo>
                  <a:lnTo>
                    <a:pt x="362843" y="183654"/>
                  </a:lnTo>
                  <a:cubicBezTo>
                    <a:pt x="364827" y="183852"/>
                    <a:pt x="367605" y="183951"/>
                    <a:pt x="371177" y="183951"/>
                  </a:cubicBezTo>
                  <a:cubicBezTo>
                    <a:pt x="374352" y="183951"/>
                    <a:pt x="377031" y="183157"/>
                    <a:pt x="379214" y="181570"/>
                  </a:cubicBezTo>
                  <a:cubicBezTo>
                    <a:pt x="382191" y="179189"/>
                    <a:pt x="383679" y="174129"/>
                    <a:pt x="383679" y="166389"/>
                  </a:cubicBezTo>
                  <a:cubicBezTo>
                    <a:pt x="383679" y="148927"/>
                    <a:pt x="377726" y="132754"/>
                    <a:pt x="365819" y="117871"/>
                  </a:cubicBezTo>
                  <a:cubicBezTo>
                    <a:pt x="371574" y="95250"/>
                    <a:pt x="376336" y="73620"/>
                    <a:pt x="380107" y="52982"/>
                  </a:cubicBezTo>
                  <a:close/>
                  <a:moveTo>
                    <a:pt x="2060674" y="51792"/>
                  </a:moveTo>
                  <a:cubicBezTo>
                    <a:pt x="2073969" y="51792"/>
                    <a:pt x="2086868" y="54520"/>
                    <a:pt x="2099369" y="59977"/>
                  </a:cubicBezTo>
                  <a:cubicBezTo>
                    <a:pt x="2111871" y="65434"/>
                    <a:pt x="2121693" y="73918"/>
                    <a:pt x="2128837" y="85427"/>
                  </a:cubicBezTo>
                  <a:cubicBezTo>
                    <a:pt x="2135981" y="96936"/>
                    <a:pt x="2139950" y="109438"/>
                    <a:pt x="2140743" y="122932"/>
                  </a:cubicBezTo>
                  <a:cubicBezTo>
                    <a:pt x="2141537" y="136425"/>
                    <a:pt x="2139950" y="149423"/>
                    <a:pt x="2135981" y="161925"/>
                  </a:cubicBezTo>
                  <a:cubicBezTo>
                    <a:pt x="2130425" y="177601"/>
                    <a:pt x="2122388" y="191740"/>
                    <a:pt x="2111871" y="204341"/>
                  </a:cubicBezTo>
                  <a:cubicBezTo>
                    <a:pt x="2101354" y="216941"/>
                    <a:pt x="2089696" y="228252"/>
                    <a:pt x="2076896" y="238273"/>
                  </a:cubicBezTo>
                  <a:cubicBezTo>
                    <a:pt x="2064097" y="248295"/>
                    <a:pt x="2050454" y="257075"/>
                    <a:pt x="2035968" y="264616"/>
                  </a:cubicBezTo>
                  <a:lnTo>
                    <a:pt x="1985962" y="230683"/>
                  </a:lnTo>
                  <a:cubicBezTo>
                    <a:pt x="1994098" y="225921"/>
                    <a:pt x="2002036" y="220960"/>
                    <a:pt x="2009775" y="215800"/>
                  </a:cubicBezTo>
                  <a:cubicBezTo>
                    <a:pt x="2017514" y="210641"/>
                    <a:pt x="2025104" y="205184"/>
                    <a:pt x="2032545" y="199429"/>
                  </a:cubicBezTo>
                  <a:cubicBezTo>
                    <a:pt x="2039987" y="193675"/>
                    <a:pt x="2047081" y="187573"/>
                    <a:pt x="2053828" y="181123"/>
                  </a:cubicBezTo>
                  <a:cubicBezTo>
                    <a:pt x="2060575" y="174674"/>
                    <a:pt x="2066032" y="167183"/>
                    <a:pt x="2070199" y="158650"/>
                  </a:cubicBezTo>
                  <a:cubicBezTo>
                    <a:pt x="2072580" y="152499"/>
                    <a:pt x="2073920" y="146099"/>
                    <a:pt x="2074218" y="139452"/>
                  </a:cubicBezTo>
                  <a:cubicBezTo>
                    <a:pt x="2074515" y="132804"/>
                    <a:pt x="2073126" y="126504"/>
                    <a:pt x="2070050" y="120550"/>
                  </a:cubicBezTo>
                  <a:cubicBezTo>
                    <a:pt x="2066974" y="114597"/>
                    <a:pt x="2062361" y="110182"/>
                    <a:pt x="2056209" y="107305"/>
                  </a:cubicBezTo>
                  <a:cubicBezTo>
                    <a:pt x="2050057" y="104427"/>
                    <a:pt x="2043708" y="103187"/>
                    <a:pt x="2037159" y="103584"/>
                  </a:cubicBezTo>
                  <a:cubicBezTo>
                    <a:pt x="2021681" y="104576"/>
                    <a:pt x="2006302" y="106759"/>
                    <a:pt x="1991022" y="110132"/>
                  </a:cubicBezTo>
                  <a:cubicBezTo>
                    <a:pt x="1975743" y="113506"/>
                    <a:pt x="1960612" y="117276"/>
                    <a:pt x="1945630" y="121443"/>
                  </a:cubicBezTo>
                  <a:cubicBezTo>
                    <a:pt x="1930648" y="125611"/>
                    <a:pt x="1915914" y="129976"/>
                    <a:pt x="1901428" y="134540"/>
                  </a:cubicBezTo>
                  <a:lnTo>
                    <a:pt x="1894582" y="77093"/>
                  </a:lnTo>
                  <a:cubicBezTo>
                    <a:pt x="1921371" y="68560"/>
                    <a:pt x="1948706" y="62061"/>
                    <a:pt x="1976586" y="57596"/>
                  </a:cubicBezTo>
                  <a:cubicBezTo>
                    <a:pt x="2004466" y="53131"/>
                    <a:pt x="2032496" y="51196"/>
                    <a:pt x="2060674" y="51792"/>
                  </a:cubicBezTo>
                  <a:close/>
                  <a:moveTo>
                    <a:pt x="1299567" y="49113"/>
                  </a:moveTo>
                  <a:lnTo>
                    <a:pt x="1318617" y="97631"/>
                  </a:lnTo>
                  <a:lnTo>
                    <a:pt x="1295995" y="105072"/>
                  </a:lnTo>
                  <a:lnTo>
                    <a:pt x="1277838" y="57150"/>
                  </a:lnTo>
                  <a:close/>
                  <a:moveTo>
                    <a:pt x="2311300" y="38100"/>
                  </a:moveTo>
                  <a:lnTo>
                    <a:pt x="2354758" y="68163"/>
                  </a:lnTo>
                  <a:lnTo>
                    <a:pt x="2248197" y="152995"/>
                  </a:lnTo>
                  <a:lnTo>
                    <a:pt x="2386310" y="219372"/>
                  </a:lnTo>
                  <a:lnTo>
                    <a:pt x="2361307" y="274736"/>
                  </a:lnTo>
                  <a:lnTo>
                    <a:pt x="2191643" y="184844"/>
                  </a:lnTo>
                  <a:lnTo>
                    <a:pt x="2188071" y="136326"/>
                  </a:lnTo>
                  <a:close/>
                  <a:moveTo>
                    <a:pt x="3504009" y="36611"/>
                  </a:moveTo>
                  <a:lnTo>
                    <a:pt x="3559968" y="41374"/>
                  </a:lnTo>
                  <a:cubicBezTo>
                    <a:pt x="3553023" y="77093"/>
                    <a:pt x="3551436" y="112911"/>
                    <a:pt x="3555206" y="148828"/>
                  </a:cubicBezTo>
                  <a:lnTo>
                    <a:pt x="3580804" y="119360"/>
                  </a:lnTo>
                  <a:lnTo>
                    <a:pt x="3602533" y="161032"/>
                  </a:lnTo>
                  <a:lnTo>
                    <a:pt x="3548955" y="221754"/>
                  </a:lnTo>
                  <a:lnTo>
                    <a:pt x="3512343" y="212229"/>
                  </a:lnTo>
                  <a:cubicBezTo>
                    <a:pt x="3507779" y="198139"/>
                    <a:pt x="3504753" y="183753"/>
                    <a:pt x="3503265" y="169068"/>
                  </a:cubicBezTo>
                  <a:cubicBezTo>
                    <a:pt x="3501777" y="154384"/>
                    <a:pt x="3500884" y="139700"/>
                    <a:pt x="3500586" y="125015"/>
                  </a:cubicBezTo>
                  <a:cubicBezTo>
                    <a:pt x="3500288" y="110331"/>
                    <a:pt x="3500437" y="95597"/>
                    <a:pt x="3501033" y="80813"/>
                  </a:cubicBezTo>
                  <a:cubicBezTo>
                    <a:pt x="3501628" y="66030"/>
                    <a:pt x="3502620" y="51296"/>
                    <a:pt x="3504009" y="36611"/>
                  </a:cubicBezTo>
                  <a:close/>
                  <a:moveTo>
                    <a:pt x="1338263" y="35123"/>
                  </a:moveTo>
                  <a:lnTo>
                    <a:pt x="1357313" y="85129"/>
                  </a:lnTo>
                  <a:lnTo>
                    <a:pt x="1333798" y="92571"/>
                  </a:lnTo>
                  <a:lnTo>
                    <a:pt x="1315938" y="43160"/>
                  </a:lnTo>
                  <a:close/>
                  <a:moveTo>
                    <a:pt x="3405783" y="17561"/>
                  </a:moveTo>
                  <a:lnTo>
                    <a:pt x="3424833" y="66079"/>
                  </a:lnTo>
                  <a:lnTo>
                    <a:pt x="3402211" y="73223"/>
                  </a:lnTo>
                  <a:lnTo>
                    <a:pt x="3384054" y="25300"/>
                  </a:lnTo>
                  <a:close/>
                  <a:moveTo>
                    <a:pt x="3245941" y="11013"/>
                  </a:moveTo>
                  <a:cubicBezTo>
                    <a:pt x="3260030" y="32841"/>
                    <a:pt x="3274318" y="54371"/>
                    <a:pt x="3288804" y="75604"/>
                  </a:cubicBezTo>
                  <a:cubicBezTo>
                    <a:pt x="3300313" y="91678"/>
                    <a:pt x="3313608" y="106164"/>
                    <a:pt x="3328690" y="119062"/>
                  </a:cubicBezTo>
                  <a:cubicBezTo>
                    <a:pt x="3351907" y="104179"/>
                    <a:pt x="3375917" y="90586"/>
                    <a:pt x="3400722" y="78283"/>
                  </a:cubicBezTo>
                  <a:lnTo>
                    <a:pt x="3436143" y="125611"/>
                  </a:lnTo>
                  <a:cubicBezTo>
                    <a:pt x="3415704" y="133151"/>
                    <a:pt x="3395563" y="141486"/>
                    <a:pt x="3375719" y="150614"/>
                  </a:cubicBezTo>
                  <a:cubicBezTo>
                    <a:pt x="3355875" y="159742"/>
                    <a:pt x="3337024" y="170557"/>
                    <a:pt x="3319165" y="183058"/>
                  </a:cubicBezTo>
                  <a:cubicBezTo>
                    <a:pt x="3315394" y="186035"/>
                    <a:pt x="3311723" y="189111"/>
                    <a:pt x="3308151" y="192286"/>
                  </a:cubicBezTo>
                  <a:cubicBezTo>
                    <a:pt x="3304579" y="195461"/>
                    <a:pt x="3301355" y="198983"/>
                    <a:pt x="3298477" y="202852"/>
                  </a:cubicBezTo>
                  <a:cubicBezTo>
                    <a:pt x="3295600" y="206722"/>
                    <a:pt x="3294261" y="211137"/>
                    <a:pt x="3294459" y="216098"/>
                  </a:cubicBezTo>
                  <a:cubicBezTo>
                    <a:pt x="3295054" y="219471"/>
                    <a:pt x="3296692" y="222150"/>
                    <a:pt x="3299370" y="224135"/>
                  </a:cubicBezTo>
                  <a:cubicBezTo>
                    <a:pt x="3302049" y="226119"/>
                    <a:pt x="3304976" y="227558"/>
                    <a:pt x="3308151" y="228451"/>
                  </a:cubicBezTo>
                  <a:cubicBezTo>
                    <a:pt x="3311326" y="229344"/>
                    <a:pt x="3314600" y="230088"/>
                    <a:pt x="3317974" y="230683"/>
                  </a:cubicBezTo>
                  <a:cubicBezTo>
                    <a:pt x="3348533" y="235049"/>
                    <a:pt x="3377803" y="230584"/>
                    <a:pt x="3405783" y="217289"/>
                  </a:cubicBezTo>
                  <a:lnTo>
                    <a:pt x="3410545" y="270867"/>
                  </a:lnTo>
                  <a:cubicBezTo>
                    <a:pt x="3379986" y="278209"/>
                    <a:pt x="3349128" y="280987"/>
                    <a:pt x="3317974" y="279201"/>
                  </a:cubicBezTo>
                  <a:cubicBezTo>
                    <a:pt x="3308250" y="278606"/>
                    <a:pt x="3298676" y="277316"/>
                    <a:pt x="3289250" y="275332"/>
                  </a:cubicBezTo>
                  <a:cubicBezTo>
                    <a:pt x="3279824" y="273347"/>
                    <a:pt x="3270746" y="270172"/>
                    <a:pt x="3262015" y="265807"/>
                  </a:cubicBezTo>
                  <a:cubicBezTo>
                    <a:pt x="3253283" y="261441"/>
                    <a:pt x="3246288" y="255141"/>
                    <a:pt x="3241030" y="246905"/>
                  </a:cubicBezTo>
                  <a:cubicBezTo>
                    <a:pt x="3235771" y="238670"/>
                    <a:pt x="3233340" y="229592"/>
                    <a:pt x="3233737" y="219670"/>
                  </a:cubicBezTo>
                  <a:cubicBezTo>
                    <a:pt x="3234134" y="211732"/>
                    <a:pt x="3236267" y="204341"/>
                    <a:pt x="3240137" y="197495"/>
                  </a:cubicBezTo>
                  <a:cubicBezTo>
                    <a:pt x="3244006" y="190648"/>
                    <a:pt x="3248521" y="184348"/>
                    <a:pt x="3253680" y="178593"/>
                  </a:cubicBezTo>
                  <a:cubicBezTo>
                    <a:pt x="3258839" y="172839"/>
                    <a:pt x="3264346" y="167382"/>
                    <a:pt x="3270200" y="162222"/>
                  </a:cubicBezTo>
                  <a:cubicBezTo>
                    <a:pt x="3276054" y="157063"/>
                    <a:pt x="3282156" y="152003"/>
                    <a:pt x="3288506" y="147042"/>
                  </a:cubicBezTo>
                  <a:cubicBezTo>
                    <a:pt x="3277592" y="136723"/>
                    <a:pt x="3267075" y="125908"/>
                    <a:pt x="3256954" y="114597"/>
                  </a:cubicBezTo>
                  <a:cubicBezTo>
                    <a:pt x="3237904" y="92968"/>
                    <a:pt x="3220045" y="70246"/>
                    <a:pt x="3203376" y="46434"/>
                  </a:cubicBezTo>
                  <a:close/>
                  <a:moveTo>
                    <a:pt x="2591692" y="9822"/>
                  </a:moveTo>
                  <a:lnTo>
                    <a:pt x="2606278" y="42862"/>
                  </a:lnTo>
                  <a:lnTo>
                    <a:pt x="2542877" y="118467"/>
                  </a:lnTo>
                  <a:cubicBezTo>
                    <a:pt x="2557164" y="110728"/>
                    <a:pt x="2572593" y="106908"/>
                    <a:pt x="2589163" y="107007"/>
                  </a:cubicBezTo>
                  <a:cubicBezTo>
                    <a:pt x="2605732" y="107106"/>
                    <a:pt x="2620764" y="112117"/>
                    <a:pt x="2634258" y="122039"/>
                  </a:cubicBezTo>
                  <a:cubicBezTo>
                    <a:pt x="2655093" y="138707"/>
                    <a:pt x="2665313" y="159742"/>
                    <a:pt x="2664916" y="185142"/>
                  </a:cubicBezTo>
                  <a:cubicBezTo>
                    <a:pt x="2664519" y="210542"/>
                    <a:pt x="2656383" y="232965"/>
                    <a:pt x="2640508" y="252412"/>
                  </a:cubicBezTo>
                  <a:cubicBezTo>
                    <a:pt x="2631579" y="262136"/>
                    <a:pt x="2621409" y="269775"/>
                    <a:pt x="2609999" y="275332"/>
                  </a:cubicBezTo>
                  <a:cubicBezTo>
                    <a:pt x="2598588" y="280888"/>
                    <a:pt x="2586732" y="285055"/>
                    <a:pt x="2574428" y="287833"/>
                  </a:cubicBezTo>
                  <a:cubicBezTo>
                    <a:pt x="2564507" y="289421"/>
                    <a:pt x="2554535" y="289321"/>
                    <a:pt x="2544514" y="287536"/>
                  </a:cubicBezTo>
                  <a:cubicBezTo>
                    <a:pt x="2534493" y="285750"/>
                    <a:pt x="2525613" y="281434"/>
                    <a:pt x="2517874" y="274587"/>
                  </a:cubicBezTo>
                  <a:cubicBezTo>
                    <a:pt x="2510135" y="267741"/>
                    <a:pt x="2505471" y="259159"/>
                    <a:pt x="2503884" y="248840"/>
                  </a:cubicBezTo>
                  <a:cubicBezTo>
                    <a:pt x="2501900" y="237132"/>
                    <a:pt x="2504132" y="226516"/>
                    <a:pt x="2510581" y="216991"/>
                  </a:cubicBezTo>
                  <a:cubicBezTo>
                    <a:pt x="2517030" y="207466"/>
                    <a:pt x="2525365" y="200223"/>
                    <a:pt x="2535584" y="195262"/>
                  </a:cubicBezTo>
                  <a:cubicBezTo>
                    <a:pt x="2545804" y="190301"/>
                    <a:pt x="2556768" y="188218"/>
                    <a:pt x="2568475" y="189011"/>
                  </a:cubicBezTo>
                  <a:cubicBezTo>
                    <a:pt x="2583358" y="190599"/>
                    <a:pt x="2597745" y="194171"/>
                    <a:pt x="2611636" y="199727"/>
                  </a:cubicBezTo>
                  <a:cubicBezTo>
                    <a:pt x="2613223" y="192980"/>
                    <a:pt x="2613471" y="186035"/>
                    <a:pt x="2612380" y="178891"/>
                  </a:cubicBezTo>
                  <a:cubicBezTo>
                    <a:pt x="2611288" y="171747"/>
                    <a:pt x="2608213" y="165546"/>
                    <a:pt x="2603152" y="160287"/>
                  </a:cubicBezTo>
                  <a:cubicBezTo>
                    <a:pt x="2598092" y="155029"/>
                    <a:pt x="2591792" y="152003"/>
                    <a:pt x="2584251" y="151209"/>
                  </a:cubicBezTo>
                  <a:cubicBezTo>
                    <a:pt x="2571750" y="150217"/>
                    <a:pt x="2559893" y="152251"/>
                    <a:pt x="2548681" y="157311"/>
                  </a:cubicBezTo>
                  <a:cubicBezTo>
                    <a:pt x="2537470" y="162371"/>
                    <a:pt x="2527250" y="168870"/>
                    <a:pt x="2518023" y="176807"/>
                  </a:cubicBezTo>
                  <a:cubicBezTo>
                    <a:pt x="2508795" y="184745"/>
                    <a:pt x="2500263" y="193327"/>
                    <a:pt x="2492424" y="202555"/>
                  </a:cubicBezTo>
                  <a:cubicBezTo>
                    <a:pt x="2484586" y="211782"/>
                    <a:pt x="2477393" y="221555"/>
                    <a:pt x="2470844" y="231874"/>
                  </a:cubicBezTo>
                  <a:lnTo>
                    <a:pt x="2431851" y="197643"/>
                  </a:lnTo>
                  <a:lnTo>
                    <a:pt x="2527101" y="68461"/>
                  </a:lnTo>
                  <a:lnTo>
                    <a:pt x="2446436" y="80664"/>
                  </a:lnTo>
                  <a:lnTo>
                    <a:pt x="2436911" y="29468"/>
                  </a:lnTo>
                  <a:close/>
                  <a:moveTo>
                    <a:pt x="1601093" y="9822"/>
                  </a:moveTo>
                  <a:lnTo>
                    <a:pt x="1615678" y="42862"/>
                  </a:lnTo>
                  <a:lnTo>
                    <a:pt x="1552277" y="118467"/>
                  </a:lnTo>
                  <a:cubicBezTo>
                    <a:pt x="1566565" y="110728"/>
                    <a:pt x="1581993" y="106908"/>
                    <a:pt x="1598563" y="107007"/>
                  </a:cubicBezTo>
                  <a:cubicBezTo>
                    <a:pt x="1615132" y="107106"/>
                    <a:pt x="1630164" y="112117"/>
                    <a:pt x="1643658" y="122039"/>
                  </a:cubicBezTo>
                  <a:cubicBezTo>
                    <a:pt x="1664494" y="138707"/>
                    <a:pt x="1674713" y="159742"/>
                    <a:pt x="1674316" y="185142"/>
                  </a:cubicBezTo>
                  <a:cubicBezTo>
                    <a:pt x="1673919" y="210542"/>
                    <a:pt x="1665783" y="232965"/>
                    <a:pt x="1649909" y="252412"/>
                  </a:cubicBezTo>
                  <a:cubicBezTo>
                    <a:pt x="1640979" y="262136"/>
                    <a:pt x="1630809" y="269775"/>
                    <a:pt x="1619399" y="275332"/>
                  </a:cubicBezTo>
                  <a:cubicBezTo>
                    <a:pt x="1607989" y="280888"/>
                    <a:pt x="1596132" y="285055"/>
                    <a:pt x="1583829" y="287833"/>
                  </a:cubicBezTo>
                  <a:cubicBezTo>
                    <a:pt x="1573907" y="289421"/>
                    <a:pt x="1563936" y="289321"/>
                    <a:pt x="1553914" y="287536"/>
                  </a:cubicBezTo>
                  <a:cubicBezTo>
                    <a:pt x="1543893" y="285750"/>
                    <a:pt x="1535013" y="281434"/>
                    <a:pt x="1527274" y="274587"/>
                  </a:cubicBezTo>
                  <a:cubicBezTo>
                    <a:pt x="1519535" y="267741"/>
                    <a:pt x="1514872" y="259159"/>
                    <a:pt x="1513284" y="248840"/>
                  </a:cubicBezTo>
                  <a:cubicBezTo>
                    <a:pt x="1511300" y="237132"/>
                    <a:pt x="1513532" y="226516"/>
                    <a:pt x="1519982" y="216991"/>
                  </a:cubicBezTo>
                  <a:cubicBezTo>
                    <a:pt x="1526431" y="207466"/>
                    <a:pt x="1534765" y="200223"/>
                    <a:pt x="1544985" y="195262"/>
                  </a:cubicBezTo>
                  <a:cubicBezTo>
                    <a:pt x="1555204" y="190301"/>
                    <a:pt x="1566168" y="188218"/>
                    <a:pt x="1577876" y="189011"/>
                  </a:cubicBezTo>
                  <a:cubicBezTo>
                    <a:pt x="1592759" y="190599"/>
                    <a:pt x="1607145" y="194171"/>
                    <a:pt x="1621036" y="199727"/>
                  </a:cubicBezTo>
                  <a:cubicBezTo>
                    <a:pt x="1622623" y="192980"/>
                    <a:pt x="1622871" y="186035"/>
                    <a:pt x="1621780" y="178891"/>
                  </a:cubicBezTo>
                  <a:cubicBezTo>
                    <a:pt x="1620689" y="171747"/>
                    <a:pt x="1617613" y="165546"/>
                    <a:pt x="1612553" y="160287"/>
                  </a:cubicBezTo>
                  <a:cubicBezTo>
                    <a:pt x="1607492" y="155029"/>
                    <a:pt x="1601192" y="152003"/>
                    <a:pt x="1593651" y="151209"/>
                  </a:cubicBezTo>
                  <a:cubicBezTo>
                    <a:pt x="1581150" y="150217"/>
                    <a:pt x="1569293" y="152251"/>
                    <a:pt x="1558082" y="157311"/>
                  </a:cubicBezTo>
                  <a:cubicBezTo>
                    <a:pt x="1546870" y="162371"/>
                    <a:pt x="1536650" y="168870"/>
                    <a:pt x="1527423" y="176807"/>
                  </a:cubicBezTo>
                  <a:cubicBezTo>
                    <a:pt x="1518196" y="184745"/>
                    <a:pt x="1509663" y="193327"/>
                    <a:pt x="1501825" y="202555"/>
                  </a:cubicBezTo>
                  <a:cubicBezTo>
                    <a:pt x="1493986" y="211782"/>
                    <a:pt x="1486793" y="221555"/>
                    <a:pt x="1480245" y="231874"/>
                  </a:cubicBezTo>
                  <a:lnTo>
                    <a:pt x="1441252" y="197643"/>
                  </a:lnTo>
                  <a:lnTo>
                    <a:pt x="1536501" y="68461"/>
                  </a:lnTo>
                  <a:lnTo>
                    <a:pt x="1455837" y="80664"/>
                  </a:lnTo>
                  <a:lnTo>
                    <a:pt x="1446312" y="29468"/>
                  </a:lnTo>
                  <a:close/>
                  <a:moveTo>
                    <a:pt x="158651" y="5357"/>
                  </a:moveTo>
                  <a:lnTo>
                    <a:pt x="204787" y="5357"/>
                  </a:lnTo>
                  <a:lnTo>
                    <a:pt x="204787" y="91380"/>
                  </a:lnTo>
                  <a:cubicBezTo>
                    <a:pt x="221456" y="80466"/>
                    <a:pt x="239911" y="66575"/>
                    <a:pt x="260151" y="49708"/>
                  </a:cubicBezTo>
                  <a:lnTo>
                    <a:pt x="291703" y="90189"/>
                  </a:lnTo>
                  <a:cubicBezTo>
                    <a:pt x="267096" y="105668"/>
                    <a:pt x="238125" y="121840"/>
                    <a:pt x="204787" y="138707"/>
                  </a:cubicBezTo>
                  <a:lnTo>
                    <a:pt x="204787" y="221456"/>
                  </a:lnTo>
                  <a:cubicBezTo>
                    <a:pt x="204787" y="230187"/>
                    <a:pt x="205383" y="235644"/>
                    <a:pt x="206573" y="237827"/>
                  </a:cubicBezTo>
                  <a:cubicBezTo>
                    <a:pt x="207764" y="240010"/>
                    <a:pt x="210840" y="241101"/>
                    <a:pt x="215801" y="241101"/>
                  </a:cubicBezTo>
                  <a:lnTo>
                    <a:pt x="239911" y="241101"/>
                  </a:lnTo>
                  <a:cubicBezTo>
                    <a:pt x="245070" y="241101"/>
                    <a:pt x="248493" y="237281"/>
                    <a:pt x="250180" y="229641"/>
                  </a:cubicBezTo>
                  <a:cubicBezTo>
                    <a:pt x="251867" y="222002"/>
                    <a:pt x="253206" y="205680"/>
                    <a:pt x="254198" y="180677"/>
                  </a:cubicBezTo>
                  <a:cubicBezTo>
                    <a:pt x="259358" y="184646"/>
                    <a:pt x="266154" y="188565"/>
                    <a:pt x="274588" y="192434"/>
                  </a:cubicBezTo>
                  <a:cubicBezTo>
                    <a:pt x="283021" y="196304"/>
                    <a:pt x="290413" y="198933"/>
                    <a:pt x="296763" y="200322"/>
                  </a:cubicBezTo>
                  <a:cubicBezTo>
                    <a:pt x="294779" y="231477"/>
                    <a:pt x="290165" y="253355"/>
                    <a:pt x="282922" y="265955"/>
                  </a:cubicBezTo>
                  <a:cubicBezTo>
                    <a:pt x="275679" y="278556"/>
                    <a:pt x="263029" y="284857"/>
                    <a:pt x="244971" y="284857"/>
                  </a:cubicBezTo>
                  <a:lnTo>
                    <a:pt x="208657" y="284857"/>
                  </a:lnTo>
                  <a:cubicBezTo>
                    <a:pt x="189409" y="284857"/>
                    <a:pt x="176262" y="280342"/>
                    <a:pt x="169218" y="271313"/>
                  </a:cubicBezTo>
                  <a:cubicBezTo>
                    <a:pt x="162173" y="262284"/>
                    <a:pt x="158651" y="245467"/>
                    <a:pt x="158651" y="220861"/>
                  </a:cubicBezTo>
                  <a:close/>
                  <a:moveTo>
                    <a:pt x="80665" y="5060"/>
                  </a:moveTo>
                  <a:lnTo>
                    <a:pt x="126802" y="5060"/>
                  </a:lnTo>
                  <a:lnTo>
                    <a:pt x="126802" y="286345"/>
                  </a:lnTo>
                  <a:lnTo>
                    <a:pt x="80665" y="286345"/>
                  </a:lnTo>
                  <a:lnTo>
                    <a:pt x="80665" y="226814"/>
                  </a:lnTo>
                  <a:cubicBezTo>
                    <a:pt x="80069" y="227012"/>
                    <a:pt x="59730" y="235545"/>
                    <a:pt x="19645" y="252412"/>
                  </a:cubicBezTo>
                  <a:lnTo>
                    <a:pt x="0" y="206573"/>
                  </a:lnTo>
                  <a:cubicBezTo>
                    <a:pt x="19248" y="201414"/>
                    <a:pt x="46137" y="192881"/>
                    <a:pt x="80665" y="180975"/>
                  </a:cubicBezTo>
                  <a:lnTo>
                    <a:pt x="80665" y="114002"/>
                  </a:lnTo>
                  <a:lnTo>
                    <a:pt x="11609" y="114002"/>
                  </a:lnTo>
                  <a:lnTo>
                    <a:pt x="11609" y="69949"/>
                  </a:lnTo>
                  <a:lnTo>
                    <a:pt x="80665" y="69949"/>
                  </a:lnTo>
                  <a:close/>
                  <a:moveTo>
                    <a:pt x="881360" y="4762"/>
                  </a:moveTo>
                  <a:lnTo>
                    <a:pt x="931366" y="7143"/>
                  </a:lnTo>
                  <a:lnTo>
                    <a:pt x="926604" y="59233"/>
                  </a:lnTo>
                  <a:lnTo>
                    <a:pt x="965597" y="57150"/>
                  </a:lnTo>
                  <a:lnTo>
                    <a:pt x="965597" y="103286"/>
                  </a:lnTo>
                  <a:lnTo>
                    <a:pt x="1059359" y="88999"/>
                  </a:lnTo>
                  <a:lnTo>
                    <a:pt x="1072753" y="125611"/>
                  </a:lnTo>
                  <a:lnTo>
                    <a:pt x="1032569" y="170557"/>
                  </a:lnTo>
                  <a:lnTo>
                    <a:pt x="1001911" y="161032"/>
                  </a:lnTo>
                  <a:lnTo>
                    <a:pt x="1017985" y="140196"/>
                  </a:lnTo>
                  <a:lnTo>
                    <a:pt x="959346" y="148828"/>
                  </a:lnTo>
                  <a:lnTo>
                    <a:pt x="956072" y="108942"/>
                  </a:lnTo>
                  <a:lnTo>
                    <a:pt x="921544" y="111025"/>
                  </a:lnTo>
                  <a:lnTo>
                    <a:pt x="903387" y="302418"/>
                  </a:lnTo>
                  <a:lnTo>
                    <a:pt x="850999" y="298549"/>
                  </a:lnTo>
                  <a:lnTo>
                    <a:pt x="870049" y="114002"/>
                  </a:lnTo>
                  <a:lnTo>
                    <a:pt x="814387" y="116979"/>
                  </a:lnTo>
                  <a:lnTo>
                    <a:pt x="811709" y="64591"/>
                  </a:lnTo>
                  <a:lnTo>
                    <a:pt x="875407" y="61614"/>
                  </a:lnTo>
                  <a:close/>
                  <a:moveTo>
                    <a:pt x="3444478" y="3571"/>
                  </a:moveTo>
                  <a:lnTo>
                    <a:pt x="3463528" y="53578"/>
                  </a:lnTo>
                  <a:lnTo>
                    <a:pt x="3440013" y="60721"/>
                  </a:lnTo>
                  <a:lnTo>
                    <a:pt x="3422154" y="11311"/>
                  </a:lnTo>
                  <a:close/>
                  <a:moveTo>
                    <a:pt x="3094136" y="2679"/>
                  </a:moveTo>
                  <a:lnTo>
                    <a:pt x="3141761" y="6250"/>
                  </a:lnTo>
                  <a:lnTo>
                    <a:pt x="3125390" y="122039"/>
                  </a:lnTo>
                  <a:cubicBezTo>
                    <a:pt x="3144242" y="126404"/>
                    <a:pt x="3162895" y="131663"/>
                    <a:pt x="3181350" y="137814"/>
                  </a:cubicBezTo>
                  <a:lnTo>
                    <a:pt x="3164681" y="184249"/>
                  </a:lnTo>
                  <a:cubicBezTo>
                    <a:pt x="3149401" y="178494"/>
                    <a:pt x="3134022" y="173335"/>
                    <a:pt x="3118544" y="168771"/>
                  </a:cubicBezTo>
                  <a:lnTo>
                    <a:pt x="3100685" y="295275"/>
                  </a:lnTo>
                  <a:lnTo>
                    <a:pt x="3051572" y="289024"/>
                  </a:lnTo>
                  <a:lnTo>
                    <a:pt x="3071217" y="156567"/>
                  </a:lnTo>
                  <a:cubicBezTo>
                    <a:pt x="3061295" y="154384"/>
                    <a:pt x="3051472" y="152598"/>
                    <a:pt x="3041749" y="151209"/>
                  </a:cubicBezTo>
                  <a:cubicBezTo>
                    <a:pt x="3034605" y="150415"/>
                    <a:pt x="3027858" y="149820"/>
                    <a:pt x="3021508" y="149423"/>
                  </a:cubicBezTo>
                  <a:cubicBezTo>
                    <a:pt x="3019325" y="164504"/>
                    <a:pt x="3016944" y="179387"/>
                    <a:pt x="3014365" y="194071"/>
                  </a:cubicBezTo>
                  <a:cubicBezTo>
                    <a:pt x="3012380" y="205382"/>
                    <a:pt x="3008163" y="215900"/>
                    <a:pt x="3001714" y="225623"/>
                  </a:cubicBezTo>
                  <a:cubicBezTo>
                    <a:pt x="2995265" y="235347"/>
                    <a:pt x="2986682" y="242589"/>
                    <a:pt x="2975967" y="247352"/>
                  </a:cubicBezTo>
                  <a:cubicBezTo>
                    <a:pt x="2965251" y="252114"/>
                    <a:pt x="2954238" y="253801"/>
                    <a:pt x="2942927" y="252412"/>
                  </a:cubicBezTo>
                  <a:cubicBezTo>
                    <a:pt x="2934791" y="252015"/>
                    <a:pt x="2927151" y="249981"/>
                    <a:pt x="2920008" y="246310"/>
                  </a:cubicBezTo>
                  <a:cubicBezTo>
                    <a:pt x="2912864" y="242639"/>
                    <a:pt x="2907407" y="237281"/>
                    <a:pt x="2903636" y="230237"/>
                  </a:cubicBezTo>
                  <a:cubicBezTo>
                    <a:pt x="2899866" y="223192"/>
                    <a:pt x="2897683" y="215751"/>
                    <a:pt x="2897088" y="207912"/>
                  </a:cubicBezTo>
                  <a:cubicBezTo>
                    <a:pt x="2896493" y="200074"/>
                    <a:pt x="2896691" y="192286"/>
                    <a:pt x="2897683" y="184546"/>
                  </a:cubicBezTo>
                  <a:cubicBezTo>
                    <a:pt x="2899072" y="170457"/>
                    <a:pt x="2904232" y="158105"/>
                    <a:pt x="2913161" y="147488"/>
                  </a:cubicBezTo>
                  <a:cubicBezTo>
                    <a:pt x="2922091" y="136872"/>
                    <a:pt x="2932856" y="128786"/>
                    <a:pt x="2945457" y="123229"/>
                  </a:cubicBezTo>
                  <a:cubicBezTo>
                    <a:pt x="2958058" y="117673"/>
                    <a:pt x="2971105" y="113804"/>
                    <a:pt x="2984599" y="111621"/>
                  </a:cubicBezTo>
                  <a:cubicBezTo>
                    <a:pt x="2985392" y="100508"/>
                    <a:pt x="2985988" y="89197"/>
                    <a:pt x="2986385" y="77688"/>
                  </a:cubicBezTo>
                  <a:lnTo>
                    <a:pt x="2909292" y="82153"/>
                  </a:lnTo>
                  <a:lnTo>
                    <a:pt x="2908399" y="34230"/>
                  </a:lnTo>
                  <a:lnTo>
                    <a:pt x="3031926" y="33337"/>
                  </a:lnTo>
                  <a:cubicBezTo>
                    <a:pt x="3030140" y="58737"/>
                    <a:pt x="3028156" y="83939"/>
                    <a:pt x="3025973" y="108942"/>
                  </a:cubicBezTo>
                  <a:cubicBezTo>
                    <a:pt x="3032323" y="108942"/>
                    <a:pt x="3038871" y="109239"/>
                    <a:pt x="3045618" y="109835"/>
                  </a:cubicBezTo>
                  <a:cubicBezTo>
                    <a:pt x="3056731" y="110827"/>
                    <a:pt x="3067446" y="112018"/>
                    <a:pt x="3077765" y="113407"/>
                  </a:cubicBezTo>
                  <a:close/>
                  <a:moveTo>
                    <a:pt x="3639443" y="2381"/>
                  </a:moveTo>
                  <a:lnTo>
                    <a:pt x="3693318" y="4762"/>
                  </a:lnTo>
                  <a:lnTo>
                    <a:pt x="3668315" y="298549"/>
                  </a:lnTo>
                  <a:lnTo>
                    <a:pt x="3613249" y="296168"/>
                  </a:lnTo>
                  <a:close/>
                  <a:moveTo>
                    <a:pt x="484882" y="1488"/>
                  </a:moveTo>
                  <a:lnTo>
                    <a:pt x="528935" y="1488"/>
                  </a:lnTo>
                  <a:lnTo>
                    <a:pt x="528935" y="22026"/>
                  </a:lnTo>
                  <a:lnTo>
                    <a:pt x="580132" y="22026"/>
                  </a:lnTo>
                  <a:lnTo>
                    <a:pt x="580132" y="58340"/>
                  </a:lnTo>
                  <a:lnTo>
                    <a:pt x="528935" y="58340"/>
                  </a:lnTo>
                  <a:lnTo>
                    <a:pt x="528935" y="75307"/>
                  </a:lnTo>
                  <a:lnTo>
                    <a:pt x="594419" y="75307"/>
                  </a:lnTo>
                  <a:lnTo>
                    <a:pt x="594419" y="112514"/>
                  </a:lnTo>
                  <a:lnTo>
                    <a:pt x="551259" y="112514"/>
                  </a:lnTo>
                  <a:lnTo>
                    <a:pt x="551259" y="127099"/>
                  </a:lnTo>
                  <a:cubicBezTo>
                    <a:pt x="551259" y="130869"/>
                    <a:pt x="551408" y="133151"/>
                    <a:pt x="551706" y="133945"/>
                  </a:cubicBezTo>
                  <a:cubicBezTo>
                    <a:pt x="552003" y="134739"/>
                    <a:pt x="552946" y="135136"/>
                    <a:pt x="554534" y="135136"/>
                  </a:cubicBezTo>
                  <a:lnTo>
                    <a:pt x="559593" y="135136"/>
                  </a:lnTo>
                  <a:cubicBezTo>
                    <a:pt x="561380" y="135136"/>
                    <a:pt x="562670" y="133945"/>
                    <a:pt x="563463" y="131564"/>
                  </a:cubicBezTo>
                  <a:cubicBezTo>
                    <a:pt x="564257" y="129182"/>
                    <a:pt x="564753" y="123924"/>
                    <a:pt x="564951" y="115788"/>
                  </a:cubicBezTo>
                  <a:cubicBezTo>
                    <a:pt x="572492" y="121543"/>
                    <a:pt x="583406" y="126107"/>
                    <a:pt x="597694" y="129480"/>
                  </a:cubicBezTo>
                  <a:cubicBezTo>
                    <a:pt x="595908" y="144561"/>
                    <a:pt x="592534" y="154930"/>
                    <a:pt x="587573" y="160585"/>
                  </a:cubicBezTo>
                  <a:cubicBezTo>
                    <a:pt x="582612" y="166241"/>
                    <a:pt x="574973" y="169068"/>
                    <a:pt x="564654" y="169068"/>
                  </a:cubicBezTo>
                  <a:lnTo>
                    <a:pt x="547390" y="169068"/>
                  </a:lnTo>
                  <a:cubicBezTo>
                    <a:pt x="533499" y="169068"/>
                    <a:pt x="524321" y="166092"/>
                    <a:pt x="519857" y="160139"/>
                  </a:cubicBezTo>
                  <a:cubicBezTo>
                    <a:pt x="515392" y="154186"/>
                    <a:pt x="513159" y="143271"/>
                    <a:pt x="513159" y="127396"/>
                  </a:cubicBezTo>
                  <a:lnTo>
                    <a:pt x="513159" y="112514"/>
                  </a:lnTo>
                  <a:lnTo>
                    <a:pt x="493216" y="112514"/>
                  </a:lnTo>
                  <a:cubicBezTo>
                    <a:pt x="491232" y="129182"/>
                    <a:pt x="486321" y="142676"/>
                    <a:pt x="478482" y="152995"/>
                  </a:cubicBezTo>
                  <a:cubicBezTo>
                    <a:pt x="470644" y="163314"/>
                    <a:pt x="457399" y="171450"/>
                    <a:pt x="438745" y="177403"/>
                  </a:cubicBezTo>
                  <a:cubicBezTo>
                    <a:pt x="434975" y="167878"/>
                    <a:pt x="429319" y="158948"/>
                    <a:pt x="421779" y="150614"/>
                  </a:cubicBezTo>
                  <a:cubicBezTo>
                    <a:pt x="423168" y="157757"/>
                    <a:pt x="423862" y="165000"/>
                    <a:pt x="423862" y="172343"/>
                  </a:cubicBezTo>
                  <a:cubicBezTo>
                    <a:pt x="423862" y="192782"/>
                    <a:pt x="418703" y="206771"/>
                    <a:pt x="408384" y="214312"/>
                  </a:cubicBezTo>
                  <a:cubicBezTo>
                    <a:pt x="403423" y="217884"/>
                    <a:pt x="397272" y="220265"/>
                    <a:pt x="389930" y="221456"/>
                  </a:cubicBezTo>
                  <a:cubicBezTo>
                    <a:pt x="384572" y="222448"/>
                    <a:pt x="377924" y="222746"/>
                    <a:pt x="369987" y="222349"/>
                  </a:cubicBezTo>
                  <a:cubicBezTo>
                    <a:pt x="369589" y="209847"/>
                    <a:pt x="367208" y="198338"/>
                    <a:pt x="362843" y="187821"/>
                  </a:cubicBezTo>
                  <a:lnTo>
                    <a:pt x="362843" y="290214"/>
                  </a:lnTo>
                  <a:lnTo>
                    <a:pt x="321767" y="290214"/>
                  </a:lnTo>
                  <a:lnTo>
                    <a:pt x="321767" y="13692"/>
                  </a:lnTo>
                  <a:lnTo>
                    <a:pt x="392311" y="13692"/>
                  </a:lnTo>
                  <a:lnTo>
                    <a:pt x="398859" y="11906"/>
                  </a:lnTo>
                  <a:lnTo>
                    <a:pt x="428922" y="28872"/>
                  </a:lnTo>
                  <a:cubicBezTo>
                    <a:pt x="416222" y="72529"/>
                    <a:pt x="407789" y="100508"/>
                    <a:pt x="403622" y="112811"/>
                  </a:cubicBezTo>
                  <a:cubicBezTo>
                    <a:pt x="411758" y="123725"/>
                    <a:pt x="417214" y="134540"/>
                    <a:pt x="419993" y="145256"/>
                  </a:cubicBezTo>
                  <a:cubicBezTo>
                    <a:pt x="431304" y="141882"/>
                    <a:pt x="439440" y="137616"/>
                    <a:pt x="444400" y="132457"/>
                  </a:cubicBezTo>
                  <a:cubicBezTo>
                    <a:pt x="449362" y="127297"/>
                    <a:pt x="452537" y="120650"/>
                    <a:pt x="453926" y="112514"/>
                  </a:cubicBezTo>
                  <a:lnTo>
                    <a:pt x="419993" y="112514"/>
                  </a:lnTo>
                  <a:lnTo>
                    <a:pt x="419993" y="75307"/>
                  </a:lnTo>
                  <a:lnTo>
                    <a:pt x="484882" y="75307"/>
                  </a:lnTo>
                  <a:lnTo>
                    <a:pt x="484882" y="58340"/>
                  </a:lnTo>
                  <a:lnTo>
                    <a:pt x="436066" y="58340"/>
                  </a:lnTo>
                  <a:lnTo>
                    <a:pt x="436066" y="22026"/>
                  </a:lnTo>
                  <a:lnTo>
                    <a:pt x="484882" y="22026"/>
                  </a:lnTo>
                  <a:close/>
                  <a:moveTo>
                    <a:pt x="4058543" y="297"/>
                  </a:moveTo>
                  <a:lnTo>
                    <a:pt x="4105870" y="297"/>
                  </a:lnTo>
                  <a:lnTo>
                    <a:pt x="4105870" y="44053"/>
                  </a:lnTo>
                  <a:lnTo>
                    <a:pt x="4197846" y="44053"/>
                  </a:lnTo>
                  <a:lnTo>
                    <a:pt x="4197846" y="87808"/>
                  </a:lnTo>
                  <a:lnTo>
                    <a:pt x="4105870" y="87808"/>
                  </a:lnTo>
                  <a:lnTo>
                    <a:pt x="4105870" y="119360"/>
                  </a:lnTo>
                  <a:lnTo>
                    <a:pt x="4221063" y="119360"/>
                  </a:lnTo>
                  <a:lnTo>
                    <a:pt x="4221063" y="163115"/>
                  </a:lnTo>
                  <a:lnTo>
                    <a:pt x="4125218" y="163115"/>
                  </a:lnTo>
                  <a:cubicBezTo>
                    <a:pt x="4138116" y="178593"/>
                    <a:pt x="4153842" y="193228"/>
                    <a:pt x="4172396" y="207020"/>
                  </a:cubicBezTo>
                  <a:cubicBezTo>
                    <a:pt x="4190950" y="220811"/>
                    <a:pt x="4209950" y="231973"/>
                    <a:pt x="4229397" y="240506"/>
                  </a:cubicBezTo>
                  <a:cubicBezTo>
                    <a:pt x="4224436" y="244872"/>
                    <a:pt x="4218732" y="250874"/>
                    <a:pt x="4212282" y="258514"/>
                  </a:cubicBezTo>
                  <a:cubicBezTo>
                    <a:pt x="4205833" y="266154"/>
                    <a:pt x="4200723" y="273050"/>
                    <a:pt x="4196953" y="279201"/>
                  </a:cubicBezTo>
                  <a:cubicBezTo>
                    <a:pt x="4164211" y="261739"/>
                    <a:pt x="4133850" y="236438"/>
                    <a:pt x="4105870" y="203299"/>
                  </a:cubicBezTo>
                  <a:lnTo>
                    <a:pt x="4105870" y="289917"/>
                  </a:lnTo>
                  <a:lnTo>
                    <a:pt x="4058543" y="289917"/>
                  </a:lnTo>
                  <a:lnTo>
                    <a:pt x="4058543" y="204787"/>
                  </a:lnTo>
                  <a:cubicBezTo>
                    <a:pt x="4030563" y="236736"/>
                    <a:pt x="3999904" y="261342"/>
                    <a:pt x="3966567" y="278606"/>
                  </a:cubicBezTo>
                  <a:cubicBezTo>
                    <a:pt x="3956645" y="263525"/>
                    <a:pt x="3945731" y="250725"/>
                    <a:pt x="3933825" y="240208"/>
                  </a:cubicBezTo>
                  <a:cubicBezTo>
                    <a:pt x="3953668" y="231675"/>
                    <a:pt x="3972917" y="220563"/>
                    <a:pt x="3991570" y="206871"/>
                  </a:cubicBezTo>
                  <a:cubicBezTo>
                    <a:pt x="4010223" y="193179"/>
                    <a:pt x="4025999" y="178593"/>
                    <a:pt x="4038897" y="163115"/>
                  </a:cubicBezTo>
                  <a:lnTo>
                    <a:pt x="3945136" y="163115"/>
                  </a:lnTo>
                  <a:lnTo>
                    <a:pt x="3945136" y="119360"/>
                  </a:lnTo>
                  <a:lnTo>
                    <a:pt x="4058543" y="119360"/>
                  </a:lnTo>
                  <a:lnTo>
                    <a:pt x="4058543" y="87808"/>
                  </a:lnTo>
                  <a:lnTo>
                    <a:pt x="3968650" y="87808"/>
                  </a:lnTo>
                  <a:lnTo>
                    <a:pt x="3968650" y="44053"/>
                  </a:lnTo>
                  <a:lnTo>
                    <a:pt x="4058543" y="44053"/>
                  </a:lnTo>
                  <a:close/>
                  <a:moveTo>
                    <a:pt x="4363938" y="0"/>
                  </a:moveTo>
                  <a:lnTo>
                    <a:pt x="4411265" y="0"/>
                  </a:lnTo>
                  <a:lnTo>
                    <a:pt x="4411265" y="31551"/>
                  </a:lnTo>
                  <a:lnTo>
                    <a:pt x="4513659" y="31551"/>
                  </a:lnTo>
                  <a:lnTo>
                    <a:pt x="4513659" y="73818"/>
                  </a:lnTo>
                  <a:lnTo>
                    <a:pt x="4470797" y="73818"/>
                  </a:lnTo>
                  <a:lnTo>
                    <a:pt x="4501455" y="82748"/>
                  </a:lnTo>
                  <a:cubicBezTo>
                    <a:pt x="4488557" y="106164"/>
                    <a:pt x="4478933" y="122733"/>
                    <a:pt x="4472583" y="132457"/>
                  </a:cubicBezTo>
                  <a:lnTo>
                    <a:pt x="4525268" y="132457"/>
                  </a:lnTo>
                  <a:lnTo>
                    <a:pt x="4525268" y="174724"/>
                  </a:lnTo>
                  <a:lnTo>
                    <a:pt x="4436864" y="174724"/>
                  </a:lnTo>
                  <a:cubicBezTo>
                    <a:pt x="4449564" y="189011"/>
                    <a:pt x="4464397" y="202257"/>
                    <a:pt x="4481364" y="214461"/>
                  </a:cubicBezTo>
                  <a:cubicBezTo>
                    <a:pt x="4498330" y="226665"/>
                    <a:pt x="4515842" y="236438"/>
                    <a:pt x="4533900" y="243780"/>
                  </a:cubicBezTo>
                  <a:cubicBezTo>
                    <a:pt x="4528939" y="248146"/>
                    <a:pt x="4523333" y="254049"/>
                    <a:pt x="4517082" y="261491"/>
                  </a:cubicBezTo>
                  <a:cubicBezTo>
                    <a:pt x="4510831" y="268932"/>
                    <a:pt x="4506019" y="275530"/>
                    <a:pt x="4502646" y="281285"/>
                  </a:cubicBezTo>
                  <a:cubicBezTo>
                    <a:pt x="4469110" y="264418"/>
                    <a:pt x="4438650" y="239216"/>
                    <a:pt x="4411265" y="205680"/>
                  </a:cubicBezTo>
                  <a:lnTo>
                    <a:pt x="4411265" y="289619"/>
                  </a:lnTo>
                  <a:lnTo>
                    <a:pt x="4363938" y="289619"/>
                  </a:lnTo>
                  <a:lnTo>
                    <a:pt x="4363938" y="205680"/>
                  </a:lnTo>
                  <a:cubicBezTo>
                    <a:pt x="4336157" y="238621"/>
                    <a:pt x="4305300" y="263624"/>
                    <a:pt x="4271367" y="280689"/>
                  </a:cubicBezTo>
                  <a:cubicBezTo>
                    <a:pt x="4261842" y="266005"/>
                    <a:pt x="4251325" y="253603"/>
                    <a:pt x="4239815" y="243482"/>
                  </a:cubicBezTo>
                  <a:cubicBezTo>
                    <a:pt x="4258072" y="235942"/>
                    <a:pt x="4275832" y="226119"/>
                    <a:pt x="4293096" y="214014"/>
                  </a:cubicBezTo>
                  <a:cubicBezTo>
                    <a:pt x="4310360" y="201910"/>
                    <a:pt x="4325441" y="188813"/>
                    <a:pt x="4338340" y="174724"/>
                  </a:cubicBezTo>
                  <a:lnTo>
                    <a:pt x="4249340" y="174724"/>
                  </a:lnTo>
                  <a:lnTo>
                    <a:pt x="4249340" y="132457"/>
                  </a:lnTo>
                  <a:lnTo>
                    <a:pt x="4302026" y="132457"/>
                  </a:lnTo>
                  <a:cubicBezTo>
                    <a:pt x="4298454" y="117375"/>
                    <a:pt x="4291707" y="101401"/>
                    <a:pt x="4281785" y="84534"/>
                  </a:cubicBezTo>
                  <a:lnTo>
                    <a:pt x="4310062" y="73818"/>
                  </a:lnTo>
                  <a:lnTo>
                    <a:pt x="4263628" y="73818"/>
                  </a:lnTo>
                  <a:lnTo>
                    <a:pt x="4263628" y="31551"/>
                  </a:lnTo>
                  <a:lnTo>
                    <a:pt x="4363938" y="31551"/>
                  </a:lnTo>
                  <a:close/>
                </a:path>
              </a:pathLst>
            </a:custGeom>
            <a:solidFill>
              <a:schemeClr val="tx1">
                <a:lumMod val="75000"/>
                <a:lumOff val="25000"/>
              </a:schemeClr>
            </a:solidFill>
            <a:ln>
              <a:noFill/>
            </a:ln>
            <a:effectLst>
              <a:glow rad="50800">
                <a:schemeClr val="bg1"/>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2400">
                <a:latin typeface="けいふぉんと" panose="02000600000000000000" pitchFamily="2" charset="-128"/>
                <a:ea typeface="けいふぉんと" panose="02000600000000000000" pitchFamily="2" charset="-128"/>
              </a:endParaRPr>
            </a:p>
          </p:txBody>
        </p:sp>
      </p:grpSp>
      <p:grpSp>
        <p:nvGrpSpPr>
          <p:cNvPr id="5" name="グループ化 4">
            <a:extLst>
              <a:ext uri="{FF2B5EF4-FFF2-40B4-BE49-F238E27FC236}">
                <a16:creationId xmlns:a16="http://schemas.microsoft.com/office/drawing/2014/main" id="{F2472662-43BE-7675-C3BB-73DE56742266}"/>
              </a:ext>
            </a:extLst>
          </p:cNvPr>
          <p:cNvGrpSpPr/>
          <p:nvPr userDrawn="1"/>
        </p:nvGrpSpPr>
        <p:grpSpPr>
          <a:xfrm>
            <a:off x="3520845" y="243808"/>
            <a:ext cx="7359707" cy="1323439"/>
            <a:chOff x="3814531" y="1131493"/>
            <a:chExt cx="7359707" cy="1323439"/>
          </a:xfrm>
        </p:grpSpPr>
        <p:sp>
          <p:nvSpPr>
            <p:cNvPr id="36" name="テキスト ボックス 35">
              <a:extLst>
                <a:ext uri="{FF2B5EF4-FFF2-40B4-BE49-F238E27FC236}">
                  <a16:creationId xmlns:a16="http://schemas.microsoft.com/office/drawing/2014/main" id="{717ED9DC-3B90-FCCD-D9F9-DA1724193354}"/>
                </a:ext>
              </a:extLst>
            </p:cNvPr>
            <p:cNvSpPr txBox="1"/>
            <p:nvPr/>
          </p:nvSpPr>
          <p:spPr>
            <a:xfrm>
              <a:off x="3814531" y="1131493"/>
              <a:ext cx="7359707" cy="1323439"/>
            </a:xfrm>
            <a:prstGeom prst="rect">
              <a:avLst/>
            </a:prstGeom>
            <a:noFill/>
          </p:spPr>
          <p:txBody>
            <a:bodyPr wrap="none" rtlCol="0">
              <a:spAutoFit/>
            </a:bodyPr>
            <a:lstStyle/>
            <a:p>
              <a:r>
                <a:rPr kumimoji="1" lang="ja-JP" altLang="en-US" sz="6000" dirty="0">
                  <a:ln w="152400">
                    <a:solidFill>
                      <a:schemeClr val="bg1"/>
                    </a:solidFill>
                  </a:ln>
                  <a:latin typeface="アンニャントロマン" panose="02000600000000000000" pitchFamily="2" charset="-128"/>
                  <a:ea typeface="アンニャントロマン" panose="02000600000000000000" pitchFamily="2" charset="-128"/>
                </a:rPr>
                <a:t>わたしの「</a:t>
              </a:r>
              <a:r>
                <a:rPr kumimoji="1" lang="ja-JP" altLang="en-US" sz="8000" dirty="0">
                  <a:ln w="152400">
                    <a:solidFill>
                      <a:schemeClr val="bg1"/>
                    </a:solidFill>
                  </a:ln>
                  <a:latin typeface="アンニャントロマン" panose="02000600000000000000" pitchFamily="2" charset="-128"/>
                  <a:ea typeface="アンニャントロマン" panose="02000600000000000000" pitchFamily="2" charset="-128"/>
                </a:rPr>
                <a:t>＋</a:t>
              </a:r>
              <a:r>
                <a:rPr kumimoji="1" lang="ja-JP" altLang="en-US" sz="6000" dirty="0">
                  <a:ln w="152400">
                    <a:solidFill>
                      <a:schemeClr val="bg1"/>
                    </a:solidFill>
                  </a:ln>
                  <a:latin typeface="アンニャントロマン" panose="02000600000000000000" pitchFamily="2" charset="-128"/>
                  <a:ea typeface="アンニャントロマン" panose="02000600000000000000" pitchFamily="2" charset="-128"/>
                </a:rPr>
                <a:t>みどり」</a:t>
              </a:r>
              <a:r>
                <a:rPr kumimoji="1" lang="ja-JP" altLang="en-US" sz="6000" dirty="0">
                  <a:ln w="152400">
                    <a:solidFill>
                      <a:schemeClr val="bg1"/>
                    </a:solidFill>
                  </a:ln>
                  <a:latin typeface="HGS創英角ﾎﾟｯﾌﾟ体" panose="040B0A00000000000000" pitchFamily="50" charset="-128"/>
                  <a:ea typeface="HGS創英角ﾎﾟｯﾌﾟ体" panose="040B0A00000000000000" pitchFamily="50" charset="-128"/>
                </a:rPr>
                <a:t>宣言</a:t>
              </a:r>
              <a:r>
                <a:rPr kumimoji="1" lang="ja-JP" altLang="en-US" sz="6000" dirty="0">
                  <a:ln w="152400">
                    <a:solidFill>
                      <a:schemeClr val="bg1"/>
                    </a:solidFill>
                  </a:ln>
                  <a:latin typeface="アンニャントロマン" panose="02000600000000000000" pitchFamily="2" charset="-128"/>
                  <a:ea typeface="アンニャントロマン" panose="02000600000000000000" pitchFamily="2" charset="-128"/>
                </a:rPr>
                <a:t>！</a:t>
              </a:r>
            </a:p>
          </p:txBody>
        </p:sp>
        <p:sp>
          <p:nvSpPr>
            <p:cNvPr id="37" name="テキスト ボックス 36">
              <a:extLst>
                <a:ext uri="{FF2B5EF4-FFF2-40B4-BE49-F238E27FC236}">
                  <a16:creationId xmlns:a16="http://schemas.microsoft.com/office/drawing/2014/main" id="{94224898-4E06-E55F-C11F-20B723326001}"/>
                </a:ext>
              </a:extLst>
            </p:cNvPr>
            <p:cNvSpPr txBox="1"/>
            <p:nvPr/>
          </p:nvSpPr>
          <p:spPr>
            <a:xfrm>
              <a:off x="3814531" y="1131493"/>
              <a:ext cx="7359707" cy="1323439"/>
            </a:xfrm>
            <a:prstGeom prst="rect">
              <a:avLst/>
            </a:prstGeom>
            <a:noFill/>
          </p:spPr>
          <p:txBody>
            <a:bodyPr wrap="none" rtlCol="0">
              <a:spAutoFit/>
            </a:bodyPr>
            <a:lstStyle/>
            <a:p>
              <a:r>
                <a:rPr kumimoji="1" lang="ja-JP" altLang="en-US" sz="6000" dirty="0">
                  <a:ln>
                    <a:solidFill>
                      <a:schemeClr val="bg1"/>
                    </a:solidFill>
                  </a:ln>
                  <a:latin typeface="アンニャントロマン" panose="02000600000000000000" pitchFamily="2" charset="-128"/>
                  <a:ea typeface="アンニャントロマン" panose="02000600000000000000" pitchFamily="2" charset="-128"/>
                </a:rPr>
                <a:t>わたしの「</a:t>
              </a:r>
              <a:r>
                <a:rPr kumimoji="1" lang="ja-JP" altLang="en-US" sz="8000" dirty="0">
                  <a:ln>
                    <a:solidFill>
                      <a:schemeClr val="bg1"/>
                    </a:solidFill>
                  </a:ln>
                  <a:solidFill>
                    <a:srgbClr val="00B050"/>
                  </a:solidFill>
                  <a:latin typeface="アンニャントロマン" panose="02000600000000000000" pitchFamily="2" charset="-128"/>
                  <a:ea typeface="アンニャントロマン" panose="02000600000000000000" pitchFamily="2" charset="-128"/>
                </a:rPr>
                <a:t>＋</a:t>
              </a:r>
              <a:r>
                <a:rPr kumimoji="1" lang="ja-JP" altLang="en-US" sz="6000" dirty="0">
                  <a:ln>
                    <a:solidFill>
                      <a:schemeClr val="bg1"/>
                    </a:solidFill>
                  </a:ln>
                  <a:solidFill>
                    <a:srgbClr val="00B050"/>
                  </a:solidFill>
                  <a:latin typeface="アンニャントロマン" panose="02000600000000000000" pitchFamily="2" charset="-128"/>
                  <a:ea typeface="アンニャントロマン" panose="02000600000000000000" pitchFamily="2" charset="-128"/>
                </a:rPr>
                <a:t>みどり</a:t>
              </a:r>
              <a:r>
                <a:rPr kumimoji="1" lang="ja-JP" altLang="en-US" sz="6000" dirty="0">
                  <a:ln>
                    <a:solidFill>
                      <a:schemeClr val="bg1"/>
                    </a:solidFill>
                  </a:ln>
                  <a:latin typeface="アンニャントロマン" panose="02000600000000000000" pitchFamily="2" charset="-128"/>
                  <a:ea typeface="アンニャントロマン" panose="02000600000000000000" pitchFamily="2" charset="-128"/>
                </a:rPr>
                <a:t>」</a:t>
              </a:r>
              <a:r>
                <a:rPr kumimoji="1" lang="ja-JP" altLang="en-US" sz="6000" dirty="0">
                  <a:ln>
                    <a:solidFill>
                      <a:schemeClr val="bg1"/>
                    </a:solidFill>
                  </a:ln>
                  <a:latin typeface="HGS創英角ﾎﾟｯﾌﾟ体" panose="040B0A00000000000000" pitchFamily="50" charset="-128"/>
                  <a:ea typeface="HGS創英角ﾎﾟｯﾌﾟ体" panose="040B0A00000000000000" pitchFamily="50" charset="-128"/>
                </a:rPr>
                <a:t>宣言</a:t>
              </a:r>
              <a:r>
                <a:rPr kumimoji="1" lang="ja-JP" altLang="en-US" sz="6000" dirty="0">
                  <a:ln>
                    <a:solidFill>
                      <a:schemeClr val="bg1"/>
                    </a:solidFill>
                  </a:ln>
                  <a:latin typeface="アンニャントロマン" panose="02000600000000000000" pitchFamily="2" charset="-128"/>
                  <a:ea typeface="アンニャントロマン" panose="02000600000000000000" pitchFamily="2" charset="-128"/>
                </a:rPr>
                <a:t>！</a:t>
              </a:r>
            </a:p>
          </p:txBody>
        </p:sp>
      </p:grpSp>
    </p:spTree>
    <p:extLst>
      <p:ext uri="{BB962C8B-B14F-4D97-AF65-F5344CB8AC3E}">
        <p14:creationId xmlns:p14="http://schemas.microsoft.com/office/powerpoint/2010/main" val="1718108483"/>
      </p:ext>
    </p:extLst>
  </p:cSld>
  <p:clrMapOvr>
    <a:masterClrMapping/>
  </p:clrMapOvr>
  <p:extLst>
    <p:ext uri="{DCECCB84-F9BA-43D5-87BE-67443E8EF086}">
      <p15:sldGuideLst xmlns:p15="http://schemas.microsoft.com/office/powerpoint/2012/main">
        <p15:guide id="1" orient="horz" pos="3024"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1609476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371244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2133622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F509C63-22D0-4C2A-B70C-2E9BBF045296}" type="datetimeFigureOut">
              <a:rPr kumimoji="1" lang="ja-JP" altLang="en-US" smtClean="0"/>
              <a:t>2025/3/6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3465548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6F509C63-22D0-4C2A-B70C-2E9BBF045296}" type="datetimeFigureOut">
              <a:rPr kumimoji="1" lang="ja-JP" altLang="en-US" smtClean="0"/>
              <a:t>2025/3/6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AAA05C65-0FE2-46BF-B3F7-6177FA6600B0}" type="slidenum">
              <a:rPr kumimoji="1" lang="ja-JP" altLang="en-US" smtClean="0"/>
              <a:t>‹#›</a:t>
            </a:fld>
            <a:endParaRPr kumimoji="1" lang="ja-JP" altLang="en-US"/>
          </a:p>
        </p:txBody>
      </p:sp>
    </p:spTree>
    <p:extLst>
      <p:ext uri="{BB962C8B-B14F-4D97-AF65-F5344CB8AC3E}">
        <p14:creationId xmlns:p14="http://schemas.microsoft.com/office/powerpoint/2010/main" val="3221770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テキスト ボックス 39">
            <a:extLst>
              <a:ext uri="{FF2B5EF4-FFF2-40B4-BE49-F238E27FC236}">
                <a16:creationId xmlns:a16="http://schemas.microsoft.com/office/drawing/2014/main" id="{65A26DCB-4AA4-C4A0-E4ED-043FEA3F1CCE}"/>
              </a:ext>
            </a:extLst>
          </p:cNvPr>
          <p:cNvSpPr txBox="1"/>
          <p:nvPr/>
        </p:nvSpPr>
        <p:spPr>
          <a:xfrm>
            <a:off x="2103140" y="2527749"/>
            <a:ext cx="2340705" cy="1323439"/>
          </a:xfrm>
          <a:prstGeom prst="rect">
            <a:avLst/>
          </a:prstGeom>
          <a:noFill/>
        </p:spPr>
        <p:txBody>
          <a:bodyPr wrap="none" rtlCol="0">
            <a:spAutoFit/>
          </a:bodyPr>
          <a:lstStyle/>
          <a:p>
            <a:r>
              <a:rPr kumimoji="1" lang="ja-JP" altLang="en-US" sz="8000" dirty="0">
                <a:latin typeface="AR P教科書体M" panose="03000600000000000000" pitchFamily="66" charset="-128"/>
                <a:ea typeface="AR P教科書体M" panose="03000600000000000000" pitchFamily="66" charset="-128"/>
              </a:rPr>
              <a:t>私</a:t>
            </a:r>
            <a:r>
              <a:rPr kumimoji="1" lang="ja-JP" altLang="en-US" sz="6000" dirty="0">
                <a:latin typeface="AR P教科書体M" panose="03000600000000000000" pitchFamily="66" charset="-128"/>
                <a:ea typeface="AR P教科書体M" panose="03000600000000000000" pitchFamily="66" charset="-128"/>
              </a:rPr>
              <a:t>は、</a:t>
            </a:r>
            <a:endParaRPr kumimoji="1" lang="ja-JP" altLang="en-US" sz="8000" dirty="0">
              <a:latin typeface="AR P教科書体M" panose="03000600000000000000" pitchFamily="66" charset="-128"/>
              <a:ea typeface="AR P教科書体M" panose="03000600000000000000" pitchFamily="66" charset="-128"/>
            </a:endParaRPr>
          </a:p>
        </p:txBody>
      </p:sp>
    </p:spTree>
    <p:extLst>
      <p:ext uri="{BB962C8B-B14F-4D97-AF65-F5344CB8AC3E}">
        <p14:creationId xmlns:p14="http://schemas.microsoft.com/office/powerpoint/2010/main" val="910062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テキスト ボックス 39">
            <a:extLst>
              <a:ext uri="{FF2B5EF4-FFF2-40B4-BE49-F238E27FC236}">
                <a16:creationId xmlns:a16="http://schemas.microsoft.com/office/drawing/2014/main" id="{65A26DCB-4AA4-C4A0-E4ED-043FEA3F1CCE}"/>
              </a:ext>
            </a:extLst>
          </p:cNvPr>
          <p:cNvSpPr txBox="1"/>
          <p:nvPr/>
        </p:nvSpPr>
        <p:spPr>
          <a:xfrm>
            <a:off x="2103140" y="2527749"/>
            <a:ext cx="2340705" cy="1323439"/>
          </a:xfrm>
          <a:prstGeom prst="rect">
            <a:avLst/>
          </a:prstGeom>
          <a:noFill/>
        </p:spPr>
        <p:txBody>
          <a:bodyPr wrap="none" rtlCol="0">
            <a:spAutoFit/>
          </a:bodyPr>
          <a:lstStyle/>
          <a:p>
            <a:r>
              <a:rPr kumimoji="1" lang="ja-JP" altLang="en-US" sz="8000" dirty="0">
                <a:latin typeface="AR P教科書体M" panose="03000600000000000000" pitchFamily="66" charset="-128"/>
                <a:ea typeface="AR P教科書体M" panose="03000600000000000000" pitchFamily="66" charset="-128"/>
              </a:rPr>
              <a:t>私</a:t>
            </a:r>
            <a:r>
              <a:rPr kumimoji="1" lang="ja-JP" altLang="en-US" sz="6000" dirty="0">
                <a:latin typeface="AR P教科書体M" panose="03000600000000000000" pitchFamily="66" charset="-128"/>
                <a:ea typeface="AR P教科書体M" panose="03000600000000000000" pitchFamily="66" charset="-128"/>
              </a:rPr>
              <a:t>は、</a:t>
            </a:r>
            <a:endParaRPr kumimoji="1" lang="ja-JP" altLang="en-US" sz="8000" dirty="0">
              <a:latin typeface="AR P教科書体M" panose="03000600000000000000" pitchFamily="66" charset="-128"/>
              <a:ea typeface="AR P教科書体M" panose="03000600000000000000" pitchFamily="66" charset="-128"/>
            </a:endParaRPr>
          </a:p>
        </p:txBody>
      </p:sp>
      <p:sp>
        <p:nvSpPr>
          <p:cNvPr id="2" name="テキスト ボックス 1">
            <a:extLst>
              <a:ext uri="{FF2B5EF4-FFF2-40B4-BE49-F238E27FC236}">
                <a16:creationId xmlns:a16="http://schemas.microsoft.com/office/drawing/2014/main" id="{581361D2-91AF-24BA-D325-F41BB5A908FE}"/>
              </a:ext>
            </a:extLst>
          </p:cNvPr>
          <p:cNvSpPr txBox="1"/>
          <p:nvPr/>
        </p:nvSpPr>
        <p:spPr>
          <a:xfrm>
            <a:off x="5319544" y="1769060"/>
            <a:ext cx="2236510" cy="584775"/>
          </a:xfrm>
          <a:prstGeom prst="rect">
            <a:avLst/>
          </a:prstGeom>
          <a:noFill/>
        </p:spPr>
        <p:txBody>
          <a:bodyPr wrap="none" rtlCol="0">
            <a:spAutoFit/>
          </a:bodyPr>
          <a:lstStyle/>
          <a:p>
            <a:r>
              <a:rPr kumimoji="1" lang="ja-JP" altLang="en-US" sz="3200" dirty="0">
                <a:solidFill>
                  <a:srgbClr val="FF0000"/>
                </a:solidFill>
              </a:rPr>
              <a:t>（記載例）</a:t>
            </a:r>
          </a:p>
        </p:txBody>
      </p:sp>
      <p:sp>
        <p:nvSpPr>
          <p:cNvPr id="3" name="テキスト ボックス 2">
            <a:extLst>
              <a:ext uri="{FF2B5EF4-FFF2-40B4-BE49-F238E27FC236}">
                <a16:creationId xmlns:a16="http://schemas.microsoft.com/office/drawing/2014/main" id="{F2BB7716-A32C-D097-4AD8-C54A3513391D}"/>
              </a:ext>
            </a:extLst>
          </p:cNvPr>
          <p:cNvSpPr txBox="1"/>
          <p:nvPr/>
        </p:nvSpPr>
        <p:spPr>
          <a:xfrm rot="21318950">
            <a:off x="1879723" y="4275655"/>
            <a:ext cx="9918100" cy="2308324"/>
          </a:xfrm>
          <a:prstGeom prst="rect">
            <a:avLst/>
          </a:prstGeom>
          <a:noFill/>
        </p:spPr>
        <p:txBody>
          <a:bodyPr wrap="none" rtlCol="0">
            <a:spAutoFit/>
          </a:bodyPr>
          <a:lstStyle/>
          <a:p>
            <a:r>
              <a:rPr kumimoji="1" lang="ja-JP" altLang="en-US" sz="7200" spc="-300" dirty="0">
                <a:latin typeface="えり字" panose="02000600000000000000" pitchFamily="50" charset="-128"/>
                <a:ea typeface="えり字" panose="02000600000000000000" pitchFamily="50" charset="-128"/>
              </a:rPr>
              <a:t>できるだけ地元の野菜を</a:t>
            </a:r>
            <a:endParaRPr kumimoji="1" lang="en-US" altLang="ja-JP" sz="7200" spc="-300" dirty="0">
              <a:latin typeface="えり字" panose="02000600000000000000" pitchFamily="50" charset="-128"/>
              <a:ea typeface="えり字" panose="02000600000000000000" pitchFamily="50" charset="-128"/>
            </a:endParaRPr>
          </a:p>
          <a:p>
            <a:r>
              <a:rPr kumimoji="1" lang="ja-JP" altLang="en-US" sz="7200" spc="-300" dirty="0">
                <a:latin typeface="えり字" panose="02000600000000000000" pitchFamily="50" charset="-128"/>
                <a:ea typeface="えり字" panose="02000600000000000000" pitchFamily="50" charset="-128"/>
              </a:rPr>
              <a:t>買うようにします！</a:t>
            </a:r>
          </a:p>
        </p:txBody>
      </p:sp>
      <p:sp>
        <p:nvSpPr>
          <p:cNvPr id="4" name="テキスト ボックス 3">
            <a:extLst>
              <a:ext uri="{FF2B5EF4-FFF2-40B4-BE49-F238E27FC236}">
                <a16:creationId xmlns:a16="http://schemas.microsoft.com/office/drawing/2014/main" id="{AB9072F3-0B0F-0C37-59DF-522FD6425FFF}"/>
              </a:ext>
            </a:extLst>
          </p:cNvPr>
          <p:cNvSpPr txBox="1"/>
          <p:nvPr/>
        </p:nvSpPr>
        <p:spPr>
          <a:xfrm>
            <a:off x="7264562" y="7029956"/>
            <a:ext cx="3839513" cy="1015663"/>
          </a:xfrm>
          <a:prstGeom prst="rect">
            <a:avLst/>
          </a:prstGeom>
          <a:noFill/>
        </p:spPr>
        <p:txBody>
          <a:bodyPr wrap="none" rtlCol="0">
            <a:spAutoFit/>
          </a:bodyPr>
          <a:lstStyle/>
          <a:p>
            <a:r>
              <a:rPr kumimoji="1" lang="ja-JP" altLang="en-US" sz="6000" spc="-300" dirty="0">
                <a:latin typeface="えり字" panose="02000600000000000000" pitchFamily="50" charset="-128"/>
                <a:ea typeface="えり字" panose="02000600000000000000" pitchFamily="50" charset="-128"/>
              </a:rPr>
              <a:t>北陸みどり</a:t>
            </a:r>
          </a:p>
        </p:txBody>
      </p:sp>
    </p:spTree>
    <p:extLst>
      <p:ext uri="{BB962C8B-B14F-4D97-AF65-F5344CB8AC3E}">
        <p14:creationId xmlns:p14="http://schemas.microsoft.com/office/powerpoint/2010/main" val="2765900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テキスト ボックス 39">
            <a:extLst>
              <a:ext uri="{FF2B5EF4-FFF2-40B4-BE49-F238E27FC236}">
                <a16:creationId xmlns:a16="http://schemas.microsoft.com/office/drawing/2014/main" id="{65A26DCB-4AA4-C4A0-E4ED-043FEA3F1CCE}"/>
              </a:ext>
            </a:extLst>
          </p:cNvPr>
          <p:cNvSpPr txBox="1"/>
          <p:nvPr/>
        </p:nvSpPr>
        <p:spPr>
          <a:xfrm>
            <a:off x="2103140" y="2527749"/>
            <a:ext cx="2340705" cy="1323439"/>
          </a:xfrm>
          <a:prstGeom prst="rect">
            <a:avLst/>
          </a:prstGeom>
          <a:noFill/>
        </p:spPr>
        <p:txBody>
          <a:bodyPr wrap="none" rtlCol="0">
            <a:spAutoFit/>
          </a:bodyPr>
          <a:lstStyle/>
          <a:p>
            <a:r>
              <a:rPr kumimoji="1" lang="ja-JP" altLang="en-US" sz="8000" dirty="0">
                <a:latin typeface="AR P教科書体M" panose="03000600000000000000" pitchFamily="66" charset="-128"/>
                <a:ea typeface="AR P教科書体M" panose="03000600000000000000" pitchFamily="66" charset="-128"/>
              </a:rPr>
              <a:t>私</a:t>
            </a:r>
            <a:r>
              <a:rPr kumimoji="1" lang="ja-JP" altLang="en-US" sz="6000" dirty="0">
                <a:latin typeface="AR P教科書体M" panose="03000600000000000000" pitchFamily="66" charset="-128"/>
                <a:ea typeface="AR P教科書体M" panose="03000600000000000000" pitchFamily="66" charset="-128"/>
              </a:rPr>
              <a:t>は、</a:t>
            </a:r>
            <a:endParaRPr kumimoji="1" lang="ja-JP" altLang="en-US" sz="8000" dirty="0">
              <a:latin typeface="AR P教科書体M" panose="03000600000000000000" pitchFamily="66" charset="-128"/>
              <a:ea typeface="AR P教科書体M" panose="03000600000000000000" pitchFamily="66" charset="-128"/>
            </a:endParaRPr>
          </a:p>
        </p:txBody>
      </p:sp>
      <p:sp>
        <p:nvSpPr>
          <p:cNvPr id="3" name="テキスト ボックス 2">
            <a:extLst>
              <a:ext uri="{FF2B5EF4-FFF2-40B4-BE49-F238E27FC236}">
                <a16:creationId xmlns:a16="http://schemas.microsoft.com/office/drawing/2014/main" id="{F2BB7716-A32C-D097-4AD8-C54A3513391D}"/>
              </a:ext>
            </a:extLst>
          </p:cNvPr>
          <p:cNvSpPr txBox="1"/>
          <p:nvPr/>
        </p:nvSpPr>
        <p:spPr>
          <a:xfrm rot="21318950">
            <a:off x="1275791" y="3841930"/>
            <a:ext cx="10559301" cy="3046988"/>
          </a:xfrm>
          <a:prstGeom prst="rect">
            <a:avLst/>
          </a:prstGeom>
          <a:noFill/>
        </p:spPr>
        <p:txBody>
          <a:bodyPr wrap="none" rtlCol="0">
            <a:spAutoFit/>
          </a:bodyPr>
          <a:lstStyle/>
          <a:p>
            <a:r>
              <a:rPr kumimoji="1" lang="ja-JP" altLang="en-US" sz="9600" spc="-300" dirty="0">
                <a:latin typeface="しょかきうたげ（無料版）" panose="02000600000000000000" pitchFamily="2" charset="-128"/>
                <a:ea typeface="しょかきうたげ（無料版）" panose="02000600000000000000" pitchFamily="2" charset="-128"/>
              </a:rPr>
              <a:t>出された食事は</a:t>
            </a:r>
            <a:endParaRPr kumimoji="1" lang="en-US" altLang="ja-JP" sz="9600" spc="-300" dirty="0">
              <a:latin typeface="しょかきうたげ（無料版）" panose="02000600000000000000" pitchFamily="2" charset="-128"/>
              <a:ea typeface="しょかきうたげ（無料版）" panose="02000600000000000000" pitchFamily="2" charset="-128"/>
            </a:endParaRPr>
          </a:p>
          <a:p>
            <a:r>
              <a:rPr kumimoji="1" lang="ja-JP" altLang="en-US" sz="9600" spc="-300" dirty="0">
                <a:latin typeface="しょかきうたげ（無料版）" panose="02000600000000000000" pitchFamily="2" charset="-128"/>
                <a:ea typeface="しょかきうたげ（無料版）" panose="02000600000000000000" pitchFamily="2" charset="-128"/>
              </a:rPr>
              <a:t>　　　残しませんっ！</a:t>
            </a:r>
          </a:p>
        </p:txBody>
      </p:sp>
      <p:sp>
        <p:nvSpPr>
          <p:cNvPr id="4" name="テキスト ボックス 3">
            <a:extLst>
              <a:ext uri="{FF2B5EF4-FFF2-40B4-BE49-F238E27FC236}">
                <a16:creationId xmlns:a16="http://schemas.microsoft.com/office/drawing/2014/main" id="{AB9072F3-0B0F-0C37-59DF-522FD6425FFF}"/>
              </a:ext>
            </a:extLst>
          </p:cNvPr>
          <p:cNvSpPr txBox="1"/>
          <p:nvPr/>
        </p:nvSpPr>
        <p:spPr>
          <a:xfrm>
            <a:off x="8178962" y="7008446"/>
            <a:ext cx="3108543" cy="1015663"/>
          </a:xfrm>
          <a:prstGeom prst="rect">
            <a:avLst/>
          </a:prstGeom>
          <a:noFill/>
        </p:spPr>
        <p:txBody>
          <a:bodyPr wrap="none" rtlCol="0">
            <a:spAutoFit/>
          </a:bodyPr>
          <a:lstStyle/>
          <a:p>
            <a:r>
              <a:rPr kumimoji="1" lang="ja-JP" altLang="en-US" sz="6000" spc="-300" dirty="0">
                <a:latin typeface="しょかきうたげ（無料版）" panose="02000600000000000000" pitchFamily="2" charset="-128"/>
                <a:ea typeface="しょかきうたげ（無料版）" panose="02000600000000000000" pitchFamily="2" charset="-128"/>
              </a:rPr>
              <a:t>雪国食人</a:t>
            </a:r>
          </a:p>
        </p:txBody>
      </p:sp>
      <p:cxnSp>
        <p:nvCxnSpPr>
          <p:cNvPr id="5" name="直線コネクタ 4">
            <a:extLst>
              <a:ext uri="{FF2B5EF4-FFF2-40B4-BE49-F238E27FC236}">
                <a16:creationId xmlns:a16="http://schemas.microsoft.com/office/drawing/2014/main" id="{9ABEE021-681C-26E4-B48D-98C735BFE5D8}"/>
              </a:ext>
            </a:extLst>
          </p:cNvPr>
          <p:cNvCxnSpPr>
            <a:cxnSpLocks/>
          </p:cNvCxnSpPr>
          <p:nvPr/>
        </p:nvCxnSpPr>
        <p:spPr>
          <a:xfrm flipV="1">
            <a:off x="529726" y="841829"/>
            <a:ext cx="9782096" cy="42054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A5EE379C-E4CB-6165-E3D2-CBC992DFEB63}"/>
              </a:ext>
            </a:extLst>
          </p:cNvPr>
          <p:cNvCxnSpPr>
            <a:cxnSpLocks/>
          </p:cNvCxnSpPr>
          <p:nvPr/>
        </p:nvCxnSpPr>
        <p:spPr>
          <a:xfrm>
            <a:off x="4702629" y="708997"/>
            <a:ext cx="7914181" cy="55337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FFF2E00C-5D93-94A7-B4D2-820702B3BA5B}"/>
              </a:ext>
            </a:extLst>
          </p:cNvPr>
          <p:cNvCxnSpPr>
            <a:cxnSpLocks/>
          </p:cNvCxnSpPr>
          <p:nvPr/>
        </p:nvCxnSpPr>
        <p:spPr>
          <a:xfrm flipV="1">
            <a:off x="529726" y="8629142"/>
            <a:ext cx="8345806" cy="46445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2093C265-2E33-CB26-6FE9-59DE32EBE470}"/>
              </a:ext>
            </a:extLst>
          </p:cNvPr>
          <p:cNvCxnSpPr>
            <a:cxnSpLocks/>
          </p:cNvCxnSpPr>
          <p:nvPr/>
        </p:nvCxnSpPr>
        <p:spPr>
          <a:xfrm>
            <a:off x="2669771" y="8707254"/>
            <a:ext cx="7914181" cy="55337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9B7053D-35E4-5C2B-FB8C-3CE12F7E8386}"/>
              </a:ext>
            </a:extLst>
          </p:cNvPr>
          <p:cNvCxnSpPr>
            <a:cxnSpLocks/>
          </p:cNvCxnSpPr>
          <p:nvPr/>
        </p:nvCxnSpPr>
        <p:spPr>
          <a:xfrm flipH="1" flipV="1">
            <a:off x="261384" y="4557486"/>
            <a:ext cx="661536" cy="478396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6C48BEF4-A13C-D32F-B19E-ABF2B345C7F2}"/>
              </a:ext>
            </a:extLst>
          </p:cNvPr>
          <p:cNvCxnSpPr>
            <a:cxnSpLocks/>
          </p:cNvCxnSpPr>
          <p:nvPr/>
        </p:nvCxnSpPr>
        <p:spPr>
          <a:xfrm flipH="1">
            <a:off x="224302" y="323966"/>
            <a:ext cx="679144" cy="642199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138F892B-82BA-0025-213E-A969CE313055}"/>
              </a:ext>
            </a:extLst>
          </p:cNvPr>
          <p:cNvCxnSpPr>
            <a:cxnSpLocks/>
          </p:cNvCxnSpPr>
          <p:nvPr/>
        </p:nvCxnSpPr>
        <p:spPr>
          <a:xfrm>
            <a:off x="11639787" y="220898"/>
            <a:ext cx="882867" cy="387213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09A16D9E-DC5F-8551-926E-14EC40AED99D}"/>
              </a:ext>
            </a:extLst>
          </p:cNvPr>
          <p:cNvCxnSpPr>
            <a:cxnSpLocks/>
          </p:cNvCxnSpPr>
          <p:nvPr/>
        </p:nvCxnSpPr>
        <p:spPr>
          <a:xfrm flipV="1">
            <a:off x="11856038" y="2882191"/>
            <a:ext cx="562696" cy="574695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13" name="グラフィックス 12" descr="葉、松ぼっくり、照明、花のアーチ">
            <a:extLst>
              <a:ext uri="{FF2B5EF4-FFF2-40B4-BE49-F238E27FC236}">
                <a16:creationId xmlns:a16="http://schemas.microsoft.com/office/drawing/2014/main" id="{43AF7BA0-AE1E-E37A-F295-37A9F9B6AC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692" y="-450168"/>
            <a:ext cx="4403189" cy="4403189"/>
          </a:xfrm>
          <a:prstGeom prst="rect">
            <a:avLst/>
          </a:prstGeom>
        </p:spPr>
      </p:pic>
      <p:grpSp>
        <p:nvGrpSpPr>
          <p:cNvPr id="14" name="グループ化 13">
            <a:extLst>
              <a:ext uri="{FF2B5EF4-FFF2-40B4-BE49-F238E27FC236}">
                <a16:creationId xmlns:a16="http://schemas.microsoft.com/office/drawing/2014/main" id="{F9ED7C4C-BF7F-C2FC-3C3F-98D9994C7EC1}"/>
              </a:ext>
            </a:extLst>
          </p:cNvPr>
          <p:cNvGrpSpPr/>
          <p:nvPr/>
        </p:nvGrpSpPr>
        <p:grpSpPr>
          <a:xfrm>
            <a:off x="8570835" y="8380007"/>
            <a:ext cx="3951819" cy="962729"/>
            <a:chOff x="8570835" y="8380007"/>
            <a:chExt cx="3951819" cy="962729"/>
          </a:xfrm>
        </p:grpSpPr>
        <p:grpSp>
          <p:nvGrpSpPr>
            <p:cNvPr id="15" name="グループ化 14">
              <a:extLst>
                <a:ext uri="{FF2B5EF4-FFF2-40B4-BE49-F238E27FC236}">
                  <a16:creationId xmlns:a16="http://schemas.microsoft.com/office/drawing/2014/main" id="{D8F7D534-8710-960A-ADB1-1228176EE0C9}"/>
                </a:ext>
              </a:extLst>
            </p:cNvPr>
            <p:cNvGrpSpPr/>
            <p:nvPr/>
          </p:nvGrpSpPr>
          <p:grpSpPr>
            <a:xfrm>
              <a:off x="8570835" y="8380007"/>
              <a:ext cx="3951819" cy="962729"/>
              <a:chOff x="435713" y="1907628"/>
              <a:chExt cx="3951819" cy="962729"/>
            </a:xfrm>
          </p:grpSpPr>
          <p:grpSp>
            <p:nvGrpSpPr>
              <p:cNvPr id="17" name="グループ化 16">
                <a:extLst>
                  <a:ext uri="{FF2B5EF4-FFF2-40B4-BE49-F238E27FC236}">
                    <a16:creationId xmlns:a16="http://schemas.microsoft.com/office/drawing/2014/main" id="{697BB37C-86B4-4759-A0B4-88EC24525D03}"/>
                  </a:ext>
                </a:extLst>
              </p:cNvPr>
              <p:cNvGrpSpPr>
                <a:grpSpLocks noChangeAspect="1"/>
              </p:cNvGrpSpPr>
              <p:nvPr/>
            </p:nvGrpSpPr>
            <p:grpSpPr>
              <a:xfrm>
                <a:off x="435713" y="1907628"/>
                <a:ext cx="2583207" cy="962729"/>
                <a:chOff x="363794" y="1486388"/>
                <a:chExt cx="3223521" cy="1201366"/>
              </a:xfrm>
              <a:effectLst/>
            </p:grpSpPr>
            <p:sp>
              <p:nvSpPr>
                <p:cNvPr id="19" name="テキスト ボックス 18">
                  <a:extLst>
                    <a:ext uri="{FF2B5EF4-FFF2-40B4-BE49-F238E27FC236}">
                      <a16:creationId xmlns:a16="http://schemas.microsoft.com/office/drawing/2014/main" id="{D28F8809-9A87-9E4D-73CA-55804C816962}"/>
                    </a:ext>
                  </a:extLst>
                </p:cNvPr>
                <p:cNvSpPr txBox="1"/>
                <p:nvPr/>
              </p:nvSpPr>
              <p:spPr>
                <a:xfrm>
                  <a:off x="363794" y="1486388"/>
                  <a:ext cx="1069676" cy="1201366"/>
                </a:xfrm>
                <a:custGeom>
                  <a:avLst/>
                  <a:gdLst>
                    <a:gd name="connsiteX0" fmla="*/ 663398 w 1069676"/>
                    <a:gd name="connsiteY0" fmla="*/ 552857 h 1201366"/>
                    <a:gd name="connsiteX1" fmla="*/ 436864 w 1069676"/>
                    <a:gd name="connsiteY1" fmla="*/ 567129 h 1201366"/>
                    <a:gd name="connsiteX2" fmla="*/ 429894 w 1069676"/>
                    <a:gd name="connsiteY2" fmla="*/ 576789 h 1201366"/>
                    <a:gd name="connsiteX3" fmla="*/ 462489 w 1069676"/>
                    <a:gd name="connsiteY3" fmla="*/ 670160 h 1201366"/>
                    <a:gd name="connsiteX4" fmla="*/ 473933 w 1069676"/>
                    <a:gd name="connsiteY4" fmla="*/ 675550 h 1201366"/>
                    <a:gd name="connsiteX5" fmla="*/ 588970 w 1069676"/>
                    <a:gd name="connsiteY5" fmla="*/ 636661 h 1201366"/>
                    <a:gd name="connsiteX6" fmla="*/ 578381 w 1069676"/>
                    <a:gd name="connsiteY6" fmla="*/ 745596 h 1201366"/>
                    <a:gd name="connsiteX7" fmla="*/ 583675 w 1069676"/>
                    <a:gd name="connsiteY7" fmla="*/ 754645 h 1201366"/>
                    <a:gd name="connsiteX8" fmla="*/ 621633 w 1069676"/>
                    <a:gd name="connsiteY8" fmla="*/ 761322 h 1201366"/>
                    <a:gd name="connsiteX9" fmla="*/ 630310 w 1069676"/>
                    <a:gd name="connsiteY9" fmla="*/ 756046 h 1201366"/>
                    <a:gd name="connsiteX10" fmla="*/ 672760 w 1069676"/>
                    <a:gd name="connsiteY10" fmla="*/ 561331 h 1201366"/>
                    <a:gd name="connsiteX11" fmla="*/ 663398 w 1069676"/>
                    <a:gd name="connsiteY11" fmla="*/ 552857 h 1201366"/>
                    <a:gd name="connsiteX12" fmla="*/ 368147 w 1069676"/>
                    <a:gd name="connsiteY12" fmla="*/ 480829 h 1201366"/>
                    <a:gd name="connsiteX13" fmla="*/ 378153 w 1069676"/>
                    <a:gd name="connsiteY13" fmla="*/ 484735 h 1201366"/>
                    <a:gd name="connsiteX14" fmla="*/ 385842 w 1069676"/>
                    <a:gd name="connsiteY14" fmla="*/ 494364 h 1201366"/>
                    <a:gd name="connsiteX15" fmla="*/ 388007 w 1069676"/>
                    <a:gd name="connsiteY15" fmla="*/ 505670 h 1201366"/>
                    <a:gd name="connsiteX16" fmla="*/ 385229 w 1069676"/>
                    <a:gd name="connsiteY16" fmla="*/ 514218 h 1201366"/>
                    <a:gd name="connsiteX17" fmla="*/ 379047 w 1069676"/>
                    <a:gd name="connsiteY17" fmla="*/ 518731 h 1201366"/>
                    <a:gd name="connsiteX18" fmla="*/ 371257 w 1069676"/>
                    <a:gd name="connsiteY18" fmla="*/ 519119 h 1201366"/>
                    <a:gd name="connsiteX19" fmla="*/ 363447 w 1069676"/>
                    <a:gd name="connsiteY19" fmla="*/ 515103 h 1201366"/>
                    <a:gd name="connsiteX20" fmla="*/ 356359 w 1069676"/>
                    <a:gd name="connsiteY20" fmla="*/ 505445 h 1201366"/>
                    <a:gd name="connsiteX21" fmla="*/ 354883 w 1069676"/>
                    <a:gd name="connsiteY21" fmla="*/ 491902 h 1201366"/>
                    <a:gd name="connsiteX22" fmla="*/ 359668 w 1069676"/>
                    <a:gd name="connsiteY22" fmla="*/ 483454 h 1201366"/>
                    <a:gd name="connsiteX23" fmla="*/ 368147 w 1069676"/>
                    <a:gd name="connsiteY23" fmla="*/ 480829 h 1201366"/>
                    <a:gd name="connsiteX24" fmla="*/ 716226 w 1069676"/>
                    <a:gd name="connsiteY24" fmla="*/ 463983 h 1201366"/>
                    <a:gd name="connsiteX25" fmla="*/ 706909 w 1069676"/>
                    <a:gd name="connsiteY25" fmla="*/ 470650 h 1201366"/>
                    <a:gd name="connsiteX26" fmla="*/ 710368 w 1069676"/>
                    <a:gd name="connsiteY26" fmla="*/ 553869 h 1201366"/>
                    <a:gd name="connsiteX27" fmla="*/ 719012 w 1069676"/>
                    <a:gd name="connsiteY27" fmla="*/ 561363 h 1201366"/>
                    <a:gd name="connsiteX28" fmla="*/ 820760 w 1069676"/>
                    <a:gd name="connsiteY28" fmla="*/ 549400 h 1201366"/>
                    <a:gd name="connsiteX29" fmla="*/ 702599 w 1069676"/>
                    <a:gd name="connsiteY29" fmla="*/ 667627 h 1201366"/>
                    <a:gd name="connsiteX30" fmla="*/ 702477 w 1069676"/>
                    <a:gd name="connsiteY30" fmla="*/ 679004 h 1201366"/>
                    <a:gd name="connsiteX31" fmla="*/ 765680 w 1069676"/>
                    <a:gd name="connsiteY31" fmla="*/ 744084 h 1201366"/>
                    <a:gd name="connsiteX32" fmla="*/ 776989 w 1069676"/>
                    <a:gd name="connsiteY32" fmla="*/ 742831 h 1201366"/>
                    <a:gd name="connsiteX33" fmla="*/ 825942 w 1069676"/>
                    <a:gd name="connsiteY33" fmla="*/ 655732 h 1201366"/>
                    <a:gd name="connsiteX34" fmla="*/ 875763 w 1069676"/>
                    <a:gd name="connsiteY34" fmla="*/ 733428 h 1201366"/>
                    <a:gd name="connsiteX35" fmla="*/ 886882 w 1069676"/>
                    <a:gd name="connsiteY35" fmla="*/ 735286 h 1201366"/>
                    <a:gd name="connsiteX36" fmla="*/ 949142 w 1069676"/>
                    <a:gd name="connsiteY36" fmla="*/ 677737 h 1201366"/>
                    <a:gd name="connsiteX37" fmla="*/ 946874 w 1069676"/>
                    <a:gd name="connsiteY37" fmla="*/ 666824 h 1201366"/>
                    <a:gd name="connsiteX38" fmla="*/ 856858 w 1069676"/>
                    <a:gd name="connsiteY38" fmla="*/ 600728 h 1201366"/>
                    <a:gd name="connsiteX39" fmla="*/ 920057 w 1069676"/>
                    <a:gd name="connsiteY39" fmla="*/ 488282 h 1201366"/>
                    <a:gd name="connsiteX40" fmla="*/ 914078 w 1069676"/>
                    <a:gd name="connsiteY40" fmla="*/ 478932 h 1201366"/>
                    <a:gd name="connsiteX41" fmla="*/ 448979 w 1069676"/>
                    <a:gd name="connsiteY41" fmla="*/ 443962 h 1201366"/>
                    <a:gd name="connsiteX42" fmla="*/ 439018 w 1069676"/>
                    <a:gd name="connsiteY42" fmla="*/ 453398 h 1201366"/>
                    <a:gd name="connsiteX43" fmla="*/ 460314 w 1069676"/>
                    <a:gd name="connsiteY43" fmla="*/ 551803 h 1201366"/>
                    <a:gd name="connsiteX44" fmla="*/ 471053 w 1069676"/>
                    <a:gd name="connsiteY44" fmla="*/ 557973 h 1201366"/>
                    <a:gd name="connsiteX45" fmla="*/ 620649 w 1069676"/>
                    <a:gd name="connsiteY45" fmla="*/ 524812 h 1201366"/>
                    <a:gd name="connsiteX46" fmla="*/ 630126 w 1069676"/>
                    <a:gd name="connsiteY46" fmla="*/ 513164 h 1201366"/>
                    <a:gd name="connsiteX47" fmla="*/ 634259 w 1069676"/>
                    <a:gd name="connsiteY47" fmla="*/ 461549 h 1201366"/>
                    <a:gd name="connsiteX48" fmla="*/ 624413 w 1069676"/>
                    <a:gd name="connsiteY48" fmla="*/ 450864 h 1201366"/>
                    <a:gd name="connsiteX49" fmla="*/ 365506 w 1069676"/>
                    <a:gd name="connsiteY49" fmla="*/ 443917 h 1201366"/>
                    <a:gd name="connsiteX50" fmla="*/ 340089 w 1069676"/>
                    <a:gd name="connsiteY50" fmla="*/ 452192 h 1201366"/>
                    <a:gd name="connsiteX51" fmla="*/ 325923 w 1069676"/>
                    <a:gd name="connsiteY51" fmla="*/ 477327 h 1201366"/>
                    <a:gd name="connsiteX52" fmla="*/ 325302 w 1069676"/>
                    <a:gd name="connsiteY52" fmla="*/ 489905 h 1201366"/>
                    <a:gd name="connsiteX53" fmla="*/ 129201 w 1069676"/>
                    <a:gd name="connsiteY53" fmla="*/ 479523 h 1201366"/>
                    <a:gd name="connsiteX54" fmla="*/ 116815 w 1069676"/>
                    <a:gd name="connsiteY54" fmla="*/ 488150 h 1201366"/>
                    <a:gd name="connsiteX55" fmla="*/ 136833 w 1069676"/>
                    <a:gd name="connsiteY55" fmla="*/ 592476 h 1201366"/>
                    <a:gd name="connsiteX56" fmla="*/ 147697 w 1069676"/>
                    <a:gd name="connsiteY56" fmla="*/ 601546 h 1201366"/>
                    <a:gd name="connsiteX57" fmla="*/ 312227 w 1069676"/>
                    <a:gd name="connsiteY57" fmla="*/ 568115 h 1201366"/>
                    <a:gd name="connsiteX58" fmla="*/ 217685 w 1069676"/>
                    <a:gd name="connsiteY58" fmla="*/ 728211 h 1201366"/>
                    <a:gd name="connsiteX59" fmla="*/ 221838 w 1069676"/>
                    <a:gd name="connsiteY59" fmla="*/ 739217 h 1201366"/>
                    <a:gd name="connsiteX60" fmla="*/ 301648 w 1069676"/>
                    <a:gd name="connsiteY60" fmla="*/ 773685 h 1201366"/>
                    <a:gd name="connsiteX61" fmla="*/ 313773 w 1069676"/>
                    <a:gd name="connsiteY61" fmla="*/ 767874 h 1201366"/>
                    <a:gd name="connsiteX62" fmla="*/ 379181 w 1069676"/>
                    <a:gd name="connsiteY62" fmla="*/ 558347 h 1201366"/>
                    <a:gd name="connsiteX63" fmla="*/ 385761 w 1069676"/>
                    <a:gd name="connsiteY63" fmla="*/ 559045 h 1201366"/>
                    <a:gd name="connsiteX64" fmla="*/ 397757 w 1069676"/>
                    <a:gd name="connsiteY64" fmla="*/ 556644 h 1201366"/>
                    <a:gd name="connsiteX65" fmla="*/ 416703 w 1069676"/>
                    <a:gd name="connsiteY65" fmla="*/ 543085 h 1201366"/>
                    <a:gd name="connsiteX66" fmla="*/ 424857 w 1069676"/>
                    <a:gd name="connsiteY66" fmla="*/ 517849 h 1201366"/>
                    <a:gd name="connsiteX67" fmla="*/ 418381 w 1069676"/>
                    <a:gd name="connsiteY67" fmla="*/ 484332 h 1201366"/>
                    <a:gd name="connsiteX68" fmla="*/ 395705 w 1069676"/>
                    <a:gd name="connsiteY68" fmla="*/ 455227 h 1201366"/>
                    <a:gd name="connsiteX69" fmla="*/ 365506 w 1069676"/>
                    <a:gd name="connsiteY69" fmla="*/ 443917 h 1201366"/>
                    <a:gd name="connsiteX70" fmla="*/ 333555 w 1069676"/>
                    <a:gd name="connsiteY70" fmla="*/ 5 h 1201366"/>
                    <a:gd name="connsiteX71" fmla="*/ 345953 w 1069676"/>
                    <a:gd name="connsiteY71" fmla="*/ 712 h 1201366"/>
                    <a:gd name="connsiteX72" fmla="*/ 759147 w 1069676"/>
                    <a:gd name="connsiteY72" fmla="*/ 56216 h 1201366"/>
                    <a:gd name="connsiteX73" fmla="*/ 796149 w 1069676"/>
                    <a:gd name="connsiteY73" fmla="*/ 109664 h 1201366"/>
                    <a:gd name="connsiteX74" fmla="*/ 784648 w 1069676"/>
                    <a:gd name="connsiteY74" fmla="*/ 355366 h 1201366"/>
                    <a:gd name="connsiteX75" fmla="*/ 1014052 w 1069676"/>
                    <a:gd name="connsiteY75" fmla="*/ 356346 h 1201366"/>
                    <a:gd name="connsiteX76" fmla="*/ 1061333 w 1069676"/>
                    <a:gd name="connsiteY76" fmla="*/ 401571 h 1201366"/>
                    <a:gd name="connsiteX77" fmla="*/ 1069556 w 1069676"/>
                    <a:gd name="connsiteY77" fmla="*/ 742816 h 1201366"/>
                    <a:gd name="connsiteX78" fmla="*/ 1038720 w 1069676"/>
                    <a:gd name="connsiteY78" fmla="*/ 788041 h 1201366"/>
                    <a:gd name="connsiteX79" fmla="*/ 762267 w 1069676"/>
                    <a:gd name="connsiteY79" fmla="*/ 833494 h 1201366"/>
                    <a:gd name="connsiteX80" fmla="*/ 750924 w 1069676"/>
                    <a:gd name="connsiteY80" fmla="*/ 1075837 h 1201366"/>
                    <a:gd name="connsiteX81" fmla="*/ 713921 w 1069676"/>
                    <a:gd name="connsiteY81" fmla="*/ 1123118 h 1201366"/>
                    <a:gd name="connsiteX82" fmla="*/ 465183 w 1069676"/>
                    <a:gd name="connsiteY82" fmla="*/ 1197123 h 1201366"/>
                    <a:gd name="connsiteX83" fmla="*/ 419958 w 1069676"/>
                    <a:gd name="connsiteY83" fmla="*/ 1166288 h 1201366"/>
                    <a:gd name="connsiteX84" fmla="*/ 391141 w 1069676"/>
                    <a:gd name="connsiteY84" fmla="*/ 894512 h 1201366"/>
                    <a:gd name="connsiteX85" fmla="*/ 125994 w 1069676"/>
                    <a:gd name="connsiteY85" fmla="*/ 938106 h 1201366"/>
                    <a:gd name="connsiteX86" fmla="*/ 72547 w 1069676"/>
                    <a:gd name="connsiteY86" fmla="*/ 907271 h 1201366"/>
                    <a:gd name="connsiteX87" fmla="*/ 597 w 1069676"/>
                    <a:gd name="connsiteY87" fmla="*/ 401571 h 1201366"/>
                    <a:gd name="connsiteX88" fmla="*/ 51990 w 1069676"/>
                    <a:gd name="connsiteY88" fmla="*/ 352235 h 1201366"/>
                    <a:gd name="connsiteX89" fmla="*/ 333769 w 1069676"/>
                    <a:gd name="connsiteY89" fmla="*/ 353439 h 1201366"/>
                    <a:gd name="connsiteX90" fmla="*/ 300728 w 1069676"/>
                    <a:gd name="connsiteY90" fmla="*/ 41826 h 1201366"/>
                    <a:gd name="connsiteX91" fmla="*/ 333555 w 1069676"/>
                    <a:gd name="connsiteY91" fmla="*/ 5 h 120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69676" h="1201366">
                      <a:moveTo>
                        <a:pt x="663398" y="552857"/>
                      </a:moveTo>
                      <a:lnTo>
                        <a:pt x="436864" y="567129"/>
                      </a:lnTo>
                      <a:cubicBezTo>
                        <a:pt x="429939" y="567722"/>
                        <a:pt x="427617" y="570942"/>
                        <a:pt x="429894" y="576789"/>
                      </a:cubicBezTo>
                      <a:lnTo>
                        <a:pt x="462489" y="670160"/>
                      </a:lnTo>
                      <a:cubicBezTo>
                        <a:pt x="464519" y="676020"/>
                        <a:pt x="468334" y="677816"/>
                        <a:pt x="473933" y="675550"/>
                      </a:cubicBezTo>
                      <a:lnTo>
                        <a:pt x="588970" y="636661"/>
                      </a:lnTo>
                      <a:lnTo>
                        <a:pt x="578381" y="745596"/>
                      </a:lnTo>
                      <a:cubicBezTo>
                        <a:pt x="577885" y="750588"/>
                        <a:pt x="579649" y="753604"/>
                        <a:pt x="583675" y="754645"/>
                      </a:cubicBezTo>
                      <a:lnTo>
                        <a:pt x="621633" y="761322"/>
                      </a:lnTo>
                      <a:cubicBezTo>
                        <a:pt x="626390" y="762078"/>
                        <a:pt x="629282" y="760320"/>
                        <a:pt x="630310" y="756046"/>
                      </a:cubicBezTo>
                      <a:lnTo>
                        <a:pt x="672760" y="561331"/>
                      </a:lnTo>
                      <a:cubicBezTo>
                        <a:pt x="675152" y="554507"/>
                        <a:pt x="672031" y="551682"/>
                        <a:pt x="663398" y="552857"/>
                      </a:cubicBezTo>
                      <a:close/>
                      <a:moveTo>
                        <a:pt x="368147" y="480829"/>
                      </a:moveTo>
                      <a:cubicBezTo>
                        <a:pt x="371489" y="480929"/>
                        <a:pt x="374825" y="482232"/>
                        <a:pt x="378153" y="484735"/>
                      </a:cubicBezTo>
                      <a:cubicBezTo>
                        <a:pt x="381482" y="487240"/>
                        <a:pt x="384045" y="490449"/>
                        <a:pt x="385842" y="494364"/>
                      </a:cubicBezTo>
                      <a:cubicBezTo>
                        <a:pt x="387639" y="498280"/>
                        <a:pt x="388360" y="502047"/>
                        <a:pt x="388007" y="505670"/>
                      </a:cubicBezTo>
                      <a:cubicBezTo>
                        <a:pt x="387654" y="509292"/>
                        <a:pt x="386728" y="512140"/>
                        <a:pt x="385229" y="514218"/>
                      </a:cubicBezTo>
                      <a:cubicBezTo>
                        <a:pt x="383731" y="516295"/>
                        <a:pt x="381670" y="517799"/>
                        <a:pt x="379047" y="518731"/>
                      </a:cubicBezTo>
                      <a:cubicBezTo>
                        <a:pt x="376423" y="519663"/>
                        <a:pt x="373827" y="519792"/>
                        <a:pt x="371257" y="519119"/>
                      </a:cubicBezTo>
                      <a:cubicBezTo>
                        <a:pt x="368687" y="518446"/>
                        <a:pt x="366084" y="517108"/>
                        <a:pt x="363447" y="515103"/>
                      </a:cubicBezTo>
                      <a:cubicBezTo>
                        <a:pt x="360811" y="513099"/>
                        <a:pt x="358448" y="509879"/>
                        <a:pt x="356359" y="505445"/>
                      </a:cubicBezTo>
                      <a:cubicBezTo>
                        <a:pt x="354495" y="500198"/>
                        <a:pt x="354003" y="495684"/>
                        <a:pt x="354883" y="491902"/>
                      </a:cubicBezTo>
                      <a:cubicBezTo>
                        <a:pt x="355763" y="488121"/>
                        <a:pt x="357357" y="485305"/>
                        <a:pt x="359668" y="483454"/>
                      </a:cubicBezTo>
                      <a:cubicBezTo>
                        <a:pt x="361978" y="481603"/>
                        <a:pt x="364805" y="480729"/>
                        <a:pt x="368147" y="480829"/>
                      </a:cubicBezTo>
                      <a:close/>
                      <a:moveTo>
                        <a:pt x="716226" y="463983"/>
                      </a:moveTo>
                      <a:cubicBezTo>
                        <a:pt x="709763" y="463386"/>
                        <a:pt x="706658" y="465608"/>
                        <a:pt x="706909" y="470650"/>
                      </a:cubicBezTo>
                      <a:lnTo>
                        <a:pt x="710368" y="553869"/>
                      </a:lnTo>
                      <a:cubicBezTo>
                        <a:pt x="710654" y="559598"/>
                        <a:pt x="713535" y="562096"/>
                        <a:pt x="719012" y="561363"/>
                      </a:cubicBezTo>
                      <a:lnTo>
                        <a:pt x="820760" y="549400"/>
                      </a:lnTo>
                      <a:lnTo>
                        <a:pt x="702599" y="667627"/>
                      </a:lnTo>
                      <a:cubicBezTo>
                        <a:pt x="698875" y="671259"/>
                        <a:pt x="698833" y="675051"/>
                        <a:pt x="702477" y="679004"/>
                      </a:cubicBezTo>
                      <a:lnTo>
                        <a:pt x="765680" y="744084"/>
                      </a:lnTo>
                      <a:cubicBezTo>
                        <a:pt x="770022" y="748232"/>
                        <a:pt x="773792" y="747814"/>
                        <a:pt x="776989" y="742831"/>
                      </a:cubicBezTo>
                      <a:lnTo>
                        <a:pt x="825942" y="655732"/>
                      </a:lnTo>
                      <a:lnTo>
                        <a:pt x="875763" y="733428"/>
                      </a:lnTo>
                      <a:cubicBezTo>
                        <a:pt x="878775" y="738562"/>
                        <a:pt x="882482" y="739181"/>
                        <a:pt x="886882" y="735286"/>
                      </a:cubicBezTo>
                      <a:lnTo>
                        <a:pt x="949142" y="677737"/>
                      </a:lnTo>
                      <a:cubicBezTo>
                        <a:pt x="952167" y="673911"/>
                        <a:pt x="951412" y="670273"/>
                        <a:pt x="946874" y="666824"/>
                      </a:cubicBezTo>
                      <a:lnTo>
                        <a:pt x="856858" y="600728"/>
                      </a:lnTo>
                      <a:lnTo>
                        <a:pt x="920057" y="488282"/>
                      </a:lnTo>
                      <a:cubicBezTo>
                        <a:pt x="922774" y="482863"/>
                        <a:pt x="920780" y="479747"/>
                        <a:pt x="914078" y="478932"/>
                      </a:cubicBezTo>
                      <a:close/>
                      <a:moveTo>
                        <a:pt x="448979" y="443962"/>
                      </a:moveTo>
                      <a:cubicBezTo>
                        <a:pt x="441002" y="443365"/>
                        <a:pt x="437682" y="446511"/>
                        <a:pt x="439018" y="453398"/>
                      </a:cubicBezTo>
                      <a:lnTo>
                        <a:pt x="460314" y="551803"/>
                      </a:lnTo>
                      <a:cubicBezTo>
                        <a:pt x="461589" y="557452"/>
                        <a:pt x="465169" y="559508"/>
                        <a:pt x="471053" y="557973"/>
                      </a:cubicBezTo>
                      <a:lnTo>
                        <a:pt x="620649" y="524812"/>
                      </a:lnTo>
                      <a:cubicBezTo>
                        <a:pt x="626805" y="523761"/>
                        <a:pt x="629965" y="519878"/>
                        <a:pt x="630126" y="513164"/>
                      </a:cubicBezTo>
                      <a:lnTo>
                        <a:pt x="634259" y="461549"/>
                      </a:lnTo>
                      <a:cubicBezTo>
                        <a:pt x="634929" y="455058"/>
                        <a:pt x="631648" y="451497"/>
                        <a:pt x="624413" y="450864"/>
                      </a:cubicBezTo>
                      <a:close/>
                      <a:moveTo>
                        <a:pt x="365506" y="443917"/>
                      </a:moveTo>
                      <a:cubicBezTo>
                        <a:pt x="355233" y="444029"/>
                        <a:pt x="346761" y="446787"/>
                        <a:pt x="340089" y="452192"/>
                      </a:cubicBezTo>
                      <a:cubicBezTo>
                        <a:pt x="333417" y="457597"/>
                        <a:pt x="328695" y="465976"/>
                        <a:pt x="325923" y="477327"/>
                      </a:cubicBezTo>
                      <a:lnTo>
                        <a:pt x="325302" y="489905"/>
                      </a:lnTo>
                      <a:lnTo>
                        <a:pt x="129201" y="479523"/>
                      </a:lnTo>
                      <a:cubicBezTo>
                        <a:pt x="119826" y="478923"/>
                        <a:pt x="115698" y="481798"/>
                        <a:pt x="116815" y="488150"/>
                      </a:cubicBezTo>
                      <a:lnTo>
                        <a:pt x="136833" y="592476"/>
                      </a:lnTo>
                      <a:cubicBezTo>
                        <a:pt x="138017" y="600159"/>
                        <a:pt x="141638" y="603183"/>
                        <a:pt x="147697" y="601546"/>
                      </a:cubicBezTo>
                      <a:lnTo>
                        <a:pt x="312227" y="568115"/>
                      </a:lnTo>
                      <a:lnTo>
                        <a:pt x="217685" y="728211"/>
                      </a:lnTo>
                      <a:cubicBezTo>
                        <a:pt x="215048" y="734216"/>
                        <a:pt x="216432" y="737885"/>
                        <a:pt x="221838" y="739217"/>
                      </a:cubicBezTo>
                      <a:lnTo>
                        <a:pt x="301648" y="773685"/>
                      </a:lnTo>
                      <a:cubicBezTo>
                        <a:pt x="307361" y="775803"/>
                        <a:pt x="311402" y="773866"/>
                        <a:pt x="313773" y="767874"/>
                      </a:cubicBezTo>
                      <a:lnTo>
                        <a:pt x="379181" y="558347"/>
                      </a:lnTo>
                      <a:lnTo>
                        <a:pt x="385761" y="559045"/>
                      </a:lnTo>
                      <a:cubicBezTo>
                        <a:pt x="389690" y="558849"/>
                        <a:pt x="393688" y="558049"/>
                        <a:pt x="397757" y="556644"/>
                      </a:cubicBezTo>
                      <a:cubicBezTo>
                        <a:pt x="405893" y="553836"/>
                        <a:pt x="412209" y="549316"/>
                        <a:pt x="416703" y="543085"/>
                      </a:cubicBezTo>
                      <a:cubicBezTo>
                        <a:pt x="421199" y="536854"/>
                        <a:pt x="423916" y="528442"/>
                        <a:pt x="424857" y="517849"/>
                      </a:cubicBezTo>
                      <a:cubicBezTo>
                        <a:pt x="425797" y="507256"/>
                        <a:pt x="423638" y="496084"/>
                        <a:pt x="418381" y="484332"/>
                      </a:cubicBezTo>
                      <a:cubicBezTo>
                        <a:pt x="413123" y="472580"/>
                        <a:pt x="405564" y="462879"/>
                        <a:pt x="395705" y="455227"/>
                      </a:cubicBezTo>
                      <a:cubicBezTo>
                        <a:pt x="385846" y="447575"/>
                        <a:pt x="375779" y="443806"/>
                        <a:pt x="365506" y="443917"/>
                      </a:cubicBezTo>
                      <a:close/>
                      <a:moveTo>
                        <a:pt x="333555" y="5"/>
                      </a:moveTo>
                      <a:cubicBezTo>
                        <a:pt x="337366" y="-37"/>
                        <a:pt x="341499" y="198"/>
                        <a:pt x="345953" y="712"/>
                      </a:cubicBezTo>
                      <a:lnTo>
                        <a:pt x="759147" y="56216"/>
                      </a:lnTo>
                      <a:cubicBezTo>
                        <a:pt x="786556" y="63068"/>
                        <a:pt x="798890" y="80884"/>
                        <a:pt x="796149" y="109664"/>
                      </a:cubicBezTo>
                      <a:lnTo>
                        <a:pt x="784648" y="355366"/>
                      </a:lnTo>
                      <a:lnTo>
                        <a:pt x="1014052" y="356346"/>
                      </a:lnTo>
                      <a:cubicBezTo>
                        <a:pt x="1044202" y="357717"/>
                        <a:pt x="1059962" y="372792"/>
                        <a:pt x="1061333" y="401571"/>
                      </a:cubicBezTo>
                      <a:lnTo>
                        <a:pt x="1069556" y="742816"/>
                      </a:lnTo>
                      <a:cubicBezTo>
                        <a:pt x="1070926" y="767484"/>
                        <a:pt x="1060648" y="782559"/>
                        <a:pt x="1038720" y="788041"/>
                      </a:cubicBezTo>
                      <a:lnTo>
                        <a:pt x="762267" y="833494"/>
                      </a:lnTo>
                      <a:lnTo>
                        <a:pt x="750924" y="1075837"/>
                      </a:lnTo>
                      <a:cubicBezTo>
                        <a:pt x="749553" y="1100505"/>
                        <a:pt x="737219" y="1116266"/>
                        <a:pt x="713921" y="1123118"/>
                      </a:cubicBezTo>
                      <a:lnTo>
                        <a:pt x="465183" y="1197123"/>
                      </a:lnTo>
                      <a:cubicBezTo>
                        <a:pt x="439144" y="1208086"/>
                        <a:pt x="424069" y="1197808"/>
                        <a:pt x="419958" y="1166288"/>
                      </a:cubicBezTo>
                      <a:lnTo>
                        <a:pt x="391141" y="894512"/>
                      </a:lnTo>
                      <a:lnTo>
                        <a:pt x="125994" y="938106"/>
                      </a:lnTo>
                      <a:cubicBezTo>
                        <a:pt x="94474" y="946329"/>
                        <a:pt x="76658" y="936050"/>
                        <a:pt x="72547" y="907271"/>
                      </a:cubicBezTo>
                      <a:lnTo>
                        <a:pt x="597" y="401571"/>
                      </a:lnTo>
                      <a:cubicBezTo>
                        <a:pt x="-3514" y="368680"/>
                        <a:pt x="13617" y="352235"/>
                        <a:pt x="51990" y="352235"/>
                      </a:cubicBezTo>
                      <a:lnTo>
                        <a:pt x="333769" y="353439"/>
                      </a:lnTo>
                      <a:lnTo>
                        <a:pt x="300728" y="41826"/>
                      </a:lnTo>
                      <a:cubicBezTo>
                        <a:pt x="295931" y="14245"/>
                        <a:pt x="306874" y="305"/>
                        <a:pt x="333555" y="5"/>
                      </a:cubicBezTo>
                      <a:close/>
                    </a:path>
                  </a:pathLst>
                </a:custGeom>
                <a:solidFill>
                  <a:srgbClr val="00B050"/>
                </a:solidFill>
                <a:ln w="12700">
                  <a:solidFill>
                    <a:schemeClr val="accent6">
                      <a:lumMod val="5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16600" dirty="0">
                    <a:latin typeface="アンニャントロマン" panose="02000600000000000000" pitchFamily="2" charset="-128"/>
                    <a:ea typeface="アンニャントロマン" panose="02000600000000000000" pitchFamily="2" charset="-128"/>
                  </a:endParaRPr>
                </a:p>
              </p:txBody>
            </p:sp>
            <p:sp>
              <p:nvSpPr>
                <p:cNvPr id="20" name="テキスト ボックス 19">
                  <a:extLst>
                    <a:ext uri="{FF2B5EF4-FFF2-40B4-BE49-F238E27FC236}">
                      <a16:creationId xmlns:a16="http://schemas.microsoft.com/office/drawing/2014/main" id="{739A3F8C-0C5E-9CB2-4640-8D61AB6EB52C}"/>
                    </a:ext>
                  </a:extLst>
                </p:cNvPr>
                <p:cNvSpPr txBox="1"/>
                <p:nvPr/>
              </p:nvSpPr>
              <p:spPr>
                <a:xfrm>
                  <a:off x="1485345" y="1515109"/>
                  <a:ext cx="2101970" cy="822082"/>
                </a:xfrm>
                <a:custGeom>
                  <a:avLst/>
                  <a:gdLst/>
                  <a:ahLst/>
                  <a:cxnLst/>
                  <a:rect l="l" t="t" r="r" b="b"/>
                  <a:pathLst>
                    <a:path w="2101970" h="822082">
                      <a:moveTo>
                        <a:pt x="193440" y="595582"/>
                      </a:moveTo>
                      <a:lnTo>
                        <a:pt x="168874" y="596130"/>
                      </a:lnTo>
                      <a:lnTo>
                        <a:pt x="188519" y="633634"/>
                      </a:lnTo>
                      <a:close/>
                      <a:moveTo>
                        <a:pt x="1359294" y="104997"/>
                      </a:moveTo>
                      <a:cubicBezTo>
                        <a:pt x="1361564" y="105146"/>
                        <a:pt x="1364113" y="105741"/>
                        <a:pt x="1366940" y="106783"/>
                      </a:cubicBezTo>
                      <a:lnTo>
                        <a:pt x="1434806" y="137144"/>
                      </a:lnTo>
                      <a:cubicBezTo>
                        <a:pt x="1444331" y="141906"/>
                        <a:pt x="1447308" y="149348"/>
                        <a:pt x="1443736" y="159468"/>
                      </a:cubicBezTo>
                      <a:lnTo>
                        <a:pt x="1408910" y="294306"/>
                      </a:lnTo>
                      <a:cubicBezTo>
                        <a:pt x="1405933" y="303831"/>
                        <a:pt x="1400278" y="307105"/>
                        <a:pt x="1391943" y="304129"/>
                      </a:cubicBezTo>
                      <a:lnTo>
                        <a:pt x="1323185" y="282698"/>
                      </a:lnTo>
                      <a:cubicBezTo>
                        <a:pt x="1316041" y="279721"/>
                        <a:pt x="1313362" y="273768"/>
                        <a:pt x="1315148" y="264838"/>
                      </a:cubicBezTo>
                      <a:lnTo>
                        <a:pt x="1346402" y="115712"/>
                      </a:lnTo>
                      <a:cubicBezTo>
                        <a:pt x="1348188" y="108122"/>
                        <a:pt x="1352485" y="104550"/>
                        <a:pt x="1359294" y="104997"/>
                      </a:cubicBezTo>
                      <a:close/>
                      <a:moveTo>
                        <a:pt x="1882239" y="73408"/>
                      </a:moveTo>
                      <a:cubicBezTo>
                        <a:pt x="1884881" y="73780"/>
                        <a:pt x="1887839" y="74785"/>
                        <a:pt x="1891113" y="76422"/>
                      </a:cubicBezTo>
                      <a:lnTo>
                        <a:pt x="2092031" y="186257"/>
                      </a:lnTo>
                      <a:cubicBezTo>
                        <a:pt x="2101556" y="192210"/>
                        <a:pt x="2104235" y="200545"/>
                        <a:pt x="2100068" y="211260"/>
                      </a:cubicBezTo>
                      <a:lnTo>
                        <a:pt x="1870575" y="793476"/>
                      </a:lnTo>
                      <a:cubicBezTo>
                        <a:pt x="1865812" y="804787"/>
                        <a:pt x="1857180" y="808656"/>
                        <a:pt x="1844679" y="805084"/>
                      </a:cubicBezTo>
                      <a:lnTo>
                        <a:pt x="1758061" y="778295"/>
                      </a:lnTo>
                      <a:cubicBezTo>
                        <a:pt x="1746750" y="775319"/>
                        <a:pt x="1742583" y="766687"/>
                        <a:pt x="1745559" y="752399"/>
                      </a:cubicBezTo>
                      <a:lnTo>
                        <a:pt x="1867003" y="87137"/>
                      </a:lnTo>
                      <a:cubicBezTo>
                        <a:pt x="1869235" y="76868"/>
                        <a:pt x="1874314" y="72292"/>
                        <a:pt x="1882239" y="73408"/>
                      </a:cubicBezTo>
                      <a:close/>
                      <a:moveTo>
                        <a:pt x="1231767" y="46675"/>
                      </a:moveTo>
                      <a:cubicBezTo>
                        <a:pt x="1234223" y="46563"/>
                        <a:pt x="1237013" y="46954"/>
                        <a:pt x="1240139" y="47847"/>
                      </a:cubicBezTo>
                      <a:lnTo>
                        <a:pt x="1335686" y="82673"/>
                      </a:lnTo>
                      <a:cubicBezTo>
                        <a:pt x="1344616" y="86840"/>
                        <a:pt x="1347593" y="94579"/>
                        <a:pt x="1344616" y="105890"/>
                      </a:cubicBezTo>
                      <a:lnTo>
                        <a:pt x="1308004" y="263052"/>
                      </a:lnTo>
                      <a:cubicBezTo>
                        <a:pt x="1306218" y="271982"/>
                        <a:pt x="1300861" y="276149"/>
                        <a:pt x="1291931" y="275554"/>
                      </a:cubicBezTo>
                      <a:lnTo>
                        <a:pt x="1202634" y="249658"/>
                      </a:lnTo>
                      <a:cubicBezTo>
                        <a:pt x="1194300" y="246681"/>
                        <a:pt x="1191025" y="239835"/>
                        <a:pt x="1192811" y="229120"/>
                      </a:cubicBezTo>
                      <a:lnTo>
                        <a:pt x="1218708" y="61241"/>
                      </a:lnTo>
                      <a:cubicBezTo>
                        <a:pt x="1220047" y="51865"/>
                        <a:pt x="1224400" y="47010"/>
                        <a:pt x="1231767" y="46675"/>
                      </a:cubicBezTo>
                      <a:close/>
                      <a:moveTo>
                        <a:pt x="928939" y="26639"/>
                      </a:moveTo>
                      <a:cubicBezTo>
                        <a:pt x="934297" y="27681"/>
                        <a:pt x="938911" y="33857"/>
                        <a:pt x="942780" y="45168"/>
                      </a:cubicBezTo>
                      <a:lnTo>
                        <a:pt x="1024085" y="294009"/>
                      </a:lnTo>
                      <a:lnTo>
                        <a:pt x="1094585" y="155896"/>
                      </a:lnTo>
                      <a:cubicBezTo>
                        <a:pt x="1108872" y="130298"/>
                        <a:pt x="1121374" y="131191"/>
                        <a:pt x="1132090" y="158575"/>
                      </a:cubicBezTo>
                      <a:lnTo>
                        <a:pt x="1259784" y="385389"/>
                      </a:lnTo>
                      <a:cubicBezTo>
                        <a:pt x="1269904" y="395509"/>
                        <a:pt x="1268714" y="406523"/>
                        <a:pt x="1256212" y="418429"/>
                      </a:cubicBezTo>
                      <a:lnTo>
                        <a:pt x="1054401" y="615775"/>
                      </a:lnTo>
                      <a:lnTo>
                        <a:pt x="1231209" y="697928"/>
                      </a:lnTo>
                      <a:cubicBezTo>
                        <a:pt x="1244901" y="706263"/>
                        <a:pt x="1247283" y="716681"/>
                        <a:pt x="1238353" y="729182"/>
                      </a:cubicBezTo>
                      <a:lnTo>
                        <a:pt x="1174952" y="802406"/>
                      </a:lnTo>
                      <a:cubicBezTo>
                        <a:pt x="1168404" y="810740"/>
                        <a:pt x="1158581" y="811931"/>
                        <a:pt x="1145484" y="805977"/>
                      </a:cubicBezTo>
                      <a:lnTo>
                        <a:pt x="847232" y="699714"/>
                      </a:lnTo>
                      <a:cubicBezTo>
                        <a:pt x="828182" y="692570"/>
                        <a:pt x="823420" y="682152"/>
                        <a:pt x="832945" y="668460"/>
                      </a:cubicBezTo>
                      <a:lnTo>
                        <a:pt x="947691" y="443668"/>
                      </a:lnTo>
                      <a:lnTo>
                        <a:pt x="744541" y="265731"/>
                      </a:lnTo>
                      <a:cubicBezTo>
                        <a:pt x="729658" y="257397"/>
                        <a:pt x="729063" y="245788"/>
                        <a:pt x="742755" y="230905"/>
                      </a:cubicBezTo>
                      <a:lnTo>
                        <a:pt x="910633" y="38917"/>
                      </a:lnTo>
                      <a:cubicBezTo>
                        <a:pt x="917479" y="29690"/>
                        <a:pt x="923581" y="25597"/>
                        <a:pt x="928939" y="26639"/>
                      </a:cubicBezTo>
                      <a:close/>
                      <a:moveTo>
                        <a:pt x="19302" y="7273"/>
                      </a:moveTo>
                      <a:cubicBezTo>
                        <a:pt x="21980" y="7682"/>
                        <a:pt x="25106" y="8705"/>
                        <a:pt x="28678" y="10342"/>
                      </a:cubicBezTo>
                      <a:lnTo>
                        <a:pt x="413547" y="144287"/>
                      </a:lnTo>
                      <a:cubicBezTo>
                        <a:pt x="426049" y="147859"/>
                        <a:pt x="430216" y="156789"/>
                        <a:pt x="426049" y="171077"/>
                      </a:cubicBezTo>
                      <a:lnTo>
                        <a:pt x="355095" y="403613"/>
                      </a:lnTo>
                      <a:lnTo>
                        <a:pt x="438091" y="378534"/>
                      </a:lnTo>
                      <a:lnTo>
                        <a:pt x="422477" y="257695"/>
                      </a:lnTo>
                      <a:cubicBezTo>
                        <a:pt x="421286" y="244598"/>
                        <a:pt x="425453" y="235668"/>
                        <a:pt x="434978" y="230905"/>
                      </a:cubicBezTo>
                      <a:lnTo>
                        <a:pt x="625181" y="135358"/>
                      </a:lnTo>
                      <a:cubicBezTo>
                        <a:pt x="638873" y="130595"/>
                        <a:pt x="645719" y="134762"/>
                        <a:pt x="645719" y="147859"/>
                      </a:cubicBezTo>
                      <a:lnTo>
                        <a:pt x="628616" y="320964"/>
                      </a:lnTo>
                      <a:lnTo>
                        <a:pt x="672508" y="307701"/>
                      </a:lnTo>
                      <a:cubicBezTo>
                        <a:pt x="692154" y="301748"/>
                        <a:pt x="700488" y="307105"/>
                        <a:pt x="697511" y="323774"/>
                      </a:cubicBezTo>
                      <a:lnTo>
                        <a:pt x="668936" y="570234"/>
                      </a:lnTo>
                      <a:cubicBezTo>
                        <a:pt x="667150" y="580354"/>
                        <a:pt x="660602" y="585414"/>
                        <a:pt x="649291" y="585414"/>
                      </a:cubicBezTo>
                      <a:lnTo>
                        <a:pt x="602384" y="586460"/>
                      </a:lnTo>
                      <a:lnTo>
                        <a:pt x="586783" y="744363"/>
                      </a:lnTo>
                      <a:cubicBezTo>
                        <a:pt x="584402" y="759245"/>
                        <a:pt x="576068" y="765794"/>
                        <a:pt x="561780" y="764008"/>
                      </a:cubicBezTo>
                      <a:lnTo>
                        <a:pt x="500165" y="754185"/>
                      </a:lnTo>
                      <a:cubicBezTo>
                        <a:pt x="490640" y="752995"/>
                        <a:pt x="485282" y="746446"/>
                        <a:pt x="484092" y="734540"/>
                      </a:cubicBezTo>
                      <a:lnTo>
                        <a:pt x="465353" y="589517"/>
                      </a:lnTo>
                      <a:lnTo>
                        <a:pt x="297225" y="593267"/>
                      </a:lnTo>
                      <a:lnTo>
                        <a:pt x="229596" y="814907"/>
                      </a:lnTo>
                      <a:cubicBezTo>
                        <a:pt x="223047" y="823837"/>
                        <a:pt x="214713" y="824432"/>
                        <a:pt x="204593" y="816693"/>
                      </a:cubicBezTo>
                      <a:lnTo>
                        <a:pt x="3675" y="531836"/>
                      </a:lnTo>
                      <a:cubicBezTo>
                        <a:pt x="-3469" y="521120"/>
                        <a:pt x="-195" y="512786"/>
                        <a:pt x="13497" y="506833"/>
                      </a:cubicBezTo>
                      <a:lnTo>
                        <a:pt x="212699" y="446640"/>
                      </a:lnTo>
                      <a:lnTo>
                        <a:pt x="228703" y="322881"/>
                      </a:lnTo>
                      <a:lnTo>
                        <a:pt x="95650" y="364851"/>
                      </a:lnTo>
                      <a:cubicBezTo>
                        <a:pt x="84935" y="369613"/>
                        <a:pt x="78386" y="365446"/>
                        <a:pt x="76005" y="352349"/>
                      </a:cubicBezTo>
                      <a:lnTo>
                        <a:pt x="7246" y="20165"/>
                      </a:lnTo>
                      <a:cubicBezTo>
                        <a:pt x="7246" y="10342"/>
                        <a:pt x="11265" y="6045"/>
                        <a:pt x="19302" y="7273"/>
                      </a:cubicBezTo>
                      <a:close/>
                      <a:moveTo>
                        <a:pt x="1698901" y="17"/>
                      </a:moveTo>
                      <a:cubicBezTo>
                        <a:pt x="1706938" y="352"/>
                        <a:pt x="1710287" y="5877"/>
                        <a:pt x="1708947" y="16593"/>
                      </a:cubicBezTo>
                      <a:lnTo>
                        <a:pt x="1697339" y="344312"/>
                      </a:lnTo>
                      <a:lnTo>
                        <a:pt x="1708947" y="341634"/>
                      </a:lnTo>
                      <a:cubicBezTo>
                        <a:pt x="1720854" y="338657"/>
                        <a:pt x="1727104" y="343122"/>
                        <a:pt x="1727700" y="355028"/>
                      </a:cubicBezTo>
                      <a:lnTo>
                        <a:pt x="1738415" y="438967"/>
                      </a:lnTo>
                      <a:cubicBezTo>
                        <a:pt x="1740201" y="450873"/>
                        <a:pt x="1736332" y="458613"/>
                        <a:pt x="1726807" y="462184"/>
                      </a:cubicBezTo>
                      <a:lnTo>
                        <a:pt x="1564286" y="536301"/>
                      </a:lnTo>
                      <a:cubicBezTo>
                        <a:pt x="1552380" y="542254"/>
                        <a:pt x="1544939" y="538087"/>
                        <a:pt x="1541962" y="523799"/>
                      </a:cubicBezTo>
                      <a:lnTo>
                        <a:pt x="1464274" y="104997"/>
                      </a:lnTo>
                      <a:cubicBezTo>
                        <a:pt x="1461893" y="91900"/>
                        <a:pt x="1466358" y="82970"/>
                        <a:pt x="1477668" y="78208"/>
                      </a:cubicBezTo>
                      <a:lnTo>
                        <a:pt x="1689302" y="1412"/>
                      </a:lnTo>
                      <a:cubicBezTo>
                        <a:pt x="1693023" y="371"/>
                        <a:pt x="1696223" y="-94"/>
                        <a:pt x="1698901" y="17"/>
                      </a:cubicBezTo>
                      <a:close/>
                    </a:path>
                  </a:pathLst>
                </a:custGeom>
                <a:solidFill>
                  <a:schemeClr val="tx1">
                    <a:lumMod val="75000"/>
                    <a:lumOff val="25000"/>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7200">
                    <a:latin typeface="アンニャントロマン" panose="02000600000000000000" pitchFamily="2" charset="-128"/>
                    <a:ea typeface="アンニャントロマン" panose="02000600000000000000" pitchFamily="2" charset="-128"/>
                  </a:endParaRPr>
                </a:p>
              </p:txBody>
            </p:sp>
          </p:grpSp>
          <p:sp>
            <p:nvSpPr>
              <p:cNvPr id="18" name="テキスト ボックス 17">
                <a:extLst>
                  <a:ext uri="{FF2B5EF4-FFF2-40B4-BE49-F238E27FC236}">
                    <a16:creationId xmlns:a16="http://schemas.microsoft.com/office/drawing/2014/main" id="{6605573A-E368-9A10-336A-13CD11F1989A}"/>
                  </a:ext>
                </a:extLst>
              </p:cNvPr>
              <p:cNvSpPr txBox="1"/>
              <p:nvPr/>
            </p:nvSpPr>
            <p:spPr>
              <a:xfrm>
                <a:off x="3039762" y="1907628"/>
                <a:ext cx="1347770" cy="654494"/>
              </a:xfrm>
              <a:custGeom>
                <a:avLst/>
                <a:gdLst>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33102 w 1344811"/>
                  <a:gd name="connsiteY74" fmla="*/ 0 h 650974"/>
                  <a:gd name="connsiteX75" fmla="*/ 533102 w 1344811"/>
                  <a:gd name="connsiteY75" fmla="*/ 214313 h 650974"/>
                  <a:gd name="connsiteX76" fmla="*/ 659011 w 1344811"/>
                  <a:gd name="connsiteY76" fmla="*/ 216992 h 650974"/>
                  <a:gd name="connsiteX77" fmla="*/ 659011 w 1344811"/>
                  <a:gd name="connsiteY77" fmla="*/ 302717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33102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216992 h 650974"/>
                  <a:gd name="connsiteX77" fmla="*/ 659011 w 1344811"/>
                  <a:gd name="connsiteY77" fmla="*/ 302717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02717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35781 w 1344811"/>
                  <a:gd name="connsiteY79" fmla="*/ 648295 h 650974"/>
                  <a:gd name="connsiteX80" fmla="*/ 412551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35781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29506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423267 w 1344811"/>
                  <a:gd name="connsiteY84" fmla="*/ 214313 h 650974"/>
                  <a:gd name="connsiteX85" fmla="*/ 404951 w 1344811"/>
                  <a:gd name="connsiteY85" fmla="*/ 2679 h 650974"/>
                  <a:gd name="connsiteX86" fmla="*/ 562694 w 1344811"/>
                  <a:gd name="connsiteY86" fmla="*/ 0 h 650974"/>
                  <a:gd name="connsiteX87" fmla="*/ 131266 w 1344811"/>
                  <a:gd name="connsiteY87" fmla="*/ 0 h 650974"/>
                  <a:gd name="connsiteX88" fmla="*/ 235744 w 1344811"/>
                  <a:gd name="connsiteY88" fmla="*/ 0 h 650974"/>
                  <a:gd name="connsiteX89" fmla="*/ 225028 w 1344811"/>
                  <a:gd name="connsiteY89" fmla="*/ 69652 h 650974"/>
                  <a:gd name="connsiteX90" fmla="*/ 324147 w 1344811"/>
                  <a:gd name="connsiteY90" fmla="*/ 66973 h 650974"/>
                  <a:gd name="connsiteX91" fmla="*/ 321469 w 1344811"/>
                  <a:gd name="connsiteY91" fmla="*/ 141982 h 650974"/>
                  <a:gd name="connsiteX92" fmla="*/ 158055 w 1344811"/>
                  <a:gd name="connsiteY92" fmla="*/ 144661 h 650974"/>
                  <a:gd name="connsiteX93" fmla="*/ 0 w 1344811"/>
                  <a:gd name="connsiteY93" fmla="*/ 174129 h 650974"/>
                  <a:gd name="connsiteX94" fmla="*/ 0 w 1344811"/>
                  <a:gd name="connsiteY94" fmla="*/ 77688 h 650974"/>
                  <a:gd name="connsiteX95" fmla="*/ 117872 w 1344811"/>
                  <a:gd name="connsiteY95" fmla="*/ 72331 h 650974"/>
                  <a:gd name="connsiteX96" fmla="*/ 131266 w 1344811"/>
                  <a:gd name="connsiteY96"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131266 w 1344811"/>
                  <a:gd name="connsiteY88" fmla="*/ 0 h 650974"/>
                  <a:gd name="connsiteX89" fmla="*/ 235744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77688 h 650974"/>
                  <a:gd name="connsiteX96" fmla="*/ 117872 w 1344811"/>
                  <a:gd name="connsiteY96" fmla="*/ 72331 h 650974"/>
                  <a:gd name="connsiteX97" fmla="*/ 131266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35744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77688 h 650974"/>
                  <a:gd name="connsiteX96" fmla="*/ 117872 w 1344811"/>
                  <a:gd name="connsiteY96" fmla="*/ 72331 h 650974"/>
                  <a:gd name="connsiteX97" fmla="*/ 83918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47581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77688 h 650974"/>
                  <a:gd name="connsiteX96" fmla="*/ 117872 w 1344811"/>
                  <a:gd name="connsiteY96" fmla="*/ 72331 h 650974"/>
                  <a:gd name="connsiteX97" fmla="*/ 83918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47581 w 1344811"/>
                  <a:gd name="connsiteY89" fmla="*/ 0 h 650974"/>
                  <a:gd name="connsiteX90" fmla="*/ 225028 w 1344811"/>
                  <a:gd name="connsiteY90" fmla="*/ 69652 h 650974"/>
                  <a:gd name="connsiteX91" fmla="*/ 324147 w 1344811"/>
                  <a:gd name="connsiteY91" fmla="*/ 6697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48095 h 650974"/>
                  <a:gd name="connsiteX96" fmla="*/ 117872 w 1344811"/>
                  <a:gd name="connsiteY96" fmla="*/ 72331 h 650974"/>
                  <a:gd name="connsiteX97" fmla="*/ 83918 w 1344811"/>
                  <a:gd name="connsiteY97" fmla="*/ 0 h 650974"/>
                  <a:gd name="connsiteX0" fmla="*/ 182165 w 1344811"/>
                  <a:gd name="connsiteY0" fmla="*/ 460772 h 650974"/>
                  <a:gd name="connsiteX1" fmla="*/ 115193 w 1344811"/>
                  <a:gd name="connsiteY1" fmla="*/ 468809 h 650974"/>
                  <a:gd name="connsiteX2" fmla="*/ 107156 w 1344811"/>
                  <a:gd name="connsiteY2" fmla="*/ 551855 h 650974"/>
                  <a:gd name="connsiteX3" fmla="*/ 182165 w 1344811"/>
                  <a:gd name="connsiteY3" fmla="*/ 543818 h 650974"/>
                  <a:gd name="connsiteX4" fmla="*/ 182165 w 1344811"/>
                  <a:gd name="connsiteY4" fmla="*/ 460772 h 650974"/>
                  <a:gd name="connsiteX5" fmla="*/ 232060 w 1344811"/>
                  <a:gd name="connsiteY5" fmla="*/ 377558 h 650974"/>
                  <a:gd name="connsiteX6" fmla="*/ 265212 w 1344811"/>
                  <a:gd name="connsiteY6" fmla="*/ 391120 h 650974"/>
                  <a:gd name="connsiteX7" fmla="*/ 286643 w 1344811"/>
                  <a:gd name="connsiteY7" fmla="*/ 433983 h 650974"/>
                  <a:gd name="connsiteX8" fmla="*/ 289322 w 1344811"/>
                  <a:gd name="connsiteY8" fmla="*/ 621506 h 650974"/>
                  <a:gd name="connsiteX9" fmla="*/ 208954 w 1344811"/>
                  <a:gd name="connsiteY9" fmla="*/ 626864 h 650974"/>
                  <a:gd name="connsiteX10" fmla="*/ 8037 w 1344811"/>
                  <a:gd name="connsiteY10" fmla="*/ 642938 h 650974"/>
                  <a:gd name="connsiteX11" fmla="*/ 34826 w 1344811"/>
                  <a:gd name="connsiteY11" fmla="*/ 404515 h 650974"/>
                  <a:gd name="connsiteX12" fmla="*/ 117872 w 1344811"/>
                  <a:gd name="connsiteY12" fmla="*/ 391120 h 650974"/>
                  <a:gd name="connsiteX13" fmla="*/ 216991 w 1344811"/>
                  <a:gd name="connsiteY13" fmla="*/ 377726 h 650974"/>
                  <a:gd name="connsiteX14" fmla="*/ 232060 w 1344811"/>
                  <a:gd name="connsiteY14" fmla="*/ 377558 h 650974"/>
                  <a:gd name="connsiteX15" fmla="*/ 961727 w 1344811"/>
                  <a:gd name="connsiteY15" fmla="*/ 353616 h 650974"/>
                  <a:gd name="connsiteX16" fmla="*/ 926901 w 1344811"/>
                  <a:gd name="connsiteY16" fmla="*/ 356295 h 650974"/>
                  <a:gd name="connsiteX17" fmla="*/ 924222 w 1344811"/>
                  <a:gd name="connsiteY17" fmla="*/ 407194 h 650974"/>
                  <a:gd name="connsiteX18" fmla="*/ 959048 w 1344811"/>
                  <a:gd name="connsiteY18" fmla="*/ 404515 h 650974"/>
                  <a:gd name="connsiteX19" fmla="*/ 961727 w 1344811"/>
                  <a:gd name="connsiteY19" fmla="*/ 353616 h 650974"/>
                  <a:gd name="connsiteX20" fmla="*/ 1103709 w 1344811"/>
                  <a:gd name="connsiteY20" fmla="*/ 345579 h 650974"/>
                  <a:gd name="connsiteX21" fmla="*/ 1068883 w 1344811"/>
                  <a:gd name="connsiteY21" fmla="*/ 348258 h 650974"/>
                  <a:gd name="connsiteX22" fmla="*/ 1068883 w 1344811"/>
                  <a:gd name="connsiteY22" fmla="*/ 396478 h 650974"/>
                  <a:gd name="connsiteX23" fmla="*/ 1101030 w 1344811"/>
                  <a:gd name="connsiteY23" fmla="*/ 396478 h 650974"/>
                  <a:gd name="connsiteX24" fmla="*/ 1103709 w 1344811"/>
                  <a:gd name="connsiteY24" fmla="*/ 345579 h 650974"/>
                  <a:gd name="connsiteX25" fmla="*/ 286643 w 1344811"/>
                  <a:gd name="connsiteY25" fmla="*/ 267891 h 650974"/>
                  <a:gd name="connsiteX26" fmla="*/ 283964 w 1344811"/>
                  <a:gd name="connsiteY26" fmla="*/ 340221 h 650974"/>
                  <a:gd name="connsiteX27" fmla="*/ 42862 w 1344811"/>
                  <a:gd name="connsiteY27" fmla="*/ 372368 h 650974"/>
                  <a:gd name="connsiteX28" fmla="*/ 45541 w 1344811"/>
                  <a:gd name="connsiteY28" fmla="*/ 292001 h 650974"/>
                  <a:gd name="connsiteX29" fmla="*/ 286643 w 1344811"/>
                  <a:gd name="connsiteY29" fmla="*/ 267891 h 650974"/>
                  <a:gd name="connsiteX30" fmla="*/ 969764 w 1344811"/>
                  <a:gd name="connsiteY30" fmla="*/ 238423 h 650974"/>
                  <a:gd name="connsiteX31" fmla="*/ 929580 w 1344811"/>
                  <a:gd name="connsiteY31" fmla="*/ 243781 h 650974"/>
                  <a:gd name="connsiteX32" fmla="*/ 926901 w 1344811"/>
                  <a:gd name="connsiteY32" fmla="*/ 289322 h 650974"/>
                  <a:gd name="connsiteX33" fmla="*/ 967085 w 1344811"/>
                  <a:gd name="connsiteY33" fmla="*/ 283964 h 650974"/>
                  <a:gd name="connsiteX34" fmla="*/ 969764 w 1344811"/>
                  <a:gd name="connsiteY34" fmla="*/ 238423 h 650974"/>
                  <a:gd name="connsiteX35" fmla="*/ 1101030 w 1344811"/>
                  <a:gd name="connsiteY35" fmla="*/ 233065 h 650974"/>
                  <a:gd name="connsiteX36" fmla="*/ 1074241 w 1344811"/>
                  <a:gd name="connsiteY36" fmla="*/ 235744 h 650974"/>
                  <a:gd name="connsiteX37" fmla="*/ 1071562 w 1344811"/>
                  <a:gd name="connsiteY37" fmla="*/ 281285 h 650974"/>
                  <a:gd name="connsiteX38" fmla="*/ 1101030 w 1344811"/>
                  <a:gd name="connsiteY38" fmla="*/ 278606 h 650974"/>
                  <a:gd name="connsiteX39" fmla="*/ 1101030 w 1344811"/>
                  <a:gd name="connsiteY39" fmla="*/ 233065 h 650974"/>
                  <a:gd name="connsiteX40" fmla="*/ 289322 w 1344811"/>
                  <a:gd name="connsiteY40" fmla="*/ 168771 h 650974"/>
                  <a:gd name="connsiteX41" fmla="*/ 286643 w 1344811"/>
                  <a:gd name="connsiteY41" fmla="*/ 241102 h 650974"/>
                  <a:gd name="connsiteX42" fmla="*/ 155376 w 1344811"/>
                  <a:gd name="connsiteY42" fmla="*/ 249138 h 650974"/>
                  <a:gd name="connsiteX43" fmla="*/ 42862 w 1344811"/>
                  <a:gd name="connsiteY43" fmla="*/ 262533 h 650974"/>
                  <a:gd name="connsiteX44" fmla="*/ 45541 w 1344811"/>
                  <a:gd name="connsiteY44" fmla="*/ 182166 h 650974"/>
                  <a:gd name="connsiteX45" fmla="*/ 289322 w 1344811"/>
                  <a:gd name="connsiteY45" fmla="*/ 168771 h 650974"/>
                  <a:gd name="connsiteX46" fmla="*/ 1202829 w 1344811"/>
                  <a:gd name="connsiteY46" fmla="*/ 152698 h 650974"/>
                  <a:gd name="connsiteX47" fmla="*/ 1323379 w 1344811"/>
                  <a:gd name="connsiteY47" fmla="*/ 158056 h 650974"/>
                  <a:gd name="connsiteX48" fmla="*/ 1336774 w 1344811"/>
                  <a:gd name="connsiteY48" fmla="*/ 404515 h 650974"/>
                  <a:gd name="connsiteX49" fmla="*/ 1331416 w 1344811"/>
                  <a:gd name="connsiteY49" fmla="*/ 621506 h 650974"/>
                  <a:gd name="connsiteX50" fmla="*/ 993874 w 1344811"/>
                  <a:gd name="connsiteY50" fmla="*/ 626864 h 650974"/>
                  <a:gd name="connsiteX51" fmla="*/ 693836 w 1344811"/>
                  <a:gd name="connsiteY51" fmla="*/ 648295 h 650974"/>
                  <a:gd name="connsiteX52" fmla="*/ 709910 w 1344811"/>
                  <a:gd name="connsiteY52" fmla="*/ 176808 h 650974"/>
                  <a:gd name="connsiteX53" fmla="*/ 811708 w 1344811"/>
                  <a:gd name="connsiteY53" fmla="*/ 168771 h 650974"/>
                  <a:gd name="connsiteX54" fmla="*/ 800993 w 1344811"/>
                  <a:gd name="connsiteY54" fmla="*/ 533103 h 650974"/>
                  <a:gd name="connsiteX55" fmla="*/ 1015305 w 1344811"/>
                  <a:gd name="connsiteY55" fmla="*/ 519708 h 650974"/>
                  <a:gd name="connsiteX56" fmla="*/ 1221581 w 1344811"/>
                  <a:gd name="connsiteY56" fmla="*/ 517029 h 650974"/>
                  <a:gd name="connsiteX57" fmla="*/ 1218902 w 1344811"/>
                  <a:gd name="connsiteY57" fmla="*/ 334863 h 650974"/>
                  <a:gd name="connsiteX58" fmla="*/ 1202829 w 1344811"/>
                  <a:gd name="connsiteY58" fmla="*/ 152698 h 650974"/>
                  <a:gd name="connsiteX59" fmla="*/ 1344811 w 1344811"/>
                  <a:gd name="connsiteY59" fmla="*/ 10716 h 650974"/>
                  <a:gd name="connsiteX60" fmla="*/ 1344811 w 1344811"/>
                  <a:gd name="connsiteY60" fmla="*/ 93762 h 650974"/>
                  <a:gd name="connsiteX61" fmla="*/ 1084957 w 1344811"/>
                  <a:gd name="connsiteY61" fmla="*/ 93762 h 650974"/>
                  <a:gd name="connsiteX62" fmla="*/ 1082278 w 1344811"/>
                  <a:gd name="connsiteY62" fmla="*/ 152698 h 650974"/>
                  <a:gd name="connsiteX63" fmla="*/ 1125140 w 1344811"/>
                  <a:gd name="connsiteY63" fmla="*/ 150019 h 650974"/>
                  <a:gd name="connsiteX64" fmla="*/ 1168003 w 1344811"/>
                  <a:gd name="connsiteY64" fmla="*/ 158056 h 650974"/>
                  <a:gd name="connsiteX65" fmla="*/ 1197471 w 1344811"/>
                  <a:gd name="connsiteY65" fmla="*/ 200918 h 650974"/>
                  <a:gd name="connsiteX66" fmla="*/ 1205508 w 1344811"/>
                  <a:gd name="connsiteY66" fmla="*/ 482203 h 650974"/>
                  <a:gd name="connsiteX67" fmla="*/ 830461 w 1344811"/>
                  <a:gd name="connsiteY67" fmla="*/ 508992 h 650974"/>
                  <a:gd name="connsiteX68" fmla="*/ 838497 w 1344811"/>
                  <a:gd name="connsiteY68" fmla="*/ 166092 h 650974"/>
                  <a:gd name="connsiteX69" fmla="*/ 972443 w 1344811"/>
                  <a:gd name="connsiteY69" fmla="*/ 155377 h 650974"/>
                  <a:gd name="connsiteX70" fmla="*/ 972443 w 1344811"/>
                  <a:gd name="connsiteY70" fmla="*/ 107156 h 650974"/>
                  <a:gd name="connsiteX71" fmla="*/ 696515 w 1344811"/>
                  <a:gd name="connsiteY71" fmla="*/ 131267 h 650974"/>
                  <a:gd name="connsiteX72" fmla="*/ 696515 w 1344811"/>
                  <a:gd name="connsiteY72" fmla="*/ 18752 h 650974"/>
                  <a:gd name="connsiteX73" fmla="*/ 1344811 w 1344811"/>
                  <a:gd name="connsiteY73" fmla="*/ 10716 h 650974"/>
                  <a:gd name="connsiteX74" fmla="*/ 562694 w 1344811"/>
                  <a:gd name="connsiteY74" fmla="*/ 0 h 650974"/>
                  <a:gd name="connsiteX75" fmla="*/ 533102 w 1344811"/>
                  <a:gd name="connsiteY75" fmla="*/ 214313 h 650974"/>
                  <a:gd name="connsiteX76" fmla="*/ 659011 w 1344811"/>
                  <a:gd name="connsiteY76" fmla="*/ 178522 h 650974"/>
                  <a:gd name="connsiteX77" fmla="*/ 659011 w 1344811"/>
                  <a:gd name="connsiteY77" fmla="*/ 329350 h 650974"/>
                  <a:gd name="connsiteX78" fmla="*/ 527744 w 1344811"/>
                  <a:gd name="connsiteY78" fmla="*/ 308074 h 650974"/>
                  <a:gd name="connsiteX79" fmla="*/ 568333 w 1344811"/>
                  <a:gd name="connsiteY79" fmla="*/ 648295 h 650974"/>
                  <a:gd name="connsiteX80" fmla="*/ 391836 w 1344811"/>
                  <a:gd name="connsiteY80" fmla="*/ 650974 h 650974"/>
                  <a:gd name="connsiteX81" fmla="*/ 420588 w 1344811"/>
                  <a:gd name="connsiteY81" fmla="*/ 316111 h 650974"/>
                  <a:gd name="connsiteX82" fmla="*/ 300037 w 1344811"/>
                  <a:gd name="connsiteY82" fmla="*/ 356139 h 650974"/>
                  <a:gd name="connsiteX83" fmla="*/ 297358 w 1344811"/>
                  <a:gd name="connsiteY83" fmla="*/ 225028 h 650974"/>
                  <a:gd name="connsiteX84" fmla="*/ 316164 w 1344811"/>
                  <a:gd name="connsiteY84" fmla="*/ 193421 h 650974"/>
                  <a:gd name="connsiteX85" fmla="*/ 423267 w 1344811"/>
                  <a:gd name="connsiteY85" fmla="*/ 214313 h 650974"/>
                  <a:gd name="connsiteX86" fmla="*/ 404951 w 1344811"/>
                  <a:gd name="connsiteY86" fmla="*/ 2679 h 650974"/>
                  <a:gd name="connsiteX87" fmla="*/ 562694 w 1344811"/>
                  <a:gd name="connsiteY87" fmla="*/ 0 h 650974"/>
                  <a:gd name="connsiteX88" fmla="*/ 83918 w 1344811"/>
                  <a:gd name="connsiteY88" fmla="*/ 0 h 650974"/>
                  <a:gd name="connsiteX89" fmla="*/ 247581 w 1344811"/>
                  <a:gd name="connsiteY89" fmla="*/ 0 h 650974"/>
                  <a:gd name="connsiteX90" fmla="*/ 225028 w 1344811"/>
                  <a:gd name="connsiteY90" fmla="*/ 69652 h 650974"/>
                  <a:gd name="connsiteX91" fmla="*/ 327106 w 1344811"/>
                  <a:gd name="connsiteY91" fmla="*/ 28503 h 650974"/>
                  <a:gd name="connsiteX92" fmla="*/ 321469 w 1344811"/>
                  <a:gd name="connsiteY92" fmla="*/ 141982 h 650974"/>
                  <a:gd name="connsiteX93" fmla="*/ 158055 w 1344811"/>
                  <a:gd name="connsiteY93" fmla="*/ 144661 h 650974"/>
                  <a:gd name="connsiteX94" fmla="*/ 0 w 1344811"/>
                  <a:gd name="connsiteY94" fmla="*/ 174129 h 650974"/>
                  <a:gd name="connsiteX95" fmla="*/ 0 w 1344811"/>
                  <a:gd name="connsiteY95" fmla="*/ 48095 h 650974"/>
                  <a:gd name="connsiteX96" fmla="*/ 117872 w 1344811"/>
                  <a:gd name="connsiteY96" fmla="*/ 72331 h 650974"/>
                  <a:gd name="connsiteX97" fmla="*/ 83918 w 1344811"/>
                  <a:gd name="connsiteY97" fmla="*/ 0 h 650974"/>
                  <a:gd name="connsiteX0" fmla="*/ 185124 w 1347770"/>
                  <a:gd name="connsiteY0" fmla="*/ 460772 h 650974"/>
                  <a:gd name="connsiteX1" fmla="*/ 118152 w 1347770"/>
                  <a:gd name="connsiteY1" fmla="*/ 468809 h 650974"/>
                  <a:gd name="connsiteX2" fmla="*/ 110115 w 1347770"/>
                  <a:gd name="connsiteY2" fmla="*/ 551855 h 650974"/>
                  <a:gd name="connsiteX3" fmla="*/ 185124 w 1347770"/>
                  <a:gd name="connsiteY3" fmla="*/ 543818 h 650974"/>
                  <a:gd name="connsiteX4" fmla="*/ 185124 w 1347770"/>
                  <a:gd name="connsiteY4" fmla="*/ 460772 h 650974"/>
                  <a:gd name="connsiteX5" fmla="*/ 235019 w 1347770"/>
                  <a:gd name="connsiteY5" fmla="*/ 377558 h 650974"/>
                  <a:gd name="connsiteX6" fmla="*/ 268171 w 1347770"/>
                  <a:gd name="connsiteY6" fmla="*/ 391120 h 650974"/>
                  <a:gd name="connsiteX7" fmla="*/ 289602 w 1347770"/>
                  <a:gd name="connsiteY7" fmla="*/ 433983 h 650974"/>
                  <a:gd name="connsiteX8" fmla="*/ 292281 w 1347770"/>
                  <a:gd name="connsiteY8" fmla="*/ 621506 h 650974"/>
                  <a:gd name="connsiteX9" fmla="*/ 211913 w 1347770"/>
                  <a:gd name="connsiteY9" fmla="*/ 626864 h 650974"/>
                  <a:gd name="connsiteX10" fmla="*/ 10996 w 1347770"/>
                  <a:gd name="connsiteY10" fmla="*/ 642938 h 650974"/>
                  <a:gd name="connsiteX11" fmla="*/ 37785 w 1347770"/>
                  <a:gd name="connsiteY11" fmla="*/ 404515 h 650974"/>
                  <a:gd name="connsiteX12" fmla="*/ 120831 w 1347770"/>
                  <a:gd name="connsiteY12" fmla="*/ 391120 h 650974"/>
                  <a:gd name="connsiteX13" fmla="*/ 219950 w 1347770"/>
                  <a:gd name="connsiteY13" fmla="*/ 377726 h 650974"/>
                  <a:gd name="connsiteX14" fmla="*/ 235019 w 1347770"/>
                  <a:gd name="connsiteY14" fmla="*/ 377558 h 650974"/>
                  <a:gd name="connsiteX15" fmla="*/ 964686 w 1347770"/>
                  <a:gd name="connsiteY15" fmla="*/ 353616 h 650974"/>
                  <a:gd name="connsiteX16" fmla="*/ 929860 w 1347770"/>
                  <a:gd name="connsiteY16" fmla="*/ 356295 h 650974"/>
                  <a:gd name="connsiteX17" fmla="*/ 927181 w 1347770"/>
                  <a:gd name="connsiteY17" fmla="*/ 407194 h 650974"/>
                  <a:gd name="connsiteX18" fmla="*/ 962007 w 1347770"/>
                  <a:gd name="connsiteY18" fmla="*/ 404515 h 650974"/>
                  <a:gd name="connsiteX19" fmla="*/ 964686 w 1347770"/>
                  <a:gd name="connsiteY19" fmla="*/ 353616 h 650974"/>
                  <a:gd name="connsiteX20" fmla="*/ 1106668 w 1347770"/>
                  <a:gd name="connsiteY20" fmla="*/ 345579 h 650974"/>
                  <a:gd name="connsiteX21" fmla="*/ 1071842 w 1347770"/>
                  <a:gd name="connsiteY21" fmla="*/ 348258 h 650974"/>
                  <a:gd name="connsiteX22" fmla="*/ 1071842 w 1347770"/>
                  <a:gd name="connsiteY22" fmla="*/ 396478 h 650974"/>
                  <a:gd name="connsiteX23" fmla="*/ 1103989 w 1347770"/>
                  <a:gd name="connsiteY23" fmla="*/ 396478 h 650974"/>
                  <a:gd name="connsiteX24" fmla="*/ 1106668 w 1347770"/>
                  <a:gd name="connsiteY24" fmla="*/ 345579 h 650974"/>
                  <a:gd name="connsiteX25" fmla="*/ 289602 w 1347770"/>
                  <a:gd name="connsiteY25" fmla="*/ 267891 h 650974"/>
                  <a:gd name="connsiteX26" fmla="*/ 286923 w 1347770"/>
                  <a:gd name="connsiteY26" fmla="*/ 340221 h 650974"/>
                  <a:gd name="connsiteX27" fmla="*/ 45821 w 1347770"/>
                  <a:gd name="connsiteY27" fmla="*/ 372368 h 650974"/>
                  <a:gd name="connsiteX28" fmla="*/ 48500 w 1347770"/>
                  <a:gd name="connsiteY28" fmla="*/ 292001 h 650974"/>
                  <a:gd name="connsiteX29" fmla="*/ 289602 w 1347770"/>
                  <a:gd name="connsiteY29" fmla="*/ 267891 h 650974"/>
                  <a:gd name="connsiteX30" fmla="*/ 972723 w 1347770"/>
                  <a:gd name="connsiteY30" fmla="*/ 238423 h 650974"/>
                  <a:gd name="connsiteX31" fmla="*/ 932539 w 1347770"/>
                  <a:gd name="connsiteY31" fmla="*/ 243781 h 650974"/>
                  <a:gd name="connsiteX32" fmla="*/ 929860 w 1347770"/>
                  <a:gd name="connsiteY32" fmla="*/ 289322 h 650974"/>
                  <a:gd name="connsiteX33" fmla="*/ 970044 w 1347770"/>
                  <a:gd name="connsiteY33" fmla="*/ 283964 h 650974"/>
                  <a:gd name="connsiteX34" fmla="*/ 972723 w 1347770"/>
                  <a:gd name="connsiteY34" fmla="*/ 238423 h 650974"/>
                  <a:gd name="connsiteX35" fmla="*/ 1103989 w 1347770"/>
                  <a:gd name="connsiteY35" fmla="*/ 233065 h 650974"/>
                  <a:gd name="connsiteX36" fmla="*/ 1077200 w 1347770"/>
                  <a:gd name="connsiteY36" fmla="*/ 235744 h 650974"/>
                  <a:gd name="connsiteX37" fmla="*/ 1074521 w 1347770"/>
                  <a:gd name="connsiteY37" fmla="*/ 281285 h 650974"/>
                  <a:gd name="connsiteX38" fmla="*/ 1103989 w 1347770"/>
                  <a:gd name="connsiteY38" fmla="*/ 278606 h 650974"/>
                  <a:gd name="connsiteX39" fmla="*/ 1103989 w 1347770"/>
                  <a:gd name="connsiteY39" fmla="*/ 233065 h 650974"/>
                  <a:gd name="connsiteX40" fmla="*/ 292281 w 1347770"/>
                  <a:gd name="connsiteY40" fmla="*/ 168771 h 650974"/>
                  <a:gd name="connsiteX41" fmla="*/ 289602 w 1347770"/>
                  <a:gd name="connsiteY41" fmla="*/ 241102 h 650974"/>
                  <a:gd name="connsiteX42" fmla="*/ 158335 w 1347770"/>
                  <a:gd name="connsiteY42" fmla="*/ 249138 h 650974"/>
                  <a:gd name="connsiteX43" fmla="*/ 45821 w 1347770"/>
                  <a:gd name="connsiteY43" fmla="*/ 262533 h 650974"/>
                  <a:gd name="connsiteX44" fmla="*/ 48500 w 1347770"/>
                  <a:gd name="connsiteY44" fmla="*/ 182166 h 650974"/>
                  <a:gd name="connsiteX45" fmla="*/ 292281 w 1347770"/>
                  <a:gd name="connsiteY45" fmla="*/ 168771 h 650974"/>
                  <a:gd name="connsiteX46" fmla="*/ 1205788 w 1347770"/>
                  <a:gd name="connsiteY46" fmla="*/ 152698 h 650974"/>
                  <a:gd name="connsiteX47" fmla="*/ 1326338 w 1347770"/>
                  <a:gd name="connsiteY47" fmla="*/ 158056 h 650974"/>
                  <a:gd name="connsiteX48" fmla="*/ 1339733 w 1347770"/>
                  <a:gd name="connsiteY48" fmla="*/ 404515 h 650974"/>
                  <a:gd name="connsiteX49" fmla="*/ 1334375 w 1347770"/>
                  <a:gd name="connsiteY49" fmla="*/ 621506 h 650974"/>
                  <a:gd name="connsiteX50" fmla="*/ 996833 w 1347770"/>
                  <a:gd name="connsiteY50" fmla="*/ 626864 h 650974"/>
                  <a:gd name="connsiteX51" fmla="*/ 696795 w 1347770"/>
                  <a:gd name="connsiteY51" fmla="*/ 648295 h 650974"/>
                  <a:gd name="connsiteX52" fmla="*/ 712869 w 1347770"/>
                  <a:gd name="connsiteY52" fmla="*/ 176808 h 650974"/>
                  <a:gd name="connsiteX53" fmla="*/ 814667 w 1347770"/>
                  <a:gd name="connsiteY53" fmla="*/ 168771 h 650974"/>
                  <a:gd name="connsiteX54" fmla="*/ 803952 w 1347770"/>
                  <a:gd name="connsiteY54" fmla="*/ 533103 h 650974"/>
                  <a:gd name="connsiteX55" fmla="*/ 1018264 w 1347770"/>
                  <a:gd name="connsiteY55" fmla="*/ 519708 h 650974"/>
                  <a:gd name="connsiteX56" fmla="*/ 1224540 w 1347770"/>
                  <a:gd name="connsiteY56" fmla="*/ 517029 h 650974"/>
                  <a:gd name="connsiteX57" fmla="*/ 1221861 w 1347770"/>
                  <a:gd name="connsiteY57" fmla="*/ 334863 h 650974"/>
                  <a:gd name="connsiteX58" fmla="*/ 1205788 w 1347770"/>
                  <a:gd name="connsiteY58" fmla="*/ 152698 h 650974"/>
                  <a:gd name="connsiteX59" fmla="*/ 1347770 w 1347770"/>
                  <a:gd name="connsiteY59" fmla="*/ 10716 h 650974"/>
                  <a:gd name="connsiteX60" fmla="*/ 1347770 w 1347770"/>
                  <a:gd name="connsiteY60" fmla="*/ 93762 h 650974"/>
                  <a:gd name="connsiteX61" fmla="*/ 1087916 w 1347770"/>
                  <a:gd name="connsiteY61" fmla="*/ 93762 h 650974"/>
                  <a:gd name="connsiteX62" fmla="*/ 1085237 w 1347770"/>
                  <a:gd name="connsiteY62" fmla="*/ 152698 h 650974"/>
                  <a:gd name="connsiteX63" fmla="*/ 1128099 w 1347770"/>
                  <a:gd name="connsiteY63" fmla="*/ 150019 h 650974"/>
                  <a:gd name="connsiteX64" fmla="*/ 1170962 w 1347770"/>
                  <a:gd name="connsiteY64" fmla="*/ 158056 h 650974"/>
                  <a:gd name="connsiteX65" fmla="*/ 1200430 w 1347770"/>
                  <a:gd name="connsiteY65" fmla="*/ 200918 h 650974"/>
                  <a:gd name="connsiteX66" fmla="*/ 1208467 w 1347770"/>
                  <a:gd name="connsiteY66" fmla="*/ 482203 h 650974"/>
                  <a:gd name="connsiteX67" fmla="*/ 833420 w 1347770"/>
                  <a:gd name="connsiteY67" fmla="*/ 508992 h 650974"/>
                  <a:gd name="connsiteX68" fmla="*/ 841456 w 1347770"/>
                  <a:gd name="connsiteY68" fmla="*/ 166092 h 650974"/>
                  <a:gd name="connsiteX69" fmla="*/ 975402 w 1347770"/>
                  <a:gd name="connsiteY69" fmla="*/ 155377 h 650974"/>
                  <a:gd name="connsiteX70" fmla="*/ 975402 w 1347770"/>
                  <a:gd name="connsiteY70" fmla="*/ 107156 h 650974"/>
                  <a:gd name="connsiteX71" fmla="*/ 699474 w 1347770"/>
                  <a:gd name="connsiteY71" fmla="*/ 131267 h 650974"/>
                  <a:gd name="connsiteX72" fmla="*/ 699474 w 1347770"/>
                  <a:gd name="connsiteY72" fmla="*/ 18752 h 650974"/>
                  <a:gd name="connsiteX73" fmla="*/ 1347770 w 1347770"/>
                  <a:gd name="connsiteY73" fmla="*/ 10716 h 650974"/>
                  <a:gd name="connsiteX74" fmla="*/ 565653 w 1347770"/>
                  <a:gd name="connsiteY74" fmla="*/ 0 h 650974"/>
                  <a:gd name="connsiteX75" fmla="*/ 536061 w 1347770"/>
                  <a:gd name="connsiteY75" fmla="*/ 214313 h 650974"/>
                  <a:gd name="connsiteX76" fmla="*/ 661970 w 1347770"/>
                  <a:gd name="connsiteY76" fmla="*/ 178522 h 650974"/>
                  <a:gd name="connsiteX77" fmla="*/ 661970 w 1347770"/>
                  <a:gd name="connsiteY77" fmla="*/ 329350 h 650974"/>
                  <a:gd name="connsiteX78" fmla="*/ 530703 w 1347770"/>
                  <a:gd name="connsiteY78" fmla="*/ 308074 h 650974"/>
                  <a:gd name="connsiteX79" fmla="*/ 571292 w 1347770"/>
                  <a:gd name="connsiteY79" fmla="*/ 648295 h 650974"/>
                  <a:gd name="connsiteX80" fmla="*/ 394795 w 1347770"/>
                  <a:gd name="connsiteY80" fmla="*/ 650974 h 650974"/>
                  <a:gd name="connsiteX81" fmla="*/ 423547 w 1347770"/>
                  <a:gd name="connsiteY81" fmla="*/ 316111 h 650974"/>
                  <a:gd name="connsiteX82" fmla="*/ 302996 w 1347770"/>
                  <a:gd name="connsiteY82" fmla="*/ 356139 h 650974"/>
                  <a:gd name="connsiteX83" fmla="*/ 300317 w 1347770"/>
                  <a:gd name="connsiteY83" fmla="*/ 225028 h 650974"/>
                  <a:gd name="connsiteX84" fmla="*/ 319123 w 1347770"/>
                  <a:gd name="connsiteY84" fmla="*/ 193421 h 650974"/>
                  <a:gd name="connsiteX85" fmla="*/ 426226 w 1347770"/>
                  <a:gd name="connsiteY85" fmla="*/ 214313 h 650974"/>
                  <a:gd name="connsiteX86" fmla="*/ 407910 w 1347770"/>
                  <a:gd name="connsiteY86" fmla="*/ 2679 h 650974"/>
                  <a:gd name="connsiteX87" fmla="*/ 565653 w 1347770"/>
                  <a:gd name="connsiteY87" fmla="*/ 0 h 650974"/>
                  <a:gd name="connsiteX88" fmla="*/ 86877 w 1347770"/>
                  <a:gd name="connsiteY88" fmla="*/ 0 h 650974"/>
                  <a:gd name="connsiteX89" fmla="*/ 250540 w 1347770"/>
                  <a:gd name="connsiteY89" fmla="*/ 0 h 650974"/>
                  <a:gd name="connsiteX90" fmla="*/ 227987 w 1347770"/>
                  <a:gd name="connsiteY90" fmla="*/ 69652 h 650974"/>
                  <a:gd name="connsiteX91" fmla="*/ 330065 w 1347770"/>
                  <a:gd name="connsiteY91" fmla="*/ 28503 h 650974"/>
                  <a:gd name="connsiteX92" fmla="*/ 324428 w 1347770"/>
                  <a:gd name="connsiteY92" fmla="*/ 141982 h 650974"/>
                  <a:gd name="connsiteX93" fmla="*/ 161014 w 1347770"/>
                  <a:gd name="connsiteY93" fmla="*/ 144661 h 650974"/>
                  <a:gd name="connsiteX94" fmla="*/ 0 w 1347770"/>
                  <a:gd name="connsiteY94" fmla="*/ 200762 h 650974"/>
                  <a:gd name="connsiteX95" fmla="*/ 2959 w 1347770"/>
                  <a:gd name="connsiteY95" fmla="*/ 48095 h 650974"/>
                  <a:gd name="connsiteX96" fmla="*/ 120831 w 1347770"/>
                  <a:gd name="connsiteY96" fmla="*/ 72331 h 650974"/>
                  <a:gd name="connsiteX97" fmla="*/ 86877 w 1347770"/>
                  <a:gd name="connsiteY97" fmla="*/ 0 h 650974"/>
                  <a:gd name="connsiteX0" fmla="*/ 185124 w 1347770"/>
                  <a:gd name="connsiteY0" fmla="*/ 460772 h 650974"/>
                  <a:gd name="connsiteX1" fmla="*/ 118152 w 1347770"/>
                  <a:gd name="connsiteY1" fmla="*/ 468809 h 650974"/>
                  <a:gd name="connsiteX2" fmla="*/ 110115 w 1347770"/>
                  <a:gd name="connsiteY2" fmla="*/ 551855 h 650974"/>
                  <a:gd name="connsiteX3" fmla="*/ 185124 w 1347770"/>
                  <a:gd name="connsiteY3" fmla="*/ 543818 h 650974"/>
                  <a:gd name="connsiteX4" fmla="*/ 185124 w 1347770"/>
                  <a:gd name="connsiteY4" fmla="*/ 460772 h 650974"/>
                  <a:gd name="connsiteX5" fmla="*/ 235019 w 1347770"/>
                  <a:gd name="connsiteY5" fmla="*/ 377558 h 650974"/>
                  <a:gd name="connsiteX6" fmla="*/ 268171 w 1347770"/>
                  <a:gd name="connsiteY6" fmla="*/ 391120 h 650974"/>
                  <a:gd name="connsiteX7" fmla="*/ 289602 w 1347770"/>
                  <a:gd name="connsiteY7" fmla="*/ 433983 h 650974"/>
                  <a:gd name="connsiteX8" fmla="*/ 292281 w 1347770"/>
                  <a:gd name="connsiteY8" fmla="*/ 621506 h 650974"/>
                  <a:gd name="connsiteX9" fmla="*/ 211913 w 1347770"/>
                  <a:gd name="connsiteY9" fmla="*/ 626864 h 650974"/>
                  <a:gd name="connsiteX10" fmla="*/ 10996 w 1347770"/>
                  <a:gd name="connsiteY10" fmla="*/ 642938 h 650974"/>
                  <a:gd name="connsiteX11" fmla="*/ 37785 w 1347770"/>
                  <a:gd name="connsiteY11" fmla="*/ 404515 h 650974"/>
                  <a:gd name="connsiteX12" fmla="*/ 120831 w 1347770"/>
                  <a:gd name="connsiteY12" fmla="*/ 391120 h 650974"/>
                  <a:gd name="connsiteX13" fmla="*/ 219950 w 1347770"/>
                  <a:gd name="connsiteY13" fmla="*/ 377726 h 650974"/>
                  <a:gd name="connsiteX14" fmla="*/ 235019 w 1347770"/>
                  <a:gd name="connsiteY14" fmla="*/ 377558 h 650974"/>
                  <a:gd name="connsiteX15" fmla="*/ 964686 w 1347770"/>
                  <a:gd name="connsiteY15" fmla="*/ 353616 h 650974"/>
                  <a:gd name="connsiteX16" fmla="*/ 929860 w 1347770"/>
                  <a:gd name="connsiteY16" fmla="*/ 356295 h 650974"/>
                  <a:gd name="connsiteX17" fmla="*/ 927181 w 1347770"/>
                  <a:gd name="connsiteY17" fmla="*/ 407194 h 650974"/>
                  <a:gd name="connsiteX18" fmla="*/ 962007 w 1347770"/>
                  <a:gd name="connsiteY18" fmla="*/ 404515 h 650974"/>
                  <a:gd name="connsiteX19" fmla="*/ 964686 w 1347770"/>
                  <a:gd name="connsiteY19" fmla="*/ 353616 h 650974"/>
                  <a:gd name="connsiteX20" fmla="*/ 1106668 w 1347770"/>
                  <a:gd name="connsiteY20" fmla="*/ 345579 h 650974"/>
                  <a:gd name="connsiteX21" fmla="*/ 1071842 w 1347770"/>
                  <a:gd name="connsiteY21" fmla="*/ 348258 h 650974"/>
                  <a:gd name="connsiteX22" fmla="*/ 1071842 w 1347770"/>
                  <a:gd name="connsiteY22" fmla="*/ 396478 h 650974"/>
                  <a:gd name="connsiteX23" fmla="*/ 1103989 w 1347770"/>
                  <a:gd name="connsiteY23" fmla="*/ 396478 h 650974"/>
                  <a:gd name="connsiteX24" fmla="*/ 1106668 w 1347770"/>
                  <a:gd name="connsiteY24" fmla="*/ 345579 h 650974"/>
                  <a:gd name="connsiteX25" fmla="*/ 289602 w 1347770"/>
                  <a:gd name="connsiteY25" fmla="*/ 267891 h 650974"/>
                  <a:gd name="connsiteX26" fmla="*/ 286923 w 1347770"/>
                  <a:gd name="connsiteY26" fmla="*/ 340221 h 650974"/>
                  <a:gd name="connsiteX27" fmla="*/ 45821 w 1347770"/>
                  <a:gd name="connsiteY27" fmla="*/ 372368 h 650974"/>
                  <a:gd name="connsiteX28" fmla="*/ 48500 w 1347770"/>
                  <a:gd name="connsiteY28" fmla="*/ 292001 h 650974"/>
                  <a:gd name="connsiteX29" fmla="*/ 289602 w 1347770"/>
                  <a:gd name="connsiteY29" fmla="*/ 267891 h 650974"/>
                  <a:gd name="connsiteX30" fmla="*/ 972723 w 1347770"/>
                  <a:gd name="connsiteY30" fmla="*/ 238423 h 650974"/>
                  <a:gd name="connsiteX31" fmla="*/ 932539 w 1347770"/>
                  <a:gd name="connsiteY31" fmla="*/ 243781 h 650974"/>
                  <a:gd name="connsiteX32" fmla="*/ 929860 w 1347770"/>
                  <a:gd name="connsiteY32" fmla="*/ 289322 h 650974"/>
                  <a:gd name="connsiteX33" fmla="*/ 970044 w 1347770"/>
                  <a:gd name="connsiteY33" fmla="*/ 283964 h 650974"/>
                  <a:gd name="connsiteX34" fmla="*/ 972723 w 1347770"/>
                  <a:gd name="connsiteY34" fmla="*/ 238423 h 650974"/>
                  <a:gd name="connsiteX35" fmla="*/ 1103989 w 1347770"/>
                  <a:gd name="connsiteY35" fmla="*/ 233065 h 650974"/>
                  <a:gd name="connsiteX36" fmla="*/ 1077200 w 1347770"/>
                  <a:gd name="connsiteY36" fmla="*/ 235744 h 650974"/>
                  <a:gd name="connsiteX37" fmla="*/ 1074521 w 1347770"/>
                  <a:gd name="connsiteY37" fmla="*/ 281285 h 650974"/>
                  <a:gd name="connsiteX38" fmla="*/ 1103989 w 1347770"/>
                  <a:gd name="connsiteY38" fmla="*/ 278606 h 650974"/>
                  <a:gd name="connsiteX39" fmla="*/ 1103989 w 1347770"/>
                  <a:gd name="connsiteY39" fmla="*/ 233065 h 650974"/>
                  <a:gd name="connsiteX40" fmla="*/ 292281 w 1347770"/>
                  <a:gd name="connsiteY40" fmla="*/ 168771 h 650974"/>
                  <a:gd name="connsiteX41" fmla="*/ 289602 w 1347770"/>
                  <a:gd name="connsiteY41" fmla="*/ 241102 h 650974"/>
                  <a:gd name="connsiteX42" fmla="*/ 158335 w 1347770"/>
                  <a:gd name="connsiteY42" fmla="*/ 249138 h 650974"/>
                  <a:gd name="connsiteX43" fmla="*/ 45821 w 1347770"/>
                  <a:gd name="connsiteY43" fmla="*/ 262533 h 650974"/>
                  <a:gd name="connsiteX44" fmla="*/ 48500 w 1347770"/>
                  <a:gd name="connsiteY44" fmla="*/ 182166 h 650974"/>
                  <a:gd name="connsiteX45" fmla="*/ 292281 w 1347770"/>
                  <a:gd name="connsiteY45" fmla="*/ 168771 h 650974"/>
                  <a:gd name="connsiteX46" fmla="*/ 1205788 w 1347770"/>
                  <a:gd name="connsiteY46" fmla="*/ 152698 h 650974"/>
                  <a:gd name="connsiteX47" fmla="*/ 1326338 w 1347770"/>
                  <a:gd name="connsiteY47" fmla="*/ 158056 h 650974"/>
                  <a:gd name="connsiteX48" fmla="*/ 1339733 w 1347770"/>
                  <a:gd name="connsiteY48" fmla="*/ 404515 h 650974"/>
                  <a:gd name="connsiteX49" fmla="*/ 1334375 w 1347770"/>
                  <a:gd name="connsiteY49" fmla="*/ 621506 h 650974"/>
                  <a:gd name="connsiteX50" fmla="*/ 996833 w 1347770"/>
                  <a:gd name="connsiteY50" fmla="*/ 626864 h 650974"/>
                  <a:gd name="connsiteX51" fmla="*/ 696795 w 1347770"/>
                  <a:gd name="connsiteY51" fmla="*/ 648295 h 650974"/>
                  <a:gd name="connsiteX52" fmla="*/ 712869 w 1347770"/>
                  <a:gd name="connsiteY52" fmla="*/ 176808 h 650974"/>
                  <a:gd name="connsiteX53" fmla="*/ 814667 w 1347770"/>
                  <a:gd name="connsiteY53" fmla="*/ 168771 h 650974"/>
                  <a:gd name="connsiteX54" fmla="*/ 803952 w 1347770"/>
                  <a:gd name="connsiteY54" fmla="*/ 533103 h 650974"/>
                  <a:gd name="connsiteX55" fmla="*/ 1018264 w 1347770"/>
                  <a:gd name="connsiteY55" fmla="*/ 519708 h 650974"/>
                  <a:gd name="connsiteX56" fmla="*/ 1224540 w 1347770"/>
                  <a:gd name="connsiteY56" fmla="*/ 517029 h 650974"/>
                  <a:gd name="connsiteX57" fmla="*/ 1221861 w 1347770"/>
                  <a:gd name="connsiteY57" fmla="*/ 334863 h 650974"/>
                  <a:gd name="connsiteX58" fmla="*/ 1205788 w 1347770"/>
                  <a:gd name="connsiteY58" fmla="*/ 152698 h 650974"/>
                  <a:gd name="connsiteX59" fmla="*/ 1347770 w 1347770"/>
                  <a:gd name="connsiteY59" fmla="*/ 10716 h 650974"/>
                  <a:gd name="connsiteX60" fmla="*/ 1347770 w 1347770"/>
                  <a:gd name="connsiteY60" fmla="*/ 93762 h 650974"/>
                  <a:gd name="connsiteX61" fmla="*/ 1087916 w 1347770"/>
                  <a:gd name="connsiteY61" fmla="*/ 93762 h 650974"/>
                  <a:gd name="connsiteX62" fmla="*/ 1085237 w 1347770"/>
                  <a:gd name="connsiteY62" fmla="*/ 152698 h 650974"/>
                  <a:gd name="connsiteX63" fmla="*/ 1128099 w 1347770"/>
                  <a:gd name="connsiteY63" fmla="*/ 150019 h 650974"/>
                  <a:gd name="connsiteX64" fmla="*/ 1170962 w 1347770"/>
                  <a:gd name="connsiteY64" fmla="*/ 158056 h 650974"/>
                  <a:gd name="connsiteX65" fmla="*/ 1200430 w 1347770"/>
                  <a:gd name="connsiteY65" fmla="*/ 200918 h 650974"/>
                  <a:gd name="connsiteX66" fmla="*/ 1208467 w 1347770"/>
                  <a:gd name="connsiteY66" fmla="*/ 482203 h 650974"/>
                  <a:gd name="connsiteX67" fmla="*/ 833420 w 1347770"/>
                  <a:gd name="connsiteY67" fmla="*/ 508992 h 650974"/>
                  <a:gd name="connsiteX68" fmla="*/ 841456 w 1347770"/>
                  <a:gd name="connsiteY68" fmla="*/ 166092 h 650974"/>
                  <a:gd name="connsiteX69" fmla="*/ 975402 w 1347770"/>
                  <a:gd name="connsiteY69" fmla="*/ 155377 h 650974"/>
                  <a:gd name="connsiteX70" fmla="*/ 975402 w 1347770"/>
                  <a:gd name="connsiteY70" fmla="*/ 107156 h 650974"/>
                  <a:gd name="connsiteX71" fmla="*/ 699474 w 1347770"/>
                  <a:gd name="connsiteY71" fmla="*/ 131267 h 650974"/>
                  <a:gd name="connsiteX72" fmla="*/ 699474 w 1347770"/>
                  <a:gd name="connsiteY72" fmla="*/ 997 h 650974"/>
                  <a:gd name="connsiteX73" fmla="*/ 1347770 w 1347770"/>
                  <a:gd name="connsiteY73" fmla="*/ 10716 h 650974"/>
                  <a:gd name="connsiteX74" fmla="*/ 565653 w 1347770"/>
                  <a:gd name="connsiteY74" fmla="*/ 0 h 650974"/>
                  <a:gd name="connsiteX75" fmla="*/ 536061 w 1347770"/>
                  <a:gd name="connsiteY75" fmla="*/ 214313 h 650974"/>
                  <a:gd name="connsiteX76" fmla="*/ 661970 w 1347770"/>
                  <a:gd name="connsiteY76" fmla="*/ 178522 h 650974"/>
                  <a:gd name="connsiteX77" fmla="*/ 661970 w 1347770"/>
                  <a:gd name="connsiteY77" fmla="*/ 329350 h 650974"/>
                  <a:gd name="connsiteX78" fmla="*/ 530703 w 1347770"/>
                  <a:gd name="connsiteY78" fmla="*/ 308074 h 650974"/>
                  <a:gd name="connsiteX79" fmla="*/ 571292 w 1347770"/>
                  <a:gd name="connsiteY79" fmla="*/ 648295 h 650974"/>
                  <a:gd name="connsiteX80" fmla="*/ 394795 w 1347770"/>
                  <a:gd name="connsiteY80" fmla="*/ 650974 h 650974"/>
                  <a:gd name="connsiteX81" fmla="*/ 423547 w 1347770"/>
                  <a:gd name="connsiteY81" fmla="*/ 316111 h 650974"/>
                  <a:gd name="connsiteX82" fmla="*/ 302996 w 1347770"/>
                  <a:gd name="connsiteY82" fmla="*/ 356139 h 650974"/>
                  <a:gd name="connsiteX83" fmla="*/ 300317 w 1347770"/>
                  <a:gd name="connsiteY83" fmla="*/ 225028 h 650974"/>
                  <a:gd name="connsiteX84" fmla="*/ 319123 w 1347770"/>
                  <a:gd name="connsiteY84" fmla="*/ 193421 h 650974"/>
                  <a:gd name="connsiteX85" fmla="*/ 426226 w 1347770"/>
                  <a:gd name="connsiteY85" fmla="*/ 214313 h 650974"/>
                  <a:gd name="connsiteX86" fmla="*/ 407910 w 1347770"/>
                  <a:gd name="connsiteY86" fmla="*/ 2679 h 650974"/>
                  <a:gd name="connsiteX87" fmla="*/ 565653 w 1347770"/>
                  <a:gd name="connsiteY87" fmla="*/ 0 h 650974"/>
                  <a:gd name="connsiteX88" fmla="*/ 86877 w 1347770"/>
                  <a:gd name="connsiteY88" fmla="*/ 0 h 650974"/>
                  <a:gd name="connsiteX89" fmla="*/ 250540 w 1347770"/>
                  <a:gd name="connsiteY89" fmla="*/ 0 h 650974"/>
                  <a:gd name="connsiteX90" fmla="*/ 227987 w 1347770"/>
                  <a:gd name="connsiteY90" fmla="*/ 69652 h 650974"/>
                  <a:gd name="connsiteX91" fmla="*/ 330065 w 1347770"/>
                  <a:gd name="connsiteY91" fmla="*/ 28503 h 650974"/>
                  <a:gd name="connsiteX92" fmla="*/ 324428 w 1347770"/>
                  <a:gd name="connsiteY92" fmla="*/ 141982 h 650974"/>
                  <a:gd name="connsiteX93" fmla="*/ 161014 w 1347770"/>
                  <a:gd name="connsiteY93" fmla="*/ 144661 h 650974"/>
                  <a:gd name="connsiteX94" fmla="*/ 0 w 1347770"/>
                  <a:gd name="connsiteY94" fmla="*/ 200762 h 650974"/>
                  <a:gd name="connsiteX95" fmla="*/ 2959 w 1347770"/>
                  <a:gd name="connsiteY95" fmla="*/ 48095 h 650974"/>
                  <a:gd name="connsiteX96" fmla="*/ 120831 w 1347770"/>
                  <a:gd name="connsiteY96" fmla="*/ 72331 h 650974"/>
                  <a:gd name="connsiteX97" fmla="*/ 86877 w 1347770"/>
                  <a:gd name="connsiteY97" fmla="*/ 0 h 65097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36061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36061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36061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426226 w 1347770"/>
                  <a:gd name="connsiteY85" fmla="*/ 218393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23547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399593 w 1347770"/>
                  <a:gd name="connsiteY85" fmla="*/ 206556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30703 w 1347770"/>
                  <a:gd name="connsiteY78" fmla="*/ 312154 h 655054"/>
                  <a:gd name="connsiteX79" fmla="*/ 571292 w 1347770"/>
                  <a:gd name="connsiteY79" fmla="*/ 652375 h 655054"/>
                  <a:gd name="connsiteX80" fmla="*/ 394795 w 1347770"/>
                  <a:gd name="connsiteY80" fmla="*/ 655054 h 655054"/>
                  <a:gd name="connsiteX81" fmla="*/ 402832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399593 w 1347770"/>
                  <a:gd name="connsiteY85" fmla="*/ 206556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4852 h 655054"/>
                  <a:gd name="connsiteX1" fmla="*/ 118152 w 1347770"/>
                  <a:gd name="connsiteY1" fmla="*/ 472889 h 655054"/>
                  <a:gd name="connsiteX2" fmla="*/ 110115 w 1347770"/>
                  <a:gd name="connsiteY2" fmla="*/ 555935 h 655054"/>
                  <a:gd name="connsiteX3" fmla="*/ 185124 w 1347770"/>
                  <a:gd name="connsiteY3" fmla="*/ 547898 h 655054"/>
                  <a:gd name="connsiteX4" fmla="*/ 185124 w 1347770"/>
                  <a:gd name="connsiteY4" fmla="*/ 464852 h 655054"/>
                  <a:gd name="connsiteX5" fmla="*/ 235019 w 1347770"/>
                  <a:gd name="connsiteY5" fmla="*/ 381638 h 655054"/>
                  <a:gd name="connsiteX6" fmla="*/ 268171 w 1347770"/>
                  <a:gd name="connsiteY6" fmla="*/ 395200 h 655054"/>
                  <a:gd name="connsiteX7" fmla="*/ 289602 w 1347770"/>
                  <a:gd name="connsiteY7" fmla="*/ 438063 h 655054"/>
                  <a:gd name="connsiteX8" fmla="*/ 292281 w 1347770"/>
                  <a:gd name="connsiteY8" fmla="*/ 625586 h 655054"/>
                  <a:gd name="connsiteX9" fmla="*/ 211913 w 1347770"/>
                  <a:gd name="connsiteY9" fmla="*/ 630944 h 655054"/>
                  <a:gd name="connsiteX10" fmla="*/ 10996 w 1347770"/>
                  <a:gd name="connsiteY10" fmla="*/ 647018 h 655054"/>
                  <a:gd name="connsiteX11" fmla="*/ 37785 w 1347770"/>
                  <a:gd name="connsiteY11" fmla="*/ 408595 h 655054"/>
                  <a:gd name="connsiteX12" fmla="*/ 120831 w 1347770"/>
                  <a:gd name="connsiteY12" fmla="*/ 395200 h 655054"/>
                  <a:gd name="connsiteX13" fmla="*/ 219950 w 1347770"/>
                  <a:gd name="connsiteY13" fmla="*/ 381806 h 655054"/>
                  <a:gd name="connsiteX14" fmla="*/ 235019 w 1347770"/>
                  <a:gd name="connsiteY14" fmla="*/ 381638 h 655054"/>
                  <a:gd name="connsiteX15" fmla="*/ 964686 w 1347770"/>
                  <a:gd name="connsiteY15" fmla="*/ 357696 h 655054"/>
                  <a:gd name="connsiteX16" fmla="*/ 929860 w 1347770"/>
                  <a:gd name="connsiteY16" fmla="*/ 360375 h 655054"/>
                  <a:gd name="connsiteX17" fmla="*/ 927181 w 1347770"/>
                  <a:gd name="connsiteY17" fmla="*/ 411274 h 655054"/>
                  <a:gd name="connsiteX18" fmla="*/ 962007 w 1347770"/>
                  <a:gd name="connsiteY18" fmla="*/ 408595 h 655054"/>
                  <a:gd name="connsiteX19" fmla="*/ 964686 w 1347770"/>
                  <a:gd name="connsiteY19" fmla="*/ 357696 h 655054"/>
                  <a:gd name="connsiteX20" fmla="*/ 1106668 w 1347770"/>
                  <a:gd name="connsiteY20" fmla="*/ 349659 h 655054"/>
                  <a:gd name="connsiteX21" fmla="*/ 1071842 w 1347770"/>
                  <a:gd name="connsiteY21" fmla="*/ 352338 h 655054"/>
                  <a:gd name="connsiteX22" fmla="*/ 1071842 w 1347770"/>
                  <a:gd name="connsiteY22" fmla="*/ 400558 h 655054"/>
                  <a:gd name="connsiteX23" fmla="*/ 1103989 w 1347770"/>
                  <a:gd name="connsiteY23" fmla="*/ 400558 h 655054"/>
                  <a:gd name="connsiteX24" fmla="*/ 1106668 w 1347770"/>
                  <a:gd name="connsiteY24" fmla="*/ 349659 h 655054"/>
                  <a:gd name="connsiteX25" fmla="*/ 289602 w 1347770"/>
                  <a:gd name="connsiteY25" fmla="*/ 271971 h 655054"/>
                  <a:gd name="connsiteX26" fmla="*/ 286923 w 1347770"/>
                  <a:gd name="connsiteY26" fmla="*/ 344301 h 655054"/>
                  <a:gd name="connsiteX27" fmla="*/ 45821 w 1347770"/>
                  <a:gd name="connsiteY27" fmla="*/ 376448 h 655054"/>
                  <a:gd name="connsiteX28" fmla="*/ 48500 w 1347770"/>
                  <a:gd name="connsiteY28" fmla="*/ 296081 h 655054"/>
                  <a:gd name="connsiteX29" fmla="*/ 289602 w 1347770"/>
                  <a:gd name="connsiteY29" fmla="*/ 271971 h 655054"/>
                  <a:gd name="connsiteX30" fmla="*/ 972723 w 1347770"/>
                  <a:gd name="connsiteY30" fmla="*/ 242503 h 655054"/>
                  <a:gd name="connsiteX31" fmla="*/ 932539 w 1347770"/>
                  <a:gd name="connsiteY31" fmla="*/ 247861 h 655054"/>
                  <a:gd name="connsiteX32" fmla="*/ 929860 w 1347770"/>
                  <a:gd name="connsiteY32" fmla="*/ 293402 h 655054"/>
                  <a:gd name="connsiteX33" fmla="*/ 970044 w 1347770"/>
                  <a:gd name="connsiteY33" fmla="*/ 288044 h 655054"/>
                  <a:gd name="connsiteX34" fmla="*/ 972723 w 1347770"/>
                  <a:gd name="connsiteY34" fmla="*/ 242503 h 655054"/>
                  <a:gd name="connsiteX35" fmla="*/ 1103989 w 1347770"/>
                  <a:gd name="connsiteY35" fmla="*/ 237145 h 655054"/>
                  <a:gd name="connsiteX36" fmla="*/ 1077200 w 1347770"/>
                  <a:gd name="connsiteY36" fmla="*/ 239824 h 655054"/>
                  <a:gd name="connsiteX37" fmla="*/ 1074521 w 1347770"/>
                  <a:gd name="connsiteY37" fmla="*/ 285365 h 655054"/>
                  <a:gd name="connsiteX38" fmla="*/ 1103989 w 1347770"/>
                  <a:gd name="connsiteY38" fmla="*/ 282686 h 655054"/>
                  <a:gd name="connsiteX39" fmla="*/ 1103989 w 1347770"/>
                  <a:gd name="connsiteY39" fmla="*/ 237145 h 655054"/>
                  <a:gd name="connsiteX40" fmla="*/ 292281 w 1347770"/>
                  <a:gd name="connsiteY40" fmla="*/ 172851 h 655054"/>
                  <a:gd name="connsiteX41" fmla="*/ 289602 w 1347770"/>
                  <a:gd name="connsiteY41" fmla="*/ 245182 h 655054"/>
                  <a:gd name="connsiteX42" fmla="*/ 158335 w 1347770"/>
                  <a:gd name="connsiteY42" fmla="*/ 253218 h 655054"/>
                  <a:gd name="connsiteX43" fmla="*/ 45821 w 1347770"/>
                  <a:gd name="connsiteY43" fmla="*/ 266613 h 655054"/>
                  <a:gd name="connsiteX44" fmla="*/ 48500 w 1347770"/>
                  <a:gd name="connsiteY44" fmla="*/ 186246 h 655054"/>
                  <a:gd name="connsiteX45" fmla="*/ 292281 w 1347770"/>
                  <a:gd name="connsiteY45" fmla="*/ 172851 h 655054"/>
                  <a:gd name="connsiteX46" fmla="*/ 1205788 w 1347770"/>
                  <a:gd name="connsiteY46" fmla="*/ 156778 h 655054"/>
                  <a:gd name="connsiteX47" fmla="*/ 1326338 w 1347770"/>
                  <a:gd name="connsiteY47" fmla="*/ 162136 h 655054"/>
                  <a:gd name="connsiteX48" fmla="*/ 1339733 w 1347770"/>
                  <a:gd name="connsiteY48" fmla="*/ 408595 h 655054"/>
                  <a:gd name="connsiteX49" fmla="*/ 1334375 w 1347770"/>
                  <a:gd name="connsiteY49" fmla="*/ 625586 h 655054"/>
                  <a:gd name="connsiteX50" fmla="*/ 996833 w 1347770"/>
                  <a:gd name="connsiteY50" fmla="*/ 630944 h 655054"/>
                  <a:gd name="connsiteX51" fmla="*/ 696795 w 1347770"/>
                  <a:gd name="connsiteY51" fmla="*/ 652375 h 655054"/>
                  <a:gd name="connsiteX52" fmla="*/ 712869 w 1347770"/>
                  <a:gd name="connsiteY52" fmla="*/ 180888 h 655054"/>
                  <a:gd name="connsiteX53" fmla="*/ 814667 w 1347770"/>
                  <a:gd name="connsiteY53" fmla="*/ 172851 h 655054"/>
                  <a:gd name="connsiteX54" fmla="*/ 803952 w 1347770"/>
                  <a:gd name="connsiteY54" fmla="*/ 537183 h 655054"/>
                  <a:gd name="connsiteX55" fmla="*/ 1018264 w 1347770"/>
                  <a:gd name="connsiteY55" fmla="*/ 523788 h 655054"/>
                  <a:gd name="connsiteX56" fmla="*/ 1224540 w 1347770"/>
                  <a:gd name="connsiteY56" fmla="*/ 521109 h 655054"/>
                  <a:gd name="connsiteX57" fmla="*/ 1221861 w 1347770"/>
                  <a:gd name="connsiteY57" fmla="*/ 338943 h 655054"/>
                  <a:gd name="connsiteX58" fmla="*/ 1205788 w 1347770"/>
                  <a:gd name="connsiteY58" fmla="*/ 156778 h 655054"/>
                  <a:gd name="connsiteX59" fmla="*/ 1347770 w 1347770"/>
                  <a:gd name="connsiteY59" fmla="*/ 0 h 655054"/>
                  <a:gd name="connsiteX60" fmla="*/ 1347770 w 1347770"/>
                  <a:gd name="connsiteY60" fmla="*/ 97842 h 655054"/>
                  <a:gd name="connsiteX61" fmla="*/ 1087916 w 1347770"/>
                  <a:gd name="connsiteY61" fmla="*/ 97842 h 655054"/>
                  <a:gd name="connsiteX62" fmla="*/ 1085237 w 1347770"/>
                  <a:gd name="connsiteY62" fmla="*/ 156778 h 655054"/>
                  <a:gd name="connsiteX63" fmla="*/ 1128099 w 1347770"/>
                  <a:gd name="connsiteY63" fmla="*/ 154099 h 655054"/>
                  <a:gd name="connsiteX64" fmla="*/ 1170962 w 1347770"/>
                  <a:gd name="connsiteY64" fmla="*/ 162136 h 655054"/>
                  <a:gd name="connsiteX65" fmla="*/ 1200430 w 1347770"/>
                  <a:gd name="connsiteY65" fmla="*/ 204998 h 655054"/>
                  <a:gd name="connsiteX66" fmla="*/ 1208467 w 1347770"/>
                  <a:gd name="connsiteY66" fmla="*/ 486283 h 655054"/>
                  <a:gd name="connsiteX67" fmla="*/ 833420 w 1347770"/>
                  <a:gd name="connsiteY67" fmla="*/ 513072 h 655054"/>
                  <a:gd name="connsiteX68" fmla="*/ 841456 w 1347770"/>
                  <a:gd name="connsiteY68" fmla="*/ 170172 h 655054"/>
                  <a:gd name="connsiteX69" fmla="*/ 975402 w 1347770"/>
                  <a:gd name="connsiteY69" fmla="*/ 159457 h 655054"/>
                  <a:gd name="connsiteX70" fmla="*/ 975402 w 1347770"/>
                  <a:gd name="connsiteY70" fmla="*/ 111236 h 655054"/>
                  <a:gd name="connsiteX71" fmla="*/ 699474 w 1347770"/>
                  <a:gd name="connsiteY71" fmla="*/ 135347 h 655054"/>
                  <a:gd name="connsiteX72" fmla="*/ 699474 w 1347770"/>
                  <a:gd name="connsiteY72" fmla="*/ 5077 h 655054"/>
                  <a:gd name="connsiteX73" fmla="*/ 1347770 w 1347770"/>
                  <a:gd name="connsiteY73" fmla="*/ 0 h 655054"/>
                  <a:gd name="connsiteX74" fmla="*/ 565653 w 1347770"/>
                  <a:gd name="connsiteY74" fmla="*/ 4080 h 655054"/>
                  <a:gd name="connsiteX75" fmla="*/ 559735 w 1347770"/>
                  <a:gd name="connsiteY75" fmla="*/ 218393 h 655054"/>
                  <a:gd name="connsiteX76" fmla="*/ 661970 w 1347770"/>
                  <a:gd name="connsiteY76" fmla="*/ 182602 h 655054"/>
                  <a:gd name="connsiteX77" fmla="*/ 661970 w 1347770"/>
                  <a:gd name="connsiteY77" fmla="*/ 333430 h 655054"/>
                  <a:gd name="connsiteX78" fmla="*/ 542540 w 1347770"/>
                  <a:gd name="connsiteY78" fmla="*/ 312154 h 655054"/>
                  <a:gd name="connsiteX79" fmla="*/ 571292 w 1347770"/>
                  <a:gd name="connsiteY79" fmla="*/ 652375 h 655054"/>
                  <a:gd name="connsiteX80" fmla="*/ 394795 w 1347770"/>
                  <a:gd name="connsiteY80" fmla="*/ 655054 h 655054"/>
                  <a:gd name="connsiteX81" fmla="*/ 402832 w 1347770"/>
                  <a:gd name="connsiteY81" fmla="*/ 320191 h 655054"/>
                  <a:gd name="connsiteX82" fmla="*/ 302996 w 1347770"/>
                  <a:gd name="connsiteY82" fmla="*/ 360219 h 655054"/>
                  <a:gd name="connsiteX83" fmla="*/ 300317 w 1347770"/>
                  <a:gd name="connsiteY83" fmla="*/ 229108 h 655054"/>
                  <a:gd name="connsiteX84" fmla="*/ 319123 w 1347770"/>
                  <a:gd name="connsiteY84" fmla="*/ 197501 h 655054"/>
                  <a:gd name="connsiteX85" fmla="*/ 399593 w 1347770"/>
                  <a:gd name="connsiteY85" fmla="*/ 206556 h 655054"/>
                  <a:gd name="connsiteX86" fmla="*/ 407910 w 1347770"/>
                  <a:gd name="connsiteY86" fmla="*/ 6759 h 655054"/>
                  <a:gd name="connsiteX87" fmla="*/ 565653 w 1347770"/>
                  <a:gd name="connsiteY87" fmla="*/ 4080 h 655054"/>
                  <a:gd name="connsiteX88" fmla="*/ 86877 w 1347770"/>
                  <a:gd name="connsiteY88" fmla="*/ 4080 h 655054"/>
                  <a:gd name="connsiteX89" fmla="*/ 250540 w 1347770"/>
                  <a:gd name="connsiteY89" fmla="*/ 4080 h 655054"/>
                  <a:gd name="connsiteX90" fmla="*/ 227987 w 1347770"/>
                  <a:gd name="connsiteY90" fmla="*/ 73732 h 655054"/>
                  <a:gd name="connsiteX91" fmla="*/ 330065 w 1347770"/>
                  <a:gd name="connsiteY91" fmla="*/ 32583 h 655054"/>
                  <a:gd name="connsiteX92" fmla="*/ 324428 w 1347770"/>
                  <a:gd name="connsiteY92" fmla="*/ 146062 h 655054"/>
                  <a:gd name="connsiteX93" fmla="*/ 161014 w 1347770"/>
                  <a:gd name="connsiteY93" fmla="*/ 148741 h 655054"/>
                  <a:gd name="connsiteX94" fmla="*/ 0 w 1347770"/>
                  <a:gd name="connsiteY94" fmla="*/ 204842 h 655054"/>
                  <a:gd name="connsiteX95" fmla="*/ 2959 w 1347770"/>
                  <a:gd name="connsiteY95" fmla="*/ 52175 h 655054"/>
                  <a:gd name="connsiteX96" fmla="*/ 120831 w 1347770"/>
                  <a:gd name="connsiteY96" fmla="*/ 76411 h 655054"/>
                  <a:gd name="connsiteX97" fmla="*/ 86877 w 1347770"/>
                  <a:gd name="connsiteY97" fmla="*/ 4080 h 655054"/>
                  <a:gd name="connsiteX0" fmla="*/ 185124 w 1347770"/>
                  <a:gd name="connsiteY0" fmla="*/ 466971 h 657173"/>
                  <a:gd name="connsiteX1" fmla="*/ 118152 w 1347770"/>
                  <a:gd name="connsiteY1" fmla="*/ 475008 h 657173"/>
                  <a:gd name="connsiteX2" fmla="*/ 110115 w 1347770"/>
                  <a:gd name="connsiteY2" fmla="*/ 558054 h 657173"/>
                  <a:gd name="connsiteX3" fmla="*/ 185124 w 1347770"/>
                  <a:gd name="connsiteY3" fmla="*/ 550017 h 657173"/>
                  <a:gd name="connsiteX4" fmla="*/ 185124 w 1347770"/>
                  <a:gd name="connsiteY4" fmla="*/ 466971 h 657173"/>
                  <a:gd name="connsiteX5" fmla="*/ 235019 w 1347770"/>
                  <a:gd name="connsiteY5" fmla="*/ 383757 h 657173"/>
                  <a:gd name="connsiteX6" fmla="*/ 268171 w 1347770"/>
                  <a:gd name="connsiteY6" fmla="*/ 397319 h 657173"/>
                  <a:gd name="connsiteX7" fmla="*/ 289602 w 1347770"/>
                  <a:gd name="connsiteY7" fmla="*/ 440182 h 657173"/>
                  <a:gd name="connsiteX8" fmla="*/ 292281 w 1347770"/>
                  <a:gd name="connsiteY8" fmla="*/ 627705 h 657173"/>
                  <a:gd name="connsiteX9" fmla="*/ 211913 w 1347770"/>
                  <a:gd name="connsiteY9" fmla="*/ 633063 h 657173"/>
                  <a:gd name="connsiteX10" fmla="*/ 10996 w 1347770"/>
                  <a:gd name="connsiteY10" fmla="*/ 649137 h 657173"/>
                  <a:gd name="connsiteX11" fmla="*/ 37785 w 1347770"/>
                  <a:gd name="connsiteY11" fmla="*/ 410714 h 657173"/>
                  <a:gd name="connsiteX12" fmla="*/ 120831 w 1347770"/>
                  <a:gd name="connsiteY12" fmla="*/ 397319 h 657173"/>
                  <a:gd name="connsiteX13" fmla="*/ 219950 w 1347770"/>
                  <a:gd name="connsiteY13" fmla="*/ 383925 h 657173"/>
                  <a:gd name="connsiteX14" fmla="*/ 235019 w 1347770"/>
                  <a:gd name="connsiteY14" fmla="*/ 383757 h 657173"/>
                  <a:gd name="connsiteX15" fmla="*/ 964686 w 1347770"/>
                  <a:gd name="connsiteY15" fmla="*/ 359815 h 657173"/>
                  <a:gd name="connsiteX16" fmla="*/ 929860 w 1347770"/>
                  <a:gd name="connsiteY16" fmla="*/ 362494 h 657173"/>
                  <a:gd name="connsiteX17" fmla="*/ 927181 w 1347770"/>
                  <a:gd name="connsiteY17" fmla="*/ 413393 h 657173"/>
                  <a:gd name="connsiteX18" fmla="*/ 962007 w 1347770"/>
                  <a:gd name="connsiteY18" fmla="*/ 410714 h 657173"/>
                  <a:gd name="connsiteX19" fmla="*/ 964686 w 1347770"/>
                  <a:gd name="connsiteY19" fmla="*/ 359815 h 657173"/>
                  <a:gd name="connsiteX20" fmla="*/ 1106668 w 1347770"/>
                  <a:gd name="connsiteY20" fmla="*/ 351778 h 657173"/>
                  <a:gd name="connsiteX21" fmla="*/ 1071842 w 1347770"/>
                  <a:gd name="connsiteY21" fmla="*/ 354457 h 657173"/>
                  <a:gd name="connsiteX22" fmla="*/ 1071842 w 1347770"/>
                  <a:gd name="connsiteY22" fmla="*/ 402677 h 657173"/>
                  <a:gd name="connsiteX23" fmla="*/ 1103989 w 1347770"/>
                  <a:gd name="connsiteY23" fmla="*/ 402677 h 657173"/>
                  <a:gd name="connsiteX24" fmla="*/ 1106668 w 1347770"/>
                  <a:gd name="connsiteY24" fmla="*/ 351778 h 657173"/>
                  <a:gd name="connsiteX25" fmla="*/ 289602 w 1347770"/>
                  <a:gd name="connsiteY25" fmla="*/ 274090 h 657173"/>
                  <a:gd name="connsiteX26" fmla="*/ 286923 w 1347770"/>
                  <a:gd name="connsiteY26" fmla="*/ 346420 h 657173"/>
                  <a:gd name="connsiteX27" fmla="*/ 45821 w 1347770"/>
                  <a:gd name="connsiteY27" fmla="*/ 378567 h 657173"/>
                  <a:gd name="connsiteX28" fmla="*/ 48500 w 1347770"/>
                  <a:gd name="connsiteY28" fmla="*/ 298200 h 657173"/>
                  <a:gd name="connsiteX29" fmla="*/ 289602 w 1347770"/>
                  <a:gd name="connsiteY29" fmla="*/ 274090 h 657173"/>
                  <a:gd name="connsiteX30" fmla="*/ 972723 w 1347770"/>
                  <a:gd name="connsiteY30" fmla="*/ 244622 h 657173"/>
                  <a:gd name="connsiteX31" fmla="*/ 932539 w 1347770"/>
                  <a:gd name="connsiteY31" fmla="*/ 249980 h 657173"/>
                  <a:gd name="connsiteX32" fmla="*/ 929860 w 1347770"/>
                  <a:gd name="connsiteY32" fmla="*/ 295521 h 657173"/>
                  <a:gd name="connsiteX33" fmla="*/ 970044 w 1347770"/>
                  <a:gd name="connsiteY33" fmla="*/ 290163 h 657173"/>
                  <a:gd name="connsiteX34" fmla="*/ 972723 w 1347770"/>
                  <a:gd name="connsiteY34" fmla="*/ 244622 h 657173"/>
                  <a:gd name="connsiteX35" fmla="*/ 1103989 w 1347770"/>
                  <a:gd name="connsiteY35" fmla="*/ 239264 h 657173"/>
                  <a:gd name="connsiteX36" fmla="*/ 1077200 w 1347770"/>
                  <a:gd name="connsiteY36" fmla="*/ 241943 h 657173"/>
                  <a:gd name="connsiteX37" fmla="*/ 1074521 w 1347770"/>
                  <a:gd name="connsiteY37" fmla="*/ 287484 h 657173"/>
                  <a:gd name="connsiteX38" fmla="*/ 1103989 w 1347770"/>
                  <a:gd name="connsiteY38" fmla="*/ 284805 h 657173"/>
                  <a:gd name="connsiteX39" fmla="*/ 1103989 w 1347770"/>
                  <a:gd name="connsiteY39" fmla="*/ 239264 h 657173"/>
                  <a:gd name="connsiteX40" fmla="*/ 292281 w 1347770"/>
                  <a:gd name="connsiteY40" fmla="*/ 174970 h 657173"/>
                  <a:gd name="connsiteX41" fmla="*/ 289602 w 1347770"/>
                  <a:gd name="connsiteY41" fmla="*/ 247301 h 657173"/>
                  <a:gd name="connsiteX42" fmla="*/ 158335 w 1347770"/>
                  <a:gd name="connsiteY42" fmla="*/ 255337 h 657173"/>
                  <a:gd name="connsiteX43" fmla="*/ 45821 w 1347770"/>
                  <a:gd name="connsiteY43" fmla="*/ 268732 h 657173"/>
                  <a:gd name="connsiteX44" fmla="*/ 48500 w 1347770"/>
                  <a:gd name="connsiteY44" fmla="*/ 188365 h 657173"/>
                  <a:gd name="connsiteX45" fmla="*/ 292281 w 1347770"/>
                  <a:gd name="connsiteY45" fmla="*/ 174970 h 657173"/>
                  <a:gd name="connsiteX46" fmla="*/ 1205788 w 1347770"/>
                  <a:gd name="connsiteY46" fmla="*/ 158897 h 657173"/>
                  <a:gd name="connsiteX47" fmla="*/ 1326338 w 1347770"/>
                  <a:gd name="connsiteY47" fmla="*/ 164255 h 657173"/>
                  <a:gd name="connsiteX48" fmla="*/ 1339733 w 1347770"/>
                  <a:gd name="connsiteY48" fmla="*/ 410714 h 657173"/>
                  <a:gd name="connsiteX49" fmla="*/ 1334375 w 1347770"/>
                  <a:gd name="connsiteY49" fmla="*/ 627705 h 657173"/>
                  <a:gd name="connsiteX50" fmla="*/ 996833 w 1347770"/>
                  <a:gd name="connsiteY50" fmla="*/ 633063 h 657173"/>
                  <a:gd name="connsiteX51" fmla="*/ 696795 w 1347770"/>
                  <a:gd name="connsiteY51" fmla="*/ 654494 h 657173"/>
                  <a:gd name="connsiteX52" fmla="*/ 712869 w 1347770"/>
                  <a:gd name="connsiteY52" fmla="*/ 183007 h 657173"/>
                  <a:gd name="connsiteX53" fmla="*/ 814667 w 1347770"/>
                  <a:gd name="connsiteY53" fmla="*/ 174970 h 657173"/>
                  <a:gd name="connsiteX54" fmla="*/ 803952 w 1347770"/>
                  <a:gd name="connsiteY54" fmla="*/ 539302 h 657173"/>
                  <a:gd name="connsiteX55" fmla="*/ 1018264 w 1347770"/>
                  <a:gd name="connsiteY55" fmla="*/ 525907 h 657173"/>
                  <a:gd name="connsiteX56" fmla="*/ 1224540 w 1347770"/>
                  <a:gd name="connsiteY56" fmla="*/ 523228 h 657173"/>
                  <a:gd name="connsiteX57" fmla="*/ 1221861 w 1347770"/>
                  <a:gd name="connsiteY57" fmla="*/ 341062 h 657173"/>
                  <a:gd name="connsiteX58" fmla="*/ 1205788 w 1347770"/>
                  <a:gd name="connsiteY58" fmla="*/ 158897 h 657173"/>
                  <a:gd name="connsiteX59" fmla="*/ 1347770 w 1347770"/>
                  <a:gd name="connsiteY59" fmla="*/ 2119 h 657173"/>
                  <a:gd name="connsiteX60" fmla="*/ 1347770 w 1347770"/>
                  <a:gd name="connsiteY60" fmla="*/ 99961 h 657173"/>
                  <a:gd name="connsiteX61" fmla="*/ 1087916 w 1347770"/>
                  <a:gd name="connsiteY61" fmla="*/ 99961 h 657173"/>
                  <a:gd name="connsiteX62" fmla="*/ 1085237 w 1347770"/>
                  <a:gd name="connsiteY62" fmla="*/ 158897 h 657173"/>
                  <a:gd name="connsiteX63" fmla="*/ 1128099 w 1347770"/>
                  <a:gd name="connsiteY63" fmla="*/ 156218 h 657173"/>
                  <a:gd name="connsiteX64" fmla="*/ 1170962 w 1347770"/>
                  <a:gd name="connsiteY64" fmla="*/ 164255 h 657173"/>
                  <a:gd name="connsiteX65" fmla="*/ 1200430 w 1347770"/>
                  <a:gd name="connsiteY65" fmla="*/ 207117 h 657173"/>
                  <a:gd name="connsiteX66" fmla="*/ 1208467 w 1347770"/>
                  <a:gd name="connsiteY66" fmla="*/ 488402 h 657173"/>
                  <a:gd name="connsiteX67" fmla="*/ 833420 w 1347770"/>
                  <a:gd name="connsiteY67" fmla="*/ 515191 h 657173"/>
                  <a:gd name="connsiteX68" fmla="*/ 841456 w 1347770"/>
                  <a:gd name="connsiteY68" fmla="*/ 172291 h 657173"/>
                  <a:gd name="connsiteX69" fmla="*/ 975402 w 1347770"/>
                  <a:gd name="connsiteY69" fmla="*/ 161576 h 657173"/>
                  <a:gd name="connsiteX70" fmla="*/ 975402 w 1347770"/>
                  <a:gd name="connsiteY70" fmla="*/ 113355 h 657173"/>
                  <a:gd name="connsiteX71" fmla="*/ 699474 w 1347770"/>
                  <a:gd name="connsiteY71" fmla="*/ 137466 h 657173"/>
                  <a:gd name="connsiteX72" fmla="*/ 699474 w 1347770"/>
                  <a:gd name="connsiteY72" fmla="*/ 7196 h 657173"/>
                  <a:gd name="connsiteX73" fmla="*/ 1347770 w 1347770"/>
                  <a:gd name="connsiteY73" fmla="*/ 2119 h 657173"/>
                  <a:gd name="connsiteX74" fmla="*/ 565653 w 1347770"/>
                  <a:gd name="connsiteY74" fmla="*/ 6199 h 657173"/>
                  <a:gd name="connsiteX75" fmla="*/ 559735 w 1347770"/>
                  <a:gd name="connsiteY75" fmla="*/ 220512 h 657173"/>
                  <a:gd name="connsiteX76" fmla="*/ 661970 w 1347770"/>
                  <a:gd name="connsiteY76" fmla="*/ 184721 h 657173"/>
                  <a:gd name="connsiteX77" fmla="*/ 661970 w 1347770"/>
                  <a:gd name="connsiteY77" fmla="*/ 335549 h 657173"/>
                  <a:gd name="connsiteX78" fmla="*/ 542540 w 1347770"/>
                  <a:gd name="connsiteY78" fmla="*/ 314273 h 657173"/>
                  <a:gd name="connsiteX79" fmla="*/ 571292 w 1347770"/>
                  <a:gd name="connsiteY79" fmla="*/ 654494 h 657173"/>
                  <a:gd name="connsiteX80" fmla="*/ 394795 w 1347770"/>
                  <a:gd name="connsiteY80" fmla="*/ 657173 h 657173"/>
                  <a:gd name="connsiteX81" fmla="*/ 402832 w 1347770"/>
                  <a:gd name="connsiteY81" fmla="*/ 322310 h 657173"/>
                  <a:gd name="connsiteX82" fmla="*/ 302996 w 1347770"/>
                  <a:gd name="connsiteY82" fmla="*/ 362338 h 657173"/>
                  <a:gd name="connsiteX83" fmla="*/ 300317 w 1347770"/>
                  <a:gd name="connsiteY83" fmla="*/ 231227 h 657173"/>
                  <a:gd name="connsiteX84" fmla="*/ 319123 w 1347770"/>
                  <a:gd name="connsiteY84" fmla="*/ 199620 h 657173"/>
                  <a:gd name="connsiteX85" fmla="*/ 399593 w 1347770"/>
                  <a:gd name="connsiteY85" fmla="*/ 208675 h 657173"/>
                  <a:gd name="connsiteX86" fmla="*/ 372399 w 1347770"/>
                  <a:gd name="connsiteY86" fmla="*/ 0 h 657173"/>
                  <a:gd name="connsiteX87" fmla="*/ 565653 w 1347770"/>
                  <a:gd name="connsiteY87" fmla="*/ 6199 h 657173"/>
                  <a:gd name="connsiteX88" fmla="*/ 86877 w 1347770"/>
                  <a:gd name="connsiteY88" fmla="*/ 6199 h 657173"/>
                  <a:gd name="connsiteX89" fmla="*/ 250540 w 1347770"/>
                  <a:gd name="connsiteY89" fmla="*/ 6199 h 657173"/>
                  <a:gd name="connsiteX90" fmla="*/ 227987 w 1347770"/>
                  <a:gd name="connsiteY90" fmla="*/ 75851 h 657173"/>
                  <a:gd name="connsiteX91" fmla="*/ 330065 w 1347770"/>
                  <a:gd name="connsiteY91" fmla="*/ 34702 h 657173"/>
                  <a:gd name="connsiteX92" fmla="*/ 324428 w 1347770"/>
                  <a:gd name="connsiteY92" fmla="*/ 148181 h 657173"/>
                  <a:gd name="connsiteX93" fmla="*/ 161014 w 1347770"/>
                  <a:gd name="connsiteY93" fmla="*/ 150860 h 657173"/>
                  <a:gd name="connsiteX94" fmla="*/ 0 w 1347770"/>
                  <a:gd name="connsiteY94" fmla="*/ 206961 h 657173"/>
                  <a:gd name="connsiteX95" fmla="*/ 2959 w 1347770"/>
                  <a:gd name="connsiteY95" fmla="*/ 54294 h 657173"/>
                  <a:gd name="connsiteX96" fmla="*/ 120831 w 1347770"/>
                  <a:gd name="connsiteY96" fmla="*/ 78530 h 657173"/>
                  <a:gd name="connsiteX97" fmla="*/ 86877 w 1347770"/>
                  <a:gd name="connsiteY97" fmla="*/ 6199 h 657173"/>
                  <a:gd name="connsiteX0" fmla="*/ 185124 w 1347770"/>
                  <a:gd name="connsiteY0" fmla="*/ 466971 h 657173"/>
                  <a:gd name="connsiteX1" fmla="*/ 118152 w 1347770"/>
                  <a:gd name="connsiteY1" fmla="*/ 475008 h 657173"/>
                  <a:gd name="connsiteX2" fmla="*/ 110115 w 1347770"/>
                  <a:gd name="connsiteY2" fmla="*/ 558054 h 657173"/>
                  <a:gd name="connsiteX3" fmla="*/ 185124 w 1347770"/>
                  <a:gd name="connsiteY3" fmla="*/ 550017 h 657173"/>
                  <a:gd name="connsiteX4" fmla="*/ 185124 w 1347770"/>
                  <a:gd name="connsiteY4" fmla="*/ 466971 h 657173"/>
                  <a:gd name="connsiteX5" fmla="*/ 235019 w 1347770"/>
                  <a:gd name="connsiteY5" fmla="*/ 383757 h 657173"/>
                  <a:gd name="connsiteX6" fmla="*/ 268171 w 1347770"/>
                  <a:gd name="connsiteY6" fmla="*/ 397319 h 657173"/>
                  <a:gd name="connsiteX7" fmla="*/ 289602 w 1347770"/>
                  <a:gd name="connsiteY7" fmla="*/ 440182 h 657173"/>
                  <a:gd name="connsiteX8" fmla="*/ 292281 w 1347770"/>
                  <a:gd name="connsiteY8" fmla="*/ 627705 h 657173"/>
                  <a:gd name="connsiteX9" fmla="*/ 211913 w 1347770"/>
                  <a:gd name="connsiteY9" fmla="*/ 633063 h 657173"/>
                  <a:gd name="connsiteX10" fmla="*/ 10996 w 1347770"/>
                  <a:gd name="connsiteY10" fmla="*/ 649137 h 657173"/>
                  <a:gd name="connsiteX11" fmla="*/ 37785 w 1347770"/>
                  <a:gd name="connsiteY11" fmla="*/ 410714 h 657173"/>
                  <a:gd name="connsiteX12" fmla="*/ 120831 w 1347770"/>
                  <a:gd name="connsiteY12" fmla="*/ 397319 h 657173"/>
                  <a:gd name="connsiteX13" fmla="*/ 219950 w 1347770"/>
                  <a:gd name="connsiteY13" fmla="*/ 383925 h 657173"/>
                  <a:gd name="connsiteX14" fmla="*/ 235019 w 1347770"/>
                  <a:gd name="connsiteY14" fmla="*/ 383757 h 657173"/>
                  <a:gd name="connsiteX15" fmla="*/ 964686 w 1347770"/>
                  <a:gd name="connsiteY15" fmla="*/ 359815 h 657173"/>
                  <a:gd name="connsiteX16" fmla="*/ 929860 w 1347770"/>
                  <a:gd name="connsiteY16" fmla="*/ 362494 h 657173"/>
                  <a:gd name="connsiteX17" fmla="*/ 927181 w 1347770"/>
                  <a:gd name="connsiteY17" fmla="*/ 413393 h 657173"/>
                  <a:gd name="connsiteX18" fmla="*/ 962007 w 1347770"/>
                  <a:gd name="connsiteY18" fmla="*/ 410714 h 657173"/>
                  <a:gd name="connsiteX19" fmla="*/ 964686 w 1347770"/>
                  <a:gd name="connsiteY19" fmla="*/ 359815 h 657173"/>
                  <a:gd name="connsiteX20" fmla="*/ 1106668 w 1347770"/>
                  <a:gd name="connsiteY20" fmla="*/ 351778 h 657173"/>
                  <a:gd name="connsiteX21" fmla="*/ 1071842 w 1347770"/>
                  <a:gd name="connsiteY21" fmla="*/ 354457 h 657173"/>
                  <a:gd name="connsiteX22" fmla="*/ 1071842 w 1347770"/>
                  <a:gd name="connsiteY22" fmla="*/ 402677 h 657173"/>
                  <a:gd name="connsiteX23" fmla="*/ 1103989 w 1347770"/>
                  <a:gd name="connsiteY23" fmla="*/ 402677 h 657173"/>
                  <a:gd name="connsiteX24" fmla="*/ 1106668 w 1347770"/>
                  <a:gd name="connsiteY24" fmla="*/ 351778 h 657173"/>
                  <a:gd name="connsiteX25" fmla="*/ 289602 w 1347770"/>
                  <a:gd name="connsiteY25" fmla="*/ 274090 h 657173"/>
                  <a:gd name="connsiteX26" fmla="*/ 286923 w 1347770"/>
                  <a:gd name="connsiteY26" fmla="*/ 346420 h 657173"/>
                  <a:gd name="connsiteX27" fmla="*/ 45821 w 1347770"/>
                  <a:gd name="connsiteY27" fmla="*/ 378567 h 657173"/>
                  <a:gd name="connsiteX28" fmla="*/ 48500 w 1347770"/>
                  <a:gd name="connsiteY28" fmla="*/ 298200 h 657173"/>
                  <a:gd name="connsiteX29" fmla="*/ 289602 w 1347770"/>
                  <a:gd name="connsiteY29" fmla="*/ 274090 h 657173"/>
                  <a:gd name="connsiteX30" fmla="*/ 972723 w 1347770"/>
                  <a:gd name="connsiteY30" fmla="*/ 244622 h 657173"/>
                  <a:gd name="connsiteX31" fmla="*/ 932539 w 1347770"/>
                  <a:gd name="connsiteY31" fmla="*/ 249980 h 657173"/>
                  <a:gd name="connsiteX32" fmla="*/ 929860 w 1347770"/>
                  <a:gd name="connsiteY32" fmla="*/ 295521 h 657173"/>
                  <a:gd name="connsiteX33" fmla="*/ 970044 w 1347770"/>
                  <a:gd name="connsiteY33" fmla="*/ 290163 h 657173"/>
                  <a:gd name="connsiteX34" fmla="*/ 972723 w 1347770"/>
                  <a:gd name="connsiteY34" fmla="*/ 244622 h 657173"/>
                  <a:gd name="connsiteX35" fmla="*/ 1103989 w 1347770"/>
                  <a:gd name="connsiteY35" fmla="*/ 239264 h 657173"/>
                  <a:gd name="connsiteX36" fmla="*/ 1077200 w 1347770"/>
                  <a:gd name="connsiteY36" fmla="*/ 241943 h 657173"/>
                  <a:gd name="connsiteX37" fmla="*/ 1074521 w 1347770"/>
                  <a:gd name="connsiteY37" fmla="*/ 287484 h 657173"/>
                  <a:gd name="connsiteX38" fmla="*/ 1103989 w 1347770"/>
                  <a:gd name="connsiteY38" fmla="*/ 284805 h 657173"/>
                  <a:gd name="connsiteX39" fmla="*/ 1103989 w 1347770"/>
                  <a:gd name="connsiteY39" fmla="*/ 239264 h 657173"/>
                  <a:gd name="connsiteX40" fmla="*/ 292281 w 1347770"/>
                  <a:gd name="connsiteY40" fmla="*/ 174970 h 657173"/>
                  <a:gd name="connsiteX41" fmla="*/ 289602 w 1347770"/>
                  <a:gd name="connsiteY41" fmla="*/ 247301 h 657173"/>
                  <a:gd name="connsiteX42" fmla="*/ 158335 w 1347770"/>
                  <a:gd name="connsiteY42" fmla="*/ 255337 h 657173"/>
                  <a:gd name="connsiteX43" fmla="*/ 45821 w 1347770"/>
                  <a:gd name="connsiteY43" fmla="*/ 268732 h 657173"/>
                  <a:gd name="connsiteX44" fmla="*/ 48500 w 1347770"/>
                  <a:gd name="connsiteY44" fmla="*/ 188365 h 657173"/>
                  <a:gd name="connsiteX45" fmla="*/ 292281 w 1347770"/>
                  <a:gd name="connsiteY45" fmla="*/ 174970 h 657173"/>
                  <a:gd name="connsiteX46" fmla="*/ 1205788 w 1347770"/>
                  <a:gd name="connsiteY46" fmla="*/ 158897 h 657173"/>
                  <a:gd name="connsiteX47" fmla="*/ 1326338 w 1347770"/>
                  <a:gd name="connsiteY47" fmla="*/ 164255 h 657173"/>
                  <a:gd name="connsiteX48" fmla="*/ 1339733 w 1347770"/>
                  <a:gd name="connsiteY48" fmla="*/ 410714 h 657173"/>
                  <a:gd name="connsiteX49" fmla="*/ 1334375 w 1347770"/>
                  <a:gd name="connsiteY49" fmla="*/ 627705 h 657173"/>
                  <a:gd name="connsiteX50" fmla="*/ 996833 w 1347770"/>
                  <a:gd name="connsiteY50" fmla="*/ 633063 h 657173"/>
                  <a:gd name="connsiteX51" fmla="*/ 696795 w 1347770"/>
                  <a:gd name="connsiteY51" fmla="*/ 654494 h 657173"/>
                  <a:gd name="connsiteX52" fmla="*/ 712869 w 1347770"/>
                  <a:gd name="connsiteY52" fmla="*/ 183007 h 657173"/>
                  <a:gd name="connsiteX53" fmla="*/ 814667 w 1347770"/>
                  <a:gd name="connsiteY53" fmla="*/ 174970 h 657173"/>
                  <a:gd name="connsiteX54" fmla="*/ 803952 w 1347770"/>
                  <a:gd name="connsiteY54" fmla="*/ 539302 h 657173"/>
                  <a:gd name="connsiteX55" fmla="*/ 1018264 w 1347770"/>
                  <a:gd name="connsiteY55" fmla="*/ 525907 h 657173"/>
                  <a:gd name="connsiteX56" fmla="*/ 1224540 w 1347770"/>
                  <a:gd name="connsiteY56" fmla="*/ 523228 h 657173"/>
                  <a:gd name="connsiteX57" fmla="*/ 1221861 w 1347770"/>
                  <a:gd name="connsiteY57" fmla="*/ 341062 h 657173"/>
                  <a:gd name="connsiteX58" fmla="*/ 1205788 w 1347770"/>
                  <a:gd name="connsiteY58" fmla="*/ 158897 h 657173"/>
                  <a:gd name="connsiteX59" fmla="*/ 1347770 w 1347770"/>
                  <a:gd name="connsiteY59" fmla="*/ 2119 h 657173"/>
                  <a:gd name="connsiteX60" fmla="*/ 1347770 w 1347770"/>
                  <a:gd name="connsiteY60" fmla="*/ 99961 h 657173"/>
                  <a:gd name="connsiteX61" fmla="*/ 1087916 w 1347770"/>
                  <a:gd name="connsiteY61" fmla="*/ 99961 h 657173"/>
                  <a:gd name="connsiteX62" fmla="*/ 1085237 w 1347770"/>
                  <a:gd name="connsiteY62" fmla="*/ 158897 h 657173"/>
                  <a:gd name="connsiteX63" fmla="*/ 1128099 w 1347770"/>
                  <a:gd name="connsiteY63" fmla="*/ 156218 h 657173"/>
                  <a:gd name="connsiteX64" fmla="*/ 1170962 w 1347770"/>
                  <a:gd name="connsiteY64" fmla="*/ 164255 h 657173"/>
                  <a:gd name="connsiteX65" fmla="*/ 1200430 w 1347770"/>
                  <a:gd name="connsiteY65" fmla="*/ 207117 h 657173"/>
                  <a:gd name="connsiteX66" fmla="*/ 1208467 w 1347770"/>
                  <a:gd name="connsiteY66" fmla="*/ 488402 h 657173"/>
                  <a:gd name="connsiteX67" fmla="*/ 833420 w 1347770"/>
                  <a:gd name="connsiteY67" fmla="*/ 515191 h 657173"/>
                  <a:gd name="connsiteX68" fmla="*/ 841456 w 1347770"/>
                  <a:gd name="connsiteY68" fmla="*/ 172291 h 657173"/>
                  <a:gd name="connsiteX69" fmla="*/ 975402 w 1347770"/>
                  <a:gd name="connsiteY69" fmla="*/ 161576 h 657173"/>
                  <a:gd name="connsiteX70" fmla="*/ 975402 w 1347770"/>
                  <a:gd name="connsiteY70" fmla="*/ 113355 h 657173"/>
                  <a:gd name="connsiteX71" fmla="*/ 699474 w 1347770"/>
                  <a:gd name="connsiteY71" fmla="*/ 137466 h 657173"/>
                  <a:gd name="connsiteX72" fmla="*/ 699474 w 1347770"/>
                  <a:gd name="connsiteY72" fmla="*/ 7196 h 657173"/>
                  <a:gd name="connsiteX73" fmla="*/ 1347770 w 1347770"/>
                  <a:gd name="connsiteY73" fmla="*/ 2119 h 657173"/>
                  <a:gd name="connsiteX74" fmla="*/ 598205 w 1347770"/>
                  <a:gd name="connsiteY74" fmla="*/ 9158 h 657173"/>
                  <a:gd name="connsiteX75" fmla="*/ 559735 w 1347770"/>
                  <a:gd name="connsiteY75" fmla="*/ 220512 h 657173"/>
                  <a:gd name="connsiteX76" fmla="*/ 661970 w 1347770"/>
                  <a:gd name="connsiteY76" fmla="*/ 184721 h 657173"/>
                  <a:gd name="connsiteX77" fmla="*/ 661970 w 1347770"/>
                  <a:gd name="connsiteY77" fmla="*/ 335549 h 657173"/>
                  <a:gd name="connsiteX78" fmla="*/ 542540 w 1347770"/>
                  <a:gd name="connsiteY78" fmla="*/ 314273 h 657173"/>
                  <a:gd name="connsiteX79" fmla="*/ 571292 w 1347770"/>
                  <a:gd name="connsiteY79" fmla="*/ 654494 h 657173"/>
                  <a:gd name="connsiteX80" fmla="*/ 394795 w 1347770"/>
                  <a:gd name="connsiteY80" fmla="*/ 657173 h 657173"/>
                  <a:gd name="connsiteX81" fmla="*/ 402832 w 1347770"/>
                  <a:gd name="connsiteY81" fmla="*/ 322310 h 657173"/>
                  <a:gd name="connsiteX82" fmla="*/ 302996 w 1347770"/>
                  <a:gd name="connsiteY82" fmla="*/ 362338 h 657173"/>
                  <a:gd name="connsiteX83" fmla="*/ 300317 w 1347770"/>
                  <a:gd name="connsiteY83" fmla="*/ 231227 h 657173"/>
                  <a:gd name="connsiteX84" fmla="*/ 319123 w 1347770"/>
                  <a:gd name="connsiteY84" fmla="*/ 199620 h 657173"/>
                  <a:gd name="connsiteX85" fmla="*/ 399593 w 1347770"/>
                  <a:gd name="connsiteY85" fmla="*/ 208675 h 657173"/>
                  <a:gd name="connsiteX86" fmla="*/ 372399 w 1347770"/>
                  <a:gd name="connsiteY86" fmla="*/ 0 h 657173"/>
                  <a:gd name="connsiteX87" fmla="*/ 598205 w 1347770"/>
                  <a:gd name="connsiteY87" fmla="*/ 9158 h 657173"/>
                  <a:gd name="connsiteX88" fmla="*/ 86877 w 1347770"/>
                  <a:gd name="connsiteY88" fmla="*/ 6199 h 657173"/>
                  <a:gd name="connsiteX89" fmla="*/ 250540 w 1347770"/>
                  <a:gd name="connsiteY89" fmla="*/ 6199 h 657173"/>
                  <a:gd name="connsiteX90" fmla="*/ 227987 w 1347770"/>
                  <a:gd name="connsiteY90" fmla="*/ 75851 h 657173"/>
                  <a:gd name="connsiteX91" fmla="*/ 330065 w 1347770"/>
                  <a:gd name="connsiteY91" fmla="*/ 34702 h 657173"/>
                  <a:gd name="connsiteX92" fmla="*/ 324428 w 1347770"/>
                  <a:gd name="connsiteY92" fmla="*/ 148181 h 657173"/>
                  <a:gd name="connsiteX93" fmla="*/ 161014 w 1347770"/>
                  <a:gd name="connsiteY93" fmla="*/ 150860 h 657173"/>
                  <a:gd name="connsiteX94" fmla="*/ 0 w 1347770"/>
                  <a:gd name="connsiteY94" fmla="*/ 206961 h 657173"/>
                  <a:gd name="connsiteX95" fmla="*/ 2959 w 1347770"/>
                  <a:gd name="connsiteY95" fmla="*/ 54294 h 657173"/>
                  <a:gd name="connsiteX96" fmla="*/ 120831 w 1347770"/>
                  <a:gd name="connsiteY96" fmla="*/ 78530 h 657173"/>
                  <a:gd name="connsiteX97" fmla="*/ 86877 w 1347770"/>
                  <a:gd name="connsiteY97" fmla="*/ 6199 h 657173"/>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99961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37466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71292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99961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37466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83129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99961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52262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83129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 name="connsiteX0" fmla="*/ 185124 w 1347770"/>
                  <a:gd name="connsiteY0" fmla="*/ 466971 h 654494"/>
                  <a:gd name="connsiteX1" fmla="*/ 118152 w 1347770"/>
                  <a:gd name="connsiteY1" fmla="*/ 475008 h 654494"/>
                  <a:gd name="connsiteX2" fmla="*/ 110115 w 1347770"/>
                  <a:gd name="connsiteY2" fmla="*/ 558054 h 654494"/>
                  <a:gd name="connsiteX3" fmla="*/ 185124 w 1347770"/>
                  <a:gd name="connsiteY3" fmla="*/ 550017 h 654494"/>
                  <a:gd name="connsiteX4" fmla="*/ 185124 w 1347770"/>
                  <a:gd name="connsiteY4" fmla="*/ 466971 h 654494"/>
                  <a:gd name="connsiteX5" fmla="*/ 235019 w 1347770"/>
                  <a:gd name="connsiteY5" fmla="*/ 383757 h 654494"/>
                  <a:gd name="connsiteX6" fmla="*/ 268171 w 1347770"/>
                  <a:gd name="connsiteY6" fmla="*/ 397319 h 654494"/>
                  <a:gd name="connsiteX7" fmla="*/ 289602 w 1347770"/>
                  <a:gd name="connsiteY7" fmla="*/ 440182 h 654494"/>
                  <a:gd name="connsiteX8" fmla="*/ 292281 w 1347770"/>
                  <a:gd name="connsiteY8" fmla="*/ 627705 h 654494"/>
                  <a:gd name="connsiteX9" fmla="*/ 211913 w 1347770"/>
                  <a:gd name="connsiteY9" fmla="*/ 633063 h 654494"/>
                  <a:gd name="connsiteX10" fmla="*/ 10996 w 1347770"/>
                  <a:gd name="connsiteY10" fmla="*/ 649137 h 654494"/>
                  <a:gd name="connsiteX11" fmla="*/ 37785 w 1347770"/>
                  <a:gd name="connsiteY11" fmla="*/ 410714 h 654494"/>
                  <a:gd name="connsiteX12" fmla="*/ 120831 w 1347770"/>
                  <a:gd name="connsiteY12" fmla="*/ 397319 h 654494"/>
                  <a:gd name="connsiteX13" fmla="*/ 219950 w 1347770"/>
                  <a:gd name="connsiteY13" fmla="*/ 383925 h 654494"/>
                  <a:gd name="connsiteX14" fmla="*/ 235019 w 1347770"/>
                  <a:gd name="connsiteY14" fmla="*/ 383757 h 654494"/>
                  <a:gd name="connsiteX15" fmla="*/ 964686 w 1347770"/>
                  <a:gd name="connsiteY15" fmla="*/ 359815 h 654494"/>
                  <a:gd name="connsiteX16" fmla="*/ 929860 w 1347770"/>
                  <a:gd name="connsiteY16" fmla="*/ 362494 h 654494"/>
                  <a:gd name="connsiteX17" fmla="*/ 927181 w 1347770"/>
                  <a:gd name="connsiteY17" fmla="*/ 413393 h 654494"/>
                  <a:gd name="connsiteX18" fmla="*/ 962007 w 1347770"/>
                  <a:gd name="connsiteY18" fmla="*/ 410714 h 654494"/>
                  <a:gd name="connsiteX19" fmla="*/ 964686 w 1347770"/>
                  <a:gd name="connsiteY19" fmla="*/ 359815 h 654494"/>
                  <a:gd name="connsiteX20" fmla="*/ 1106668 w 1347770"/>
                  <a:gd name="connsiteY20" fmla="*/ 351778 h 654494"/>
                  <a:gd name="connsiteX21" fmla="*/ 1071842 w 1347770"/>
                  <a:gd name="connsiteY21" fmla="*/ 354457 h 654494"/>
                  <a:gd name="connsiteX22" fmla="*/ 1071842 w 1347770"/>
                  <a:gd name="connsiteY22" fmla="*/ 402677 h 654494"/>
                  <a:gd name="connsiteX23" fmla="*/ 1103989 w 1347770"/>
                  <a:gd name="connsiteY23" fmla="*/ 402677 h 654494"/>
                  <a:gd name="connsiteX24" fmla="*/ 1106668 w 1347770"/>
                  <a:gd name="connsiteY24" fmla="*/ 351778 h 654494"/>
                  <a:gd name="connsiteX25" fmla="*/ 289602 w 1347770"/>
                  <a:gd name="connsiteY25" fmla="*/ 274090 h 654494"/>
                  <a:gd name="connsiteX26" fmla="*/ 286923 w 1347770"/>
                  <a:gd name="connsiteY26" fmla="*/ 346420 h 654494"/>
                  <a:gd name="connsiteX27" fmla="*/ 45821 w 1347770"/>
                  <a:gd name="connsiteY27" fmla="*/ 378567 h 654494"/>
                  <a:gd name="connsiteX28" fmla="*/ 48500 w 1347770"/>
                  <a:gd name="connsiteY28" fmla="*/ 298200 h 654494"/>
                  <a:gd name="connsiteX29" fmla="*/ 289602 w 1347770"/>
                  <a:gd name="connsiteY29" fmla="*/ 274090 h 654494"/>
                  <a:gd name="connsiteX30" fmla="*/ 972723 w 1347770"/>
                  <a:gd name="connsiteY30" fmla="*/ 244622 h 654494"/>
                  <a:gd name="connsiteX31" fmla="*/ 932539 w 1347770"/>
                  <a:gd name="connsiteY31" fmla="*/ 249980 h 654494"/>
                  <a:gd name="connsiteX32" fmla="*/ 929860 w 1347770"/>
                  <a:gd name="connsiteY32" fmla="*/ 295521 h 654494"/>
                  <a:gd name="connsiteX33" fmla="*/ 970044 w 1347770"/>
                  <a:gd name="connsiteY33" fmla="*/ 290163 h 654494"/>
                  <a:gd name="connsiteX34" fmla="*/ 972723 w 1347770"/>
                  <a:gd name="connsiteY34" fmla="*/ 244622 h 654494"/>
                  <a:gd name="connsiteX35" fmla="*/ 1103989 w 1347770"/>
                  <a:gd name="connsiteY35" fmla="*/ 239264 h 654494"/>
                  <a:gd name="connsiteX36" fmla="*/ 1077200 w 1347770"/>
                  <a:gd name="connsiteY36" fmla="*/ 241943 h 654494"/>
                  <a:gd name="connsiteX37" fmla="*/ 1074521 w 1347770"/>
                  <a:gd name="connsiteY37" fmla="*/ 287484 h 654494"/>
                  <a:gd name="connsiteX38" fmla="*/ 1103989 w 1347770"/>
                  <a:gd name="connsiteY38" fmla="*/ 284805 h 654494"/>
                  <a:gd name="connsiteX39" fmla="*/ 1103989 w 1347770"/>
                  <a:gd name="connsiteY39" fmla="*/ 239264 h 654494"/>
                  <a:gd name="connsiteX40" fmla="*/ 292281 w 1347770"/>
                  <a:gd name="connsiteY40" fmla="*/ 174970 h 654494"/>
                  <a:gd name="connsiteX41" fmla="*/ 289602 w 1347770"/>
                  <a:gd name="connsiteY41" fmla="*/ 247301 h 654494"/>
                  <a:gd name="connsiteX42" fmla="*/ 158335 w 1347770"/>
                  <a:gd name="connsiteY42" fmla="*/ 255337 h 654494"/>
                  <a:gd name="connsiteX43" fmla="*/ 45821 w 1347770"/>
                  <a:gd name="connsiteY43" fmla="*/ 268732 h 654494"/>
                  <a:gd name="connsiteX44" fmla="*/ 48500 w 1347770"/>
                  <a:gd name="connsiteY44" fmla="*/ 188365 h 654494"/>
                  <a:gd name="connsiteX45" fmla="*/ 292281 w 1347770"/>
                  <a:gd name="connsiteY45" fmla="*/ 174970 h 654494"/>
                  <a:gd name="connsiteX46" fmla="*/ 1205788 w 1347770"/>
                  <a:gd name="connsiteY46" fmla="*/ 158897 h 654494"/>
                  <a:gd name="connsiteX47" fmla="*/ 1326338 w 1347770"/>
                  <a:gd name="connsiteY47" fmla="*/ 164255 h 654494"/>
                  <a:gd name="connsiteX48" fmla="*/ 1339733 w 1347770"/>
                  <a:gd name="connsiteY48" fmla="*/ 410714 h 654494"/>
                  <a:gd name="connsiteX49" fmla="*/ 1334375 w 1347770"/>
                  <a:gd name="connsiteY49" fmla="*/ 627705 h 654494"/>
                  <a:gd name="connsiteX50" fmla="*/ 996833 w 1347770"/>
                  <a:gd name="connsiteY50" fmla="*/ 633063 h 654494"/>
                  <a:gd name="connsiteX51" fmla="*/ 696795 w 1347770"/>
                  <a:gd name="connsiteY51" fmla="*/ 654494 h 654494"/>
                  <a:gd name="connsiteX52" fmla="*/ 712869 w 1347770"/>
                  <a:gd name="connsiteY52" fmla="*/ 183007 h 654494"/>
                  <a:gd name="connsiteX53" fmla="*/ 814667 w 1347770"/>
                  <a:gd name="connsiteY53" fmla="*/ 174970 h 654494"/>
                  <a:gd name="connsiteX54" fmla="*/ 803952 w 1347770"/>
                  <a:gd name="connsiteY54" fmla="*/ 539302 h 654494"/>
                  <a:gd name="connsiteX55" fmla="*/ 1018264 w 1347770"/>
                  <a:gd name="connsiteY55" fmla="*/ 525907 h 654494"/>
                  <a:gd name="connsiteX56" fmla="*/ 1224540 w 1347770"/>
                  <a:gd name="connsiteY56" fmla="*/ 523228 h 654494"/>
                  <a:gd name="connsiteX57" fmla="*/ 1221861 w 1347770"/>
                  <a:gd name="connsiteY57" fmla="*/ 341062 h 654494"/>
                  <a:gd name="connsiteX58" fmla="*/ 1205788 w 1347770"/>
                  <a:gd name="connsiteY58" fmla="*/ 158897 h 654494"/>
                  <a:gd name="connsiteX59" fmla="*/ 1347770 w 1347770"/>
                  <a:gd name="connsiteY59" fmla="*/ 2119 h 654494"/>
                  <a:gd name="connsiteX60" fmla="*/ 1347770 w 1347770"/>
                  <a:gd name="connsiteY60" fmla="*/ 129553 h 654494"/>
                  <a:gd name="connsiteX61" fmla="*/ 1087916 w 1347770"/>
                  <a:gd name="connsiteY61" fmla="*/ 99961 h 654494"/>
                  <a:gd name="connsiteX62" fmla="*/ 1085237 w 1347770"/>
                  <a:gd name="connsiteY62" fmla="*/ 158897 h 654494"/>
                  <a:gd name="connsiteX63" fmla="*/ 1128099 w 1347770"/>
                  <a:gd name="connsiteY63" fmla="*/ 156218 h 654494"/>
                  <a:gd name="connsiteX64" fmla="*/ 1170962 w 1347770"/>
                  <a:gd name="connsiteY64" fmla="*/ 164255 h 654494"/>
                  <a:gd name="connsiteX65" fmla="*/ 1200430 w 1347770"/>
                  <a:gd name="connsiteY65" fmla="*/ 207117 h 654494"/>
                  <a:gd name="connsiteX66" fmla="*/ 1208467 w 1347770"/>
                  <a:gd name="connsiteY66" fmla="*/ 488402 h 654494"/>
                  <a:gd name="connsiteX67" fmla="*/ 833420 w 1347770"/>
                  <a:gd name="connsiteY67" fmla="*/ 515191 h 654494"/>
                  <a:gd name="connsiteX68" fmla="*/ 841456 w 1347770"/>
                  <a:gd name="connsiteY68" fmla="*/ 172291 h 654494"/>
                  <a:gd name="connsiteX69" fmla="*/ 975402 w 1347770"/>
                  <a:gd name="connsiteY69" fmla="*/ 161576 h 654494"/>
                  <a:gd name="connsiteX70" fmla="*/ 975402 w 1347770"/>
                  <a:gd name="connsiteY70" fmla="*/ 113355 h 654494"/>
                  <a:gd name="connsiteX71" fmla="*/ 699474 w 1347770"/>
                  <a:gd name="connsiteY71" fmla="*/ 152262 h 654494"/>
                  <a:gd name="connsiteX72" fmla="*/ 699474 w 1347770"/>
                  <a:gd name="connsiteY72" fmla="*/ 7196 h 654494"/>
                  <a:gd name="connsiteX73" fmla="*/ 1347770 w 1347770"/>
                  <a:gd name="connsiteY73" fmla="*/ 2119 h 654494"/>
                  <a:gd name="connsiteX74" fmla="*/ 598205 w 1347770"/>
                  <a:gd name="connsiteY74" fmla="*/ 9158 h 654494"/>
                  <a:gd name="connsiteX75" fmla="*/ 559735 w 1347770"/>
                  <a:gd name="connsiteY75" fmla="*/ 220512 h 654494"/>
                  <a:gd name="connsiteX76" fmla="*/ 661970 w 1347770"/>
                  <a:gd name="connsiteY76" fmla="*/ 184721 h 654494"/>
                  <a:gd name="connsiteX77" fmla="*/ 661970 w 1347770"/>
                  <a:gd name="connsiteY77" fmla="*/ 335549 h 654494"/>
                  <a:gd name="connsiteX78" fmla="*/ 542540 w 1347770"/>
                  <a:gd name="connsiteY78" fmla="*/ 314273 h 654494"/>
                  <a:gd name="connsiteX79" fmla="*/ 583129 w 1347770"/>
                  <a:gd name="connsiteY79" fmla="*/ 654494 h 654494"/>
                  <a:gd name="connsiteX80" fmla="*/ 365203 w 1347770"/>
                  <a:gd name="connsiteY80" fmla="*/ 651255 h 654494"/>
                  <a:gd name="connsiteX81" fmla="*/ 402832 w 1347770"/>
                  <a:gd name="connsiteY81" fmla="*/ 322310 h 654494"/>
                  <a:gd name="connsiteX82" fmla="*/ 302996 w 1347770"/>
                  <a:gd name="connsiteY82" fmla="*/ 362338 h 654494"/>
                  <a:gd name="connsiteX83" fmla="*/ 300317 w 1347770"/>
                  <a:gd name="connsiteY83" fmla="*/ 231227 h 654494"/>
                  <a:gd name="connsiteX84" fmla="*/ 319123 w 1347770"/>
                  <a:gd name="connsiteY84" fmla="*/ 199620 h 654494"/>
                  <a:gd name="connsiteX85" fmla="*/ 399593 w 1347770"/>
                  <a:gd name="connsiteY85" fmla="*/ 208675 h 654494"/>
                  <a:gd name="connsiteX86" fmla="*/ 372399 w 1347770"/>
                  <a:gd name="connsiteY86" fmla="*/ 0 h 654494"/>
                  <a:gd name="connsiteX87" fmla="*/ 598205 w 1347770"/>
                  <a:gd name="connsiteY87" fmla="*/ 9158 h 654494"/>
                  <a:gd name="connsiteX88" fmla="*/ 86877 w 1347770"/>
                  <a:gd name="connsiteY88" fmla="*/ 6199 h 654494"/>
                  <a:gd name="connsiteX89" fmla="*/ 250540 w 1347770"/>
                  <a:gd name="connsiteY89" fmla="*/ 6199 h 654494"/>
                  <a:gd name="connsiteX90" fmla="*/ 227987 w 1347770"/>
                  <a:gd name="connsiteY90" fmla="*/ 75851 h 654494"/>
                  <a:gd name="connsiteX91" fmla="*/ 330065 w 1347770"/>
                  <a:gd name="connsiteY91" fmla="*/ 34702 h 654494"/>
                  <a:gd name="connsiteX92" fmla="*/ 324428 w 1347770"/>
                  <a:gd name="connsiteY92" fmla="*/ 148181 h 654494"/>
                  <a:gd name="connsiteX93" fmla="*/ 161014 w 1347770"/>
                  <a:gd name="connsiteY93" fmla="*/ 150860 h 654494"/>
                  <a:gd name="connsiteX94" fmla="*/ 0 w 1347770"/>
                  <a:gd name="connsiteY94" fmla="*/ 206961 h 654494"/>
                  <a:gd name="connsiteX95" fmla="*/ 2959 w 1347770"/>
                  <a:gd name="connsiteY95" fmla="*/ 54294 h 654494"/>
                  <a:gd name="connsiteX96" fmla="*/ 120831 w 1347770"/>
                  <a:gd name="connsiteY96" fmla="*/ 78530 h 654494"/>
                  <a:gd name="connsiteX97" fmla="*/ 86877 w 1347770"/>
                  <a:gd name="connsiteY97" fmla="*/ 6199 h 65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347770" h="654494">
                    <a:moveTo>
                      <a:pt x="185124" y="466971"/>
                    </a:moveTo>
                    <a:lnTo>
                      <a:pt x="118152" y="475008"/>
                    </a:lnTo>
                    <a:lnTo>
                      <a:pt x="110115" y="558054"/>
                    </a:lnTo>
                    <a:lnTo>
                      <a:pt x="185124" y="550017"/>
                    </a:lnTo>
                    <a:lnTo>
                      <a:pt x="185124" y="466971"/>
                    </a:lnTo>
                    <a:close/>
                    <a:moveTo>
                      <a:pt x="235019" y="383757"/>
                    </a:moveTo>
                    <a:cubicBezTo>
                      <a:pt x="249083" y="384762"/>
                      <a:pt x="260134" y="389283"/>
                      <a:pt x="268171" y="397319"/>
                    </a:cubicBezTo>
                    <a:cubicBezTo>
                      <a:pt x="277100" y="404463"/>
                      <a:pt x="284244" y="418751"/>
                      <a:pt x="289602" y="440182"/>
                    </a:cubicBezTo>
                    <a:cubicBezTo>
                      <a:pt x="302103" y="484830"/>
                      <a:pt x="302996" y="547338"/>
                      <a:pt x="292281" y="627705"/>
                    </a:cubicBezTo>
                    <a:lnTo>
                      <a:pt x="211913" y="633063"/>
                    </a:lnTo>
                    <a:lnTo>
                      <a:pt x="10996" y="649137"/>
                    </a:lnTo>
                    <a:lnTo>
                      <a:pt x="37785" y="410714"/>
                    </a:lnTo>
                    <a:lnTo>
                      <a:pt x="120831" y="397319"/>
                    </a:lnTo>
                    <a:cubicBezTo>
                      <a:pt x="167265" y="390176"/>
                      <a:pt x="200305" y="385711"/>
                      <a:pt x="219950" y="383925"/>
                    </a:cubicBezTo>
                    <a:cubicBezTo>
                      <a:pt x="225308" y="383478"/>
                      <a:pt x="230331" y="383423"/>
                      <a:pt x="235019" y="383757"/>
                    </a:cubicBezTo>
                    <a:close/>
                    <a:moveTo>
                      <a:pt x="964686" y="359815"/>
                    </a:moveTo>
                    <a:lnTo>
                      <a:pt x="929860" y="362494"/>
                    </a:lnTo>
                    <a:lnTo>
                      <a:pt x="927181" y="413393"/>
                    </a:lnTo>
                    <a:lnTo>
                      <a:pt x="962007" y="410714"/>
                    </a:lnTo>
                    <a:lnTo>
                      <a:pt x="964686" y="359815"/>
                    </a:lnTo>
                    <a:close/>
                    <a:moveTo>
                      <a:pt x="1106668" y="351778"/>
                    </a:moveTo>
                    <a:lnTo>
                      <a:pt x="1071842" y="354457"/>
                    </a:lnTo>
                    <a:lnTo>
                      <a:pt x="1071842" y="402677"/>
                    </a:lnTo>
                    <a:lnTo>
                      <a:pt x="1103989" y="402677"/>
                    </a:lnTo>
                    <a:lnTo>
                      <a:pt x="1106668" y="351778"/>
                    </a:lnTo>
                    <a:close/>
                    <a:moveTo>
                      <a:pt x="289602" y="274090"/>
                    </a:moveTo>
                    <a:lnTo>
                      <a:pt x="286923" y="346420"/>
                    </a:lnTo>
                    <a:lnTo>
                      <a:pt x="45821" y="378567"/>
                    </a:lnTo>
                    <a:lnTo>
                      <a:pt x="48500" y="298200"/>
                    </a:lnTo>
                    <a:lnTo>
                      <a:pt x="289602" y="274090"/>
                    </a:lnTo>
                    <a:close/>
                    <a:moveTo>
                      <a:pt x="972723" y="244622"/>
                    </a:moveTo>
                    <a:lnTo>
                      <a:pt x="932539" y="249980"/>
                    </a:lnTo>
                    <a:lnTo>
                      <a:pt x="929860" y="295521"/>
                    </a:lnTo>
                    <a:lnTo>
                      <a:pt x="970044" y="290163"/>
                    </a:lnTo>
                    <a:lnTo>
                      <a:pt x="972723" y="244622"/>
                    </a:lnTo>
                    <a:close/>
                    <a:moveTo>
                      <a:pt x="1103989" y="239264"/>
                    </a:moveTo>
                    <a:lnTo>
                      <a:pt x="1077200" y="241943"/>
                    </a:lnTo>
                    <a:lnTo>
                      <a:pt x="1074521" y="287484"/>
                    </a:lnTo>
                    <a:lnTo>
                      <a:pt x="1103989" y="284805"/>
                    </a:lnTo>
                    <a:lnTo>
                      <a:pt x="1103989" y="239264"/>
                    </a:lnTo>
                    <a:close/>
                    <a:moveTo>
                      <a:pt x="292281" y="174970"/>
                    </a:moveTo>
                    <a:lnTo>
                      <a:pt x="289602" y="247301"/>
                    </a:lnTo>
                    <a:lnTo>
                      <a:pt x="158335" y="255337"/>
                    </a:lnTo>
                    <a:lnTo>
                      <a:pt x="45821" y="268732"/>
                    </a:lnTo>
                    <a:lnTo>
                      <a:pt x="48500" y="188365"/>
                    </a:lnTo>
                    <a:lnTo>
                      <a:pt x="292281" y="174970"/>
                    </a:lnTo>
                    <a:close/>
                    <a:moveTo>
                      <a:pt x="1205788" y="158897"/>
                    </a:moveTo>
                    <a:lnTo>
                      <a:pt x="1326338" y="164255"/>
                    </a:lnTo>
                    <a:cubicBezTo>
                      <a:pt x="1335268" y="280341"/>
                      <a:pt x="1339733" y="362494"/>
                      <a:pt x="1339733" y="410714"/>
                    </a:cubicBezTo>
                    <a:cubicBezTo>
                      <a:pt x="1339733" y="483937"/>
                      <a:pt x="1337947" y="556268"/>
                      <a:pt x="1334375" y="627705"/>
                    </a:cubicBezTo>
                    <a:cubicBezTo>
                      <a:pt x="1209360" y="627705"/>
                      <a:pt x="1096845" y="629491"/>
                      <a:pt x="996833" y="633063"/>
                    </a:cubicBezTo>
                    <a:cubicBezTo>
                      <a:pt x="932539" y="636635"/>
                      <a:pt x="832527" y="643779"/>
                      <a:pt x="696795" y="654494"/>
                    </a:cubicBezTo>
                    <a:lnTo>
                      <a:pt x="712869" y="183007"/>
                    </a:lnTo>
                    <a:lnTo>
                      <a:pt x="814667" y="174970"/>
                    </a:lnTo>
                    <a:lnTo>
                      <a:pt x="803952" y="539302"/>
                    </a:lnTo>
                    <a:lnTo>
                      <a:pt x="1018264" y="525907"/>
                    </a:lnTo>
                    <a:cubicBezTo>
                      <a:pt x="1053983" y="524121"/>
                      <a:pt x="1122742" y="523228"/>
                      <a:pt x="1224540" y="523228"/>
                    </a:cubicBezTo>
                    <a:cubicBezTo>
                      <a:pt x="1224540" y="450005"/>
                      <a:pt x="1223647" y="389283"/>
                      <a:pt x="1221861" y="341062"/>
                    </a:cubicBezTo>
                    <a:cubicBezTo>
                      <a:pt x="1220075" y="307130"/>
                      <a:pt x="1214717" y="246408"/>
                      <a:pt x="1205788" y="158897"/>
                    </a:cubicBezTo>
                    <a:close/>
                    <a:moveTo>
                      <a:pt x="1347770" y="2119"/>
                    </a:moveTo>
                    <a:lnTo>
                      <a:pt x="1347770" y="129553"/>
                    </a:lnTo>
                    <a:lnTo>
                      <a:pt x="1087916" y="99961"/>
                    </a:lnTo>
                    <a:lnTo>
                      <a:pt x="1085237" y="158897"/>
                    </a:lnTo>
                    <a:cubicBezTo>
                      <a:pt x="1101310" y="157111"/>
                      <a:pt x="1115598" y="156218"/>
                      <a:pt x="1128099" y="156218"/>
                    </a:cubicBezTo>
                    <a:cubicBezTo>
                      <a:pt x="1144173" y="156218"/>
                      <a:pt x="1158460" y="158897"/>
                      <a:pt x="1170962" y="164255"/>
                    </a:cubicBezTo>
                    <a:cubicBezTo>
                      <a:pt x="1190607" y="173184"/>
                      <a:pt x="1200430" y="187472"/>
                      <a:pt x="1200430" y="207117"/>
                    </a:cubicBezTo>
                    <a:lnTo>
                      <a:pt x="1208467" y="488402"/>
                    </a:lnTo>
                    <a:lnTo>
                      <a:pt x="833420" y="515191"/>
                    </a:lnTo>
                    <a:lnTo>
                      <a:pt x="841456" y="172291"/>
                    </a:lnTo>
                    <a:lnTo>
                      <a:pt x="975402" y="161576"/>
                    </a:lnTo>
                    <a:lnTo>
                      <a:pt x="975402" y="113355"/>
                    </a:lnTo>
                    <a:lnTo>
                      <a:pt x="699474" y="152262"/>
                    </a:lnTo>
                    <a:lnTo>
                      <a:pt x="699474" y="7196"/>
                    </a:lnTo>
                    <a:cubicBezTo>
                      <a:pt x="915573" y="26219"/>
                      <a:pt x="1131671" y="24526"/>
                      <a:pt x="1347770" y="2119"/>
                    </a:cubicBezTo>
                    <a:close/>
                    <a:moveTo>
                      <a:pt x="598205" y="9158"/>
                    </a:moveTo>
                    <a:lnTo>
                      <a:pt x="559735" y="220512"/>
                    </a:lnTo>
                    <a:lnTo>
                      <a:pt x="661970" y="184721"/>
                    </a:lnTo>
                    <a:lnTo>
                      <a:pt x="661970" y="335549"/>
                    </a:lnTo>
                    <a:lnTo>
                      <a:pt x="542540" y="314273"/>
                    </a:lnTo>
                    <a:lnTo>
                      <a:pt x="583129" y="654494"/>
                    </a:lnTo>
                    <a:lnTo>
                      <a:pt x="365203" y="651255"/>
                    </a:lnTo>
                    <a:lnTo>
                      <a:pt x="402832" y="322310"/>
                    </a:lnTo>
                    <a:lnTo>
                      <a:pt x="302996" y="362338"/>
                    </a:lnTo>
                    <a:lnTo>
                      <a:pt x="300317" y="231227"/>
                    </a:lnTo>
                    <a:cubicBezTo>
                      <a:pt x="306586" y="229569"/>
                      <a:pt x="312854" y="201278"/>
                      <a:pt x="319123" y="199620"/>
                    </a:cubicBezTo>
                    <a:lnTo>
                      <a:pt x="399593" y="208675"/>
                    </a:lnTo>
                    <a:cubicBezTo>
                      <a:pt x="401379" y="138130"/>
                      <a:pt x="370613" y="70545"/>
                      <a:pt x="372399" y="0"/>
                    </a:cubicBezTo>
                    <a:lnTo>
                      <a:pt x="598205" y="9158"/>
                    </a:lnTo>
                    <a:close/>
                    <a:moveTo>
                      <a:pt x="86877" y="6199"/>
                    </a:moveTo>
                    <a:lnTo>
                      <a:pt x="250540" y="6199"/>
                    </a:lnTo>
                    <a:lnTo>
                      <a:pt x="227987" y="75851"/>
                    </a:lnTo>
                    <a:lnTo>
                      <a:pt x="330065" y="34702"/>
                    </a:lnTo>
                    <a:cubicBezTo>
                      <a:pt x="329172" y="59705"/>
                      <a:pt x="325321" y="123178"/>
                      <a:pt x="324428" y="148181"/>
                    </a:cubicBezTo>
                    <a:cubicBezTo>
                      <a:pt x="269957" y="149074"/>
                      <a:pt x="215085" y="141063"/>
                      <a:pt x="161014" y="150860"/>
                    </a:cubicBezTo>
                    <a:cubicBezTo>
                      <a:pt x="106943" y="160657"/>
                      <a:pt x="75009" y="190888"/>
                      <a:pt x="0" y="206961"/>
                    </a:cubicBezTo>
                    <a:cubicBezTo>
                      <a:pt x="986" y="156072"/>
                      <a:pt x="1973" y="105183"/>
                      <a:pt x="2959" y="54294"/>
                    </a:cubicBezTo>
                    <a:lnTo>
                      <a:pt x="120831" y="78530"/>
                    </a:lnTo>
                    <a:lnTo>
                      <a:pt x="86877" y="6199"/>
                    </a:lnTo>
                    <a:close/>
                  </a:path>
                </a:pathLst>
              </a:custGeom>
              <a:solidFill>
                <a:schemeClr val="tx1">
                  <a:lumMod val="75000"/>
                  <a:lumOff val="25000"/>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5400">
                  <a:latin typeface="HGP創英角ﾎﾟｯﾌﾟ体" panose="040B0A00000000000000" pitchFamily="50" charset="-128"/>
                  <a:ea typeface="HGP創英角ﾎﾟｯﾌﾟ体" panose="040B0A00000000000000" pitchFamily="50" charset="-128"/>
                </a:endParaRPr>
              </a:p>
            </p:txBody>
          </p:sp>
        </p:grpSp>
        <p:sp>
          <p:nvSpPr>
            <p:cNvPr id="16" name="テキスト ボックス 15">
              <a:extLst>
                <a:ext uri="{FF2B5EF4-FFF2-40B4-BE49-F238E27FC236}">
                  <a16:creationId xmlns:a16="http://schemas.microsoft.com/office/drawing/2014/main" id="{0357BE03-4F53-4E15-2E72-497ED8657C71}"/>
                </a:ext>
              </a:extLst>
            </p:cNvPr>
            <p:cNvSpPr txBox="1">
              <a:spLocks noChangeAspect="1"/>
            </p:cNvSpPr>
            <p:nvPr/>
          </p:nvSpPr>
          <p:spPr>
            <a:xfrm>
              <a:off x="9238450" y="9134625"/>
              <a:ext cx="3284204" cy="206825"/>
            </a:xfrm>
            <a:custGeom>
              <a:avLst/>
              <a:gdLst/>
              <a:ahLst/>
              <a:cxnLst/>
              <a:rect l="l" t="t" r="r" b="b"/>
              <a:pathLst>
                <a:path w="4802134" h="302418">
                  <a:moveTo>
                    <a:pt x="4768732" y="227837"/>
                  </a:moveTo>
                  <a:cubicBezTo>
                    <a:pt x="4764174" y="227837"/>
                    <a:pt x="4760267" y="229465"/>
                    <a:pt x="4757012" y="232720"/>
                  </a:cubicBezTo>
                  <a:cubicBezTo>
                    <a:pt x="4753756" y="235976"/>
                    <a:pt x="4752128" y="239883"/>
                    <a:pt x="4752128" y="244440"/>
                  </a:cubicBezTo>
                  <a:cubicBezTo>
                    <a:pt x="4752128" y="248998"/>
                    <a:pt x="4753756" y="252905"/>
                    <a:pt x="4757012" y="256161"/>
                  </a:cubicBezTo>
                  <a:cubicBezTo>
                    <a:pt x="4760267" y="259416"/>
                    <a:pt x="4764174" y="261044"/>
                    <a:pt x="4768732" y="261044"/>
                  </a:cubicBezTo>
                  <a:cubicBezTo>
                    <a:pt x="4773290" y="261044"/>
                    <a:pt x="4777197" y="259416"/>
                    <a:pt x="4780452" y="256161"/>
                  </a:cubicBezTo>
                  <a:cubicBezTo>
                    <a:pt x="4783708" y="252905"/>
                    <a:pt x="4785335" y="248998"/>
                    <a:pt x="4785335" y="244440"/>
                  </a:cubicBezTo>
                  <a:cubicBezTo>
                    <a:pt x="4785335" y="239883"/>
                    <a:pt x="4783708" y="235976"/>
                    <a:pt x="4780452" y="232720"/>
                  </a:cubicBezTo>
                  <a:cubicBezTo>
                    <a:pt x="4777197" y="229465"/>
                    <a:pt x="4773290" y="227837"/>
                    <a:pt x="4768732" y="227837"/>
                  </a:cubicBezTo>
                  <a:close/>
                  <a:moveTo>
                    <a:pt x="3852211" y="224907"/>
                  </a:moveTo>
                  <a:cubicBezTo>
                    <a:pt x="3849346" y="225037"/>
                    <a:pt x="3846611" y="225167"/>
                    <a:pt x="3844007" y="225297"/>
                  </a:cubicBezTo>
                  <a:cubicBezTo>
                    <a:pt x="3841402" y="225428"/>
                    <a:pt x="3838798" y="225981"/>
                    <a:pt x="3836193" y="226958"/>
                  </a:cubicBezTo>
                  <a:cubicBezTo>
                    <a:pt x="3833589" y="227935"/>
                    <a:pt x="3831603" y="229595"/>
                    <a:pt x="3830236" y="231939"/>
                  </a:cubicBezTo>
                  <a:cubicBezTo>
                    <a:pt x="3828868" y="234283"/>
                    <a:pt x="3828250" y="236757"/>
                    <a:pt x="3828380" y="239362"/>
                  </a:cubicBezTo>
                  <a:cubicBezTo>
                    <a:pt x="3827599" y="243399"/>
                    <a:pt x="3828315" y="247175"/>
                    <a:pt x="3830529" y="250691"/>
                  </a:cubicBezTo>
                  <a:cubicBezTo>
                    <a:pt x="3832743" y="254207"/>
                    <a:pt x="3835998" y="255770"/>
                    <a:pt x="3840296" y="255379"/>
                  </a:cubicBezTo>
                  <a:cubicBezTo>
                    <a:pt x="3842249" y="255119"/>
                    <a:pt x="3844170" y="254631"/>
                    <a:pt x="3846058" y="253914"/>
                  </a:cubicBezTo>
                  <a:cubicBezTo>
                    <a:pt x="3847946" y="253198"/>
                    <a:pt x="3849281" y="251896"/>
                    <a:pt x="3850062" y="250008"/>
                  </a:cubicBezTo>
                  <a:cubicBezTo>
                    <a:pt x="3850844" y="248119"/>
                    <a:pt x="3851365" y="246199"/>
                    <a:pt x="3851625" y="244245"/>
                  </a:cubicBezTo>
                  <a:cubicBezTo>
                    <a:pt x="3852146" y="237864"/>
                    <a:pt x="3852341" y="231418"/>
                    <a:pt x="3852211" y="224907"/>
                  </a:cubicBezTo>
                  <a:close/>
                  <a:moveTo>
                    <a:pt x="2558653" y="220861"/>
                  </a:moveTo>
                  <a:cubicBezTo>
                    <a:pt x="2554287" y="221456"/>
                    <a:pt x="2550467" y="223341"/>
                    <a:pt x="2547193" y="226516"/>
                  </a:cubicBezTo>
                  <a:cubicBezTo>
                    <a:pt x="2543919" y="229691"/>
                    <a:pt x="2542579" y="233561"/>
                    <a:pt x="2543175" y="238125"/>
                  </a:cubicBezTo>
                  <a:cubicBezTo>
                    <a:pt x="2544564" y="242292"/>
                    <a:pt x="2547243" y="244871"/>
                    <a:pt x="2551211" y="245864"/>
                  </a:cubicBezTo>
                  <a:cubicBezTo>
                    <a:pt x="2555180" y="246856"/>
                    <a:pt x="2559099" y="247104"/>
                    <a:pt x="2562969" y="246608"/>
                  </a:cubicBezTo>
                  <a:cubicBezTo>
                    <a:pt x="2566838" y="246112"/>
                    <a:pt x="2570658" y="245268"/>
                    <a:pt x="2574428" y="244078"/>
                  </a:cubicBezTo>
                  <a:cubicBezTo>
                    <a:pt x="2584350" y="241101"/>
                    <a:pt x="2592387" y="235247"/>
                    <a:pt x="2598539" y="226516"/>
                  </a:cubicBezTo>
                  <a:cubicBezTo>
                    <a:pt x="2585640" y="221555"/>
                    <a:pt x="2572345" y="219670"/>
                    <a:pt x="2558653" y="220861"/>
                  </a:cubicBezTo>
                  <a:close/>
                  <a:moveTo>
                    <a:pt x="1568053" y="220861"/>
                  </a:moveTo>
                  <a:cubicBezTo>
                    <a:pt x="1563687" y="221456"/>
                    <a:pt x="1559867" y="223341"/>
                    <a:pt x="1556593" y="226516"/>
                  </a:cubicBezTo>
                  <a:cubicBezTo>
                    <a:pt x="1553319" y="229691"/>
                    <a:pt x="1551980" y="233561"/>
                    <a:pt x="1552575" y="238125"/>
                  </a:cubicBezTo>
                  <a:cubicBezTo>
                    <a:pt x="1553964" y="242292"/>
                    <a:pt x="1556643" y="244872"/>
                    <a:pt x="1560612" y="245864"/>
                  </a:cubicBezTo>
                  <a:cubicBezTo>
                    <a:pt x="1564580" y="246856"/>
                    <a:pt x="1568500" y="247104"/>
                    <a:pt x="1572369" y="246608"/>
                  </a:cubicBezTo>
                  <a:cubicBezTo>
                    <a:pt x="1576239" y="246112"/>
                    <a:pt x="1580058" y="245268"/>
                    <a:pt x="1583829" y="244078"/>
                  </a:cubicBezTo>
                  <a:cubicBezTo>
                    <a:pt x="1593751" y="241101"/>
                    <a:pt x="1601787" y="235247"/>
                    <a:pt x="1607939" y="226516"/>
                  </a:cubicBezTo>
                  <a:cubicBezTo>
                    <a:pt x="1595041" y="221555"/>
                    <a:pt x="1581745" y="219670"/>
                    <a:pt x="1568053" y="220861"/>
                  </a:cubicBezTo>
                  <a:close/>
                  <a:moveTo>
                    <a:pt x="2866969" y="212405"/>
                  </a:moveTo>
                  <a:lnTo>
                    <a:pt x="2868141" y="248152"/>
                  </a:lnTo>
                  <a:cubicBezTo>
                    <a:pt x="2847826" y="252319"/>
                    <a:pt x="2827316" y="254663"/>
                    <a:pt x="2806610" y="255184"/>
                  </a:cubicBezTo>
                  <a:cubicBezTo>
                    <a:pt x="2792155" y="255054"/>
                    <a:pt x="2778025" y="253166"/>
                    <a:pt x="2764222" y="249519"/>
                  </a:cubicBezTo>
                  <a:lnTo>
                    <a:pt x="2765784" y="216117"/>
                  </a:lnTo>
                  <a:cubicBezTo>
                    <a:pt x="2779718" y="220544"/>
                    <a:pt x="2793978" y="222693"/>
                    <a:pt x="2808563" y="222563"/>
                  </a:cubicBezTo>
                  <a:cubicBezTo>
                    <a:pt x="2818460" y="222302"/>
                    <a:pt x="2828292" y="221195"/>
                    <a:pt x="2838059" y="219242"/>
                  </a:cubicBezTo>
                  <a:cubicBezTo>
                    <a:pt x="2847826" y="217289"/>
                    <a:pt x="2857463" y="215010"/>
                    <a:pt x="2866969" y="212405"/>
                  </a:cubicBezTo>
                  <a:close/>
                  <a:moveTo>
                    <a:pt x="4768732" y="211038"/>
                  </a:moveTo>
                  <a:cubicBezTo>
                    <a:pt x="4777978" y="211038"/>
                    <a:pt x="4785856" y="214293"/>
                    <a:pt x="4792367" y="220805"/>
                  </a:cubicBezTo>
                  <a:cubicBezTo>
                    <a:pt x="4798879" y="227316"/>
                    <a:pt x="4802134" y="235195"/>
                    <a:pt x="4802134" y="244440"/>
                  </a:cubicBezTo>
                  <a:cubicBezTo>
                    <a:pt x="4802134" y="253686"/>
                    <a:pt x="4798879" y="261565"/>
                    <a:pt x="4792367" y="268076"/>
                  </a:cubicBezTo>
                  <a:cubicBezTo>
                    <a:pt x="4785856" y="274587"/>
                    <a:pt x="4777978" y="277843"/>
                    <a:pt x="4768732" y="277843"/>
                  </a:cubicBezTo>
                  <a:cubicBezTo>
                    <a:pt x="4759616" y="277843"/>
                    <a:pt x="4751770" y="274587"/>
                    <a:pt x="4745194" y="268076"/>
                  </a:cubicBezTo>
                  <a:cubicBezTo>
                    <a:pt x="4738618" y="261565"/>
                    <a:pt x="4735329" y="253686"/>
                    <a:pt x="4735329" y="244440"/>
                  </a:cubicBezTo>
                  <a:cubicBezTo>
                    <a:pt x="4735329" y="235195"/>
                    <a:pt x="4738618" y="227316"/>
                    <a:pt x="4745194" y="220805"/>
                  </a:cubicBezTo>
                  <a:cubicBezTo>
                    <a:pt x="4751770" y="214293"/>
                    <a:pt x="4759616" y="211038"/>
                    <a:pt x="4768732" y="211038"/>
                  </a:cubicBezTo>
                  <a:close/>
                  <a:moveTo>
                    <a:pt x="1104602" y="202406"/>
                  </a:moveTo>
                  <a:lnTo>
                    <a:pt x="1106984" y="250031"/>
                  </a:lnTo>
                  <a:cubicBezTo>
                    <a:pt x="1079202" y="256182"/>
                    <a:pt x="1051123" y="258961"/>
                    <a:pt x="1022747" y="258365"/>
                  </a:cubicBezTo>
                  <a:cubicBezTo>
                    <a:pt x="999133" y="258365"/>
                    <a:pt x="976015" y="255091"/>
                    <a:pt x="953393" y="248543"/>
                  </a:cubicBezTo>
                  <a:lnTo>
                    <a:pt x="956965" y="205978"/>
                  </a:lnTo>
                  <a:cubicBezTo>
                    <a:pt x="980182" y="209550"/>
                    <a:pt x="1003697" y="211633"/>
                    <a:pt x="1027509" y="212229"/>
                  </a:cubicBezTo>
                  <a:cubicBezTo>
                    <a:pt x="1040408" y="211832"/>
                    <a:pt x="1053257" y="210740"/>
                    <a:pt x="1066056" y="208954"/>
                  </a:cubicBezTo>
                  <a:cubicBezTo>
                    <a:pt x="1078855" y="207168"/>
                    <a:pt x="1091704" y="204986"/>
                    <a:pt x="1104602" y="202406"/>
                  </a:cubicBezTo>
                  <a:close/>
                  <a:moveTo>
                    <a:pt x="484882" y="167282"/>
                  </a:moveTo>
                  <a:lnTo>
                    <a:pt x="528935" y="167282"/>
                  </a:lnTo>
                  <a:lnTo>
                    <a:pt x="528935" y="186332"/>
                  </a:lnTo>
                  <a:lnTo>
                    <a:pt x="582811" y="186332"/>
                  </a:lnTo>
                  <a:lnTo>
                    <a:pt x="582811" y="223837"/>
                  </a:lnTo>
                  <a:lnTo>
                    <a:pt x="528935" y="223837"/>
                  </a:lnTo>
                  <a:lnTo>
                    <a:pt x="528935" y="245268"/>
                  </a:lnTo>
                  <a:lnTo>
                    <a:pt x="597694" y="245268"/>
                  </a:lnTo>
                  <a:lnTo>
                    <a:pt x="597694" y="283964"/>
                  </a:lnTo>
                  <a:lnTo>
                    <a:pt x="406896" y="283964"/>
                  </a:lnTo>
                  <a:lnTo>
                    <a:pt x="406896" y="245268"/>
                  </a:lnTo>
                  <a:lnTo>
                    <a:pt x="484882" y="245268"/>
                  </a:lnTo>
                  <a:lnTo>
                    <a:pt x="484882" y="223837"/>
                  </a:lnTo>
                  <a:lnTo>
                    <a:pt x="431601" y="223837"/>
                  </a:lnTo>
                  <a:lnTo>
                    <a:pt x="431601" y="186332"/>
                  </a:lnTo>
                  <a:lnTo>
                    <a:pt x="484882" y="186332"/>
                  </a:lnTo>
                  <a:close/>
                  <a:moveTo>
                    <a:pt x="3847523" y="162594"/>
                  </a:moveTo>
                  <a:lnTo>
                    <a:pt x="3877214" y="163376"/>
                  </a:lnTo>
                  <a:cubicBezTo>
                    <a:pt x="3877996" y="175747"/>
                    <a:pt x="3878777" y="188118"/>
                    <a:pt x="3879558" y="200490"/>
                  </a:cubicBezTo>
                  <a:cubicBezTo>
                    <a:pt x="3895446" y="203094"/>
                    <a:pt x="3911203" y="206740"/>
                    <a:pt x="3926830" y="211429"/>
                  </a:cubicBezTo>
                  <a:lnTo>
                    <a:pt x="3914719" y="242487"/>
                  </a:lnTo>
                  <a:cubicBezTo>
                    <a:pt x="3903259" y="238190"/>
                    <a:pt x="3891669" y="234218"/>
                    <a:pt x="3879949" y="230572"/>
                  </a:cubicBezTo>
                  <a:cubicBezTo>
                    <a:pt x="3879949" y="238515"/>
                    <a:pt x="3879558" y="245417"/>
                    <a:pt x="3878777" y="251277"/>
                  </a:cubicBezTo>
                  <a:cubicBezTo>
                    <a:pt x="3877344" y="260002"/>
                    <a:pt x="3873405" y="267165"/>
                    <a:pt x="3866959" y="272764"/>
                  </a:cubicBezTo>
                  <a:cubicBezTo>
                    <a:pt x="3860513" y="278364"/>
                    <a:pt x="3852992" y="281359"/>
                    <a:pt x="3844398" y="281750"/>
                  </a:cubicBezTo>
                  <a:cubicBezTo>
                    <a:pt x="3838277" y="282271"/>
                    <a:pt x="3832254" y="281717"/>
                    <a:pt x="3826329" y="280089"/>
                  </a:cubicBezTo>
                  <a:cubicBezTo>
                    <a:pt x="3820404" y="278462"/>
                    <a:pt x="3815162" y="275564"/>
                    <a:pt x="3810604" y="271397"/>
                  </a:cubicBezTo>
                  <a:cubicBezTo>
                    <a:pt x="3806046" y="267230"/>
                    <a:pt x="3802791" y="262216"/>
                    <a:pt x="3800837" y="256356"/>
                  </a:cubicBezTo>
                  <a:cubicBezTo>
                    <a:pt x="3798884" y="250496"/>
                    <a:pt x="3797907" y="244571"/>
                    <a:pt x="3797907" y="238580"/>
                  </a:cubicBezTo>
                  <a:cubicBezTo>
                    <a:pt x="3798168" y="229986"/>
                    <a:pt x="3801196" y="222693"/>
                    <a:pt x="3806991" y="216703"/>
                  </a:cubicBezTo>
                  <a:cubicBezTo>
                    <a:pt x="3812786" y="210712"/>
                    <a:pt x="3819525" y="206317"/>
                    <a:pt x="3827208" y="203517"/>
                  </a:cubicBezTo>
                  <a:cubicBezTo>
                    <a:pt x="3834891" y="200718"/>
                    <a:pt x="3842835" y="199122"/>
                    <a:pt x="3851039" y="198732"/>
                  </a:cubicBezTo>
                  <a:cubicBezTo>
                    <a:pt x="3849997" y="186751"/>
                    <a:pt x="3848825" y="174705"/>
                    <a:pt x="3847523" y="162594"/>
                  </a:cubicBezTo>
                  <a:close/>
                  <a:moveTo>
                    <a:pt x="2981027" y="151804"/>
                  </a:moveTo>
                  <a:cubicBezTo>
                    <a:pt x="2970510" y="153590"/>
                    <a:pt x="2960687" y="157410"/>
                    <a:pt x="2951559" y="163264"/>
                  </a:cubicBezTo>
                  <a:cubicBezTo>
                    <a:pt x="2942431" y="169118"/>
                    <a:pt x="2936875" y="177502"/>
                    <a:pt x="2934890" y="188416"/>
                  </a:cubicBezTo>
                  <a:cubicBezTo>
                    <a:pt x="2933700" y="198536"/>
                    <a:pt x="2938065" y="204390"/>
                    <a:pt x="2947987" y="205978"/>
                  </a:cubicBezTo>
                  <a:cubicBezTo>
                    <a:pt x="2958504" y="206970"/>
                    <a:pt x="2966442" y="203001"/>
                    <a:pt x="2971800" y="194071"/>
                  </a:cubicBezTo>
                  <a:cubicBezTo>
                    <a:pt x="2974578" y="187325"/>
                    <a:pt x="2976513" y="180429"/>
                    <a:pt x="2977604" y="173384"/>
                  </a:cubicBezTo>
                  <a:cubicBezTo>
                    <a:pt x="2978695" y="166340"/>
                    <a:pt x="2979836" y="159146"/>
                    <a:pt x="2981027" y="151804"/>
                  </a:cubicBezTo>
                  <a:close/>
                  <a:moveTo>
                    <a:pt x="2819795" y="119034"/>
                  </a:moveTo>
                  <a:cubicBezTo>
                    <a:pt x="2829106" y="118644"/>
                    <a:pt x="2838450" y="119295"/>
                    <a:pt x="2847826" y="120988"/>
                  </a:cubicBezTo>
                  <a:lnTo>
                    <a:pt x="2851342" y="147358"/>
                  </a:lnTo>
                  <a:lnTo>
                    <a:pt x="2813447" y="180956"/>
                  </a:lnTo>
                  <a:lnTo>
                    <a:pt x="2798210" y="167087"/>
                  </a:lnTo>
                  <a:lnTo>
                    <a:pt x="2812275" y="153218"/>
                  </a:lnTo>
                  <a:cubicBezTo>
                    <a:pt x="2796778" y="153609"/>
                    <a:pt x="2781672" y="156083"/>
                    <a:pt x="2766956" y="160641"/>
                  </a:cubicBezTo>
                  <a:lnTo>
                    <a:pt x="2764612" y="126457"/>
                  </a:lnTo>
                  <a:cubicBezTo>
                    <a:pt x="2773598" y="124634"/>
                    <a:pt x="2782714" y="123039"/>
                    <a:pt x="2791960" y="121671"/>
                  </a:cubicBezTo>
                  <a:cubicBezTo>
                    <a:pt x="2801205" y="120304"/>
                    <a:pt x="2810484" y="119425"/>
                    <a:pt x="2819795" y="119034"/>
                  </a:cubicBezTo>
                  <a:close/>
                  <a:moveTo>
                    <a:pt x="2705621" y="113955"/>
                  </a:moveTo>
                  <a:lnTo>
                    <a:pt x="2737461" y="116104"/>
                  </a:lnTo>
                  <a:cubicBezTo>
                    <a:pt x="2734595" y="133294"/>
                    <a:pt x="2732577" y="150549"/>
                    <a:pt x="2731405" y="167868"/>
                  </a:cubicBezTo>
                  <a:cubicBezTo>
                    <a:pt x="2730233" y="185188"/>
                    <a:pt x="2730559" y="202443"/>
                    <a:pt x="2732382" y="219633"/>
                  </a:cubicBezTo>
                  <a:lnTo>
                    <a:pt x="2746641" y="212405"/>
                  </a:lnTo>
                  <a:lnTo>
                    <a:pt x="2756604" y="240143"/>
                  </a:lnTo>
                  <a:lnTo>
                    <a:pt x="2707965" y="266123"/>
                  </a:lnTo>
                  <a:cubicBezTo>
                    <a:pt x="2703797" y="249715"/>
                    <a:pt x="2701095" y="232981"/>
                    <a:pt x="2699858" y="215921"/>
                  </a:cubicBezTo>
                  <a:cubicBezTo>
                    <a:pt x="2698621" y="198862"/>
                    <a:pt x="2698458" y="181802"/>
                    <a:pt x="2699370" y="164743"/>
                  </a:cubicBezTo>
                  <a:cubicBezTo>
                    <a:pt x="2700281" y="147684"/>
                    <a:pt x="2702365" y="130754"/>
                    <a:pt x="2705621" y="113955"/>
                  </a:cubicBezTo>
                  <a:close/>
                  <a:moveTo>
                    <a:pt x="704253" y="109975"/>
                  </a:moveTo>
                  <a:cubicBezTo>
                    <a:pt x="710748" y="109536"/>
                    <a:pt x="717333" y="109723"/>
                    <a:pt x="724007" y="110537"/>
                  </a:cubicBezTo>
                  <a:cubicBezTo>
                    <a:pt x="737355" y="112165"/>
                    <a:pt x="749368" y="117113"/>
                    <a:pt x="760047" y="125383"/>
                  </a:cubicBezTo>
                  <a:cubicBezTo>
                    <a:pt x="770725" y="133652"/>
                    <a:pt x="778668" y="143940"/>
                    <a:pt x="783878" y="156246"/>
                  </a:cubicBezTo>
                  <a:cubicBezTo>
                    <a:pt x="789087" y="168552"/>
                    <a:pt x="791886" y="181282"/>
                    <a:pt x="792277" y="194434"/>
                  </a:cubicBezTo>
                  <a:cubicBezTo>
                    <a:pt x="792407" y="206285"/>
                    <a:pt x="791073" y="217940"/>
                    <a:pt x="788273" y="229400"/>
                  </a:cubicBezTo>
                  <a:cubicBezTo>
                    <a:pt x="785473" y="240859"/>
                    <a:pt x="780948" y="251473"/>
                    <a:pt x="774697" y="261239"/>
                  </a:cubicBezTo>
                  <a:lnTo>
                    <a:pt x="736215" y="245027"/>
                  </a:lnTo>
                  <a:cubicBezTo>
                    <a:pt x="741034" y="237343"/>
                    <a:pt x="744843" y="229074"/>
                    <a:pt x="747643" y="220219"/>
                  </a:cubicBezTo>
                  <a:cubicBezTo>
                    <a:pt x="750442" y="211363"/>
                    <a:pt x="751973" y="202313"/>
                    <a:pt x="752233" y="193067"/>
                  </a:cubicBezTo>
                  <a:cubicBezTo>
                    <a:pt x="751842" y="184993"/>
                    <a:pt x="750215" y="177212"/>
                    <a:pt x="747350" y="169724"/>
                  </a:cubicBezTo>
                  <a:cubicBezTo>
                    <a:pt x="744485" y="162236"/>
                    <a:pt x="740318" y="155562"/>
                    <a:pt x="734848" y="149702"/>
                  </a:cubicBezTo>
                  <a:cubicBezTo>
                    <a:pt x="730550" y="145144"/>
                    <a:pt x="725439" y="141889"/>
                    <a:pt x="719514" y="139935"/>
                  </a:cubicBezTo>
                  <a:cubicBezTo>
                    <a:pt x="713589" y="137982"/>
                    <a:pt x="707533" y="137559"/>
                    <a:pt x="701348" y="138666"/>
                  </a:cubicBezTo>
                  <a:cubicBezTo>
                    <a:pt x="695162" y="139772"/>
                    <a:pt x="689465" y="141758"/>
                    <a:pt x="684256" y="144623"/>
                  </a:cubicBezTo>
                  <a:cubicBezTo>
                    <a:pt x="677224" y="148270"/>
                    <a:pt x="670843" y="152958"/>
                    <a:pt x="665113" y="158688"/>
                  </a:cubicBezTo>
                  <a:cubicBezTo>
                    <a:pt x="659383" y="164417"/>
                    <a:pt x="656029" y="171287"/>
                    <a:pt x="655053" y="179296"/>
                  </a:cubicBezTo>
                  <a:cubicBezTo>
                    <a:pt x="654076" y="187304"/>
                    <a:pt x="655802" y="194825"/>
                    <a:pt x="660229" y="201857"/>
                  </a:cubicBezTo>
                  <a:lnTo>
                    <a:pt x="709064" y="146577"/>
                  </a:lnTo>
                  <a:lnTo>
                    <a:pt x="732113" y="172166"/>
                  </a:lnTo>
                  <a:lnTo>
                    <a:pt x="648900" y="257919"/>
                  </a:lnTo>
                  <a:cubicBezTo>
                    <a:pt x="637570" y="247240"/>
                    <a:pt x="629366" y="234478"/>
                    <a:pt x="624287" y="219633"/>
                  </a:cubicBezTo>
                  <a:cubicBezTo>
                    <a:pt x="619208" y="204787"/>
                    <a:pt x="618590" y="189746"/>
                    <a:pt x="622432" y="174510"/>
                  </a:cubicBezTo>
                  <a:cubicBezTo>
                    <a:pt x="626273" y="159274"/>
                    <a:pt x="633859" y="146251"/>
                    <a:pt x="645188" y="135442"/>
                  </a:cubicBezTo>
                  <a:cubicBezTo>
                    <a:pt x="656518" y="124634"/>
                    <a:pt x="669801" y="117211"/>
                    <a:pt x="685037" y="113174"/>
                  </a:cubicBezTo>
                  <a:cubicBezTo>
                    <a:pt x="691353" y="111481"/>
                    <a:pt x="697758" y="110415"/>
                    <a:pt x="704253" y="109975"/>
                  </a:cubicBezTo>
                  <a:close/>
                  <a:moveTo>
                    <a:pt x="3888348" y="107314"/>
                  </a:moveTo>
                  <a:lnTo>
                    <a:pt x="3917063" y="122355"/>
                  </a:lnTo>
                  <a:lnTo>
                    <a:pt x="3889130" y="161422"/>
                  </a:lnTo>
                  <a:lnTo>
                    <a:pt x="3862759" y="148139"/>
                  </a:lnTo>
                  <a:close/>
                  <a:moveTo>
                    <a:pt x="1731039" y="96961"/>
                  </a:moveTo>
                  <a:cubicBezTo>
                    <a:pt x="1740284" y="111286"/>
                    <a:pt x="1749660" y="125415"/>
                    <a:pt x="1759167" y="139349"/>
                  </a:cubicBezTo>
                  <a:cubicBezTo>
                    <a:pt x="1766720" y="149897"/>
                    <a:pt x="1775445" y="159404"/>
                    <a:pt x="1785342" y="167868"/>
                  </a:cubicBezTo>
                  <a:cubicBezTo>
                    <a:pt x="1800578" y="158102"/>
                    <a:pt x="1816336" y="149181"/>
                    <a:pt x="1832614" y="141107"/>
                  </a:cubicBezTo>
                  <a:lnTo>
                    <a:pt x="1855859" y="172166"/>
                  </a:lnTo>
                  <a:cubicBezTo>
                    <a:pt x="1842446" y="177114"/>
                    <a:pt x="1829228" y="182584"/>
                    <a:pt x="1816205" y="188574"/>
                  </a:cubicBezTo>
                  <a:cubicBezTo>
                    <a:pt x="1803183" y="194564"/>
                    <a:pt x="1790812" y="201662"/>
                    <a:pt x="1779091" y="209866"/>
                  </a:cubicBezTo>
                  <a:cubicBezTo>
                    <a:pt x="1776617" y="211819"/>
                    <a:pt x="1774208" y="213838"/>
                    <a:pt x="1771864" y="215921"/>
                  </a:cubicBezTo>
                  <a:cubicBezTo>
                    <a:pt x="1769520" y="218005"/>
                    <a:pt x="1767404" y="220316"/>
                    <a:pt x="1765515" y="222856"/>
                  </a:cubicBezTo>
                  <a:cubicBezTo>
                    <a:pt x="1763627" y="225395"/>
                    <a:pt x="1762748" y="228293"/>
                    <a:pt x="1762878" y="231548"/>
                  </a:cubicBezTo>
                  <a:cubicBezTo>
                    <a:pt x="1763269" y="233762"/>
                    <a:pt x="1764343" y="235520"/>
                    <a:pt x="1766101" y="236822"/>
                  </a:cubicBezTo>
                  <a:cubicBezTo>
                    <a:pt x="1767859" y="238125"/>
                    <a:pt x="1769780" y="239069"/>
                    <a:pt x="1771864" y="239655"/>
                  </a:cubicBezTo>
                  <a:cubicBezTo>
                    <a:pt x="1773948" y="240241"/>
                    <a:pt x="1776096" y="240729"/>
                    <a:pt x="1778310" y="241120"/>
                  </a:cubicBezTo>
                  <a:cubicBezTo>
                    <a:pt x="1798365" y="243985"/>
                    <a:pt x="1817573" y="241055"/>
                    <a:pt x="1835934" y="232330"/>
                  </a:cubicBezTo>
                  <a:lnTo>
                    <a:pt x="1839060" y="267490"/>
                  </a:lnTo>
                  <a:cubicBezTo>
                    <a:pt x="1819005" y="272309"/>
                    <a:pt x="1798755" y="274132"/>
                    <a:pt x="1778310" y="272960"/>
                  </a:cubicBezTo>
                  <a:cubicBezTo>
                    <a:pt x="1771929" y="272569"/>
                    <a:pt x="1765646" y="271723"/>
                    <a:pt x="1759460" y="270420"/>
                  </a:cubicBezTo>
                  <a:cubicBezTo>
                    <a:pt x="1753274" y="269118"/>
                    <a:pt x="1747317" y="267034"/>
                    <a:pt x="1741587" y="264170"/>
                  </a:cubicBezTo>
                  <a:cubicBezTo>
                    <a:pt x="1735857" y="261305"/>
                    <a:pt x="1731266" y="257170"/>
                    <a:pt x="1727815" y="251766"/>
                  </a:cubicBezTo>
                  <a:cubicBezTo>
                    <a:pt x="1724364" y="246361"/>
                    <a:pt x="1722769" y="240404"/>
                    <a:pt x="1723030" y="233892"/>
                  </a:cubicBezTo>
                  <a:cubicBezTo>
                    <a:pt x="1723290" y="228683"/>
                    <a:pt x="1724690" y="223832"/>
                    <a:pt x="1727229" y="219340"/>
                  </a:cubicBezTo>
                  <a:cubicBezTo>
                    <a:pt x="1729769" y="214847"/>
                    <a:pt x="1732731" y="210712"/>
                    <a:pt x="1736117" y="206936"/>
                  </a:cubicBezTo>
                  <a:cubicBezTo>
                    <a:pt x="1739503" y="203159"/>
                    <a:pt x="1743117" y="199578"/>
                    <a:pt x="1746959" y="196192"/>
                  </a:cubicBezTo>
                  <a:cubicBezTo>
                    <a:pt x="1750800" y="192806"/>
                    <a:pt x="1754804" y="189486"/>
                    <a:pt x="1758971" y="186230"/>
                  </a:cubicBezTo>
                  <a:cubicBezTo>
                    <a:pt x="1751809" y="179458"/>
                    <a:pt x="1744907" y="172361"/>
                    <a:pt x="1738266" y="164938"/>
                  </a:cubicBezTo>
                  <a:cubicBezTo>
                    <a:pt x="1725764" y="150744"/>
                    <a:pt x="1714044" y="135833"/>
                    <a:pt x="1703105" y="120206"/>
                  </a:cubicBezTo>
                  <a:close/>
                  <a:moveTo>
                    <a:pt x="4613393" y="95203"/>
                  </a:moveTo>
                  <a:lnTo>
                    <a:pt x="4643865" y="99110"/>
                  </a:lnTo>
                  <a:lnTo>
                    <a:pt x="4633903" y="120402"/>
                  </a:lnTo>
                  <a:lnTo>
                    <a:pt x="4669454" y="118448"/>
                  </a:lnTo>
                  <a:lnTo>
                    <a:pt x="4667892" y="148921"/>
                  </a:lnTo>
                  <a:lnTo>
                    <a:pt x="4619253" y="151460"/>
                  </a:lnTo>
                  <a:lnTo>
                    <a:pt x="4611049" y="168845"/>
                  </a:lnTo>
                  <a:cubicBezTo>
                    <a:pt x="4621336" y="170929"/>
                    <a:pt x="4630647" y="175291"/>
                    <a:pt x="4638982" y="181933"/>
                  </a:cubicBezTo>
                  <a:cubicBezTo>
                    <a:pt x="4650181" y="177375"/>
                    <a:pt x="4661739" y="174738"/>
                    <a:pt x="4673654" y="174022"/>
                  </a:cubicBezTo>
                  <a:cubicBezTo>
                    <a:pt x="4685570" y="173305"/>
                    <a:pt x="4697518" y="173729"/>
                    <a:pt x="4709498" y="175291"/>
                  </a:cubicBezTo>
                  <a:lnTo>
                    <a:pt x="4708717" y="202443"/>
                  </a:lnTo>
                  <a:cubicBezTo>
                    <a:pt x="4692179" y="200359"/>
                    <a:pt x="4675900" y="201011"/>
                    <a:pt x="4659883" y="204396"/>
                  </a:cubicBezTo>
                  <a:cubicBezTo>
                    <a:pt x="4665483" y="211298"/>
                    <a:pt x="4671082" y="218265"/>
                    <a:pt x="4676682" y="225297"/>
                  </a:cubicBezTo>
                  <a:lnTo>
                    <a:pt x="4644842" y="238190"/>
                  </a:lnTo>
                  <a:cubicBezTo>
                    <a:pt x="4640805" y="231548"/>
                    <a:pt x="4636312" y="225167"/>
                    <a:pt x="4631364" y="219047"/>
                  </a:cubicBezTo>
                  <a:cubicBezTo>
                    <a:pt x="4628499" y="221912"/>
                    <a:pt x="4626350" y="225200"/>
                    <a:pt x="4624918" y="228911"/>
                  </a:cubicBezTo>
                  <a:cubicBezTo>
                    <a:pt x="4623485" y="232623"/>
                    <a:pt x="4623387" y="236399"/>
                    <a:pt x="4624625" y="240241"/>
                  </a:cubicBezTo>
                  <a:cubicBezTo>
                    <a:pt x="4625862" y="244082"/>
                    <a:pt x="4628238" y="246980"/>
                    <a:pt x="4631754" y="248933"/>
                  </a:cubicBezTo>
                  <a:cubicBezTo>
                    <a:pt x="4635661" y="250626"/>
                    <a:pt x="4639731" y="251635"/>
                    <a:pt x="4643963" y="251961"/>
                  </a:cubicBezTo>
                  <a:cubicBezTo>
                    <a:pt x="4648195" y="252287"/>
                    <a:pt x="4652427" y="252384"/>
                    <a:pt x="4656660" y="252254"/>
                  </a:cubicBezTo>
                  <a:cubicBezTo>
                    <a:pt x="4660892" y="252124"/>
                    <a:pt x="4665157" y="251798"/>
                    <a:pt x="4669454" y="251277"/>
                  </a:cubicBezTo>
                  <a:lnTo>
                    <a:pt x="4668673" y="282531"/>
                  </a:lnTo>
                  <a:cubicBezTo>
                    <a:pt x="4652525" y="285526"/>
                    <a:pt x="4636508" y="285005"/>
                    <a:pt x="4620620" y="280968"/>
                  </a:cubicBezTo>
                  <a:cubicBezTo>
                    <a:pt x="4609421" y="277973"/>
                    <a:pt x="4601900" y="271332"/>
                    <a:pt x="4598059" y="261044"/>
                  </a:cubicBezTo>
                  <a:cubicBezTo>
                    <a:pt x="4594217" y="250756"/>
                    <a:pt x="4593794" y="240436"/>
                    <a:pt x="4596789" y="230083"/>
                  </a:cubicBezTo>
                  <a:cubicBezTo>
                    <a:pt x="4599784" y="219730"/>
                    <a:pt x="4604798" y="210452"/>
                    <a:pt x="4611830" y="202248"/>
                  </a:cubicBezTo>
                  <a:cubicBezTo>
                    <a:pt x="4598938" y="196518"/>
                    <a:pt x="4585459" y="194174"/>
                    <a:pt x="4571395" y="195216"/>
                  </a:cubicBezTo>
                  <a:lnTo>
                    <a:pt x="4588976" y="153218"/>
                  </a:lnTo>
                  <a:lnTo>
                    <a:pt x="4551862" y="155367"/>
                  </a:lnTo>
                  <a:lnTo>
                    <a:pt x="4550299" y="124894"/>
                  </a:lnTo>
                  <a:lnTo>
                    <a:pt x="4602258" y="122160"/>
                  </a:lnTo>
                  <a:close/>
                  <a:moveTo>
                    <a:pt x="3788531" y="92859"/>
                  </a:moveTo>
                  <a:lnTo>
                    <a:pt x="3821153" y="95594"/>
                  </a:lnTo>
                  <a:lnTo>
                    <a:pt x="3813339" y="124308"/>
                  </a:lnTo>
                  <a:lnTo>
                    <a:pt x="3839124" y="123918"/>
                  </a:lnTo>
                  <a:lnTo>
                    <a:pt x="3835607" y="157711"/>
                  </a:lnTo>
                  <a:lnTo>
                    <a:pt x="3804744" y="158102"/>
                  </a:lnTo>
                  <a:lnTo>
                    <a:pt x="3783843" y="248347"/>
                  </a:lnTo>
                  <a:lnTo>
                    <a:pt x="3749855" y="245027"/>
                  </a:lnTo>
                  <a:lnTo>
                    <a:pt x="3770365" y="159274"/>
                  </a:lnTo>
                  <a:lnTo>
                    <a:pt x="3738720" y="158883"/>
                  </a:lnTo>
                  <a:lnTo>
                    <a:pt x="3737353" y="125871"/>
                  </a:lnTo>
                  <a:lnTo>
                    <a:pt x="3779350" y="125090"/>
                  </a:lnTo>
                  <a:close/>
                  <a:moveTo>
                    <a:pt x="4411265" y="73818"/>
                  </a:moveTo>
                  <a:lnTo>
                    <a:pt x="4411265" y="132457"/>
                  </a:lnTo>
                  <a:lnTo>
                    <a:pt x="4456212" y="132457"/>
                  </a:lnTo>
                  <a:lnTo>
                    <a:pt x="4430911" y="124122"/>
                  </a:lnTo>
                  <a:cubicBezTo>
                    <a:pt x="4440039" y="108247"/>
                    <a:pt x="4447480" y="91479"/>
                    <a:pt x="4453235" y="73818"/>
                  </a:cubicBezTo>
                  <a:close/>
                  <a:moveTo>
                    <a:pt x="4324052" y="73818"/>
                  </a:moveTo>
                  <a:cubicBezTo>
                    <a:pt x="4335165" y="91082"/>
                    <a:pt x="4342507" y="106858"/>
                    <a:pt x="4346079" y="121146"/>
                  </a:cubicBezTo>
                  <a:lnTo>
                    <a:pt x="4317504" y="132457"/>
                  </a:lnTo>
                  <a:lnTo>
                    <a:pt x="4363938" y="132457"/>
                  </a:lnTo>
                  <a:lnTo>
                    <a:pt x="4363938" y="73818"/>
                  </a:lnTo>
                  <a:close/>
                  <a:moveTo>
                    <a:pt x="1199555" y="58638"/>
                  </a:moveTo>
                  <a:cubicBezTo>
                    <a:pt x="1215033" y="73521"/>
                    <a:pt x="1231007" y="87759"/>
                    <a:pt x="1247477" y="101352"/>
                  </a:cubicBezTo>
                  <a:cubicBezTo>
                    <a:pt x="1263948" y="114945"/>
                    <a:pt x="1281311" y="127496"/>
                    <a:pt x="1299567" y="139005"/>
                  </a:cubicBezTo>
                  <a:cubicBezTo>
                    <a:pt x="1334294" y="161032"/>
                    <a:pt x="1371302" y="178593"/>
                    <a:pt x="1410593" y="191690"/>
                  </a:cubicBezTo>
                  <a:lnTo>
                    <a:pt x="1397198" y="242887"/>
                  </a:lnTo>
                  <a:cubicBezTo>
                    <a:pt x="1360884" y="233164"/>
                    <a:pt x="1326654" y="218479"/>
                    <a:pt x="1294507" y="198834"/>
                  </a:cubicBezTo>
                  <a:cubicBezTo>
                    <a:pt x="1263948" y="180181"/>
                    <a:pt x="1234777" y="159444"/>
                    <a:pt x="1206996" y="136624"/>
                  </a:cubicBezTo>
                  <a:lnTo>
                    <a:pt x="1154311" y="212229"/>
                  </a:lnTo>
                  <a:lnTo>
                    <a:pt x="1114127" y="179486"/>
                  </a:lnTo>
                  <a:close/>
                  <a:moveTo>
                    <a:pt x="362843" y="52982"/>
                  </a:moveTo>
                  <a:lnTo>
                    <a:pt x="362843" y="183654"/>
                  </a:lnTo>
                  <a:cubicBezTo>
                    <a:pt x="364827" y="183852"/>
                    <a:pt x="367605" y="183951"/>
                    <a:pt x="371177" y="183951"/>
                  </a:cubicBezTo>
                  <a:cubicBezTo>
                    <a:pt x="374352" y="183951"/>
                    <a:pt x="377031" y="183157"/>
                    <a:pt x="379214" y="181570"/>
                  </a:cubicBezTo>
                  <a:cubicBezTo>
                    <a:pt x="382191" y="179189"/>
                    <a:pt x="383679" y="174129"/>
                    <a:pt x="383679" y="166389"/>
                  </a:cubicBezTo>
                  <a:cubicBezTo>
                    <a:pt x="383679" y="148927"/>
                    <a:pt x="377726" y="132754"/>
                    <a:pt x="365819" y="117871"/>
                  </a:cubicBezTo>
                  <a:cubicBezTo>
                    <a:pt x="371574" y="95250"/>
                    <a:pt x="376336" y="73620"/>
                    <a:pt x="380107" y="52982"/>
                  </a:cubicBezTo>
                  <a:close/>
                  <a:moveTo>
                    <a:pt x="2060674" y="51792"/>
                  </a:moveTo>
                  <a:cubicBezTo>
                    <a:pt x="2073969" y="51792"/>
                    <a:pt x="2086868" y="54520"/>
                    <a:pt x="2099369" y="59977"/>
                  </a:cubicBezTo>
                  <a:cubicBezTo>
                    <a:pt x="2111871" y="65434"/>
                    <a:pt x="2121693" y="73918"/>
                    <a:pt x="2128837" y="85427"/>
                  </a:cubicBezTo>
                  <a:cubicBezTo>
                    <a:pt x="2135981" y="96936"/>
                    <a:pt x="2139950" y="109438"/>
                    <a:pt x="2140743" y="122932"/>
                  </a:cubicBezTo>
                  <a:cubicBezTo>
                    <a:pt x="2141537" y="136425"/>
                    <a:pt x="2139950" y="149423"/>
                    <a:pt x="2135981" y="161925"/>
                  </a:cubicBezTo>
                  <a:cubicBezTo>
                    <a:pt x="2130425" y="177601"/>
                    <a:pt x="2122388" y="191740"/>
                    <a:pt x="2111871" y="204341"/>
                  </a:cubicBezTo>
                  <a:cubicBezTo>
                    <a:pt x="2101354" y="216941"/>
                    <a:pt x="2089696" y="228252"/>
                    <a:pt x="2076896" y="238273"/>
                  </a:cubicBezTo>
                  <a:cubicBezTo>
                    <a:pt x="2064097" y="248295"/>
                    <a:pt x="2050454" y="257075"/>
                    <a:pt x="2035968" y="264616"/>
                  </a:cubicBezTo>
                  <a:lnTo>
                    <a:pt x="1985962" y="230683"/>
                  </a:lnTo>
                  <a:cubicBezTo>
                    <a:pt x="1994098" y="225921"/>
                    <a:pt x="2002036" y="220960"/>
                    <a:pt x="2009775" y="215800"/>
                  </a:cubicBezTo>
                  <a:cubicBezTo>
                    <a:pt x="2017514" y="210641"/>
                    <a:pt x="2025104" y="205184"/>
                    <a:pt x="2032545" y="199429"/>
                  </a:cubicBezTo>
                  <a:cubicBezTo>
                    <a:pt x="2039987" y="193675"/>
                    <a:pt x="2047081" y="187573"/>
                    <a:pt x="2053828" y="181123"/>
                  </a:cubicBezTo>
                  <a:cubicBezTo>
                    <a:pt x="2060575" y="174674"/>
                    <a:pt x="2066032" y="167183"/>
                    <a:pt x="2070199" y="158650"/>
                  </a:cubicBezTo>
                  <a:cubicBezTo>
                    <a:pt x="2072580" y="152499"/>
                    <a:pt x="2073920" y="146099"/>
                    <a:pt x="2074218" y="139452"/>
                  </a:cubicBezTo>
                  <a:cubicBezTo>
                    <a:pt x="2074515" y="132804"/>
                    <a:pt x="2073126" y="126504"/>
                    <a:pt x="2070050" y="120550"/>
                  </a:cubicBezTo>
                  <a:cubicBezTo>
                    <a:pt x="2066974" y="114597"/>
                    <a:pt x="2062361" y="110182"/>
                    <a:pt x="2056209" y="107305"/>
                  </a:cubicBezTo>
                  <a:cubicBezTo>
                    <a:pt x="2050057" y="104427"/>
                    <a:pt x="2043708" y="103187"/>
                    <a:pt x="2037159" y="103584"/>
                  </a:cubicBezTo>
                  <a:cubicBezTo>
                    <a:pt x="2021681" y="104576"/>
                    <a:pt x="2006302" y="106759"/>
                    <a:pt x="1991022" y="110132"/>
                  </a:cubicBezTo>
                  <a:cubicBezTo>
                    <a:pt x="1975743" y="113506"/>
                    <a:pt x="1960612" y="117276"/>
                    <a:pt x="1945630" y="121443"/>
                  </a:cubicBezTo>
                  <a:cubicBezTo>
                    <a:pt x="1930648" y="125611"/>
                    <a:pt x="1915914" y="129976"/>
                    <a:pt x="1901428" y="134540"/>
                  </a:cubicBezTo>
                  <a:lnTo>
                    <a:pt x="1894582" y="77093"/>
                  </a:lnTo>
                  <a:cubicBezTo>
                    <a:pt x="1921371" y="68560"/>
                    <a:pt x="1948706" y="62061"/>
                    <a:pt x="1976586" y="57596"/>
                  </a:cubicBezTo>
                  <a:cubicBezTo>
                    <a:pt x="2004466" y="53131"/>
                    <a:pt x="2032496" y="51196"/>
                    <a:pt x="2060674" y="51792"/>
                  </a:cubicBezTo>
                  <a:close/>
                  <a:moveTo>
                    <a:pt x="1299567" y="49113"/>
                  </a:moveTo>
                  <a:lnTo>
                    <a:pt x="1318617" y="97631"/>
                  </a:lnTo>
                  <a:lnTo>
                    <a:pt x="1295995" y="105072"/>
                  </a:lnTo>
                  <a:lnTo>
                    <a:pt x="1277838" y="57150"/>
                  </a:lnTo>
                  <a:close/>
                  <a:moveTo>
                    <a:pt x="2311300" y="38100"/>
                  </a:moveTo>
                  <a:lnTo>
                    <a:pt x="2354758" y="68163"/>
                  </a:lnTo>
                  <a:lnTo>
                    <a:pt x="2248197" y="152995"/>
                  </a:lnTo>
                  <a:lnTo>
                    <a:pt x="2386310" y="219372"/>
                  </a:lnTo>
                  <a:lnTo>
                    <a:pt x="2361307" y="274736"/>
                  </a:lnTo>
                  <a:lnTo>
                    <a:pt x="2191643" y="184844"/>
                  </a:lnTo>
                  <a:lnTo>
                    <a:pt x="2188071" y="136326"/>
                  </a:lnTo>
                  <a:close/>
                  <a:moveTo>
                    <a:pt x="3504009" y="36611"/>
                  </a:moveTo>
                  <a:lnTo>
                    <a:pt x="3559968" y="41374"/>
                  </a:lnTo>
                  <a:cubicBezTo>
                    <a:pt x="3553023" y="77093"/>
                    <a:pt x="3551436" y="112911"/>
                    <a:pt x="3555206" y="148828"/>
                  </a:cubicBezTo>
                  <a:lnTo>
                    <a:pt x="3580804" y="119360"/>
                  </a:lnTo>
                  <a:lnTo>
                    <a:pt x="3602533" y="161032"/>
                  </a:lnTo>
                  <a:lnTo>
                    <a:pt x="3548955" y="221754"/>
                  </a:lnTo>
                  <a:lnTo>
                    <a:pt x="3512343" y="212229"/>
                  </a:lnTo>
                  <a:cubicBezTo>
                    <a:pt x="3507779" y="198139"/>
                    <a:pt x="3504753" y="183753"/>
                    <a:pt x="3503265" y="169068"/>
                  </a:cubicBezTo>
                  <a:cubicBezTo>
                    <a:pt x="3501777" y="154384"/>
                    <a:pt x="3500884" y="139700"/>
                    <a:pt x="3500586" y="125015"/>
                  </a:cubicBezTo>
                  <a:cubicBezTo>
                    <a:pt x="3500288" y="110331"/>
                    <a:pt x="3500437" y="95597"/>
                    <a:pt x="3501033" y="80813"/>
                  </a:cubicBezTo>
                  <a:cubicBezTo>
                    <a:pt x="3501628" y="66030"/>
                    <a:pt x="3502620" y="51296"/>
                    <a:pt x="3504009" y="36611"/>
                  </a:cubicBezTo>
                  <a:close/>
                  <a:moveTo>
                    <a:pt x="1338263" y="35123"/>
                  </a:moveTo>
                  <a:lnTo>
                    <a:pt x="1357313" y="85129"/>
                  </a:lnTo>
                  <a:lnTo>
                    <a:pt x="1333798" y="92571"/>
                  </a:lnTo>
                  <a:lnTo>
                    <a:pt x="1315938" y="43160"/>
                  </a:lnTo>
                  <a:close/>
                  <a:moveTo>
                    <a:pt x="3405783" y="17561"/>
                  </a:moveTo>
                  <a:lnTo>
                    <a:pt x="3424833" y="66079"/>
                  </a:lnTo>
                  <a:lnTo>
                    <a:pt x="3402211" y="73223"/>
                  </a:lnTo>
                  <a:lnTo>
                    <a:pt x="3384054" y="25300"/>
                  </a:lnTo>
                  <a:close/>
                  <a:moveTo>
                    <a:pt x="3245941" y="11013"/>
                  </a:moveTo>
                  <a:cubicBezTo>
                    <a:pt x="3260030" y="32841"/>
                    <a:pt x="3274318" y="54371"/>
                    <a:pt x="3288804" y="75604"/>
                  </a:cubicBezTo>
                  <a:cubicBezTo>
                    <a:pt x="3300313" y="91678"/>
                    <a:pt x="3313608" y="106164"/>
                    <a:pt x="3328690" y="119062"/>
                  </a:cubicBezTo>
                  <a:cubicBezTo>
                    <a:pt x="3351907" y="104179"/>
                    <a:pt x="3375917" y="90586"/>
                    <a:pt x="3400722" y="78283"/>
                  </a:cubicBezTo>
                  <a:lnTo>
                    <a:pt x="3436143" y="125611"/>
                  </a:lnTo>
                  <a:cubicBezTo>
                    <a:pt x="3415704" y="133151"/>
                    <a:pt x="3395563" y="141486"/>
                    <a:pt x="3375719" y="150614"/>
                  </a:cubicBezTo>
                  <a:cubicBezTo>
                    <a:pt x="3355875" y="159742"/>
                    <a:pt x="3337024" y="170557"/>
                    <a:pt x="3319165" y="183058"/>
                  </a:cubicBezTo>
                  <a:cubicBezTo>
                    <a:pt x="3315394" y="186035"/>
                    <a:pt x="3311723" y="189111"/>
                    <a:pt x="3308151" y="192286"/>
                  </a:cubicBezTo>
                  <a:cubicBezTo>
                    <a:pt x="3304579" y="195461"/>
                    <a:pt x="3301355" y="198983"/>
                    <a:pt x="3298477" y="202852"/>
                  </a:cubicBezTo>
                  <a:cubicBezTo>
                    <a:pt x="3295600" y="206722"/>
                    <a:pt x="3294261" y="211137"/>
                    <a:pt x="3294459" y="216098"/>
                  </a:cubicBezTo>
                  <a:cubicBezTo>
                    <a:pt x="3295054" y="219471"/>
                    <a:pt x="3296692" y="222150"/>
                    <a:pt x="3299370" y="224135"/>
                  </a:cubicBezTo>
                  <a:cubicBezTo>
                    <a:pt x="3302049" y="226119"/>
                    <a:pt x="3304976" y="227558"/>
                    <a:pt x="3308151" y="228451"/>
                  </a:cubicBezTo>
                  <a:cubicBezTo>
                    <a:pt x="3311326" y="229344"/>
                    <a:pt x="3314600" y="230088"/>
                    <a:pt x="3317974" y="230683"/>
                  </a:cubicBezTo>
                  <a:cubicBezTo>
                    <a:pt x="3348533" y="235049"/>
                    <a:pt x="3377803" y="230584"/>
                    <a:pt x="3405783" y="217289"/>
                  </a:cubicBezTo>
                  <a:lnTo>
                    <a:pt x="3410545" y="270867"/>
                  </a:lnTo>
                  <a:cubicBezTo>
                    <a:pt x="3379986" y="278209"/>
                    <a:pt x="3349128" y="280987"/>
                    <a:pt x="3317974" y="279201"/>
                  </a:cubicBezTo>
                  <a:cubicBezTo>
                    <a:pt x="3308250" y="278606"/>
                    <a:pt x="3298676" y="277316"/>
                    <a:pt x="3289250" y="275332"/>
                  </a:cubicBezTo>
                  <a:cubicBezTo>
                    <a:pt x="3279824" y="273347"/>
                    <a:pt x="3270746" y="270172"/>
                    <a:pt x="3262015" y="265807"/>
                  </a:cubicBezTo>
                  <a:cubicBezTo>
                    <a:pt x="3253283" y="261441"/>
                    <a:pt x="3246288" y="255141"/>
                    <a:pt x="3241030" y="246905"/>
                  </a:cubicBezTo>
                  <a:cubicBezTo>
                    <a:pt x="3235771" y="238670"/>
                    <a:pt x="3233340" y="229592"/>
                    <a:pt x="3233737" y="219670"/>
                  </a:cubicBezTo>
                  <a:cubicBezTo>
                    <a:pt x="3234134" y="211732"/>
                    <a:pt x="3236267" y="204341"/>
                    <a:pt x="3240137" y="197495"/>
                  </a:cubicBezTo>
                  <a:cubicBezTo>
                    <a:pt x="3244006" y="190648"/>
                    <a:pt x="3248521" y="184348"/>
                    <a:pt x="3253680" y="178593"/>
                  </a:cubicBezTo>
                  <a:cubicBezTo>
                    <a:pt x="3258839" y="172839"/>
                    <a:pt x="3264346" y="167382"/>
                    <a:pt x="3270200" y="162222"/>
                  </a:cubicBezTo>
                  <a:cubicBezTo>
                    <a:pt x="3276054" y="157063"/>
                    <a:pt x="3282156" y="152003"/>
                    <a:pt x="3288506" y="147042"/>
                  </a:cubicBezTo>
                  <a:cubicBezTo>
                    <a:pt x="3277592" y="136723"/>
                    <a:pt x="3267075" y="125908"/>
                    <a:pt x="3256954" y="114597"/>
                  </a:cubicBezTo>
                  <a:cubicBezTo>
                    <a:pt x="3237904" y="92968"/>
                    <a:pt x="3220045" y="70246"/>
                    <a:pt x="3203376" y="46434"/>
                  </a:cubicBezTo>
                  <a:close/>
                  <a:moveTo>
                    <a:pt x="2591692" y="9822"/>
                  </a:moveTo>
                  <a:lnTo>
                    <a:pt x="2606278" y="42862"/>
                  </a:lnTo>
                  <a:lnTo>
                    <a:pt x="2542877" y="118467"/>
                  </a:lnTo>
                  <a:cubicBezTo>
                    <a:pt x="2557164" y="110728"/>
                    <a:pt x="2572593" y="106908"/>
                    <a:pt x="2589163" y="107007"/>
                  </a:cubicBezTo>
                  <a:cubicBezTo>
                    <a:pt x="2605732" y="107106"/>
                    <a:pt x="2620764" y="112117"/>
                    <a:pt x="2634258" y="122039"/>
                  </a:cubicBezTo>
                  <a:cubicBezTo>
                    <a:pt x="2655093" y="138707"/>
                    <a:pt x="2665313" y="159742"/>
                    <a:pt x="2664916" y="185142"/>
                  </a:cubicBezTo>
                  <a:cubicBezTo>
                    <a:pt x="2664519" y="210542"/>
                    <a:pt x="2656383" y="232965"/>
                    <a:pt x="2640508" y="252412"/>
                  </a:cubicBezTo>
                  <a:cubicBezTo>
                    <a:pt x="2631579" y="262136"/>
                    <a:pt x="2621409" y="269775"/>
                    <a:pt x="2609999" y="275332"/>
                  </a:cubicBezTo>
                  <a:cubicBezTo>
                    <a:pt x="2598588" y="280888"/>
                    <a:pt x="2586732" y="285055"/>
                    <a:pt x="2574428" y="287833"/>
                  </a:cubicBezTo>
                  <a:cubicBezTo>
                    <a:pt x="2564507" y="289421"/>
                    <a:pt x="2554535" y="289321"/>
                    <a:pt x="2544514" y="287536"/>
                  </a:cubicBezTo>
                  <a:cubicBezTo>
                    <a:pt x="2534493" y="285750"/>
                    <a:pt x="2525613" y="281434"/>
                    <a:pt x="2517874" y="274587"/>
                  </a:cubicBezTo>
                  <a:cubicBezTo>
                    <a:pt x="2510135" y="267741"/>
                    <a:pt x="2505471" y="259159"/>
                    <a:pt x="2503884" y="248840"/>
                  </a:cubicBezTo>
                  <a:cubicBezTo>
                    <a:pt x="2501900" y="237132"/>
                    <a:pt x="2504132" y="226516"/>
                    <a:pt x="2510581" y="216991"/>
                  </a:cubicBezTo>
                  <a:cubicBezTo>
                    <a:pt x="2517030" y="207466"/>
                    <a:pt x="2525365" y="200223"/>
                    <a:pt x="2535584" y="195262"/>
                  </a:cubicBezTo>
                  <a:cubicBezTo>
                    <a:pt x="2545804" y="190301"/>
                    <a:pt x="2556768" y="188218"/>
                    <a:pt x="2568475" y="189011"/>
                  </a:cubicBezTo>
                  <a:cubicBezTo>
                    <a:pt x="2583358" y="190599"/>
                    <a:pt x="2597745" y="194171"/>
                    <a:pt x="2611636" y="199727"/>
                  </a:cubicBezTo>
                  <a:cubicBezTo>
                    <a:pt x="2613223" y="192980"/>
                    <a:pt x="2613471" y="186035"/>
                    <a:pt x="2612380" y="178891"/>
                  </a:cubicBezTo>
                  <a:cubicBezTo>
                    <a:pt x="2611288" y="171747"/>
                    <a:pt x="2608213" y="165546"/>
                    <a:pt x="2603152" y="160287"/>
                  </a:cubicBezTo>
                  <a:cubicBezTo>
                    <a:pt x="2598092" y="155029"/>
                    <a:pt x="2591792" y="152003"/>
                    <a:pt x="2584251" y="151209"/>
                  </a:cubicBezTo>
                  <a:cubicBezTo>
                    <a:pt x="2571750" y="150217"/>
                    <a:pt x="2559893" y="152251"/>
                    <a:pt x="2548681" y="157311"/>
                  </a:cubicBezTo>
                  <a:cubicBezTo>
                    <a:pt x="2537470" y="162371"/>
                    <a:pt x="2527250" y="168870"/>
                    <a:pt x="2518023" y="176807"/>
                  </a:cubicBezTo>
                  <a:cubicBezTo>
                    <a:pt x="2508795" y="184745"/>
                    <a:pt x="2500263" y="193327"/>
                    <a:pt x="2492424" y="202555"/>
                  </a:cubicBezTo>
                  <a:cubicBezTo>
                    <a:pt x="2484586" y="211782"/>
                    <a:pt x="2477393" y="221555"/>
                    <a:pt x="2470844" y="231874"/>
                  </a:cubicBezTo>
                  <a:lnTo>
                    <a:pt x="2431851" y="197643"/>
                  </a:lnTo>
                  <a:lnTo>
                    <a:pt x="2527101" y="68461"/>
                  </a:lnTo>
                  <a:lnTo>
                    <a:pt x="2446436" y="80664"/>
                  </a:lnTo>
                  <a:lnTo>
                    <a:pt x="2436911" y="29468"/>
                  </a:lnTo>
                  <a:close/>
                  <a:moveTo>
                    <a:pt x="1601093" y="9822"/>
                  </a:moveTo>
                  <a:lnTo>
                    <a:pt x="1615678" y="42862"/>
                  </a:lnTo>
                  <a:lnTo>
                    <a:pt x="1552277" y="118467"/>
                  </a:lnTo>
                  <a:cubicBezTo>
                    <a:pt x="1566565" y="110728"/>
                    <a:pt x="1581993" y="106908"/>
                    <a:pt x="1598563" y="107007"/>
                  </a:cubicBezTo>
                  <a:cubicBezTo>
                    <a:pt x="1615132" y="107106"/>
                    <a:pt x="1630164" y="112117"/>
                    <a:pt x="1643658" y="122039"/>
                  </a:cubicBezTo>
                  <a:cubicBezTo>
                    <a:pt x="1664494" y="138707"/>
                    <a:pt x="1674713" y="159742"/>
                    <a:pt x="1674316" y="185142"/>
                  </a:cubicBezTo>
                  <a:cubicBezTo>
                    <a:pt x="1673919" y="210542"/>
                    <a:pt x="1665783" y="232965"/>
                    <a:pt x="1649909" y="252412"/>
                  </a:cubicBezTo>
                  <a:cubicBezTo>
                    <a:pt x="1640979" y="262136"/>
                    <a:pt x="1630809" y="269775"/>
                    <a:pt x="1619399" y="275332"/>
                  </a:cubicBezTo>
                  <a:cubicBezTo>
                    <a:pt x="1607989" y="280888"/>
                    <a:pt x="1596132" y="285055"/>
                    <a:pt x="1583829" y="287833"/>
                  </a:cubicBezTo>
                  <a:cubicBezTo>
                    <a:pt x="1573907" y="289421"/>
                    <a:pt x="1563936" y="289321"/>
                    <a:pt x="1553914" y="287536"/>
                  </a:cubicBezTo>
                  <a:cubicBezTo>
                    <a:pt x="1543893" y="285750"/>
                    <a:pt x="1535013" y="281434"/>
                    <a:pt x="1527274" y="274587"/>
                  </a:cubicBezTo>
                  <a:cubicBezTo>
                    <a:pt x="1519535" y="267741"/>
                    <a:pt x="1514872" y="259159"/>
                    <a:pt x="1513284" y="248840"/>
                  </a:cubicBezTo>
                  <a:cubicBezTo>
                    <a:pt x="1511300" y="237132"/>
                    <a:pt x="1513532" y="226516"/>
                    <a:pt x="1519982" y="216991"/>
                  </a:cubicBezTo>
                  <a:cubicBezTo>
                    <a:pt x="1526431" y="207466"/>
                    <a:pt x="1534765" y="200223"/>
                    <a:pt x="1544985" y="195262"/>
                  </a:cubicBezTo>
                  <a:cubicBezTo>
                    <a:pt x="1555204" y="190301"/>
                    <a:pt x="1566168" y="188218"/>
                    <a:pt x="1577876" y="189011"/>
                  </a:cubicBezTo>
                  <a:cubicBezTo>
                    <a:pt x="1592759" y="190599"/>
                    <a:pt x="1607145" y="194171"/>
                    <a:pt x="1621036" y="199727"/>
                  </a:cubicBezTo>
                  <a:cubicBezTo>
                    <a:pt x="1622623" y="192980"/>
                    <a:pt x="1622871" y="186035"/>
                    <a:pt x="1621780" y="178891"/>
                  </a:cubicBezTo>
                  <a:cubicBezTo>
                    <a:pt x="1620689" y="171747"/>
                    <a:pt x="1617613" y="165546"/>
                    <a:pt x="1612553" y="160287"/>
                  </a:cubicBezTo>
                  <a:cubicBezTo>
                    <a:pt x="1607492" y="155029"/>
                    <a:pt x="1601192" y="152003"/>
                    <a:pt x="1593651" y="151209"/>
                  </a:cubicBezTo>
                  <a:cubicBezTo>
                    <a:pt x="1581150" y="150217"/>
                    <a:pt x="1569293" y="152251"/>
                    <a:pt x="1558082" y="157311"/>
                  </a:cubicBezTo>
                  <a:cubicBezTo>
                    <a:pt x="1546870" y="162371"/>
                    <a:pt x="1536650" y="168870"/>
                    <a:pt x="1527423" y="176807"/>
                  </a:cubicBezTo>
                  <a:cubicBezTo>
                    <a:pt x="1518196" y="184745"/>
                    <a:pt x="1509663" y="193327"/>
                    <a:pt x="1501825" y="202555"/>
                  </a:cubicBezTo>
                  <a:cubicBezTo>
                    <a:pt x="1493986" y="211782"/>
                    <a:pt x="1486793" y="221555"/>
                    <a:pt x="1480245" y="231874"/>
                  </a:cubicBezTo>
                  <a:lnTo>
                    <a:pt x="1441252" y="197643"/>
                  </a:lnTo>
                  <a:lnTo>
                    <a:pt x="1536501" y="68461"/>
                  </a:lnTo>
                  <a:lnTo>
                    <a:pt x="1455837" y="80664"/>
                  </a:lnTo>
                  <a:lnTo>
                    <a:pt x="1446312" y="29468"/>
                  </a:lnTo>
                  <a:close/>
                  <a:moveTo>
                    <a:pt x="158651" y="5357"/>
                  </a:moveTo>
                  <a:lnTo>
                    <a:pt x="204787" y="5357"/>
                  </a:lnTo>
                  <a:lnTo>
                    <a:pt x="204787" y="91380"/>
                  </a:lnTo>
                  <a:cubicBezTo>
                    <a:pt x="221456" y="80466"/>
                    <a:pt x="239911" y="66575"/>
                    <a:pt x="260151" y="49708"/>
                  </a:cubicBezTo>
                  <a:lnTo>
                    <a:pt x="291703" y="90189"/>
                  </a:lnTo>
                  <a:cubicBezTo>
                    <a:pt x="267096" y="105668"/>
                    <a:pt x="238125" y="121840"/>
                    <a:pt x="204787" y="138707"/>
                  </a:cubicBezTo>
                  <a:lnTo>
                    <a:pt x="204787" y="221456"/>
                  </a:lnTo>
                  <a:cubicBezTo>
                    <a:pt x="204787" y="230187"/>
                    <a:pt x="205383" y="235644"/>
                    <a:pt x="206573" y="237827"/>
                  </a:cubicBezTo>
                  <a:cubicBezTo>
                    <a:pt x="207764" y="240010"/>
                    <a:pt x="210840" y="241101"/>
                    <a:pt x="215801" y="241101"/>
                  </a:cubicBezTo>
                  <a:lnTo>
                    <a:pt x="239911" y="241101"/>
                  </a:lnTo>
                  <a:cubicBezTo>
                    <a:pt x="245070" y="241101"/>
                    <a:pt x="248493" y="237281"/>
                    <a:pt x="250180" y="229641"/>
                  </a:cubicBezTo>
                  <a:cubicBezTo>
                    <a:pt x="251867" y="222002"/>
                    <a:pt x="253206" y="205680"/>
                    <a:pt x="254198" y="180677"/>
                  </a:cubicBezTo>
                  <a:cubicBezTo>
                    <a:pt x="259358" y="184646"/>
                    <a:pt x="266154" y="188565"/>
                    <a:pt x="274588" y="192434"/>
                  </a:cubicBezTo>
                  <a:cubicBezTo>
                    <a:pt x="283021" y="196304"/>
                    <a:pt x="290413" y="198933"/>
                    <a:pt x="296763" y="200322"/>
                  </a:cubicBezTo>
                  <a:cubicBezTo>
                    <a:pt x="294779" y="231477"/>
                    <a:pt x="290165" y="253355"/>
                    <a:pt x="282922" y="265955"/>
                  </a:cubicBezTo>
                  <a:cubicBezTo>
                    <a:pt x="275679" y="278556"/>
                    <a:pt x="263029" y="284857"/>
                    <a:pt x="244971" y="284857"/>
                  </a:cubicBezTo>
                  <a:lnTo>
                    <a:pt x="208657" y="284857"/>
                  </a:lnTo>
                  <a:cubicBezTo>
                    <a:pt x="189409" y="284857"/>
                    <a:pt x="176262" y="280342"/>
                    <a:pt x="169218" y="271313"/>
                  </a:cubicBezTo>
                  <a:cubicBezTo>
                    <a:pt x="162173" y="262284"/>
                    <a:pt x="158651" y="245467"/>
                    <a:pt x="158651" y="220861"/>
                  </a:cubicBezTo>
                  <a:close/>
                  <a:moveTo>
                    <a:pt x="80665" y="5060"/>
                  </a:moveTo>
                  <a:lnTo>
                    <a:pt x="126802" y="5060"/>
                  </a:lnTo>
                  <a:lnTo>
                    <a:pt x="126802" y="286345"/>
                  </a:lnTo>
                  <a:lnTo>
                    <a:pt x="80665" y="286345"/>
                  </a:lnTo>
                  <a:lnTo>
                    <a:pt x="80665" y="226814"/>
                  </a:lnTo>
                  <a:cubicBezTo>
                    <a:pt x="80069" y="227012"/>
                    <a:pt x="59730" y="235545"/>
                    <a:pt x="19645" y="252412"/>
                  </a:cubicBezTo>
                  <a:lnTo>
                    <a:pt x="0" y="206573"/>
                  </a:lnTo>
                  <a:cubicBezTo>
                    <a:pt x="19248" y="201414"/>
                    <a:pt x="46137" y="192881"/>
                    <a:pt x="80665" y="180975"/>
                  </a:cubicBezTo>
                  <a:lnTo>
                    <a:pt x="80665" y="114002"/>
                  </a:lnTo>
                  <a:lnTo>
                    <a:pt x="11609" y="114002"/>
                  </a:lnTo>
                  <a:lnTo>
                    <a:pt x="11609" y="69949"/>
                  </a:lnTo>
                  <a:lnTo>
                    <a:pt x="80665" y="69949"/>
                  </a:lnTo>
                  <a:close/>
                  <a:moveTo>
                    <a:pt x="881360" y="4762"/>
                  </a:moveTo>
                  <a:lnTo>
                    <a:pt x="931366" y="7143"/>
                  </a:lnTo>
                  <a:lnTo>
                    <a:pt x="926604" y="59233"/>
                  </a:lnTo>
                  <a:lnTo>
                    <a:pt x="965597" y="57150"/>
                  </a:lnTo>
                  <a:lnTo>
                    <a:pt x="965597" y="103286"/>
                  </a:lnTo>
                  <a:lnTo>
                    <a:pt x="1059359" y="88999"/>
                  </a:lnTo>
                  <a:lnTo>
                    <a:pt x="1072753" y="125611"/>
                  </a:lnTo>
                  <a:lnTo>
                    <a:pt x="1032569" y="170557"/>
                  </a:lnTo>
                  <a:lnTo>
                    <a:pt x="1001911" y="161032"/>
                  </a:lnTo>
                  <a:lnTo>
                    <a:pt x="1017985" y="140196"/>
                  </a:lnTo>
                  <a:lnTo>
                    <a:pt x="959346" y="148828"/>
                  </a:lnTo>
                  <a:lnTo>
                    <a:pt x="956072" y="108942"/>
                  </a:lnTo>
                  <a:lnTo>
                    <a:pt x="921544" y="111025"/>
                  </a:lnTo>
                  <a:lnTo>
                    <a:pt x="903387" y="302418"/>
                  </a:lnTo>
                  <a:lnTo>
                    <a:pt x="850999" y="298549"/>
                  </a:lnTo>
                  <a:lnTo>
                    <a:pt x="870049" y="114002"/>
                  </a:lnTo>
                  <a:lnTo>
                    <a:pt x="814387" y="116979"/>
                  </a:lnTo>
                  <a:lnTo>
                    <a:pt x="811709" y="64591"/>
                  </a:lnTo>
                  <a:lnTo>
                    <a:pt x="875407" y="61614"/>
                  </a:lnTo>
                  <a:close/>
                  <a:moveTo>
                    <a:pt x="3444478" y="3571"/>
                  </a:moveTo>
                  <a:lnTo>
                    <a:pt x="3463528" y="53578"/>
                  </a:lnTo>
                  <a:lnTo>
                    <a:pt x="3440013" y="60721"/>
                  </a:lnTo>
                  <a:lnTo>
                    <a:pt x="3422154" y="11311"/>
                  </a:lnTo>
                  <a:close/>
                  <a:moveTo>
                    <a:pt x="3094136" y="2679"/>
                  </a:moveTo>
                  <a:lnTo>
                    <a:pt x="3141761" y="6250"/>
                  </a:lnTo>
                  <a:lnTo>
                    <a:pt x="3125390" y="122039"/>
                  </a:lnTo>
                  <a:cubicBezTo>
                    <a:pt x="3144242" y="126404"/>
                    <a:pt x="3162895" y="131663"/>
                    <a:pt x="3181350" y="137814"/>
                  </a:cubicBezTo>
                  <a:lnTo>
                    <a:pt x="3164681" y="184249"/>
                  </a:lnTo>
                  <a:cubicBezTo>
                    <a:pt x="3149401" y="178494"/>
                    <a:pt x="3134022" y="173335"/>
                    <a:pt x="3118544" y="168771"/>
                  </a:cubicBezTo>
                  <a:lnTo>
                    <a:pt x="3100685" y="295275"/>
                  </a:lnTo>
                  <a:lnTo>
                    <a:pt x="3051572" y="289024"/>
                  </a:lnTo>
                  <a:lnTo>
                    <a:pt x="3071217" y="156567"/>
                  </a:lnTo>
                  <a:cubicBezTo>
                    <a:pt x="3061295" y="154384"/>
                    <a:pt x="3051472" y="152598"/>
                    <a:pt x="3041749" y="151209"/>
                  </a:cubicBezTo>
                  <a:cubicBezTo>
                    <a:pt x="3034605" y="150415"/>
                    <a:pt x="3027858" y="149820"/>
                    <a:pt x="3021508" y="149423"/>
                  </a:cubicBezTo>
                  <a:cubicBezTo>
                    <a:pt x="3019325" y="164504"/>
                    <a:pt x="3016944" y="179387"/>
                    <a:pt x="3014365" y="194071"/>
                  </a:cubicBezTo>
                  <a:cubicBezTo>
                    <a:pt x="3012380" y="205382"/>
                    <a:pt x="3008163" y="215900"/>
                    <a:pt x="3001714" y="225623"/>
                  </a:cubicBezTo>
                  <a:cubicBezTo>
                    <a:pt x="2995265" y="235347"/>
                    <a:pt x="2986682" y="242589"/>
                    <a:pt x="2975967" y="247352"/>
                  </a:cubicBezTo>
                  <a:cubicBezTo>
                    <a:pt x="2965251" y="252114"/>
                    <a:pt x="2954238" y="253801"/>
                    <a:pt x="2942927" y="252412"/>
                  </a:cubicBezTo>
                  <a:cubicBezTo>
                    <a:pt x="2934791" y="252015"/>
                    <a:pt x="2927151" y="249981"/>
                    <a:pt x="2920008" y="246310"/>
                  </a:cubicBezTo>
                  <a:cubicBezTo>
                    <a:pt x="2912864" y="242639"/>
                    <a:pt x="2907407" y="237281"/>
                    <a:pt x="2903636" y="230237"/>
                  </a:cubicBezTo>
                  <a:cubicBezTo>
                    <a:pt x="2899866" y="223192"/>
                    <a:pt x="2897683" y="215751"/>
                    <a:pt x="2897088" y="207912"/>
                  </a:cubicBezTo>
                  <a:cubicBezTo>
                    <a:pt x="2896493" y="200074"/>
                    <a:pt x="2896691" y="192286"/>
                    <a:pt x="2897683" y="184546"/>
                  </a:cubicBezTo>
                  <a:cubicBezTo>
                    <a:pt x="2899072" y="170457"/>
                    <a:pt x="2904232" y="158105"/>
                    <a:pt x="2913161" y="147488"/>
                  </a:cubicBezTo>
                  <a:cubicBezTo>
                    <a:pt x="2922091" y="136872"/>
                    <a:pt x="2932856" y="128786"/>
                    <a:pt x="2945457" y="123229"/>
                  </a:cubicBezTo>
                  <a:cubicBezTo>
                    <a:pt x="2958058" y="117673"/>
                    <a:pt x="2971105" y="113804"/>
                    <a:pt x="2984599" y="111621"/>
                  </a:cubicBezTo>
                  <a:cubicBezTo>
                    <a:pt x="2985392" y="100508"/>
                    <a:pt x="2985988" y="89197"/>
                    <a:pt x="2986385" y="77688"/>
                  </a:cubicBezTo>
                  <a:lnTo>
                    <a:pt x="2909292" y="82153"/>
                  </a:lnTo>
                  <a:lnTo>
                    <a:pt x="2908399" y="34230"/>
                  </a:lnTo>
                  <a:lnTo>
                    <a:pt x="3031926" y="33337"/>
                  </a:lnTo>
                  <a:cubicBezTo>
                    <a:pt x="3030140" y="58737"/>
                    <a:pt x="3028156" y="83939"/>
                    <a:pt x="3025973" y="108942"/>
                  </a:cubicBezTo>
                  <a:cubicBezTo>
                    <a:pt x="3032323" y="108942"/>
                    <a:pt x="3038871" y="109239"/>
                    <a:pt x="3045618" y="109835"/>
                  </a:cubicBezTo>
                  <a:cubicBezTo>
                    <a:pt x="3056731" y="110827"/>
                    <a:pt x="3067446" y="112018"/>
                    <a:pt x="3077765" y="113407"/>
                  </a:cubicBezTo>
                  <a:close/>
                  <a:moveTo>
                    <a:pt x="3639443" y="2381"/>
                  </a:moveTo>
                  <a:lnTo>
                    <a:pt x="3693318" y="4762"/>
                  </a:lnTo>
                  <a:lnTo>
                    <a:pt x="3668315" y="298549"/>
                  </a:lnTo>
                  <a:lnTo>
                    <a:pt x="3613249" y="296168"/>
                  </a:lnTo>
                  <a:close/>
                  <a:moveTo>
                    <a:pt x="484882" y="1488"/>
                  </a:moveTo>
                  <a:lnTo>
                    <a:pt x="528935" y="1488"/>
                  </a:lnTo>
                  <a:lnTo>
                    <a:pt x="528935" y="22026"/>
                  </a:lnTo>
                  <a:lnTo>
                    <a:pt x="580132" y="22026"/>
                  </a:lnTo>
                  <a:lnTo>
                    <a:pt x="580132" y="58340"/>
                  </a:lnTo>
                  <a:lnTo>
                    <a:pt x="528935" y="58340"/>
                  </a:lnTo>
                  <a:lnTo>
                    <a:pt x="528935" y="75307"/>
                  </a:lnTo>
                  <a:lnTo>
                    <a:pt x="594419" y="75307"/>
                  </a:lnTo>
                  <a:lnTo>
                    <a:pt x="594419" y="112514"/>
                  </a:lnTo>
                  <a:lnTo>
                    <a:pt x="551259" y="112514"/>
                  </a:lnTo>
                  <a:lnTo>
                    <a:pt x="551259" y="127099"/>
                  </a:lnTo>
                  <a:cubicBezTo>
                    <a:pt x="551259" y="130869"/>
                    <a:pt x="551408" y="133151"/>
                    <a:pt x="551706" y="133945"/>
                  </a:cubicBezTo>
                  <a:cubicBezTo>
                    <a:pt x="552003" y="134739"/>
                    <a:pt x="552946" y="135136"/>
                    <a:pt x="554534" y="135136"/>
                  </a:cubicBezTo>
                  <a:lnTo>
                    <a:pt x="559593" y="135136"/>
                  </a:lnTo>
                  <a:cubicBezTo>
                    <a:pt x="561380" y="135136"/>
                    <a:pt x="562670" y="133945"/>
                    <a:pt x="563463" y="131564"/>
                  </a:cubicBezTo>
                  <a:cubicBezTo>
                    <a:pt x="564257" y="129182"/>
                    <a:pt x="564753" y="123924"/>
                    <a:pt x="564951" y="115788"/>
                  </a:cubicBezTo>
                  <a:cubicBezTo>
                    <a:pt x="572492" y="121543"/>
                    <a:pt x="583406" y="126107"/>
                    <a:pt x="597694" y="129480"/>
                  </a:cubicBezTo>
                  <a:cubicBezTo>
                    <a:pt x="595908" y="144561"/>
                    <a:pt x="592534" y="154930"/>
                    <a:pt x="587573" y="160585"/>
                  </a:cubicBezTo>
                  <a:cubicBezTo>
                    <a:pt x="582612" y="166241"/>
                    <a:pt x="574973" y="169068"/>
                    <a:pt x="564654" y="169068"/>
                  </a:cubicBezTo>
                  <a:lnTo>
                    <a:pt x="547390" y="169068"/>
                  </a:lnTo>
                  <a:cubicBezTo>
                    <a:pt x="533499" y="169068"/>
                    <a:pt x="524321" y="166092"/>
                    <a:pt x="519857" y="160139"/>
                  </a:cubicBezTo>
                  <a:cubicBezTo>
                    <a:pt x="515392" y="154186"/>
                    <a:pt x="513159" y="143271"/>
                    <a:pt x="513159" y="127396"/>
                  </a:cubicBezTo>
                  <a:lnTo>
                    <a:pt x="513159" y="112514"/>
                  </a:lnTo>
                  <a:lnTo>
                    <a:pt x="493216" y="112514"/>
                  </a:lnTo>
                  <a:cubicBezTo>
                    <a:pt x="491232" y="129182"/>
                    <a:pt x="486321" y="142676"/>
                    <a:pt x="478482" y="152995"/>
                  </a:cubicBezTo>
                  <a:cubicBezTo>
                    <a:pt x="470644" y="163314"/>
                    <a:pt x="457399" y="171450"/>
                    <a:pt x="438745" y="177403"/>
                  </a:cubicBezTo>
                  <a:cubicBezTo>
                    <a:pt x="434975" y="167878"/>
                    <a:pt x="429319" y="158948"/>
                    <a:pt x="421779" y="150614"/>
                  </a:cubicBezTo>
                  <a:cubicBezTo>
                    <a:pt x="423168" y="157757"/>
                    <a:pt x="423862" y="165000"/>
                    <a:pt x="423862" y="172343"/>
                  </a:cubicBezTo>
                  <a:cubicBezTo>
                    <a:pt x="423862" y="192782"/>
                    <a:pt x="418703" y="206771"/>
                    <a:pt x="408384" y="214312"/>
                  </a:cubicBezTo>
                  <a:cubicBezTo>
                    <a:pt x="403423" y="217884"/>
                    <a:pt x="397272" y="220265"/>
                    <a:pt x="389930" y="221456"/>
                  </a:cubicBezTo>
                  <a:cubicBezTo>
                    <a:pt x="384572" y="222448"/>
                    <a:pt x="377924" y="222746"/>
                    <a:pt x="369987" y="222349"/>
                  </a:cubicBezTo>
                  <a:cubicBezTo>
                    <a:pt x="369589" y="209847"/>
                    <a:pt x="367208" y="198338"/>
                    <a:pt x="362843" y="187821"/>
                  </a:cubicBezTo>
                  <a:lnTo>
                    <a:pt x="362843" y="290214"/>
                  </a:lnTo>
                  <a:lnTo>
                    <a:pt x="321767" y="290214"/>
                  </a:lnTo>
                  <a:lnTo>
                    <a:pt x="321767" y="13692"/>
                  </a:lnTo>
                  <a:lnTo>
                    <a:pt x="392311" y="13692"/>
                  </a:lnTo>
                  <a:lnTo>
                    <a:pt x="398859" y="11906"/>
                  </a:lnTo>
                  <a:lnTo>
                    <a:pt x="428922" y="28872"/>
                  </a:lnTo>
                  <a:cubicBezTo>
                    <a:pt x="416222" y="72529"/>
                    <a:pt x="407789" y="100508"/>
                    <a:pt x="403622" y="112811"/>
                  </a:cubicBezTo>
                  <a:cubicBezTo>
                    <a:pt x="411758" y="123725"/>
                    <a:pt x="417214" y="134540"/>
                    <a:pt x="419993" y="145256"/>
                  </a:cubicBezTo>
                  <a:cubicBezTo>
                    <a:pt x="431304" y="141882"/>
                    <a:pt x="439440" y="137616"/>
                    <a:pt x="444400" y="132457"/>
                  </a:cubicBezTo>
                  <a:cubicBezTo>
                    <a:pt x="449362" y="127297"/>
                    <a:pt x="452537" y="120650"/>
                    <a:pt x="453926" y="112514"/>
                  </a:cubicBezTo>
                  <a:lnTo>
                    <a:pt x="419993" y="112514"/>
                  </a:lnTo>
                  <a:lnTo>
                    <a:pt x="419993" y="75307"/>
                  </a:lnTo>
                  <a:lnTo>
                    <a:pt x="484882" y="75307"/>
                  </a:lnTo>
                  <a:lnTo>
                    <a:pt x="484882" y="58340"/>
                  </a:lnTo>
                  <a:lnTo>
                    <a:pt x="436066" y="58340"/>
                  </a:lnTo>
                  <a:lnTo>
                    <a:pt x="436066" y="22026"/>
                  </a:lnTo>
                  <a:lnTo>
                    <a:pt x="484882" y="22026"/>
                  </a:lnTo>
                  <a:close/>
                  <a:moveTo>
                    <a:pt x="4058543" y="297"/>
                  </a:moveTo>
                  <a:lnTo>
                    <a:pt x="4105870" y="297"/>
                  </a:lnTo>
                  <a:lnTo>
                    <a:pt x="4105870" y="44053"/>
                  </a:lnTo>
                  <a:lnTo>
                    <a:pt x="4197846" y="44053"/>
                  </a:lnTo>
                  <a:lnTo>
                    <a:pt x="4197846" y="87808"/>
                  </a:lnTo>
                  <a:lnTo>
                    <a:pt x="4105870" y="87808"/>
                  </a:lnTo>
                  <a:lnTo>
                    <a:pt x="4105870" y="119360"/>
                  </a:lnTo>
                  <a:lnTo>
                    <a:pt x="4221063" y="119360"/>
                  </a:lnTo>
                  <a:lnTo>
                    <a:pt x="4221063" y="163115"/>
                  </a:lnTo>
                  <a:lnTo>
                    <a:pt x="4125218" y="163115"/>
                  </a:lnTo>
                  <a:cubicBezTo>
                    <a:pt x="4138116" y="178593"/>
                    <a:pt x="4153842" y="193228"/>
                    <a:pt x="4172396" y="207020"/>
                  </a:cubicBezTo>
                  <a:cubicBezTo>
                    <a:pt x="4190950" y="220811"/>
                    <a:pt x="4209950" y="231973"/>
                    <a:pt x="4229397" y="240506"/>
                  </a:cubicBezTo>
                  <a:cubicBezTo>
                    <a:pt x="4224436" y="244872"/>
                    <a:pt x="4218732" y="250874"/>
                    <a:pt x="4212282" y="258514"/>
                  </a:cubicBezTo>
                  <a:cubicBezTo>
                    <a:pt x="4205833" y="266154"/>
                    <a:pt x="4200723" y="273050"/>
                    <a:pt x="4196953" y="279201"/>
                  </a:cubicBezTo>
                  <a:cubicBezTo>
                    <a:pt x="4164211" y="261739"/>
                    <a:pt x="4133850" y="236438"/>
                    <a:pt x="4105870" y="203299"/>
                  </a:cubicBezTo>
                  <a:lnTo>
                    <a:pt x="4105870" y="289917"/>
                  </a:lnTo>
                  <a:lnTo>
                    <a:pt x="4058543" y="289917"/>
                  </a:lnTo>
                  <a:lnTo>
                    <a:pt x="4058543" y="204787"/>
                  </a:lnTo>
                  <a:cubicBezTo>
                    <a:pt x="4030563" y="236736"/>
                    <a:pt x="3999904" y="261342"/>
                    <a:pt x="3966567" y="278606"/>
                  </a:cubicBezTo>
                  <a:cubicBezTo>
                    <a:pt x="3956645" y="263525"/>
                    <a:pt x="3945731" y="250725"/>
                    <a:pt x="3933825" y="240208"/>
                  </a:cubicBezTo>
                  <a:cubicBezTo>
                    <a:pt x="3953668" y="231675"/>
                    <a:pt x="3972917" y="220563"/>
                    <a:pt x="3991570" y="206871"/>
                  </a:cubicBezTo>
                  <a:cubicBezTo>
                    <a:pt x="4010223" y="193179"/>
                    <a:pt x="4025999" y="178593"/>
                    <a:pt x="4038897" y="163115"/>
                  </a:cubicBezTo>
                  <a:lnTo>
                    <a:pt x="3945136" y="163115"/>
                  </a:lnTo>
                  <a:lnTo>
                    <a:pt x="3945136" y="119360"/>
                  </a:lnTo>
                  <a:lnTo>
                    <a:pt x="4058543" y="119360"/>
                  </a:lnTo>
                  <a:lnTo>
                    <a:pt x="4058543" y="87808"/>
                  </a:lnTo>
                  <a:lnTo>
                    <a:pt x="3968650" y="87808"/>
                  </a:lnTo>
                  <a:lnTo>
                    <a:pt x="3968650" y="44053"/>
                  </a:lnTo>
                  <a:lnTo>
                    <a:pt x="4058543" y="44053"/>
                  </a:lnTo>
                  <a:close/>
                  <a:moveTo>
                    <a:pt x="4363938" y="0"/>
                  </a:moveTo>
                  <a:lnTo>
                    <a:pt x="4411265" y="0"/>
                  </a:lnTo>
                  <a:lnTo>
                    <a:pt x="4411265" y="31551"/>
                  </a:lnTo>
                  <a:lnTo>
                    <a:pt x="4513659" y="31551"/>
                  </a:lnTo>
                  <a:lnTo>
                    <a:pt x="4513659" y="73818"/>
                  </a:lnTo>
                  <a:lnTo>
                    <a:pt x="4470797" y="73818"/>
                  </a:lnTo>
                  <a:lnTo>
                    <a:pt x="4501455" y="82748"/>
                  </a:lnTo>
                  <a:cubicBezTo>
                    <a:pt x="4488557" y="106164"/>
                    <a:pt x="4478933" y="122733"/>
                    <a:pt x="4472583" y="132457"/>
                  </a:cubicBezTo>
                  <a:lnTo>
                    <a:pt x="4525268" y="132457"/>
                  </a:lnTo>
                  <a:lnTo>
                    <a:pt x="4525268" y="174724"/>
                  </a:lnTo>
                  <a:lnTo>
                    <a:pt x="4436864" y="174724"/>
                  </a:lnTo>
                  <a:cubicBezTo>
                    <a:pt x="4449564" y="189011"/>
                    <a:pt x="4464397" y="202257"/>
                    <a:pt x="4481364" y="214461"/>
                  </a:cubicBezTo>
                  <a:cubicBezTo>
                    <a:pt x="4498330" y="226665"/>
                    <a:pt x="4515842" y="236438"/>
                    <a:pt x="4533900" y="243780"/>
                  </a:cubicBezTo>
                  <a:cubicBezTo>
                    <a:pt x="4528939" y="248146"/>
                    <a:pt x="4523333" y="254049"/>
                    <a:pt x="4517082" y="261491"/>
                  </a:cubicBezTo>
                  <a:cubicBezTo>
                    <a:pt x="4510831" y="268932"/>
                    <a:pt x="4506019" y="275530"/>
                    <a:pt x="4502646" y="281285"/>
                  </a:cubicBezTo>
                  <a:cubicBezTo>
                    <a:pt x="4469110" y="264418"/>
                    <a:pt x="4438650" y="239216"/>
                    <a:pt x="4411265" y="205680"/>
                  </a:cubicBezTo>
                  <a:lnTo>
                    <a:pt x="4411265" y="289619"/>
                  </a:lnTo>
                  <a:lnTo>
                    <a:pt x="4363938" y="289619"/>
                  </a:lnTo>
                  <a:lnTo>
                    <a:pt x="4363938" y="205680"/>
                  </a:lnTo>
                  <a:cubicBezTo>
                    <a:pt x="4336157" y="238621"/>
                    <a:pt x="4305300" y="263624"/>
                    <a:pt x="4271367" y="280689"/>
                  </a:cubicBezTo>
                  <a:cubicBezTo>
                    <a:pt x="4261842" y="266005"/>
                    <a:pt x="4251325" y="253603"/>
                    <a:pt x="4239815" y="243482"/>
                  </a:cubicBezTo>
                  <a:cubicBezTo>
                    <a:pt x="4258072" y="235942"/>
                    <a:pt x="4275832" y="226119"/>
                    <a:pt x="4293096" y="214014"/>
                  </a:cubicBezTo>
                  <a:cubicBezTo>
                    <a:pt x="4310360" y="201910"/>
                    <a:pt x="4325441" y="188813"/>
                    <a:pt x="4338340" y="174724"/>
                  </a:cubicBezTo>
                  <a:lnTo>
                    <a:pt x="4249340" y="174724"/>
                  </a:lnTo>
                  <a:lnTo>
                    <a:pt x="4249340" y="132457"/>
                  </a:lnTo>
                  <a:lnTo>
                    <a:pt x="4302026" y="132457"/>
                  </a:lnTo>
                  <a:cubicBezTo>
                    <a:pt x="4298454" y="117375"/>
                    <a:pt x="4291707" y="101401"/>
                    <a:pt x="4281785" y="84534"/>
                  </a:cubicBezTo>
                  <a:lnTo>
                    <a:pt x="4310062" y="73818"/>
                  </a:lnTo>
                  <a:lnTo>
                    <a:pt x="4263628" y="73818"/>
                  </a:lnTo>
                  <a:lnTo>
                    <a:pt x="4263628" y="31551"/>
                  </a:lnTo>
                  <a:lnTo>
                    <a:pt x="4363938" y="31551"/>
                  </a:lnTo>
                  <a:close/>
                </a:path>
              </a:pathLst>
            </a:custGeom>
            <a:solidFill>
              <a:schemeClr val="tx1">
                <a:lumMod val="75000"/>
                <a:lumOff val="25000"/>
              </a:schemeClr>
            </a:solidFill>
            <a:ln>
              <a:noFill/>
            </a:ln>
            <a:effectLst>
              <a:glow rad="50800">
                <a:schemeClr val="bg1"/>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ja-JP" altLang="en-US" sz="2400">
                <a:latin typeface="けいふぉんと" panose="02000600000000000000" pitchFamily="2" charset="-128"/>
                <a:ea typeface="けいふぉんと" panose="02000600000000000000" pitchFamily="2" charset="-128"/>
              </a:endParaRPr>
            </a:p>
          </p:txBody>
        </p:sp>
      </p:grpSp>
      <p:grpSp>
        <p:nvGrpSpPr>
          <p:cNvPr id="21" name="グループ化 20">
            <a:extLst>
              <a:ext uri="{FF2B5EF4-FFF2-40B4-BE49-F238E27FC236}">
                <a16:creationId xmlns:a16="http://schemas.microsoft.com/office/drawing/2014/main" id="{658022DA-0EE2-B1DF-5B6C-D56B99A10905}"/>
              </a:ext>
            </a:extLst>
          </p:cNvPr>
          <p:cNvGrpSpPr/>
          <p:nvPr/>
        </p:nvGrpSpPr>
        <p:grpSpPr>
          <a:xfrm>
            <a:off x="3520845" y="243808"/>
            <a:ext cx="7359707" cy="1323439"/>
            <a:chOff x="3814531" y="1131493"/>
            <a:chExt cx="7359707" cy="1323439"/>
          </a:xfrm>
        </p:grpSpPr>
        <p:sp>
          <p:nvSpPr>
            <p:cNvPr id="22" name="テキスト ボックス 21">
              <a:extLst>
                <a:ext uri="{FF2B5EF4-FFF2-40B4-BE49-F238E27FC236}">
                  <a16:creationId xmlns:a16="http://schemas.microsoft.com/office/drawing/2014/main" id="{2828FF84-F599-FE49-7562-A67C8FE2E6BD}"/>
                </a:ext>
              </a:extLst>
            </p:cNvPr>
            <p:cNvSpPr txBox="1"/>
            <p:nvPr/>
          </p:nvSpPr>
          <p:spPr>
            <a:xfrm>
              <a:off x="3814531" y="1131493"/>
              <a:ext cx="7359707" cy="1323439"/>
            </a:xfrm>
            <a:prstGeom prst="rect">
              <a:avLst/>
            </a:prstGeom>
            <a:noFill/>
          </p:spPr>
          <p:txBody>
            <a:bodyPr wrap="none" rtlCol="0">
              <a:spAutoFit/>
            </a:bodyPr>
            <a:lstStyle/>
            <a:p>
              <a:r>
                <a:rPr kumimoji="1" lang="ja-JP" altLang="en-US" sz="6000" dirty="0">
                  <a:ln w="152400">
                    <a:solidFill>
                      <a:schemeClr val="bg1"/>
                    </a:solidFill>
                  </a:ln>
                  <a:latin typeface="アンニャントロマン" panose="02000600000000000000" pitchFamily="2" charset="-128"/>
                  <a:ea typeface="アンニャントロマン" panose="02000600000000000000" pitchFamily="2" charset="-128"/>
                </a:rPr>
                <a:t>わたしの「</a:t>
              </a:r>
              <a:r>
                <a:rPr kumimoji="1" lang="ja-JP" altLang="en-US" sz="8000" dirty="0">
                  <a:ln w="152400">
                    <a:solidFill>
                      <a:schemeClr val="bg1"/>
                    </a:solidFill>
                  </a:ln>
                  <a:latin typeface="アンニャントロマン" panose="02000600000000000000" pitchFamily="2" charset="-128"/>
                  <a:ea typeface="アンニャントロマン" panose="02000600000000000000" pitchFamily="2" charset="-128"/>
                </a:rPr>
                <a:t>＋</a:t>
              </a:r>
              <a:r>
                <a:rPr kumimoji="1" lang="ja-JP" altLang="en-US" sz="6000" dirty="0">
                  <a:ln w="152400">
                    <a:solidFill>
                      <a:schemeClr val="bg1"/>
                    </a:solidFill>
                  </a:ln>
                  <a:latin typeface="アンニャントロマン" panose="02000600000000000000" pitchFamily="2" charset="-128"/>
                  <a:ea typeface="アンニャントロマン" panose="02000600000000000000" pitchFamily="2" charset="-128"/>
                </a:rPr>
                <a:t>みどり」</a:t>
              </a:r>
              <a:r>
                <a:rPr kumimoji="1" lang="ja-JP" altLang="en-US" sz="6000" dirty="0">
                  <a:ln w="152400">
                    <a:solidFill>
                      <a:schemeClr val="bg1"/>
                    </a:solidFill>
                  </a:ln>
                  <a:latin typeface="HGS創英角ﾎﾟｯﾌﾟ体" panose="040B0A00000000000000" pitchFamily="50" charset="-128"/>
                  <a:ea typeface="HGS創英角ﾎﾟｯﾌﾟ体" panose="040B0A00000000000000" pitchFamily="50" charset="-128"/>
                </a:rPr>
                <a:t>宣言</a:t>
              </a:r>
              <a:r>
                <a:rPr kumimoji="1" lang="ja-JP" altLang="en-US" sz="6000" dirty="0">
                  <a:ln w="152400">
                    <a:solidFill>
                      <a:schemeClr val="bg1"/>
                    </a:solidFill>
                  </a:ln>
                  <a:latin typeface="アンニャントロマン" panose="02000600000000000000" pitchFamily="2" charset="-128"/>
                  <a:ea typeface="アンニャントロマン" panose="02000600000000000000" pitchFamily="2" charset="-128"/>
                </a:rPr>
                <a:t>！</a:t>
              </a:r>
            </a:p>
          </p:txBody>
        </p:sp>
        <p:sp>
          <p:nvSpPr>
            <p:cNvPr id="23" name="テキスト ボックス 22">
              <a:extLst>
                <a:ext uri="{FF2B5EF4-FFF2-40B4-BE49-F238E27FC236}">
                  <a16:creationId xmlns:a16="http://schemas.microsoft.com/office/drawing/2014/main" id="{23158996-27FF-0E11-6A8D-EE7205CD3664}"/>
                </a:ext>
              </a:extLst>
            </p:cNvPr>
            <p:cNvSpPr txBox="1"/>
            <p:nvPr/>
          </p:nvSpPr>
          <p:spPr>
            <a:xfrm>
              <a:off x="3814531" y="1131493"/>
              <a:ext cx="7359707" cy="1323439"/>
            </a:xfrm>
            <a:prstGeom prst="rect">
              <a:avLst/>
            </a:prstGeom>
            <a:noFill/>
          </p:spPr>
          <p:txBody>
            <a:bodyPr wrap="none" rtlCol="0">
              <a:spAutoFit/>
            </a:bodyPr>
            <a:lstStyle/>
            <a:p>
              <a:r>
                <a:rPr kumimoji="1" lang="ja-JP" altLang="en-US" sz="6000" dirty="0">
                  <a:ln>
                    <a:solidFill>
                      <a:schemeClr val="bg1"/>
                    </a:solidFill>
                  </a:ln>
                  <a:latin typeface="アンニャントロマン" panose="02000600000000000000" pitchFamily="2" charset="-128"/>
                  <a:ea typeface="アンニャントロマン" panose="02000600000000000000" pitchFamily="2" charset="-128"/>
                </a:rPr>
                <a:t>わたしの「</a:t>
              </a:r>
              <a:r>
                <a:rPr kumimoji="1" lang="ja-JP" altLang="en-US" sz="8000" dirty="0">
                  <a:ln>
                    <a:solidFill>
                      <a:schemeClr val="bg1"/>
                    </a:solidFill>
                  </a:ln>
                  <a:solidFill>
                    <a:srgbClr val="00B050"/>
                  </a:solidFill>
                  <a:latin typeface="アンニャントロマン" panose="02000600000000000000" pitchFamily="2" charset="-128"/>
                  <a:ea typeface="アンニャントロマン" panose="02000600000000000000" pitchFamily="2" charset="-128"/>
                </a:rPr>
                <a:t>＋</a:t>
              </a:r>
              <a:r>
                <a:rPr kumimoji="1" lang="ja-JP" altLang="en-US" sz="6000" dirty="0">
                  <a:ln>
                    <a:solidFill>
                      <a:schemeClr val="bg1"/>
                    </a:solidFill>
                  </a:ln>
                  <a:solidFill>
                    <a:srgbClr val="00B050"/>
                  </a:solidFill>
                  <a:latin typeface="アンニャントロマン" panose="02000600000000000000" pitchFamily="2" charset="-128"/>
                  <a:ea typeface="アンニャントロマン" panose="02000600000000000000" pitchFamily="2" charset="-128"/>
                </a:rPr>
                <a:t>みどり</a:t>
              </a:r>
              <a:r>
                <a:rPr kumimoji="1" lang="ja-JP" altLang="en-US" sz="6000" dirty="0">
                  <a:ln>
                    <a:solidFill>
                      <a:schemeClr val="bg1"/>
                    </a:solidFill>
                  </a:ln>
                  <a:latin typeface="アンニャントロマン" panose="02000600000000000000" pitchFamily="2" charset="-128"/>
                  <a:ea typeface="アンニャントロマン" panose="02000600000000000000" pitchFamily="2" charset="-128"/>
                </a:rPr>
                <a:t>」</a:t>
              </a:r>
              <a:r>
                <a:rPr kumimoji="1" lang="ja-JP" altLang="en-US" sz="6000" dirty="0">
                  <a:ln>
                    <a:solidFill>
                      <a:schemeClr val="bg1"/>
                    </a:solidFill>
                  </a:ln>
                  <a:latin typeface="HGS創英角ﾎﾟｯﾌﾟ体" panose="040B0A00000000000000" pitchFamily="50" charset="-128"/>
                  <a:ea typeface="HGS創英角ﾎﾟｯﾌﾟ体" panose="040B0A00000000000000" pitchFamily="50" charset="-128"/>
                </a:rPr>
                <a:t>宣言</a:t>
              </a:r>
              <a:r>
                <a:rPr kumimoji="1" lang="ja-JP" altLang="en-US" sz="6000" dirty="0">
                  <a:ln>
                    <a:solidFill>
                      <a:schemeClr val="bg1"/>
                    </a:solidFill>
                  </a:ln>
                  <a:latin typeface="アンニャントロマン" panose="02000600000000000000" pitchFamily="2" charset="-128"/>
                  <a:ea typeface="アンニャントロマン" panose="02000600000000000000" pitchFamily="2" charset="-128"/>
                </a:rPr>
                <a:t>！</a:t>
              </a:r>
            </a:p>
          </p:txBody>
        </p:sp>
      </p:grpSp>
      <p:sp>
        <p:nvSpPr>
          <p:cNvPr id="2" name="テキスト ボックス 1">
            <a:extLst>
              <a:ext uri="{FF2B5EF4-FFF2-40B4-BE49-F238E27FC236}">
                <a16:creationId xmlns:a16="http://schemas.microsoft.com/office/drawing/2014/main" id="{F2C0431D-041C-A880-EC9F-CCC457336DC9}"/>
              </a:ext>
            </a:extLst>
          </p:cNvPr>
          <p:cNvSpPr txBox="1"/>
          <p:nvPr/>
        </p:nvSpPr>
        <p:spPr>
          <a:xfrm>
            <a:off x="5319544" y="1769060"/>
            <a:ext cx="2236510" cy="584775"/>
          </a:xfrm>
          <a:prstGeom prst="rect">
            <a:avLst/>
          </a:prstGeom>
          <a:noFill/>
        </p:spPr>
        <p:txBody>
          <a:bodyPr wrap="none" rtlCol="0">
            <a:spAutoFit/>
          </a:bodyPr>
          <a:lstStyle/>
          <a:p>
            <a:r>
              <a:rPr kumimoji="1" lang="ja-JP" altLang="en-US" sz="3200" dirty="0">
                <a:solidFill>
                  <a:srgbClr val="FF0000"/>
                </a:solidFill>
              </a:rPr>
              <a:t>（記載例）</a:t>
            </a:r>
          </a:p>
        </p:txBody>
      </p:sp>
    </p:spTree>
    <p:extLst>
      <p:ext uri="{BB962C8B-B14F-4D97-AF65-F5344CB8AC3E}">
        <p14:creationId xmlns:p14="http://schemas.microsoft.com/office/powerpoint/2010/main" val="3816136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正方形/長方形 62">
            <a:extLst>
              <a:ext uri="{FF2B5EF4-FFF2-40B4-BE49-F238E27FC236}">
                <a16:creationId xmlns:a16="http://schemas.microsoft.com/office/drawing/2014/main" id="{C776C458-B7E1-67A7-E0AE-B11CF70E1C6B}"/>
              </a:ext>
            </a:extLst>
          </p:cNvPr>
          <p:cNvSpPr/>
          <p:nvPr/>
        </p:nvSpPr>
        <p:spPr>
          <a:xfrm>
            <a:off x="8933543" y="5834743"/>
            <a:ext cx="1422400" cy="176303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a:extLst>
              <a:ext uri="{FF2B5EF4-FFF2-40B4-BE49-F238E27FC236}">
                <a16:creationId xmlns:a16="http://schemas.microsoft.com/office/drawing/2014/main" id="{7757BDDB-E116-1377-1F3B-F81F88FE430F}"/>
              </a:ext>
            </a:extLst>
          </p:cNvPr>
          <p:cNvSpPr/>
          <p:nvPr/>
        </p:nvSpPr>
        <p:spPr>
          <a:xfrm>
            <a:off x="8933543" y="5834743"/>
            <a:ext cx="1422400" cy="1137557"/>
          </a:xfrm>
          <a:prstGeom prst="rect">
            <a:avLst/>
          </a:prstGeom>
          <a:blipFill>
            <a:blip r:embed="rId3"/>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a:extLst>
              <a:ext uri="{FF2B5EF4-FFF2-40B4-BE49-F238E27FC236}">
                <a16:creationId xmlns:a16="http://schemas.microsoft.com/office/drawing/2014/main" id="{EF7D1747-8F55-406A-7D32-295E6EA0F5B2}"/>
              </a:ext>
            </a:extLst>
          </p:cNvPr>
          <p:cNvSpPr txBox="1"/>
          <p:nvPr/>
        </p:nvSpPr>
        <p:spPr>
          <a:xfrm>
            <a:off x="2423886" y="2307193"/>
            <a:ext cx="2339102" cy="461665"/>
          </a:xfrm>
          <a:prstGeom prst="rect">
            <a:avLst/>
          </a:prstGeom>
          <a:noFill/>
        </p:spPr>
        <p:txBody>
          <a:bodyPr wrap="none" rtlCol="0">
            <a:spAutoFit/>
          </a:bodyPr>
          <a:lstStyle/>
          <a:p>
            <a:r>
              <a:rPr kumimoji="1" lang="ja-JP" altLang="en-US" sz="2400" dirty="0"/>
              <a:t>記入・応募要領</a:t>
            </a:r>
          </a:p>
        </p:txBody>
      </p:sp>
      <p:sp>
        <p:nvSpPr>
          <p:cNvPr id="60" name="テキスト ボックス 59">
            <a:extLst>
              <a:ext uri="{FF2B5EF4-FFF2-40B4-BE49-F238E27FC236}">
                <a16:creationId xmlns:a16="http://schemas.microsoft.com/office/drawing/2014/main" id="{44344EBC-247C-B440-EDAD-F173DEC67AB8}"/>
              </a:ext>
            </a:extLst>
          </p:cNvPr>
          <p:cNvSpPr txBox="1"/>
          <p:nvPr/>
        </p:nvSpPr>
        <p:spPr>
          <a:xfrm>
            <a:off x="914400" y="3131716"/>
            <a:ext cx="10972799" cy="2554545"/>
          </a:xfrm>
          <a:prstGeom prst="rect">
            <a:avLst/>
          </a:prstGeom>
          <a:noFill/>
        </p:spPr>
        <p:txBody>
          <a:bodyPr wrap="square" rtlCol="0">
            <a:spAutoFit/>
          </a:bodyPr>
          <a:lstStyle/>
          <a:p>
            <a:r>
              <a:rPr kumimoji="1" lang="ja-JP" altLang="en-US" sz="1600" dirty="0"/>
              <a:t>「わたしの＋みどり宣言」にご関心をお持ちいただきありがとうございます。</a:t>
            </a:r>
            <a:endParaRPr kumimoji="1" lang="en-US" altLang="ja-JP" sz="1600" dirty="0"/>
          </a:p>
          <a:p>
            <a:r>
              <a:rPr kumimoji="1" lang="ja-JP" altLang="en-US" sz="1600" dirty="0"/>
              <a:t>この取組は、農林水産省北陸農政局が行っている環境にやさしい農業・食料消費を進めるためのプロジェクト「＋みどり計画」の一環として行っているものです。</a:t>
            </a:r>
            <a:endParaRPr kumimoji="1" lang="en-US" altLang="ja-JP" sz="1600" dirty="0"/>
          </a:p>
          <a:p>
            <a:r>
              <a:rPr kumimoji="1" lang="ja-JP" altLang="en-US" sz="1600" dirty="0"/>
              <a:t>１枚目の用紙を使って、ぜひあなたの「＋みどり宣言」をご応募ください。</a:t>
            </a:r>
            <a:endParaRPr kumimoji="1" lang="en-US" altLang="ja-JP" sz="1600" dirty="0"/>
          </a:p>
          <a:p>
            <a:endParaRPr kumimoji="1" lang="en-US" altLang="ja-JP" sz="1600" dirty="0"/>
          </a:p>
          <a:p>
            <a:r>
              <a:rPr kumimoji="1" lang="ja-JP" altLang="en-US" sz="1600" dirty="0"/>
              <a:t>○記載方法</a:t>
            </a:r>
            <a:endParaRPr kumimoji="1" lang="en-US" altLang="ja-JP" sz="1600" dirty="0"/>
          </a:p>
          <a:p>
            <a:pPr marL="285750" indent="-285750">
              <a:buFont typeface="Arial" panose="020B0604020202020204" pitchFamily="34" charset="0"/>
              <a:buChar char="•"/>
            </a:pPr>
            <a:r>
              <a:rPr kumimoji="1" lang="ja-JP" altLang="en-US" sz="1600" dirty="0"/>
              <a:t>１枚目の用紙にパソコンで記入したうえでプリントアウトしても、１枚目の用紙をプリントアウトしたものに手書きで記入いただいても構いません。（</a:t>
            </a:r>
            <a:r>
              <a:rPr kumimoji="1" lang="en-US" altLang="ja-JP" sz="1600" dirty="0"/>
              <a:t>A3</a:t>
            </a:r>
            <a:r>
              <a:rPr kumimoji="1" lang="ja-JP" altLang="en-US" sz="1600" dirty="0"/>
              <a:t>サイズで作成しておりますのでご注意ください）</a:t>
            </a:r>
            <a:endParaRPr kumimoji="1" lang="en-US" altLang="ja-JP" sz="1600" dirty="0"/>
          </a:p>
          <a:p>
            <a:pPr marL="285750" indent="-285750">
              <a:buFont typeface="Arial" panose="020B0604020202020204" pitchFamily="34" charset="0"/>
              <a:buChar char="•"/>
            </a:pPr>
            <a:r>
              <a:rPr kumimoji="1" lang="ja-JP" altLang="en-US" sz="1600" dirty="0"/>
              <a:t>記入する際は、右下にお名前（団体名・屋号なども可）をご記入ください。ハンドルネーム（ペンネーム）でも構いません。</a:t>
            </a:r>
            <a:endParaRPr kumimoji="1" lang="en-US" altLang="ja-JP" sz="1600" dirty="0"/>
          </a:p>
        </p:txBody>
      </p:sp>
      <p:sp>
        <p:nvSpPr>
          <p:cNvPr id="61" name="テキスト ボックス 60">
            <a:extLst>
              <a:ext uri="{FF2B5EF4-FFF2-40B4-BE49-F238E27FC236}">
                <a16:creationId xmlns:a16="http://schemas.microsoft.com/office/drawing/2014/main" id="{24C68566-950E-3091-B1DD-B41182F54DE8}"/>
              </a:ext>
            </a:extLst>
          </p:cNvPr>
          <p:cNvSpPr txBox="1"/>
          <p:nvPr/>
        </p:nvSpPr>
        <p:spPr>
          <a:xfrm>
            <a:off x="914399" y="5724347"/>
            <a:ext cx="6183087" cy="2800767"/>
          </a:xfrm>
          <a:prstGeom prst="rect">
            <a:avLst/>
          </a:prstGeom>
          <a:noFill/>
        </p:spPr>
        <p:txBody>
          <a:bodyPr wrap="square" rtlCol="0">
            <a:spAutoFit/>
          </a:bodyPr>
          <a:lstStyle/>
          <a:p>
            <a:r>
              <a:rPr kumimoji="1" lang="ja-JP" altLang="en-US" sz="1600" dirty="0"/>
              <a:t>○応募方法</a:t>
            </a:r>
            <a:endParaRPr kumimoji="1" lang="en-US" altLang="ja-JP" sz="1600" dirty="0"/>
          </a:p>
          <a:p>
            <a:pPr marL="285750" indent="-285750">
              <a:buFont typeface="Arial" panose="020B0604020202020204" pitchFamily="34" charset="0"/>
              <a:buChar char="•"/>
            </a:pPr>
            <a:r>
              <a:rPr kumimoji="1" lang="ja-JP" altLang="en-US" sz="1600" dirty="0"/>
              <a:t>記入した用紙を持った写真のデータを以下のアドレスまでお送りください。お顔を隠したものや、ペット・ぬいぐるみなどで代替したものでも構いません。ただし、公序良俗に反するものや、宣伝を目的としたもの、第三者の著作権や肖像権を侵害するようなもの、記載内容が判別できないものはお受けできませんのでご了承ください。</a:t>
            </a:r>
            <a:endParaRPr kumimoji="1" lang="en-US" altLang="ja-JP" sz="1600" dirty="0"/>
          </a:p>
          <a:p>
            <a:r>
              <a:rPr kumimoji="1" lang="en-US" altLang="ja-JP" sz="1600" dirty="0"/>
              <a:t>	</a:t>
            </a:r>
            <a:r>
              <a:rPr kumimoji="1" lang="ja-JP" altLang="en-US" sz="1600" dirty="0">
                <a:highlight>
                  <a:srgbClr val="FFFF00"/>
                </a:highlight>
              </a:rPr>
              <a:t>ご応募先→ </a:t>
            </a:r>
            <a:r>
              <a:rPr kumimoji="1" lang="en-US" altLang="ja-JP" sz="1600" dirty="0">
                <a:highlight>
                  <a:srgbClr val="FFFF00"/>
                </a:highlight>
              </a:rPr>
              <a:t>hokuriku_plus-midori@maff.go.jp</a:t>
            </a:r>
          </a:p>
          <a:p>
            <a:r>
              <a:rPr kumimoji="1" lang="en-US" altLang="ja-JP" sz="1600" dirty="0"/>
              <a:t>	</a:t>
            </a:r>
            <a:r>
              <a:rPr kumimoji="1" lang="ja-JP" altLang="en-US" sz="1600" dirty="0"/>
              <a:t>（件名に「わたしの＋みどり宣言応募」とお書きください）</a:t>
            </a:r>
            <a:endParaRPr kumimoji="1" lang="en-US" altLang="ja-JP" sz="1600" dirty="0"/>
          </a:p>
          <a:p>
            <a:pPr marL="285750" indent="-285750">
              <a:buFont typeface="Arial" panose="020B0604020202020204" pitchFamily="34" charset="0"/>
              <a:buChar char="•"/>
            </a:pPr>
            <a:r>
              <a:rPr kumimoji="1" lang="ja-JP" altLang="en-US" sz="1600" dirty="0"/>
              <a:t>ご応募いただいた写真は、内容を確認の上、順次、北陸農政局のプロジェクトサイトに掲載させていただきます。</a:t>
            </a:r>
          </a:p>
        </p:txBody>
      </p:sp>
      <p:sp>
        <p:nvSpPr>
          <p:cNvPr id="62" name="正方形/長方形 61">
            <a:extLst>
              <a:ext uri="{FF2B5EF4-FFF2-40B4-BE49-F238E27FC236}">
                <a16:creationId xmlns:a16="http://schemas.microsoft.com/office/drawing/2014/main" id="{64AB5E5D-261F-2EDF-5098-79C22E4CA6EB}"/>
              </a:ext>
            </a:extLst>
          </p:cNvPr>
          <p:cNvSpPr/>
          <p:nvPr/>
        </p:nvSpPr>
        <p:spPr>
          <a:xfrm>
            <a:off x="7358743" y="5834743"/>
            <a:ext cx="1422400" cy="1763032"/>
          </a:xfrm>
          <a:prstGeom prst="rect">
            <a:avLst/>
          </a:prstGeom>
          <a:blipFill>
            <a:blip r:embed="rId3"/>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12EBAB3B-A2B6-76C8-2EAC-A164179C5C91}"/>
              </a:ext>
            </a:extLst>
          </p:cNvPr>
          <p:cNvSpPr/>
          <p:nvPr/>
        </p:nvSpPr>
        <p:spPr>
          <a:xfrm>
            <a:off x="10508343" y="5834742"/>
            <a:ext cx="1422400" cy="17630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ガオーポーズのイラスト（男性）">
            <a:extLst>
              <a:ext uri="{FF2B5EF4-FFF2-40B4-BE49-F238E27FC236}">
                <a16:creationId xmlns:a16="http://schemas.microsoft.com/office/drawing/2014/main" id="{4CB85E53-A92D-626C-0220-A9D5CE9928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8743" y="5874951"/>
            <a:ext cx="1407886" cy="1316210"/>
          </a:xfrm>
          <a:prstGeom prst="rect">
            <a:avLst/>
          </a:prstGeom>
          <a:noFill/>
          <a:extLst>
            <a:ext uri="{909E8E84-426E-40DD-AFC4-6F175D3DCCD1}">
              <a14:hiddenFill xmlns:a14="http://schemas.microsoft.com/office/drawing/2010/main">
                <a:solidFill>
                  <a:srgbClr val="FFFFFF"/>
                </a:solidFill>
              </a14:hiddenFill>
            </a:ext>
          </a:extLst>
        </p:spPr>
      </p:pic>
      <p:sp>
        <p:nvSpPr>
          <p:cNvPr id="65" name="正方形/長方形 64">
            <a:extLst>
              <a:ext uri="{FF2B5EF4-FFF2-40B4-BE49-F238E27FC236}">
                <a16:creationId xmlns:a16="http://schemas.microsoft.com/office/drawing/2014/main" id="{B6B7D77C-4F2B-E5B8-458A-CB899B25B772}"/>
              </a:ext>
            </a:extLst>
          </p:cNvPr>
          <p:cNvSpPr/>
          <p:nvPr/>
        </p:nvSpPr>
        <p:spPr>
          <a:xfrm>
            <a:off x="7457379" y="6658377"/>
            <a:ext cx="1210614" cy="93939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6" name="図 65">
            <a:extLst>
              <a:ext uri="{FF2B5EF4-FFF2-40B4-BE49-F238E27FC236}">
                <a16:creationId xmlns:a16="http://schemas.microsoft.com/office/drawing/2014/main" id="{8B869857-0BF6-B602-FCA6-09344643E52D}"/>
              </a:ext>
            </a:extLst>
          </p:cNvPr>
          <p:cNvPicPr>
            <a:picLocks noChangeAspect="1"/>
          </p:cNvPicPr>
          <p:nvPr/>
        </p:nvPicPr>
        <p:blipFill>
          <a:blip r:embed="rId5"/>
          <a:stretch>
            <a:fillRect/>
          </a:stretch>
        </p:blipFill>
        <p:spPr>
          <a:xfrm>
            <a:off x="7457379" y="6658376"/>
            <a:ext cx="1157791" cy="879074"/>
          </a:xfrm>
          <a:prstGeom prst="rect">
            <a:avLst/>
          </a:prstGeom>
        </p:spPr>
      </p:pic>
      <p:sp>
        <p:nvSpPr>
          <p:cNvPr id="67" name="テキスト ボックス 66">
            <a:extLst>
              <a:ext uri="{FF2B5EF4-FFF2-40B4-BE49-F238E27FC236}">
                <a16:creationId xmlns:a16="http://schemas.microsoft.com/office/drawing/2014/main" id="{DB7C159C-EB69-0CF9-25FF-E025710512D5}"/>
              </a:ext>
            </a:extLst>
          </p:cNvPr>
          <p:cNvSpPr txBox="1"/>
          <p:nvPr/>
        </p:nvSpPr>
        <p:spPr>
          <a:xfrm>
            <a:off x="7817309" y="7637983"/>
            <a:ext cx="505267" cy="369332"/>
          </a:xfrm>
          <a:prstGeom prst="rect">
            <a:avLst/>
          </a:prstGeom>
          <a:noFill/>
        </p:spPr>
        <p:txBody>
          <a:bodyPr wrap="none" rtlCol="0">
            <a:spAutoFit/>
          </a:bodyPr>
          <a:lstStyle/>
          <a:p>
            <a:r>
              <a:rPr kumimoji="1" lang="en-US" altLang="ja-JP" dirty="0">
                <a:latin typeface="アンニャントロマン" panose="02000600000000000000" pitchFamily="2" charset="-128"/>
                <a:ea typeface="アンニャントロマン" panose="02000600000000000000" pitchFamily="2" charset="-128"/>
              </a:rPr>
              <a:t>OK</a:t>
            </a:r>
            <a:endParaRPr kumimoji="1" lang="ja-JP" altLang="en-US" dirty="0">
              <a:latin typeface="アンニャントロマン" panose="02000600000000000000" pitchFamily="2" charset="-128"/>
              <a:ea typeface="アンニャントロマン" panose="02000600000000000000" pitchFamily="2" charset="-128"/>
            </a:endParaRPr>
          </a:p>
        </p:txBody>
      </p:sp>
      <p:pic>
        <p:nvPicPr>
          <p:cNvPr id="1028" name="Picture 4" descr="クマのぬいぐるみのイラスト">
            <a:extLst>
              <a:ext uri="{FF2B5EF4-FFF2-40B4-BE49-F238E27FC236}">
                <a16:creationId xmlns:a16="http://schemas.microsoft.com/office/drawing/2014/main" id="{9FF56F8B-00A2-B9BA-429E-EE81A7D0D8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4830" y="5888504"/>
            <a:ext cx="1139825" cy="1302657"/>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グループ化 69">
            <a:extLst>
              <a:ext uri="{FF2B5EF4-FFF2-40B4-BE49-F238E27FC236}">
                <a16:creationId xmlns:a16="http://schemas.microsoft.com/office/drawing/2014/main" id="{4C26DA8B-EB29-2835-A324-37CFB7617F60}"/>
              </a:ext>
            </a:extLst>
          </p:cNvPr>
          <p:cNvGrpSpPr>
            <a:grpSpLocks noChangeAspect="1"/>
          </p:cNvGrpSpPr>
          <p:nvPr/>
        </p:nvGrpSpPr>
        <p:grpSpPr>
          <a:xfrm>
            <a:off x="9348826" y="6764739"/>
            <a:ext cx="936473" cy="726674"/>
            <a:chOff x="7609779" y="6810776"/>
            <a:chExt cx="1210614" cy="939399"/>
          </a:xfrm>
        </p:grpSpPr>
        <p:sp>
          <p:nvSpPr>
            <p:cNvPr id="68" name="正方形/長方形 67">
              <a:extLst>
                <a:ext uri="{FF2B5EF4-FFF2-40B4-BE49-F238E27FC236}">
                  <a16:creationId xmlns:a16="http://schemas.microsoft.com/office/drawing/2014/main" id="{BE811358-4AF8-05D6-A19B-A1FF1C9FB8F7}"/>
                </a:ext>
              </a:extLst>
            </p:cNvPr>
            <p:cNvSpPr/>
            <p:nvPr/>
          </p:nvSpPr>
          <p:spPr>
            <a:xfrm>
              <a:off x="7609779" y="6810777"/>
              <a:ext cx="1210614" cy="93939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9" name="図 68">
              <a:extLst>
                <a:ext uri="{FF2B5EF4-FFF2-40B4-BE49-F238E27FC236}">
                  <a16:creationId xmlns:a16="http://schemas.microsoft.com/office/drawing/2014/main" id="{84690E02-DB3B-35C9-77B2-E8FADF46A4EF}"/>
                </a:ext>
              </a:extLst>
            </p:cNvPr>
            <p:cNvPicPr>
              <a:picLocks noChangeAspect="1"/>
            </p:cNvPicPr>
            <p:nvPr/>
          </p:nvPicPr>
          <p:blipFill>
            <a:blip r:embed="rId5"/>
            <a:stretch>
              <a:fillRect/>
            </a:stretch>
          </p:blipFill>
          <p:spPr>
            <a:xfrm>
              <a:off x="7609779" y="6810776"/>
              <a:ext cx="1157791" cy="879074"/>
            </a:xfrm>
            <a:prstGeom prst="rect">
              <a:avLst/>
            </a:prstGeom>
          </p:spPr>
        </p:pic>
      </p:grpSp>
      <p:sp>
        <p:nvSpPr>
          <p:cNvPr id="72" name="テキスト ボックス 71">
            <a:extLst>
              <a:ext uri="{FF2B5EF4-FFF2-40B4-BE49-F238E27FC236}">
                <a16:creationId xmlns:a16="http://schemas.microsoft.com/office/drawing/2014/main" id="{DFB0098B-2C4F-3256-C658-1709240DB7ED}"/>
              </a:ext>
            </a:extLst>
          </p:cNvPr>
          <p:cNvSpPr txBox="1"/>
          <p:nvPr/>
        </p:nvSpPr>
        <p:spPr>
          <a:xfrm>
            <a:off x="9468309" y="7666279"/>
            <a:ext cx="505267" cy="369332"/>
          </a:xfrm>
          <a:prstGeom prst="rect">
            <a:avLst/>
          </a:prstGeom>
          <a:noFill/>
        </p:spPr>
        <p:txBody>
          <a:bodyPr wrap="none" rtlCol="0">
            <a:spAutoFit/>
          </a:bodyPr>
          <a:lstStyle/>
          <a:p>
            <a:r>
              <a:rPr kumimoji="1" lang="en-US" altLang="ja-JP" dirty="0">
                <a:latin typeface="アンニャントロマン" panose="02000600000000000000" pitchFamily="2" charset="-128"/>
                <a:ea typeface="アンニャントロマン" panose="02000600000000000000" pitchFamily="2" charset="-128"/>
              </a:rPr>
              <a:t>OK</a:t>
            </a:r>
            <a:endParaRPr kumimoji="1" lang="ja-JP" altLang="en-US" dirty="0">
              <a:latin typeface="アンニャントロマン" panose="02000600000000000000" pitchFamily="2" charset="-128"/>
              <a:ea typeface="アンニャントロマン" panose="02000600000000000000" pitchFamily="2" charset="-128"/>
            </a:endParaRPr>
          </a:p>
        </p:txBody>
      </p:sp>
      <p:sp>
        <p:nvSpPr>
          <p:cNvPr id="73" name="テキスト ボックス 72">
            <a:extLst>
              <a:ext uri="{FF2B5EF4-FFF2-40B4-BE49-F238E27FC236}">
                <a16:creationId xmlns:a16="http://schemas.microsoft.com/office/drawing/2014/main" id="{41620213-D927-2666-AB73-58EB6C8A25E4}"/>
              </a:ext>
            </a:extLst>
          </p:cNvPr>
          <p:cNvSpPr txBox="1"/>
          <p:nvPr/>
        </p:nvSpPr>
        <p:spPr>
          <a:xfrm>
            <a:off x="10955688" y="7637983"/>
            <a:ext cx="527709" cy="369332"/>
          </a:xfrm>
          <a:prstGeom prst="rect">
            <a:avLst/>
          </a:prstGeom>
          <a:noFill/>
        </p:spPr>
        <p:txBody>
          <a:bodyPr wrap="none" rtlCol="0">
            <a:spAutoFit/>
          </a:bodyPr>
          <a:lstStyle/>
          <a:p>
            <a:r>
              <a:rPr kumimoji="1" lang="en-US" altLang="ja-JP" dirty="0">
                <a:latin typeface="アンニャントロマン" panose="02000600000000000000" pitchFamily="2" charset="-128"/>
                <a:ea typeface="アンニャントロマン" panose="02000600000000000000" pitchFamily="2" charset="-128"/>
              </a:rPr>
              <a:t>NG</a:t>
            </a:r>
            <a:endParaRPr kumimoji="1" lang="ja-JP" altLang="en-US" dirty="0">
              <a:latin typeface="アンニャントロマン" panose="02000600000000000000" pitchFamily="2" charset="-128"/>
              <a:ea typeface="アンニャントロマン" panose="02000600000000000000" pitchFamily="2" charset="-128"/>
            </a:endParaRPr>
          </a:p>
        </p:txBody>
      </p:sp>
      <p:sp>
        <p:nvSpPr>
          <p:cNvPr id="77" name="テキスト ボックス 76">
            <a:extLst>
              <a:ext uri="{FF2B5EF4-FFF2-40B4-BE49-F238E27FC236}">
                <a16:creationId xmlns:a16="http://schemas.microsoft.com/office/drawing/2014/main" id="{BB0031CB-6931-2F5E-AA97-B0A042DBE14E}"/>
              </a:ext>
            </a:extLst>
          </p:cNvPr>
          <p:cNvSpPr txBox="1"/>
          <p:nvPr/>
        </p:nvSpPr>
        <p:spPr>
          <a:xfrm>
            <a:off x="10508343" y="5817955"/>
            <a:ext cx="1422400" cy="1858970"/>
          </a:xfrm>
          <a:prstGeom prst="rect">
            <a:avLst/>
          </a:prstGeom>
          <a:noFill/>
        </p:spPr>
        <p:txBody>
          <a:bodyPr wrap="square" rtlCol="0">
            <a:spAutoFit/>
          </a:bodyPr>
          <a:lstStyle/>
          <a:p>
            <a:r>
              <a:rPr kumimoji="1" lang="ja-JP" altLang="en-US" sz="1600" dirty="0">
                <a:latin typeface="851チカラヅヨク-かなB" panose="02000600000000000000" pitchFamily="2" charset="-128"/>
                <a:ea typeface="851チカラヅヨク-かなB" panose="02000600000000000000" pitchFamily="2" charset="-128"/>
              </a:rPr>
              <a:t>野菜が</a:t>
            </a:r>
            <a:r>
              <a:rPr kumimoji="1" lang="ja-JP" altLang="en-US" sz="1600" dirty="0">
                <a:solidFill>
                  <a:srgbClr val="FF0000"/>
                </a:solidFill>
                <a:latin typeface="851チカラヅヨク-かなB" panose="02000600000000000000" pitchFamily="2" charset="-128"/>
                <a:ea typeface="851チカラヅヨク-かなB" panose="02000600000000000000" pitchFamily="2" charset="-128"/>
              </a:rPr>
              <a:t>安い！</a:t>
            </a:r>
            <a:endParaRPr kumimoji="1" lang="en-US" altLang="ja-JP" sz="1600" dirty="0">
              <a:solidFill>
                <a:srgbClr val="FF0000"/>
              </a:solidFill>
              <a:latin typeface="851チカラヅヨク-かなB" panose="02000600000000000000" pitchFamily="2" charset="-128"/>
              <a:ea typeface="851チカラヅヨク-かなB" panose="02000600000000000000" pitchFamily="2" charset="-128"/>
            </a:endParaRPr>
          </a:p>
          <a:p>
            <a:pPr algn="r"/>
            <a:r>
              <a:rPr kumimoji="1" lang="ja-JP" altLang="en-US" sz="1600" dirty="0">
                <a:latin typeface="851チカラヅヨク-かなB" panose="02000600000000000000" pitchFamily="2" charset="-128"/>
                <a:ea typeface="851チカラヅヨク-かなB" panose="02000600000000000000" pitchFamily="2" charset="-128"/>
              </a:rPr>
              <a:t>○○屋！</a:t>
            </a:r>
            <a:endParaRPr kumimoji="1" lang="en-US" altLang="ja-JP" sz="1600" dirty="0">
              <a:latin typeface="851チカラヅヨク-かなB" panose="02000600000000000000" pitchFamily="2" charset="-128"/>
              <a:ea typeface="851チカラヅヨク-かなB" panose="02000600000000000000" pitchFamily="2" charset="-128"/>
            </a:endParaRPr>
          </a:p>
          <a:p>
            <a:pPr algn="r"/>
            <a:r>
              <a:rPr kumimoji="1" lang="en-US" altLang="ja-JP" sz="1200" dirty="0">
                <a:latin typeface="851チカラヅヨク-かなB" panose="02000600000000000000" pitchFamily="2" charset="-128"/>
                <a:ea typeface="851チカラヅヨク-かなB" panose="02000600000000000000" pitchFamily="2" charset="-128"/>
              </a:rPr>
              <a:t>××</a:t>
            </a:r>
            <a:r>
              <a:rPr kumimoji="1" lang="ja-JP" altLang="en-US" sz="1200" dirty="0">
                <a:latin typeface="851チカラヅヨク-かなB" panose="02000600000000000000" pitchFamily="2" charset="-128"/>
                <a:ea typeface="851チカラヅヨク-かなB" panose="02000600000000000000" pitchFamily="2" charset="-128"/>
              </a:rPr>
              <a:t>駅徒歩５分</a:t>
            </a:r>
            <a:endParaRPr kumimoji="1" lang="en-US" altLang="ja-JP" sz="1200" dirty="0">
              <a:latin typeface="851チカラヅヨク-かなB" panose="02000600000000000000" pitchFamily="2" charset="-128"/>
              <a:ea typeface="851チカラヅヨク-かなB" panose="02000600000000000000" pitchFamily="2" charset="-128"/>
            </a:endParaRPr>
          </a:p>
          <a:p>
            <a:endParaRPr kumimoji="1" lang="en-US" altLang="ja-JP" sz="1200" dirty="0">
              <a:latin typeface="851チカラヅヨク-かなB" panose="02000600000000000000" pitchFamily="2" charset="-128"/>
              <a:ea typeface="851チカラヅヨク-かなB" panose="02000600000000000000" pitchFamily="2" charset="-128"/>
            </a:endParaRPr>
          </a:p>
          <a:p>
            <a:endParaRPr kumimoji="1" lang="en-US" altLang="ja-JP" sz="800" dirty="0">
              <a:latin typeface="851チカラヅヨク-かなB" panose="02000600000000000000" pitchFamily="2" charset="-128"/>
              <a:ea typeface="851チカラヅヨク-かなB" panose="02000600000000000000" pitchFamily="2" charset="-128"/>
            </a:endParaRPr>
          </a:p>
          <a:p>
            <a:endParaRPr kumimoji="1" lang="en-US" altLang="ja-JP" sz="1100" dirty="0">
              <a:latin typeface="851チカラヅヨク-かなB" panose="02000600000000000000" pitchFamily="2" charset="-128"/>
              <a:ea typeface="851チカラヅヨク-かなB" panose="02000600000000000000" pitchFamily="2" charset="-128"/>
            </a:endParaRPr>
          </a:p>
          <a:p>
            <a:endParaRPr kumimoji="1" lang="en-US" altLang="ja-JP" sz="1100" dirty="0">
              <a:latin typeface="851チカラヅヨク-かなB" panose="02000600000000000000" pitchFamily="2" charset="-128"/>
              <a:ea typeface="851チカラヅヨク-かなB" panose="02000600000000000000" pitchFamily="2" charset="-128"/>
            </a:endParaRPr>
          </a:p>
          <a:p>
            <a:pPr>
              <a:lnSpc>
                <a:spcPct val="80000"/>
              </a:lnSpc>
            </a:pPr>
            <a:r>
              <a:rPr kumimoji="1" lang="ja-JP" altLang="en-US" sz="1200" dirty="0">
                <a:latin typeface="851チカラヅヨク-かなB" panose="02000600000000000000" pitchFamily="2" charset="-128"/>
                <a:ea typeface="851チカラヅヨク-かなB" panose="02000600000000000000" pitchFamily="2" charset="-128"/>
              </a:rPr>
              <a:t>毎週火曜日はお得な特売デー／ポイント会員募集中！</a:t>
            </a:r>
            <a:endParaRPr kumimoji="1" lang="ja-JP" altLang="en-US" sz="1600" dirty="0">
              <a:latin typeface="851チカラヅヨク-かなB" panose="02000600000000000000" pitchFamily="2" charset="-128"/>
              <a:ea typeface="851チカラヅヨク-かなB" panose="02000600000000000000" pitchFamily="2" charset="-128"/>
            </a:endParaRPr>
          </a:p>
        </p:txBody>
      </p:sp>
      <p:pic>
        <p:nvPicPr>
          <p:cNvPr id="1030" name="Picture 6" descr="カブのイラスト（野菜）">
            <a:extLst>
              <a:ext uri="{FF2B5EF4-FFF2-40B4-BE49-F238E27FC236}">
                <a16:creationId xmlns:a16="http://schemas.microsoft.com/office/drawing/2014/main" id="{70A09518-5F22-249E-5733-2A0B36B5FC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59126" y="6149227"/>
            <a:ext cx="354618" cy="354618"/>
          </a:xfrm>
          <a:prstGeom prst="rect">
            <a:avLst/>
          </a:prstGeom>
          <a:noFill/>
          <a:extLst>
            <a:ext uri="{909E8E84-426E-40DD-AFC4-6F175D3DCCD1}">
              <a14:hiddenFill xmlns:a14="http://schemas.microsoft.com/office/drawing/2010/main">
                <a:solidFill>
                  <a:srgbClr val="FFFFFF"/>
                </a:solidFill>
              </a14:hiddenFill>
            </a:ext>
          </a:extLst>
        </p:spPr>
      </p:pic>
      <p:sp>
        <p:nvSpPr>
          <p:cNvPr id="80" name="スマイル 79">
            <a:extLst>
              <a:ext uri="{FF2B5EF4-FFF2-40B4-BE49-F238E27FC236}">
                <a16:creationId xmlns:a16="http://schemas.microsoft.com/office/drawing/2014/main" id="{44F55571-313C-FF11-0925-D301917D4D87}"/>
              </a:ext>
            </a:extLst>
          </p:cNvPr>
          <p:cNvSpPr/>
          <p:nvPr/>
        </p:nvSpPr>
        <p:spPr>
          <a:xfrm>
            <a:off x="7742579" y="6134843"/>
            <a:ext cx="595865" cy="523532"/>
          </a:xfrm>
          <a:prstGeom prst="smileyFac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FF00"/>
              </a:solidFill>
            </a:endParaRPr>
          </a:p>
        </p:txBody>
      </p:sp>
      <p:pic>
        <p:nvPicPr>
          <p:cNvPr id="1032" name="Picture 8" descr="自慢話をする人のイラスト（男性）">
            <a:extLst>
              <a:ext uri="{FF2B5EF4-FFF2-40B4-BE49-F238E27FC236}">
                <a16:creationId xmlns:a16="http://schemas.microsoft.com/office/drawing/2014/main" id="{288A25D2-8869-BEB3-565B-8FA077F633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59126" y="6544054"/>
            <a:ext cx="647107" cy="647107"/>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グループ化 73">
            <a:extLst>
              <a:ext uri="{FF2B5EF4-FFF2-40B4-BE49-F238E27FC236}">
                <a16:creationId xmlns:a16="http://schemas.microsoft.com/office/drawing/2014/main" id="{C464B3DE-2525-D4FB-BE72-ABAB558E3178}"/>
              </a:ext>
            </a:extLst>
          </p:cNvPr>
          <p:cNvGrpSpPr>
            <a:grpSpLocks noChangeAspect="1"/>
          </p:cNvGrpSpPr>
          <p:nvPr/>
        </p:nvGrpSpPr>
        <p:grpSpPr>
          <a:xfrm>
            <a:off x="11134619" y="6619996"/>
            <a:ext cx="507984" cy="394180"/>
            <a:chOff x="7609779" y="6810776"/>
            <a:chExt cx="1210614" cy="939399"/>
          </a:xfrm>
        </p:grpSpPr>
        <p:sp>
          <p:nvSpPr>
            <p:cNvPr id="75" name="正方形/長方形 74">
              <a:extLst>
                <a:ext uri="{FF2B5EF4-FFF2-40B4-BE49-F238E27FC236}">
                  <a16:creationId xmlns:a16="http://schemas.microsoft.com/office/drawing/2014/main" id="{E1331438-6920-4422-D609-5930D6D98FEA}"/>
                </a:ext>
              </a:extLst>
            </p:cNvPr>
            <p:cNvSpPr/>
            <p:nvPr/>
          </p:nvSpPr>
          <p:spPr>
            <a:xfrm>
              <a:off x="7609779" y="6810777"/>
              <a:ext cx="1210614" cy="93939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6" name="図 75">
              <a:extLst>
                <a:ext uri="{FF2B5EF4-FFF2-40B4-BE49-F238E27FC236}">
                  <a16:creationId xmlns:a16="http://schemas.microsoft.com/office/drawing/2014/main" id="{B42DCA70-332A-9FA2-4FA4-BD9AF77E8A8A}"/>
                </a:ext>
              </a:extLst>
            </p:cNvPr>
            <p:cNvPicPr>
              <a:picLocks noChangeAspect="1"/>
            </p:cNvPicPr>
            <p:nvPr/>
          </p:nvPicPr>
          <p:blipFill>
            <a:blip r:embed="rId5"/>
            <a:stretch>
              <a:fillRect/>
            </a:stretch>
          </p:blipFill>
          <p:spPr>
            <a:xfrm>
              <a:off x="7609779" y="6810776"/>
              <a:ext cx="1157791" cy="879074"/>
            </a:xfrm>
            <a:prstGeom prst="rect">
              <a:avLst/>
            </a:prstGeom>
          </p:spPr>
        </p:pic>
      </p:grpSp>
    </p:spTree>
    <p:extLst>
      <p:ext uri="{BB962C8B-B14F-4D97-AF65-F5344CB8AC3E}">
        <p14:creationId xmlns:p14="http://schemas.microsoft.com/office/powerpoint/2010/main" val="24183260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FB31BB5AE706346AF5C8080F142206A" ma:contentTypeVersion="14" ma:contentTypeDescription="新しいドキュメントを作成します。" ma:contentTypeScope="" ma:versionID="b653293937caf4c45497ebd77e2b8984">
  <xsd:schema xmlns:xsd="http://www.w3.org/2001/XMLSchema" xmlns:xs="http://www.w3.org/2001/XMLSchema" xmlns:p="http://schemas.microsoft.com/office/2006/metadata/properties" xmlns:ns2="d7a49256-f642-4032-be05-08799de4a05f" xmlns:ns3="37475c82-dadc-4e40-94bd-312afdab25f6" targetNamespace="http://schemas.microsoft.com/office/2006/metadata/properties" ma:root="true" ma:fieldsID="2cc8bd5122a75785cdb01562772d92e7" ns2:_="" ns3:_="">
    <xsd:import namespace="d7a49256-f642-4032-be05-08799de4a05f"/>
    <xsd:import namespace="37475c82-dadc-4e40-94bd-312afdab25f6"/>
    <xsd:element name="properties">
      <xsd:complexType>
        <xsd:sequence>
          <xsd:element name="documentManagement">
            <xsd:complexType>
              <xsd:all>
                <xsd:element ref="ns2:_x4f5c__x6210__x65e5__x6642_" minOccurs="0"/>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GenerationTime" minOccurs="0"/>
                <xsd:element ref="ns2:MediaServiceEventHashCode" minOccurs="0"/>
                <xsd:element ref="ns2:MediaServiceOCR"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a49256-f642-4032-be05-08799de4a05f"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lcf76f155ced4ddcb4097134ff3c332f" ma:index="10"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475c82-dadc-4e40-94bd-312afdab25f6"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b055db8e-cf29-4655-a350-0c3f84ff7396}" ma:internalName="TaxCatchAll" ma:showField="CatchAllData" ma:web="37475c82-dadc-4e40-94bd-312afdab25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7a49256-f642-4032-be05-08799de4a05f">
      <Terms xmlns="http://schemas.microsoft.com/office/infopath/2007/PartnerControls"/>
    </lcf76f155ced4ddcb4097134ff3c332f>
    <TaxCatchAll xmlns="37475c82-dadc-4e40-94bd-312afdab25f6" xsi:nil="true"/>
    <_x4f5c__x6210__x65e5__x6642_ xmlns="d7a49256-f642-4032-be05-08799de4a05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406172-FA08-41D7-ACA9-F2B9AC185A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a49256-f642-4032-be05-08799de4a05f"/>
    <ds:schemaRef ds:uri="37475c82-dadc-4e40-94bd-312afdab25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65C63B-ABA7-4CEA-B3FF-517E8D92782D}">
  <ds:schemaRefs>
    <ds:schemaRef ds:uri="http://purl.org/dc/term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37475c82-dadc-4e40-94bd-312afdab25f6"/>
    <ds:schemaRef ds:uri="http://schemas.microsoft.com/office/2006/documentManagement/types"/>
    <ds:schemaRef ds:uri="d7a49256-f642-4032-be05-08799de4a05f"/>
    <ds:schemaRef ds:uri="http://purl.org/dc/dcmitype/"/>
    <ds:schemaRef ds:uri="http://purl.org/dc/elements/1.1/"/>
  </ds:schemaRefs>
</ds:datastoreItem>
</file>

<file path=customXml/itemProps3.xml><?xml version="1.0" encoding="utf-8"?>
<ds:datastoreItem xmlns:ds="http://schemas.openxmlformats.org/officeDocument/2006/customXml" ds:itemID="{A41F3016-5260-40EE-93F3-B1AFB7088D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350</Words>
  <Application>Microsoft Office PowerPoint</Application>
  <PresentationFormat>A3 297x420 mm</PresentationFormat>
  <Paragraphs>37</Paragraphs>
  <Slides>4</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4</vt:i4>
      </vt:variant>
    </vt:vector>
  </HeadingPairs>
  <TitlesOfParts>
    <vt:vector size="16" baseType="lpstr">
      <vt:lpstr>AR P教科書体M</vt:lpstr>
      <vt:lpstr>Calibri</vt:lpstr>
      <vt:lpstr>アンニャントロマン</vt:lpstr>
      <vt:lpstr>HGP創英角ﾎﾟｯﾌﾟ体</vt:lpstr>
      <vt:lpstr>Calibri Light</vt:lpstr>
      <vt:lpstr>えり字</vt:lpstr>
      <vt:lpstr>しょかきうたげ（無料版）</vt:lpstr>
      <vt:lpstr>けいふぉんと</vt:lpstr>
      <vt:lpstr>851チカラヅヨク-かなB</vt:lpstr>
      <vt:lpstr>Arial</vt:lpstr>
      <vt:lpstr>HGS創英角ﾎﾟｯﾌﾟ体</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2025-03-04T06:41:07Z</dcterms:created>
  <dcterms:modified xsi:type="dcterms:W3CDTF">2025-03-06T04:18:41Z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0x010100DFB31BB5AE706346AF5C8080F142206A</vt:lpwstr>
  </property>
</Properties>
</file>