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844" r:id="rId5"/>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農林水産省" initials="農環課" lastIdx="1" clrIdx="0">
    <p:extLst>
      <p:ext uri="{19B8F6BF-5375-455C-9EA6-DF929625EA0E}">
        <p15:presenceInfo xmlns:p15="http://schemas.microsoft.com/office/powerpoint/2012/main" userId="農林水産省" providerId="None"/>
      </p:ext>
    </p:extLst>
  </p:cmAuthor>
  <p:cmAuthor id="2" name="木村　晃太郎" initials="木村　晃太郎" lastIdx="11" clrIdx="1">
    <p:extLst>
      <p:ext uri="{19B8F6BF-5375-455C-9EA6-DF929625EA0E}">
        <p15:presenceInfo xmlns:p15="http://schemas.microsoft.com/office/powerpoint/2012/main" userId="S::kotaro_kimura240@maff.go.jp::4c1fde4f-10ff-4135-a2ff-a86ee7c59d86" providerId="AD"/>
      </p:ext>
    </p:extLst>
  </p:cmAuthor>
  <p:cmAuthor id="3" name="横田　真一郎" initials="横田　真一郎" lastIdx="6" clrIdx="2">
    <p:extLst>
      <p:ext uri="{19B8F6BF-5375-455C-9EA6-DF929625EA0E}">
        <p15:presenceInfo xmlns:p15="http://schemas.microsoft.com/office/powerpoint/2012/main" userId="S::shinichiro_yokota650@maff.go.jp::1b015248-d5be-4418-889a-7c3601ba25c0" providerId="AD"/>
      </p:ext>
    </p:extLst>
  </p:cmAuthor>
  <p:cmAuthor id="4" name="小川　晃一郎" initials="小川　晃一郎" lastIdx="13" clrIdx="3">
    <p:extLst>
      <p:ext uri="{19B8F6BF-5375-455C-9EA6-DF929625EA0E}">
        <p15:presenceInfo xmlns:p15="http://schemas.microsoft.com/office/powerpoint/2012/main" userId="S::koichiro_ogawa630@maff.go.jp::05c1d43e-0133-40d1-b433-8b93f569b7a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FF99"/>
    <a:srgbClr val="CCFFCC"/>
    <a:srgbClr val="FF0000"/>
    <a:srgbClr val="F65CFA"/>
    <a:srgbClr val="FEE6FA"/>
    <a:srgbClr val="FFCCFF"/>
    <a:srgbClr val="99FFCC"/>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76" autoAdjust="0"/>
    <p:restoredTop sz="96224" autoAdjust="0"/>
  </p:normalViewPr>
  <p:slideViewPr>
    <p:cSldViewPr snapToGrid="0">
      <p:cViewPr varScale="1">
        <p:scale>
          <a:sx n="127" d="100"/>
          <a:sy n="127" d="100"/>
        </p:scale>
        <p:origin x="95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大王 千聖(DAIO Chisato)" userId="1d07fd73-9a42-4100-929b-e41e874901ce" providerId="ADAL" clId="{7FAA7CEE-F13A-4D79-BCE9-9C257AE9163E}"/>
    <pc:docChg chg="custSel modSld">
      <pc:chgData name="大王 千聖(DAIO Chisato)" userId="1d07fd73-9a42-4100-929b-e41e874901ce" providerId="ADAL" clId="{7FAA7CEE-F13A-4D79-BCE9-9C257AE9163E}" dt="2024-01-18T13:52:32.636" v="1" actId="13926"/>
      <pc:docMkLst>
        <pc:docMk/>
      </pc:docMkLst>
      <pc:sldChg chg="modSp mod">
        <pc:chgData name="大王 千聖(DAIO Chisato)" userId="1d07fd73-9a42-4100-929b-e41e874901ce" providerId="ADAL" clId="{7FAA7CEE-F13A-4D79-BCE9-9C257AE9163E}" dt="2024-01-18T13:52:32.636" v="1" actId="13926"/>
        <pc:sldMkLst>
          <pc:docMk/>
          <pc:sldMk cId="369611577" sldId="844"/>
        </pc:sldMkLst>
        <pc:graphicFrameChg chg="modGraphic">
          <ac:chgData name="大王 千聖(DAIO Chisato)" userId="1d07fd73-9a42-4100-929b-e41e874901ce" providerId="ADAL" clId="{7FAA7CEE-F13A-4D79-BCE9-9C257AE9163E}" dt="2024-01-18T13:52:32.636" v="1" actId="13926"/>
          <ac:graphicFrameMkLst>
            <pc:docMk/>
            <pc:sldMk cId="369611577" sldId="844"/>
            <ac:graphicFrameMk id="67" creationId="{7055E391-7C18-4039-B144-CD2243D11E08}"/>
          </ac:graphicFrameMkLst>
        </pc:graphicFrameChg>
      </pc:sldChg>
    </pc:docChg>
  </pc:docChgLst>
  <pc:docChgLst>
    <pc:chgData name="大塚 旭(OOTSUKA Akira)" userId="3edc4a83-b859-4ee5-95af-9ccc587a21de" providerId="ADAL" clId="{22B1349D-1681-4CC2-8E24-0CCA5BA74C25}"/>
    <pc:docChg chg="custSel modSld modNotesMaster">
      <pc:chgData name="大塚 旭(OOTSUKA Akira)" userId="3edc4a83-b859-4ee5-95af-9ccc587a21de" providerId="ADAL" clId="{22B1349D-1681-4CC2-8E24-0CCA5BA74C25}" dt="2023-07-27T06:22:17.947" v="203" actId="13926"/>
      <pc:docMkLst>
        <pc:docMk/>
      </pc:docMkLst>
      <pc:sldChg chg="modSp mod">
        <pc:chgData name="大塚 旭(OOTSUKA Akira)" userId="3edc4a83-b859-4ee5-95af-9ccc587a21de" providerId="ADAL" clId="{22B1349D-1681-4CC2-8E24-0CCA5BA74C25}" dt="2023-07-27T06:22:17.947" v="203" actId="13926"/>
        <pc:sldMkLst>
          <pc:docMk/>
          <pc:sldMk cId="369611577" sldId="844"/>
        </pc:sldMkLst>
        <pc:graphicFrameChg chg="modGraphic">
          <ac:chgData name="大塚 旭(OOTSUKA Akira)" userId="3edc4a83-b859-4ee5-95af-9ccc587a21de" providerId="ADAL" clId="{22B1349D-1681-4CC2-8E24-0CCA5BA74C25}" dt="2023-07-27T06:22:17.947" v="203" actId="13926"/>
          <ac:graphicFrameMkLst>
            <pc:docMk/>
            <pc:sldMk cId="369611577" sldId="844"/>
            <ac:graphicFrameMk id="67" creationId="{7055E391-7C18-4039-B144-CD2243D11E08}"/>
          </ac:graphicFrameMkLst>
        </pc:graphicFrameChg>
      </pc:sldChg>
    </pc:docChg>
  </pc:docChgLst>
  <pc:docChgLst>
    <pc:chgData name="大王 千聖(DAIO Chisato)" userId="1d07fd73-9a42-4100-929b-e41e874901ce" providerId="ADAL" clId="{1E710142-10EA-46B1-8D9E-A8817919C9FC}"/>
    <pc:docChg chg="custSel modSld">
      <pc:chgData name="大王 千聖(DAIO Chisato)" userId="1d07fd73-9a42-4100-929b-e41e874901ce" providerId="ADAL" clId="{1E710142-10EA-46B1-8D9E-A8817919C9FC}" dt="2024-02-01T07:03:07.986" v="1" actId="478"/>
      <pc:docMkLst>
        <pc:docMk/>
      </pc:docMkLst>
      <pc:sldChg chg="delSp mod">
        <pc:chgData name="大王 千聖(DAIO Chisato)" userId="1d07fd73-9a42-4100-929b-e41e874901ce" providerId="ADAL" clId="{1E710142-10EA-46B1-8D9E-A8817919C9FC}" dt="2024-02-01T07:03:07.986" v="1" actId="478"/>
        <pc:sldMkLst>
          <pc:docMk/>
          <pc:sldMk cId="369611577" sldId="844"/>
        </pc:sldMkLst>
        <pc:grpChg chg="del">
          <ac:chgData name="大王 千聖(DAIO Chisato)" userId="1d07fd73-9a42-4100-929b-e41e874901ce" providerId="ADAL" clId="{1E710142-10EA-46B1-8D9E-A8817919C9FC}" dt="2024-02-01T07:03:05.722" v="0" actId="478"/>
          <ac:grpSpMkLst>
            <pc:docMk/>
            <pc:sldMk cId="369611577" sldId="844"/>
            <ac:grpSpMk id="8" creationId="{055C6E22-97FE-4BAC-B74C-9AB38ACE7A63}"/>
          </ac:grpSpMkLst>
        </pc:grpChg>
        <pc:picChg chg="del">
          <ac:chgData name="大王 千聖(DAIO Chisato)" userId="1d07fd73-9a42-4100-929b-e41e874901ce" providerId="ADAL" clId="{1E710142-10EA-46B1-8D9E-A8817919C9FC}" dt="2024-02-01T07:03:05.722" v="0" actId="478"/>
          <ac:picMkLst>
            <pc:docMk/>
            <pc:sldMk cId="369611577" sldId="844"/>
            <ac:picMk id="27" creationId="{630B231C-65AD-480B-B174-6B55D658E3A5}"/>
          </ac:picMkLst>
        </pc:picChg>
        <pc:picChg chg="del">
          <ac:chgData name="大王 千聖(DAIO Chisato)" userId="1d07fd73-9a42-4100-929b-e41e874901ce" providerId="ADAL" clId="{1E710142-10EA-46B1-8D9E-A8817919C9FC}" dt="2024-02-01T07:03:05.722" v="0" actId="478"/>
          <ac:picMkLst>
            <pc:docMk/>
            <pc:sldMk cId="369611577" sldId="844"/>
            <ac:picMk id="29" creationId="{7CEADAF9-6FF3-4526-917A-6E6C1BCD637F}"/>
          </ac:picMkLst>
        </pc:picChg>
        <pc:picChg chg="del">
          <ac:chgData name="大王 千聖(DAIO Chisato)" userId="1d07fd73-9a42-4100-929b-e41e874901ce" providerId="ADAL" clId="{1E710142-10EA-46B1-8D9E-A8817919C9FC}" dt="2024-02-01T07:03:05.722" v="0" actId="478"/>
          <ac:picMkLst>
            <pc:docMk/>
            <pc:sldMk cId="369611577" sldId="844"/>
            <ac:picMk id="30" creationId="{48A07E7F-8BE8-4B7F-B67C-2611C9374E5F}"/>
          </ac:picMkLst>
        </pc:picChg>
        <pc:picChg chg="del">
          <ac:chgData name="大王 千聖(DAIO Chisato)" userId="1d07fd73-9a42-4100-929b-e41e874901ce" providerId="ADAL" clId="{1E710142-10EA-46B1-8D9E-A8817919C9FC}" dt="2024-02-01T07:03:05.722" v="0" actId="478"/>
          <ac:picMkLst>
            <pc:docMk/>
            <pc:sldMk cId="369611577" sldId="844"/>
            <ac:picMk id="33" creationId="{A093C113-6022-46C9-92D1-409C8C9F390C}"/>
          </ac:picMkLst>
        </pc:picChg>
        <pc:picChg chg="del">
          <ac:chgData name="大王 千聖(DAIO Chisato)" userId="1d07fd73-9a42-4100-929b-e41e874901ce" providerId="ADAL" clId="{1E710142-10EA-46B1-8D9E-A8817919C9FC}" dt="2024-02-01T07:03:07.986" v="1" actId="478"/>
          <ac:picMkLst>
            <pc:docMk/>
            <pc:sldMk cId="369611577" sldId="844"/>
            <ac:picMk id="53" creationId="{82D9230F-9BC5-40B2-84F7-50B89D08438A}"/>
          </ac:picMkLst>
        </pc:picChg>
        <pc:picChg chg="del">
          <ac:chgData name="大王 千聖(DAIO Chisato)" userId="1d07fd73-9a42-4100-929b-e41e874901ce" providerId="ADAL" clId="{1E710142-10EA-46B1-8D9E-A8817919C9FC}" dt="2024-02-01T07:03:05.722" v="0" actId="478"/>
          <ac:picMkLst>
            <pc:docMk/>
            <pc:sldMk cId="369611577" sldId="844"/>
            <ac:picMk id="54" creationId="{23872D81-CEAB-4298-8686-9D8C06856B23}"/>
          </ac:picMkLst>
        </pc:picChg>
        <pc:picChg chg="del">
          <ac:chgData name="大王 千聖(DAIO Chisato)" userId="1d07fd73-9a42-4100-929b-e41e874901ce" providerId="ADAL" clId="{1E710142-10EA-46B1-8D9E-A8817919C9FC}" dt="2024-02-01T07:03:05.722" v="0" actId="478"/>
          <ac:picMkLst>
            <pc:docMk/>
            <pc:sldMk cId="369611577" sldId="844"/>
            <ac:picMk id="56" creationId="{55299057-C525-4005-BEE2-05773CF608D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8" y="2"/>
            <a:ext cx="2946400" cy="496889"/>
          </a:xfrm>
          <a:prstGeom prst="rect">
            <a:avLst/>
          </a:prstGeom>
        </p:spPr>
        <p:txBody>
          <a:bodyPr vert="horz" lIns="91361" tIns="45678" rIns="91361" bIns="45678"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91" y="2"/>
            <a:ext cx="2946400" cy="496889"/>
          </a:xfrm>
          <a:prstGeom prst="rect">
            <a:avLst/>
          </a:prstGeom>
        </p:spPr>
        <p:txBody>
          <a:bodyPr vert="horz" lIns="91361" tIns="45678" rIns="91361" bIns="45678" rtlCol="0"/>
          <a:lstStyle>
            <a:lvl1pPr algn="r">
              <a:defRPr sz="1200"/>
            </a:lvl1pPr>
          </a:lstStyle>
          <a:p>
            <a:fld id="{61B0302E-E99A-46DA-906B-75AA67C47449}" type="datetimeFigureOut">
              <a:rPr kumimoji="1" lang="ja-JP" altLang="en-US" smtClean="0"/>
              <a:t>2024/2/1</a:t>
            </a:fld>
            <a:endParaRPr kumimoji="1" lang="ja-JP" altLang="en-US"/>
          </a:p>
        </p:txBody>
      </p:sp>
      <p:sp>
        <p:nvSpPr>
          <p:cNvPr id="4" name="スライド イメージ プレースホルダー 3"/>
          <p:cNvSpPr>
            <a:spLocks noGrp="1" noRot="1" noChangeAspect="1"/>
          </p:cNvSpPr>
          <p:nvPr>
            <p:ph type="sldImg" idx="2"/>
          </p:nvPr>
        </p:nvSpPr>
        <p:spPr>
          <a:xfrm>
            <a:off x="977900" y="1241425"/>
            <a:ext cx="4841875" cy="3351213"/>
          </a:xfrm>
          <a:prstGeom prst="rect">
            <a:avLst/>
          </a:prstGeom>
          <a:noFill/>
          <a:ln w="12700">
            <a:solidFill>
              <a:prstClr val="black"/>
            </a:solidFill>
          </a:ln>
        </p:spPr>
        <p:txBody>
          <a:bodyPr vert="horz" lIns="91361" tIns="45678" rIns="91361" bIns="45678" rtlCol="0" anchor="ctr"/>
          <a:lstStyle/>
          <a:p>
            <a:endParaRPr lang="ja-JP" altLang="en-US"/>
          </a:p>
        </p:txBody>
      </p:sp>
      <p:sp>
        <p:nvSpPr>
          <p:cNvPr id="5" name="ノート プレースホルダー 4"/>
          <p:cNvSpPr>
            <a:spLocks noGrp="1"/>
          </p:cNvSpPr>
          <p:nvPr>
            <p:ph type="body" sz="quarter" idx="3"/>
          </p:nvPr>
        </p:nvSpPr>
        <p:spPr>
          <a:xfrm>
            <a:off x="679457" y="4776795"/>
            <a:ext cx="5438775" cy="3908425"/>
          </a:xfrm>
          <a:prstGeom prst="rect">
            <a:avLst/>
          </a:prstGeom>
        </p:spPr>
        <p:txBody>
          <a:bodyPr vert="horz" lIns="91361" tIns="45678" rIns="91361" bIns="4567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8" y="9429752"/>
            <a:ext cx="2946400" cy="496889"/>
          </a:xfrm>
          <a:prstGeom prst="rect">
            <a:avLst/>
          </a:prstGeom>
        </p:spPr>
        <p:txBody>
          <a:bodyPr vert="horz" lIns="91361" tIns="45678" rIns="91361" bIns="4567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91" y="9429752"/>
            <a:ext cx="2946400" cy="496889"/>
          </a:xfrm>
          <a:prstGeom prst="rect">
            <a:avLst/>
          </a:prstGeom>
        </p:spPr>
        <p:txBody>
          <a:bodyPr vert="horz" lIns="91361" tIns="45678" rIns="91361" bIns="45678" rtlCol="0" anchor="b"/>
          <a:lstStyle>
            <a:lvl1pPr algn="r">
              <a:defRPr sz="1200"/>
            </a:lvl1pPr>
          </a:lstStyle>
          <a:p>
            <a:fld id="{DC1572DA-5DA0-4022-9D85-5AC6550B4E74}" type="slidenum">
              <a:rPr kumimoji="1" lang="ja-JP" altLang="en-US" smtClean="0"/>
              <a:t>‹#›</a:t>
            </a:fld>
            <a:endParaRPr kumimoji="1" lang="ja-JP" altLang="en-US"/>
          </a:p>
        </p:txBody>
      </p:sp>
    </p:spTree>
    <p:extLst>
      <p:ext uri="{BB962C8B-B14F-4D97-AF65-F5344CB8AC3E}">
        <p14:creationId xmlns:p14="http://schemas.microsoft.com/office/powerpoint/2010/main" val="423983556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8E3A2F6-95CB-45BA-81EA-F2F3DFCDBDFC}" type="datetimeFigureOut">
              <a:rPr kumimoji="1" lang="ja-JP" altLang="en-US" smtClean="0"/>
              <a:t>2024/2/1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950973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8E3A2F6-95CB-45BA-81EA-F2F3DFCDBDFC}" type="datetimeFigureOut">
              <a:rPr kumimoji="1" lang="ja-JP" altLang="en-US" smtClean="0"/>
              <a:t>2024/2/1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770792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8E3A2F6-95CB-45BA-81EA-F2F3DFCDBDFC}" type="datetimeFigureOut">
              <a:rPr kumimoji="1" lang="ja-JP" altLang="en-US" smtClean="0"/>
              <a:t>2024/2/1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853709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8E3A2F6-95CB-45BA-81EA-F2F3DFCDBDFC}" type="datetimeFigureOut">
              <a:rPr kumimoji="1" lang="ja-JP" altLang="en-US" smtClean="0"/>
              <a:t>2024/2/1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772633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8E3A2F6-95CB-45BA-81EA-F2F3DFCDBDFC}" type="datetimeFigureOut">
              <a:rPr kumimoji="1" lang="ja-JP" altLang="en-US" smtClean="0"/>
              <a:t>2024/2/1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189778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8E3A2F6-95CB-45BA-81EA-F2F3DFCDBDFC}" type="datetimeFigureOut">
              <a:rPr kumimoji="1" lang="ja-JP" altLang="en-US" smtClean="0"/>
              <a:t>2024/2/1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790638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E3A2F6-95CB-45BA-81EA-F2F3DFCDBDFC}" type="datetimeFigureOut">
              <a:rPr kumimoji="1" lang="ja-JP" altLang="en-US" smtClean="0"/>
              <a:t>2024/2/1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017369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8E3A2F6-95CB-45BA-81EA-F2F3DFCDBDFC}" type="datetimeFigureOut">
              <a:rPr kumimoji="1" lang="ja-JP" altLang="en-US" smtClean="0"/>
              <a:t>2024/2/1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710750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8E3A2F6-95CB-45BA-81EA-F2F3DFCDBDFC}" type="datetimeFigureOut">
              <a:rPr kumimoji="1" lang="ja-JP" altLang="en-US" smtClean="0"/>
              <a:t>2024/2/1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494003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8E3A2F6-95CB-45BA-81EA-F2F3DFCDBDFC}" type="datetimeFigureOut">
              <a:rPr kumimoji="1" lang="ja-JP" altLang="en-US" smtClean="0"/>
              <a:t>2024/2/1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82822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8E3A2F6-95CB-45BA-81EA-F2F3DFCDBDFC}" type="datetimeFigureOut">
              <a:rPr kumimoji="1" lang="ja-JP" altLang="en-US" smtClean="0"/>
              <a:t>2024/2/1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589626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E3A2F6-95CB-45BA-81EA-F2F3DFCDBDFC}" type="datetimeFigureOut">
              <a:rPr kumimoji="1" lang="ja-JP" altLang="en-US" smtClean="0"/>
              <a:t>2024/2/1</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41035558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F052A67D-20A2-4EFD-BF2A-F86DE9F07A37}"/>
              </a:ext>
            </a:extLst>
          </p:cNvPr>
          <p:cNvSpPr/>
          <p:nvPr/>
        </p:nvSpPr>
        <p:spPr>
          <a:xfrm>
            <a:off x="1" y="-16277"/>
            <a:ext cx="9906000"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tabLst>
                <a:tab pos="3409950" algn="l"/>
              </a:tabLst>
              <a:defRPr/>
            </a:pPr>
            <a:r>
              <a:rPr lang="ja-JP" altLang="en-US" b="1" dirty="0">
                <a:solidFill>
                  <a:schemeClr val="tx1"/>
                </a:solidFill>
                <a:latin typeface="メイリオ" panose="020B0604030504040204" pitchFamily="50" charset="-128"/>
                <a:ea typeface="メイリオ" panose="020B0604030504040204" pitchFamily="50" charset="-128"/>
              </a:rPr>
              <a:t>みどりのチェックシート（畜産）</a:t>
            </a:r>
            <a:endParaRPr lang="en-US" altLang="ja-JP" b="1" dirty="0">
              <a:solidFill>
                <a:schemeClr val="tx1"/>
              </a:solidFill>
              <a:latin typeface="メイリオ" panose="020B0604030504040204" pitchFamily="50" charset="-128"/>
              <a:ea typeface="メイリオ" panose="020B0604030504040204" pitchFamily="50" charset="-128"/>
            </a:endParaRPr>
          </a:p>
        </p:txBody>
      </p:sp>
      <p:cxnSp>
        <p:nvCxnSpPr>
          <p:cNvPr id="18" name="直線コネクタ 17">
            <a:extLst>
              <a:ext uri="{FF2B5EF4-FFF2-40B4-BE49-F238E27FC236}">
                <a16:creationId xmlns:a16="http://schemas.microsoft.com/office/drawing/2014/main" id="{C166DA47-F0F9-46B7-8CC9-741C77D18423}"/>
              </a:ext>
            </a:extLst>
          </p:cNvPr>
          <p:cNvCxnSpPr>
            <a:cxnSpLocks/>
          </p:cNvCxnSpPr>
          <p:nvPr/>
        </p:nvCxnSpPr>
        <p:spPr>
          <a:xfrm>
            <a:off x="0" y="385158"/>
            <a:ext cx="9752287" cy="0"/>
          </a:xfrm>
          <a:prstGeom prst="line">
            <a:avLst/>
          </a:prstGeom>
          <a:ln w="57150" cmpd="thickThin">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テキスト ボックス 1">
            <a:extLst>
              <a:ext uri="{FF2B5EF4-FFF2-40B4-BE49-F238E27FC236}">
                <a16:creationId xmlns:a16="http://schemas.microsoft.com/office/drawing/2014/main" id="{1909D4C1-3604-44ED-8ACD-CE646EE27A04}"/>
              </a:ext>
            </a:extLst>
          </p:cNvPr>
          <p:cNvSpPr txBox="1"/>
          <p:nvPr/>
        </p:nvSpPr>
        <p:spPr>
          <a:xfrm>
            <a:off x="0" y="535393"/>
            <a:ext cx="6586661" cy="646331"/>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　近年、</a:t>
            </a:r>
            <a:r>
              <a:rPr kumimoji="1" lang="ja-JP" altLang="en-US" sz="1200" b="1" dirty="0">
                <a:latin typeface="メイリオ" panose="020B0604030504040204" pitchFamily="50" charset="-128"/>
                <a:ea typeface="メイリオ" panose="020B0604030504040204" pitchFamily="50" charset="-128"/>
              </a:rPr>
              <a:t>食料の安定供給・農林水産業の持続的発展と地球環境対策の両立</a:t>
            </a:r>
            <a:r>
              <a:rPr kumimoji="1" lang="ja-JP" altLang="en-US" sz="1200" dirty="0">
                <a:latin typeface="メイリオ" panose="020B0604030504040204" pitchFamily="50" charset="-128"/>
                <a:ea typeface="メイリオ" panose="020B0604030504040204" pitchFamily="50" charset="-128"/>
              </a:rPr>
              <a:t>が求められています。</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　そのために</a:t>
            </a:r>
            <a:r>
              <a:rPr kumimoji="1" lang="ja-JP" altLang="en-US" sz="1200" b="1" dirty="0">
                <a:latin typeface="メイリオ" panose="020B0604030504040204" pitchFamily="50" charset="-128"/>
                <a:ea typeface="メイリオ" panose="020B0604030504040204" pitchFamily="50" charset="-128"/>
              </a:rPr>
              <a:t>生産者の皆様にまず取り組んでいただきたい以下の基礎的な取組</a:t>
            </a:r>
            <a:r>
              <a:rPr kumimoji="1" lang="ja-JP" altLang="en-US" sz="1200" dirty="0">
                <a:latin typeface="メイリオ" panose="020B0604030504040204" pitchFamily="50" charset="-128"/>
                <a:ea typeface="メイリオ" panose="020B0604030504040204" pitchFamily="50" charset="-128"/>
              </a:rPr>
              <a:t>について、御確認いただき、その</a:t>
            </a:r>
            <a:r>
              <a:rPr kumimoji="1" lang="ja-JP" altLang="en-US" sz="1200" b="1" dirty="0">
                <a:latin typeface="メイリオ" panose="020B0604030504040204" pitchFamily="50" charset="-128"/>
                <a:ea typeface="メイリオ" panose="020B0604030504040204" pitchFamily="50" charset="-128"/>
              </a:rPr>
              <a:t>実践・点検に御活用</a:t>
            </a:r>
            <a:r>
              <a:rPr kumimoji="1" lang="ja-JP" altLang="en-US" sz="1200" dirty="0">
                <a:latin typeface="メイリオ" panose="020B0604030504040204" pitchFamily="50" charset="-128"/>
                <a:ea typeface="メイリオ" panose="020B0604030504040204" pitchFamily="50" charset="-128"/>
              </a:rPr>
              <a:t>ください。</a:t>
            </a:r>
            <a:endParaRPr kumimoji="1" lang="en-US" altLang="ja-JP" sz="1200" dirty="0">
              <a:latin typeface="メイリオ" panose="020B0604030504040204" pitchFamily="50" charset="-128"/>
              <a:ea typeface="メイリオ" panose="020B0604030504040204" pitchFamily="50" charset="-128"/>
            </a:endParaRPr>
          </a:p>
        </p:txBody>
      </p:sp>
      <p:graphicFrame>
        <p:nvGraphicFramePr>
          <p:cNvPr id="16" name="表 13">
            <a:extLst>
              <a:ext uri="{FF2B5EF4-FFF2-40B4-BE49-F238E27FC236}">
                <a16:creationId xmlns:a16="http://schemas.microsoft.com/office/drawing/2014/main" id="{D97A95B0-E622-4C6C-BAC5-358F9B0A6279}"/>
              </a:ext>
            </a:extLst>
          </p:cNvPr>
          <p:cNvGraphicFramePr>
            <a:graphicFrameLocks noGrp="1"/>
          </p:cNvGraphicFramePr>
          <p:nvPr>
            <p:extLst>
              <p:ext uri="{D42A27DB-BD31-4B8C-83A1-F6EECF244321}">
                <p14:modId xmlns:p14="http://schemas.microsoft.com/office/powerpoint/2010/main" val="3281929884"/>
              </p:ext>
            </p:extLst>
          </p:nvPr>
        </p:nvGraphicFramePr>
        <p:xfrm>
          <a:off x="6562590" y="470280"/>
          <a:ext cx="3183580" cy="1290407"/>
        </p:xfrm>
        <a:graphic>
          <a:graphicData uri="http://schemas.openxmlformats.org/drawingml/2006/table">
            <a:tbl>
              <a:tblPr firstRow="1" bandRow="1">
                <a:tableStyleId>{5C22544A-7EE6-4342-B048-85BDC9FD1C3A}</a:tableStyleId>
              </a:tblPr>
              <a:tblGrid>
                <a:gridCol w="2125907">
                  <a:extLst>
                    <a:ext uri="{9D8B030D-6E8A-4147-A177-3AD203B41FA5}">
                      <a16:colId xmlns:a16="http://schemas.microsoft.com/office/drawing/2014/main" val="2245573565"/>
                    </a:ext>
                  </a:extLst>
                </a:gridCol>
                <a:gridCol w="1057673">
                  <a:extLst>
                    <a:ext uri="{9D8B030D-6E8A-4147-A177-3AD203B41FA5}">
                      <a16:colId xmlns:a16="http://schemas.microsoft.com/office/drawing/2014/main" val="3340930221"/>
                    </a:ext>
                  </a:extLst>
                </a:gridCol>
              </a:tblGrid>
              <a:tr h="0">
                <a:tc>
                  <a:txBody>
                    <a:bodyPr/>
                    <a:lstStyle/>
                    <a:p>
                      <a:pPr algn="ctr"/>
                      <a:r>
                        <a:rPr kumimoji="1" lang="ja-JP" altLang="en-US" sz="1200" dirty="0">
                          <a:solidFill>
                            <a:schemeClr val="tx1"/>
                          </a:solidFill>
                        </a:rPr>
                        <a:t>農場名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200" dirty="0">
                          <a:solidFill>
                            <a:schemeClr val="tx1"/>
                          </a:solidFill>
                        </a:rPr>
                        <a:t>畜種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67945188"/>
                  </a:ext>
                </a:extLst>
              </a:tr>
              <a:tr h="376007">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20657387"/>
                  </a:ext>
                </a:extLst>
              </a:tr>
              <a:tr h="158222">
                <a:tc>
                  <a:txBody>
                    <a:bodyPr/>
                    <a:lstStyle/>
                    <a:p>
                      <a:pPr algn="ctr"/>
                      <a:r>
                        <a:rPr kumimoji="1" lang="ja-JP" altLang="en-US" sz="1200" b="1" dirty="0"/>
                        <a:t>チェック者　氏名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900" b="1" dirty="0"/>
                        <a:t>チェック年月日</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40545298"/>
                  </a:ext>
                </a:extLst>
              </a:tr>
              <a:tr h="287437">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25513875"/>
                  </a:ext>
                </a:extLst>
              </a:tr>
            </a:tbl>
          </a:graphicData>
        </a:graphic>
      </p:graphicFrame>
      <p:sp>
        <p:nvSpPr>
          <p:cNvPr id="24" name="テキスト ボックス 23">
            <a:extLst>
              <a:ext uri="{FF2B5EF4-FFF2-40B4-BE49-F238E27FC236}">
                <a16:creationId xmlns:a16="http://schemas.microsoft.com/office/drawing/2014/main" id="{36537EEE-50D6-4114-8981-B1DAC3ADA1FB}"/>
              </a:ext>
            </a:extLst>
          </p:cNvPr>
          <p:cNvSpPr txBox="1"/>
          <p:nvPr/>
        </p:nvSpPr>
        <p:spPr>
          <a:xfrm>
            <a:off x="-154099" y="1212983"/>
            <a:ext cx="7113771" cy="646331"/>
          </a:xfrm>
          <a:prstGeom prst="rect">
            <a:avLst/>
          </a:prstGeom>
          <a:noFill/>
        </p:spPr>
        <p:txBody>
          <a:bodyPr wrap="square" rtlCol="0">
            <a:spAutoFit/>
          </a:bodyPr>
          <a:lstStyle/>
          <a:p>
            <a:r>
              <a:rPr kumimoji="1" lang="ja-JP" altLang="en-US" dirty="0">
                <a:latin typeface="メイリオ" panose="020B0604030504040204" pitchFamily="50" charset="-128"/>
                <a:ea typeface="メイリオ" panose="020B0604030504040204" pitchFamily="50" charset="-128"/>
              </a:rPr>
              <a:t>　★実践している項目には、　にチェック✓を入れてください。</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　　</a:t>
            </a:r>
            <a:r>
              <a:rPr kumimoji="1" lang="ja-JP" altLang="en-US" sz="1400" dirty="0">
                <a:latin typeface="メイリオ" panose="020B0604030504040204" pitchFamily="50" charset="-128"/>
                <a:ea typeface="メイリオ" panose="020B0604030504040204" pitchFamily="50" charset="-128"/>
              </a:rPr>
              <a:t>チェックの判断基準は、解説書を御確認ください。</a:t>
            </a:r>
            <a:endParaRPr kumimoji="1" lang="ja-JP" altLang="en-US" dirty="0">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E26F47E2-39FD-4C2E-8BBE-06FF33FF4733}"/>
              </a:ext>
            </a:extLst>
          </p:cNvPr>
          <p:cNvSpPr txBox="1"/>
          <p:nvPr/>
        </p:nvSpPr>
        <p:spPr>
          <a:xfrm>
            <a:off x="2807505" y="2161892"/>
            <a:ext cx="508000" cy="338554"/>
          </a:xfrm>
          <a:prstGeom prst="rect">
            <a:avLst/>
          </a:prstGeom>
          <a:noFill/>
        </p:spPr>
        <p:txBody>
          <a:bodyPr wrap="square" rtlCol="0">
            <a:spAutoFit/>
          </a:bodyPr>
          <a:lstStyle/>
          <a:p>
            <a:r>
              <a:rPr kumimoji="1" lang="ja-JP" altLang="en-US" sz="1600" dirty="0">
                <a:solidFill>
                  <a:schemeClr val="tx1"/>
                </a:solidFill>
                <a:latin typeface="メイリオ" panose="020B0604030504040204" pitchFamily="50" charset="-128"/>
                <a:ea typeface="メイリオ" panose="020B0604030504040204" pitchFamily="50" charset="-128"/>
              </a:rPr>
              <a:t>□</a:t>
            </a:r>
            <a:endParaRPr kumimoji="1" lang="ja-JP" altLang="en-US" sz="1600" dirty="0"/>
          </a:p>
        </p:txBody>
      </p:sp>
      <p:sp>
        <p:nvSpPr>
          <p:cNvPr id="61" name="テキスト ボックス 60">
            <a:extLst>
              <a:ext uri="{FF2B5EF4-FFF2-40B4-BE49-F238E27FC236}">
                <a16:creationId xmlns:a16="http://schemas.microsoft.com/office/drawing/2014/main" id="{59CA12DF-4DA8-4DB3-A13D-D549D7E58F19}"/>
              </a:ext>
            </a:extLst>
          </p:cNvPr>
          <p:cNvSpPr txBox="1"/>
          <p:nvPr/>
        </p:nvSpPr>
        <p:spPr>
          <a:xfrm>
            <a:off x="4206660" y="2163157"/>
            <a:ext cx="508000" cy="338554"/>
          </a:xfrm>
          <a:prstGeom prst="rect">
            <a:avLst/>
          </a:prstGeom>
          <a:noFill/>
        </p:spPr>
        <p:txBody>
          <a:bodyPr wrap="square" rtlCol="0">
            <a:spAutoFit/>
          </a:bodyPr>
          <a:lstStyle/>
          <a:p>
            <a:r>
              <a:rPr kumimoji="1" lang="ja-JP" altLang="en-US" sz="1600" dirty="0">
                <a:solidFill>
                  <a:schemeClr val="tx1"/>
                </a:solidFill>
                <a:latin typeface="メイリオ" panose="020B0604030504040204" pitchFamily="50" charset="-128"/>
                <a:ea typeface="メイリオ" panose="020B0604030504040204" pitchFamily="50" charset="-128"/>
              </a:rPr>
              <a:t>□</a:t>
            </a:r>
            <a:endParaRPr kumimoji="1" lang="ja-JP" altLang="en-US" sz="1600" dirty="0"/>
          </a:p>
        </p:txBody>
      </p:sp>
      <p:graphicFrame>
        <p:nvGraphicFramePr>
          <p:cNvPr id="58" name="表 12">
            <a:extLst>
              <a:ext uri="{FF2B5EF4-FFF2-40B4-BE49-F238E27FC236}">
                <a16:creationId xmlns:a16="http://schemas.microsoft.com/office/drawing/2014/main" id="{3E0DD094-F6CC-44CE-98D1-3D9BE69ECB78}"/>
              </a:ext>
            </a:extLst>
          </p:cNvPr>
          <p:cNvGraphicFramePr>
            <a:graphicFrameLocks noGrp="1"/>
          </p:cNvGraphicFramePr>
          <p:nvPr>
            <p:extLst>
              <p:ext uri="{D42A27DB-BD31-4B8C-83A1-F6EECF244321}">
                <p14:modId xmlns:p14="http://schemas.microsoft.com/office/powerpoint/2010/main" val="2594692106"/>
              </p:ext>
            </p:extLst>
          </p:nvPr>
        </p:nvGraphicFramePr>
        <p:xfrm>
          <a:off x="168834" y="1811618"/>
          <a:ext cx="4720647" cy="875520"/>
        </p:xfrm>
        <a:graphic>
          <a:graphicData uri="http://schemas.openxmlformats.org/drawingml/2006/table">
            <a:tbl>
              <a:tblPr firstRow="1" bandRow="1">
                <a:tableStyleId>{5940675A-B579-460E-94D1-54222C63F5DA}</a:tableStyleId>
              </a:tblPr>
              <a:tblGrid>
                <a:gridCol w="443884">
                  <a:extLst>
                    <a:ext uri="{9D8B030D-6E8A-4147-A177-3AD203B41FA5}">
                      <a16:colId xmlns:a16="http://schemas.microsoft.com/office/drawing/2014/main" val="813209473"/>
                    </a:ext>
                  </a:extLst>
                </a:gridCol>
                <a:gridCol w="3435658">
                  <a:extLst>
                    <a:ext uri="{9D8B030D-6E8A-4147-A177-3AD203B41FA5}">
                      <a16:colId xmlns:a16="http://schemas.microsoft.com/office/drawing/2014/main" val="1896877211"/>
                    </a:ext>
                  </a:extLst>
                </a:gridCol>
                <a:gridCol w="841105">
                  <a:extLst>
                    <a:ext uri="{9D8B030D-6E8A-4147-A177-3AD203B41FA5}">
                      <a16:colId xmlns:a16="http://schemas.microsoft.com/office/drawing/2014/main" val="2788121914"/>
                    </a:ext>
                  </a:extLst>
                </a:gridCol>
              </a:tblGrid>
              <a:tr h="0">
                <a:tc gridSpan="3">
                  <a:txBody>
                    <a:bodyPr/>
                    <a:lstStyle/>
                    <a:p>
                      <a:pPr algn="ct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持続的な畜産物生産に向けた取組への理解</a:t>
                      </a:r>
                      <a:r>
                        <a:rPr kumimoji="1" lang="en-US" altLang="ja-JP" sz="1200" b="1" dirty="0">
                          <a:solidFill>
                            <a:schemeClr val="tx1"/>
                          </a:solidFill>
                          <a:latin typeface="メイリオ" panose="020B0604030504040204" pitchFamily="50" charset="-128"/>
                          <a:ea typeface="メイリオ" panose="020B0604030504040204" pitchFamily="50" charset="-128"/>
                        </a:rPr>
                        <a:t>】</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marL="36000" marR="36000" marT="36000" marB="36000" anchor="ctr">
                    <a:solidFill>
                      <a:schemeClr val="bg1"/>
                    </a:solidFill>
                  </a:tcPr>
                </a:tc>
                <a:tc hMerge="1">
                  <a:txBody>
                    <a:bodyPr/>
                    <a:lstStyle/>
                    <a:p>
                      <a:pPr algn="ct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持続的な畜産物生産に向けた取組への理解</a:t>
                      </a:r>
                      <a:r>
                        <a:rPr kumimoji="1" lang="en-US" altLang="ja-JP" sz="1200" b="1" dirty="0">
                          <a:solidFill>
                            <a:schemeClr val="tx1"/>
                          </a:solidFill>
                          <a:latin typeface="メイリオ" panose="020B0604030504040204" pitchFamily="50" charset="-128"/>
                          <a:ea typeface="メイリオ" panose="020B0604030504040204" pitchFamily="50" charset="-128"/>
                        </a:rPr>
                        <a:t>】</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marL="36000" marR="36000" marT="36000" marB="36000" anchor="ctr">
                    <a:solidFill>
                      <a:schemeClr val="bg1"/>
                    </a:solidFill>
                  </a:tcPr>
                </a:tc>
                <a:tc hMerge="1">
                  <a:txBody>
                    <a:bodyPr/>
                    <a:lstStyle/>
                    <a:p>
                      <a:pPr algn="ct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marL="36000" marR="36000" marT="36000" marB="36000" anchor="ctr">
                    <a:solidFill>
                      <a:schemeClr val="bg1"/>
                    </a:solidFill>
                  </a:tcPr>
                </a:tc>
                <a:extLst>
                  <a:ext uri="{0D108BD9-81ED-4DB2-BD59-A6C34878D82A}">
                    <a16:rowId xmlns:a16="http://schemas.microsoft.com/office/drawing/2014/main" val="2377560858"/>
                  </a:ext>
                </a:extLst>
              </a:tr>
              <a:tr h="432000">
                <a:tc>
                  <a:txBody>
                    <a:bodyPr/>
                    <a:lstStyle/>
                    <a:p>
                      <a:pPr marL="180975" marR="0" lvl="0" indent="-180975" algn="ctr"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①</a:t>
                      </a:r>
                      <a:endParaRPr kumimoji="1" lang="en-US" altLang="ja-JP" sz="1200" kern="1200" dirty="0">
                        <a:solidFill>
                          <a:schemeClr val="tx1"/>
                        </a:solidFill>
                        <a:latin typeface="メイリオ" panose="020B0604030504040204" pitchFamily="50" charset="-128"/>
                        <a:ea typeface="メイリオ" panose="020B0604030504040204" pitchFamily="50" charset="-128"/>
                        <a:cs typeface="+mn-cs"/>
                      </a:endParaRPr>
                    </a:p>
                    <a:p>
                      <a:pPr marL="180975" marR="0" lvl="0" indent="-180975" algn="ctr" defTabSz="914400" rtl="0" eaLnBrk="1" fontAlgn="auto" latinLnBrk="0" hangingPunct="1">
                        <a:lnSpc>
                          <a:spcPct val="100000"/>
                        </a:lnSpc>
                        <a:spcBef>
                          <a:spcPts val="0"/>
                        </a:spcBef>
                        <a:spcAft>
                          <a:spcPts val="0"/>
                        </a:spcAft>
                        <a:buClrTx/>
                        <a:buSzTx/>
                        <a:buFontTx/>
                        <a:buNone/>
                        <a:tabLst/>
                        <a:defRPr/>
                      </a:pPr>
                      <a:endParaRPr kumimoji="1" lang="en-US" altLang="ja-JP" sz="1200" kern="1200" dirty="0">
                        <a:solidFill>
                          <a:schemeClr val="tx1"/>
                        </a:solidFill>
                        <a:latin typeface="メイリオ" panose="020B0604030504040204" pitchFamily="50" charset="-128"/>
                        <a:ea typeface="メイリオ" panose="020B0604030504040204" pitchFamily="50" charset="-128"/>
                        <a:cs typeface="+mn-cs"/>
                      </a:endParaRPr>
                    </a:p>
                    <a:p>
                      <a:pPr marL="180975" marR="0" lvl="0" indent="-180975" algn="ctr" defTabSz="914400" rtl="0" eaLnBrk="1" fontAlgn="auto" latinLnBrk="0" hangingPunct="1">
                        <a:lnSpc>
                          <a:spcPct val="100000"/>
                        </a:lnSpc>
                        <a:spcBef>
                          <a:spcPts val="0"/>
                        </a:spcBef>
                        <a:spcAft>
                          <a:spcPts val="0"/>
                        </a:spcAft>
                        <a:buClrTx/>
                        <a:buSzTx/>
                        <a:buFontTx/>
                        <a:buNone/>
                        <a:tabLst/>
                        <a:defRPr/>
                      </a:pPr>
                      <a:endParaRPr kumimoji="1" lang="en-US" altLang="ja-JP" sz="1200" kern="1200" dirty="0">
                        <a:solidFill>
                          <a:schemeClr val="tx1"/>
                        </a:solidFill>
                        <a:latin typeface="メイリオ" panose="020B0604030504040204" pitchFamily="50" charset="-128"/>
                        <a:ea typeface="メイリオ" panose="020B0604030504040204" pitchFamily="50" charset="-128"/>
                        <a:cs typeface="+mn-cs"/>
                      </a:endParaRPr>
                    </a:p>
                  </a:txBody>
                  <a:tcPr marL="36000" marR="36000" marT="36000" marB="36000" anchor="ctr">
                    <a:solidFill>
                      <a:schemeClr val="bg1"/>
                    </a:solidFill>
                  </a:tcPr>
                </a:tc>
                <a:tc>
                  <a:txBody>
                    <a:bodyP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　 みどりのチェックシートの</a:t>
                      </a:r>
                      <a:r>
                        <a:rPr kumimoji="1" lang="ja-JP" altLang="en-US" sz="1200" b="1" kern="1200" dirty="0">
                          <a:solidFill>
                            <a:schemeClr val="tx1"/>
                          </a:solidFill>
                          <a:latin typeface="メイリオ" panose="020B0604030504040204" pitchFamily="50" charset="-128"/>
                          <a:ea typeface="メイリオ" panose="020B0604030504040204" pitchFamily="50" charset="-128"/>
                          <a:cs typeface="+mn-cs"/>
                        </a:rPr>
                        <a:t>解説書を用いて自己学習</a:t>
                      </a:r>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し、</a:t>
                      </a:r>
                      <a:r>
                        <a:rPr kumimoji="1" lang="ja-JP" altLang="en-US" sz="1200" b="1" kern="1200" dirty="0">
                          <a:solidFill>
                            <a:schemeClr val="tx1"/>
                          </a:solidFill>
                          <a:latin typeface="メイリオ" panose="020B0604030504040204" pitchFamily="50" charset="-128"/>
                          <a:ea typeface="メイリオ" panose="020B0604030504040204" pitchFamily="50" charset="-128"/>
                          <a:cs typeface="+mn-cs"/>
                        </a:rPr>
                        <a:t>チェックの判断基準となる取組</a:t>
                      </a:r>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内容及び取組に関する</a:t>
                      </a:r>
                      <a:r>
                        <a:rPr kumimoji="1" lang="ja-JP" altLang="en-US" sz="1200" b="1" kern="1200" dirty="0">
                          <a:solidFill>
                            <a:schemeClr val="tx1"/>
                          </a:solidFill>
                          <a:latin typeface="メイリオ" panose="020B0604030504040204" pitchFamily="50" charset="-128"/>
                          <a:ea typeface="メイリオ" panose="020B0604030504040204" pitchFamily="50" charset="-128"/>
                          <a:cs typeface="+mn-cs"/>
                        </a:rPr>
                        <a:t>重要情報</a:t>
                      </a:r>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を理解している。</a:t>
                      </a:r>
                      <a:endParaRPr kumimoji="1" lang="en-US" altLang="ja-JP" sz="1400" kern="1200" dirty="0">
                        <a:solidFill>
                          <a:schemeClr val="tx1"/>
                        </a:solidFill>
                        <a:latin typeface="メイリオ" panose="020B0604030504040204" pitchFamily="50" charset="-128"/>
                        <a:ea typeface="メイリオ" panose="020B0604030504040204" pitchFamily="50" charset="-128"/>
                        <a:cs typeface="+mn-cs"/>
                      </a:endParaRPr>
                    </a:p>
                  </a:txBody>
                  <a:tcPr marL="36000" marR="36000" marT="36000" marB="36000" anchor="ctr">
                    <a:solidFill>
                      <a:schemeClr val="accent6">
                        <a:lumMod val="20000"/>
                        <a:lumOff val="80000"/>
                      </a:schemeClr>
                    </a:solidFill>
                  </a:tcPr>
                </a:tc>
                <a:tc>
                  <a:txBody>
                    <a:bodyP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1" lang="ja-JP" altLang="en-US" sz="1000" kern="1200" dirty="0">
                          <a:solidFill>
                            <a:schemeClr val="tx1"/>
                          </a:solidFill>
                          <a:latin typeface="メイリオ" panose="020B0604030504040204" pitchFamily="50" charset="-128"/>
                          <a:ea typeface="メイリオ" panose="020B0604030504040204" pitchFamily="50" charset="-128"/>
                          <a:cs typeface="+mn-cs"/>
                        </a:rPr>
                        <a:t>解説書 </a:t>
                      </a:r>
                      <a:r>
                        <a:rPr kumimoji="1" lang="en-US" altLang="ja-JP" sz="1000" kern="1200" dirty="0">
                          <a:solidFill>
                            <a:schemeClr val="tx1"/>
                          </a:solidFill>
                          <a:latin typeface="メイリオ" panose="020B0604030504040204" pitchFamily="50" charset="-128"/>
                          <a:ea typeface="メイリオ" panose="020B0604030504040204" pitchFamily="50" charset="-128"/>
                          <a:cs typeface="+mn-cs"/>
                        </a:rPr>
                        <a:t>P1</a:t>
                      </a:r>
                    </a:p>
                  </a:txBody>
                  <a:tcPr marL="36000" marR="36000" marT="36000" marB="36000" anchor="ctr">
                    <a:solidFill>
                      <a:schemeClr val="accent5">
                        <a:lumMod val="40000"/>
                        <a:lumOff val="60000"/>
                      </a:schemeClr>
                    </a:solidFill>
                  </a:tcPr>
                </a:tc>
                <a:extLst>
                  <a:ext uri="{0D108BD9-81ED-4DB2-BD59-A6C34878D82A}">
                    <a16:rowId xmlns:a16="http://schemas.microsoft.com/office/drawing/2014/main" val="1871691760"/>
                  </a:ext>
                </a:extLst>
              </a:tr>
            </a:tbl>
          </a:graphicData>
        </a:graphic>
      </p:graphicFrame>
      <p:sp>
        <p:nvSpPr>
          <p:cNvPr id="59" name="テキスト ボックス 58">
            <a:extLst>
              <a:ext uri="{FF2B5EF4-FFF2-40B4-BE49-F238E27FC236}">
                <a16:creationId xmlns:a16="http://schemas.microsoft.com/office/drawing/2014/main" id="{714D866A-B362-4348-8C4C-B1A19CADFFE1}"/>
              </a:ext>
            </a:extLst>
          </p:cNvPr>
          <p:cNvSpPr txBox="1"/>
          <p:nvPr/>
        </p:nvSpPr>
        <p:spPr>
          <a:xfrm>
            <a:off x="151109" y="2272526"/>
            <a:ext cx="623871" cy="461665"/>
          </a:xfrm>
          <a:prstGeom prst="rect">
            <a:avLst/>
          </a:prstGeom>
          <a:noFill/>
        </p:spPr>
        <p:txBody>
          <a:bodyPr wrap="square" rtlCol="0">
            <a:spAutoFit/>
          </a:bodyPr>
          <a:lstStyle/>
          <a:p>
            <a:r>
              <a:rPr kumimoji="1" lang="ja-JP" altLang="en-US" sz="2400" dirty="0">
                <a:solidFill>
                  <a:schemeClr val="tx1"/>
                </a:solidFill>
                <a:latin typeface="メイリオ" panose="020B0604030504040204" pitchFamily="50" charset="-128"/>
                <a:ea typeface="メイリオ" panose="020B0604030504040204" pitchFamily="50" charset="-128"/>
              </a:rPr>
              <a:t>□</a:t>
            </a:r>
            <a:endParaRPr kumimoji="1" lang="ja-JP" altLang="en-US" sz="2400" dirty="0"/>
          </a:p>
        </p:txBody>
      </p:sp>
      <p:graphicFrame>
        <p:nvGraphicFramePr>
          <p:cNvPr id="62" name="表 12">
            <a:extLst>
              <a:ext uri="{FF2B5EF4-FFF2-40B4-BE49-F238E27FC236}">
                <a16:creationId xmlns:a16="http://schemas.microsoft.com/office/drawing/2014/main" id="{28B6140C-731A-4566-A98E-73FC3D094B4D}"/>
              </a:ext>
            </a:extLst>
          </p:cNvPr>
          <p:cNvGraphicFramePr>
            <a:graphicFrameLocks noGrp="1"/>
          </p:cNvGraphicFramePr>
          <p:nvPr>
            <p:extLst>
              <p:ext uri="{D42A27DB-BD31-4B8C-83A1-F6EECF244321}">
                <p14:modId xmlns:p14="http://schemas.microsoft.com/office/powerpoint/2010/main" val="729778780"/>
              </p:ext>
            </p:extLst>
          </p:nvPr>
        </p:nvGraphicFramePr>
        <p:xfrm>
          <a:off x="164886" y="2769702"/>
          <a:ext cx="4728823" cy="2386176"/>
        </p:xfrm>
        <a:graphic>
          <a:graphicData uri="http://schemas.openxmlformats.org/drawingml/2006/table">
            <a:tbl>
              <a:tblPr firstRow="1" bandRow="1">
                <a:tableStyleId>{5940675A-B579-460E-94D1-54222C63F5DA}</a:tableStyleId>
              </a:tblPr>
              <a:tblGrid>
                <a:gridCol w="411445">
                  <a:extLst>
                    <a:ext uri="{9D8B030D-6E8A-4147-A177-3AD203B41FA5}">
                      <a16:colId xmlns:a16="http://schemas.microsoft.com/office/drawing/2014/main" val="326656855"/>
                    </a:ext>
                  </a:extLst>
                </a:gridCol>
                <a:gridCol w="3488924">
                  <a:extLst>
                    <a:ext uri="{9D8B030D-6E8A-4147-A177-3AD203B41FA5}">
                      <a16:colId xmlns:a16="http://schemas.microsoft.com/office/drawing/2014/main" val="1896877211"/>
                    </a:ext>
                  </a:extLst>
                </a:gridCol>
                <a:gridCol w="828454">
                  <a:extLst>
                    <a:ext uri="{9D8B030D-6E8A-4147-A177-3AD203B41FA5}">
                      <a16:colId xmlns:a16="http://schemas.microsoft.com/office/drawing/2014/main" val="3882481244"/>
                    </a:ext>
                  </a:extLst>
                </a:gridCol>
              </a:tblGrid>
              <a:tr h="0">
                <a:tc gridSpan="3">
                  <a:txBody>
                    <a:bodyPr/>
                    <a:lstStyle/>
                    <a:p>
                      <a:pPr algn="ct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省エネ、環境法令に応じた対応</a:t>
                      </a:r>
                      <a:r>
                        <a:rPr kumimoji="1" lang="en-US" altLang="ja-JP" sz="1200" b="1" dirty="0">
                          <a:solidFill>
                            <a:schemeClr val="tx1"/>
                          </a:solidFill>
                          <a:latin typeface="メイリオ" panose="020B0604030504040204" pitchFamily="50" charset="-128"/>
                          <a:ea typeface="メイリオ" panose="020B0604030504040204" pitchFamily="50" charset="-128"/>
                        </a:rPr>
                        <a:t>】</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marL="36000" marR="36000" marT="36000" marB="36000" anchor="ctr">
                    <a:solidFill>
                      <a:schemeClr val="bg1"/>
                    </a:solidFill>
                  </a:tcPr>
                </a:tc>
                <a:tc hMerge="1">
                  <a:txBody>
                    <a:bodyPr/>
                    <a:lstStyle/>
                    <a:p>
                      <a:pPr algn="ct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省エネ、環境法令に応じた対応</a:t>
                      </a:r>
                      <a:r>
                        <a:rPr kumimoji="1" lang="en-US" altLang="ja-JP" sz="1200" b="1" dirty="0">
                          <a:solidFill>
                            <a:schemeClr val="tx1"/>
                          </a:solidFill>
                          <a:latin typeface="メイリオ" panose="020B0604030504040204" pitchFamily="50" charset="-128"/>
                          <a:ea typeface="メイリオ" panose="020B0604030504040204" pitchFamily="50" charset="-128"/>
                        </a:rPr>
                        <a:t>】</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marL="36000" marR="36000" marT="36000" marB="36000" anchor="ctr">
                    <a:solidFill>
                      <a:schemeClr val="bg1"/>
                    </a:solidFill>
                  </a:tcPr>
                </a:tc>
                <a:tc hMerge="1">
                  <a:txBody>
                    <a:bodyPr/>
                    <a:lstStyle/>
                    <a:p>
                      <a:pPr algn="ct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marL="36000" marR="36000" marT="36000" marB="36000" anchor="ctr">
                    <a:solidFill>
                      <a:schemeClr val="bg1"/>
                    </a:solidFill>
                  </a:tcPr>
                </a:tc>
                <a:extLst>
                  <a:ext uri="{0D108BD9-81ED-4DB2-BD59-A6C34878D82A}">
                    <a16:rowId xmlns:a16="http://schemas.microsoft.com/office/drawing/2014/main" val="2377560858"/>
                  </a:ext>
                </a:extLst>
              </a:tr>
              <a:tr h="394469">
                <a:tc>
                  <a:txBody>
                    <a:bodyPr/>
                    <a:lstStyle/>
                    <a:p>
                      <a:pPr marL="180975" indent="-180975" algn="ctr" defTabSz="914400" rtl="0" eaLnBrk="1" latinLnBrk="0" hangingPunct="1"/>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②</a:t>
                      </a:r>
                      <a:endParaRPr kumimoji="1" lang="en-US" altLang="ja-JP" sz="1200" kern="1200" dirty="0">
                        <a:solidFill>
                          <a:schemeClr val="tx1"/>
                        </a:solidFill>
                        <a:latin typeface="メイリオ" panose="020B0604030504040204" pitchFamily="50" charset="-128"/>
                        <a:ea typeface="メイリオ" panose="020B0604030504040204" pitchFamily="50" charset="-128"/>
                        <a:cs typeface="+mn-cs"/>
                      </a:endParaRPr>
                    </a:p>
                    <a:p>
                      <a:pPr marL="180975" indent="-180975" algn="ctr" defTabSz="914400" rtl="0" eaLnBrk="1" latinLnBrk="0" hangingPunct="1"/>
                      <a:endParaRPr kumimoji="1" lang="en-US" altLang="ja-JP" sz="1200" kern="1200" dirty="0">
                        <a:solidFill>
                          <a:schemeClr val="tx1"/>
                        </a:solidFill>
                        <a:latin typeface="メイリオ" panose="020B0604030504040204" pitchFamily="50" charset="-128"/>
                        <a:ea typeface="メイリオ" panose="020B0604030504040204" pitchFamily="50" charset="-128"/>
                        <a:cs typeface="+mn-cs"/>
                      </a:endParaRPr>
                    </a:p>
                    <a:p>
                      <a:pPr marL="180975" indent="-180975" algn="ctr" defTabSz="914400" rtl="0" eaLnBrk="1" latinLnBrk="0" hangingPunct="1"/>
                      <a:endParaRPr kumimoji="1" lang="en-US" altLang="ja-JP" sz="1200" kern="1200" dirty="0">
                        <a:solidFill>
                          <a:schemeClr val="tx1"/>
                        </a:solidFill>
                        <a:latin typeface="メイリオ" panose="020B0604030504040204" pitchFamily="50" charset="-128"/>
                        <a:ea typeface="メイリオ" panose="020B0604030504040204" pitchFamily="50" charset="-128"/>
                        <a:cs typeface="+mn-cs"/>
                      </a:endParaRPr>
                    </a:p>
                  </a:txBody>
                  <a:tcPr marL="36000" marR="36000" marT="36000" marB="36000" anchor="ctr">
                    <a:solidFill>
                      <a:schemeClr val="bg1"/>
                    </a:solidFill>
                  </a:tcPr>
                </a:tc>
                <a:tc>
                  <a:txBody>
                    <a:bodyPr/>
                    <a:lstStyle/>
                    <a:p>
                      <a:pPr marL="180975" indent="-180975" algn="l" defTabSz="914400" rtl="0" eaLnBrk="1" latinLnBrk="0" hangingPunct="1"/>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　畜舎内の</a:t>
                      </a:r>
                      <a:r>
                        <a:rPr kumimoji="1" lang="ja-JP" altLang="en-US" sz="1200" b="1" kern="1200" dirty="0">
                          <a:solidFill>
                            <a:schemeClr val="tx1"/>
                          </a:solidFill>
                          <a:latin typeface="メイリオ" panose="020B0604030504040204" pitchFamily="50" charset="-128"/>
                          <a:ea typeface="メイリオ" panose="020B0604030504040204" pitchFamily="50" charset="-128"/>
                          <a:cs typeface="+mn-cs"/>
                        </a:rPr>
                        <a:t>照明、温度管理</a:t>
                      </a:r>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等</a:t>
                      </a:r>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施設･機械等の使用や導入に際して、</a:t>
                      </a:r>
                      <a:r>
                        <a:rPr kumimoji="1" lang="ja-JP" altLang="en-US" sz="1200" b="1" kern="1200" dirty="0">
                          <a:solidFill>
                            <a:schemeClr val="tx1"/>
                          </a:solidFill>
                          <a:latin typeface="メイリオ" panose="020B0604030504040204" pitchFamily="50" charset="-128"/>
                          <a:ea typeface="メイリオ" panose="020B0604030504040204" pitchFamily="50" charset="-128"/>
                          <a:cs typeface="+mn-cs"/>
                        </a:rPr>
                        <a:t>不必要･非効率なエネルギー消費をしない</a:t>
                      </a:r>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a:t>
                      </a:r>
                      <a:endParaRPr kumimoji="1" lang="en-US" altLang="ja-JP" sz="1200" kern="1200" dirty="0">
                        <a:solidFill>
                          <a:schemeClr val="tx1"/>
                        </a:solidFill>
                        <a:latin typeface="メイリオ" panose="020B0604030504040204" pitchFamily="50" charset="-128"/>
                        <a:ea typeface="メイリオ" panose="020B0604030504040204" pitchFamily="50" charset="-128"/>
                        <a:cs typeface="+mn-cs"/>
                      </a:endParaRPr>
                    </a:p>
                  </a:txBody>
                  <a:tcPr marL="36000" marR="36000" marT="36000" marB="36000" anchor="ctr">
                    <a:solidFill>
                      <a:schemeClr val="accent6">
                        <a:lumMod val="20000"/>
                        <a:lumOff val="80000"/>
                      </a:schemeClr>
                    </a:solidFill>
                  </a:tcPr>
                </a:tc>
                <a:tc>
                  <a:txBody>
                    <a:bodyP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1" lang="ja-JP" altLang="en-US" sz="1000" kern="1200" dirty="0">
                          <a:solidFill>
                            <a:schemeClr val="tx1"/>
                          </a:solidFill>
                          <a:latin typeface="メイリオ" panose="020B0604030504040204" pitchFamily="50" charset="-128"/>
                          <a:ea typeface="メイリオ" panose="020B0604030504040204" pitchFamily="50" charset="-128"/>
                          <a:cs typeface="+mn-cs"/>
                        </a:rPr>
                        <a:t>解説書 </a:t>
                      </a:r>
                      <a:r>
                        <a:rPr kumimoji="1" lang="en-US" altLang="ja-JP" sz="1000" kern="1200" dirty="0">
                          <a:solidFill>
                            <a:schemeClr val="tx1"/>
                          </a:solidFill>
                          <a:latin typeface="メイリオ" panose="020B0604030504040204" pitchFamily="50" charset="-128"/>
                          <a:ea typeface="メイリオ" panose="020B0604030504040204" pitchFamily="50" charset="-128"/>
                          <a:cs typeface="+mn-cs"/>
                        </a:rPr>
                        <a:t>P1</a:t>
                      </a:r>
                      <a:endParaRPr kumimoji="1" lang="en-US" altLang="ja-JP" sz="1200" kern="1200" dirty="0">
                        <a:solidFill>
                          <a:schemeClr val="tx1"/>
                        </a:solidFill>
                        <a:latin typeface="メイリオ" panose="020B0604030504040204" pitchFamily="50" charset="-128"/>
                        <a:ea typeface="メイリオ" panose="020B0604030504040204" pitchFamily="50" charset="-128"/>
                        <a:cs typeface="+mn-cs"/>
                      </a:endParaRPr>
                    </a:p>
                  </a:txBody>
                  <a:tcPr marL="36000" marR="36000" marT="36000" marB="36000" anchor="ctr">
                    <a:solidFill>
                      <a:schemeClr val="accent5">
                        <a:lumMod val="40000"/>
                        <a:lumOff val="60000"/>
                      </a:schemeClr>
                    </a:solidFill>
                  </a:tcPr>
                </a:tc>
                <a:extLst>
                  <a:ext uri="{0D108BD9-81ED-4DB2-BD59-A6C34878D82A}">
                    <a16:rowId xmlns:a16="http://schemas.microsoft.com/office/drawing/2014/main" val="1871691760"/>
                  </a:ext>
                </a:extLst>
              </a:tr>
              <a:tr h="445008">
                <a:tc>
                  <a:txBody>
                    <a:bodyPr/>
                    <a:lstStyle/>
                    <a:p>
                      <a:pPr marL="180975" indent="-180975" algn="ctr" defTabSz="914400" rtl="0" eaLnBrk="1" latinLnBrk="0" hangingPunct="1"/>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③</a:t>
                      </a:r>
                      <a:endParaRPr kumimoji="1" lang="en-US" altLang="ja-JP" sz="1200" b="0" kern="1200" dirty="0">
                        <a:solidFill>
                          <a:schemeClr val="tx1"/>
                        </a:solidFill>
                        <a:latin typeface="メイリオ" panose="020B0604030504040204" pitchFamily="50" charset="-128"/>
                        <a:ea typeface="メイリオ" panose="020B0604030504040204" pitchFamily="50" charset="-128"/>
                        <a:cs typeface="+mn-cs"/>
                      </a:endParaRPr>
                    </a:p>
                    <a:p>
                      <a:pPr marL="180975" indent="-180975" algn="ctr" defTabSz="914400" rtl="0" eaLnBrk="1" latinLnBrk="0" hangingPunct="1"/>
                      <a:endParaRPr kumimoji="1" lang="en-US" altLang="ja-JP" sz="1200" b="0" kern="1200" dirty="0">
                        <a:solidFill>
                          <a:schemeClr val="tx1"/>
                        </a:solidFill>
                        <a:latin typeface="メイリオ" panose="020B0604030504040204" pitchFamily="50" charset="-128"/>
                        <a:ea typeface="メイリオ" panose="020B0604030504040204" pitchFamily="50" charset="-128"/>
                        <a:cs typeface="+mn-cs"/>
                      </a:endParaRPr>
                    </a:p>
                  </a:txBody>
                  <a:tcPr marL="36000" marR="36000" marT="36000" marB="36000" anchor="ctr">
                    <a:solidFill>
                      <a:schemeClr val="bg1"/>
                    </a:solidFill>
                  </a:tcPr>
                </a:tc>
                <a:tc>
                  <a:txBody>
                    <a:bodyPr/>
                    <a:lstStyle/>
                    <a:p>
                      <a:pPr marL="180975" indent="-180975" algn="l" defTabSz="914400" rtl="0" eaLnBrk="1" latinLnBrk="0" hangingPunct="1"/>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　 </a:t>
                      </a:r>
                      <a:r>
                        <a:rPr kumimoji="1" lang="ja-JP" altLang="en-US" sz="1200" b="1" kern="1200" dirty="0">
                          <a:solidFill>
                            <a:schemeClr val="tx1"/>
                          </a:solidFill>
                          <a:latin typeface="メイリオ" panose="020B0604030504040204" pitchFamily="50" charset="-128"/>
                          <a:ea typeface="メイリオ" panose="020B0604030504040204" pitchFamily="50" charset="-128"/>
                          <a:cs typeface="+mn-cs"/>
                        </a:rPr>
                        <a:t>プラスチック製の廃棄物の削減や適正な処理</a:t>
                      </a:r>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を行っている。</a:t>
                      </a:r>
                      <a:endParaRPr kumimoji="1" lang="en-US" altLang="ja-JP" sz="1200" b="0" kern="1200" dirty="0">
                        <a:solidFill>
                          <a:schemeClr val="tx1"/>
                        </a:solidFill>
                        <a:latin typeface="メイリオ" panose="020B0604030504040204" pitchFamily="50" charset="-128"/>
                        <a:ea typeface="メイリオ" panose="020B0604030504040204" pitchFamily="50" charset="-128"/>
                        <a:cs typeface="+mn-cs"/>
                      </a:endParaRPr>
                    </a:p>
                  </a:txBody>
                  <a:tcPr marL="36000" marR="36000" marT="36000" marB="36000" anchor="ctr">
                    <a:solidFill>
                      <a:schemeClr val="accent6">
                        <a:lumMod val="20000"/>
                        <a:lumOff val="80000"/>
                      </a:schemeClr>
                    </a:solidFill>
                  </a:tcPr>
                </a:tc>
                <a:tc>
                  <a:txBody>
                    <a:bodyP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1" lang="ja-JP" altLang="en-US" sz="1000" kern="1200" dirty="0">
                          <a:solidFill>
                            <a:schemeClr val="tx1"/>
                          </a:solidFill>
                          <a:latin typeface="メイリオ" panose="020B0604030504040204" pitchFamily="50" charset="-128"/>
                          <a:ea typeface="メイリオ" panose="020B0604030504040204" pitchFamily="50" charset="-128"/>
                          <a:cs typeface="+mn-cs"/>
                        </a:rPr>
                        <a:t>解説書 </a:t>
                      </a:r>
                      <a:r>
                        <a:rPr kumimoji="1" lang="en-US" altLang="ja-JP" sz="1000" kern="1200" dirty="0">
                          <a:solidFill>
                            <a:schemeClr val="tx1"/>
                          </a:solidFill>
                          <a:latin typeface="メイリオ" panose="020B0604030504040204" pitchFamily="50" charset="-128"/>
                          <a:ea typeface="メイリオ" panose="020B0604030504040204" pitchFamily="50" charset="-128"/>
                          <a:cs typeface="+mn-cs"/>
                        </a:rPr>
                        <a:t>P2</a:t>
                      </a:r>
                    </a:p>
                  </a:txBody>
                  <a:tcPr marL="36000" marR="36000" marT="36000" marB="36000" anchor="ctr">
                    <a:solidFill>
                      <a:schemeClr val="accent5">
                        <a:lumMod val="40000"/>
                        <a:lumOff val="60000"/>
                      </a:schemeClr>
                    </a:solidFill>
                  </a:tcPr>
                </a:tc>
                <a:extLst>
                  <a:ext uri="{0D108BD9-81ED-4DB2-BD59-A6C34878D82A}">
                    <a16:rowId xmlns:a16="http://schemas.microsoft.com/office/drawing/2014/main" val="3528108552"/>
                  </a:ext>
                </a:extLst>
              </a:tr>
              <a:tr h="445008">
                <a:tc>
                  <a:txBody>
                    <a:bodyPr/>
                    <a:lstStyle/>
                    <a:p>
                      <a:pPr marL="180975" marR="0" lvl="0" indent="-180975" algn="ctr" defTabSz="914400" rtl="0" eaLnBrk="1" fontAlgn="auto" latinLnBrk="0" hangingPunct="1">
                        <a:lnSpc>
                          <a:spcPct val="100000"/>
                        </a:lnSpc>
                        <a:spcBef>
                          <a:spcPts val="0"/>
                        </a:spcBef>
                        <a:spcAft>
                          <a:spcPts val="0"/>
                        </a:spcAft>
                        <a:buClrTx/>
                        <a:buSzTx/>
                        <a:buFontTx/>
                        <a:buNone/>
                        <a:tabLst/>
                        <a:defRPr/>
                      </a:pPr>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④</a:t>
                      </a:r>
                      <a:endParaRPr kumimoji="1" lang="en-US" altLang="ja-JP" sz="1200" b="0" kern="1200" dirty="0">
                        <a:solidFill>
                          <a:schemeClr val="tx1"/>
                        </a:solidFill>
                        <a:latin typeface="メイリオ" panose="020B0604030504040204" pitchFamily="50" charset="-128"/>
                        <a:ea typeface="メイリオ" panose="020B0604030504040204" pitchFamily="50" charset="-128"/>
                        <a:cs typeface="+mn-cs"/>
                      </a:endParaRPr>
                    </a:p>
                    <a:p>
                      <a:pPr marL="180975" marR="0" lvl="0" indent="-180975" algn="ctr" defTabSz="914400" rtl="0" eaLnBrk="1" fontAlgn="auto" latinLnBrk="0" hangingPunct="1">
                        <a:lnSpc>
                          <a:spcPct val="100000"/>
                        </a:lnSpc>
                        <a:spcBef>
                          <a:spcPts val="0"/>
                        </a:spcBef>
                        <a:spcAft>
                          <a:spcPts val="0"/>
                        </a:spcAft>
                        <a:buClrTx/>
                        <a:buSzTx/>
                        <a:buFontTx/>
                        <a:buNone/>
                        <a:tabLst/>
                        <a:defRPr/>
                      </a:pPr>
                      <a:endParaRPr kumimoji="1" lang="en-US" altLang="ja-JP" sz="1200" b="0" kern="1200" dirty="0">
                        <a:solidFill>
                          <a:schemeClr val="tx1"/>
                        </a:solidFill>
                        <a:latin typeface="メイリオ" panose="020B0604030504040204" pitchFamily="50" charset="-128"/>
                        <a:ea typeface="メイリオ" panose="020B0604030504040204" pitchFamily="50" charset="-128"/>
                        <a:cs typeface="+mn-cs"/>
                      </a:endParaRPr>
                    </a:p>
                  </a:txBody>
                  <a:tcPr marL="36000" marR="36000" marT="36000" marB="36000" anchor="ctr">
                    <a:solidFill>
                      <a:schemeClr val="bg1"/>
                    </a:solidFill>
                  </a:tcPr>
                </a:tc>
                <a:tc>
                  <a:txBody>
                    <a:bodyP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　 </a:t>
                      </a:r>
                      <a:r>
                        <a:rPr kumimoji="1" lang="en-US" altLang="ja-JP" sz="1200" kern="1200" dirty="0">
                          <a:solidFill>
                            <a:schemeClr val="tx1"/>
                          </a:solidFill>
                          <a:latin typeface="メイリオ" panose="020B0604030504040204" pitchFamily="50" charset="-128"/>
                          <a:ea typeface="メイリオ" panose="020B0604030504040204" pitchFamily="50" charset="-128"/>
                          <a:cs typeface="+mn-cs"/>
                        </a:rPr>
                        <a:t>(※</a:t>
                      </a:r>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特定事業場の場合</a:t>
                      </a:r>
                      <a:r>
                        <a:rPr kumimoji="1" lang="en-US" altLang="ja-JP" sz="1200" kern="1200" dirty="0">
                          <a:solidFill>
                            <a:schemeClr val="tx1"/>
                          </a:solidFill>
                          <a:latin typeface="メイリオ" panose="020B0604030504040204" pitchFamily="50" charset="-128"/>
                          <a:ea typeface="メイリオ" panose="020B0604030504040204" pitchFamily="50" charset="-128"/>
                          <a:cs typeface="+mn-cs"/>
                        </a:rPr>
                        <a:t>) </a:t>
                      </a:r>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排水処理においては、</a:t>
                      </a:r>
                      <a:r>
                        <a:rPr kumimoji="1" lang="ja-JP" altLang="en-US" sz="1200" b="1" kern="1200" dirty="0">
                          <a:solidFill>
                            <a:schemeClr val="tx1"/>
                          </a:solidFill>
                          <a:latin typeface="メイリオ" panose="020B0604030504040204" pitchFamily="50" charset="-128"/>
                          <a:ea typeface="メイリオ" panose="020B0604030504040204" pitchFamily="50" charset="-128"/>
                          <a:cs typeface="+mn-cs"/>
                        </a:rPr>
                        <a:t>水質汚濁防止法を遵守</a:t>
                      </a:r>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している</a:t>
                      </a:r>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a:t>
                      </a:r>
                      <a:endParaRPr kumimoji="1" lang="en-US" altLang="ja-JP" sz="1200" b="0" kern="1200" dirty="0">
                        <a:solidFill>
                          <a:schemeClr val="tx1"/>
                        </a:solidFill>
                        <a:latin typeface="メイリオ" panose="020B0604030504040204" pitchFamily="50" charset="-128"/>
                        <a:ea typeface="メイリオ" panose="020B0604030504040204" pitchFamily="50" charset="-128"/>
                        <a:cs typeface="+mn-cs"/>
                      </a:endParaRPr>
                    </a:p>
                  </a:txBody>
                  <a:tcPr marL="36000" marR="36000" marT="36000" marB="36000" anchor="ctr">
                    <a:solidFill>
                      <a:schemeClr val="accent6">
                        <a:lumMod val="20000"/>
                        <a:lumOff val="80000"/>
                      </a:schemeClr>
                    </a:solidFill>
                  </a:tcPr>
                </a:tc>
                <a:tc>
                  <a:txBody>
                    <a:bodyP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1" lang="ja-JP" altLang="en-US" sz="1000" kern="1200" dirty="0">
                          <a:solidFill>
                            <a:schemeClr val="tx1"/>
                          </a:solidFill>
                          <a:latin typeface="メイリオ" panose="020B0604030504040204" pitchFamily="50" charset="-128"/>
                          <a:ea typeface="メイリオ" panose="020B0604030504040204" pitchFamily="50" charset="-128"/>
                          <a:cs typeface="+mn-cs"/>
                        </a:rPr>
                        <a:t>解説書 </a:t>
                      </a:r>
                      <a:r>
                        <a:rPr kumimoji="1" lang="en-US" altLang="ja-JP" sz="1000" kern="1200" dirty="0">
                          <a:solidFill>
                            <a:schemeClr val="tx1"/>
                          </a:solidFill>
                          <a:latin typeface="メイリオ" panose="020B0604030504040204" pitchFamily="50" charset="-128"/>
                          <a:ea typeface="メイリオ" panose="020B0604030504040204" pitchFamily="50" charset="-128"/>
                          <a:cs typeface="+mn-cs"/>
                        </a:rPr>
                        <a:t>P2</a:t>
                      </a:r>
                    </a:p>
                  </a:txBody>
                  <a:tcPr marL="36000" marR="36000" marT="36000" marB="36000" anchor="ctr">
                    <a:solidFill>
                      <a:schemeClr val="accent5">
                        <a:lumMod val="40000"/>
                        <a:lumOff val="60000"/>
                      </a:schemeClr>
                    </a:solidFill>
                  </a:tcPr>
                </a:tc>
                <a:extLst>
                  <a:ext uri="{0D108BD9-81ED-4DB2-BD59-A6C34878D82A}">
                    <a16:rowId xmlns:a16="http://schemas.microsoft.com/office/drawing/2014/main" val="1270376025"/>
                  </a:ext>
                </a:extLst>
              </a:tr>
              <a:tr h="445008">
                <a:tc>
                  <a:txBody>
                    <a:bodyPr/>
                    <a:lstStyle/>
                    <a:p>
                      <a:pPr marL="180975" marR="0" lvl="0" indent="-180975" algn="ctr" defTabSz="914400" rtl="0" eaLnBrk="1" fontAlgn="auto" latinLnBrk="0" hangingPunct="1">
                        <a:lnSpc>
                          <a:spcPct val="100000"/>
                        </a:lnSpc>
                        <a:spcBef>
                          <a:spcPts val="0"/>
                        </a:spcBef>
                        <a:spcAft>
                          <a:spcPts val="0"/>
                        </a:spcAft>
                        <a:buClrTx/>
                        <a:buSzTx/>
                        <a:buFontTx/>
                        <a:buNone/>
                        <a:tabLst/>
                        <a:defRPr/>
                      </a:pPr>
                      <a:r>
                        <a:rPr kumimoji="1" lang="ja-JP" altLang="en-US" sz="1200" strike="noStrike" kern="1200" dirty="0">
                          <a:solidFill>
                            <a:schemeClr val="tx1"/>
                          </a:solidFill>
                          <a:latin typeface="メイリオ" panose="020B0604030504040204" pitchFamily="50" charset="-128"/>
                          <a:ea typeface="メイリオ" panose="020B0604030504040204" pitchFamily="50" charset="-128"/>
                          <a:cs typeface="+mn-cs"/>
                        </a:rPr>
                        <a:t>⑤</a:t>
                      </a:r>
                      <a:endParaRPr kumimoji="1" lang="en-US" altLang="ja-JP" sz="1200" strike="noStrike" kern="1200" dirty="0">
                        <a:solidFill>
                          <a:schemeClr val="tx1"/>
                        </a:solidFill>
                        <a:latin typeface="メイリオ" panose="020B0604030504040204" pitchFamily="50" charset="-128"/>
                        <a:ea typeface="メイリオ" panose="020B0604030504040204" pitchFamily="50" charset="-128"/>
                        <a:cs typeface="+mn-cs"/>
                      </a:endParaRPr>
                    </a:p>
                    <a:p>
                      <a:pPr marL="180975" marR="0" lvl="0" indent="-180975" algn="ctr" defTabSz="914400" rtl="0" eaLnBrk="1" fontAlgn="auto" latinLnBrk="0" hangingPunct="1">
                        <a:lnSpc>
                          <a:spcPct val="100000"/>
                        </a:lnSpc>
                        <a:spcBef>
                          <a:spcPts val="0"/>
                        </a:spcBef>
                        <a:spcAft>
                          <a:spcPts val="0"/>
                        </a:spcAft>
                        <a:buClrTx/>
                        <a:buSzTx/>
                        <a:buFontTx/>
                        <a:buNone/>
                        <a:tabLst/>
                        <a:defRPr/>
                      </a:pPr>
                      <a:endParaRPr kumimoji="1" lang="en-US" altLang="ja-JP" sz="1200" strike="sngStrike" kern="1200" dirty="0">
                        <a:solidFill>
                          <a:schemeClr val="tx1"/>
                        </a:solidFill>
                        <a:latin typeface="メイリオ" panose="020B0604030504040204" pitchFamily="50" charset="-128"/>
                        <a:ea typeface="メイリオ" panose="020B0604030504040204" pitchFamily="50" charset="-128"/>
                        <a:cs typeface="+mn-cs"/>
                      </a:endParaRPr>
                    </a:p>
                    <a:p>
                      <a:pPr marL="180975" marR="0" lvl="0" indent="-180975" algn="ctr" defTabSz="914400" rtl="0" eaLnBrk="1" fontAlgn="auto" latinLnBrk="0" hangingPunct="1">
                        <a:lnSpc>
                          <a:spcPct val="100000"/>
                        </a:lnSpc>
                        <a:spcBef>
                          <a:spcPts val="0"/>
                        </a:spcBef>
                        <a:spcAft>
                          <a:spcPts val="0"/>
                        </a:spcAft>
                        <a:buClrTx/>
                        <a:buSzTx/>
                        <a:buFontTx/>
                        <a:buNone/>
                        <a:tabLst/>
                        <a:defRPr/>
                      </a:pPr>
                      <a:endParaRPr kumimoji="1" lang="ja-JP" altLang="en-US" sz="1200" strike="sngStrike" kern="1200" dirty="0">
                        <a:solidFill>
                          <a:schemeClr val="tx1"/>
                        </a:solidFill>
                        <a:latin typeface="メイリオ" panose="020B0604030504040204" pitchFamily="50" charset="-128"/>
                        <a:ea typeface="メイリオ" panose="020B0604030504040204" pitchFamily="50" charset="-128"/>
                        <a:cs typeface="+mn-cs"/>
                      </a:endParaRPr>
                    </a:p>
                  </a:txBody>
                  <a:tcPr marL="36000" marR="36000" marT="36000" marB="36000" anchor="ctr">
                    <a:solidFill>
                      <a:schemeClr val="bg1"/>
                    </a:solidFill>
                  </a:tcPr>
                </a:tc>
                <a:tc>
                  <a:txBody>
                    <a:bodyP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　 </a:t>
                      </a:r>
                      <a:r>
                        <a:rPr kumimoji="1" lang="en-US" altLang="ja-JP" sz="1200" kern="1200" dirty="0">
                          <a:solidFill>
                            <a:schemeClr val="tx1"/>
                          </a:solidFill>
                          <a:latin typeface="メイリオ" panose="020B0604030504040204" pitchFamily="50" charset="-128"/>
                          <a:ea typeface="メイリオ" panose="020B0604030504040204" pitchFamily="50" charset="-128"/>
                          <a:cs typeface="+mn-cs"/>
                        </a:rPr>
                        <a:t>(※</a:t>
                      </a:r>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飼育頭数が一定規模以上の場合</a:t>
                      </a:r>
                      <a:r>
                        <a:rPr kumimoji="1" lang="en-US" altLang="ja-JP" sz="1200" kern="1200" dirty="0">
                          <a:solidFill>
                            <a:schemeClr val="tx1"/>
                          </a:solidFill>
                          <a:latin typeface="メイリオ" panose="020B0604030504040204" pitchFamily="50" charset="-128"/>
                          <a:ea typeface="メイリオ" panose="020B0604030504040204" pitchFamily="50" charset="-128"/>
                          <a:cs typeface="+mn-cs"/>
                        </a:rPr>
                        <a:t>) </a:t>
                      </a:r>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家畜排せつ物の管理においては、</a:t>
                      </a:r>
                      <a:r>
                        <a:rPr kumimoji="1" lang="ja-JP" altLang="en-US" sz="1200" b="1" kern="1200" dirty="0">
                          <a:solidFill>
                            <a:schemeClr val="tx1"/>
                          </a:solidFill>
                          <a:latin typeface="メイリオ" panose="020B0604030504040204" pitchFamily="50" charset="-128"/>
                          <a:ea typeface="メイリオ" panose="020B0604030504040204" pitchFamily="50" charset="-128"/>
                          <a:cs typeface="+mn-cs"/>
                        </a:rPr>
                        <a:t>家畜排せつ物法に基づく管理基準を遵守</a:t>
                      </a:r>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している</a:t>
                      </a:r>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a:t>
                      </a:r>
                      <a:endParaRPr kumimoji="1" lang="ja-JP" altLang="en-US" sz="1200" strike="sngStrike" kern="1200" dirty="0">
                        <a:solidFill>
                          <a:schemeClr val="tx1"/>
                        </a:solidFill>
                        <a:latin typeface="メイリオ" panose="020B0604030504040204" pitchFamily="50" charset="-128"/>
                        <a:ea typeface="メイリオ" panose="020B0604030504040204" pitchFamily="50" charset="-128"/>
                        <a:cs typeface="+mn-cs"/>
                      </a:endParaRPr>
                    </a:p>
                  </a:txBody>
                  <a:tcPr marL="36000" marR="36000" marT="36000" marB="36000" anchor="ctr">
                    <a:solidFill>
                      <a:schemeClr val="accent6">
                        <a:lumMod val="20000"/>
                        <a:lumOff val="80000"/>
                      </a:schemeClr>
                    </a:solidFill>
                  </a:tcPr>
                </a:tc>
                <a:tc>
                  <a:txBody>
                    <a:bodyP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1" lang="ja-JP" altLang="en-US" sz="1000" kern="1200" dirty="0">
                          <a:solidFill>
                            <a:schemeClr val="tx1"/>
                          </a:solidFill>
                          <a:latin typeface="メイリオ" panose="020B0604030504040204" pitchFamily="50" charset="-128"/>
                          <a:ea typeface="メイリオ" panose="020B0604030504040204" pitchFamily="50" charset="-128"/>
                          <a:cs typeface="+mn-cs"/>
                        </a:rPr>
                        <a:t>解説書 </a:t>
                      </a:r>
                      <a:r>
                        <a:rPr kumimoji="1" lang="en-US" altLang="ja-JP" sz="1000" kern="1200" dirty="0">
                          <a:solidFill>
                            <a:schemeClr val="tx1"/>
                          </a:solidFill>
                          <a:latin typeface="メイリオ" panose="020B0604030504040204" pitchFamily="50" charset="-128"/>
                          <a:ea typeface="メイリオ" panose="020B0604030504040204" pitchFamily="50" charset="-128"/>
                          <a:cs typeface="+mn-cs"/>
                        </a:rPr>
                        <a:t>P3</a:t>
                      </a:r>
                    </a:p>
                  </a:txBody>
                  <a:tcPr marL="36000" marR="36000" marT="36000" marB="36000" anchor="ctr">
                    <a:solidFill>
                      <a:schemeClr val="accent5">
                        <a:lumMod val="40000"/>
                        <a:lumOff val="60000"/>
                      </a:schemeClr>
                    </a:solidFill>
                  </a:tcPr>
                </a:tc>
                <a:extLst>
                  <a:ext uri="{0D108BD9-81ED-4DB2-BD59-A6C34878D82A}">
                    <a16:rowId xmlns:a16="http://schemas.microsoft.com/office/drawing/2014/main" val="2679290434"/>
                  </a:ext>
                </a:extLst>
              </a:tr>
            </a:tbl>
          </a:graphicData>
        </a:graphic>
      </p:graphicFrame>
      <p:sp>
        <p:nvSpPr>
          <p:cNvPr id="63" name="テキスト ボックス 62">
            <a:extLst>
              <a:ext uri="{FF2B5EF4-FFF2-40B4-BE49-F238E27FC236}">
                <a16:creationId xmlns:a16="http://schemas.microsoft.com/office/drawing/2014/main" id="{4EE60881-D846-4EDC-96CE-C06FE79AED73}"/>
              </a:ext>
            </a:extLst>
          </p:cNvPr>
          <p:cNvSpPr txBox="1"/>
          <p:nvPr/>
        </p:nvSpPr>
        <p:spPr>
          <a:xfrm>
            <a:off x="137624" y="3221567"/>
            <a:ext cx="623871" cy="461665"/>
          </a:xfrm>
          <a:prstGeom prst="rect">
            <a:avLst/>
          </a:prstGeom>
          <a:noFill/>
        </p:spPr>
        <p:txBody>
          <a:bodyPr wrap="square" rtlCol="0">
            <a:spAutoFit/>
          </a:bodyPr>
          <a:lstStyle/>
          <a:p>
            <a:r>
              <a:rPr kumimoji="1" lang="ja-JP" altLang="en-US" sz="2400" dirty="0">
                <a:solidFill>
                  <a:schemeClr val="tx1"/>
                </a:solidFill>
                <a:latin typeface="メイリオ" panose="020B0604030504040204" pitchFamily="50" charset="-128"/>
                <a:ea typeface="メイリオ" panose="020B0604030504040204" pitchFamily="50" charset="-128"/>
              </a:rPr>
              <a:t>□</a:t>
            </a:r>
            <a:endParaRPr kumimoji="1" lang="ja-JP" altLang="en-US" sz="2400" dirty="0"/>
          </a:p>
        </p:txBody>
      </p:sp>
      <p:sp>
        <p:nvSpPr>
          <p:cNvPr id="64" name="テキスト ボックス 63">
            <a:extLst>
              <a:ext uri="{FF2B5EF4-FFF2-40B4-BE49-F238E27FC236}">
                <a16:creationId xmlns:a16="http://schemas.microsoft.com/office/drawing/2014/main" id="{BE4928BA-E270-4B72-BC5B-54E3F41643F5}"/>
              </a:ext>
            </a:extLst>
          </p:cNvPr>
          <p:cNvSpPr txBox="1"/>
          <p:nvPr/>
        </p:nvSpPr>
        <p:spPr>
          <a:xfrm>
            <a:off x="126446" y="3761839"/>
            <a:ext cx="623871" cy="461665"/>
          </a:xfrm>
          <a:prstGeom prst="rect">
            <a:avLst/>
          </a:prstGeom>
          <a:noFill/>
        </p:spPr>
        <p:txBody>
          <a:bodyPr wrap="square" rtlCol="0">
            <a:spAutoFit/>
          </a:bodyPr>
          <a:lstStyle/>
          <a:p>
            <a:r>
              <a:rPr kumimoji="1" lang="ja-JP" altLang="en-US" sz="2400" dirty="0">
                <a:solidFill>
                  <a:schemeClr val="tx1"/>
                </a:solidFill>
                <a:latin typeface="メイリオ" panose="020B0604030504040204" pitchFamily="50" charset="-128"/>
                <a:ea typeface="メイリオ" panose="020B0604030504040204" pitchFamily="50" charset="-128"/>
              </a:rPr>
              <a:t>□</a:t>
            </a:r>
            <a:endParaRPr kumimoji="1" lang="ja-JP" altLang="en-US" sz="2400" dirty="0"/>
          </a:p>
        </p:txBody>
      </p:sp>
      <p:sp>
        <p:nvSpPr>
          <p:cNvPr id="65" name="テキスト ボックス 64">
            <a:extLst>
              <a:ext uri="{FF2B5EF4-FFF2-40B4-BE49-F238E27FC236}">
                <a16:creationId xmlns:a16="http://schemas.microsoft.com/office/drawing/2014/main" id="{1402EBF7-94D8-4F3C-9A91-16FA4F683BA0}"/>
              </a:ext>
            </a:extLst>
          </p:cNvPr>
          <p:cNvSpPr txBox="1"/>
          <p:nvPr/>
        </p:nvSpPr>
        <p:spPr>
          <a:xfrm>
            <a:off x="139076" y="4198996"/>
            <a:ext cx="623871" cy="461665"/>
          </a:xfrm>
          <a:prstGeom prst="rect">
            <a:avLst/>
          </a:prstGeom>
          <a:noFill/>
        </p:spPr>
        <p:txBody>
          <a:bodyPr wrap="square" rtlCol="0">
            <a:spAutoFit/>
          </a:bodyPr>
          <a:lstStyle/>
          <a:p>
            <a:r>
              <a:rPr kumimoji="1" lang="ja-JP" altLang="en-US" sz="2400" dirty="0">
                <a:solidFill>
                  <a:schemeClr val="tx1"/>
                </a:solidFill>
                <a:latin typeface="メイリオ" panose="020B0604030504040204" pitchFamily="50" charset="-128"/>
                <a:ea typeface="メイリオ" panose="020B0604030504040204" pitchFamily="50" charset="-128"/>
              </a:rPr>
              <a:t>□</a:t>
            </a:r>
            <a:endParaRPr kumimoji="1" lang="ja-JP" altLang="en-US" sz="2400" dirty="0"/>
          </a:p>
        </p:txBody>
      </p:sp>
      <p:sp>
        <p:nvSpPr>
          <p:cNvPr id="66" name="テキスト ボックス 65">
            <a:extLst>
              <a:ext uri="{FF2B5EF4-FFF2-40B4-BE49-F238E27FC236}">
                <a16:creationId xmlns:a16="http://schemas.microsoft.com/office/drawing/2014/main" id="{1A7136C5-310C-4DE0-B0CB-46B94E6FF121}"/>
              </a:ext>
            </a:extLst>
          </p:cNvPr>
          <p:cNvSpPr txBox="1"/>
          <p:nvPr/>
        </p:nvSpPr>
        <p:spPr>
          <a:xfrm>
            <a:off x="137624" y="4718207"/>
            <a:ext cx="623871" cy="461665"/>
          </a:xfrm>
          <a:prstGeom prst="rect">
            <a:avLst/>
          </a:prstGeom>
          <a:noFill/>
        </p:spPr>
        <p:txBody>
          <a:bodyPr wrap="square" rtlCol="0">
            <a:spAutoFit/>
          </a:bodyPr>
          <a:lstStyle/>
          <a:p>
            <a:r>
              <a:rPr kumimoji="1" lang="ja-JP" altLang="en-US" sz="2400" dirty="0">
                <a:solidFill>
                  <a:schemeClr val="tx1"/>
                </a:solidFill>
                <a:latin typeface="メイリオ" panose="020B0604030504040204" pitchFamily="50" charset="-128"/>
                <a:ea typeface="メイリオ" panose="020B0604030504040204" pitchFamily="50" charset="-128"/>
              </a:rPr>
              <a:t>□</a:t>
            </a:r>
            <a:endParaRPr kumimoji="1" lang="ja-JP" altLang="en-US" sz="2400" dirty="0"/>
          </a:p>
        </p:txBody>
      </p:sp>
      <p:graphicFrame>
        <p:nvGraphicFramePr>
          <p:cNvPr id="67" name="表 12">
            <a:extLst>
              <a:ext uri="{FF2B5EF4-FFF2-40B4-BE49-F238E27FC236}">
                <a16:creationId xmlns:a16="http://schemas.microsoft.com/office/drawing/2014/main" id="{7055E391-7C18-4039-B144-CD2243D11E08}"/>
              </a:ext>
            </a:extLst>
          </p:cNvPr>
          <p:cNvGraphicFramePr>
            <a:graphicFrameLocks noGrp="1"/>
          </p:cNvGraphicFramePr>
          <p:nvPr>
            <p:extLst>
              <p:ext uri="{D42A27DB-BD31-4B8C-83A1-F6EECF244321}">
                <p14:modId xmlns:p14="http://schemas.microsoft.com/office/powerpoint/2010/main" val="1415211287"/>
              </p:ext>
            </p:extLst>
          </p:nvPr>
        </p:nvGraphicFramePr>
        <p:xfrm>
          <a:off x="164887" y="5250474"/>
          <a:ext cx="4728822" cy="1496160"/>
        </p:xfrm>
        <a:graphic>
          <a:graphicData uri="http://schemas.openxmlformats.org/drawingml/2006/table">
            <a:tbl>
              <a:tblPr firstRow="1" bandRow="1">
                <a:tableStyleId>{5940675A-B579-460E-94D1-54222C63F5DA}</a:tableStyleId>
              </a:tblPr>
              <a:tblGrid>
                <a:gridCol w="400287">
                  <a:extLst>
                    <a:ext uri="{9D8B030D-6E8A-4147-A177-3AD203B41FA5}">
                      <a16:colId xmlns:a16="http://schemas.microsoft.com/office/drawing/2014/main" val="141861461"/>
                    </a:ext>
                  </a:extLst>
                </a:gridCol>
                <a:gridCol w="3500350">
                  <a:extLst>
                    <a:ext uri="{9D8B030D-6E8A-4147-A177-3AD203B41FA5}">
                      <a16:colId xmlns:a16="http://schemas.microsoft.com/office/drawing/2014/main" val="1896877211"/>
                    </a:ext>
                  </a:extLst>
                </a:gridCol>
                <a:gridCol w="828185">
                  <a:extLst>
                    <a:ext uri="{9D8B030D-6E8A-4147-A177-3AD203B41FA5}">
                      <a16:colId xmlns:a16="http://schemas.microsoft.com/office/drawing/2014/main" val="3315492192"/>
                    </a:ext>
                  </a:extLst>
                </a:gridCol>
              </a:tblGrid>
              <a:tr h="192827">
                <a:tc gridSpan="3">
                  <a:txBody>
                    <a:bodyPr/>
                    <a:lstStyle/>
                    <a:p>
                      <a:pPr algn="ctr"/>
                      <a:r>
                        <a:rPr kumimoji="1" lang="en-US" altLang="ja-JP" sz="1200" b="1" dirty="0">
                          <a:solidFill>
                            <a:schemeClr val="tx1"/>
                          </a:solidFill>
                          <a:latin typeface="メイリオ" panose="020B0604030504040204" pitchFamily="50" charset="-128"/>
                          <a:ea typeface="メイリオ" panose="020B0604030504040204" pitchFamily="50" charset="-128"/>
                        </a:rPr>
                        <a:t>【GAP</a:t>
                      </a:r>
                      <a:r>
                        <a:rPr kumimoji="1" lang="ja-JP" altLang="en-US" sz="1200" b="1" dirty="0">
                          <a:solidFill>
                            <a:schemeClr val="tx1"/>
                          </a:solidFill>
                          <a:latin typeface="メイリオ" panose="020B0604030504040204" pitchFamily="50" charset="-128"/>
                          <a:ea typeface="メイリオ" panose="020B0604030504040204" pitchFamily="50" charset="-128"/>
                        </a:rPr>
                        <a:t>、農場</a:t>
                      </a:r>
                      <a:r>
                        <a:rPr kumimoji="1" lang="en-US" altLang="ja-JP" sz="1200" b="1" dirty="0">
                          <a:solidFill>
                            <a:schemeClr val="tx1"/>
                          </a:solidFill>
                          <a:latin typeface="メイリオ" panose="020B0604030504040204" pitchFamily="50" charset="-128"/>
                          <a:ea typeface="メイリオ" panose="020B0604030504040204" pitchFamily="50" charset="-128"/>
                        </a:rPr>
                        <a:t>HACCP</a:t>
                      </a:r>
                      <a:r>
                        <a:rPr kumimoji="1" lang="ja-JP" altLang="en-US" sz="1200" b="1" dirty="0">
                          <a:solidFill>
                            <a:schemeClr val="tx1"/>
                          </a:solidFill>
                          <a:latin typeface="メイリオ" panose="020B0604030504040204" pitchFamily="50" charset="-128"/>
                          <a:ea typeface="メイリオ" panose="020B0604030504040204" pitchFamily="50" charset="-128"/>
                        </a:rPr>
                        <a:t>、アニマルウェルフェア</a:t>
                      </a:r>
                      <a:r>
                        <a:rPr kumimoji="1" lang="en-US" altLang="ja-JP" sz="1200" b="1" dirty="0">
                          <a:solidFill>
                            <a:schemeClr val="tx1"/>
                          </a:solidFill>
                          <a:latin typeface="メイリオ" panose="020B0604030504040204" pitchFamily="50" charset="-128"/>
                          <a:ea typeface="メイリオ" panose="020B0604030504040204" pitchFamily="50" charset="-128"/>
                        </a:rPr>
                        <a:t>】</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marL="36000" marR="36000" marT="36000" marB="36000" anchor="ctr">
                    <a:solidFill>
                      <a:schemeClr val="bg1"/>
                    </a:solidFill>
                  </a:tcPr>
                </a:tc>
                <a:tc hMerge="1">
                  <a:txBody>
                    <a:bodyPr/>
                    <a:lstStyle/>
                    <a:p>
                      <a:pPr algn="ctr"/>
                      <a:r>
                        <a:rPr kumimoji="1" lang="en-US" altLang="ja-JP" sz="1200" b="1" dirty="0">
                          <a:solidFill>
                            <a:schemeClr val="tx1"/>
                          </a:solidFill>
                          <a:latin typeface="メイリオ" panose="020B0604030504040204" pitchFamily="50" charset="-128"/>
                          <a:ea typeface="メイリオ" panose="020B0604030504040204" pitchFamily="50" charset="-128"/>
                        </a:rPr>
                        <a:t>【GAP</a:t>
                      </a:r>
                      <a:r>
                        <a:rPr kumimoji="1" lang="ja-JP" altLang="en-US" sz="1200" b="1" dirty="0">
                          <a:solidFill>
                            <a:schemeClr val="tx1"/>
                          </a:solidFill>
                          <a:latin typeface="メイリオ" panose="020B0604030504040204" pitchFamily="50" charset="-128"/>
                          <a:ea typeface="メイリオ" panose="020B0604030504040204" pitchFamily="50" charset="-128"/>
                        </a:rPr>
                        <a:t>、農場</a:t>
                      </a:r>
                      <a:r>
                        <a:rPr kumimoji="1" lang="en-US" altLang="ja-JP" sz="1200" b="1" dirty="0">
                          <a:solidFill>
                            <a:schemeClr val="tx1"/>
                          </a:solidFill>
                          <a:latin typeface="メイリオ" panose="020B0604030504040204" pitchFamily="50" charset="-128"/>
                          <a:ea typeface="メイリオ" panose="020B0604030504040204" pitchFamily="50" charset="-128"/>
                        </a:rPr>
                        <a:t>HACCP</a:t>
                      </a:r>
                      <a:r>
                        <a:rPr kumimoji="1" lang="ja-JP" altLang="en-US" sz="1200" b="1" dirty="0">
                          <a:solidFill>
                            <a:schemeClr val="tx1"/>
                          </a:solidFill>
                          <a:latin typeface="メイリオ" panose="020B0604030504040204" pitchFamily="50" charset="-128"/>
                          <a:ea typeface="メイリオ" panose="020B0604030504040204" pitchFamily="50" charset="-128"/>
                        </a:rPr>
                        <a:t>、アニマルウェルフェア</a:t>
                      </a:r>
                      <a:r>
                        <a:rPr kumimoji="1" lang="en-US" altLang="ja-JP" sz="1200" b="1" dirty="0">
                          <a:solidFill>
                            <a:schemeClr val="tx1"/>
                          </a:solidFill>
                          <a:latin typeface="メイリオ" panose="020B0604030504040204" pitchFamily="50" charset="-128"/>
                          <a:ea typeface="メイリオ" panose="020B0604030504040204" pitchFamily="50" charset="-128"/>
                        </a:rPr>
                        <a:t>】</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marL="36000" marR="36000" marT="36000" marB="36000" anchor="ctr">
                    <a:solidFill>
                      <a:schemeClr val="bg1"/>
                    </a:solidFill>
                  </a:tcPr>
                </a:tc>
                <a:tc hMerge="1">
                  <a:txBody>
                    <a:bodyPr/>
                    <a:lstStyle/>
                    <a:p>
                      <a:pPr algn="ct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marL="36000" marR="36000" marT="36000" marB="36000" anchor="ctr">
                    <a:solidFill>
                      <a:schemeClr val="bg1"/>
                    </a:solidFill>
                  </a:tcPr>
                </a:tc>
                <a:extLst>
                  <a:ext uri="{0D108BD9-81ED-4DB2-BD59-A6C34878D82A}">
                    <a16:rowId xmlns:a16="http://schemas.microsoft.com/office/drawing/2014/main" val="2377560858"/>
                  </a:ext>
                </a:extLst>
              </a:tr>
              <a:tr h="425116">
                <a:tc>
                  <a:txBody>
                    <a:bodyPr/>
                    <a:lstStyle/>
                    <a:p>
                      <a:pPr marL="180975" indent="-180975" algn="ctr" defTabSz="914400" rtl="0" eaLnBrk="1" latinLnBrk="0" hangingPunct="1"/>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⑥</a:t>
                      </a:r>
                      <a:endParaRPr kumimoji="1" lang="en-US" altLang="ja-JP" sz="1200" kern="1200" dirty="0">
                        <a:solidFill>
                          <a:schemeClr val="tx1"/>
                        </a:solidFill>
                        <a:latin typeface="メイリオ" panose="020B0604030504040204" pitchFamily="50" charset="-128"/>
                        <a:ea typeface="メイリオ" panose="020B0604030504040204" pitchFamily="50" charset="-128"/>
                        <a:cs typeface="+mn-cs"/>
                      </a:endParaRPr>
                    </a:p>
                    <a:p>
                      <a:pPr marL="180975" indent="-180975" algn="ctr" defTabSz="914400" rtl="0" eaLnBrk="1" latinLnBrk="0" hangingPunct="1"/>
                      <a:endParaRPr kumimoji="1" lang="en-US" altLang="ja-JP" sz="1200" kern="1200" dirty="0">
                        <a:solidFill>
                          <a:schemeClr val="tx1"/>
                        </a:solidFill>
                        <a:latin typeface="メイリオ" panose="020B0604030504040204" pitchFamily="50" charset="-128"/>
                        <a:ea typeface="メイリオ" panose="020B0604030504040204" pitchFamily="50" charset="-128"/>
                        <a:cs typeface="+mn-cs"/>
                      </a:endParaRPr>
                    </a:p>
                  </a:txBody>
                  <a:tcPr marL="36000" marR="36000" marT="36000" marB="36000" anchor="ctr">
                    <a:solidFill>
                      <a:schemeClr val="bg1"/>
                    </a:solidFill>
                  </a:tcPr>
                </a:tc>
                <a:tc>
                  <a:txBody>
                    <a:bodyPr/>
                    <a:lstStyle/>
                    <a:p>
                      <a:pPr marL="180975" indent="-180975" algn="l" defTabSz="914400" rtl="0" eaLnBrk="1" latinLnBrk="0" hangingPunct="1"/>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   </a:t>
                      </a:r>
                      <a:r>
                        <a:rPr kumimoji="1" lang="en-US" altLang="ja-JP" sz="1200" b="1" kern="1200" dirty="0">
                          <a:solidFill>
                            <a:schemeClr val="tx1"/>
                          </a:solidFill>
                          <a:latin typeface="メイリオ" panose="020B0604030504040204" pitchFamily="50" charset="-128"/>
                          <a:ea typeface="メイリオ" panose="020B0604030504040204" pitchFamily="50" charset="-128"/>
                          <a:cs typeface="+mn-cs"/>
                        </a:rPr>
                        <a:t>GAP</a:t>
                      </a:r>
                      <a:r>
                        <a:rPr kumimoji="1" lang="ja-JP" altLang="en-US" sz="1200" b="1" kern="1200" dirty="0">
                          <a:solidFill>
                            <a:schemeClr val="tx1"/>
                          </a:solidFill>
                          <a:latin typeface="メイリオ" panose="020B0604030504040204" pitchFamily="50" charset="-128"/>
                          <a:ea typeface="メイリオ" panose="020B0604030504040204" pitchFamily="50" charset="-128"/>
                          <a:cs typeface="+mn-cs"/>
                        </a:rPr>
                        <a:t>又は農場</a:t>
                      </a:r>
                      <a:r>
                        <a:rPr kumimoji="1" lang="en-US" altLang="ja-JP" sz="1200" b="1" kern="1200" dirty="0">
                          <a:solidFill>
                            <a:schemeClr val="tx1"/>
                          </a:solidFill>
                          <a:latin typeface="メイリオ" panose="020B0604030504040204" pitchFamily="50" charset="-128"/>
                          <a:ea typeface="メイリオ" panose="020B0604030504040204" pitchFamily="50" charset="-128"/>
                          <a:cs typeface="+mn-cs"/>
                        </a:rPr>
                        <a:t>HACCP</a:t>
                      </a:r>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について、認証は取得せずとも、</a:t>
                      </a:r>
                      <a:r>
                        <a:rPr kumimoji="1" lang="ja-JP" altLang="en-US" sz="1200" b="1" kern="1200" dirty="0">
                          <a:solidFill>
                            <a:schemeClr val="tx1"/>
                          </a:solidFill>
                          <a:latin typeface="メイリオ" panose="020B0604030504040204" pitchFamily="50" charset="-128"/>
                          <a:ea typeface="メイリオ" panose="020B0604030504040204" pitchFamily="50" charset="-128"/>
                          <a:cs typeface="+mn-cs"/>
                        </a:rPr>
                        <a:t>可能な取組から実践</a:t>
                      </a:r>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している。</a:t>
                      </a:r>
                      <a:endParaRPr kumimoji="1" lang="en-US" altLang="ja-JP" sz="1200" kern="1200" dirty="0">
                        <a:solidFill>
                          <a:schemeClr val="tx1"/>
                        </a:solidFill>
                        <a:latin typeface="メイリオ" panose="020B0604030504040204" pitchFamily="50" charset="-128"/>
                        <a:ea typeface="メイリオ" panose="020B0604030504040204" pitchFamily="50" charset="-128"/>
                        <a:cs typeface="+mn-cs"/>
                      </a:endParaRPr>
                    </a:p>
                  </a:txBody>
                  <a:tcPr marL="36000" marR="36000" marT="36000" marB="36000" anchor="ctr">
                    <a:solidFill>
                      <a:schemeClr val="accent6">
                        <a:lumMod val="20000"/>
                        <a:lumOff val="80000"/>
                      </a:schemeClr>
                    </a:solidFill>
                  </a:tcPr>
                </a:tc>
                <a:tc>
                  <a:txBody>
                    <a:bodyP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1" lang="ja-JP" altLang="en-US" sz="1000" kern="1200" dirty="0">
                          <a:solidFill>
                            <a:schemeClr val="tx1"/>
                          </a:solidFill>
                          <a:latin typeface="メイリオ" panose="020B0604030504040204" pitchFamily="50" charset="-128"/>
                          <a:ea typeface="メイリオ" panose="020B0604030504040204" pitchFamily="50" charset="-128"/>
                          <a:cs typeface="+mn-cs"/>
                        </a:rPr>
                        <a:t>解説書 </a:t>
                      </a:r>
                      <a:r>
                        <a:rPr kumimoji="1" lang="en-US" altLang="ja-JP" sz="1000" kern="1200" dirty="0">
                          <a:solidFill>
                            <a:schemeClr val="tx1"/>
                          </a:solidFill>
                          <a:latin typeface="メイリオ" panose="020B0604030504040204" pitchFamily="50" charset="-128"/>
                          <a:ea typeface="メイリオ" panose="020B0604030504040204" pitchFamily="50" charset="-128"/>
                          <a:cs typeface="+mn-cs"/>
                        </a:rPr>
                        <a:t>P4</a:t>
                      </a:r>
                    </a:p>
                  </a:txBody>
                  <a:tcPr marL="36000" marR="36000" marT="36000" marB="36000" anchor="ctr">
                    <a:solidFill>
                      <a:schemeClr val="accent5">
                        <a:lumMod val="40000"/>
                        <a:lumOff val="60000"/>
                      </a:schemeClr>
                    </a:solidFill>
                  </a:tcPr>
                </a:tc>
                <a:extLst>
                  <a:ext uri="{0D108BD9-81ED-4DB2-BD59-A6C34878D82A}">
                    <a16:rowId xmlns:a16="http://schemas.microsoft.com/office/drawing/2014/main" val="1871691760"/>
                  </a:ext>
                </a:extLst>
              </a:tr>
              <a:tr h="469808">
                <a:tc>
                  <a:txBody>
                    <a:bodyPr/>
                    <a:lstStyle/>
                    <a:p>
                      <a:pPr marL="180975" indent="-180975" algn="ctr" defTabSz="914400" rtl="0" eaLnBrk="1" latinLnBrk="0" hangingPunct="1"/>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⑦</a:t>
                      </a:r>
                      <a:endParaRPr kumimoji="1" lang="en-US" altLang="ja-JP" sz="1200" kern="1200" dirty="0">
                        <a:solidFill>
                          <a:schemeClr val="tx1"/>
                        </a:solidFill>
                        <a:latin typeface="メイリオ" panose="020B0604030504040204" pitchFamily="50" charset="-128"/>
                        <a:ea typeface="メイリオ" panose="020B0604030504040204" pitchFamily="50" charset="-128"/>
                        <a:cs typeface="+mn-cs"/>
                      </a:endParaRPr>
                    </a:p>
                    <a:p>
                      <a:pPr marL="180975" indent="-180975" algn="ctr" defTabSz="914400" rtl="0" eaLnBrk="1" latinLnBrk="0" hangingPunct="1"/>
                      <a:endParaRPr kumimoji="1" lang="en-US" altLang="ja-JP" sz="1200" kern="1200" dirty="0">
                        <a:solidFill>
                          <a:schemeClr val="tx1"/>
                        </a:solidFill>
                        <a:latin typeface="メイリオ" panose="020B0604030504040204" pitchFamily="50" charset="-128"/>
                        <a:ea typeface="メイリオ" panose="020B0604030504040204" pitchFamily="50" charset="-128"/>
                        <a:cs typeface="+mn-cs"/>
                      </a:endParaRPr>
                    </a:p>
                    <a:p>
                      <a:pPr marL="180975" indent="-180975" algn="ctr" defTabSz="914400" rtl="0" eaLnBrk="1" latinLnBrk="0" hangingPunct="1"/>
                      <a:endParaRPr kumimoji="1" lang="en-US" altLang="ja-JP" sz="1200" kern="1200" dirty="0">
                        <a:solidFill>
                          <a:schemeClr val="tx1"/>
                        </a:solidFill>
                        <a:latin typeface="メイリオ" panose="020B0604030504040204" pitchFamily="50" charset="-128"/>
                        <a:ea typeface="メイリオ" panose="020B0604030504040204" pitchFamily="50" charset="-128"/>
                        <a:cs typeface="+mn-cs"/>
                      </a:endParaRPr>
                    </a:p>
                  </a:txBody>
                  <a:tcPr marL="36000" marR="36000" marT="36000" marB="36000" anchor="ctr">
                    <a:solidFill>
                      <a:schemeClr val="bg1"/>
                    </a:solidFill>
                  </a:tcPr>
                </a:tc>
                <a:tc>
                  <a:txBody>
                    <a:bodyPr/>
                    <a:lstStyle/>
                    <a:p>
                      <a:pPr marL="180975" indent="-180975" algn="l" defTabSz="914400" rtl="0" eaLnBrk="1" latinLnBrk="0" hangingPunct="1"/>
                      <a:r>
                        <a:rPr kumimoji="1" lang="ja-JP" altLang="en-US" sz="1200" b="1" kern="1200" dirty="0">
                          <a:solidFill>
                            <a:schemeClr val="tx1"/>
                          </a:solidFill>
                          <a:latin typeface="メイリオ" panose="020B0604030504040204" pitchFamily="50" charset="-128"/>
                          <a:ea typeface="メイリオ" panose="020B0604030504040204" pitchFamily="50" charset="-128"/>
                          <a:cs typeface="+mn-cs"/>
                        </a:rPr>
                        <a:t>　アニマルウェルフェア</a:t>
                      </a:r>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について、農林水産省が定める</a:t>
                      </a:r>
                      <a:r>
                        <a:rPr kumimoji="1" lang="ja-JP" altLang="en-US" sz="1200" b="1" kern="1200" dirty="0">
                          <a:solidFill>
                            <a:schemeClr val="tx1"/>
                          </a:solidFill>
                          <a:latin typeface="メイリオ" panose="020B0604030504040204" pitchFamily="50" charset="-128"/>
                          <a:ea typeface="メイリオ" panose="020B0604030504040204" pitchFamily="50" charset="-128"/>
                          <a:cs typeface="+mn-cs"/>
                        </a:rPr>
                        <a:t>畜種ごとの飼養管理に関する技術的な指針等</a:t>
                      </a:r>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に沿って飼養管理すること等が求められていることを認識している。</a:t>
                      </a:r>
                    </a:p>
                  </a:txBody>
                  <a:tcPr marL="36000" marR="36000" marT="36000" marB="36000" anchor="ctr">
                    <a:solidFill>
                      <a:schemeClr val="accent6">
                        <a:lumMod val="20000"/>
                        <a:lumOff val="80000"/>
                      </a:schemeClr>
                    </a:solidFill>
                  </a:tcPr>
                </a:tc>
                <a:tc>
                  <a:txBody>
                    <a:bodyP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1" lang="ja-JP" altLang="en-US" sz="1000" kern="1200" dirty="0">
                          <a:solidFill>
                            <a:schemeClr val="tx1"/>
                          </a:solidFill>
                          <a:latin typeface="メイリオ" panose="020B0604030504040204" pitchFamily="50" charset="-128"/>
                          <a:ea typeface="メイリオ" panose="020B0604030504040204" pitchFamily="50" charset="-128"/>
                          <a:cs typeface="+mn-cs"/>
                        </a:rPr>
                        <a:t>解説書 </a:t>
                      </a:r>
                      <a:r>
                        <a:rPr kumimoji="1" lang="en-US" altLang="ja-JP" sz="1000" kern="1200" dirty="0">
                          <a:solidFill>
                            <a:schemeClr val="tx1"/>
                          </a:solidFill>
                          <a:latin typeface="メイリオ" panose="020B0604030504040204" pitchFamily="50" charset="-128"/>
                          <a:ea typeface="メイリオ" panose="020B0604030504040204" pitchFamily="50" charset="-128"/>
                          <a:cs typeface="+mn-cs"/>
                        </a:rPr>
                        <a:t>P6</a:t>
                      </a:r>
                    </a:p>
                  </a:txBody>
                  <a:tcPr marL="36000" marR="36000" marT="36000" marB="36000" anchor="ctr">
                    <a:solidFill>
                      <a:schemeClr val="accent5">
                        <a:lumMod val="40000"/>
                        <a:lumOff val="60000"/>
                      </a:schemeClr>
                    </a:solidFill>
                  </a:tcPr>
                </a:tc>
                <a:extLst>
                  <a:ext uri="{0D108BD9-81ED-4DB2-BD59-A6C34878D82A}">
                    <a16:rowId xmlns:a16="http://schemas.microsoft.com/office/drawing/2014/main" val="317043614"/>
                  </a:ext>
                </a:extLst>
              </a:tr>
            </a:tbl>
          </a:graphicData>
        </a:graphic>
      </p:graphicFrame>
      <p:sp>
        <p:nvSpPr>
          <p:cNvPr id="70" name="テキスト ボックス 69">
            <a:extLst>
              <a:ext uri="{FF2B5EF4-FFF2-40B4-BE49-F238E27FC236}">
                <a16:creationId xmlns:a16="http://schemas.microsoft.com/office/drawing/2014/main" id="{37D197C4-E342-4F6E-99B0-0FD448CB2FAF}"/>
              </a:ext>
            </a:extLst>
          </p:cNvPr>
          <p:cNvSpPr txBox="1"/>
          <p:nvPr/>
        </p:nvSpPr>
        <p:spPr>
          <a:xfrm>
            <a:off x="126447" y="5613970"/>
            <a:ext cx="623871" cy="461665"/>
          </a:xfrm>
          <a:prstGeom prst="rect">
            <a:avLst/>
          </a:prstGeom>
          <a:noFill/>
        </p:spPr>
        <p:txBody>
          <a:bodyPr wrap="square" rtlCol="0">
            <a:spAutoFit/>
          </a:bodyPr>
          <a:lstStyle/>
          <a:p>
            <a:r>
              <a:rPr kumimoji="1" lang="ja-JP" altLang="en-US" sz="2400" dirty="0">
                <a:solidFill>
                  <a:schemeClr val="tx1"/>
                </a:solidFill>
                <a:latin typeface="メイリオ" panose="020B0604030504040204" pitchFamily="50" charset="-128"/>
                <a:ea typeface="メイリオ" panose="020B0604030504040204" pitchFamily="50" charset="-128"/>
              </a:rPr>
              <a:t>□</a:t>
            </a:r>
            <a:endParaRPr kumimoji="1" lang="ja-JP" altLang="en-US" sz="2400" dirty="0"/>
          </a:p>
        </p:txBody>
      </p:sp>
      <p:sp>
        <p:nvSpPr>
          <p:cNvPr id="71" name="テキスト ボックス 70">
            <a:extLst>
              <a:ext uri="{FF2B5EF4-FFF2-40B4-BE49-F238E27FC236}">
                <a16:creationId xmlns:a16="http://schemas.microsoft.com/office/drawing/2014/main" id="{34CE09F2-E32B-449C-944D-1B9A53D2A396}"/>
              </a:ext>
            </a:extLst>
          </p:cNvPr>
          <p:cNvSpPr txBox="1"/>
          <p:nvPr/>
        </p:nvSpPr>
        <p:spPr>
          <a:xfrm>
            <a:off x="126446" y="6236981"/>
            <a:ext cx="623871" cy="461665"/>
          </a:xfrm>
          <a:prstGeom prst="rect">
            <a:avLst/>
          </a:prstGeom>
          <a:noFill/>
        </p:spPr>
        <p:txBody>
          <a:bodyPr wrap="square" rtlCol="0">
            <a:spAutoFit/>
          </a:bodyPr>
          <a:lstStyle/>
          <a:p>
            <a:r>
              <a:rPr kumimoji="1" lang="ja-JP" altLang="en-US" sz="2400" dirty="0">
                <a:solidFill>
                  <a:schemeClr val="tx1"/>
                </a:solidFill>
                <a:latin typeface="メイリオ" panose="020B0604030504040204" pitchFamily="50" charset="-128"/>
                <a:ea typeface="メイリオ" panose="020B0604030504040204" pitchFamily="50" charset="-128"/>
              </a:rPr>
              <a:t>□</a:t>
            </a:r>
            <a:endParaRPr kumimoji="1" lang="ja-JP" altLang="en-US" sz="2400" dirty="0"/>
          </a:p>
        </p:txBody>
      </p:sp>
      <p:graphicFrame>
        <p:nvGraphicFramePr>
          <p:cNvPr id="73" name="表 12">
            <a:extLst>
              <a:ext uri="{FF2B5EF4-FFF2-40B4-BE49-F238E27FC236}">
                <a16:creationId xmlns:a16="http://schemas.microsoft.com/office/drawing/2014/main" id="{71C3421C-A233-41CE-BAFE-715CFE40A37D}"/>
              </a:ext>
            </a:extLst>
          </p:cNvPr>
          <p:cNvGraphicFramePr>
            <a:graphicFrameLocks noGrp="1"/>
          </p:cNvGraphicFramePr>
          <p:nvPr>
            <p:extLst>
              <p:ext uri="{D42A27DB-BD31-4B8C-83A1-F6EECF244321}">
                <p14:modId xmlns:p14="http://schemas.microsoft.com/office/powerpoint/2010/main" val="4053903555"/>
              </p:ext>
            </p:extLst>
          </p:nvPr>
        </p:nvGraphicFramePr>
        <p:xfrm>
          <a:off x="5010276" y="1813842"/>
          <a:ext cx="4716811" cy="1340264"/>
        </p:xfrm>
        <a:graphic>
          <a:graphicData uri="http://schemas.openxmlformats.org/drawingml/2006/table">
            <a:tbl>
              <a:tblPr firstRow="1" bandRow="1">
                <a:tableStyleId>{5940675A-B579-460E-94D1-54222C63F5DA}</a:tableStyleId>
              </a:tblPr>
              <a:tblGrid>
                <a:gridCol w="394113">
                  <a:extLst>
                    <a:ext uri="{9D8B030D-6E8A-4147-A177-3AD203B41FA5}">
                      <a16:colId xmlns:a16="http://schemas.microsoft.com/office/drawing/2014/main" val="274262504"/>
                    </a:ext>
                  </a:extLst>
                </a:gridCol>
                <a:gridCol w="3522428">
                  <a:extLst>
                    <a:ext uri="{9D8B030D-6E8A-4147-A177-3AD203B41FA5}">
                      <a16:colId xmlns:a16="http://schemas.microsoft.com/office/drawing/2014/main" val="1896877211"/>
                    </a:ext>
                  </a:extLst>
                </a:gridCol>
                <a:gridCol w="800270">
                  <a:extLst>
                    <a:ext uri="{9D8B030D-6E8A-4147-A177-3AD203B41FA5}">
                      <a16:colId xmlns:a16="http://schemas.microsoft.com/office/drawing/2014/main" val="670873682"/>
                    </a:ext>
                  </a:extLst>
                </a:gridCol>
              </a:tblGrid>
              <a:tr h="248056">
                <a:tc gridSpan="3">
                  <a:txBody>
                    <a:bodyPr/>
                    <a:lstStyle/>
                    <a:p>
                      <a:pPr algn="ct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農作業安全</a:t>
                      </a:r>
                      <a:r>
                        <a:rPr kumimoji="1" lang="en-US" altLang="ja-JP" sz="1200" b="1" dirty="0">
                          <a:solidFill>
                            <a:schemeClr val="tx1"/>
                          </a:solidFill>
                          <a:latin typeface="メイリオ" panose="020B0604030504040204" pitchFamily="50" charset="-128"/>
                          <a:ea typeface="メイリオ" panose="020B0604030504040204" pitchFamily="50" charset="-128"/>
                        </a:rPr>
                        <a:t>】</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marL="36000" marR="36000" marT="36000" marB="36000" anchor="ctr">
                    <a:solidFill>
                      <a:schemeClr val="bg1"/>
                    </a:solidFill>
                  </a:tcPr>
                </a:tc>
                <a:tc hMerge="1">
                  <a:txBody>
                    <a:bodyPr/>
                    <a:lstStyle/>
                    <a:p>
                      <a:pPr algn="ct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農作業安全</a:t>
                      </a:r>
                      <a:r>
                        <a:rPr kumimoji="1" lang="en-US" altLang="ja-JP" sz="1200" b="1" dirty="0">
                          <a:solidFill>
                            <a:schemeClr val="tx1"/>
                          </a:solidFill>
                          <a:latin typeface="メイリオ" panose="020B0604030504040204" pitchFamily="50" charset="-128"/>
                          <a:ea typeface="メイリオ" panose="020B0604030504040204" pitchFamily="50" charset="-128"/>
                        </a:rPr>
                        <a:t>】</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marL="36000" marR="36000" marT="36000" marB="36000" anchor="ctr">
                    <a:solidFill>
                      <a:schemeClr val="bg1"/>
                    </a:solidFill>
                  </a:tcPr>
                </a:tc>
                <a:tc hMerge="1">
                  <a:txBody>
                    <a:bodyPr/>
                    <a:lstStyle/>
                    <a:p>
                      <a:pPr algn="ctr"/>
                      <a:endParaRPr kumimoji="1" lang="ja-JP" altLang="en-US" sz="1000" b="1" dirty="0">
                        <a:solidFill>
                          <a:schemeClr val="tx1"/>
                        </a:solidFill>
                        <a:latin typeface="メイリオ" panose="020B0604030504040204" pitchFamily="50" charset="-128"/>
                        <a:ea typeface="メイリオ" panose="020B0604030504040204" pitchFamily="50" charset="-128"/>
                      </a:endParaRPr>
                    </a:p>
                  </a:txBody>
                  <a:tcPr marL="36000" marR="36000" marT="36000" marB="36000" anchor="ctr">
                    <a:solidFill>
                      <a:schemeClr val="bg1"/>
                    </a:solidFill>
                  </a:tcPr>
                </a:tc>
                <a:extLst>
                  <a:ext uri="{0D108BD9-81ED-4DB2-BD59-A6C34878D82A}">
                    <a16:rowId xmlns:a16="http://schemas.microsoft.com/office/drawing/2014/main" val="2377560858"/>
                  </a:ext>
                </a:extLst>
              </a:tr>
              <a:tr h="464744">
                <a:tc>
                  <a:txBody>
                    <a:bodyPr/>
                    <a:lstStyle/>
                    <a:p>
                      <a:pPr algn="ctr"/>
                      <a:r>
                        <a:rPr kumimoji="1" lang="ja-JP" altLang="en-US" sz="1200" strike="noStrike" dirty="0">
                          <a:solidFill>
                            <a:schemeClr val="tx1"/>
                          </a:solidFill>
                          <a:latin typeface="メイリオ" panose="020B0604030504040204" pitchFamily="50" charset="-128"/>
                          <a:ea typeface="メイリオ" panose="020B0604030504040204" pitchFamily="50" charset="-128"/>
                        </a:rPr>
                        <a:t>⑧</a:t>
                      </a:r>
                      <a:endParaRPr kumimoji="1" lang="en-US" altLang="ja-JP" sz="1200" strike="noStrike" dirty="0">
                        <a:solidFill>
                          <a:schemeClr val="tx1"/>
                        </a:solidFill>
                        <a:latin typeface="メイリオ" panose="020B0604030504040204" pitchFamily="50" charset="-128"/>
                        <a:ea typeface="メイリオ" panose="020B0604030504040204" pitchFamily="50" charset="-128"/>
                      </a:endParaRPr>
                    </a:p>
                    <a:p>
                      <a:pPr algn="ctr"/>
                      <a:endParaRPr kumimoji="1" lang="ja-JP" altLang="en-US" sz="1200" strike="noStrike" dirty="0">
                        <a:solidFill>
                          <a:schemeClr val="tx1"/>
                        </a:solidFill>
                        <a:latin typeface="メイリオ" panose="020B0604030504040204" pitchFamily="50" charset="-128"/>
                        <a:ea typeface="メイリオ" panose="020B0604030504040204" pitchFamily="50" charset="-128"/>
                      </a:endParaRPr>
                    </a:p>
                  </a:txBody>
                  <a:tcPr marL="36000" marR="36000" marT="36000" marB="36000" anchor="ctr">
                    <a:solidFill>
                      <a:schemeClr val="bg1"/>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   機械・装置・車両の適切な整備と管理</a:t>
                      </a:r>
                      <a:r>
                        <a:rPr kumimoji="1" lang="ja-JP" altLang="en-US" sz="1200" dirty="0">
                          <a:solidFill>
                            <a:schemeClr val="tx1"/>
                          </a:solidFill>
                          <a:latin typeface="メイリオ" panose="020B0604030504040204" pitchFamily="50" charset="-128"/>
                          <a:ea typeface="メイリオ" panose="020B0604030504040204" pitchFamily="50" charset="-128"/>
                        </a:rPr>
                        <a:t>を実施し　</a:t>
                      </a:r>
                      <a:endParaRPr kumimoji="1" lang="en-US" altLang="ja-JP" sz="1200" dirty="0">
                        <a:solidFill>
                          <a:schemeClr val="tx1"/>
                        </a:solidFill>
                        <a:latin typeface="メイリオ" panose="020B0604030504040204" pitchFamily="50" charset="-128"/>
                        <a:ea typeface="メイリオ" panose="020B0604030504040204" pitchFamily="50" charset="-128"/>
                      </a:endParaRPr>
                    </a:p>
                    <a:p>
                      <a:r>
                        <a:rPr kumimoji="1" lang="ja-JP" altLang="en-US" sz="1200" dirty="0">
                          <a:solidFill>
                            <a:schemeClr val="tx1"/>
                          </a:solidFill>
                          <a:latin typeface="メイリオ" panose="020B0604030504040204" pitchFamily="50" charset="-128"/>
                          <a:ea typeface="メイリオ" panose="020B0604030504040204" pitchFamily="50" charset="-128"/>
                        </a:rPr>
                        <a:t>　ている。</a:t>
                      </a:r>
                      <a:r>
                        <a:rPr kumimoji="1" lang="en-US" altLang="ja-JP" sz="1200" dirty="0">
                          <a:solidFill>
                            <a:schemeClr val="tx1"/>
                          </a:solidFill>
                          <a:latin typeface="メイリオ" panose="020B0604030504040204" pitchFamily="50" charset="-128"/>
                          <a:ea typeface="メイリオ" panose="020B0604030504040204" pitchFamily="50" charset="-128"/>
                        </a:rPr>
                        <a:t>(</a:t>
                      </a:r>
                      <a:r>
                        <a:rPr kumimoji="1" lang="ja-JP" altLang="en-US" sz="1200" b="1" strike="noStrike" dirty="0">
                          <a:solidFill>
                            <a:schemeClr val="tx1"/>
                          </a:solidFill>
                          <a:latin typeface="メイリオ" panose="020B0604030504040204" pitchFamily="50" charset="-128"/>
                          <a:ea typeface="メイリオ" panose="020B0604030504040204" pitchFamily="50" charset="-128"/>
                        </a:rPr>
                        <a:t>定期メンテナンス</a:t>
                      </a:r>
                      <a:r>
                        <a:rPr kumimoji="1" lang="ja-JP" altLang="en-US" sz="1200" strike="noStrike" dirty="0">
                          <a:solidFill>
                            <a:schemeClr val="tx1"/>
                          </a:solidFill>
                          <a:latin typeface="メイリオ" panose="020B0604030504040204" pitchFamily="50" charset="-128"/>
                          <a:ea typeface="メイリオ" panose="020B0604030504040204" pitchFamily="50" charset="-128"/>
                        </a:rPr>
                        <a:t>、</a:t>
                      </a:r>
                      <a:r>
                        <a:rPr kumimoji="1" lang="ja-JP" altLang="en-US" sz="1200" b="1" strike="noStrike" dirty="0">
                          <a:solidFill>
                            <a:schemeClr val="tx1"/>
                          </a:solidFill>
                          <a:latin typeface="メイリオ" panose="020B0604030504040204" pitchFamily="50" charset="-128"/>
                          <a:ea typeface="メイリオ" panose="020B0604030504040204" pitchFamily="50" charset="-128"/>
                        </a:rPr>
                        <a:t>点検記録作成</a:t>
                      </a:r>
                      <a:r>
                        <a:rPr kumimoji="1" lang="ja-JP" altLang="en-US" sz="1200" strike="noStrike" dirty="0">
                          <a:solidFill>
                            <a:schemeClr val="tx1"/>
                          </a:solidFill>
                          <a:latin typeface="メイリオ" panose="020B0604030504040204" pitchFamily="50" charset="-128"/>
                          <a:ea typeface="メイリオ" panose="020B0604030504040204" pitchFamily="50" charset="-128"/>
                        </a:rPr>
                        <a:t>等</a:t>
                      </a:r>
                      <a:r>
                        <a:rPr kumimoji="1" lang="en-US" altLang="ja-JP" sz="1200" dirty="0">
                          <a:solidFill>
                            <a:schemeClr val="tx1"/>
                          </a:solidFill>
                          <a:latin typeface="メイリオ" panose="020B0604030504040204" pitchFamily="50" charset="-128"/>
                          <a:ea typeface="メイリオ" panose="020B0604030504040204" pitchFamily="50" charset="-128"/>
                        </a:rPr>
                        <a:t>)</a:t>
                      </a:r>
                      <a:endParaRPr kumimoji="1" lang="ja-JP" altLang="en-US" sz="1200" strike="noStrike" dirty="0">
                        <a:solidFill>
                          <a:schemeClr val="tx1"/>
                        </a:solidFill>
                        <a:latin typeface="メイリオ" panose="020B0604030504040204" pitchFamily="50" charset="-128"/>
                        <a:ea typeface="メイリオ" panose="020B0604030504040204" pitchFamily="50" charset="-128"/>
                      </a:endParaRPr>
                    </a:p>
                  </a:txBody>
                  <a:tcPr marL="36000" marR="36000" marT="36000" marB="36000" anchor="ctr">
                    <a:solidFill>
                      <a:schemeClr val="accent6">
                        <a:lumMod val="20000"/>
                        <a:lumOff val="80000"/>
                      </a:schemeClr>
                    </a:solidFill>
                  </a:tcPr>
                </a:tc>
                <a:tc>
                  <a:txBody>
                    <a:bodyP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1" lang="ja-JP" altLang="en-US" sz="1000" kern="1200" dirty="0">
                          <a:solidFill>
                            <a:schemeClr val="tx1"/>
                          </a:solidFill>
                          <a:latin typeface="メイリオ" panose="020B0604030504040204" pitchFamily="50" charset="-128"/>
                          <a:ea typeface="メイリオ" panose="020B0604030504040204" pitchFamily="50" charset="-128"/>
                          <a:cs typeface="+mn-cs"/>
                        </a:rPr>
                        <a:t>解説書 </a:t>
                      </a:r>
                      <a:r>
                        <a:rPr kumimoji="1" lang="en-US" altLang="ja-JP" sz="1000" kern="1200" dirty="0">
                          <a:solidFill>
                            <a:schemeClr val="tx1"/>
                          </a:solidFill>
                          <a:latin typeface="メイリオ" panose="020B0604030504040204" pitchFamily="50" charset="-128"/>
                          <a:ea typeface="メイリオ" panose="020B0604030504040204" pitchFamily="50" charset="-128"/>
                          <a:cs typeface="+mn-cs"/>
                        </a:rPr>
                        <a:t>P6</a:t>
                      </a:r>
                      <a:endParaRPr kumimoji="1" lang="en-US" altLang="ja-JP" sz="1200" kern="1200" dirty="0">
                        <a:solidFill>
                          <a:schemeClr val="tx1"/>
                        </a:solidFill>
                        <a:latin typeface="メイリオ" panose="020B0604030504040204" pitchFamily="50" charset="-128"/>
                        <a:ea typeface="メイリオ" panose="020B0604030504040204" pitchFamily="50" charset="-128"/>
                        <a:cs typeface="+mn-cs"/>
                      </a:endParaRPr>
                    </a:p>
                  </a:txBody>
                  <a:tcPr marL="36000" marR="36000" marT="36000" marB="36000" anchor="ctr">
                    <a:solidFill>
                      <a:schemeClr val="accent5">
                        <a:lumMod val="40000"/>
                        <a:lumOff val="60000"/>
                      </a:schemeClr>
                    </a:solidFill>
                  </a:tcPr>
                </a:tc>
                <a:extLst>
                  <a:ext uri="{0D108BD9-81ED-4DB2-BD59-A6C34878D82A}">
                    <a16:rowId xmlns:a16="http://schemas.microsoft.com/office/drawing/2014/main" val="1871691760"/>
                  </a:ext>
                </a:extLst>
              </a:tr>
              <a:tr h="489122">
                <a:tc>
                  <a:txBody>
                    <a:bodyPr/>
                    <a:lstStyle/>
                    <a:p>
                      <a:pPr marL="182563" marR="0" lvl="0" indent="-182563" algn="ctr"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latin typeface="メイリオ" panose="020B0604030504040204" pitchFamily="50" charset="-128"/>
                          <a:ea typeface="メイリオ" panose="020B0604030504040204" pitchFamily="50" charset="-128"/>
                        </a:rPr>
                        <a:t>➈</a:t>
                      </a:r>
                      <a:endParaRPr kumimoji="1" lang="en-US" altLang="ja-JP" sz="1200" dirty="0">
                        <a:solidFill>
                          <a:schemeClr val="tx1"/>
                        </a:solidFill>
                        <a:latin typeface="メイリオ" panose="020B0604030504040204" pitchFamily="50" charset="-128"/>
                        <a:ea typeface="メイリオ" panose="020B0604030504040204" pitchFamily="50" charset="-128"/>
                      </a:endParaRPr>
                    </a:p>
                    <a:p>
                      <a:pPr marL="182563" marR="0" lvl="0" indent="-182563" algn="ctr" defTabSz="914400" rtl="0" eaLnBrk="1" fontAlgn="auto" latinLnBrk="0" hangingPunct="1">
                        <a:lnSpc>
                          <a:spcPct val="100000"/>
                        </a:lnSpc>
                        <a:spcBef>
                          <a:spcPts val="0"/>
                        </a:spcBef>
                        <a:spcAft>
                          <a:spcPts val="0"/>
                        </a:spcAft>
                        <a:buClrTx/>
                        <a:buSzTx/>
                        <a:buFontTx/>
                        <a:buNone/>
                        <a:tabLst/>
                        <a:defRPr/>
                      </a:pPr>
                      <a:endParaRPr kumimoji="1" lang="en-US" altLang="ja-JP" sz="1200" dirty="0">
                        <a:solidFill>
                          <a:schemeClr val="tx1"/>
                        </a:solidFill>
                        <a:latin typeface="メイリオ" panose="020B0604030504040204" pitchFamily="50" charset="-128"/>
                        <a:ea typeface="メイリオ" panose="020B0604030504040204" pitchFamily="50" charset="-128"/>
                      </a:endParaRPr>
                    </a:p>
                    <a:p>
                      <a:pPr marL="182563" marR="0" lvl="0" indent="-182563" algn="ctr" defTabSz="914400" rtl="0" eaLnBrk="1" fontAlgn="auto" latinLnBrk="0" hangingPunct="1">
                        <a:lnSpc>
                          <a:spcPct val="100000"/>
                        </a:lnSpc>
                        <a:spcBef>
                          <a:spcPts val="0"/>
                        </a:spcBef>
                        <a:spcAft>
                          <a:spcPts val="0"/>
                        </a:spcAft>
                        <a:buClrTx/>
                        <a:buSzTx/>
                        <a:buFontTx/>
                        <a:buNone/>
                        <a:tabLst/>
                        <a:defRPr/>
                      </a:pPr>
                      <a:endParaRPr kumimoji="1" lang="en-US" altLang="ja-JP" sz="1200" dirty="0">
                        <a:solidFill>
                          <a:schemeClr val="tx1"/>
                        </a:solidFill>
                        <a:latin typeface="メイリオ" panose="020B0604030504040204" pitchFamily="50" charset="-128"/>
                        <a:ea typeface="メイリオ" panose="020B0604030504040204" pitchFamily="50" charset="-128"/>
                      </a:endParaRPr>
                    </a:p>
                  </a:txBody>
                  <a:tcPr marL="36000" marR="36000" marT="36000" marB="36000" anchor="ctr">
                    <a:solidFill>
                      <a:schemeClr val="bg1"/>
                    </a:solidFill>
                  </a:tcPr>
                </a:tc>
                <a:tc>
                  <a:txBody>
                    <a:bodyPr/>
                    <a:lstStyle/>
                    <a:p>
                      <a:pPr marL="182563" marR="0" lvl="0" indent="-182563" algn="l"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latin typeface="メイリオ" panose="020B0604030504040204" pitchFamily="50" charset="-128"/>
                          <a:ea typeface="メイリオ" panose="020B0604030504040204" pitchFamily="50" charset="-128"/>
                        </a:rPr>
                        <a:t>   作業安全に配慮した</a:t>
                      </a:r>
                      <a:r>
                        <a:rPr kumimoji="1" lang="ja-JP" altLang="en-US" sz="1200" b="1" dirty="0">
                          <a:solidFill>
                            <a:schemeClr val="tx1"/>
                          </a:solidFill>
                          <a:latin typeface="メイリオ" panose="020B0604030504040204" pitchFamily="50" charset="-128"/>
                          <a:ea typeface="メイリオ" panose="020B0604030504040204" pitchFamily="50" charset="-128"/>
                        </a:rPr>
                        <a:t>適正な作業環境への改善</a:t>
                      </a: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作業方法の改善</a:t>
                      </a:r>
                      <a:r>
                        <a:rPr kumimoji="1" lang="ja-JP" altLang="en-US" sz="1200" dirty="0">
                          <a:solidFill>
                            <a:schemeClr val="tx1"/>
                          </a:solidFill>
                          <a:latin typeface="メイリオ" panose="020B0604030504040204" pitchFamily="50" charset="-128"/>
                          <a:ea typeface="メイリオ" panose="020B0604030504040204" pitchFamily="50" charset="-128"/>
                        </a:rPr>
                        <a:t>や</a:t>
                      </a:r>
                      <a:r>
                        <a:rPr kumimoji="1" lang="ja-JP" altLang="en-US" sz="1200" b="1" dirty="0">
                          <a:solidFill>
                            <a:schemeClr val="tx1"/>
                          </a:solidFill>
                          <a:latin typeface="メイリオ" panose="020B0604030504040204" pitchFamily="50" charset="-128"/>
                          <a:ea typeface="メイリオ" panose="020B0604030504040204" pitchFamily="50" charset="-128"/>
                        </a:rPr>
                        <a:t>危険箇所の表示</a:t>
                      </a:r>
                      <a:r>
                        <a:rPr kumimoji="1" lang="ja-JP" altLang="en-US" sz="1200"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保護具の着用</a:t>
                      </a:r>
                      <a:r>
                        <a:rPr kumimoji="1" lang="ja-JP" altLang="en-US" sz="1200"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機械・器具の操作方法確認</a:t>
                      </a:r>
                      <a:r>
                        <a:rPr kumimoji="1" lang="ja-JP" altLang="en-US" sz="1200" dirty="0">
                          <a:solidFill>
                            <a:schemeClr val="tx1"/>
                          </a:solidFill>
                          <a:latin typeface="メイリオ" panose="020B0604030504040204" pitchFamily="50" charset="-128"/>
                          <a:ea typeface="メイリオ" panose="020B0604030504040204" pitchFamily="50" charset="-128"/>
                        </a:rPr>
                        <a:t>等</a:t>
                      </a: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 </a:t>
                      </a:r>
                      <a:r>
                        <a:rPr kumimoji="1" lang="ja-JP" altLang="en-US" sz="1200" dirty="0">
                          <a:solidFill>
                            <a:schemeClr val="tx1"/>
                          </a:solidFill>
                          <a:latin typeface="メイリオ" panose="020B0604030504040204" pitchFamily="50" charset="-128"/>
                          <a:ea typeface="メイリオ" panose="020B0604030504040204" pitchFamily="50" charset="-128"/>
                        </a:rPr>
                        <a:t>を行っている。</a:t>
                      </a:r>
                      <a:endParaRPr kumimoji="1" lang="en-US" altLang="ja-JP" sz="1200" dirty="0">
                        <a:solidFill>
                          <a:schemeClr val="tx1"/>
                        </a:solidFill>
                        <a:latin typeface="メイリオ" panose="020B0604030504040204" pitchFamily="50" charset="-128"/>
                        <a:ea typeface="メイリオ" panose="020B0604030504040204" pitchFamily="50" charset="-128"/>
                      </a:endParaRPr>
                    </a:p>
                  </a:txBody>
                  <a:tcPr marL="36000" marR="36000" marT="36000" marB="36000" anchor="ctr">
                    <a:solidFill>
                      <a:schemeClr val="accent6">
                        <a:lumMod val="20000"/>
                        <a:lumOff val="80000"/>
                      </a:schemeClr>
                    </a:solidFill>
                  </a:tcPr>
                </a:tc>
                <a:tc>
                  <a:txBody>
                    <a:bodyP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1" lang="ja-JP" altLang="en-US" sz="1000" kern="1200" dirty="0">
                          <a:solidFill>
                            <a:schemeClr val="tx1"/>
                          </a:solidFill>
                          <a:latin typeface="メイリオ" panose="020B0604030504040204" pitchFamily="50" charset="-128"/>
                          <a:ea typeface="メイリオ" panose="020B0604030504040204" pitchFamily="50" charset="-128"/>
                          <a:cs typeface="+mn-cs"/>
                        </a:rPr>
                        <a:t>解説書 </a:t>
                      </a:r>
                      <a:r>
                        <a:rPr kumimoji="1" lang="en-US" altLang="ja-JP" sz="1000" kern="1200" dirty="0">
                          <a:solidFill>
                            <a:schemeClr val="tx1"/>
                          </a:solidFill>
                          <a:latin typeface="メイリオ" panose="020B0604030504040204" pitchFamily="50" charset="-128"/>
                          <a:ea typeface="メイリオ" panose="020B0604030504040204" pitchFamily="50" charset="-128"/>
                          <a:cs typeface="+mn-cs"/>
                        </a:rPr>
                        <a:t>P7</a:t>
                      </a:r>
                    </a:p>
                  </a:txBody>
                  <a:tcPr marL="36000" marR="36000" marT="36000" marB="36000" anchor="ctr">
                    <a:solidFill>
                      <a:schemeClr val="accent5">
                        <a:lumMod val="40000"/>
                        <a:lumOff val="60000"/>
                      </a:schemeClr>
                    </a:solidFill>
                  </a:tcPr>
                </a:tc>
                <a:extLst>
                  <a:ext uri="{0D108BD9-81ED-4DB2-BD59-A6C34878D82A}">
                    <a16:rowId xmlns:a16="http://schemas.microsoft.com/office/drawing/2014/main" val="1810403277"/>
                  </a:ext>
                </a:extLst>
              </a:tr>
            </a:tbl>
          </a:graphicData>
        </a:graphic>
      </p:graphicFrame>
      <p:sp>
        <p:nvSpPr>
          <p:cNvPr id="77" name="テキスト ボックス 76">
            <a:extLst>
              <a:ext uri="{FF2B5EF4-FFF2-40B4-BE49-F238E27FC236}">
                <a16:creationId xmlns:a16="http://schemas.microsoft.com/office/drawing/2014/main" id="{3765B4EE-F103-4105-B554-7BDD7C289094}"/>
              </a:ext>
            </a:extLst>
          </p:cNvPr>
          <p:cNvSpPr txBox="1"/>
          <p:nvPr/>
        </p:nvSpPr>
        <p:spPr>
          <a:xfrm>
            <a:off x="4964372" y="2187311"/>
            <a:ext cx="623871" cy="461665"/>
          </a:xfrm>
          <a:prstGeom prst="rect">
            <a:avLst/>
          </a:prstGeom>
          <a:noFill/>
        </p:spPr>
        <p:txBody>
          <a:bodyPr wrap="square" rtlCol="0">
            <a:spAutoFit/>
          </a:bodyPr>
          <a:lstStyle/>
          <a:p>
            <a:r>
              <a:rPr kumimoji="1" lang="ja-JP" altLang="en-US" sz="2400" dirty="0">
                <a:solidFill>
                  <a:schemeClr val="tx1"/>
                </a:solidFill>
                <a:latin typeface="メイリオ" panose="020B0604030504040204" pitchFamily="50" charset="-128"/>
                <a:ea typeface="メイリオ" panose="020B0604030504040204" pitchFamily="50" charset="-128"/>
              </a:rPr>
              <a:t>□</a:t>
            </a:r>
            <a:endParaRPr kumimoji="1" lang="ja-JP" altLang="en-US" sz="2400" dirty="0"/>
          </a:p>
        </p:txBody>
      </p:sp>
      <p:sp>
        <p:nvSpPr>
          <p:cNvPr id="78" name="テキスト ボックス 77">
            <a:extLst>
              <a:ext uri="{FF2B5EF4-FFF2-40B4-BE49-F238E27FC236}">
                <a16:creationId xmlns:a16="http://schemas.microsoft.com/office/drawing/2014/main" id="{0415C52B-D2B6-45C7-88D6-7D2E4D94B1BB}"/>
              </a:ext>
            </a:extLst>
          </p:cNvPr>
          <p:cNvSpPr txBox="1"/>
          <p:nvPr/>
        </p:nvSpPr>
        <p:spPr>
          <a:xfrm>
            <a:off x="4964371" y="2700585"/>
            <a:ext cx="623871" cy="461665"/>
          </a:xfrm>
          <a:prstGeom prst="rect">
            <a:avLst/>
          </a:prstGeom>
          <a:noFill/>
        </p:spPr>
        <p:txBody>
          <a:bodyPr wrap="square" rtlCol="0">
            <a:spAutoFit/>
          </a:bodyPr>
          <a:lstStyle/>
          <a:p>
            <a:r>
              <a:rPr kumimoji="1" lang="ja-JP" altLang="en-US" sz="2400" dirty="0">
                <a:solidFill>
                  <a:schemeClr val="tx1"/>
                </a:solidFill>
                <a:latin typeface="メイリオ" panose="020B0604030504040204" pitchFamily="50" charset="-128"/>
                <a:ea typeface="メイリオ" panose="020B0604030504040204" pitchFamily="50" charset="-128"/>
              </a:rPr>
              <a:t>□</a:t>
            </a:r>
            <a:endParaRPr kumimoji="1" lang="ja-JP" altLang="en-US" sz="2400" dirty="0"/>
          </a:p>
        </p:txBody>
      </p:sp>
      <p:graphicFrame>
        <p:nvGraphicFramePr>
          <p:cNvPr id="79" name="表 12">
            <a:extLst>
              <a:ext uri="{FF2B5EF4-FFF2-40B4-BE49-F238E27FC236}">
                <a16:creationId xmlns:a16="http://schemas.microsoft.com/office/drawing/2014/main" id="{D9A48B67-856B-4A9A-A5D4-46E0A9BEA8F0}"/>
              </a:ext>
            </a:extLst>
          </p:cNvPr>
          <p:cNvGraphicFramePr>
            <a:graphicFrameLocks noGrp="1"/>
          </p:cNvGraphicFramePr>
          <p:nvPr>
            <p:extLst>
              <p:ext uri="{D42A27DB-BD31-4B8C-83A1-F6EECF244321}">
                <p14:modId xmlns:p14="http://schemas.microsoft.com/office/powerpoint/2010/main" val="3288307601"/>
              </p:ext>
            </p:extLst>
          </p:nvPr>
        </p:nvGraphicFramePr>
        <p:xfrm>
          <a:off x="4995169" y="3429438"/>
          <a:ext cx="4727670" cy="2188800"/>
        </p:xfrm>
        <a:graphic>
          <a:graphicData uri="http://schemas.openxmlformats.org/drawingml/2006/table">
            <a:tbl>
              <a:tblPr firstRow="1" bandRow="1">
                <a:tableStyleId>{5940675A-B579-460E-94D1-54222C63F5DA}</a:tableStyleId>
              </a:tblPr>
              <a:tblGrid>
                <a:gridCol w="405638">
                  <a:extLst>
                    <a:ext uri="{9D8B030D-6E8A-4147-A177-3AD203B41FA5}">
                      <a16:colId xmlns:a16="http://schemas.microsoft.com/office/drawing/2014/main" val="945973667"/>
                    </a:ext>
                  </a:extLst>
                </a:gridCol>
                <a:gridCol w="3499477">
                  <a:extLst>
                    <a:ext uri="{9D8B030D-6E8A-4147-A177-3AD203B41FA5}">
                      <a16:colId xmlns:a16="http://schemas.microsoft.com/office/drawing/2014/main" val="1896877211"/>
                    </a:ext>
                  </a:extLst>
                </a:gridCol>
                <a:gridCol w="822555">
                  <a:extLst>
                    <a:ext uri="{9D8B030D-6E8A-4147-A177-3AD203B41FA5}">
                      <a16:colId xmlns:a16="http://schemas.microsoft.com/office/drawing/2014/main" val="2317844978"/>
                    </a:ext>
                  </a:extLst>
                </a:gridCol>
              </a:tblGrid>
              <a:tr h="0">
                <a:tc gridSpan="3">
                  <a:txBody>
                    <a:bodyPr/>
                    <a:lstStyle/>
                    <a:p>
                      <a:pPr algn="ct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農薬、肥料の取扱い</a:t>
                      </a:r>
                      <a:r>
                        <a:rPr kumimoji="1" lang="en-US" altLang="ja-JP" sz="1200" b="0" dirty="0">
                          <a:solidFill>
                            <a:schemeClr val="tx1"/>
                          </a:solidFill>
                          <a:latin typeface="メイリオ" panose="020B0604030504040204" pitchFamily="50" charset="-128"/>
                          <a:ea typeface="メイリオ" panose="020B0604030504040204" pitchFamily="50" charset="-128"/>
                        </a:rPr>
                        <a:t>】※</a:t>
                      </a:r>
                      <a:r>
                        <a:rPr kumimoji="1" lang="ja-JP" altLang="en-US" sz="1200" b="0" dirty="0">
                          <a:solidFill>
                            <a:schemeClr val="tx1"/>
                          </a:solidFill>
                          <a:latin typeface="メイリオ" panose="020B0604030504040204" pitchFamily="50" charset="-128"/>
                          <a:ea typeface="メイリオ" panose="020B0604030504040204" pitchFamily="50" charset="-128"/>
                        </a:rPr>
                        <a:t>飼料生産（委託含む）を行っている場合</a:t>
                      </a:r>
                    </a:p>
                  </a:txBody>
                  <a:tcPr marL="36000" marR="36000" marT="36000" marB="36000" anchor="ctr">
                    <a:solidFill>
                      <a:schemeClr val="bg1"/>
                    </a:solidFill>
                  </a:tcPr>
                </a:tc>
                <a:tc hMerge="1">
                  <a:txBody>
                    <a:bodyPr/>
                    <a:lstStyle/>
                    <a:p>
                      <a:pPr algn="ct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農薬、肥料の取扱い</a:t>
                      </a:r>
                      <a:r>
                        <a:rPr kumimoji="1" lang="en-US" altLang="ja-JP" sz="1200" b="0" dirty="0">
                          <a:solidFill>
                            <a:schemeClr val="tx1"/>
                          </a:solidFill>
                          <a:latin typeface="メイリオ" panose="020B0604030504040204" pitchFamily="50" charset="-128"/>
                          <a:ea typeface="メイリオ" panose="020B0604030504040204" pitchFamily="50" charset="-128"/>
                        </a:rPr>
                        <a:t>】※</a:t>
                      </a:r>
                      <a:r>
                        <a:rPr kumimoji="1" lang="ja-JP" altLang="en-US" sz="1200" b="0" dirty="0">
                          <a:solidFill>
                            <a:schemeClr val="tx1"/>
                          </a:solidFill>
                          <a:latin typeface="メイリオ" panose="020B0604030504040204" pitchFamily="50" charset="-128"/>
                          <a:ea typeface="メイリオ" panose="020B0604030504040204" pitchFamily="50" charset="-128"/>
                        </a:rPr>
                        <a:t>飼料生産（委託含む）を行っている場合</a:t>
                      </a:r>
                    </a:p>
                  </a:txBody>
                  <a:tcPr marL="36000" marR="36000" marT="36000" marB="36000" anchor="ctr">
                    <a:solidFill>
                      <a:schemeClr val="bg1"/>
                    </a:solidFill>
                  </a:tcPr>
                </a:tc>
                <a:tc hMerge="1">
                  <a:txBody>
                    <a:bodyPr/>
                    <a:lstStyle/>
                    <a:p>
                      <a:pPr algn="ct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marL="36000" marR="36000" marT="36000" marB="36000" anchor="ctr">
                    <a:solidFill>
                      <a:schemeClr val="bg1"/>
                    </a:solidFill>
                  </a:tcPr>
                </a:tc>
                <a:extLst>
                  <a:ext uri="{0D108BD9-81ED-4DB2-BD59-A6C34878D82A}">
                    <a16:rowId xmlns:a16="http://schemas.microsoft.com/office/drawing/2014/main" val="2377560858"/>
                  </a:ext>
                </a:extLst>
              </a:tr>
              <a:tr h="252124">
                <a:tc>
                  <a:txBody>
                    <a:bodyPr/>
                    <a:lstStyle/>
                    <a:p>
                      <a:pPr marL="180975" marR="0" lvl="0" indent="-180975" algn="ctr"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latin typeface="メイリオ" panose="020B0604030504040204" pitchFamily="50" charset="-128"/>
                          <a:ea typeface="メイリオ" panose="020B0604030504040204" pitchFamily="50" charset="-128"/>
                        </a:rPr>
                        <a:t>⑩</a:t>
                      </a:r>
                      <a:endParaRPr kumimoji="1" lang="en-US" altLang="ja-JP" sz="1200" dirty="0">
                        <a:solidFill>
                          <a:schemeClr val="tx1"/>
                        </a:solidFill>
                        <a:latin typeface="メイリオ" panose="020B0604030504040204" pitchFamily="50" charset="-128"/>
                        <a:ea typeface="メイリオ" panose="020B0604030504040204" pitchFamily="50" charset="-128"/>
                      </a:endParaRPr>
                    </a:p>
                    <a:p>
                      <a:pPr marL="180975" marR="0" lvl="0" indent="-180975" algn="ctr" defTabSz="914400" rtl="0" eaLnBrk="1" fontAlgn="auto" latinLnBrk="0" hangingPunct="1">
                        <a:lnSpc>
                          <a:spcPct val="100000"/>
                        </a:lnSpc>
                        <a:spcBef>
                          <a:spcPts val="0"/>
                        </a:spcBef>
                        <a:spcAft>
                          <a:spcPts val="0"/>
                        </a:spcAft>
                        <a:buClrTx/>
                        <a:buSzTx/>
                        <a:buFontTx/>
                        <a:buNone/>
                        <a:tabLst/>
                        <a:defRPr/>
                      </a:pPr>
                      <a:endParaRPr kumimoji="1" lang="en-US" altLang="ja-JP" sz="1200" dirty="0">
                        <a:solidFill>
                          <a:schemeClr val="tx1"/>
                        </a:solidFill>
                        <a:latin typeface="メイリオ" panose="020B0604030504040204" pitchFamily="50" charset="-128"/>
                        <a:ea typeface="メイリオ" panose="020B0604030504040204" pitchFamily="50" charset="-128"/>
                      </a:endParaRPr>
                    </a:p>
                  </a:txBody>
                  <a:tcPr marL="36000" marR="36000" marT="36000" marB="36000" anchor="ctr">
                    <a:solidFill>
                      <a:schemeClr val="bg1"/>
                    </a:solidFill>
                  </a:tcPr>
                </a:tc>
                <a:tc>
                  <a:txBody>
                    <a:bodyP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latin typeface="メイリオ" panose="020B0604030504040204" pitchFamily="50" charset="-128"/>
                          <a:ea typeface="メイリオ" panose="020B0604030504040204" pitchFamily="50" charset="-128"/>
                        </a:rPr>
                        <a:t>　</a:t>
                      </a:r>
                      <a:r>
                        <a:rPr kumimoji="1" lang="ja-JP" altLang="en-US" sz="1200" b="1" dirty="0">
                          <a:solidFill>
                            <a:schemeClr val="tx1"/>
                          </a:solidFill>
                          <a:latin typeface="メイリオ" panose="020B0604030504040204" pitchFamily="50" charset="-128"/>
                          <a:ea typeface="メイリオ" panose="020B0604030504040204" pitchFamily="50" charset="-128"/>
                        </a:rPr>
                        <a:t>農薬の適正な使用・保管</a:t>
                      </a:r>
                      <a:r>
                        <a:rPr kumimoji="1" lang="ja-JP" altLang="en-US" sz="1200" dirty="0">
                          <a:solidFill>
                            <a:schemeClr val="tx1"/>
                          </a:solidFill>
                          <a:latin typeface="メイリオ" panose="020B0604030504040204" pitchFamily="50" charset="-128"/>
                          <a:ea typeface="メイリオ" panose="020B0604030504040204" pitchFamily="50" charset="-128"/>
                        </a:rPr>
                        <a:t>を行っている。</a:t>
                      </a:r>
                      <a:endParaRPr kumimoji="1" lang="en-US" altLang="ja-JP" sz="1200" dirty="0">
                        <a:solidFill>
                          <a:schemeClr val="tx1"/>
                        </a:solidFill>
                        <a:latin typeface="メイリオ" panose="020B0604030504040204" pitchFamily="50" charset="-128"/>
                        <a:ea typeface="メイリオ" panose="020B0604030504040204" pitchFamily="50" charset="-128"/>
                      </a:endParaRPr>
                    </a:p>
                  </a:txBody>
                  <a:tcPr marL="36000" marR="36000" marT="36000" marB="36000" anchor="ctr">
                    <a:solidFill>
                      <a:schemeClr val="accent6">
                        <a:lumMod val="20000"/>
                        <a:lumOff val="80000"/>
                      </a:schemeClr>
                    </a:solidFill>
                  </a:tcPr>
                </a:tc>
                <a:tc>
                  <a:txBody>
                    <a:bodyP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1" lang="ja-JP" altLang="en-US" sz="1000" kern="1200" dirty="0">
                          <a:solidFill>
                            <a:schemeClr val="tx1"/>
                          </a:solidFill>
                          <a:latin typeface="メイリオ" panose="020B0604030504040204" pitchFamily="50" charset="-128"/>
                          <a:ea typeface="メイリオ" panose="020B0604030504040204" pitchFamily="50" charset="-128"/>
                          <a:cs typeface="+mn-cs"/>
                        </a:rPr>
                        <a:t>解説書 </a:t>
                      </a:r>
                      <a:r>
                        <a:rPr kumimoji="1" lang="en-US" altLang="ja-JP" sz="1000" kern="1200" dirty="0">
                          <a:solidFill>
                            <a:schemeClr val="tx1"/>
                          </a:solidFill>
                          <a:latin typeface="メイリオ" panose="020B0604030504040204" pitchFamily="50" charset="-128"/>
                          <a:ea typeface="メイリオ" panose="020B0604030504040204" pitchFamily="50" charset="-128"/>
                          <a:cs typeface="+mn-cs"/>
                        </a:rPr>
                        <a:t>P9</a:t>
                      </a:r>
                    </a:p>
                  </a:txBody>
                  <a:tcPr marL="36000" marR="36000" marT="36000" marB="36000" anchor="ctr">
                    <a:solidFill>
                      <a:schemeClr val="accent5">
                        <a:lumMod val="40000"/>
                        <a:lumOff val="60000"/>
                      </a:schemeClr>
                    </a:solidFill>
                  </a:tcPr>
                </a:tc>
                <a:extLst>
                  <a:ext uri="{0D108BD9-81ED-4DB2-BD59-A6C34878D82A}">
                    <a16:rowId xmlns:a16="http://schemas.microsoft.com/office/drawing/2014/main" val="1871691760"/>
                  </a:ext>
                </a:extLst>
              </a:tr>
              <a:tr h="360268">
                <a:tc>
                  <a:txBody>
                    <a:bodyPr/>
                    <a:lstStyle/>
                    <a:p>
                      <a:pPr marL="180975" marR="0" lvl="0" indent="-180975" algn="ctr"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latin typeface="メイリオ" panose="020B0604030504040204" pitchFamily="50" charset="-128"/>
                          <a:ea typeface="メイリオ" panose="020B0604030504040204" pitchFamily="50" charset="-128"/>
                        </a:rPr>
                        <a:t>⑪</a:t>
                      </a:r>
                      <a:endParaRPr kumimoji="1" lang="en-US" altLang="ja-JP" sz="1200" dirty="0">
                        <a:solidFill>
                          <a:schemeClr val="tx1"/>
                        </a:solidFill>
                        <a:latin typeface="メイリオ" panose="020B0604030504040204" pitchFamily="50" charset="-128"/>
                        <a:ea typeface="メイリオ" panose="020B0604030504040204" pitchFamily="50" charset="-128"/>
                      </a:endParaRPr>
                    </a:p>
                    <a:p>
                      <a:pPr marL="180975" marR="0" lvl="0" indent="-180975" algn="ctr" defTabSz="914400" rtl="0" eaLnBrk="1" fontAlgn="auto" latinLnBrk="0" hangingPunct="1">
                        <a:lnSpc>
                          <a:spcPct val="100000"/>
                        </a:lnSpc>
                        <a:spcBef>
                          <a:spcPts val="0"/>
                        </a:spcBef>
                        <a:spcAft>
                          <a:spcPts val="0"/>
                        </a:spcAft>
                        <a:buClrTx/>
                        <a:buSzTx/>
                        <a:buFontTx/>
                        <a:buNone/>
                        <a:tabLst/>
                        <a:defRPr/>
                      </a:pPr>
                      <a:endParaRPr kumimoji="1" lang="en-US" altLang="ja-JP" sz="1200" dirty="0">
                        <a:solidFill>
                          <a:schemeClr val="tx1"/>
                        </a:solidFill>
                        <a:latin typeface="メイリオ" panose="020B0604030504040204" pitchFamily="50" charset="-128"/>
                        <a:ea typeface="メイリオ" panose="020B0604030504040204" pitchFamily="50" charset="-128"/>
                      </a:endParaRPr>
                    </a:p>
                  </a:txBody>
                  <a:tcPr marL="36000" marR="36000" marT="36000" marB="36000" anchor="ctr">
                    <a:solidFill>
                      <a:schemeClr val="bg1"/>
                    </a:solidFill>
                  </a:tcPr>
                </a:tc>
                <a:tc>
                  <a:txBody>
                    <a:bodyP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latin typeface="メイリオ" panose="020B0604030504040204" pitchFamily="50" charset="-128"/>
                          <a:ea typeface="メイリオ" panose="020B0604030504040204" pitchFamily="50" charset="-128"/>
                        </a:rPr>
                        <a:t>　</a:t>
                      </a:r>
                      <a:r>
                        <a:rPr kumimoji="1" lang="ja-JP" altLang="en-US" sz="1200" b="1" dirty="0">
                          <a:solidFill>
                            <a:schemeClr val="tx1"/>
                          </a:solidFill>
                          <a:latin typeface="メイリオ" panose="020B0604030504040204" pitchFamily="50" charset="-128"/>
                          <a:ea typeface="メイリオ" panose="020B0604030504040204" pitchFamily="50" charset="-128"/>
                        </a:rPr>
                        <a:t>農薬の使用状況等の記録を保存</a:t>
                      </a:r>
                      <a:r>
                        <a:rPr kumimoji="1" lang="ja-JP" altLang="en-US" sz="1200" dirty="0">
                          <a:solidFill>
                            <a:schemeClr val="tx1"/>
                          </a:solidFill>
                          <a:latin typeface="メイリオ" panose="020B0604030504040204" pitchFamily="50" charset="-128"/>
                          <a:ea typeface="メイリオ" panose="020B0604030504040204" pitchFamily="50" charset="-128"/>
                        </a:rPr>
                        <a:t>している。</a:t>
                      </a:r>
                      <a:endParaRPr kumimoji="1" lang="en-US" altLang="ja-JP" sz="1200" dirty="0">
                        <a:solidFill>
                          <a:schemeClr val="tx1"/>
                        </a:solidFill>
                        <a:latin typeface="メイリオ" panose="020B0604030504040204" pitchFamily="50" charset="-128"/>
                        <a:ea typeface="メイリオ" panose="020B0604030504040204" pitchFamily="50" charset="-128"/>
                      </a:endParaRPr>
                    </a:p>
                  </a:txBody>
                  <a:tcPr marL="36000" marR="36000" marT="36000" marB="36000" anchor="ctr">
                    <a:solidFill>
                      <a:schemeClr val="accent6">
                        <a:lumMod val="20000"/>
                        <a:lumOff val="80000"/>
                      </a:schemeClr>
                    </a:solidFill>
                  </a:tcPr>
                </a:tc>
                <a:tc>
                  <a:txBody>
                    <a:bodyP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1" lang="ja-JP" altLang="en-US" sz="1000" kern="1200" dirty="0">
                          <a:solidFill>
                            <a:schemeClr val="tx1"/>
                          </a:solidFill>
                          <a:latin typeface="メイリオ" panose="020B0604030504040204" pitchFamily="50" charset="-128"/>
                          <a:ea typeface="メイリオ" panose="020B0604030504040204" pitchFamily="50" charset="-128"/>
                          <a:cs typeface="+mn-cs"/>
                        </a:rPr>
                        <a:t>解説書 </a:t>
                      </a:r>
                      <a:r>
                        <a:rPr kumimoji="1" lang="en-US" altLang="ja-JP" sz="1000" kern="1200" dirty="0">
                          <a:solidFill>
                            <a:schemeClr val="tx1"/>
                          </a:solidFill>
                          <a:latin typeface="メイリオ" panose="020B0604030504040204" pitchFamily="50" charset="-128"/>
                          <a:ea typeface="メイリオ" panose="020B0604030504040204" pitchFamily="50" charset="-128"/>
                          <a:cs typeface="+mn-cs"/>
                        </a:rPr>
                        <a:t>P10</a:t>
                      </a:r>
                    </a:p>
                  </a:txBody>
                  <a:tcPr marL="36000" marR="36000" marT="36000" marB="36000" anchor="ctr">
                    <a:solidFill>
                      <a:schemeClr val="accent5">
                        <a:lumMod val="40000"/>
                        <a:lumOff val="60000"/>
                      </a:schemeClr>
                    </a:solidFill>
                  </a:tcPr>
                </a:tc>
                <a:extLst>
                  <a:ext uri="{0D108BD9-81ED-4DB2-BD59-A6C34878D82A}">
                    <a16:rowId xmlns:a16="http://schemas.microsoft.com/office/drawing/2014/main" val="244682795"/>
                  </a:ext>
                </a:extLst>
              </a:tr>
              <a:tr h="292622">
                <a:tc>
                  <a:txBody>
                    <a:bodyPr/>
                    <a:lstStyle/>
                    <a:p>
                      <a:pPr marL="180975" marR="0" lvl="0" indent="-180975" algn="ctr" defTabSz="914400" rtl="0" eaLnBrk="1" fontAlgn="auto" latinLnBrk="0" hangingPunct="1">
                        <a:lnSpc>
                          <a:spcPct val="100000"/>
                        </a:lnSpc>
                        <a:spcBef>
                          <a:spcPts val="0"/>
                        </a:spcBef>
                        <a:spcAft>
                          <a:spcPts val="0"/>
                        </a:spcAft>
                        <a:buClrTx/>
                        <a:buSzTx/>
                        <a:buFontTx/>
                        <a:buNone/>
                        <a:tabLst/>
                        <a:defRPr/>
                      </a:pPr>
                      <a:r>
                        <a:rPr kumimoji="1" lang="ja-JP" altLang="en-US" sz="1200" strike="noStrike" dirty="0">
                          <a:solidFill>
                            <a:schemeClr val="tx1"/>
                          </a:solidFill>
                          <a:latin typeface="メイリオ" panose="020B0604030504040204" pitchFamily="50" charset="-128"/>
                          <a:ea typeface="メイリオ" panose="020B0604030504040204" pitchFamily="50" charset="-128"/>
                        </a:rPr>
                        <a:t>⑫</a:t>
                      </a:r>
                      <a:endParaRPr kumimoji="1" lang="en-US" altLang="ja-JP" sz="1200" strike="noStrike" dirty="0">
                        <a:solidFill>
                          <a:schemeClr val="tx1"/>
                        </a:solidFill>
                        <a:latin typeface="メイリオ" panose="020B0604030504040204" pitchFamily="50" charset="-128"/>
                        <a:ea typeface="メイリオ" panose="020B0604030504040204" pitchFamily="50" charset="-128"/>
                      </a:endParaRPr>
                    </a:p>
                    <a:p>
                      <a:pPr marL="180975" marR="0" lvl="0" indent="-180975" algn="ctr" defTabSz="914400" rtl="0" eaLnBrk="1" fontAlgn="auto" latinLnBrk="0" hangingPunct="1">
                        <a:lnSpc>
                          <a:spcPct val="100000"/>
                        </a:lnSpc>
                        <a:spcBef>
                          <a:spcPts val="0"/>
                        </a:spcBef>
                        <a:spcAft>
                          <a:spcPts val="0"/>
                        </a:spcAft>
                        <a:buClrTx/>
                        <a:buSzTx/>
                        <a:buFontTx/>
                        <a:buNone/>
                        <a:tabLst/>
                        <a:defRPr/>
                      </a:pPr>
                      <a:endParaRPr kumimoji="1" lang="en-US" altLang="ja-JP" sz="1200" strike="noStrike" dirty="0">
                        <a:solidFill>
                          <a:schemeClr val="tx1"/>
                        </a:solidFill>
                        <a:latin typeface="メイリオ" panose="020B0604030504040204" pitchFamily="50" charset="-128"/>
                        <a:ea typeface="メイリオ" panose="020B0604030504040204" pitchFamily="50" charset="-128"/>
                      </a:endParaRPr>
                    </a:p>
                    <a:p>
                      <a:pPr marL="180975" marR="0" lvl="0" indent="-180975" algn="ctr" defTabSz="914400" rtl="0" eaLnBrk="1" fontAlgn="auto" latinLnBrk="0" hangingPunct="1">
                        <a:lnSpc>
                          <a:spcPct val="100000"/>
                        </a:lnSpc>
                        <a:spcBef>
                          <a:spcPts val="0"/>
                        </a:spcBef>
                        <a:spcAft>
                          <a:spcPts val="0"/>
                        </a:spcAft>
                        <a:buClrTx/>
                        <a:buSzTx/>
                        <a:buFontTx/>
                        <a:buNone/>
                        <a:tabLst/>
                        <a:defRPr/>
                      </a:pPr>
                      <a:endParaRPr kumimoji="1" lang="en-US" altLang="ja-JP" sz="1200" strike="noStrike" dirty="0">
                        <a:solidFill>
                          <a:schemeClr val="tx1"/>
                        </a:solidFill>
                        <a:latin typeface="メイリオ" panose="020B0604030504040204" pitchFamily="50" charset="-128"/>
                        <a:ea typeface="メイリオ" panose="020B0604030504040204" pitchFamily="50" charset="-128"/>
                      </a:endParaRPr>
                    </a:p>
                  </a:txBody>
                  <a:tcPr marL="36000" marR="36000" marT="36000" marB="36000" anchor="ctr">
                    <a:solidFill>
                      <a:schemeClr val="bg1"/>
                    </a:solidFill>
                  </a:tcPr>
                </a:tc>
                <a:tc>
                  <a:txBody>
                    <a:bodyP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latin typeface="メイリオ" panose="020B0604030504040204" pitchFamily="50" charset="-128"/>
                          <a:ea typeface="メイリオ" panose="020B0604030504040204" pitchFamily="50" charset="-128"/>
                        </a:rPr>
                        <a:t>　</a:t>
                      </a:r>
                      <a:r>
                        <a:rPr kumimoji="1" lang="ja-JP" altLang="en-US" sz="1200" b="1" dirty="0">
                          <a:solidFill>
                            <a:schemeClr val="tx1"/>
                          </a:solidFill>
                          <a:latin typeface="メイリオ" panose="020B0604030504040204" pitchFamily="50" charset="-128"/>
                          <a:ea typeface="メイリオ" panose="020B0604030504040204" pitchFamily="50" charset="-128"/>
                        </a:rPr>
                        <a:t>病害虫･雑草が発生しにくい生産条件</a:t>
                      </a:r>
                      <a:r>
                        <a:rPr kumimoji="1" lang="en-US" altLang="ja-JP" sz="1200" b="0"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作期の移動、品種の選択、発生状況の把握</a:t>
                      </a:r>
                      <a:r>
                        <a:rPr kumimoji="1" lang="ja-JP" altLang="en-US" sz="1200" b="0" dirty="0">
                          <a:solidFill>
                            <a:schemeClr val="tx1"/>
                          </a:solidFill>
                          <a:latin typeface="メイリオ" panose="020B0604030504040204" pitchFamily="50" charset="-128"/>
                          <a:ea typeface="メイリオ" panose="020B0604030504040204" pitchFamily="50" charset="-128"/>
                        </a:rPr>
                        <a:t>等</a:t>
                      </a:r>
                      <a:r>
                        <a:rPr kumimoji="1" lang="en-US" altLang="ja-JP" sz="1200" b="0"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を整備</a:t>
                      </a:r>
                      <a:r>
                        <a:rPr kumimoji="1" lang="ja-JP" altLang="en-US" sz="1200" strike="noStrike" dirty="0">
                          <a:solidFill>
                            <a:schemeClr val="tx1"/>
                          </a:solidFill>
                          <a:latin typeface="メイリオ" panose="020B0604030504040204" pitchFamily="50" charset="-128"/>
                          <a:ea typeface="メイリオ" panose="020B0604030504040204" pitchFamily="50" charset="-128"/>
                        </a:rPr>
                        <a:t>している。</a:t>
                      </a:r>
                      <a:endParaRPr kumimoji="1" lang="en-US" altLang="ja-JP" sz="1200" strike="noStrike" dirty="0">
                        <a:solidFill>
                          <a:schemeClr val="tx1"/>
                        </a:solidFill>
                        <a:latin typeface="メイリオ" panose="020B0604030504040204" pitchFamily="50" charset="-128"/>
                        <a:ea typeface="メイリオ" panose="020B0604030504040204" pitchFamily="50" charset="-128"/>
                      </a:endParaRPr>
                    </a:p>
                  </a:txBody>
                  <a:tcPr marL="36000" marR="36000" marT="36000" marB="36000" anchor="ctr">
                    <a:solidFill>
                      <a:schemeClr val="accent6">
                        <a:lumMod val="20000"/>
                        <a:lumOff val="80000"/>
                      </a:schemeClr>
                    </a:solidFill>
                  </a:tcPr>
                </a:tc>
                <a:tc>
                  <a:txBody>
                    <a:bodyP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1" lang="ja-JP" altLang="en-US" sz="1000" kern="1200" dirty="0">
                          <a:solidFill>
                            <a:schemeClr val="tx1"/>
                          </a:solidFill>
                          <a:latin typeface="メイリオ" panose="020B0604030504040204" pitchFamily="50" charset="-128"/>
                          <a:ea typeface="メイリオ" panose="020B0604030504040204" pitchFamily="50" charset="-128"/>
                          <a:cs typeface="+mn-cs"/>
                        </a:rPr>
                        <a:t>解説書 </a:t>
                      </a:r>
                      <a:r>
                        <a:rPr kumimoji="1" lang="en-US" altLang="ja-JP" sz="1000" kern="1200" dirty="0">
                          <a:solidFill>
                            <a:schemeClr val="tx1"/>
                          </a:solidFill>
                          <a:latin typeface="メイリオ" panose="020B0604030504040204" pitchFamily="50" charset="-128"/>
                          <a:ea typeface="メイリオ" panose="020B0604030504040204" pitchFamily="50" charset="-128"/>
                          <a:cs typeface="+mn-cs"/>
                        </a:rPr>
                        <a:t>P10</a:t>
                      </a:r>
                    </a:p>
                  </a:txBody>
                  <a:tcPr marL="36000" marR="36000" marT="36000" marB="36000" anchor="ctr">
                    <a:solidFill>
                      <a:schemeClr val="accent5">
                        <a:lumMod val="40000"/>
                        <a:lumOff val="60000"/>
                      </a:schemeClr>
                    </a:solidFill>
                  </a:tcPr>
                </a:tc>
                <a:extLst>
                  <a:ext uri="{0D108BD9-81ED-4DB2-BD59-A6C34878D82A}">
                    <a16:rowId xmlns:a16="http://schemas.microsoft.com/office/drawing/2014/main" val="317043614"/>
                  </a:ext>
                </a:extLst>
              </a:tr>
              <a:tr h="280257">
                <a:tc>
                  <a:txBody>
                    <a:bodyPr/>
                    <a:lstStyle/>
                    <a:p>
                      <a:pPr marL="180975" marR="0" lvl="0" indent="-180975" algn="ctr"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⑬</a:t>
                      </a:r>
                      <a:endParaRPr kumimoji="1" lang="en-US" altLang="ja-JP" sz="1200" kern="1200" dirty="0">
                        <a:solidFill>
                          <a:schemeClr val="tx1"/>
                        </a:solidFill>
                        <a:latin typeface="メイリオ" panose="020B0604030504040204" pitchFamily="50" charset="-128"/>
                        <a:ea typeface="メイリオ" panose="020B0604030504040204" pitchFamily="50" charset="-128"/>
                        <a:cs typeface="+mn-cs"/>
                      </a:endParaRPr>
                    </a:p>
                    <a:p>
                      <a:pPr marL="180975" marR="0" lvl="0" indent="-180975" algn="ctr" defTabSz="914400" rtl="0" eaLnBrk="1" fontAlgn="auto" latinLnBrk="0" hangingPunct="1">
                        <a:lnSpc>
                          <a:spcPct val="100000"/>
                        </a:lnSpc>
                        <a:spcBef>
                          <a:spcPts val="0"/>
                        </a:spcBef>
                        <a:spcAft>
                          <a:spcPts val="0"/>
                        </a:spcAft>
                        <a:buClrTx/>
                        <a:buSzTx/>
                        <a:buFontTx/>
                        <a:buNone/>
                        <a:tabLst/>
                        <a:defRPr/>
                      </a:pPr>
                      <a:endParaRPr kumimoji="1" lang="en-US" altLang="ja-JP" sz="1200" kern="1200" dirty="0">
                        <a:solidFill>
                          <a:schemeClr val="tx1"/>
                        </a:solidFill>
                        <a:latin typeface="メイリオ" panose="020B0604030504040204" pitchFamily="50" charset="-128"/>
                        <a:ea typeface="メイリオ" panose="020B0604030504040204" pitchFamily="50" charset="-128"/>
                        <a:cs typeface="+mn-cs"/>
                      </a:endParaRPr>
                    </a:p>
                  </a:txBody>
                  <a:tcPr marL="36000" marR="36000" marT="36000" marB="36000" anchor="ctr">
                    <a:solidFill>
                      <a:schemeClr val="bg1"/>
                    </a:solidFill>
                  </a:tcPr>
                </a:tc>
                <a:tc>
                  <a:txBody>
                    <a:bodyP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　</a:t>
                      </a:r>
                      <a:r>
                        <a:rPr kumimoji="1" lang="ja-JP" altLang="en-US" sz="1200" b="1" kern="1200" dirty="0">
                          <a:solidFill>
                            <a:schemeClr val="tx1"/>
                          </a:solidFill>
                          <a:latin typeface="メイリオ" panose="020B0604030504040204" pitchFamily="50" charset="-128"/>
                          <a:ea typeface="メイリオ" panose="020B0604030504040204" pitchFamily="50" charset="-128"/>
                          <a:cs typeface="+mn-cs"/>
                        </a:rPr>
                        <a:t>肥料・堆肥の使用状況等の記録を保存</a:t>
                      </a:r>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している。</a:t>
                      </a:r>
                      <a:endParaRPr kumimoji="1" lang="en-US" altLang="ja-JP" sz="1200" kern="1200" dirty="0">
                        <a:solidFill>
                          <a:schemeClr val="tx1"/>
                        </a:solidFill>
                        <a:latin typeface="メイリオ" panose="020B0604030504040204" pitchFamily="50" charset="-128"/>
                        <a:ea typeface="メイリオ" panose="020B0604030504040204" pitchFamily="50" charset="-128"/>
                        <a:cs typeface="+mn-cs"/>
                      </a:endParaRPr>
                    </a:p>
                  </a:txBody>
                  <a:tcPr marL="36000" marR="36000" marT="36000" marB="36000" anchor="ctr">
                    <a:solidFill>
                      <a:schemeClr val="accent6">
                        <a:lumMod val="20000"/>
                        <a:lumOff val="80000"/>
                      </a:schemeClr>
                    </a:solidFill>
                  </a:tcPr>
                </a:tc>
                <a:tc>
                  <a:txBody>
                    <a:bodyP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1" lang="ja-JP" altLang="en-US" sz="1000" kern="1200" dirty="0">
                          <a:solidFill>
                            <a:schemeClr val="tx1"/>
                          </a:solidFill>
                          <a:latin typeface="メイリオ" panose="020B0604030504040204" pitchFamily="50" charset="-128"/>
                          <a:ea typeface="メイリオ" panose="020B0604030504040204" pitchFamily="50" charset="-128"/>
                          <a:cs typeface="+mn-cs"/>
                        </a:rPr>
                        <a:t>解説書 </a:t>
                      </a:r>
                      <a:r>
                        <a:rPr kumimoji="1" lang="en-US" altLang="ja-JP" sz="1000" kern="1200" dirty="0">
                          <a:solidFill>
                            <a:schemeClr val="tx1"/>
                          </a:solidFill>
                          <a:latin typeface="メイリオ" panose="020B0604030504040204" pitchFamily="50" charset="-128"/>
                          <a:ea typeface="メイリオ" panose="020B0604030504040204" pitchFamily="50" charset="-128"/>
                          <a:cs typeface="+mn-cs"/>
                        </a:rPr>
                        <a:t>P11</a:t>
                      </a:r>
                    </a:p>
                  </a:txBody>
                  <a:tcPr marL="36000" marR="36000" marT="36000" marB="36000" anchor="ctr">
                    <a:solidFill>
                      <a:schemeClr val="accent5">
                        <a:lumMod val="40000"/>
                        <a:lumOff val="60000"/>
                      </a:schemeClr>
                    </a:solidFill>
                  </a:tcPr>
                </a:tc>
                <a:extLst>
                  <a:ext uri="{0D108BD9-81ED-4DB2-BD59-A6C34878D82A}">
                    <a16:rowId xmlns:a16="http://schemas.microsoft.com/office/drawing/2014/main" val="546353043"/>
                  </a:ext>
                </a:extLst>
              </a:tr>
            </a:tbl>
          </a:graphicData>
        </a:graphic>
      </p:graphicFrame>
      <p:sp>
        <p:nvSpPr>
          <p:cNvPr id="88" name="テキスト ボックス 87">
            <a:extLst>
              <a:ext uri="{FF2B5EF4-FFF2-40B4-BE49-F238E27FC236}">
                <a16:creationId xmlns:a16="http://schemas.microsoft.com/office/drawing/2014/main" id="{9130E34A-E557-45FC-B6BD-329C70BEF8AF}"/>
              </a:ext>
            </a:extLst>
          </p:cNvPr>
          <p:cNvSpPr txBox="1"/>
          <p:nvPr/>
        </p:nvSpPr>
        <p:spPr>
          <a:xfrm>
            <a:off x="4956419" y="3788050"/>
            <a:ext cx="623871" cy="461665"/>
          </a:xfrm>
          <a:prstGeom prst="rect">
            <a:avLst/>
          </a:prstGeom>
          <a:noFill/>
        </p:spPr>
        <p:txBody>
          <a:bodyPr wrap="square" rtlCol="0">
            <a:spAutoFit/>
          </a:bodyPr>
          <a:lstStyle/>
          <a:p>
            <a:r>
              <a:rPr kumimoji="1" lang="ja-JP" altLang="en-US" sz="2400" dirty="0">
                <a:solidFill>
                  <a:schemeClr val="tx1"/>
                </a:solidFill>
                <a:latin typeface="メイリオ" panose="020B0604030504040204" pitchFamily="50" charset="-128"/>
                <a:ea typeface="メイリオ" panose="020B0604030504040204" pitchFamily="50" charset="-128"/>
              </a:rPr>
              <a:t>□</a:t>
            </a:r>
            <a:endParaRPr kumimoji="1" lang="ja-JP" altLang="en-US" sz="2400" dirty="0"/>
          </a:p>
        </p:txBody>
      </p:sp>
      <p:sp>
        <p:nvSpPr>
          <p:cNvPr id="89" name="テキスト ボックス 88">
            <a:extLst>
              <a:ext uri="{FF2B5EF4-FFF2-40B4-BE49-F238E27FC236}">
                <a16:creationId xmlns:a16="http://schemas.microsoft.com/office/drawing/2014/main" id="{F8BB5EC2-30FD-488D-95AD-25ECF4A55AA4}"/>
              </a:ext>
            </a:extLst>
          </p:cNvPr>
          <p:cNvSpPr txBox="1"/>
          <p:nvPr/>
        </p:nvSpPr>
        <p:spPr>
          <a:xfrm>
            <a:off x="4956419" y="4233735"/>
            <a:ext cx="623871" cy="461665"/>
          </a:xfrm>
          <a:prstGeom prst="rect">
            <a:avLst/>
          </a:prstGeom>
          <a:noFill/>
        </p:spPr>
        <p:txBody>
          <a:bodyPr wrap="square" rtlCol="0">
            <a:spAutoFit/>
          </a:bodyPr>
          <a:lstStyle/>
          <a:p>
            <a:r>
              <a:rPr kumimoji="1" lang="ja-JP" altLang="en-US" sz="2400" dirty="0">
                <a:solidFill>
                  <a:schemeClr val="tx1"/>
                </a:solidFill>
                <a:latin typeface="メイリオ" panose="020B0604030504040204" pitchFamily="50" charset="-128"/>
                <a:ea typeface="メイリオ" panose="020B0604030504040204" pitchFamily="50" charset="-128"/>
              </a:rPr>
              <a:t>□</a:t>
            </a:r>
            <a:endParaRPr kumimoji="1" lang="ja-JP" altLang="en-US" sz="2400" dirty="0"/>
          </a:p>
        </p:txBody>
      </p:sp>
      <p:sp>
        <p:nvSpPr>
          <p:cNvPr id="90" name="テキスト ボックス 89">
            <a:extLst>
              <a:ext uri="{FF2B5EF4-FFF2-40B4-BE49-F238E27FC236}">
                <a16:creationId xmlns:a16="http://schemas.microsoft.com/office/drawing/2014/main" id="{7871C783-E3A5-40AD-9CB2-D7FF29EEA4B4}"/>
              </a:ext>
            </a:extLst>
          </p:cNvPr>
          <p:cNvSpPr txBox="1"/>
          <p:nvPr/>
        </p:nvSpPr>
        <p:spPr>
          <a:xfrm>
            <a:off x="4956419" y="4739370"/>
            <a:ext cx="623871" cy="461665"/>
          </a:xfrm>
          <a:prstGeom prst="rect">
            <a:avLst/>
          </a:prstGeom>
          <a:noFill/>
        </p:spPr>
        <p:txBody>
          <a:bodyPr wrap="square" rtlCol="0">
            <a:spAutoFit/>
          </a:bodyPr>
          <a:lstStyle/>
          <a:p>
            <a:r>
              <a:rPr kumimoji="1" lang="ja-JP" altLang="en-US" sz="2400" dirty="0">
                <a:solidFill>
                  <a:schemeClr val="tx1"/>
                </a:solidFill>
                <a:latin typeface="メイリオ" panose="020B0604030504040204" pitchFamily="50" charset="-128"/>
                <a:ea typeface="メイリオ" panose="020B0604030504040204" pitchFamily="50" charset="-128"/>
              </a:rPr>
              <a:t>□</a:t>
            </a:r>
            <a:endParaRPr kumimoji="1" lang="ja-JP" altLang="en-US" sz="2400" dirty="0"/>
          </a:p>
        </p:txBody>
      </p:sp>
      <p:sp>
        <p:nvSpPr>
          <p:cNvPr id="91" name="テキスト ボックス 90">
            <a:extLst>
              <a:ext uri="{FF2B5EF4-FFF2-40B4-BE49-F238E27FC236}">
                <a16:creationId xmlns:a16="http://schemas.microsoft.com/office/drawing/2014/main" id="{DC0F14EC-1DEF-4D1F-91F0-7BA0F69731AF}"/>
              </a:ext>
            </a:extLst>
          </p:cNvPr>
          <p:cNvSpPr txBox="1"/>
          <p:nvPr/>
        </p:nvSpPr>
        <p:spPr>
          <a:xfrm>
            <a:off x="4956419" y="5281581"/>
            <a:ext cx="623871" cy="461665"/>
          </a:xfrm>
          <a:prstGeom prst="rect">
            <a:avLst/>
          </a:prstGeom>
          <a:noFill/>
        </p:spPr>
        <p:txBody>
          <a:bodyPr wrap="square" rtlCol="0">
            <a:spAutoFit/>
          </a:bodyPr>
          <a:lstStyle/>
          <a:p>
            <a:r>
              <a:rPr kumimoji="1" lang="ja-JP" altLang="en-US" sz="2400" dirty="0">
                <a:solidFill>
                  <a:schemeClr val="tx1"/>
                </a:solidFill>
                <a:latin typeface="メイリオ" panose="020B0604030504040204" pitchFamily="50" charset="-128"/>
                <a:ea typeface="メイリオ" panose="020B0604030504040204" pitchFamily="50" charset="-128"/>
              </a:rPr>
              <a:t>□</a:t>
            </a:r>
            <a:endParaRPr kumimoji="1" lang="ja-JP" altLang="en-US" sz="2400" dirty="0"/>
          </a:p>
        </p:txBody>
      </p:sp>
      <p:graphicFrame>
        <p:nvGraphicFramePr>
          <p:cNvPr id="92" name="表 12">
            <a:extLst>
              <a:ext uri="{FF2B5EF4-FFF2-40B4-BE49-F238E27FC236}">
                <a16:creationId xmlns:a16="http://schemas.microsoft.com/office/drawing/2014/main" id="{86CE70CA-90F2-489F-8E1C-5BECB997762A}"/>
              </a:ext>
            </a:extLst>
          </p:cNvPr>
          <p:cNvGraphicFramePr>
            <a:graphicFrameLocks noGrp="1"/>
          </p:cNvGraphicFramePr>
          <p:nvPr>
            <p:extLst>
              <p:ext uri="{D42A27DB-BD31-4B8C-83A1-F6EECF244321}">
                <p14:modId xmlns:p14="http://schemas.microsoft.com/office/powerpoint/2010/main" val="1607115619"/>
              </p:ext>
            </p:extLst>
          </p:nvPr>
        </p:nvGraphicFramePr>
        <p:xfrm>
          <a:off x="4995169" y="5917462"/>
          <a:ext cx="4727670" cy="816086"/>
        </p:xfrm>
        <a:graphic>
          <a:graphicData uri="http://schemas.openxmlformats.org/drawingml/2006/table">
            <a:tbl>
              <a:tblPr firstRow="1" bandRow="1">
                <a:tableStyleId>{5940675A-B579-460E-94D1-54222C63F5DA}</a:tableStyleId>
              </a:tblPr>
              <a:tblGrid>
                <a:gridCol w="399429">
                  <a:extLst>
                    <a:ext uri="{9D8B030D-6E8A-4147-A177-3AD203B41FA5}">
                      <a16:colId xmlns:a16="http://schemas.microsoft.com/office/drawing/2014/main" val="1385620678"/>
                    </a:ext>
                  </a:extLst>
                </a:gridCol>
                <a:gridCol w="3493827">
                  <a:extLst>
                    <a:ext uri="{9D8B030D-6E8A-4147-A177-3AD203B41FA5}">
                      <a16:colId xmlns:a16="http://schemas.microsoft.com/office/drawing/2014/main" val="1896877211"/>
                    </a:ext>
                  </a:extLst>
                </a:gridCol>
                <a:gridCol w="834414">
                  <a:extLst>
                    <a:ext uri="{9D8B030D-6E8A-4147-A177-3AD203B41FA5}">
                      <a16:colId xmlns:a16="http://schemas.microsoft.com/office/drawing/2014/main" val="1637613024"/>
                    </a:ext>
                  </a:extLst>
                </a:gridCol>
              </a:tblGrid>
              <a:tr h="0">
                <a:tc gridSpan="3">
                  <a:txBody>
                    <a:bodyPr/>
                    <a:lstStyle/>
                    <a:p>
                      <a:pPr algn="ct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遺伝資源保護</a:t>
                      </a:r>
                      <a:r>
                        <a:rPr kumimoji="1" lang="en-US" altLang="ja-JP" sz="1200" b="0" dirty="0">
                          <a:solidFill>
                            <a:schemeClr val="tx1"/>
                          </a:solidFill>
                          <a:latin typeface="メイリオ" panose="020B0604030504040204" pitchFamily="50" charset="-128"/>
                          <a:ea typeface="メイリオ" panose="020B0604030504040204" pitchFamily="50" charset="-128"/>
                        </a:rPr>
                        <a:t>】※</a:t>
                      </a:r>
                      <a:r>
                        <a:rPr kumimoji="1" lang="ja-JP" altLang="en-US" sz="1200" b="0" dirty="0">
                          <a:solidFill>
                            <a:schemeClr val="tx1"/>
                          </a:solidFill>
                          <a:latin typeface="メイリオ" panose="020B0604030504040204" pitchFamily="50" charset="-128"/>
                          <a:ea typeface="メイリオ" panose="020B0604030504040204" pitchFamily="50" charset="-128"/>
                        </a:rPr>
                        <a:t>和牛生産を行っている場合</a:t>
                      </a:r>
                      <a:endParaRPr kumimoji="1" lang="ja-JP" altLang="en-US" sz="1200" b="0" dirty="0">
                        <a:solidFill>
                          <a:srgbClr val="FF0000"/>
                        </a:solidFill>
                        <a:latin typeface="メイリオ" panose="020B0604030504040204" pitchFamily="50" charset="-128"/>
                        <a:ea typeface="メイリオ" panose="020B0604030504040204" pitchFamily="50" charset="-128"/>
                      </a:endParaRPr>
                    </a:p>
                  </a:txBody>
                  <a:tcPr marL="36000" marR="36000" marT="36000" marB="36000" anchor="ctr">
                    <a:solidFill>
                      <a:schemeClr val="bg1"/>
                    </a:solidFill>
                  </a:tcPr>
                </a:tc>
                <a:tc hMerge="1">
                  <a:txBody>
                    <a:bodyPr/>
                    <a:lstStyle/>
                    <a:p>
                      <a:pPr algn="ct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遺伝資源保護</a:t>
                      </a:r>
                      <a:r>
                        <a:rPr kumimoji="1" lang="en-US" altLang="ja-JP" sz="1200" b="0" dirty="0">
                          <a:solidFill>
                            <a:schemeClr val="tx1"/>
                          </a:solidFill>
                          <a:latin typeface="メイリオ" panose="020B0604030504040204" pitchFamily="50" charset="-128"/>
                          <a:ea typeface="メイリオ" panose="020B0604030504040204" pitchFamily="50" charset="-128"/>
                        </a:rPr>
                        <a:t>】※</a:t>
                      </a:r>
                      <a:r>
                        <a:rPr kumimoji="1" lang="ja-JP" altLang="en-US" sz="1200" b="0" dirty="0">
                          <a:solidFill>
                            <a:schemeClr val="tx1"/>
                          </a:solidFill>
                          <a:latin typeface="メイリオ" panose="020B0604030504040204" pitchFamily="50" charset="-128"/>
                          <a:ea typeface="メイリオ" panose="020B0604030504040204" pitchFamily="50" charset="-128"/>
                        </a:rPr>
                        <a:t>和牛生産を行っている場合</a:t>
                      </a:r>
                      <a:endParaRPr kumimoji="1" lang="ja-JP" altLang="en-US" sz="1200" b="0" dirty="0">
                        <a:solidFill>
                          <a:srgbClr val="FF0000"/>
                        </a:solidFill>
                        <a:latin typeface="メイリオ" panose="020B0604030504040204" pitchFamily="50" charset="-128"/>
                        <a:ea typeface="メイリオ" panose="020B0604030504040204" pitchFamily="50" charset="-128"/>
                      </a:endParaRPr>
                    </a:p>
                  </a:txBody>
                  <a:tcPr marL="36000" marR="36000" marT="36000" marB="36000" anchor="ctr">
                    <a:solidFill>
                      <a:schemeClr val="bg1"/>
                    </a:solidFill>
                  </a:tcPr>
                </a:tc>
                <a:tc hMerge="1">
                  <a:txBody>
                    <a:bodyPr/>
                    <a:lstStyle/>
                    <a:p>
                      <a:pPr algn="ctr"/>
                      <a:endParaRPr kumimoji="1" lang="ja-JP" altLang="en-US" sz="1200" b="1" dirty="0">
                        <a:solidFill>
                          <a:srgbClr val="FF0000"/>
                        </a:solidFill>
                        <a:latin typeface="メイリオ" panose="020B0604030504040204" pitchFamily="50" charset="-128"/>
                        <a:ea typeface="メイリオ" panose="020B0604030504040204" pitchFamily="50" charset="-128"/>
                      </a:endParaRPr>
                    </a:p>
                  </a:txBody>
                  <a:tcPr marL="36000" marR="36000" marT="36000" marB="36000" anchor="ctr">
                    <a:solidFill>
                      <a:schemeClr val="bg1"/>
                    </a:solidFill>
                  </a:tcPr>
                </a:tc>
                <a:extLst>
                  <a:ext uri="{0D108BD9-81ED-4DB2-BD59-A6C34878D82A}">
                    <a16:rowId xmlns:a16="http://schemas.microsoft.com/office/drawing/2014/main" val="2377560858"/>
                  </a:ext>
                </a:extLst>
              </a:tr>
              <a:tr h="561206">
                <a:tc>
                  <a:txBody>
                    <a:bodyPr/>
                    <a:lstStyle/>
                    <a:p>
                      <a:pPr marL="180975" indent="-180975" algn="ctr" defTabSz="914400" rtl="0" eaLnBrk="1" latinLnBrk="0" hangingPunct="1"/>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⑭</a:t>
                      </a:r>
                      <a:endParaRPr kumimoji="1" lang="en-US" altLang="ja-JP" sz="1200" kern="1200" dirty="0">
                        <a:solidFill>
                          <a:schemeClr val="tx1"/>
                        </a:solidFill>
                        <a:latin typeface="メイリオ" panose="020B0604030504040204" pitchFamily="50" charset="-128"/>
                        <a:ea typeface="メイリオ" panose="020B0604030504040204" pitchFamily="50" charset="-128"/>
                        <a:cs typeface="+mn-cs"/>
                      </a:endParaRPr>
                    </a:p>
                    <a:p>
                      <a:pPr marL="180975" indent="-180975" algn="ctr" defTabSz="914400" rtl="0" eaLnBrk="1" latinLnBrk="0" hangingPunct="1"/>
                      <a:endParaRPr kumimoji="1" lang="en-US" altLang="ja-JP" sz="1200" kern="1200" dirty="0">
                        <a:solidFill>
                          <a:schemeClr val="tx1"/>
                        </a:solidFill>
                        <a:latin typeface="メイリオ" panose="020B0604030504040204" pitchFamily="50" charset="-128"/>
                        <a:ea typeface="メイリオ" panose="020B0604030504040204" pitchFamily="50" charset="-128"/>
                        <a:cs typeface="+mn-cs"/>
                      </a:endParaRPr>
                    </a:p>
                  </a:txBody>
                  <a:tcPr marL="36000" marR="36000" marT="36000" marB="36000" anchor="ctr">
                    <a:solidFill>
                      <a:schemeClr val="bg1"/>
                    </a:solidFill>
                  </a:tcPr>
                </a:tc>
                <a:tc>
                  <a:txBody>
                    <a:bodyPr/>
                    <a:lstStyle/>
                    <a:p>
                      <a:pPr marL="180975" indent="-180975" algn="l" defTabSz="914400" rtl="0" eaLnBrk="1" latinLnBrk="0" hangingPunct="1"/>
                      <a:r>
                        <a:rPr kumimoji="1" lang="ja-JP" altLang="en-US" sz="1200" b="1" kern="1200" dirty="0">
                          <a:solidFill>
                            <a:schemeClr val="tx1"/>
                          </a:solidFill>
                          <a:latin typeface="メイリオ" panose="020B0604030504040204" pitchFamily="50" charset="-128"/>
                          <a:ea typeface="メイリオ" panose="020B0604030504040204" pitchFamily="50" charset="-128"/>
                          <a:cs typeface="+mn-cs"/>
                        </a:rPr>
                        <a:t>　家畜改良増殖法及び家畜遺伝資源に係る不正競争防止に関する法律を遵守</a:t>
                      </a:r>
                      <a:r>
                        <a:rPr kumimoji="1" lang="ja-JP" altLang="en-US" sz="1200" kern="1200" dirty="0">
                          <a:solidFill>
                            <a:schemeClr val="tx1"/>
                          </a:solidFill>
                          <a:latin typeface="メイリオ" panose="020B0604030504040204" pitchFamily="50" charset="-128"/>
                          <a:ea typeface="メイリオ" panose="020B0604030504040204" pitchFamily="50" charset="-128"/>
                          <a:cs typeface="+mn-cs"/>
                        </a:rPr>
                        <a:t>している。</a:t>
                      </a:r>
                      <a:endParaRPr kumimoji="1" lang="en-US" altLang="ja-JP" sz="1200" kern="1200" dirty="0">
                        <a:solidFill>
                          <a:schemeClr val="tx1"/>
                        </a:solidFill>
                        <a:latin typeface="メイリオ" panose="020B0604030504040204" pitchFamily="50" charset="-128"/>
                        <a:ea typeface="メイリオ" panose="020B0604030504040204" pitchFamily="50" charset="-128"/>
                        <a:cs typeface="+mn-cs"/>
                      </a:endParaRPr>
                    </a:p>
                  </a:txBody>
                  <a:tcPr marL="36000" marR="36000" marT="36000" marB="36000" anchor="ctr">
                    <a:solidFill>
                      <a:schemeClr val="accent6">
                        <a:lumMod val="20000"/>
                        <a:lumOff val="80000"/>
                      </a:schemeClr>
                    </a:solidFill>
                  </a:tcPr>
                </a:tc>
                <a:tc>
                  <a:txBody>
                    <a:bodyP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1" lang="ja-JP" altLang="en-US" sz="1000" kern="1200" dirty="0">
                          <a:solidFill>
                            <a:schemeClr val="tx1"/>
                          </a:solidFill>
                          <a:latin typeface="メイリオ" panose="020B0604030504040204" pitchFamily="50" charset="-128"/>
                          <a:ea typeface="メイリオ" panose="020B0604030504040204" pitchFamily="50" charset="-128"/>
                          <a:cs typeface="+mn-cs"/>
                        </a:rPr>
                        <a:t>解説書 </a:t>
                      </a:r>
                      <a:r>
                        <a:rPr kumimoji="1" lang="en-US" altLang="ja-JP" sz="1000" kern="1200" dirty="0">
                          <a:solidFill>
                            <a:schemeClr val="tx1"/>
                          </a:solidFill>
                          <a:latin typeface="メイリオ" panose="020B0604030504040204" pitchFamily="50" charset="-128"/>
                          <a:ea typeface="メイリオ" panose="020B0604030504040204" pitchFamily="50" charset="-128"/>
                          <a:cs typeface="+mn-cs"/>
                        </a:rPr>
                        <a:t>P12</a:t>
                      </a:r>
                    </a:p>
                  </a:txBody>
                  <a:tcPr marL="36000" marR="36000" marT="36000" marB="36000" anchor="ctr">
                    <a:solidFill>
                      <a:schemeClr val="accent5">
                        <a:lumMod val="40000"/>
                        <a:lumOff val="60000"/>
                      </a:schemeClr>
                    </a:solidFill>
                  </a:tcPr>
                </a:tc>
                <a:extLst>
                  <a:ext uri="{0D108BD9-81ED-4DB2-BD59-A6C34878D82A}">
                    <a16:rowId xmlns:a16="http://schemas.microsoft.com/office/drawing/2014/main" val="1871691760"/>
                  </a:ext>
                </a:extLst>
              </a:tr>
            </a:tbl>
          </a:graphicData>
        </a:graphic>
      </p:graphicFrame>
      <p:sp>
        <p:nvSpPr>
          <p:cNvPr id="94" name="テキスト ボックス 93">
            <a:extLst>
              <a:ext uri="{FF2B5EF4-FFF2-40B4-BE49-F238E27FC236}">
                <a16:creationId xmlns:a16="http://schemas.microsoft.com/office/drawing/2014/main" id="{8DE46E7A-B515-4036-8618-7F48779C631D}"/>
              </a:ext>
            </a:extLst>
          </p:cNvPr>
          <p:cNvSpPr txBox="1"/>
          <p:nvPr/>
        </p:nvSpPr>
        <p:spPr>
          <a:xfrm>
            <a:off x="4948772" y="6352800"/>
            <a:ext cx="623871" cy="461665"/>
          </a:xfrm>
          <a:prstGeom prst="rect">
            <a:avLst/>
          </a:prstGeom>
          <a:noFill/>
        </p:spPr>
        <p:txBody>
          <a:bodyPr wrap="square" rtlCol="0">
            <a:spAutoFit/>
          </a:bodyPr>
          <a:lstStyle/>
          <a:p>
            <a:r>
              <a:rPr kumimoji="1" lang="ja-JP" altLang="en-US" sz="2400" dirty="0">
                <a:solidFill>
                  <a:schemeClr val="tx1"/>
                </a:solidFill>
                <a:latin typeface="メイリオ" panose="020B0604030504040204" pitchFamily="50" charset="-128"/>
                <a:ea typeface="メイリオ" panose="020B0604030504040204" pitchFamily="50" charset="-128"/>
              </a:rPr>
              <a:t>□</a:t>
            </a:r>
            <a:endParaRPr kumimoji="1" lang="ja-JP" altLang="en-US" sz="2400" dirty="0"/>
          </a:p>
        </p:txBody>
      </p:sp>
      <p:sp>
        <p:nvSpPr>
          <p:cNvPr id="95" name="テキスト ボックス 94">
            <a:extLst>
              <a:ext uri="{FF2B5EF4-FFF2-40B4-BE49-F238E27FC236}">
                <a16:creationId xmlns:a16="http://schemas.microsoft.com/office/drawing/2014/main" id="{B60F0AEE-0509-4FD4-AA1A-FDAB876F7090}"/>
              </a:ext>
            </a:extLst>
          </p:cNvPr>
          <p:cNvSpPr txBox="1"/>
          <p:nvPr/>
        </p:nvSpPr>
        <p:spPr>
          <a:xfrm>
            <a:off x="2798469" y="1223800"/>
            <a:ext cx="508000" cy="338554"/>
          </a:xfrm>
          <a:prstGeom prst="rect">
            <a:avLst/>
          </a:prstGeom>
          <a:noFill/>
        </p:spPr>
        <p:txBody>
          <a:bodyPr wrap="square" rtlCol="0">
            <a:spAutoFit/>
          </a:bodyPr>
          <a:lstStyle/>
          <a:p>
            <a:r>
              <a:rPr kumimoji="1" lang="ja-JP" altLang="en-US" sz="1600" dirty="0">
                <a:solidFill>
                  <a:schemeClr val="tx1"/>
                </a:solidFill>
                <a:latin typeface="メイリオ" panose="020B0604030504040204" pitchFamily="50" charset="-128"/>
                <a:ea typeface="メイリオ" panose="020B0604030504040204" pitchFamily="50" charset="-128"/>
              </a:rPr>
              <a:t>□</a:t>
            </a:r>
            <a:endParaRPr kumimoji="1" lang="ja-JP" altLang="en-US" sz="1600" dirty="0"/>
          </a:p>
        </p:txBody>
      </p:sp>
    </p:spTree>
    <p:extLst>
      <p:ext uri="{BB962C8B-B14F-4D97-AF65-F5344CB8AC3E}">
        <p14:creationId xmlns:p14="http://schemas.microsoft.com/office/powerpoint/2010/main" val="36961157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5ec59af-1a16-40a0-b163-384e34c79a5c" xsi:nil="true"/>
    <_x4f5c__x6210__x65e5__x6642_ xmlns="1712c71e-4963-4dff-bbeb-36acef2e8665" xsi:nil="true"/>
    <lcf76f155ced4ddcb4097134ff3c332f xmlns="1712c71e-4963-4dff-bbeb-36acef2e866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1E03304D20083743874667586CCF81B4" ma:contentTypeVersion="14" ma:contentTypeDescription="新しいドキュメントを作成します。" ma:contentTypeScope="" ma:versionID="9eed9550129fc99770641b287ce73cd0">
  <xsd:schema xmlns:xsd="http://www.w3.org/2001/XMLSchema" xmlns:xs="http://www.w3.org/2001/XMLSchema" xmlns:p="http://schemas.microsoft.com/office/2006/metadata/properties" xmlns:ns2="1712c71e-4963-4dff-bbeb-36acef2e8665" xmlns:ns3="85ec59af-1a16-40a0-b163-384e34c79a5c" targetNamespace="http://schemas.microsoft.com/office/2006/metadata/properties" ma:root="true" ma:fieldsID="53da73f3da1080438baccec4591eafac" ns2:_="" ns3:_="">
    <xsd:import namespace="1712c71e-4963-4dff-bbeb-36acef2e8665"/>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12c71e-4963-4dff-bbeb-36acef2e8665"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Location" ma:index="20" nillable="true" ma:displayName="Location" ma:descrip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72b8e8fb-15e9-4a58-83f0-ebd736403c96}"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135C07-630B-4F96-9DDF-CE879C71546B}">
  <ds:schemaRefs>
    <ds:schemaRef ds:uri="http://purl.org/dc/dcmitype/"/>
    <ds:schemaRef ds:uri="http://schemas.microsoft.com/office/2006/metadata/properties"/>
    <ds:schemaRef ds:uri="http://purl.org/dc/terms/"/>
    <ds:schemaRef ds:uri="http://purl.org/dc/elements/1.1/"/>
    <ds:schemaRef ds:uri="http://schemas.microsoft.com/office/infopath/2007/PartnerControls"/>
    <ds:schemaRef ds:uri="4d29801e-cafc-4734-b74f-fd16d77cf3de"/>
    <ds:schemaRef ds:uri="http://schemas.microsoft.com/office/2006/documentManagement/types"/>
    <ds:schemaRef ds:uri="http://schemas.openxmlformats.org/package/2006/metadata/core-properties"/>
    <ds:schemaRef ds:uri="85ec59af-1a16-40a0-b163-384e34c79a5c"/>
    <ds:schemaRef ds:uri="http://www.w3.org/XML/1998/namespace"/>
    <ds:schemaRef ds:uri="1712c71e-4963-4dff-bbeb-36acef2e8665"/>
  </ds:schemaRefs>
</ds:datastoreItem>
</file>

<file path=customXml/itemProps2.xml><?xml version="1.0" encoding="utf-8"?>
<ds:datastoreItem xmlns:ds="http://schemas.openxmlformats.org/officeDocument/2006/customXml" ds:itemID="{31978965-9B0C-4147-A603-87260D5C6A9A}"/>
</file>

<file path=customXml/itemProps3.xml><?xml version="1.0" encoding="utf-8"?>
<ds:datastoreItem xmlns:ds="http://schemas.openxmlformats.org/officeDocument/2006/customXml" ds:itemID="{4CD0E01D-6D98-43DB-AFB7-DC9EB3C2A24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22136</TotalTime>
  <Words>558</Words>
  <PresentationFormat>A4 210 x 297 mm</PresentationFormat>
  <Paragraphs>75</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メイリオ</vt:lpstr>
      <vt:lpstr>游ゴシック</vt:lpstr>
      <vt:lpstr>Arial</vt:lpstr>
      <vt:lpstr>Calibri</vt:lpstr>
      <vt:lpstr>Calibri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2023-07-26T10:37:10Z</cp:lastPrinted>
  <dcterms:created xsi:type="dcterms:W3CDTF">2021-01-15T00:46:04Z</dcterms:created>
  <dcterms:modified xsi:type="dcterms:W3CDTF">2024-02-01T07:03:13Z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0x0101001E03304D20083743874667586CCF81B4</vt:lpwstr>
  </property>
  <property fmtid="{D5CDD505-2E9C-101B-9397-08002B2CF9AE}" pid="3" name="MediaServiceImageTags">
    <vt:lpwstr/>
  </property>
</Properties>
</file>