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0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BD0BA0-0372-419D-845A-04DEF32349C2}" v="5" dt="2025-04-01T05:07:40.9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6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0" y="92581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0BCC65C3-0CA5-92FC-6AB0-D2833EE13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850810"/>
              </p:ext>
            </p:extLst>
          </p:nvPr>
        </p:nvGraphicFramePr>
        <p:xfrm>
          <a:off x="5056583" y="2422673"/>
          <a:ext cx="4809000" cy="2164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4399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8456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2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689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566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12" name="表 7">
            <a:extLst>
              <a:ext uri="{FF2B5EF4-FFF2-40B4-BE49-F238E27FC236}">
                <a16:creationId xmlns:a16="http://schemas.microsoft.com/office/drawing/2014/main" id="{DAFB1B75-1EB8-7D0F-BA61-9B1B957FF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754308"/>
              </p:ext>
            </p:extLst>
          </p:nvPr>
        </p:nvGraphicFramePr>
        <p:xfrm>
          <a:off x="5056583" y="981944"/>
          <a:ext cx="48090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476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47692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992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7377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marR="0" lvl="0" indent="-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4159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graphicFrame>
        <p:nvGraphicFramePr>
          <p:cNvPr id="13" name="表 7">
            <a:extLst>
              <a:ext uri="{FF2B5EF4-FFF2-40B4-BE49-F238E27FC236}">
                <a16:creationId xmlns:a16="http://schemas.microsoft.com/office/drawing/2014/main" id="{40D796B1-BC60-364D-44F5-23F85F4F9C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101233"/>
              </p:ext>
            </p:extLst>
          </p:nvPr>
        </p:nvGraphicFramePr>
        <p:xfrm>
          <a:off x="88583" y="4972690"/>
          <a:ext cx="4809000" cy="152193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8390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11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と畜場でない場合（と畜場である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食品ロスの削減に努める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113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  <a:tr h="3113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946732"/>
                  </a:ext>
                </a:extLst>
              </a:tr>
            </a:tbl>
          </a:graphicData>
        </a:graphic>
      </p:graphicFrame>
      <p:graphicFrame>
        <p:nvGraphicFramePr>
          <p:cNvPr id="14" name="表 7">
            <a:extLst>
              <a:ext uri="{FF2B5EF4-FFF2-40B4-BE49-F238E27FC236}">
                <a16:creationId xmlns:a16="http://schemas.microsoft.com/office/drawing/2014/main" id="{6BB2D83F-D4DE-C94C-82ED-FDD36C2D7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938136"/>
              </p:ext>
            </p:extLst>
          </p:nvPr>
        </p:nvGraphicFramePr>
        <p:xfrm>
          <a:off x="88583" y="2478696"/>
          <a:ext cx="4809000" cy="17221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7219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工場・倉庫・車両等の電気・燃料の使用状況の記録・保存に努める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DAB46FC6-AB58-D527-597B-080DC08B1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270013"/>
              </p:ext>
            </p:extLst>
          </p:nvPr>
        </p:nvGraphicFramePr>
        <p:xfrm>
          <a:off x="88583" y="4226073"/>
          <a:ext cx="4809000" cy="721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  <a:endParaRPr kumimoji="1" lang="en-US" altLang="ja-JP" sz="8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悪臭・害虫の発生防止・低減に努める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17F885E1-2CA4-598D-E084-2734438E5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272817"/>
              </p:ext>
            </p:extLst>
          </p:nvPr>
        </p:nvGraphicFramePr>
        <p:xfrm>
          <a:off x="88583" y="972773"/>
          <a:ext cx="4809000" cy="655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29665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8580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0155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752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24" name="表 7">
            <a:extLst>
              <a:ext uri="{FF2B5EF4-FFF2-40B4-BE49-F238E27FC236}">
                <a16:creationId xmlns:a16="http://schemas.microsoft.com/office/drawing/2014/main" id="{58CB878A-142F-CC2C-02AE-4B191F97F2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220943"/>
              </p:ext>
            </p:extLst>
          </p:nvPr>
        </p:nvGraphicFramePr>
        <p:xfrm>
          <a:off x="88583" y="1645719"/>
          <a:ext cx="4809000" cy="8077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0588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7656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450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501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環境負荷低減に配慮した原料等の調達を検討（再掲）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9BDBC9-EE55-FFAA-2B3F-93FBA5F27557}"/>
              </a:ext>
            </a:extLst>
          </p:cNvPr>
          <p:cNvSpPr txBox="1"/>
          <p:nvPr/>
        </p:nvSpPr>
        <p:spPr>
          <a:xfrm>
            <a:off x="0" y="13151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食品関連事業者向け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175CCBB-54D7-71EA-1525-9F019C091419}"/>
              </a:ext>
            </a:extLst>
          </p:cNvPr>
          <p:cNvSpPr txBox="1"/>
          <p:nvPr/>
        </p:nvSpPr>
        <p:spPr>
          <a:xfrm>
            <a:off x="5029696" y="5729700"/>
            <a:ext cx="484941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注１　（５）⑦については、と畜場の場合には□にチェックしてください。この場合、当該項目の申請時・報告時のチェックは不要です。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79388" indent="-1793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注２　（６）⑩、（６）⑪、（７）⑮の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D04794-1B9A-DFFD-B134-62D98201BF16}"/>
              </a:ext>
            </a:extLst>
          </p:cNvPr>
          <p:cNvSpPr txBox="1"/>
          <p:nvPr/>
        </p:nvSpPr>
        <p:spPr>
          <a:xfrm>
            <a:off x="9050318" y="189828"/>
            <a:ext cx="92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Ver2.1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A818992-0728-343E-789C-2E13CA618028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D711D5-CBD9-DD51-E13A-B29E9F745F6B}"/>
              </a:ext>
            </a:extLst>
          </p:cNvPr>
          <p:cNvSpPr txBox="1"/>
          <p:nvPr/>
        </p:nvSpPr>
        <p:spPr>
          <a:xfrm>
            <a:off x="4953000" y="4601272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800A1BB-61E5-1B17-4CD8-8F0AD6826D97}"/>
              </a:ext>
            </a:extLst>
          </p:cNvPr>
          <p:cNvSpPr txBox="1"/>
          <p:nvPr/>
        </p:nvSpPr>
        <p:spPr>
          <a:xfrm>
            <a:off x="7430989" y="5513824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185DCA9-DBA9-C832-BD7B-098188B32C14}"/>
              </a:ext>
            </a:extLst>
          </p:cNvPr>
          <p:cNvSpPr/>
          <p:nvPr/>
        </p:nvSpPr>
        <p:spPr>
          <a:xfrm>
            <a:off x="5033989" y="4649130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05423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609</Words>
  <Application>Microsoft Office PowerPoint</Application>
  <PresentationFormat>A4 210 x 297 mm</PresentationFormat>
  <Paragraphs>114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2025-04-01T05:07:40Z</dcterms:created>
  <dcterms:modified xsi:type="dcterms:W3CDTF">2025-04-01T05:07:50Z</dcterms:modified>
</cp:coreProperties>
</file>