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1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00F6CC-0CC9-4929-AEB0-C9F5733C4A0C}" v="5" dt="2025-04-01T05:08:11.4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6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92127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71459"/>
              </p:ext>
            </p:extLst>
          </p:nvPr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291582"/>
              </p:ext>
            </p:extLst>
          </p:nvPr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227724"/>
              </p:ext>
            </p:extLst>
          </p:nvPr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740208"/>
              </p:ext>
            </p:extLst>
          </p:nvPr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462225"/>
              </p:ext>
            </p:extLst>
          </p:nvPr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07853"/>
              </p:ext>
            </p:extLst>
          </p:nvPr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595649"/>
              </p:ext>
            </p:extLst>
          </p:nvPr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60760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16452" y="5862506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41A0A6-AF2C-A7E5-3834-E8DD397BD797}"/>
              </a:ext>
            </a:extLst>
          </p:cNvPr>
          <p:cNvSpPr txBox="1"/>
          <p:nvPr/>
        </p:nvSpPr>
        <p:spPr>
          <a:xfrm>
            <a:off x="9050318" y="326185"/>
            <a:ext cx="92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Ver2.1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597</Words>
  <Application>Microsoft Office PowerPoint</Application>
  <PresentationFormat>A4 210 x 297 mm</PresentationFormat>
  <Paragraphs>112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2025-04-01T05:08:11Z</dcterms:created>
  <dcterms:modified xsi:type="dcterms:W3CDTF">2025-04-01T05:08:17Z</dcterms:modified>
</cp:coreProperties>
</file>