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96" r:id="rId1"/>
  </p:sldMasterIdLst>
  <p:notesMasterIdLst>
    <p:notesMasterId r:id="rId3"/>
  </p:notesMasterIdLst>
  <p:sldIdLst>
    <p:sldId id="2147378880" r:id="rId2"/>
  </p:sldIdLst>
  <p:sldSz cx="9906000" cy="6858000" type="A4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2585C9"/>
    <a:srgbClr val="0070C0"/>
    <a:srgbClr val="00B050"/>
    <a:srgbClr val="70AD47"/>
    <a:srgbClr val="DAE3F3"/>
    <a:srgbClr val="FFF2CC"/>
    <a:srgbClr val="A8BF99"/>
    <a:srgbClr val="92C172"/>
    <a:srgbClr val="D2E7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A770AA-C193-4499-8252-0F29536E90DC}" v="3" dt="2024-12-16T11:48:01.6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6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3076142" cy="513284"/>
          </a:xfrm>
          <a:prstGeom prst="rect">
            <a:avLst/>
          </a:prstGeom>
        </p:spPr>
        <p:txBody>
          <a:bodyPr vert="horz" lIns="94618" tIns="47307" rIns="94618" bIns="47307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6" y="3"/>
            <a:ext cx="3076142" cy="513284"/>
          </a:xfrm>
          <a:prstGeom prst="rect">
            <a:avLst/>
          </a:prstGeom>
        </p:spPr>
        <p:txBody>
          <a:bodyPr vert="horz" lIns="94618" tIns="47307" rIns="94618" bIns="47307" rtlCol="0"/>
          <a:lstStyle>
            <a:lvl1pPr algn="r">
              <a:defRPr sz="1300"/>
            </a:lvl1pPr>
          </a:lstStyle>
          <a:p>
            <a:fld id="{7EE5BBA3-23BA-421E-A6B2-40CBB36E4ACA}" type="datetimeFigureOut">
              <a:rPr kumimoji="1" lang="ja-JP" altLang="en-US" smtClean="0"/>
              <a:t>2024/12/17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054100" y="1279525"/>
            <a:ext cx="499110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18" tIns="47307" rIns="94618" bIns="4730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7"/>
            <a:ext cx="5678778" cy="4029439"/>
          </a:xfrm>
          <a:prstGeom prst="rect">
            <a:avLst/>
          </a:prstGeom>
        </p:spPr>
        <p:txBody>
          <a:bodyPr vert="horz" lIns="94618" tIns="47307" rIns="94618" bIns="4730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721332"/>
            <a:ext cx="3076142" cy="513284"/>
          </a:xfrm>
          <a:prstGeom prst="rect">
            <a:avLst/>
          </a:prstGeom>
        </p:spPr>
        <p:txBody>
          <a:bodyPr vert="horz" lIns="94618" tIns="47307" rIns="94618" bIns="47307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6" y="9721332"/>
            <a:ext cx="3076142" cy="513284"/>
          </a:xfrm>
          <a:prstGeom prst="rect">
            <a:avLst/>
          </a:prstGeom>
        </p:spPr>
        <p:txBody>
          <a:bodyPr vert="horz" lIns="94618" tIns="47307" rIns="94618" bIns="47307" rtlCol="0" anchor="b"/>
          <a:lstStyle>
            <a:lvl1pPr algn="r">
              <a:defRPr sz="13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BB07-3C11-4E91-82C8-DFAC405F34A7}" type="datetime1">
              <a:rPr kumimoji="1" lang="ja-JP" altLang="en-US" smtClean="0"/>
              <a:t>2024/12/17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CD5F4820-36F6-4D2D-AAED-C6E06ADCA58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7972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F08FE-D774-448D-B2E3-C42CB1AE8803}" type="datetime1">
              <a:rPr kumimoji="1" lang="ja-JP" altLang="en-US" smtClean="0"/>
              <a:t>2024/12/17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1" y="6356352"/>
            <a:ext cx="2228850" cy="36512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fld id="{CD5F4820-36F6-4D2D-AAED-C6E06ADCA58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87598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A25B7-DFB6-43C2-A8E7-7263DB790BCD}" type="datetime1">
              <a:rPr kumimoji="1" lang="ja-JP" altLang="en-US" smtClean="0"/>
              <a:t>2024/12/17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1190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D9F2-2830-48B7-A100-D480327B2337}" type="datetime1">
              <a:rPr kumimoji="1" lang="ja-JP" altLang="en-US" smtClean="0"/>
              <a:t>2024/12/17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8376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1D93-3B08-461A-9300-588392DE87E2}" type="datetime1">
              <a:rPr kumimoji="1" lang="ja-JP" altLang="en-US" smtClean="0"/>
              <a:t>2024/12/17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5806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2EEB2-AED9-48CB-B30E-0EB8D826A80E}" type="datetime1">
              <a:rPr kumimoji="1" lang="ja-JP" altLang="en-US" smtClean="0"/>
              <a:t>2024/12/17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5708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C5AC9-C7CA-414A-B270-984B3848FD0C}" type="datetime1">
              <a:rPr kumimoji="1" lang="ja-JP" altLang="en-US" smtClean="0"/>
              <a:t>2024/12/17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06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BA064-E48F-466A-A223-CCEA9F5DA5E8}" type="datetime1">
              <a:rPr kumimoji="1" lang="ja-JP" altLang="en-US" smtClean="0"/>
              <a:t>2024/12/17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874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E9DAF-E9A9-49F2-8DF0-7E305146E226}" type="datetime1">
              <a:rPr kumimoji="1" lang="ja-JP" altLang="en-US" smtClean="0"/>
              <a:t>2024/12/17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7967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69115-78FD-496B-B525-6D05422C13C6}" type="datetime1">
              <a:rPr kumimoji="1" lang="ja-JP" altLang="en-US" smtClean="0"/>
              <a:t>2024/12/17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2905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59143-874B-4D35-8122-6C21EE99DA16}" type="datetime1">
              <a:rPr kumimoji="1" lang="ja-JP" altLang="en-US" smtClean="0"/>
              <a:t>2024/12/17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1658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803F-6D14-4F99-A627-5200AE3BA759}" type="datetime1">
              <a:rPr kumimoji="1" lang="ja-JP" altLang="en-US" smtClean="0"/>
              <a:t>2024/12/17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549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0" y="548314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0BCC65C3-0CA5-92FC-6AB0-D2833EE1340F}"/>
              </a:ext>
            </a:extLst>
          </p:cNvPr>
          <p:cNvGraphicFramePr>
            <a:graphicFrameLocks noGrp="1"/>
          </p:cNvGraphicFramePr>
          <p:nvPr/>
        </p:nvGraphicFramePr>
        <p:xfrm>
          <a:off x="5056583" y="2341460"/>
          <a:ext cx="4809000" cy="23622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4399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8456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12" name="表 7">
            <a:extLst>
              <a:ext uri="{FF2B5EF4-FFF2-40B4-BE49-F238E27FC236}">
                <a16:creationId xmlns:a16="http://schemas.microsoft.com/office/drawing/2014/main" id="{DAFB1B75-1EB8-7D0F-BA61-9B1B957FFDC6}"/>
              </a:ext>
            </a:extLst>
          </p:cNvPr>
          <p:cNvGraphicFramePr>
            <a:graphicFrameLocks noGrp="1"/>
          </p:cNvGraphicFramePr>
          <p:nvPr/>
        </p:nvGraphicFramePr>
        <p:xfrm>
          <a:off x="5056583" y="755441"/>
          <a:ext cx="48090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476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47692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  <a:endParaRPr kumimoji="1" lang="ja-JP" altLang="en-US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  <a:endParaRPr kumimoji="1" lang="ja-JP" altLang="en-US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075" marR="0" lvl="0" indent="-920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graphicFrame>
        <p:nvGraphicFramePr>
          <p:cNvPr id="13" name="表 7">
            <a:extLst>
              <a:ext uri="{FF2B5EF4-FFF2-40B4-BE49-F238E27FC236}">
                <a16:creationId xmlns:a16="http://schemas.microsoft.com/office/drawing/2014/main" id="{40D796B1-BC60-364D-44F5-23F85F4F9C43}"/>
              </a:ext>
            </a:extLst>
          </p:cNvPr>
          <p:cNvGraphicFramePr>
            <a:graphicFrameLocks noGrp="1"/>
          </p:cNvGraphicFramePr>
          <p:nvPr/>
        </p:nvGraphicFramePr>
        <p:xfrm>
          <a:off x="88583" y="5094952"/>
          <a:ext cx="4809000" cy="164084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1512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7328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  <a:endParaRPr kumimoji="1" lang="ja-JP" altLang="en-US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と畜場でない場合（と畜場である □）</a:t>
                      </a: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食品ロスの削減に努める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4946732"/>
                  </a:ext>
                </a:extLst>
              </a:tr>
            </a:tbl>
          </a:graphicData>
        </a:graphic>
      </p:graphicFrame>
      <p:graphicFrame>
        <p:nvGraphicFramePr>
          <p:cNvPr id="14" name="表 7">
            <a:extLst>
              <a:ext uri="{FF2B5EF4-FFF2-40B4-BE49-F238E27FC236}">
                <a16:creationId xmlns:a16="http://schemas.microsoft.com/office/drawing/2014/main" id="{6BB2D83F-D4DE-C94C-82ED-FDD36C2D73CF}"/>
              </a:ext>
            </a:extLst>
          </p:cNvPr>
          <p:cNvGraphicFramePr>
            <a:graphicFrameLocks noGrp="1"/>
          </p:cNvGraphicFramePr>
          <p:nvPr/>
        </p:nvGraphicFramePr>
        <p:xfrm>
          <a:off x="88583" y="2446111"/>
          <a:ext cx="4809000" cy="17221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1512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7328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工場・倉庫・車両等の電気・燃料の使用状況の記録・保存に努める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DAB46FC6-AB58-D527-597B-080DC08B1A63}"/>
              </a:ext>
            </a:extLst>
          </p:cNvPr>
          <p:cNvGraphicFramePr>
            <a:graphicFrameLocks noGrp="1"/>
          </p:cNvGraphicFramePr>
          <p:nvPr/>
        </p:nvGraphicFramePr>
        <p:xfrm>
          <a:off x="88583" y="4259562"/>
          <a:ext cx="4809000" cy="7213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1512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7328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  <a:endParaRPr kumimoji="1" lang="en-US" altLang="ja-JP" sz="8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悪臭・害虫の発生防止・低減に努める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17F885E1-2CA4-598D-E084-2734438E5BF1}"/>
              </a:ext>
            </a:extLst>
          </p:cNvPr>
          <p:cNvGraphicFramePr>
            <a:graphicFrameLocks noGrp="1"/>
          </p:cNvGraphicFramePr>
          <p:nvPr/>
        </p:nvGraphicFramePr>
        <p:xfrm>
          <a:off x="88583" y="746270"/>
          <a:ext cx="4809000" cy="7213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29665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8580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24" name="表 7">
            <a:extLst>
              <a:ext uri="{FF2B5EF4-FFF2-40B4-BE49-F238E27FC236}">
                <a16:creationId xmlns:a16="http://schemas.microsoft.com/office/drawing/2014/main" id="{58CB878A-142F-CC2C-02AE-4B191F97F255}"/>
              </a:ext>
            </a:extLst>
          </p:cNvPr>
          <p:cNvGraphicFramePr>
            <a:graphicFrameLocks noGrp="1"/>
          </p:cNvGraphicFramePr>
          <p:nvPr/>
        </p:nvGraphicFramePr>
        <p:xfrm>
          <a:off x="88583" y="1548000"/>
          <a:ext cx="4809000" cy="8077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05888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7656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環境負荷低減に配慮した原料等の調達を検討（再掲）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19BDBC9-EE55-FFAA-2B3F-93FBA5F27557}"/>
              </a:ext>
            </a:extLst>
          </p:cNvPr>
          <p:cNvSpPr txBox="1"/>
          <p:nvPr/>
        </p:nvSpPr>
        <p:spPr>
          <a:xfrm>
            <a:off x="0" y="106968"/>
            <a:ext cx="8517075" cy="4001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sz="2000" b="1" dirty="0">
                <a:latin typeface="Meiryo UI"/>
                <a:ea typeface="Meiryo UI"/>
              </a:rPr>
              <a:t>環境負荷低減のクロスコンプライアンス チェックシート</a:t>
            </a:r>
            <a:r>
              <a:rPr lang="ja-JP" altLang="en-US" sz="2000" b="1" dirty="0">
                <a:solidFill>
                  <a:prstClr val="black"/>
                </a:solidFill>
                <a:latin typeface="メイリオ"/>
                <a:ea typeface="メイリオ"/>
              </a:rPr>
              <a:t>（</a:t>
            </a:r>
            <a:r>
              <a:rPr kumimoji="0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食品関連事業者向け</a:t>
            </a:r>
            <a:r>
              <a:rPr kumimoji="0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</a:rPr>
              <a:t>）</a:t>
            </a:r>
            <a:endParaRPr kumimoji="1" lang="en-US" altLang="ja-JP" sz="2000" b="1" dirty="0">
              <a:latin typeface="Meiryo UI"/>
              <a:ea typeface="Meiryo UI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175CCBB-54D7-71EA-1525-9F019C091419}"/>
              </a:ext>
            </a:extLst>
          </p:cNvPr>
          <p:cNvSpPr txBox="1"/>
          <p:nvPr/>
        </p:nvSpPr>
        <p:spPr>
          <a:xfrm>
            <a:off x="5013346" y="4824356"/>
            <a:ext cx="46503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ja-JP" altLang="en-US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注１　（５）⑦については、と畜場の場合には□にチェックしてください。この場合、当該項目の申請時・報告時のチェックは不要です。</a:t>
            </a:r>
            <a:endParaRPr kumimoji="1" lang="en-US" altLang="ja-JP" sz="12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marL="179388" indent="-179388"/>
            <a:endParaRPr kumimoji="1" lang="en-US" altLang="ja-JP" sz="12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marL="179388" indent="-179388"/>
            <a:r>
              <a:rPr kumimoji="1" lang="ja-JP" altLang="en-US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注２　（６）⑩、（６）⑪、（７）⑮の</a:t>
            </a:r>
            <a:r>
              <a:rPr kumimoji="1" lang="en-US" altLang="ja-JP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2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marL="179388" indent="-179388"/>
            <a:endParaRPr kumimoji="1" lang="en-US" altLang="ja-JP" sz="12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marL="179388" indent="-179388"/>
            <a:endParaRPr kumimoji="1" lang="en-US" altLang="ja-JP" sz="12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8D04794-1B9A-DFFD-B134-62D98201BF16}"/>
              </a:ext>
            </a:extLst>
          </p:cNvPr>
          <p:cNvSpPr txBox="1"/>
          <p:nvPr/>
        </p:nvSpPr>
        <p:spPr>
          <a:xfrm>
            <a:off x="9050318" y="189828"/>
            <a:ext cx="92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Ver1.1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5054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516</Words>
  <Application>Microsoft Office PowerPoint</Application>
  <PresentationFormat>A4 210 x 297 mm</PresentationFormat>
  <Paragraphs>106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2024-12-16T11:48:01Z</dcterms:created>
  <dcterms:modified xsi:type="dcterms:W3CDTF">2024-12-17T02:29:03Z</dcterms:modified>
</cp:coreProperties>
</file>