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E86954-EC03-4532-A84D-388D267B23B3}" v="285" dt="2023-12-20T07:31:48.0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6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2024/12/16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707091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552785"/>
              </p:ext>
            </p:extLst>
          </p:nvPr>
        </p:nvGraphicFramePr>
        <p:xfrm>
          <a:off x="4974556" y="4002535"/>
          <a:ext cx="4894500" cy="23774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243893"/>
              </p:ext>
            </p:extLst>
          </p:nvPr>
        </p:nvGraphicFramePr>
        <p:xfrm>
          <a:off x="4974555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255256"/>
              </p:ext>
            </p:extLst>
          </p:nvPr>
        </p:nvGraphicFramePr>
        <p:xfrm>
          <a:off x="51637" y="3336188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74913"/>
              </p:ext>
            </p:extLst>
          </p:nvPr>
        </p:nvGraphicFramePr>
        <p:xfrm>
          <a:off x="51637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143676"/>
              </p:ext>
            </p:extLst>
          </p:nvPr>
        </p:nvGraphicFramePr>
        <p:xfrm>
          <a:off x="67031" y="2139862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051165"/>
              </p:ext>
            </p:extLst>
          </p:nvPr>
        </p:nvGraphicFramePr>
        <p:xfrm>
          <a:off x="67031" y="5584264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734830"/>
              </p:ext>
            </p:extLst>
          </p:nvPr>
        </p:nvGraphicFramePr>
        <p:xfrm>
          <a:off x="4974556" y="2424753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177653"/>
            <a:ext cx="9286517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2000" b="1" dirty="0">
                <a:latin typeface="Meiryo UI"/>
                <a:ea typeface="Meiryo UI"/>
              </a:rPr>
              <a:t>環境負荷低減のクロスコンプライアンス チェックシート</a:t>
            </a:r>
            <a:r>
              <a:rPr lang="ja-JP" altLang="en-US" sz="2000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sz="2000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85503" y="6392085"/>
            <a:ext cx="9725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20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20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20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9050318" y="326185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Ver1.1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504</Words>
  <Application>Microsoft Office PowerPoint</Application>
  <PresentationFormat>A4 210 x 297 mm</PresentationFormat>
  <Paragraphs>103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2024-04-05T05:49:51Z</dcterms:created>
  <dcterms:modified xsi:type="dcterms:W3CDTF">2024-12-16T11:51:23Z</dcterms:modified>
</cp:coreProperties>
</file>