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0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DB15F3-AF40-4532-B884-918C199C9CF8}" v="3" dt="2026-04-09T04:52:47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6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92581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850810"/>
              </p:ext>
            </p:extLst>
          </p:nvPr>
        </p:nvGraphicFramePr>
        <p:xfrm>
          <a:off x="5056583" y="2422673"/>
          <a:ext cx="4809000" cy="2164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439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845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2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689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566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4308"/>
              </p:ext>
            </p:extLst>
          </p:nvPr>
        </p:nvGraphicFramePr>
        <p:xfrm>
          <a:off x="5056583" y="981944"/>
          <a:ext cx="48090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47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4769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992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73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15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01233"/>
              </p:ext>
            </p:extLst>
          </p:nvPr>
        </p:nvGraphicFramePr>
        <p:xfrm>
          <a:off x="88583" y="4972690"/>
          <a:ext cx="4809000" cy="152193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8390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11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38136"/>
              </p:ext>
            </p:extLst>
          </p:nvPr>
        </p:nvGraphicFramePr>
        <p:xfrm>
          <a:off x="88583" y="2478696"/>
          <a:ext cx="4809000" cy="1722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7219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0013"/>
              </p:ext>
            </p:extLst>
          </p:nvPr>
        </p:nvGraphicFramePr>
        <p:xfrm>
          <a:off x="88583" y="4226073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en-US" altLang="ja-JP" sz="8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2817"/>
              </p:ext>
            </p:extLst>
          </p:nvPr>
        </p:nvGraphicFramePr>
        <p:xfrm>
          <a:off x="88583" y="972773"/>
          <a:ext cx="4809000" cy="655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29665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8580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015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752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20943"/>
              </p:ext>
            </p:extLst>
          </p:nvPr>
        </p:nvGraphicFramePr>
        <p:xfrm>
          <a:off x="88583" y="1645719"/>
          <a:ext cx="4809000" cy="807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0588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765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450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5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0" y="13151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食品関連事業者向け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29696" y="5729700"/>
            <a:ext cx="48494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9050318" y="189828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818992-0728-343E-789C-2E13CA618028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711D5-CBD9-DD51-E13A-B29E9F745F6B}"/>
              </a:ext>
            </a:extLst>
          </p:cNvPr>
          <p:cNvSpPr txBox="1"/>
          <p:nvPr/>
        </p:nvSpPr>
        <p:spPr>
          <a:xfrm>
            <a:off x="4953000" y="4601272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00A1BB-61E5-1B17-4CD8-8F0AD6826D97}"/>
              </a:ext>
            </a:extLst>
          </p:cNvPr>
          <p:cNvSpPr txBox="1"/>
          <p:nvPr/>
        </p:nvSpPr>
        <p:spPr>
          <a:xfrm>
            <a:off x="7430989" y="5513824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185DCA9-DBA9-C832-BD7B-098188B32C14}"/>
              </a:ext>
            </a:extLst>
          </p:cNvPr>
          <p:cNvSpPr/>
          <p:nvPr/>
        </p:nvSpPr>
        <p:spPr>
          <a:xfrm>
            <a:off x="5033989" y="4649130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05423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609</Words>
  <Application>Microsoft Office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2026-04-09T04:52:47Z</dcterms:created>
  <dcterms:modified xsi:type="dcterms:W3CDTF">2026-04-09T04:52:50Z</dcterms:modified>
</cp:coreProperties>
</file>