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09FC08-CAFF-439D-94D4-E5B716673FF3}" v="5" dt="2025-12-16T08:04:30.8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40208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6076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597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2025-12-16T08:04:30Z</dcterms:created>
  <dcterms:modified xsi:type="dcterms:W3CDTF">2025-12-16T08:04:34Z</dcterms:modified>
</cp:coreProperties>
</file>