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6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5D6"/>
    <a:srgbClr val="F4B183"/>
    <a:srgbClr val="F7C7A7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14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9189-CC64-4A70-B928-33426BE5A53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3ECA-6055-4608-BB1A-1F520B8B85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7803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9189-CC64-4A70-B928-33426BE5A53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3ECA-6055-4608-BB1A-1F520B8B85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127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9189-CC64-4A70-B928-33426BE5A53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3ECA-6055-4608-BB1A-1F520B8B85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857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9189-CC64-4A70-B928-33426BE5A53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3ECA-6055-4608-BB1A-1F520B8B85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251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9189-CC64-4A70-B928-33426BE5A53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3ECA-6055-4608-BB1A-1F520B8B85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3775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9189-CC64-4A70-B928-33426BE5A53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3ECA-6055-4608-BB1A-1F520B8B85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1734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9189-CC64-4A70-B928-33426BE5A53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3ECA-6055-4608-BB1A-1F520B8B85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332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9189-CC64-4A70-B928-33426BE5A53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3ECA-6055-4608-BB1A-1F520B8B85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1755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9189-CC64-4A70-B928-33426BE5A53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3ECA-6055-4608-BB1A-1F520B8B85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5918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9189-CC64-4A70-B928-33426BE5A53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3ECA-6055-4608-BB1A-1F520B8B85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0853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9189-CC64-4A70-B928-33426BE5A53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3ECA-6055-4608-BB1A-1F520B8B85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638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39189-CC64-4A70-B928-33426BE5A53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03ECA-6055-4608-BB1A-1F520B8B85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372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EDA1A6E-EC14-45C1-AB3F-579C3A2C0907}"/>
              </a:ext>
            </a:extLst>
          </p:cNvPr>
          <p:cNvSpPr/>
          <p:nvPr/>
        </p:nvSpPr>
        <p:spPr>
          <a:xfrm>
            <a:off x="0" y="-3166"/>
            <a:ext cx="9906000" cy="19303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5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47EA44CF-34BE-4FA8-B9EE-549DAA7DC893}"/>
              </a:ext>
            </a:extLst>
          </p:cNvPr>
          <p:cNvSpPr/>
          <p:nvPr/>
        </p:nvSpPr>
        <p:spPr>
          <a:xfrm>
            <a:off x="79610" y="-50299"/>
            <a:ext cx="7114870" cy="58016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Meiryo UI" panose="020B0604030504040204" pitchFamily="50" charset="-128"/>
                <a:ea typeface="Meiryo UI" panose="020B0604030504040204" pitchFamily="50" charset="-128"/>
              </a:rPr>
              <a:t>株式会社○○○○の基盤確立事業実施計画の概要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ABFAE3CD-77B0-4CB4-9522-512F99F3AE4D}"/>
              </a:ext>
            </a:extLst>
          </p:cNvPr>
          <p:cNvSpPr txBox="1"/>
          <p:nvPr/>
        </p:nvSpPr>
        <p:spPr>
          <a:xfrm>
            <a:off x="216541" y="2139973"/>
            <a:ext cx="4123185" cy="4779994"/>
          </a:xfrm>
          <a:prstGeom prst="rect">
            <a:avLst/>
          </a:prstGeom>
        </p:spPr>
        <p:txBody>
          <a:bodyPr vert="horz" wrap="square" lIns="0" tIns="14446" rIns="0" bIns="0" rtlCol="0">
            <a:spAutoFit/>
          </a:bodyPr>
          <a:lstStyle/>
          <a:p>
            <a:pPr marL="13758">
              <a:lnSpc>
                <a:spcPts val="2600"/>
              </a:lnSpc>
            </a:pPr>
            <a:r>
              <a:rPr spc="5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【</a:t>
            </a:r>
            <a:r>
              <a:rPr lang="ja-JP" altLang="en-US" spc="5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主な事業内容</a:t>
            </a:r>
            <a:r>
              <a:rPr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】</a:t>
            </a:r>
            <a:endParaRPr lang="en-US" spc="-5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  <a:p>
            <a:pPr marL="13070">
              <a:tabLst>
                <a:tab pos="324687" algn="l"/>
              </a:tabLst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　</a:t>
            </a:r>
            <a:endParaRPr lang="en-US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  <a:p>
            <a:pPr marL="13070">
              <a:tabLst>
                <a:tab pos="324687" algn="l"/>
              </a:tabLst>
            </a:pPr>
            <a:endParaRPr lang="en-US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  <a:p>
            <a:pPr marL="13070">
              <a:tabLst>
                <a:tab pos="324687" algn="l"/>
              </a:tabLst>
            </a:pP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  <a:p>
            <a:pPr marL="13070">
              <a:tabLst>
                <a:tab pos="324687" algn="l"/>
              </a:tabLst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  <a:p>
            <a:pPr marL="13070">
              <a:tabLst>
                <a:tab pos="324687" algn="l"/>
              </a:tabLst>
            </a:pPr>
            <a:endParaRPr lang="en-US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  <a:p>
            <a:pPr marL="13070">
              <a:tabLst>
                <a:tab pos="324687" algn="l"/>
              </a:tabLst>
            </a:pP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  <a:p>
            <a:pPr marL="13070">
              <a:tabLst>
                <a:tab pos="324687" algn="l"/>
              </a:tabLst>
            </a:pP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  <a:p>
            <a:pPr marL="13070">
              <a:tabLst>
                <a:tab pos="324687" algn="l"/>
              </a:tabLst>
            </a:pP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【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主たる事業所の所在地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】</a:t>
            </a:r>
          </a:p>
          <a:p>
            <a:pPr marL="13070">
              <a:tabLst>
                <a:tab pos="324687" algn="l"/>
              </a:tabLst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  <a:p>
            <a:pPr marL="13070">
              <a:tabLst>
                <a:tab pos="324687" algn="l"/>
              </a:tabLst>
            </a:pPr>
            <a:endParaRPr lang="en-US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  <a:p>
            <a:pPr marL="13070">
              <a:tabLst>
                <a:tab pos="324687" algn="l"/>
              </a:tabLst>
            </a:pP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【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計画の実施期間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】</a:t>
            </a:r>
            <a:endParaRPr lang="en-US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  <a:p>
            <a:pPr marL="13070">
              <a:tabLst>
                <a:tab pos="324687" algn="l"/>
              </a:tabLst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　○年○月　～　○年○月</a:t>
            </a:r>
            <a:endParaRPr lang="en-US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  <a:p>
            <a:pPr marL="13070">
              <a:tabLst>
                <a:tab pos="324687" algn="l"/>
              </a:tabLst>
            </a:pPr>
            <a:endParaRPr lang="en-US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  <a:p>
            <a:pPr marL="13070">
              <a:tabLst>
                <a:tab pos="324687" algn="l"/>
              </a:tabLst>
            </a:pP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【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活用する支援措置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】</a:t>
            </a:r>
          </a:p>
          <a:p>
            <a:pPr marL="13070">
              <a:tabLst>
                <a:tab pos="324687" algn="l"/>
              </a:tabLst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　</a:t>
            </a:r>
            <a:endParaRPr lang="en-US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  <a:p>
            <a:pPr marL="13070">
              <a:tabLst>
                <a:tab pos="324687" algn="l"/>
              </a:tabLst>
            </a:pPr>
            <a:endParaRPr lang="en-US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3DC407E-2C4B-4035-A001-D0C7951A96F2}"/>
              </a:ext>
            </a:extLst>
          </p:cNvPr>
          <p:cNvSpPr txBox="1"/>
          <p:nvPr/>
        </p:nvSpPr>
        <p:spPr>
          <a:xfrm>
            <a:off x="5520709" y="3156932"/>
            <a:ext cx="3864990" cy="2046714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 marL="358775"/>
            <a:endParaRPr kumimoji="1" lang="en-US" altLang="ja-JP" sz="1950" u="sng" dirty="0"/>
          </a:p>
          <a:p>
            <a:pPr marL="358775"/>
            <a:r>
              <a:rPr kumimoji="1" lang="ja-JP" altLang="en-US" sz="1950" u="sng" dirty="0"/>
              <a:t>取扱製品等の写真</a:t>
            </a:r>
            <a:endParaRPr kumimoji="1" lang="en-US" altLang="ja-JP" sz="1950" u="sng" dirty="0"/>
          </a:p>
          <a:p>
            <a:pPr marL="358775">
              <a:spcBef>
                <a:spcPts val="600"/>
              </a:spcBef>
              <a:spcAft>
                <a:spcPts val="600"/>
              </a:spcAft>
            </a:pPr>
            <a:r>
              <a:rPr kumimoji="1" lang="ja-JP" altLang="en-US" sz="1950" dirty="0"/>
              <a:t>又は</a:t>
            </a:r>
            <a:endParaRPr kumimoji="1" lang="en-US" altLang="ja-JP" sz="1950" dirty="0"/>
          </a:p>
          <a:p>
            <a:pPr marL="358775"/>
            <a:r>
              <a:rPr kumimoji="1" lang="ja-JP" altLang="en-US" sz="1950" u="sng" dirty="0"/>
              <a:t>取組のイメージが分かる</a:t>
            </a:r>
            <a:endParaRPr kumimoji="1" lang="en-US" altLang="ja-JP" sz="1950" u="sng" dirty="0"/>
          </a:p>
          <a:p>
            <a:pPr marL="358775"/>
            <a:r>
              <a:rPr kumimoji="1" lang="ja-JP" altLang="en-US" sz="1950" u="sng" dirty="0"/>
              <a:t>図・イラスト</a:t>
            </a:r>
            <a:r>
              <a:rPr kumimoji="1" lang="ja-JP" altLang="en-US" sz="1950" dirty="0"/>
              <a:t>など</a:t>
            </a:r>
            <a:endParaRPr kumimoji="1" lang="en-US" altLang="ja-JP" sz="1950" dirty="0"/>
          </a:p>
          <a:p>
            <a:pPr marL="358775"/>
            <a:endParaRPr kumimoji="1" lang="ja-JP" altLang="en-US" sz="1950" dirty="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C9497765-92AE-4862-B74A-BFC3804A606E}"/>
              </a:ext>
            </a:extLst>
          </p:cNvPr>
          <p:cNvSpPr txBox="1"/>
          <p:nvPr/>
        </p:nvSpPr>
        <p:spPr>
          <a:xfrm>
            <a:off x="7548571" y="95179"/>
            <a:ext cx="2357429" cy="281263"/>
          </a:xfrm>
          <a:prstGeom prst="rect">
            <a:avLst/>
          </a:prstGeom>
        </p:spPr>
        <p:txBody>
          <a:bodyPr vert="horz" wrap="square" lIns="0" tIns="14446" rIns="0" bIns="0" rtlCol="0">
            <a:spAutoFit/>
          </a:bodyPr>
          <a:lstStyle/>
          <a:p>
            <a:pPr marL="302674" marR="5503" indent="-289604">
              <a:spcBef>
                <a:spcPts val="114"/>
              </a:spcBef>
            </a:pPr>
            <a:r>
              <a:rPr lang="ja-JP" altLang="en-US" sz="1733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令和○年○月認定</a:t>
            </a:r>
            <a:endParaRPr lang="en-US" altLang="ja-JP" sz="1733" dirty="0">
              <a:latin typeface="Meiryo UI" panose="020B0604030504040204" pitchFamily="50" charset="-128"/>
              <a:ea typeface="Meiryo UI" panose="020B0604030504040204" pitchFamily="50" charset="-128"/>
              <a:cs typeface="ＭＳ 明朝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6A3C7D80-5511-47CA-8C05-0D20503C50A9}"/>
              </a:ext>
            </a:extLst>
          </p:cNvPr>
          <p:cNvSpPr/>
          <p:nvPr/>
        </p:nvSpPr>
        <p:spPr>
          <a:xfrm>
            <a:off x="150829" y="491792"/>
            <a:ext cx="9568206" cy="1271341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E23BADAD-B6DF-468F-AC9E-3FBA7486F2B3}"/>
              </a:ext>
            </a:extLst>
          </p:cNvPr>
          <p:cNvSpPr txBox="1"/>
          <p:nvPr/>
        </p:nvSpPr>
        <p:spPr>
          <a:xfrm>
            <a:off x="5520709" y="6467644"/>
            <a:ext cx="5129735" cy="295177"/>
          </a:xfrm>
          <a:prstGeom prst="rect">
            <a:avLst/>
          </a:prstGeom>
        </p:spPr>
        <p:txBody>
          <a:bodyPr vert="horz" wrap="square" lIns="0" tIns="14446" rIns="0" bIns="0" rtlCol="0">
            <a:spAutoFit/>
          </a:bodyPr>
          <a:lstStyle/>
          <a:p>
            <a:pPr marL="13758">
              <a:lnSpc>
                <a:spcPts val="2600"/>
              </a:lnSpc>
            </a:pPr>
            <a:r>
              <a:rPr sz="1200" spc="5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【</a:t>
            </a:r>
            <a:r>
              <a:rPr lang="ja-JP" altLang="en-US" sz="1200" spc="5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問い合わせ先</a:t>
            </a:r>
            <a:r>
              <a:rPr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】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（株）○○○　○○部（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0000-000-000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）</a:t>
            </a:r>
            <a:endParaRPr lang="en-US" sz="1200" spc="-5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4037528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80</Words>
  <Application>Microsoft Office PowerPoint</Application>
  <PresentationFormat>A4 210 x 297 mm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2026-04-30T02:43:05Z</dcterms:created>
  <dcterms:modified xsi:type="dcterms:W3CDTF">2026-04-30T02:43:13Z</dcterms:modified>
</cp:coreProperties>
</file>