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4" r:id="rId2"/>
    <p:sldId id="262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58A"/>
    <a:srgbClr val="FFFEFD"/>
    <a:srgbClr val="49A83F"/>
    <a:srgbClr val="59A4A2"/>
    <a:srgbClr val="A58F84"/>
    <a:srgbClr val="5B4A3F"/>
    <a:srgbClr val="0099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A5374-536E-4BE0-8D88-3CA6730B5D4D}" v="12" dt="2025-12-04T23:51:05.845"/>
    <p1510:client id="{E770E144-29A1-42BB-9C52-8A8204DAF817}" v="16" dt="2025-12-05T00:21:30.5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8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85C69B-8C29-7A61-CE0B-A2141522D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A6EB4E4-B3B2-6815-698B-D9E8560B9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1"/>
            </a:lvl3pPr>
            <a:lvl4pPr marL="1371635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8" indent="0" algn="ctr">
              <a:buNone/>
              <a:defRPr sz="1600"/>
            </a:lvl7pPr>
            <a:lvl8pPr marL="3200481" indent="0" algn="ctr">
              <a:buNone/>
              <a:defRPr sz="1600"/>
            </a:lvl8pPr>
            <a:lvl9pPr marL="3657692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64B1EB-32D4-FC42-CBDA-EA8584D9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66CA0D-945B-D756-30AB-1BC637D9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7CE6EA-BEB8-3FD3-59CE-28D2B6A2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87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0F6BB4-9A72-F767-EBC8-2D3A405D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5DA1CE-D369-FF2E-980F-5B7CB0AB0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872723-ED13-A207-03EC-4DAC99B6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5E5A32-052C-A678-335D-CC4026B1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1B0B65-7507-DFA3-3871-7D9E7E70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275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361F49-88EB-BBD1-0DF0-6F8DC7F0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084CF0-31DC-974C-B231-8C3403F1A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96328E-9324-970A-90F4-BDF5CCF1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9D4388-A1D4-E4EA-3DF4-09F8EDDD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2CD963-2557-85D1-D11F-2710D158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31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277243-D744-D7CC-FD8F-ED6636FD7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8950B9-83F3-A28E-9A44-840410CA0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33F0B0-5302-ABC7-46B5-16A47121D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B73817-40BC-8794-7029-86125472C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0C099D-E589-C2EF-2586-D08B8FA4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05FEA44-E620-2B6C-C10E-330934F1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2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8B90E-D98A-AC5B-C76E-ACCB28EB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6025AD-6E3A-022D-B3DB-E877D6E65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3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CD858C-CC6D-D447-D6A8-03878228E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3" y="2505076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FCECACC-9F89-34EF-16BE-B87CEF13A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6600719-114A-B079-21B9-17EC0257E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F76D03-3B0F-4CFF-CD74-171DBCE9A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CE81782-E3E2-713F-D937-AB3DE00A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9ECC79-C8F9-658C-EA4C-3734826F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21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2E2879-9FF2-D7F2-C614-30C06124E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AFC747-B68D-6A77-A814-8C51B2CC0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6E1F67-293A-C209-DEA9-EC9B4328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6B6126-E289-47F3-86BF-5EC44A81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3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9984C48-ABAF-D887-AAAE-E1F5E6E4D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3FBF3AA-C131-ED26-C737-32CEBCC3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BAD38D-0F3D-732F-78DF-88CC60F89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171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834F59-A331-9307-50EF-FE858F64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20F8AC-E4F7-70D4-35A6-CDDB4D75E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2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25D99E-46E4-028F-395C-CDF7B8E0B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2" indent="0">
              <a:buNone/>
              <a:defRPr sz="1200"/>
            </a:lvl3pPr>
            <a:lvl4pPr marL="1371635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8" indent="0">
              <a:buNone/>
              <a:defRPr sz="1001"/>
            </a:lvl7pPr>
            <a:lvl8pPr marL="3200481" indent="0">
              <a:buNone/>
              <a:defRPr sz="1001"/>
            </a:lvl8pPr>
            <a:lvl9pPr marL="3657692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B4F3C4-8407-DA60-17DA-F8733FD35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53E000-3DB3-2DA9-850F-F394EB7A6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86F336-D4FD-0581-66DA-1881FAAC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23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B8EDCB-79AF-C453-EA9E-3E5B2068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05C8349-5120-8650-6292-459CE15A53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2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76F67C4-0078-1E9A-DA19-CC1AD30D6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2" indent="0">
              <a:buNone/>
              <a:defRPr sz="1200"/>
            </a:lvl3pPr>
            <a:lvl4pPr marL="1371635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8" indent="0">
              <a:buNone/>
              <a:defRPr sz="1001"/>
            </a:lvl7pPr>
            <a:lvl8pPr marL="3200481" indent="0">
              <a:buNone/>
              <a:defRPr sz="1001"/>
            </a:lvl8pPr>
            <a:lvl9pPr marL="3657692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C2EB7D-EC98-657A-CB69-EC3635152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5A0495-9993-2AF4-8851-DE99F177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FE5F65-AFB0-A638-7BD1-655D7928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99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F2C80C-A64D-AEDF-4915-C33F4B99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90DFEB5-2FB3-EA00-59DA-562E2A71D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F3125F-AB1E-92EA-D4E3-FA33E16D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FB3325-CE87-976C-4B2E-4185DE48A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FE31DF-3242-16BE-3586-11445116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65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40B041A-7B1E-B3C0-EAAE-6CF9D564F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6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4FDCA4-5154-89EA-184D-23EBCFA15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6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FD1D91-9DC4-2B64-E50C-EF258432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FB2CF1-F9D4-303B-FF6F-F190720A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8802BE-BDC5-F88D-9649-C5C0FAA3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51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85568B9-4BDD-BB01-EB6D-FEAD7CC59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C2134C-1B0E-30D6-521E-83874A6A6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6DA935-75FB-5305-A62B-5F7495E0B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70EDD-476A-40E5-A518-230CFF758DB1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346E9F-FA95-EEB8-C702-4134F709E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5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0C8C77-DB42-0774-7298-EB45AF75A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83B8E-67C0-4ECE-BF70-84BCC2EBA3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46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7" indent="-228607" algn="l" defTabSz="914422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3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5F91A-9DDD-212A-7CB4-F23BC4D3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DD90F36-FD20-A0DD-75FC-E1310C2C1CFF}"/>
              </a:ext>
            </a:extLst>
          </p:cNvPr>
          <p:cNvSpPr/>
          <p:nvPr/>
        </p:nvSpPr>
        <p:spPr>
          <a:xfrm>
            <a:off x="3119668" y="1906870"/>
            <a:ext cx="2679700" cy="342264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1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CD886B-3052-7046-7F2B-ADE3B7F3513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1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7E3B47-DFF9-215B-93E6-9F6449200009}"/>
              </a:ext>
            </a:extLst>
          </p:cNvPr>
          <p:cNvSpPr txBox="1"/>
          <p:nvPr/>
        </p:nvSpPr>
        <p:spPr>
          <a:xfrm>
            <a:off x="3" y="80977"/>
            <a:ext cx="515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「アス→ノウ」プロジェクト　ロゴマーク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3F6EC8-5D32-15EB-5FE4-E824ACB31B47}"/>
              </a:ext>
            </a:extLst>
          </p:cNvPr>
          <p:cNvSpPr txBox="1"/>
          <p:nvPr/>
        </p:nvSpPr>
        <p:spPr>
          <a:xfrm>
            <a:off x="0" y="643037"/>
            <a:ext cx="112412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カラー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9E985C64-7BBA-2133-78A6-2E8C1A4F6F0E}"/>
              </a:ext>
            </a:extLst>
          </p:cNvPr>
          <p:cNvCxnSpPr/>
          <p:nvPr/>
        </p:nvCxnSpPr>
        <p:spPr>
          <a:xfrm>
            <a:off x="3" y="950815"/>
            <a:ext cx="321298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6E96B548-83FC-9FFC-3CCB-F54BB2DC2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228" y="2093244"/>
            <a:ext cx="7962136" cy="336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1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7E7BC-AC09-E8C6-A813-2D8A4F142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B39BA63-1EA1-B1D9-D669-A309D0FC4D25}"/>
              </a:ext>
            </a:extLst>
          </p:cNvPr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1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68ABE52-989F-8802-5964-BC7FA95EBD0F}"/>
              </a:ext>
            </a:extLst>
          </p:cNvPr>
          <p:cNvSpPr txBox="1"/>
          <p:nvPr/>
        </p:nvSpPr>
        <p:spPr>
          <a:xfrm>
            <a:off x="3" y="80977"/>
            <a:ext cx="515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「アス→ノウ」プロジェクト　ロゴマーク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7ABEBF-80D3-F5FC-B60B-C4D10E68D308}"/>
              </a:ext>
            </a:extLst>
          </p:cNvPr>
          <p:cNvSpPr txBox="1"/>
          <p:nvPr/>
        </p:nvSpPr>
        <p:spPr>
          <a:xfrm>
            <a:off x="0" y="643037"/>
            <a:ext cx="112412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単色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B2A98F-471D-9F46-0897-D43C52421E53}"/>
              </a:ext>
            </a:extLst>
          </p:cNvPr>
          <p:cNvCxnSpPr/>
          <p:nvPr/>
        </p:nvCxnSpPr>
        <p:spPr>
          <a:xfrm>
            <a:off x="3" y="950815"/>
            <a:ext cx="321298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C344BD-D44A-7836-B272-EE4EAF8CF2A9}"/>
              </a:ext>
            </a:extLst>
          </p:cNvPr>
          <p:cNvSpPr txBox="1"/>
          <p:nvPr/>
        </p:nvSpPr>
        <p:spPr>
          <a:xfrm>
            <a:off x="1945558" y="3844635"/>
            <a:ext cx="91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白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62A81A-AED9-4744-46AF-576F12B2DE97}"/>
              </a:ext>
            </a:extLst>
          </p:cNvPr>
          <p:cNvSpPr txBox="1"/>
          <p:nvPr/>
        </p:nvSpPr>
        <p:spPr>
          <a:xfrm>
            <a:off x="1900784" y="1160024"/>
            <a:ext cx="962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黒</a:t>
            </a:r>
          </a:p>
        </p:txBody>
      </p:sp>
      <p:pic>
        <p:nvPicPr>
          <p:cNvPr id="5" name="図 4" descr="挿絵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167C848-0DA0-47C0-1A79-6D36FE081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572" y="1153195"/>
            <a:ext cx="5878855" cy="24752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C38BF0-BE54-D8A1-D754-F4B6D7F16369}"/>
              </a:ext>
            </a:extLst>
          </p:cNvPr>
          <p:cNvGrpSpPr/>
          <p:nvPr/>
        </p:nvGrpSpPr>
        <p:grpSpPr>
          <a:xfrm>
            <a:off x="3156572" y="3844635"/>
            <a:ext cx="5878855" cy="2671780"/>
            <a:chOff x="2987265" y="3994580"/>
            <a:chExt cx="5884787" cy="2475200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FA60EBD0-3BC3-BAEE-8390-4050576253AB}"/>
                </a:ext>
              </a:extLst>
            </p:cNvPr>
            <p:cNvSpPr/>
            <p:nvPr/>
          </p:nvSpPr>
          <p:spPr>
            <a:xfrm>
              <a:off x="2993197" y="3994585"/>
              <a:ext cx="5878855" cy="247519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801"/>
            </a:p>
          </p:txBody>
        </p:sp>
        <p:pic>
          <p:nvPicPr>
            <p:cNvPr id="11" name="図 10" descr="アイコ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0444AA5-4C19-0A2E-447B-AEE92ADE7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265" y="3994580"/>
              <a:ext cx="5884787" cy="2475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957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ABAEA0CC6731945B3D44ACDF419474C" ma:contentTypeVersion="12" ma:contentTypeDescription="新しいドキュメントを作成します。" ma:contentTypeScope="" ma:versionID="2ab22bb47725189cb7728bc5f112db93">
  <xsd:schema xmlns:xsd="http://www.w3.org/2001/XMLSchema" xmlns:xs="http://www.w3.org/2001/XMLSchema" xmlns:p="http://schemas.microsoft.com/office/2006/metadata/properties" xmlns:ns2="39814ab3-1a7e-41e8-88be-1ffdf5a5c093" xmlns:ns3="675252fc-6df6-4bd1-a26a-1bf5d07293e6" targetNamespace="http://schemas.microsoft.com/office/2006/metadata/properties" ma:root="true" ma:fieldsID="2521871591a4baf0b50264b97d894693" ns2:_="" ns3:_="">
    <xsd:import namespace="39814ab3-1a7e-41e8-88be-1ffdf5a5c093"/>
    <xsd:import namespace="675252fc-6df6-4bd1-a26a-1bf5d07293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14ab3-1a7e-41e8-88be-1ffdf5a5c0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5252fc-6df6-4bd1-a26a-1bf5d07293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8dbbcb0-9259-4867-8c21-ce2dfaa2d178}" ma:internalName="TaxCatchAll" ma:showField="CatchAllData" ma:web="675252fc-6df6-4bd1-a26a-1bf5d07293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814ab3-1a7e-41e8-88be-1ffdf5a5c093">
      <Terms xmlns="http://schemas.microsoft.com/office/infopath/2007/PartnerControls"/>
    </lcf76f155ced4ddcb4097134ff3c332f>
    <TaxCatchAll xmlns="675252fc-6df6-4bd1-a26a-1bf5d07293e6" xsi:nil="true"/>
  </documentManagement>
</p:properties>
</file>

<file path=customXml/itemProps1.xml><?xml version="1.0" encoding="utf-8"?>
<ds:datastoreItem xmlns:ds="http://schemas.openxmlformats.org/officeDocument/2006/customXml" ds:itemID="{502104DD-164A-4EA4-A752-F4A6C552FD85}"/>
</file>

<file path=customXml/itemProps2.xml><?xml version="1.0" encoding="utf-8"?>
<ds:datastoreItem xmlns:ds="http://schemas.openxmlformats.org/officeDocument/2006/customXml" ds:itemID="{AF272B12-B6E6-4A19-A2DC-EF29D391E149}"/>
</file>

<file path=customXml/itemProps3.xml><?xml version="1.0" encoding="utf-8"?>
<ds:datastoreItem xmlns:ds="http://schemas.openxmlformats.org/officeDocument/2006/customXml" ds:itemID="{A667C925-DB2B-456B-B0E7-D9CF76989FCF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PresentationFormat>ワイド画面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2025-12-05T00:21:30Z</dcterms:created>
  <dcterms:modified xsi:type="dcterms:W3CDTF">2025-12-05T00:21:30Z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0x0101003ABAEA0CC6731945B3D44ACDF419474C</vt:lpwstr>
  </property>
</Properties>
</file>