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2147378880" r:id="rId5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渡辺 佳人(WATANABE Yoshito)" userId="b713a18a-07e9-4350-95af-6cd947240e58" providerId="ADAL" clId="{0EF846AD-8B47-4DA9-8742-D7EC188AE358}"/>
    <pc:docChg chg="delSld delMainMaster">
      <pc:chgData name="渡辺 佳人(WATANABE Yoshito)" userId="b713a18a-07e9-4350-95af-6cd947240e58" providerId="ADAL" clId="{0EF846AD-8B47-4DA9-8742-D7EC188AE358}" dt="2025-12-17T02:30:37.110" v="4" actId="2696"/>
      <pc:docMkLst>
        <pc:docMk/>
      </pc:docMkLst>
      <pc:sldChg chg="del">
        <pc:chgData name="渡辺 佳人(WATANABE Yoshito)" userId="b713a18a-07e9-4350-95af-6cd947240e58" providerId="ADAL" clId="{0EF846AD-8B47-4DA9-8742-D7EC188AE358}" dt="2025-12-17T02:30:25.730" v="1" actId="2696"/>
        <pc:sldMkLst>
          <pc:docMk/>
          <pc:sldMk cId="3079596639" sldId="845"/>
        </pc:sldMkLst>
      </pc:sldChg>
      <pc:sldChg chg="del">
        <pc:chgData name="渡辺 佳人(WATANABE Yoshito)" userId="b713a18a-07e9-4350-95af-6cd947240e58" providerId="ADAL" clId="{0EF846AD-8B47-4DA9-8742-D7EC188AE358}" dt="2025-12-17T02:30:28.283" v="2" actId="2696"/>
        <pc:sldMkLst>
          <pc:docMk/>
          <pc:sldMk cId="4084056666" sldId="2147378878"/>
        </pc:sldMkLst>
      </pc:sldChg>
      <pc:sldChg chg="del">
        <pc:chgData name="渡辺 佳人(WATANABE Yoshito)" userId="b713a18a-07e9-4350-95af-6cd947240e58" providerId="ADAL" clId="{0EF846AD-8B47-4DA9-8742-D7EC188AE358}" dt="2025-12-17T02:30:31.006" v="3" actId="2696"/>
        <pc:sldMkLst>
          <pc:docMk/>
          <pc:sldMk cId="1840753614" sldId="2147378879"/>
        </pc:sldMkLst>
      </pc:sldChg>
      <pc:sldChg chg="del">
        <pc:chgData name="渡辺 佳人(WATANABE Yoshito)" userId="b713a18a-07e9-4350-95af-6cd947240e58" providerId="ADAL" clId="{0EF846AD-8B47-4DA9-8742-D7EC188AE358}" dt="2025-12-17T02:30:37.110" v="4" actId="2696"/>
        <pc:sldMkLst>
          <pc:docMk/>
          <pc:sldMk cId="2527553762" sldId="2147378881"/>
        </pc:sldMkLst>
      </pc:sldChg>
      <pc:sldChg chg="del">
        <pc:chgData name="渡辺 佳人(WATANABE Yoshito)" userId="b713a18a-07e9-4350-95af-6cd947240e58" providerId="ADAL" clId="{0EF846AD-8B47-4DA9-8742-D7EC188AE358}" dt="2025-12-17T02:30:23.102" v="0" actId="2696"/>
        <pc:sldMkLst>
          <pc:docMk/>
          <pc:sldMk cId="580855939" sldId="2147378892"/>
        </pc:sldMkLst>
      </pc:sldChg>
      <pc:sldMasterChg chg="del delSldLayout">
        <pc:chgData name="渡辺 佳人(WATANABE Yoshito)" userId="b713a18a-07e9-4350-95af-6cd947240e58" providerId="ADAL" clId="{0EF846AD-8B47-4DA9-8742-D7EC188AE358}" dt="2025-12-17T02:30:23.102" v="0" actId="2696"/>
        <pc:sldMasterMkLst>
          <pc:docMk/>
          <pc:sldMasterMk cId="1825498201" sldId="2147483696"/>
        </pc:sldMasterMkLst>
        <pc:sldLayoutChg chg="del">
          <pc:chgData name="渡辺 佳人(WATANABE Yoshito)" userId="b713a18a-07e9-4350-95af-6cd947240e58" providerId="ADAL" clId="{0EF846AD-8B47-4DA9-8742-D7EC188AE358}" dt="2025-12-17T02:30:23.102" v="0" actId="2696"/>
          <pc:sldLayoutMkLst>
            <pc:docMk/>
            <pc:sldMasterMk cId="1825498201" sldId="2147483696"/>
            <pc:sldLayoutMk cId="3477972901" sldId="2147483697"/>
          </pc:sldLayoutMkLst>
        </pc:sldLayoutChg>
        <pc:sldLayoutChg chg="del">
          <pc:chgData name="渡辺 佳人(WATANABE Yoshito)" userId="b713a18a-07e9-4350-95af-6cd947240e58" providerId="ADAL" clId="{0EF846AD-8B47-4DA9-8742-D7EC188AE358}" dt="2025-12-17T02:30:23.102" v="0" actId="2696"/>
          <pc:sldLayoutMkLst>
            <pc:docMk/>
            <pc:sldMasterMk cId="1825498201" sldId="2147483696"/>
            <pc:sldLayoutMk cId="598759814" sldId="2147483698"/>
          </pc:sldLayoutMkLst>
        </pc:sldLayoutChg>
        <pc:sldLayoutChg chg="del">
          <pc:chgData name="渡辺 佳人(WATANABE Yoshito)" userId="b713a18a-07e9-4350-95af-6cd947240e58" providerId="ADAL" clId="{0EF846AD-8B47-4DA9-8742-D7EC188AE358}" dt="2025-12-17T02:30:23.102" v="0" actId="2696"/>
          <pc:sldLayoutMkLst>
            <pc:docMk/>
            <pc:sldMasterMk cId="1825498201" sldId="2147483696"/>
            <pc:sldLayoutMk cId="541190786" sldId="2147483699"/>
          </pc:sldLayoutMkLst>
        </pc:sldLayoutChg>
        <pc:sldLayoutChg chg="del">
          <pc:chgData name="渡辺 佳人(WATANABE Yoshito)" userId="b713a18a-07e9-4350-95af-6cd947240e58" providerId="ADAL" clId="{0EF846AD-8B47-4DA9-8742-D7EC188AE358}" dt="2025-12-17T02:30:23.102" v="0" actId="2696"/>
          <pc:sldLayoutMkLst>
            <pc:docMk/>
            <pc:sldMasterMk cId="1825498201" sldId="2147483696"/>
            <pc:sldLayoutMk cId="1258376441" sldId="2147483700"/>
          </pc:sldLayoutMkLst>
        </pc:sldLayoutChg>
        <pc:sldLayoutChg chg="del">
          <pc:chgData name="渡辺 佳人(WATANABE Yoshito)" userId="b713a18a-07e9-4350-95af-6cd947240e58" providerId="ADAL" clId="{0EF846AD-8B47-4DA9-8742-D7EC188AE358}" dt="2025-12-17T02:30:23.102" v="0" actId="2696"/>
          <pc:sldLayoutMkLst>
            <pc:docMk/>
            <pc:sldMasterMk cId="1825498201" sldId="2147483696"/>
            <pc:sldLayoutMk cId="2285806133" sldId="2147483701"/>
          </pc:sldLayoutMkLst>
        </pc:sldLayoutChg>
        <pc:sldLayoutChg chg="del">
          <pc:chgData name="渡辺 佳人(WATANABE Yoshito)" userId="b713a18a-07e9-4350-95af-6cd947240e58" providerId="ADAL" clId="{0EF846AD-8B47-4DA9-8742-D7EC188AE358}" dt="2025-12-17T02:30:23.102" v="0" actId="2696"/>
          <pc:sldLayoutMkLst>
            <pc:docMk/>
            <pc:sldMasterMk cId="1825498201" sldId="2147483696"/>
            <pc:sldLayoutMk cId="2395708929" sldId="2147483702"/>
          </pc:sldLayoutMkLst>
        </pc:sldLayoutChg>
        <pc:sldLayoutChg chg="del">
          <pc:chgData name="渡辺 佳人(WATANABE Yoshito)" userId="b713a18a-07e9-4350-95af-6cd947240e58" providerId="ADAL" clId="{0EF846AD-8B47-4DA9-8742-D7EC188AE358}" dt="2025-12-17T02:30:23.102" v="0" actId="2696"/>
          <pc:sldLayoutMkLst>
            <pc:docMk/>
            <pc:sldMasterMk cId="1825498201" sldId="2147483696"/>
            <pc:sldLayoutMk cId="423060899" sldId="2147483703"/>
          </pc:sldLayoutMkLst>
        </pc:sldLayoutChg>
        <pc:sldLayoutChg chg="del">
          <pc:chgData name="渡辺 佳人(WATANABE Yoshito)" userId="b713a18a-07e9-4350-95af-6cd947240e58" providerId="ADAL" clId="{0EF846AD-8B47-4DA9-8742-D7EC188AE358}" dt="2025-12-17T02:30:23.102" v="0" actId="2696"/>
          <pc:sldLayoutMkLst>
            <pc:docMk/>
            <pc:sldMasterMk cId="1825498201" sldId="2147483696"/>
            <pc:sldLayoutMk cId="1479874582" sldId="2147483704"/>
          </pc:sldLayoutMkLst>
        </pc:sldLayoutChg>
        <pc:sldLayoutChg chg="del">
          <pc:chgData name="渡辺 佳人(WATANABE Yoshito)" userId="b713a18a-07e9-4350-95af-6cd947240e58" providerId="ADAL" clId="{0EF846AD-8B47-4DA9-8742-D7EC188AE358}" dt="2025-12-17T02:30:23.102" v="0" actId="2696"/>
          <pc:sldLayoutMkLst>
            <pc:docMk/>
            <pc:sldMasterMk cId="1825498201" sldId="2147483696"/>
            <pc:sldLayoutMk cId="1937967764" sldId="2147483705"/>
          </pc:sldLayoutMkLst>
        </pc:sldLayoutChg>
        <pc:sldLayoutChg chg="del">
          <pc:chgData name="渡辺 佳人(WATANABE Yoshito)" userId="b713a18a-07e9-4350-95af-6cd947240e58" providerId="ADAL" clId="{0EF846AD-8B47-4DA9-8742-D7EC188AE358}" dt="2025-12-17T02:30:23.102" v="0" actId="2696"/>
          <pc:sldLayoutMkLst>
            <pc:docMk/>
            <pc:sldMasterMk cId="1825498201" sldId="2147483696"/>
            <pc:sldLayoutMk cId="1882905945" sldId="2147483706"/>
          </pc:sldLayoutMkLst>
        </pc:sldLayoutChg>
        <pc:sldLayoutChg chg="del">
          <pc:chgData name="渡辺 佳人(WATANABE Yoshito)" userId="b713a18a-07e9-4350-95af-6cd947240e58" providerId="ADAL" clId="{0EF846AD-8B47-4DA9-8742-D7EC188AE358}" dt="2025-12-17T02:30:23.102" v="0" actId="2696"/>
          <pc:sldLayoutMkLst>
            <pc:docMk/>
            <pc:sldMasterMk cId="1825498201" sldId="2147483696"/>
            <pc:sldLayoutMk cId="1911658253" sldId="214748370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2026/1/6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2026/1/6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2026/1/6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2026/1/6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2026/1/6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2026/1/6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2026/1/6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2026/1/6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2026/1/6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2026/1/6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2026/1/6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2026/1/6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2026/1/6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0" y="92581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0BCC65C3-0CA5-92FC-6AB0-D2833EE13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850810"/>
              </p:ext>
            </p:extLst>
          </p:nvPr>
        </p:nvGraphicFramePr>
        <p:xfrm>
          <a:off x="5056583" y="2422673"/>
          <a:ext cx="4809000" cy="2164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4399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8456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2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689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566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99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12" name="表 7">
            <a:extLst>
              <a:ext uri="{FF2B5EF4-FFF2-40B4-BE49-F238E27FC236}">
                <a16:creationId xmlns:a16="http://schemas.microsoft.com/office/drawing/2014/main" id="{DAFB1B75-1EB8-7D0F-BA61-9B1B957FFD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754308"/>
              </p:ext>
            </p:extLst>
          </p:nvPr>
        </p:nvGraphicFramePr>
        <p:xfrm>
          <a:off x="5056583" y="981944"/>
          <a:ext cx="48090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476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47692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992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7377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 marR="0" lvl="0" indent="-92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4159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graphicFrame>
        <p:nvGraphicFramePr>
          <p:cNvPr id="13" name="表 7">
            <a:extLst>
              <a:ext uri="{FF2B5EF4-FFF2-40B4-BE49-F238E27FC236}">
                <a16:creationId xmlns:a16="http://schemas.microsoft.com/office/drawing/2014/main" id="{40D796B1-BC60-364D-44F5-23F85F4F9C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101233"/>
              </p:ext>
            </p:extLst>
          </p:nvPr>
        </p:nvGraphicFramePr>
        <p:xfrm>
          <a:off x="88583" y="4972690"/>
          <a:ext cx="4809000" cy="152193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8390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  <a:endParaRPr kumimoji="1" lang="ja-JP" altLang="en-US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11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と畜場でない場合（と畜場である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食品ロスの削減に努める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113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  <a:tr h="3113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4946732"/>
                  </a:ext>
                </a:extLst>
              </a:tr>
            </a:tbl>
          </a:graphicData>
        </a:graphic>
      </p:graphicFrame>
      <p:graphicFrame>
        <p:nvGraphicFramePr>
          <p:cNvPr id="14" name="表 7">
            <a:extLst>
              <a:ext uri="{FF2B5EF4-FFF2-40B4-BE49-F238E27FC236}">
                <a16:creationId xmlns:a16="http://schemas.microsoft.com/office/drawing/2014/main" id="{6BB2D83F-D4DE-C94C-82ED-FDD36C2D7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938136"/>
              </p:ext>
            </p:extLst>
          </p:nvPr>
        </p:nvGraphicFramePr>
        <p:xfrm>
          <a:off x="88583" y="2478696"/>
          <a:ext cx="4809000" cy="17221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7219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工場・倉庫・車両等の電気・燃料の使用状況の記録・保存に努める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550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DAB46FC6-AB58-D527-597B-080DC08B1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270013"/>
              </p:ext>
            </p:extLst>
          </p:nvPr>
        </p:nvGraphicFramePr>
        <p:xfrm>
          <a:off x="88583" y="4226073"/>
          <a:ext cx="4809000" cy="721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12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732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  <a:endParaRPr kumimoji="1" lang="en-US" altLang="ja-JP" sz="8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悪臭・害虫の発生防止・低減に努める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17F885E1-2CA4-598D-E084-2734438E5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272817"/>
              </p:ext>
            </p:extLst>
          </p:nvPr>
        </p:nvGraphicFramePr>
        <p:xfrm>
          <a:off x="88583" y="972773"/>
          <a:ext cx="4809000" cy="655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29665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8580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0155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752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24" name="表 7">
            <a:extLst>
              <a:ext uri="{FF2B5EF4-FFF2-40B4-BE49-F238E27FC236}">
                <a16:creationId xmlns:a16="http://schemas.microsoft.com/office/drawing/2014/main" id="{58CB878A-142F-CC2C-02AE-4B191F97F2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220943"/>
              </p:ext>
            </p:extLst>
          </p:nvPr>
        </p:nvGraphicFramePr>
        <p:xfrm>
          <a:off x="88583" y="1645719"/>
          <a:ext cx="4809000" cy="8077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3555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05888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7656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450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（します）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501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環境負荷低減に配慮した原料等の調達を検討（再掲）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19BDBC9-EE55-FFAA-2B3F-93FBA5F27557}"/>
              </a:ext>
            </a:extLst>
          </p:cNvPr>
          <p:cNvSpPr txBox="1"/>
          <p:nvPr/>
        </p:nvSpPr>
        <p:spPr>
          <a:xfrm>
            <a:off x="0" y="13151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食品関連事業者向け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175CCBB-54D7-71EA-1525-9F019C091419}"/>
              </a:ext>
            </a:extLst>
          </p:cNvPr>
          <p:cNvSpPr txBox="1"/>
          <p:nvPr/>
        </p:nvSpPr>
        <p:spPr>
          <a:xfrm>
            <a:off x="5029696" y="5729700"/>
            <a:ext cx="484941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注１　（５）⑦については、と畜場の場合には□にチェックしてください。この場合、当該項目の申請時・報告時のチェックは不要です。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179388" indent="-1793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注２　（６）⑩、（６）⑪、（７）⑮の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D04794-1B9A-DFFD-B134-62D98201BF16}"/>
              </a:ext>
            </a:extLst>
          </p:cNvPr>
          <p:cNvSpPr txBox="1"/>
          <p:nvPr/>
        </p:nvSpPr>
        <p:spPr>
          <a:xfrm>
            <a:off x="9050318" y="189828"/>
            <a:ext cx="92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Ver2.1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A818992-0728-343E-789C-2E13CA618028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CD711D5-CBD9-DD51-E13A-B29E9F745F6B}"/>
              </a:ext>
            </a:extLst>
          </p:cNvPr>
          <p:cNvSpPr txBox="1"/>
          <p:nvPr/>
        </p:nvSpPr>
        <p:spPr>
          <a:xfrm>
            <a:off x="4953000" y="4601272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800A1BB-61E5-1B17-4CD8-8F0AD6826D97}"/>
              </a:ext>
            </a:extLst>
          </p:cNvPr>
          <p:cNvSpPr txBox="1"/>
          <p:nvPr/>
        </p:nvSpPr>
        <p:spPr>
          <a:xfrm>
            <a:off x="7430989" y="5513824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185DCA9-DBA9-C832-BD7B-098188B32C14}"/>
              </a:ext>
            </a:extLst>
          </p:cNvPr>
          <p:cNvSpPr/>
          <p:nvPr/>
        </p:nvSpPr>
        <p:spPr>
          <a:xfrm>
            <a:off x="5033989" y="4649130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081E5D5-A182-C56D-6B26-D105DEA5ECEE}"/>
              </a:ext>
            </a:extLst>
          </p:cNvPr>
          <p:cNvSpPr txBox="1"/>
          <p:nvPr/>
        </p:nvSpPr>
        <p:spPr>
          <a:xfrm>
            <a:off x="0" y="6605203"/>
            <a:ext cx="8670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◆　上記はひな形であり、各事業によりチェックする取組は異なる場合があるため、各事業の要綱・要領などでご確認ください</a:t>
            </a:r>
            <a:r>
              <a:rPr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。</a:t>
            </a:r>
            <a:endParaRPr kumimoji="1"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505423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9BC445E31649B4FA9E9D73F56531435" ma:contentTypeVersion="15" ma:contentTypeDescription="新しいドキュメントを作成します。" ma:contentTypeScope="" ma:versionID="c444b6e56420a477fe7be4f43ce3f5d4">
  <xsd:schema xmlns:xsd="http://www.w3.org/2001/XMLSchema" xmlns:xs="http://www.w3.org/2001/XMLSchema" xmlns:p="http://schemas.microsoft.com/office/2006/metadata/properties" xmlns:ns2="d647fec6-85aa-4062-a76f-8fe3caa003bb" xmlns:ns3="85ec59af-1a16-40a0-b163-384e34c79a5c" targetNamespace="http://schemas.microsoft.com/office/2006/metadata/properties" ma:root="true" ma:fieldsID="00b89e70faf640315f9a67e52062b967" ns2:_="" ns3:_="">
    <xsd:import namespace="d647fec6-85aa-4062-a76f-8fe3caa003bb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7fec6-85aa-4062-a76f-8fe3caa003bb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a3d5568-7b16-4de8-ac13-a5d6d117c7a3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ec59af-1a16-40a0-b163-384e34c79a5c" xsi:nil="true"/>
    <_x4f5c__x6210__x65e5__x6642_ xmlns="d647fec6-85aa-4062-a76f-8fe3caa003bb" xsi:nil="true"/>
    <lcf76f155ced4ddcb4097134ff3c332f xmlns="d647fec6-85aa-4062-a76f-8fe3caa003bb">
      <Terms xmlns="http://schemas.microsoft.com/office/infopath/2007/PartnerControls"/>
    </lcf76f155ced4ddcb4097134ff3c332f>
    <MediaLengthInSeconds xmlns="d647fec6-85aa-4062-a76f-8fe3caa003bb" xsi:nil="true"/>
  </documentManagement>
</p:properties>
</file>

<file path=customXml/itemProps1.xml><?xml version="1.0" encoding="utf-8"?>
<ds:datastoreItem xmlns:ds="http://schemas.openxmlformats.org/officeDocument/2006/customXml" ds:itemID="{10A28211-5C75-459C-96EF-5E708A7D40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1AEA75-2375-454B-8754-00288856CB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47fec6-85aa-4062-a76f-8fe3caa003bb"/>
    <ds:schemaRef ds:uri="85ec59af-1a16-40a0-b163-384e34c79a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8B7C2A7-38FF-433F-972F-B0D0DCFF91B9}">
  <ds:schemaRefs>
    <ds:schemaRef ds:uri="http://schemas.openxmlformats.org/package/2006/metadata/core-properties"/>
    <ds:schemaRef ds:uri="http://schemas.microsoft.com/office/2006/documentManagement/types"/>
    <ds:schemaRef ds:uri="d647fec6-85aa-4062-a76f-8fe3caa003bb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metadata/properties"/>
    <ds:schemaRef ds:uri="85ec59af-1a16-40a0-b163-384e34c79a5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</TotalTime>
  <Words>639</Words>
  <PresentationFormat>A4 210 x 297 mm</PresentationFormat>
  <Paragraphs>115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Printed>2023-12-20T06:50:18Z</cp:lastPrinted>
  <dcterms:created xsi:type="dcterms:W3CDTF">2023-04-07T00:51:12Z</dcterms:created>
  <dcterms:modified xsi:type="dcterms:W3CDTF">2026-01-06T07:25:53Z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0x010100A9BC445E31649B4FA9E9D73F56531435</vt:lpwstr>
  </property>
  <property fmtid="{D5CDD505-2E9C-101B-9397-08002B2CF9AE}" pid="3" name="MediaServiceImageTags">
    <vt:lpwstr/>
  </property>
  <property fmtid="{D5CDD505-2E9C-101B-9397-08002B2CF9AE}" pid="4" name="Order">
    <vt:r8>13624100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