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96" r:id="rId1"/>
  </p:sldMasterIdLst>
  <p:notesMasterIdLst>
    <p:notesMasterId r:id="rId3"/>
  </p:notesMasterIdLst>
  <p:sldIdLst>
    <p:sldId id="2147378881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D9149-1DFD-4524-98D3-AD6CD41806A2}" v="2" dt="2024-03-15T02:16:19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2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3" rIns="91410" bIns="457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1"/>
            <a:ext cx="5445125" cy="3913187"/>
          </a:xfrm>
          <a:prstGeom prst="rect">
            <a:avLst/>
          </a:prstGeom>
        </p:spPr>
        <p:txBody>
          <a:bodyPr vert="horz" lIns="91410" tIns="45703" rIns="91410" bIns="457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2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57501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60960" y="97869"/>
            <a:ext cx="5695790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0" y="6144489"/>
            <a:ext cx="9906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（注１）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538163" indent="-538163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（注２）「関係法令の遵守」については、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廃棄物の処理及び清掃に関する法律（昭和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45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137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号）、エネルギーの使用の合理化及び非化石エネルギーへの転換等に関する法律（昭和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54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49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号）、資源の有効な利用の促進に関する法律（平成３年法律第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48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</a:t>
            </a:r>
            <a:r>
              <a:rPr lang="ja-JP" altLang="en-US" sz="1100" i="0" u="none" strike="noStrike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等を遵守することを示す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9C91AA-B9AA-5D9F-E398-4D05868E04FE}"/>
              </a:ext>
            </a:extLst>
          </p:cNvPr>
          <p:cNvSpPr txBox="1"/>
          <p:nvPr/>
        </p:nvSpPr>
        <p:spPr>
          <a:xfrm>
            <a:off x="-591625" y="1214353"/>
            <a:ext cx="396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/>
              <a:t>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F30E036-5BB9-7A0C-8933-91DC842776B2}"/>
              </a:ext>
            </a:extLst>
          </p:cNvPr>
          <p:cNvSpPr txBox="1"/>
          <p:nvPr/>
        </p:nvSpPr>
        <p:spPr>
          <a:xfrm>
            <a:off x="8778240" y="97869"/>
            <a:ext cx="95172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（別添）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490AC67-EF01-9358-7A22-A2C1F591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140044"/>
              </p:ext>
            </p:extLst>
          </p:nvPr>
        </p:nvGraphicFramePr>
        <p:xfrm>
          <a:off x="4974555" y="3697735"/>
          <a:ext cx="4894500" cy="23774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BAEF718D-E802-29E0-CDE7-95E00A4AD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507022"/>
              </p:ext>
            </p:extLst>
          </p:nvPr>
        </p:nvGraphicFramePr>
        <p:xfrm>
          <a:off x="4974555" y="7190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983ACF2-CDD9-3871-857D-3CF52420A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807006"/>
              </p:ext>
            </p:extLst>
          </p:nvPr>
        </p:nvGraphicFramePr>
        <p:xfrm>
          <a:off x="51637" y="3051936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E5D931CC-5B6E-F4D2-D663-C685C2C39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588505"/>
              </p:ext>
            </p:extLst>
          </p:nvPr>
        </p:nvGraphicFramePr>
        <p:xfrm>
          <a:off x="51637" y="7190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5" name="表 7">
            <a:extLst>
              <a:ext uri="{FF2B5EF4-FFF2-40B4-BE49-F238E27FC236}">
                <a16:creationId xmlns:a16="http://schemas.microsoft.com/office/drawing/2014/main" id="{378CF0A7-8A70-51B6-59B5-15E35277E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97896"/>
              </p:ext>
            </p:extLst>
          </p:nvPr>
        </p:nvGraphicFramePr>
        <p:xfrm>
          <a:off x="51637" y="1849300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6" name="表 7">
            <a:extLst>
              <a:ext uri="{FF2B5EF4-FFF2-40B4-BE49-F238E27FC236}">
                <a16:creationId xmlns:a16="http://schemas.microsoft.com/office/drawing/2014/main" id="{200DDF88-CC7D-2BB6-7FD6-3CCD47ABC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419242"/>
              </p:ext>
            </p:extLst>
          </p:nvPr>
        </p:nvGraphicFramePr>
        <p:xfrm>
          <a:off x="51637" y="52794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7" name="表 7">
            <a:extLst>
              <a:ext uri="{FF2B5EF4-FFF2-40B4-BE49-F238E27FC236}">
                <a16:creationId xmlns:a16="http://schemas.microsoft.com/office/drawing/2014/main" id="{1CF08A37-60B4-009A-F707-B90367535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40839"/>
              </p:ext>
            </p:extLst>
          </p:nvPr>
        </p:nvGraphicFramePr>
        <p:xfrm>
          <a:off x="4974555" y="2106794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583</Words>
  <Application>Microsoft Office PowerPoint</Application>
  <PresentationFormat>A4 210 x 297 mm</PresentationFormat>
  <Paragraphs>105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 ゴシック</vt:lpstr>
      <vt:lpstr>ＭＳ 明朝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2024-04-08T07:52:03Z</dcterms:created>
  <dcterms:modified xsi:type="dcterms:W3CDTF">2024-04-08T07:52:11Z</dcterms:modified>
</cp:coreProperties>
</file>