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60" r:id="rId4"/>
    <p:sldId id="259" r:id="rId5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FF"/>
    <a:srgbClr val="FFCC66"/>
    <a:srgbClr val="FFE9B3"/>
    <a:srgbClr val="FFE49F"/>
    <a:srgbClr val="CFAC67"/>
    <a:srgbClr val="5F5F5F"/>
    <a:srgbClr val="FF7C80"/>
    <a:srgbClr val="4D4D4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60" autoAdjust="0"/>
    <p:restoredTop sz="95794" autoAdjust="0"/>
  </p:normalViewPr>
  <p:slideViewPr>
    <p:cSldViewPr snapToGrid="0">
      <p:cViewPr varScale="1">
        <p:scale>
          <a:sx n="79" d="100"/>
          <a:sy n="79" d="100"/>
        </p:scale>
        <p:origin x="297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8" d="100"/>
          <a:sy n="68" d="100"/>
        </p:scale>
        <p:origin x="4164" y="7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igitalgojp-my.sharepoint.com/personal/kentaro_koba800_maff_go_jp/Documents/&#12487;&#12473;&#12463;&#12488;&#12483;&#12503;/&#12304;04-165&#12305;&#36786;&#26519;&#27700;&#29987;&#30465;/&#8251;&#12487;&#12540;&#12479;/R3&#38598;&#35336;_&#65288;0207&#65289;&#30906;&#23450;&#6528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70208785443103"/>
          <c:y val="0.11665864683581219"/>
          <c:w val="0.56948576574773602"/>
          <c:h val="0.804637649460484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7D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(2)'!$O$47:$O$51</c:f>
              <c:strCache>
                <c:ptCount val="5"/>
                <c:pt idx="0">
                  <c:v>全体</c:v>
                </c:pt>
                <c:pt idx="1">
                  <c:v>乗用型トラクター</c:v>
                </c:pt>
                <c:pt idx="2">
                  <c:v>農用運搬車</c:v>
                </c:pt>
                <c:pt idx="3">
                  <c:v>自脱型コンバイン</c:v>
                </c:pt>
                <c:pt idx="4">
                  <c:v>スピードスプレヤー</c:v>
                </c:pt>
              </c:strCache>
            </c:strRef>
          </c:cat>
          <c:val>
            <c:numRef>
              <c:f>'Sheet1 (2)'!$P$47:$P$51</c:f>
              <c:numCache>
                <c:formatCode>0.0</c:formatCode>
                <c:ptCount val="5"/>
                <c:pt idx="0">
                  <c:v>49.122807017543856</c:v>
                </c:pt>
                <c:pt idx="1">
                  <c:v>68.965517241379303</c:v>
                </c:pt>
                <c:pt idx="2">
                  <c:v>52.380952380952387</c:v>
                </c:pt>
                <c:pt idx="3">
                  <c:v>68.75</c:v>
                </c:pt>
                <c:pt idx="4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A-4C3C-A674-32BD29C6E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67"/>
        <c:axId val="1764670544"/>
        <c:axId val="1764657648"/>
      </c:barChart>
      <c:catAx>
        <c:axId val="17646705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defRPr>
            </a:pPr>
            <a:endParaRPr lang="ja-JP"/>
          </a:p>
        </c:txPr>
        <c:crossAx val="1764657648"/>
        <c:crosses val="autoZero"/>
        <c:auto val="1"/>
        <c:lblAlgn val="ctr"/>
        <c:lblOffset val="100"/>
        <c:noMultiLvlLbl val="0"/>
      </c:catAx>
      <c:valAx>
        <c:axId val="1764657648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defRPr>
            </a:pPr>
            <a:endParaRPr lang="ja-JP"/>
          </a:p>
        </c:txPr>
        <c:crossAx val="1764670544"/>
        <c:crosses val="autoZero"/>
        <c:crossBetween val="between"/>
      </c:valAx>
      <c:spPr>
        <a:solidFill>
          <a:srgbClr val="FFE7E7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537733815191813E-2"/>
          <c:y val="0.10286183904419252"/>
          <c:w val="0.84541611069566025"/>
          <c:h val="0.70478894341461495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年齢別!$A$28</c:f>
              <c:strCache>
                <c:ptCount val="1"/>
                <c:pt idx="0">
                  <c:v>死亡者数</c:v>
                </c:pt>
              </c:strCache>
            </c:strRef>
          </c:tx>
          <c:spPr>
            <a:solidFill>
              <a:srgbClr val="FFD94D"/>
            </a:solidFill>
            <a:ln w="12700">
              <a:solidFill>
                <a:srgbClr val="E6B368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7.51279689597260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4C-4784-AA2C-53C6C4DFC81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4C-4784-AA2C-53C6C4DFC81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3839850234756369E-2"/>
                      <c:h val="5.8787635710985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F4C-4784-AA2C-53C6C4DFC81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4C-4784-AA2C-53C6C4DFC81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4C-4784-AA2C-53C6C4DFC81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4C-4784-AA2C-53C6C4DFC81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4C-4784-AA2C-53C6C4DFC81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4C-4784-AA2C-53C6C4DFC81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4C-4784-AA2C-53C6C4DFC81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FF4C-4784-AA2C-53C6C4DFC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年齢別!$K$23:$T$23</c:f>
              <c:strCache>
                <c:ptCount val="10"/>
                <c:pt idx="0">
                  <c:v>H24</c:v>
                </c:pt>
                <c:pt idx="1">
                  <c:v>H25</c:v>
                </c:pt>
                <c:pt idx="2">
                  <c:v>H26</c:v>
                </c:pt>
                <c:pt idx="3">
                  <c:v>H27</c:v>
                </c:pt>
                <c:pt idx="4">
                  <c:v>H28</c:v>
                </c:pt>
                <c:pt idx="5">
                  <c:v>H29</c:v>
                </c:pt>
                <c:pt idx="6">
                  <c:v>H30</c:v>
                </c:pt>
                <c:pt idx="7">
                  <c:v>R元</c:v>
                </c:pt>
                <c:pt idx="8">
                  <c:v>R２</c:v>
                </c:pt>
                <c:pt idx="9">
                  <c:v>R３</c:v>
                </c:pt>
              </c:strCache>
            </c:strRef>
          </c:cat>
          <c:val>
            <c:numRef>
              <c:f>年齢別!$K$28:$T$28</c:f>
              <c:numCache>
                <c:formatCode>General</c:formatCode>
                <c:ptCount val="10"/>
                <c:pt idx="0">
                  <c:v>350</c:v>
                </c:pt>
                <c:pt idx="1">
                  <c:v>350</c:v>
                </c:pt>
                <c:pt idx="2">
                  <c:v>350</c:v>
                </c:pt>
                <c:pt idx="3">
                  <c:v>338</c:v>
                </c:pt>
                <c:pt idx="4" formatCode="0_);[Red]\(0\)">
                  <c:v>312</c:v>
                </c:pt>
                <c:pt idx="5" formatCode="0_);[Red]\(0\)">
                  <c:v>304</c:v>
                </c:pt>
                <c:pt idx="6" formatCode="0_);[Red]\(0\)">
                  <c:v>274</c:v>
                </c:pt>
                <c:pt idx="7" formatCode="0_);[Red]\(0\)">
                  <c:v>281</c:v>
                </c:pt>
                <c:pt idx="8" formatCode="0_);[Red]\(0\)">
                  <c:v>270</c:v>
                </c:pt>
                <c:pt idx="9" formatCode="0_);[Red]\(0\)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F4C-4784-AA2C-53C6C4DFC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72872976"/>
        <c:axId val="272873368"/>
      </c:barChart>
      <c:lineChart>
        <c:grouping val="standard"/>
        <c:varyColors val="0"/>
        <c:ser>
          <c:idx val="0"/>
          <c:order val="1"/>
          <c:tx>
            <c:v>農業（10万人当たり）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dLbls>
            <c:dLbl>
              <c:idx val="9"/>
              <c:layout>
                <c:manualLayout>
                  <c:x val="-5.0837988081379668E-2"/>
                  <c:y val="-4.8833179823821952E-2"/>
                </c:manualLayout>
              </c:layout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F4C-4784-AA2C-53C6C4DFC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年齢別!$K$29:$T$29</c:f>
              <c:numCache>
                <c:formatCode>0.0_);[Red]\(0.0\)</c:formatCode>
                <c:ptCount val="10"/>
                <c:pt idx="0">
                  <c:v>8.7611704923777829</c:v>
                </c:pt>
                <c:pt idx="1">
                  <c:v>9.0937435044689252</c:v>
                </c:pt>
                <c:pt idx="2">
                  <c:v>9.4809838552389216</c:v>
                </c:pt>
                <c:pt idx="3">
                  <c:v>9.9443849971593767</c:v>
                </c:pt>
                <c:pt idx="4">
                  <c:v>9.8422712933753935</c:v>
                </c:pt>
                <c:pt idx="5">
                  <c:v>10.141108182940254</c:v>
                </c:pt>
                <c:pt idx="6">
                  <c:v>9.5294404062184821</c:v>
                </c:pt>
                <c:pt idx="7">
                  <c:v>10.16311620673442</c:v>
                </c:pt>
                <c:pt idx="8">
                  <c:v>10.827406330904786</c:v>
                </c:pt>
                <c:pt idx="9">
                  <c:v>10.548799093326359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F4C-4784-AA2C-53C6C4DFC81F}"/>
            </c:ext>
          </c:extLst>
        </c:ser>
        <c:ser>
          <c:idx val="1"/>
          <c:order val="2"/>
          <c:tx>
            <c:v>建設業（10万人当たり）</c:v>
          </c:tx>
          <c:spPr>
            <a:ln w="28575" cap="rnd">
              <a:solidFill>
                <a:srgbClr val="0000FF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00FF"/>
              </a:solidFill>
              <a:ln w="9525">
                <a:noFill/>
              </a:ln>
              <a:effectLst/>
            </c:spPr>
          </c:marker>
          <c:dLbls>
            <c:dLbl>
              <c:idx val="9"/>
              <c:layout>
                <c:manualLayout>
                  <c:x val="-4.3575418355468284E-2"/>
                  <c:y val="4.8833179823821952E-2"/>
                </c:manualLayout>
              </c:layout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00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F4C-4784-AA2C-53C6C4DFC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年齢別!$K$30:$T$30</c:f>
              <c:numCache>
                <c:formatCode>0.0_);[Red]\(0.0\)</c:formatCode>
                <c:ptCount val="10"/>
                <c:pt idx="0">
                  <c:v>7.2962226640159047</c:v>
                </c:pt>
                <c:pt idx="1">
                  <c:v>6.8537074148296595</c:v>
                </c:pt>
                <c:pt idx="2">
                  <c:v>7.4653465346534649</c:v>
                </c:pt>
                <c:pt idx="3">
                  <c:v>6.54</c:v>
                </c:pt>
                <c:pt idx="4">
                  <c:v>5.975609756097561</c:v>
                </c:pt>
                <c:pt idx="5">
                  <c:v>6.4859437751004014</c:v>
                </c:pt>
                <c:pt idx="6">
                  <c:v>6.1431411530815101</c:v>
                </c:pt>
                <c:pt idx="7">
                  <c:v>5.3907815631262519</c:v>
                </c:pt>
                <c:pt idx="8">
                  <c:v>5.2439024390243905</c:v>
                </c:pt>
                <c:pt idx="9">
                  <c:v>5.9751037344398341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F4C-4784-AA2C-53C6C4DFC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6835552"/>
        <c:axId val="1546831808"/>
      </c:lineChart>
      <c:catAx>
        <c:axId val="27287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ja-JP"/>
          </a:p>
        </c:txPr>
        <c:crossAx val="272873368"/>
        <c:crosses val="autoZero"/>
        <c:auto val="1"/>
        <c:lblAlgn val="ctr"/>
        <c:lblOffset val="100"/>
        <c:noMultiLvlLbl val="0"/>
      </c:catAx>
      <c:valAx>
        <c:axId val="272873368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ja-JP"/>
          </a:p>
        </c:txPr>
        <c:crossAx val="272872976"/>
        <c:crosses val="autoZero"/>
        <c:crossBetween val="between"/>
      </c:valAx>
      <c:valAx>
        <c:axId val="1546831808"/>
        <c:scaling>
          <c:orientation val="minMax"/>
        </c:scaling>
        <c:delete val="0"/>
        <c:axPos val="r"/>
        <c:numFmt formatCode="0.0_);[Red]\(0.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ja-JP"/>
          </a:p>
        </c:txPr>
        <c:crossAx val="1546835552"/>
        <c:crosses val="max"/>
        <c:crossBetween val="between"/>
      </c:valAx>
      <c:catAx>
        <c:axId val="1546835552"/>
        <c:scaling>
          <c:orientation val="minMax"/>
        </c:scaling>
        <c:delete val="1"/>
        <c:axPos val="b"/>
        <c:majorTickMark val="out"/>
        <c:minorTickMark val="none"/>
        <c:tickLblPos val="nextTo"/>
        <c:crossAx val="154683180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16735840669923"/>
          <c:y val="0.1389123559748576"/>
          <c:w val="0.60270395965530676"/>
          <c:h val="0.75873117120156308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7D6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6D-4D59-B5DE-EF4B9F8892F3}"/>
              </c:ext>
            </c:extLst>
          </c:dPt>
          <c:dPt>
            <c:idx val="1"/>
            <c:bubble3D val="0"/>
            <c:spPr>
              <a:solidFill>
                <a:srgbClr val="FFD94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6D-4D59-B5DE-EF4B9F8892F3}"/>
              </c:ext>
            </c:extLst>
          </c:dPt>
          <c:dPt>
            <c:idx val="2"/>
            <c:bubble3D val="0"/>
            <c:spPr>
              <a:solidFill>
                <a:srgbClr val="0C93A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6D-4D59-B5DE-EF4B9F8892F3}"/>
              </c:ext>
            </c:extLst>
          </c:dPt>
          <c:cat>
            <c:strRef>
              <c:f>(表1!$AD$6,表1!$AD$15,表1!$AD$16)</c:f>
              <c:strCache>
                <c:ptCount val="3"/>
                <c:pt idx="0">
                  <c:v>農業機械作業に係る事故</c:v>
                </c:pt>
                <c:pt idx="1">
                  <c:v>農業用施設作業に係る事故</c:v>
                </c:pt>
                <c:pt idx="2">
                  <c:v>機械・施設以外の作業に係る事故</c:v>
                </c:pt>
              </c:strCache>
            </c:strRef>
          </c:cat>
          <c:val>
            <c:numRef>
              <c:f>(表1!$AE$6,表1!$AE$15,表1!$AE$16)</c:f>
              <c:numCache>
                <c:formatCode>General"人"</c:formatCode>
                <c:ptCount val="3"/>
                <c:pt idx="0">
                  <c:v>171</c:v>
                </c:pt>
                <c:pt idx="1">
                  <c:v>7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6D-4D59-B5DE-EF4B9F889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13968451686748"/>
          <c:y val="0.22691140390128736"/>
          <c:w val="0.51331880606295599"/>
          <c:h val="0.56310910111524182"/>
        </c:manualLayout>
      </c:layout>
      <c:pieChart>
        <c:varyColors val="1"/>
        <c:ser>
          <c:idx val="0"/>
          <c:order val="0"/>
          <c:spPr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  <a:prstDash val="sysDash"/>
            </a:ln>
          </c:spPr>
          <c:dPt>
            <c:idx val="0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E1-4BBC-BEBA-291BBE622572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E1-4BBC-BEBA-291BBE622572}"/>
              </c:ext>
            </c:extLst>
          </c:dPt>
          <c:dPt>
            <c:idx val="2"/>
            <c:bubble3D val="0"/>
            <c:spPr>
              <a:solidFill>
                <a:schemeClr val="bg1">
                  <a:alpha val="4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E1-4BBC-BEBA-291BBE622572}"/>
              </c:ext>
            </c:extLst>
          </c:dPt>
          <c:dPt>
            <c:idx val="3"/>
            <c:bubble3D val="0"/>
            <c:spPr>
              <a:solidFill>
                <a:schemeClr val="bg1">
                  <a:alpha val="5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E1-4BBC-BEBA-291BBE622572}"/>
              </c:ext>
            </c:extLst>
          </c:dPt>
          <c:dPt>
            <c:idx val="4"/>
            <c:bubble3D val="0"/>
            <c:spPr>
              <a:solidFill>
                <a:schemeClr val="bg1">
                  <a:alpha val="6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E1-4BBC-BEBA-291BBE622572}"/>
              </c:ext>
            </c:extLst>
          </c:dPt>
          <c:dPt>
            <c:idx val="5"/>
            <c:bubble3D val="0"/>
            <c:spPr>
              <a:solidFill>
                <a:schemeClr val="bg1">
                  <a:alpha val="7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B-D4E1-4BBC-BEBA-291BBE622572}"/>
              </c:ext>
            </c:extLst>
          </c:dPt>
          <c:dPt>
            <c:idx val="6"/>
            <c:bubble3D val="0"/>
            <c:spPr>
              <a:solidFill>
                <a:schemeClr val="bg1">
                  <a:alpha val="8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D-D4E1-4BBC-BEBA-291BBE622572}"/>
              </c:ext>
            </c:extLst>
          </c:dPt>
          <c:dPt>
            <c:idx val="7"/>
            <c:bubble3D val="0"/>
            <c:spPr>
              <a:solidFill>
                <a:schemeClr val="bg1">
                  <a:alpha val="9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F-D4E1-4BBC-BEBA-291BBE622572}"/>
              </c:ext>
            </c:extLst>
          </c:dPt>
          <c:dPt>
            <c:idx val="8"/>
            <c:bubble3D val="0"/>
            <c:spPr>
              <a:solidFill>
                <a:schemeClr val="bg1">
                  <a:alpha val="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1-D4E1-4BBC-BEBA-291BBE622572}"/>
              </c:ext>
            </c:extLst>
          </c:dPt>
          <c:dPt>
            <c:idx val="9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3-D4E1-4BBC-BEBA-291BBE622572}"/>
              </c:ext>
            </c:extLst>
          </c:dPt>
          <c:dPt>
            <c:idx val="10"/>
            <c:bubble3D val="0"/>
            <c:spPr>
              <a:solidFill>
                <a:schemeClr val="bg1">
                  <a:alpha val="35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5-D4E1-4BBC-BEBA-291BBE622572}"/>
              </c:ext>
            </c:extLst>
          </c:dPt>
          <c:dPt>
            <c:idx val="11"/>
            <c:bubble3D val="0"/>
            <c:spPr>
              <a:solidFill>
                <a:schemeClr val="bg1">
                  <a:alpha val="5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7-D4E1-4BBC-BEBA-291BBE622572}"/>
              </c:ext>
            </c:extLst>
          </c:dPt>
          <c:dPt>
            <c:idx val="12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9-D4E1-4BBC-BEBA-291BBE622572}"/>
              </c:ext>
            </c:extLst>
          </c:dPt>
          <c:dPt>
            <c:idx val="13"/>
            <c:bubble3D val="0"/>
            <c:spPr>
              <a:solidFill>
                <a:schemeClr val="bg1">
                  <a:alpha val="2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B-D4E1-4BBC-BEBA-291BBE622572}"/>
              </c:ext>
            </c:extLst>
          </c:dPt>
          <c:dPt>
            <c:idx val="14"/>
            <c:bubble3D val="0"/>
            <c:spPr>
              <a:solidFill>
                <a:schemeClr val="bg1">
                  <a:alpha val="65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D-D4E1-4BBC-BEBA-291BBE622572}"/>
              </c:ext>
            </c:extLst>
          </c:dPt>
          <c:dPt>
            <c:idx val="15"/>
            <c:bubble3D val="0"/>
            <c:spPr>
              <a:solidFill>
                <a:schemeClr val="bg1">
                  <a:alpha val="80000"/>
                </a:schemeClr>
              </a:solidFill>
              <a:ln w="6350">
                <a:solidFill>
                  <a:schemeClr val="bg1"/>
                </a:solidFill>
                <a:prstDash val="sys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F-D4E1-4BBC-BEBA-291BBE622572}"/>
              </c:ext>
            </c:extLst>
          </c:dPt>
          <c:dLbls>
            <c:dLbl>
              <c:idx val="0"/>
              <c:layout>
                <c:manualLayout>
                  <c:x val="-8.4135977259950409E-2"/>
                  <c:y val="0.1270376065909750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6AFB1596-76AA-433D-A6E5-AD703C5D5E26}" type="CATEGORYNAME">
                      <a:rPr lang="ja-JP" altLang="en-US" sz="8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[分類名]</a:t>
                    </a:fld>
                    <a:endParaRPr lang="ja-JP" altLang="en-US" sz="80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+mn-ea"/>
                      </a:defRPr>
                    </a:pPr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B691743A-4A7C-4806-BAAC-0585A713020E}" type="VALUE"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[値]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18BD1C13-2E2C-40F1-8484-4DA9DE013160}" type="PERCENTAGE">
                      <a:rPr lang="en-US" altLang="ja-JP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[パーセンテージ]</a:t>
                    </a:fld>
                    <a:endParaRPr lang="ja-JP" altLang="en-US" sz="800" baseline="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251910406390356"/>
                      <c:h val="0.119895756533944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4E1-4BBC-BEBA-291BBE622572}"/>
                </c:ext>
              </c:extLst>
            </c:dLbl>
            <c:dLbl>
              <c:idx val="1"/>
              <c:layout>
                <c:manualLayout>
                  <c:x val="-9.969608390023664E-3"/>
                  <c:y val="-3.83316847499788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0A81D89C-7AE0-4B01-A0C7-98F321335D0C}" type="CATEGORYNAME">
                      <a:rPr lang="ja-JP" altLang="en-US" sz="8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[分類名]</a:t>
                    </a:fld>
                    <a:endParaRPr lang="ja-JP" altLang="en-US" sz="80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+mn-ea"/>
                      </a:defRPr>
                    </a:pPr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5FC20B7D-6E7A-4758-941A-1B3433317352}" type="VALUE"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[値]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20CCDAFD-7393-443F-905F-338B45206D14}" type="PERCENTAGE">
                      <a:rPr lang="en-US" altLang="ja-JP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[パーセンテージ]</a:t>
                    </a:fld>
                    <a:endParaRPr lang="ja-JP" altLang="en-US" sz="800" baseline="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589065557410123"/>
                      <c:h val="0.13126319083422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4E1-4BBC-BEBA-291BBE622572}"/>
                </c:ext>
              </c:extLst>
            </c:dLbl>
            <c:dLbl>
              <c:idx val="2"/>
              <c:layout>
                <c:manualLayout>
                  <c:x val="-7.3948468816323332E-2"/>
                  <c:y val="-9.24147552818776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DC223FEA-7E9B-49CB-8BDA-4AB85C26CE6A}" type="CATEGORYNAME">
                      <a:rPr lang="zh-TW" altLang="en-US" sz="80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sz="80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C9765426-1B0E-4BCC-87FE-0726E839C5C4}" type="VALUE">
                      <a:rPr lang="zh-TW" altLang="en-US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F48E2FAF-E471-4400-9445-7C305199D4B2}" type="PERCENTAGE">
                      <a:rPr lang="en-US" altLang="zh-TW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sz="800" baseline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72612282695087"/>
                      <c:h val="0.115314528965454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E1-4BBC-BEBA-291BBE622572}"/>
                </c:ext>
              </c:extLst>
            </c:dLbl>
            <c:dLbl>
              <c:idx val="3"/>
              <c:layout>
                <c:manualLayout>
                  <c:x val="2.5348721798285564E-2"/>
                  <c:y val="1.91333315629199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94CD3286-4F0E-4E8E-8D6E-A3F085FD169F}" type="CATEGORYNAME">
                      <a:rPr lang="ja-JP" altLang="en-US" sz="8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[分類名]</a:t>
                    </a:fld>
                    <a:endParaRPr lang="ja-JP" altLang="en-US" sz="80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+mn-ea"/>
                      </a:defRPr>
                    </a:pPr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4DEA993E-A983-4B4F-8C62-D16D604B94A7}" type="VALUE"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[値]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1A293F06-9C13-4BAE-A333-81FDBFC61DBF}" type="PERCENTAGE">
                      <a:rPr lang="en-US" altLang="ja-JP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[パーセンテージ]</a:t>
                    </a:fld>
                    <a:endParaRPr lang="ja-JP" altLang="en-US" sz="800" baseline="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66094949183174"/>
                      <c:h val="0.123572154647134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4E1-4BBC-BEBA-291BBE622572}"/>
                </c:ext>
              </c:extLst>
            </c:dLbl>
            <c:dLbl>
              <c:idx val="4"/>
              <c:layout>
                <c:manualLayout>
                  <c:x val="1.4149884730871644E-2"/>
                  <c:y val="7.04082892577978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C04D79F3-2C55-479D-8FE2-3E0FC799225C}" type="CATEGORYNAME">
                      <a:rPr lang="ja-JP" altLang="en-US" sz="800" smtClean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ja-JP" altLang="en-US" sz="800" dirty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ja-JP" altLang="en-US" sz="80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（スピードスプレヤー）</a:t>
                    </a: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ja-JP" altLang="en-US" sz="800" baseline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EF606A8E-6327-41A7-9522-E44A90ACA146}" type="VALUE">
                      <a:rPr lang="ja-JP" altLang="en-US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ja-JP" altLang="en-US" sz="800" baseline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40975E3E-8F38-416E-ACFA-B8B853622599}" type="PERCENTAGE">
                      <a:rPr lang="en-US" altLang="ja-JP" sz="8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ja-JP" altLang="en-US" sz="800" baseline="0" dirty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909556224750829"/>
                      <c:h val="0.126458435029434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4E1-4BBC-BEBA-291BBE622572}"/>
                </c:ext>
              </c:extLst>
            </c:dLbl>
            <c:dLbl>
              <c:idx val="5"/>
              <c:layout>
                <c:manualLayout>
                  <c:x val="-0.12683730601447729"/>
                  <c:y val="5.26352100718631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defRPr>
                    </a:pPr>
                    <a:fld id="{A668E4C0-1097-4A2A-96DB-55959760ADA3}" type="CATEGORYNAME">
                      <a:rPr lang="zh-TW" altLang="en-US" sz="80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[分類名]</a:t>
                    </a:fld>
                    <a:endParaRPr lang="zh-TW" altLang="en-US" sz="80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defRPr>
                    </a:pPr>
                    <a:r>
                      <a:rPr lang="zh-TW" altLang="en-US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45DD7C93-D0CB-45E7-96B7-23697DA1AD6E}" type="VALUE">
                      <a:rPr lang="zh-TW" altLang="en-US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[値]</a:t>
                    </a:fld>
                    <a:r>
                      <a:rPr lang="zh-TW" altLang="en-US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t> </a:t>
                    </a:r>
                    <a:fld id="{B3CB1DB8-462F-4A59-9043-17CD845BFDB7}" type="PERCENTAGE">
                      <a:rPr lang="en-US" altLang="zh-TW" sz="800" baseline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defRPr>
                      </a:pPr>
                      <a:t>[パーセンテージ]</a:t>
                    </a:fld>
                    <a:endParaRPr lang="zh-TW" altLang="en-US" sz="800" baseline="0"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668632358020875"/>
                      <c:h val="9.266642326345118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4E1-4BBC-BEBA-291BBE62257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5597826401890411"/>
                      <c:h val="9.26664232634511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4E1-4BBC-BEBA-291BBE622572}"/>
                </c:ext>
              </c:extLst>
            </c:dLbl>
            <c:dLbl>
              <c:idx val="7"/>
              <c:layout>
                <c:manualLayout>
                  <c:x val="0.17213423297002131"/>
                  <c:y val="-8.050457327882285E-2"/>
                </c:manualLayout>
              </c:layout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398466664398065"/>
                      <c:h val="0.10613486760292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4E1-4BBC-BEBA-291BBE62257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4E1-4BBC-BEBA-291BBE622572}"/>
                </c:ext>
              </c:extLst>
            </c:dLbl>
            <c:dLbl>
              <c:idx val="9"/>
              <c:layout>
                <c:manualLayout>
                  <c:x val="0.15914876669124495"/>
                  <c:y val="3.174747486461099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4E1-4BBC-BEBA-291BBE622572}"/>
                </c:ext>
              </c:extLst>
            </c:dLbl>
            <c:dLbl>
              <c:idx val="10"/>
              <c:layout>
                <c:manualLayout>
                  <c:x val="-0.10176504490920105"/>
                  <c:y val="-8.7717593154085368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34512B58-55E0-47AA-9CF4-5406DE5EC9A9}" type="CATEGORYNAME">
                      <a:rPr lang="ja-JP" altLang="en-US" sz="8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[分類名]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+mn-ea"/>
                      </a:defRPr>
                    </a:pPr>
                    <a:fld id="{F6335DD5-D799-4949-AB4C-31DB238E790D}" type="VALUE"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[値]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52565B18-7CED-4A18-9BED-00C2E74C91DA}" type="PERCENTAGE">
                      <a:rPr lang="en-US" altLang="ja-JP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[パーセンテージ]</a:t>
                    </a:fld>
                    <a:endParaRPr lang="ja-JP" altLang="en-US" sz="800" baseline="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59530423434411"/>
                      <c:h val="0.126531644310324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D4E1-4BBC-BEBA-291BBE622572}"/>
                </c:ext>
              </c:extLst>
            </c:dLbl>
            <c:dLbl>
              <c:idx val="11"/>
              <c:layout>
                <c:manualLayout>
                  <c:x val="-0.12979625255487812"/>
                  <c:y val="-5.8272242665629255E-2"/>
                </c:manualLayout>
              </c:layout>
              <c:tx>
                <c:rich>
                  <a:bodyPr/>
                  <a:lstStyle/>
                  <a:p>
                    <a:fld id="{2201F414-BE74-420D-BACB-E2396D6AD558}" type="CATEGORYNAME">
                      <a:rPr lang="ja-JP" altLang="en-US"/>
                      <a:pPr/>
                      <a:t>[分類名]</a:t>
                    </a:fld>
                    <a:endParaRPr lang="ja-JP" altLang="en-US"/>
                  </a:p>
                  <a:p>
                    <a:r>
                      <a:rPr lang="ja-JP" altLang="en-US" baseline="0"/>
                      <a:t> </a:t>
                    </a:r>
                    <a:fld id="{702CE595-3701-4FCE-80C9-CC97C28B7F15}" type="VALUE">
                      <a:rPr lang="ja-JP" altLang="en-US" baseline="0"/>
                      <a:pPr/>
                      <a:t>[値]</a:t>
                    </a:fld>
                    <a:r>
                      <a:rPr lang="ja-JP" altLang="en-US" baseline="0"/>
                      <a:t> </a:t>
                    </a:r>
                    <a:fld id="{FE7AB413-DC8B-4DF0-B639-0D507470E4BC}" type="PERCENTAGE">
                      <a:rPr lang="en-US" altLang="ja-JP" baseline="0"/>
                      <a:pPr/>
                      <a:t>[パーセンテージ]</a:t>
                    </a:fld>
                    <a:endParaRPr lang="ja-JP" alt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7498218360263"/>
                      <c:h val="0.1139620796650330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D4E1-4BBC-BEBA-291BBE622572}"/>
                </c:ext>
              </c:extLst>
            </c:dLbl>
            <c:dLbl>
              <c:idx val="14"/>
              <c:layout>
                <c:manualLayout>
                  <c:x val="1.9394970448259323E-2"/>
                  <c:y val="-0.135091151715594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fld id="{CC26F930-F14C-40B0-8645-480985850DE6}" type="CATEGORYNAME">
                      <a:rPr lang="ja-JP" altLang="en-US" sz="80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[分類名]</a:t>
                    </a:fld>
                    <a:endParaRPr lang="ja-JP" altLang="en-US" sz="80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  <a:p>
                    <a:pPr>
                      <a:defRPr sz="800">
                        <a:solidFill>
                          <a:schemeClr val="tx1"/>
                        </a:solidFill>
                        <a:latin typeface="+mn-ea"/>
                      </a:defRPr>
                    </a:pPr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8C5993F4-5E8E-4BDD-8E89-39F4C767B8C3}" type="VALUE"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[値]</a:t>
                    </a:fld>
                    <a:r>
                      <a:rPr lang="ja-JP" altLang="en-US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t> </a:t>
                    </a:r>
                    <a:fld id="{02313115-9A6E-4E02-AAA5-98D58F47B67B}" type="PERCENTAGE">
                      <a:rPr lang="en-US" altLang="ja-JP" sz="800" baseline="0">
                        <a:solidFill>
                          <a:schemeClr val="tx1"/>
                        </a:solidFill>
                        <a:latin typeface="+mn-ea"/>
                        <a:ea typeface="+mn-ea"/>
                      </a:rPr>
                      <a:pPr>
                        <a:defRPr sz="800">
                          <a:solidFill>
                            <a:schemeClr val="tx1"/>
                          </a:solidFill>
                          <a:latin typeface="+mn-ea"/>
                        </a:defRPr>
                      </a:pPr>
                      <a:t>[パーセンテージ]</a:t>
                    </a:fld>
                    <a:endParaRPr lang="ja-JP" altLang="en-US" sz="800" baseline="0">
                      <a:solidFill>
                        <a:schemeClr val="tx1"/>
                      </a:solidFill>
                      <a:latin typeface="+mn-ea"/>
                      <a:ea typeface="+mn-ea"/>
                    </a:endParaRPr>
                  </a:p>
                </c:rich>
              </c:tx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41543898144798946"/>
                      <c:h val="0.1151167473527985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D4E1-4BBC-BEBA-291BBE622572}"/>
                </c:ext>
              </c:extLst>
            </c:dLbl>
            <c:dLbl>
              <c:idx val="15"/>
              <c:layout>
                <c:manualLayout>
                  <c:x val="4.7780579004022369E-2"/>
                  <c:y val="9.896756611877849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D4E1-4BBC-BEBA-291BBE622572}"/>
                </c:ext>
              </c:extLst>
            </c:dLbl>
            <c:numFmt formatCode="\(0.0%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bg1">
                      <a:lumMod val="50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表1!$AF$7:$AF$22</c:f>
              <c:strCache>
                <c:ptCount val="16"/>
                <c:pt idx="0">
                  <c:v>乗用型トラクター</c:v>
                </c:pt>
                <c:pt idx="1">
                  <c:v>歩行型トラクター</c:v>
                </c:pt>
                <c:pt idx="2">
                  <c:v>農用運搬車</c:v>
                </c:pt>
                <c:pt idx="3">
                  <c:v>自脱型コンバイン</c:v>
                </c:pt>
                <c:pt idx="4">
                  <c:v>動力防除機</c:v>
                </c:pt>
                <c:pt idx="5">
                  <c:v>動力刈払機</c:v>
                </c:pt>
                <c:pt idx="6">
                  <c:v>農用高所作業機</c:v>
                </c:pt>
                <c:pt idx="7">
                  <c:v>その他</c:v>
                </c:pt>
                <c:pt idx="8">
                  <c:v>農業用施設作業に係る事故</c:v>
                </c:pt>
                <c:pt idx="9">
                  <c:v>熱中症</c:v>
                </c:pt>
                <c:pt idx="10">
                  <c:v>ほ場、道路からの転落 </c:v>
                </c:pt>
                <c:pt idx="11">
                  <c:v>稲ワラ焼却中等の火傷</c:v>
                </c:pt>
                <c:pt idx="14">
                  <c:v>木等の高所からの転落</c:v>
                </c:pt>
                <c:pt idx="15">
                  <c:v>その他</c:v>
                </c:pt>
              </c:strCache>
            </c:strRef>
          </c:cat>
          <c:val>
            <c:numRef>
              <c:f>表1!$AG$7:$AG$22</c:f>
              <c:numCache>
                <c:formatCode>General"人"</c:formatCode>
                <c:ptCount val="16"/>
                <c:pt idx="0">
                  <c:v>58</c:v>
                </c:pt>
                <c:pt idx="1">
                  <c:v>22</c:v>
                </c:pt>
                <c:pt idx="2">
                  <c:v>21</c:v>
                </c:pt>
                <c:pt idx="3">
                  <c:v>16</c:v>
                </c:pt>
                <c:pt idx="4">
                  <c:v>16</c:v>
                </c:pt>
                <c:pt idx="5">
                  <c:v>11</c:v>
                </c:pt>
                <c:pt idx="6">
                  <c:v>1</c:v>
                </c:pt>
                <c:pt idx="7">
                  <c:v>26</c:v>
                </c:pt>
                <c:pt idx="8">
                  <c:v>7</c:v>
                </c:pt>
                <c:pt idx="9">
                  <c:v>23</c:v>
                </c:pt>
                <c:pt idx="10">
                  <c:v>11</c:v>
                </c:pt>
                <c:pt idx="11">
                  <c:v>9</c:v>
                </c:pt>
                <c:pt idx="14">
                  <c:v>8</c:v>
                </c:pt>
                <c:pt idx="1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D4E1-4BBC-BEBA-291BBE622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59" tIns="47379" rIns="94759" bIns="473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507" y="0"/>
            <a:ext cx="3077137" cy="512304"/>
          </a:xfrm>
          <a:prstGeom prst="rect">
            <a:avLst/>
          </a:prstGeom>
        </p:spPr>
        <p:txBody>
          <a:bodyPr vert="horz" lIns="94759" tIns="47379" rIns="94759" bIns="47379" rtlCol="0"/>
          <a:lstStyle>
            <a:lvl1pPr algn="r">
              <a:defRPr sz="1200"/>
            </a:lvl1pPr>
          </a:lstStyle>
          <a:p>
            <a:fld id="{B58EA190-7EE4-4EC6-989B-1C5A479C3E5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92225" y="255588"/>
            <a:ext cx="4514850" cy="6524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79" rIns="94759" bIns="473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66405" y="7370743"/>
            <a:ext cx="6366490" cy="2485483"/>
          </a:xfrm>
          <a:prstGeom prst="rect">
            <a:avLst/>
          </a:prstGeom>
        </p:spPr>
        <p:txBody>
          <a:bodyPr vert="horz" lIns="94759" tIns="47379" rIns="94759" bIns="47379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2310"/>
            <a:ext cx="3077137" cy="512304"/>
          </a:xfrm>
          <a:prstGeom prst="rect">
            <a:avLst/>
          </a:prstGeom>
        </p:spPr>
        <p:txBody>
          <a:bodyPr vert="horz" lIns="94759" tIns="47379" rIns="94759" bIns="473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507" y="9722310"/>
            <a:ext cx="3077137" cy="512304"/>
          </a:xfrm>
          <a:prstGeom prst="rect">
            <a:avLst/>
          </a:prstGeom>
        </p:spPr>
        <p:txBody>
          <a:bodyPr vert="horz" lIns="94759" tIns="47379" rIns="94759" bIns="47379" rtlCol="0" anchor="b"/>
          <a:lstStyle>
            <a:lvl1pPr algn="r">
              <a:defRPr sz="1200"/>
            </a:lvl1pPr>
          </a:lstStyle>
          <a:p>
            <a:fld id="{8963B8AB-5C3A-4141-AB18-2DC31382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1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90638" y="371475"/>
            <a:ext cx="4518025" cy="6526213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xfrm>
            <a:off x="4022164" y="9722310"/>
            <a:ext cx="3077137" cy="512304"/>
          </a:xfrm>
        </p:spPr>
        <p:txBody>
          <a:bodyPr/>
          <a:lstStyle/>
          <a:p>
            <a:fld id="{8963B8AB-5C3A-4141-AB18-2DC31382922C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048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90638" y="355600"/>
            <a:ext cx="4518025" cy="6526213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20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90638" y="355600"/>
            <a:ext cx="4518025" cy="6526213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86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90638" y="355600"/>
            <a:ext cx="4518025" cy="6526213"/>
          </a:xfrm>
        </p:spPr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3B8AB-5C3A-4141-AB18-2DC31382922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13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2.jpeg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A52F5F8-52FB-4AE5-AEC3-6A0E32227EFA}"/>
              </a:ext>
            </a:extLst>
          </p:cNvPr>
          <p:cNvSpPr txBox="1"/>
          <p:nvPr/>
        </p:nvSpPr>
        <p:spPr>
          <a:xfrm>
            <a:off x="272553" y="2512907"/>
            <a:ext cx="6425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【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被災者本人のコメント</a:t>
            </a:r>
            <a:r>
              <a:rPr kumimoji="1" lang="en-US" altLang="ja-JP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】</a:t>
            </a:r>
          </a:p>
          <a:p>
            <a:pPr marL="180975" indent="-180975"/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「指先がカッターに当たった</a:t>
            </a:r>
            <a:r>
              <a:rPr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と思ったら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、次の瞬間にはほ場に右腕が転がり、切断面から大量の出血をしていた。出血を見ながら</a:t>
            </a:r>
            <a:r>
              <a:rPr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、このまま死ぬかもしれないと感じた</a:t>
            </a:r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」</a:t>
            </a:r>
            <a:endParaRPr kumimoji="1" lang="en-US" altLang="ja-JP" sz="1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0641335-37F5-49AD-9624-0F0771BBD81C}"/>
              </a:ext>
            </a:extLst>
          </p:cNvPr>
          <p:cNvSpPr/>
          <p:nvPr/>
        </p:nvSpPr>
        <p:spPr>
          <a:xfrm>
            <a:off x="158525" y="4692941"/>
            <a:ext cx="6560000" cy="5163232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160107" y="1397051"/>
            <a:ext cx="6560000" cy="3240000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1162950"/>
            <a:ext cx="6286500" cy="85725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1291538"/>
            <a:ext cx="62865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174175" y="769805"/>
            <a:ext cx="672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Ⅰ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農作業事故は</a:t>
            </a:r>
            <a:r>
              <a:rPr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あなたの人生設計を大きく変えます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174175" y="1393927"/>
            <a:ext cx="3635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○　被災者の想いを知ってください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6921DA-F379-454C-894A-9C76398A8C2F}"/>
              </a:ext>
            </a:extLst>
          </p:cNvPr>
          <p:cNvSpPr txBox="1"/>
          <p:nvPr/>
        </p:nvSpPr>
        <p:spPr>
          <a:xfrm>
            <a:off x="174175" y="4754382"/>
            <a:ext cx="6267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農作業事故によって様々な</a:t>
            </a:r>
            <a:r>
              <a:rPr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問題が発生します</a:t>
            </a:r>
            <a:endParaRPr kumimoji="1" lang="ja-JP" altLang="en-US" sz="1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DE3649-4963-47ED-BF63-71F32085D0F5}"/>
              </a:ext>
            </a:extLst>
          </p:cNvPr>
          <p:cNvSpPr txBox="1"/>
          <p:nvPr/>
        </p:nvSpPr>
        <p:spPr>
          <a:xfrm>
            <a:off x="456476" y="1823595"/>
            <a:ext cx="5289231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サトウキビ畑で調苗作業中に調苗機に誤って右腕が引き込まれ、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400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右腕の肘付近から先を失った</a:t>
            </a:r>
            <a:endParaRPr lang="en-US" altLang="ja-JP" sz="1400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10F925-123E-4007-A6EB-3153B784DD75}"/>
              </a:ext>
            </a:extLst>
          </p:cNvPr>
          <p:cNvSpPr txBox="1"/>
          <p:nvPr/>
        </p:nvSpPr>
        <p:spPr>
          <a:xfrm>
            <a:off x="5460963" y="2342617"/>
            <a:ext cx="1196800" cy="23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/>
              <a:t>実際の負傷の様子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781D393-D105-4510-9BE1-ADDB3A1BF908}"/>
              </a:ext>
            </a:extLst>
          </p:cNvPr>
          <p:cNvSpPr txBox="1"/>
          <p:nvPr/>
        </p:nvSpPr>
        <p:spPr>
          <a:xfrm>
            <a:off x="243929" y="3674932"/>
            <a:ext cx="1873767" cy="600164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サトウキビ畑１</a:t>
            </a:r>
            <a:r>
              <a:rPr lang="en-US" altLang="ja-JP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ha</a:t>
            </a:r>
          </a:p>
          <a:p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作業者（本人＋１名）</a:t>
            </a:r>
            <a:endParaRPr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の家族労働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9E2CC1E-393B-45FD-BC70-E03B6ED42C61}"/>
              </a:ext>
            </a:extLst>
          </p:cNvPr>
          <p:cNvSpPr txBox="1"/>
          <p:nvPr/>
        </p:nvSpPr>
        <p:spPr>
          <a:xfrm>
            <a:off x="4651014" y="3614193"/>
            <a:ext cx="2004667" cy="769441"/>
          </a:xfrm>
          <a:prstGeom prst="rect">
            <a:avLst/>
          </a:prstGeom>
          <a:noFill/>
          <a:ln w="12700">
            <a:solidFill>
              <a:srgbClr val="FF5050"/>
            </a:solidFill>
          </a:ln>
        </p:spPr>
        <p:txBody>
          <a:bodyPr wrap="square" rtlCol="0">
            <a:noAutofit/>
          </a:bodyPr>
          <a:lstStyle/>
          <a:p>
            <a:pPr marL="85725" indent="-85725"/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・利き手を失い、生活に支障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7313" indent="-87313"/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・追加雇用が必要となり、所得が減少</a:t>
            </a:r>
            <a:endParaRPr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5725" indent="-85725"/>
            <a:r>
              <a:rPr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・新規作物の導入を断念</a:t>
            </a:r>
            <a:endParaRPr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D68E8C30-FE32-4969-96B5-A7185866C055}"/>
              </a:ext>
            </a:extLst>
          </p:cNvPr>
          <p:cNvSpPr/>
          <p:nvPr/>
        </p:nvSpPr>
        <p:spPr>
          <a:xfrm rot="5400000">
            <a:off x="2045499" y="3898485"/>
            <a:ext cx="465692" cy="153653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FFA362-0340-4E7B-B060-1F8567C99818}"/>
              </a:ext>
            </a:extLst>
          </p:cNvPr>
          <p:cNvSpPr txBox="1"/>
          <p:nvPr/>
        </p:nvSpPr>
        <p:spPr>
          <a:xfrm>
            <a:off x="148567" y="4400114"/>
            <a:ext cx="6677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※</a:t>
            </a:r>
            <a:r>
              <a:rPr kumimoji="1" lang="ja-JP" altLang="en-US" sz="11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</a:t>
            </a:r>
            <a:r>
              <a:rPr lang="ja-JP" altLang="en-US" sz="11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令和４年度補助事業により整理</a:t>
            </a:r>
            <a:endParaRPr kumimoji="1" lang="ja-JP" altLang="en-US" sz="11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56" name="二等辺三角形 55">
            <a:extLst>
              <a:ext uri="{FF2B5EF4-FFF2-40B4-BE49-F238E27FC236}">
                <a16:creationId xmlns:a16="http://schemas.microsoft.com/office/drawing/2014/main" id="{0CFA3E99-BDFD-45F6-8D52-A6794D0B4634}"/>
              </a:ext>
            </a:extLst>
          </p:cNvPr>
          <p:cNvSpPr/>
          <p:nvPr/>
        </p:nvSpPr>
        <p:spPr>
          <a:xfrm rot="5400000">
            <a:off x="4307554" y="3898057"/>
            <a:ext cx="465692" cy="153653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8" name="図 57" descr="名称未設定-1.png">
            <a:extLst>
              <a:ext uri="{FF2B5EF4-FFF2-40B4-BE49-F238E27FC236}">
                <a16:creationId xmlns:a16="http://schemas.microsoft.com/office/drawing/2014/main" id="{95C667B1-6E09-43ED-B678-D3B8467BD6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3866" y="147003"/>
            <a:ext cx="1448723" cy="192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B1B55B-3208-4C05-959E-85E3D1CC1E69}"/>
              </a:ext>
            </a:extLst>
          </p:cNvPr>
          <p:cNvSpPr txBox="1"/>
          <p:nvPr/>
        </p:nvSpPr>
        <p:spPr>
          <a:xfrm>
            <a:off x="80433" y="84054"/>
            <a:ext cx="6361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00C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令和５年度</a:t>
            </a:r>
            <a:endParaRPr kumimoji="1" lang="en-US" altLang="ja-JP" dirty="0">
              <a:solidFill>
                <a:srgbClr val="0000C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rgbClr val="0000C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農作業安全に関する基礎的な研修　（基本資料）　</a:t>
            </a:r>
          </a:p>
        </p:txBody>
      </p:sp>
      <p:pic>
        <p:nvPicPr>
          <p:cNvPr id="15" name="図 14" descr="草の上にいる帽子をかぶった男性&#10;&#10;中程度の精度で自動的に生成された説明">
            <a:extLst>
              <a:ext uri="{FF2B5EF4-FFF2-40B4-BE49-F238E27FC236}">
                <a16:creationId xmlns:a16="http://schemas.microsoft.com/office/drawing/2014/main" id="{DE7C6614-7902-14E6-58DD-7B88686039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7831" y="1603686"/>
            <a:ext cx="1196800" cy="754247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84DDC5AB-B43F-B691-C335-5EB0D3297A24}"/>
              </a:ext>
            </a:extLst>
          </p:cNvPr>
          <p:cNvGrpSpPr/>
          <p:nvPr/>
        </p:nvGrpSpPr>
        <p:grpSpPr>
          <a:xfrm>
            <a:off x="714488" y="5222797"/>
            <a:ext cx="672761" cy="828000"/>
            <a:chOff x="746006" y="5205692"/>
            <a:chExt cx="672761" cy="828000"/>
          </a:xfrm>
        </p:grpSpPr>
        <p:pic>
          <p:nvPicPr>
            <p:cNvPr id="14" name="Picture 4" descr="トラクターのイラスト | かわいいフリー素材集 いらすとや">
              <a:extLst>
                <a:ext uri="{FF2B5EF4-FFF2-40B4-BE49-F238E27FC236}">
                  <a16:creationId xmlns:a16="http://schemas.microsoft.com/office/drawing/2014/main" id="{0C736082-61A5-7717-FE87-D91840750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67205">
              <a:off x="668387" y="5283311"/>
              <a:ext cx="828000" cy="672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爆発: 8 pt 15">
              <a:extLst>
                <a:ext uri="{FF2B5EF4-FFF2-40B4-BE49-F238E27FC236}">
                  <a16:creationId xmlns:a16="http://schemas.microsoft.com/office/drawing/2014/main" id="{D954191B-8730-A85F-6871-B3BC9CED1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051" y="5567707"/>
              <a:ext cx="469352" cy="409433"/>
            </a:xfrm>
            <a:prstGeom prst="irregularSeal1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3655C35-79F0-8D9D-1F4B-1A42724E9657}"/>
              </a:ext>
            </a:extLst>
          </p:cNvPr>
          <p:cNvSpPr txBox="1"/>
          <p:nvPr/>
        </p:nvSpPr>
        <p:spPr>
          <a:xfrm>
            <a:off x="80433" y="5944528"/>
            <a:ext cx="194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心身への影響</a:t>
            </a:r>
            <a:endParaRPr kumimoji="1" lang="ja-JP" altLang="en-US" sz="1600" dirty="0">
              <a:solidFill>
                <a:srgbClr val="FF505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273EA9-29FA-1F51-CCE2-42DEDC78F870}"/>
              </a:ext>
            </a:extLst>
          </p:cNvPr>
          <p:cNvSpPr txBox="1"/>
          <p:nvPr/>
        </p:nvSpPr>
        <p:spPr>
          <a:xfrm>
            <a:off x="2023891" y="5519222"/>
            <a:ext cx="4523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・　</a:t>
            </a:r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ケガ、治療、後遺症による</a:t>
            </a:r>
            <a:r>
              <a:rPr kumimoji="1" lang="ja-JP" altLang="en-US" sz="1600" b="1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肉体的なダメージ</a:t>
            </a:r>
            <a:endParaRPr kumimoji="1" lang="en-US" altLang="ja-JP" sz="1600" b="1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・　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自らの過失に対する</a:t>
            </a:r>
            <a:r>
              <a:rPr lang="ja-JP" altLang="en-US" sz="1600" b="1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心理的・精神的なダメージ</a:t>
            </a:r>
            <a:endParaRPr kumimoji="1" lang="ja-JP" altLang="en-US" sz="1600" b="1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F82AC096-1A05-2743-3C22-C35A8339361D}"/>
              </a:ext>
            </a:extLst>
          </p:cNvPr>
          <p:cNvGrpSpPr>
            <a:grpSpLocks noChangeAspect="1"/>
          </p:cNvGrpSpPr>
          <p:nvPr/>
        </p:nvGrpSpPr>
        <p:grpSpPr>
          <a:xfrm>
            <a:off x="220082" y="6801885"/>
            <a:ext cx="1692000" cy="771151"/>
            <a:chOff x="220082" y="6733978"/>
            <a:chExt cx="1976300" cy="900721"/>
          </a:xfrm>
        </p:grpSpPr>
        <p:pic>
          <p:nvPicPr>
            <p:cNvPr id="37" name="Picture 4" descr="トラクターのイラスト | かわいいフリー素材集 いらすとや">
              <a:extLst>
                <a:ext uri="{FF2B5EF4-FFF2-40B4-BE49-F238E27FC236}">
                  <a16:creationId xmlns:a16="http://schemas.microsoft.com/office/drawing/2014/main" id="{714A4825-DD0A-F676-7763-C30CB307AB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157" y="6786040"/>
              <a:ext cx="1025225" cy="833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農家の男性のイラスト（笑った顔）">
              <a:extLst>
                <a:ext uri="{FF2B5EF4-FFF2-40B4-BE49-F238E27FC236}">
                  <a16:creationId xmlns:a16="http://schemas.microsoft.com/office/drawing/2014/main" id="{F20FC84F-A92A-7A70-8D23-FC5F67DE85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49" y="6733978"/>
              <a:ext cx="705565" cy="900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グラフィックス 19" descr="閉じる">
              <a:extLst>
                <a:ext uri="{FF2B5EF4-FFF2-40B4-BE49-F238E27FC236}">
                  <a16:creationId xmlns:a16="http://schemas.microsoft.com/office/drawing/2014/main" id="{688E9068-3913-9B8E-096C-E11C1DB36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20082" y="6856931"/>
              <a:ext cx="792000" cy="765736"/>
            </a:xfrm>
            <a:prstGeom prst="rect">
              <a:avLst/>
            </a:prstGeom>
          </p:spPr>
        </p:pic>
        <p:pic>
          <p:nvPicPr>
            <p:cNvPr id="30" name="グラフィックス 29" descr="閉じる">
              <a:extLst>
                <a:ext uri="{FF2B5EF4-FFF2-40B4-BE49-F238E27FC236}">
                  <a16:creationId xmlns:a16="http://schemas.microsoft.com/office/drawing/2014/main" id="{DD0A5F9C-AEC9-6024-C4D0-CCA41316B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61631" y="6868963"/>
              <a:ext cx="792000" cy="765736"/>
            </a:xfrm>
            <a:prstGeom prst="rect">
              <a:avLst/>
            </a:prstGeom>
          </p:spPr>
        </p:pic>
      </p:grpSp>
      <p:sp>
        <p:nvSpPr>
          <p:cNvPr id="34" name="矢印: 下 33">
            <a:extLst>
              <a:ext uri="{FF2B5EF4-FFF2-40B4-BE49-F238E27FC236}">
                <a16:creationId xmlns:a16="http://schemas.microsoft.com/office/drawing/2014/main" id="{6E3C8AF9-053F-91D4-015D-C65BC6A1F3A0}"/>
              </a:ext>
            </a:extLst>
          </p:cNvPr>
          <p:cNvSpPr/>
          <p:nvPr/>
        </p:nvSpPr>
        <p:spPr>
          <a:xfrm>
            <a:off x="701692" y="6345695"/>
            <a:ext cx="764381" cy="268896"/>
          </a:xfrm>
          <a:prstGeom prst="down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72BEB70-0E82-A915-A228-F91BE12D1E72}"/>
              </a:ext>
            </a:extLst>
          </p:cNvPr>
          <p:cNvSpPr txBox="1"/>
          <p:nvPr/>
        </p:nvSpPr>
        <p:spPr>
          <a:xfrm>
            <a:off x="152680" y="7555131"/>
            <a:ext cx="2048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経営・生活への影響</a:t>
            </a:r>
            <a:endParaRPr lang="en-US" altLang="ja-JP" sz="1600" dirty="0">
              <a:solidFill>
                <a:srgbClr val="FF505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CB14500-1C1E-05A2-B19A-E9A05EC791C4}"/>
              </a:ext>
            </a:extLst>
          </p:cNvPr>
          <p:cNvSpPr txBox="1"/>
          <p:nvPr/>
        </p:nvSpPr>
        <p:spPr>
          <a:xfrm>
            <a:off x="2023818" y="6965473"/>
            <a:ext cx="463926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・　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治療費、新たな農業機械の購入費、代替労働者の雇用費等の支出増、収量減による収入減、それによる債務増加など</a:t>
            </a:r>
            <a:r>
              <a:rPr lang="ja-JP" altLang="en-US" sz="1600" b="1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金銭的なダメージ</a:t>
            </a:r>
            <a:endParaRPr lang="en-US" altLang="ja-JP" sz="1600" b="1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49A0F27B-6A05-7A43-6334-31F9291C5EE0}"/>
              </a:ext>
            </a:extLst>
          </p:cNvPr>
          <p:cNvSpPr/>
          <p:nvPr/>
        </p:nvSpPr>
        <p:spPr>
          <a:xfrm>
            <a:off x="699330" y="8120816"/>
            <a:ext cx="764381" cy="268896"/>
          </a:xfrm>
          <a:prstGeom prst="down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5165BBD-9FF1-40A8-1A1F-416EBA716B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19" b="91545" l="2000" r="96125">
                        <a14:foregroundMark x1="9625" y1="19837" x2="9625" y2="19837"/>
                        <a14:foregroundMark x1="7500" y1="21626" x2="7500" y2="21626"/>
                        <a14:foregroundMark x1="6625" y1="21626" x2="9125" y2="21626"/>
                        <a14:foregroundMark x1="17625" y1="41138" x2="17625" y2="41138"/>
                        <a14:foregroundMark x1="14875" y1="44390" x2="14875" y2="44390"/>
                        <a14:foregroundMark x1="14875" y1="44390" x2="14875" y2="44390"/>
                        <a14:foregroundMark x1="8500" y1="44715" x2="8500" y2="44715"/>
                        <a14:foregroundMark x1="8500" y1="44715" x2="8500" y2="44715"/>
                        <a14:foregroundMark x1="7125" y1="50569" x2="7125" y2="50569"/>
                        <a14:foregroundMark x1="7125" y1="50569" x2="7125" y2="50569"/>
                        <a14:foregroundMark x1="6125" y1="47642" x2="6125" y2="47642"/>
                        <a14:foregroundMark x1="6125" y1="47642" x2="6125" y2="47642"/>
                        <a14:foregroundMark x1="3625" y1="47642" x2="3625" y2="47642"/>
                        <a14:foregroundMark x1="3625" y1="47642" x2="3625" y2="47642"/>
                        <a14:foregroundMark x1="12375" y1="40813" x2="12375" y2="40813"/>
                        <a14:foregroundMark x1="23625" y1="40163" x2="23625" y2="40163"/>
                        <a14:foregroundMark x1="22250" y1="39837" x2="22250" y2="39837"/>
                        <a14:foregroundMark x1="17625" y1="10081" x2="17625" y2="10081"/>
                        <a14:foregroundMark x1="2000" y1="50081" x2="2000" y2="50081"/>
                        <a14:foregroundMark x1="7125" y1="78049" x2="7125" y2="78049"/>
                        <a14:foregroundMark x1="7875" y1="75285" x2="7875" y2="75285"/>
                        <a14:foregroundMark x1="5000" y1="78374" x2="5000" y2="78374"/>
                        <a14:foregroundMark x1="6125" y1="86341" x2="6125" y2="86341"/>
                        <a14:foregroundMark x1="6125" y1="86341" x2="6125" y2="86341"/>
                        <a14:foregroundMark x1="6125" y1="86341" x2="6125" y2="86341"/>
                        <a14:foregroundMark x1="30375" y1="86667" x2="30375" y2="86667"/>
                        <a14:foregroundMark x1="30375" y1="86667" x2="30375" y2="86667"/>
                        <a14:foregroundMark x1="32875" y1="78049" x2="32875" y2="78049"/>
                        <a14:foregroundMark x1="38750" y1="74634" x2="38750" y2="74634"/>
                        <a14:foregroundMark x1="38750" y1="74634" x2="38750" y2="74634"/>
                        <a14:foregroundMark x1="47250" y1="73984" x2="47250" y2="73984"/>
                        <a14:foregroundMark x1="47250" y1="73984" x2="47250" y2="73984"/>
                        <a14:foregroundMark x1="41375" y1="36423" x2="41375" y2="36423"/>
                        <a14:foregroundMark x1="57750" y1="36423" x2="57750" y2="36423"/>
                        <a14:foregroundMark x1="57750" y1="36423" x2="57750" y2="36423"/>
                        <a14:foregroundMark x1="56750" y1="36423" x2="56750" y2="36423"/>
                        <a14:foregroundMark x1="56750" y1="36423" x2="56750" y2="36423"/>
                        <a14:foregroundMark x1="57500" y1="38374" x2="57500" y2="38374"/>
                        <a14:foregroundMark x1="57500" y1="38374" x2="57500" y2="38374"/>
                        <a14:foregroundMark x1="41375" y1="37724" x2="41375" y2="37724"/>
                        <a14:foregroundMark x1="41375" y1="37724" x2="41375" y2="37724"/>
                        <a14:foregroundMark x1="9125" y1="25203" x2="9125" y2="25203"/>
                        <a14:foregroundMark x1="9125" y1="25203" x2="9125" y2="25203"/>
                        <a14:foregroundMark x1="26750" y1="24390" x2="26750" y2="24390"/>
                        <a14:foregroundMark x1="26750" y1="24390" x2="26750" y2="24390"/>
                        <a14:foregroundMark x1="26250" y1="25041" x2="26250" y2="25041"/>
                        <a14:foregroundMark x1="26250" y1="25041" x2="26250" y2="25041"/>
                        <a14:foregroundMark x1="60000" y1="77398" x2="60000" y2="77398"/>
                        <a14:foregroundMark x1="71250" y1="78049" x2="71250" y2="78049"/>
                        <a14:foregroundMark x1="94000" y1="78374" x2="94000" y2="78374"/>
                        <a14:foregroundMark x1="79500" y1="31707" x2="79500" y2="31707"/>
                        <a14:foregroundMark x1="86125" y1="70732" x2="86125" y2="70732"/>
                        <a14:foregroundMark x1="62625" y1="86667" x2="62625" y2="86667"/>
                        <a14:foregroundMark x1="62625" y1="86667" x2="62625" y2="86667"/>
                        <a14:foregroundMark x1="64625" y1="86341" x2="67750" y2="88943"/>
                        <a14:foregroundMark x1="68750" y1="88618" x2="68750" y2="88618"/>
                        <a14:foregroundMark x1="66625" y1="86341" x2="66625" y2="86341"/>
                        <a14:foregroundMark x1="66625" y1="86341" x2="66625" y2="86341"/>
                        <a14:foregroundMark x1="83750" y1="69756" x2="83750" y2="69756"/>
                        <a14:foregroundMark x1="83750" y1="69756" x2="83750" y2="69756"/>
                        <a14:foregroundMark x1="47750" y1="89593" x2="51875" y2="89919"/>
                        <a14:foregroundMark x1="32875" y1="91707" x2="59125" y2="91382"/>
                        <a14:foregroundMark x1="59125" y1="91382" x2="62125" y2="91382"/>
                        <a14:foregroundMark x1="49500" y1="74309" x2="49500" y2="74309"/>
                        <a14:foregroundMark x1="47500" y1="74959" x2="47500" y2="74959"/>
                        <a14:foregroundMark x1="47500" y1="74959" x2="47500" y2="74959"/>
                        <a14:foregroundMark x1="40875" y1="54634" x2="40875" y2="54634"/>
                        <a14:foregroundMark x1="48500" y1="51057" x2="48500" y2="51057"/>
                        <a14:foregroundMark x1="66375" y1="49756" x2="66375" y2="49756"/>
                        <a14:foregroundMark x1="89125" y1="53008" x2="89125" y2="53008"/>
                        <a14:foregroundMark x1="93250" y1="87967" x2="93250" y2="87967"/>
                        <a14:foregroundMark x1="59750" y1="80650" x2="67125" y2="82602"/>
                        <a14:foregroundMark x1="58250" y1="82927" x2="60750" y2="88943"/>
                        <a14:foregroundMark x1="62125" y1="86341" x2="75375" y2="91707"/>
                        <a14:foregroundMark x1="75375" y1="91707" x2="86625" y2="90894"/>
                        <a14:foregroundMark x1="6625" y1="90244" x2="62375" y2="90244"/>
                        <a14:foregroundMark x1="88375" y1="90569" x2="96125" y2="87642"/>
                        <a14:foregroundMark x1="53625" y1="74634" x2="53625" y2="74634"/>
                        <a14:foregroundMark x1="53625" y1="74634" x2="53625" y2="74634"/>
                        <a14:foregroundMark x1="53625" y1="74634" x2="53625" y2="74634"/>
                        <a14:foregroundMark x1="49500" y1="71382" x2="45500" y2="78049"/>
                        <a14:foregroundMark x1="30375" y1="53008" x2="30375" y2="53008"/>
                        <a14:foregroundMark x1="30375" y1="49756" x2="30375" y2="52683"/>
                        <a14:foregroundMark x1="27875" y1="44715" x2="27875" y2="49431"/>
                        <a14:foregroundMark x1="7375" y1="44715" x2="8375" y2="46992"/>
                        <a14:foregroundMark x1="89125" y1="52033" x2="91500" y2="41463"/>
                        <a14:foregroundMark x1="86375" y1="24390" x2="88875" y2="27154"/>
                        <a14:foregroundMark x1="8625" y1="22439" x2="8625" y2="26504"/>
                        <a14:backgroundMark x1="31625" y1="10569" x2="39625" y2="14146"/>
                        <a14:backgroundMark x1="40125" y1="13008" x2="40125" y2="1300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062" y="8431094"/>
            <a:ext cx="973473" cy="827657"/>
          </a:xfrm>
          <a:prstGeom prst="rect">
            <a:avLst/>
          </a:prstGeom>
        </p:spPr>
      </p:pic>
      <p:pic>
        <p:nvPicPr>
          <p:cNvPr id="24" name="グラフィックス 23" descr="閉じる">
            <a:extLst>
              <a:ext uri="{FF2B5EF4-FFF2-40B4-BE49-F238E27FC236}">
                <a16:creationId xmlns:a16="http://schemas.microsoft.com/office/drawing/2014/main" id="{7AF9FD07-364D-1891-4AA3-B927DCF39D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3496" y="8497838"/>
            <a:ext cx="856047" cy="82765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37ECBBC-8910-D93B-46E9-5B321AE8E425}"/>
              </a:ext>
            </a:extLst>
          </p:cNvPr>
          <p:cNvSpPr txBox="1"/>
          <p:nvPr/>
        </p:nvSpPr>
        <p:spPr>
          <a:xfrm>
            <a:off x="159427" y="9235439"/>
            <a:ext cx="194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家族・地域社会</a:t>
            </a:r>
            <a:endParaRPr lang="en-US" altLang="ja-JP" sz="1600" dirty="0">
              <a:solidFill>
                <a:srgbClr val="FF505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/>
            <a:r>
              <a:rPr lang="ja-JP" altLang="en-US" sz="1600" dirty="0">
                <a:solidFill>
                  <a:srgbClr val="FF505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への影響</a:t>
            </a:r>
            <a:endParaRPr lang="en-US" altLang="ja-JP" sz="1600" dirty="0">
              <a:solidFill>
                <a:srgbClr val="FF505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F2E6DEE-C242-09D6-CB46-997D5493B163}"/>
              </a:ext>
            </a:extLst>
          </p:cNvPr>
          <p:cNvSpPr txBox="1"/>
          <p:nvPr/>
        </p:nvSpPr>
        <p:spPr>
          <a:xfrm>
            <a:off x="2020464" y="8561661"/>
            <a:ext cx="46966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lang="ja-JP" altLang="en-US" sz="1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 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　家族による急な事業継承に踏み切った場合は、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269875" indent="-269875"/>
            <a:r>
              <a:rPr lang="ja-JP" altLang="en-US" sz="1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</a:t>
            </a:r>
            <a:r>
              <a:rPr lang="ja-JP" altLang="en-US" sz="1600" b="1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家族の人生設計が大きく変わるダメージ</a:t>
            </a:r>
            <a:endParaRPr lang="en-US" altLang="ja-JP" sz="1400" b="1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269875" indent="-87313"/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　後継者がなく、農地の借り手が見つからない場合は、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269875" indent="-269875"/>
            <a:r>
              <a:rPr lang="ja-JP" altLang="en-US" sz="1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</a:t>
            </a:r>
            <a:r>
              <a:rPr lang="ja-JP" altLang="en-US" sz="1600" b="1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農地荒廃による地域社会へダメージ</a:t>
            </a:r>
            <a:endParaRPr lang="en-US" altLang="ja-JP" sz="1400" b="1" u="sng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83D05F-907F-0DF0-CCBE-EAA4A163D215}"/>
              </a:ext>
            </a:extLst>
          </p:cNvPr>
          <p:cNvSpPr txBox="1"/>
          <p:nvPr/>
        </p:nvSpPr>
        <p:spPr>
          <a:xfrm>
            <a:off x="4552609" y="3342689"/>
            <a:ext cx="1694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中・長期的影響</a:t>
            </a:r>
            <a:r>
              <a:rPr kumimoji="1" lang="en-US" altLang="ja-JP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solidFill>
                <a:srgbClr val="FF505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FD0A4E-68DC-E9A0-061E-1633409CB360}"/>
              </a:ext>
            </a:extLst>
          </p:cNvPr>
          <p:cNvSpPr txBox="1"/>
          <p:nvPr/>
        </p:nvSpPr>
        <p:spPr>
          <a:xfrm>
            <a:off x="2391540" y="3615680"/>
            <a:ext cx="2004667" cy="767954"/>
          </a:xfrm>
          <a:prstGeom prst="rect">
            <a:avLst/>
          </a:prstGeom>
          <a:noFill/>
          <a:ln w="12700">
            <a:solidFill>
              <a:srgbClr val="FF5050"/>
            </a:solidFill>
          </a:ln>
        </p:spPr>
        <p:txBody>
          <a:bodyPr wrap="square" lIns="72000" rIns="0" rtlCol="0">
            <a:noAutofit/>
          </a:bodyPr>
          <a:lstStyle/>
          <a:p>
            <a:pPr marL="85725" indent="-85725"/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・３週間程度の入院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5725" indent="-85725"/>
            <a:r>
              <a:rPr lang="ja-JP" altLang="en-US" sz="1100" spc="-6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（看病のために家族に大きな出費）</a:t>
            </a:r>
            <a:endParaRPr lang="en-US" altLang="ja-JP" sz="1100" spc="-6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85725" indent="-85725"/>
            <a:r>
              <a:rPr kumimoji="1" lang="ja-JP" altLang="en-US" sz="11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・当年の売り上げ金額は、約４割減少</a:t>
            </a:r>
            <a:endParaRPr kumimoji="1" lang="en-US" altLang="ja-JP" sz="11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8DC601-D7EF-4242-7C3B-BA5F75AF7829}"/>
              </a:ext>
            </a:extLst>
          </p:cNvPr>
          <p:cNvSpPr txBox="1"/>
          <p:nvPr/>
        </p:nvSpPr>
        <p:spPr>
          <a:xfrm>
            <a:off x="2287821" y="3344020"/>
            <a:ext cx="1694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短期</a:t>
            </a:r>
            <a:r>
              <a:rPr kumimoji="1" lang="ja-JP" altLang="en-US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的影響</a:t>
            </a:r>
            <a:r>
              <a:rPr kumimoji="1" lang="en-US" altLang="ja-JP" sz="1200" dirty="0">
                <a:solidFill>
                  <a:srgbClr val="FF5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solidFill>
                <a:srgbClr val="FF505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4450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4903DEE4-03E0-B027-551E-8C5A5B340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387577"/>
              </p:ext>
            </p:extLst>
          </p:nvPr>
        </p:nvGraphicFramePr>
        <p:xfrm>
          <a:off x="4163655" y="7286614"/>
          <a:ext cx="2608988" cy="1806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81DE7733-C503-48B2-8A5C-781A32C2B1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989472"/>
              </p:ext>
            </p:extLst>
          </p:nvPr>
        </p:nvGraphicFramePr>
        <p:xfrm>
          <a:off x="816508" y="1671897"/>
          <a:ext cx="5246077" cy="2998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0641335-37F5-49AD-9624-0F0771BBD81C}"/>
              </a:ext>
            </a:extLst>
          </p:cNvPr>
          <p:cNvSpPr/>
          <p:nvPr/>
        </p:nvSpPr>
        <p:spPr>
          <a:xfrm>
            <a:off x="174175" y="5111031"/>
            <a:ext cx="6566516" cy="4673764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8EB0C10-3071-4EDB-9A54-78185F906DA0}"/>
              </a:ext>
            </a:extLst>
          </p:cNvPr>
          <p:cNvSpPr/>
          <p:nvPr/>
        </p:nvSpPr>
        <p:spPr>
          <a:xfrm>
            <a:off x="174175" y="748450"/>
            <a:ext cx="6560000" cy="4214206"/>
          </a:xfrm>
          <a:prstGeom prst="rect">
            <a:avLst/>
          </a:prstGeom>
          <a:noFill/>
          <a:ln w="9525">
            <a:solidFill>
              <a:srgbClr val="7777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303972" y="121205"/>
            <a:ext cx="646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Ⅱ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農作業事故は「自分ごと</a:t>
            </a:r>
            <a:r>
              <a:rPr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」、身近に迫っています！！</a:t>
            </a:r>
            <a:endParaRPr kumimoji="1" lang="ja-JP" altLang="en-US" dirty="0">
              <a:solidFill>
                <a:srgbClr val="0000CC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174175" y="745327"/>
            <a:ext cx="640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農業は意外に危険な産業です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6921DA-F379-454C-894A-9C76398A8C2F}"/>
              </a:ext>
            </a:extLst>
          </p:cNvPr>
          <p:cNvSpPr txBox="1"/>
          <p:nvPr/>
        </p:nvSpPr>
        <p:spPr>
          <a:xfrm>
            <a:off x="199739" y="5152329"/>
            <a:ext cx="6382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○　</a:t>
            </a:r>
            <a:r>
              <a:rPr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農業機械</a:t>
            </a:r>
            <a:r>
              <a:rPr kumimoji="1" lang="ja-JP" altLang="en-US" sz="1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の転落・転倒で多くの方が亡くなっています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8C960B-C964-4B1E-8603-5E04C4B51C06}"/>
              </a:ext>
            </a:extLst>
          </p:cNvPr>
          <p:cNvSpPr txBox="1"/>
          <p:nvPr/>
        </p:nvSpPr>
        <p:spPr>
          <a:xfrm>
            <a:off x="388234" y="1019807"/>
            <a:ext cx="6257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  農業従事者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10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万人当たりの死亡者数は、建設業の約２倍</a:t>
            </a:r>
            <a:r>
              <a:rPr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近く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となっており、</a:t>
            </a:r>
            <a:endParaRPr kumimoji="1" lang="en-US" altLang="ja-JP" sz="1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令和３年は全国で約</a:t>
            </a:r>
            <a:r>
              <a:rPr kumimoji="1" lang="en-US" altLang="ja-JP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250</a:t>
            </a:r>
            <a:r>
              <a:rPr kumimoji="1" lang="ja-JP" altLang="en-US" sz="1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名近くの方が亡くなっています。</a:t>
            </a:r>
          </a:p>
        </p:txBody>
      </p:sp>
      <p:sp>
        <p:nvSpPr>
          <p:cNvPr id="36" name="スライド番号プレースホルダー 2">
            <a:extLst>
              <a:ext uri="{FF2B5EF4-FFF2-40B4-BE49-F238E27FC236}">
                <a16:creationId xmlns:a16="http://schemas.microsoft.com/office/drawing/2014/main" id="{57CEDFD8-5FE3-4EA4-8314-64F159FD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2530" y="6529113"/>
            <a:ext cx="687013" cy="365125"/>
          </a:xfrm>
        </p:spPr>
        <p:txBody>
          <a:bodyPr/>
          <a:lstStyle/>
          <a:p>
            <a:fld id="{64452A23-BFEA-43FD-98FB-69091C0AE9EE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C1F32E-08A2-40BF-A865-959A76CAA869}"/>
              </a:ext>
            </a:extLst>
          </p:cNvPr>
          <p:cNvSpPr txBox="1"/>
          <p:nvPr/>
        </p:nvSpPr>
        <p:spPr>
          <a:xfrm>
            <a:off x="3620236" y="4670074"/>
            <a:ext cx="311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/>
              <a:t>（出典）　統計データ等を用いて農林水産省が整理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16C5DC2-AB9C-4E3C-9903-2FDE541B39CD}"/>
              </a:ext>
            </a:extLst>
          </p:cNvPr>
          <p:cNvSpPr txBox="1"/>
          <p:nvPr/>
        </p:nvSpPr>
        <p:spPr>
          <a:xfrm>
            <a:off x="3661956" y="9516815"/>
            <a:ext cx="311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/>
              <a:t>（出典）　統計データ等を用いて農林水産省が整理</a:t>
            </a:r>
          </a:p>
        </p:txBody>
      </p:sp>
      <p:sp>
        <p:nvSpPr>
          <p:cNvPr id="50" name="テキスト ボックス 4">
            <a:extLst>
              <a:ext uri="{FF2B5EF4-FFF2-40B4-BE49-F238E27FC236}">
                <a16:creationId xmlns:a16="http://schemas.microsoft.com/office/drawing/2014/main" id="{65C2EC5D-233A-4077-B021-5781598B4BEF}"/>
              </a:ext>
            </a:extLst>
          </p:cNvPr>
          <p:cNvSpPr txBox="1"/>
          <p:nvPr/>
        </p:nvSpPr>
        <p:spPr>
          <a:xfrm>
            <a:off x="5959165" y="1918631"/>
            <a:ext cx="432811" cy="21634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wordArtVertRtl"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50" dirty="0">
                <a:latin typeface="+mj-ea"/>
                <a:ea typeface="+mj-ea"/>
              </a:rPr>
              <a:t>10</a:t>
            </a:r>
            <a:r>
              <a:rPr kumimoji="1" lang="ja-JP" altLang="en-US" sz="1050" dirty="0">
                <a:latin typeface="+mj-ea"/>
                <a:ea typeface="+mj-ea"/>
              </a:rPr>
              <a:t>万人当たり死者数</a:t>
            </a:r>
            <a:endParaRPr kumimoji="1" lang="en-US" altLang="ja-JP" sz="1050" baseline="0" dirty="0">
              <a:latin typeface="+mj-ea"/>
              <a:ea typeface="+mj-ea"/>
            </a:endParaRPr>
          </a:p>
        </p:txBody>
      </p:sp>
      <p:sp>
        <p:nvSpPr>
          <p:cNvPr id="51" name="テキスト ボックス 5">
            <a:extLst>
              <a:ext uri="{FF2B5EF4-FFF2-40B4-BE49-F238E27FC236}">
                <a16:creationId xmlns:a16="http://schemas.microsoft.com/office/drawing/2014/main" id="{75F79AAD-682C-4F9F-8E59-E09BB7EE749A}"/>
              </a:ext>
            </a:extLst>
          </p:cNvPr>
          <p:cNvSpPr txBox="1"/>
          <p:nvPr/>
        </p:nvSpPr>
        <p:spPr>
          <a:xfrm>
            <a:off x="466024" y="2658701"/>
            <a:ext cx="432811" cy="72913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wordArtVertRtl"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dirty="0"/>
              <a:t>死亡者数</a:t>
            </a:r>
            <a:endParaRPr kumimoji="1" lang="en-US" altLang="ja-JP" sz="1000" baseline="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CC8ACFA-7859-49B6-A03E-C3C843992B68}"/>
              </a:ext>
            </a:extLst>
          </p:cNvPr>
          <p:cNvSpPr txBox="1"/>
          <p:nvPr/>
        </p:nvSpPr>
        <p:spPr>
          <a:xfrm>
            <a:off x="731708" y="1626174"/>
            <a:ext cx="64619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（人）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  <a:cs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3357EB7-B09D-9D64-564B-D788F6053B2F}"/>
              </a:ext>
            </a:extLst>
          </p:cNvPr>
          <p:cNvSpPr txBox="1"/>
          <p:nvPr/>
        </p:nvSpPr>
        <p:spPr>
          <a:xfrm>
            <a:off x="1377900" y="1541603"/>
            <a:ext cx="432081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農作業事故死亡者数と農業従事者</a:t>
            </a:r>
            <a:r>
              <a:rPr kumimoji="1" lang="en-US" altLang="ja-JP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10</a:t>
            </a:r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万人当たり死亡者数の推移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F1BF35-6C80-14A8-B400-28FD285144E5}"/>
              </a:ext>
            </a:extLst>
          </p:cNvPr>
          <p:cNvSpPr txBox="1"/>
          <p:nvPr/>
        </p:nvSpPr>
        <p:spPr>
          <a:xfrm>
            <a:off x="5542343" y="1620136"/>
            <a:ext cx="703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（人）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  <a:cs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D89E76-E034-4016-A56B-43CCE7BCAAAE}"/>
              </a:ext>
            </a:extLst>
          </p:cNvPr>
          <p:cNvSpPr txBox="1"/>
          <p:nvPr/>
        </p:nvSpPr>
        <p:spPr>
          <a:xfrm>
            <a:off x="1376385" y="5656477"/>
            <a:ext cx="299453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Meiryo UI" panose="020B0604030504040204" pitchFamily="50" charset="-128"/>
              </a:rPr>
              <a:t>要因別の死亡事故発生状況（令和３年）</a:t>
            </a:r>
          </a:p>
        </p:txBody>
      </p:sp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1B4E96A1-E904-014F-3CC3-D9D07D3F79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598702"/>
              </p:ext>
            </p:extLst>
          </p:nvPr>
        </p:nvGraphicFramePr>
        <p:xfrm>
          <a:off x="735103" y="6134517"/>
          <a:ext cx="3801903" cy="329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C6DADC2A-115A-BC7A-5FD6-4091C99B4B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048986"/>
              </p:ext>
            </p:extLst>
          </p:nvPr>
        </p:nvGraphicFramePr>
        <p:xfrm>
          <a:off x="269517" y="5986606"/>
          <a:ext cx="3671408" cy="3652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1F03597-5783-9144-4634-54E0DBA19960}"/>
              </a:ext>
            </a:extLst>
          </p:cNvPr>
          <p:cNvGrpSpPr/>
          <p:nvPr/>
        </p:nvGrpSpPr>
        <p:grpSpPr>
          <a:xfrm>
            <a:off x="2389005" y="7609045"/>
            <a:ext cx="561372" cy="455906"/>
            <a:chOff x="2702989" y="4278625"/>
            <a:chExt cx="710242" cy="538162"/>
          </a:xfrm>
        </p:grpSpPr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A855FE08-9814-B24B-FA9A-5674AE9BB9A4}"/>
                </a:ext>
              </a:extLst>
            </p:cNvPr>
            <p:cNvSpPr/>
            <p:nvPr/>
          </p:nvSpPr>
          <p:spPr>
            <a:xfrm>
              <a:off x="2777996" y="4278625"/>
              <a:ext cx="538163" cy="5381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 b="1">
                <a:solidFill>
                  <a:sysClr val="windowText" lastClr="000000"/>
                </a:solidFill>
                <a:latin typeface="+mn-ea"/>
                <a:ea typeface="+mn-ea"/>
              </a:endParaRPr>
            </a:p>
          </p:txBody>
        </p:sp>
        <p:sp>
          <p:nvSpPr>
            <p:cNvPr id="19" name="テキスト ボックス 7">
              <a:extLst>
                <a:ext uri="{FF2B5EF4-FFF2-40B4-BE49-F238E27FC236}">
                  <a16:creationId xmlns:a16="http://schemas.microsoft.com/office/drawing/2014/main" id="{476A3ECD-1C06-6AB6-C801-04FBC5886F42}"/>
                </a:ext>
              </a:extLst>
            </p:cNvPr>
            <p:cNvSpPr txBox="1"/>
            <p:nvPr/>
          </p:nvSpPr>
          <p:spPr>
            <a:xfrm>
              <a:off x="2702989" y="4377166"/>
              <a:ext cx="710242" cy="32697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200" b="1" dirty="0"/>
                <a:t>242</a:t>
              </a:r>
              <a:r>
                <a:rPr kumimoji="1" lang="ja-JP" altLang="en-US" sz="1050" b="1" dirty="0"/>
                <a:t>人</a:t>
              </a:r>
              <a:endParaRPr kumimoji="1" lang="ja-JP" altLang="en-US" sz="1200" b="1" dirty="0"/>
            </a:p>
          </p:txBody>
        </p:sp>
      </p:grpSp>
      <p:sp>
        <p:nvSpPr>
          <p:cNvPr id="35" name="吹き出し: 四角形 34">
            <a:extLst>
              <a:ext uri="{FF2B5EF4-FFF2-40B4-BE49-F238E27FC236}">
                <a16:creationId xmlns:a16="http://schemas.microsoft.com/office/drawing/2014/main" id="{4195DA5B-B294-CAAC-055C-B6F890147CD2}"/>
              </a:ext>
            </a:extLst>
          </p:cNvPr>
          <p:cNvSpPr/>
          <p:nvPr/>
        </p:nvSpPr>
        <p:spPr>
          <a:xfrm>
            <a:off x="269517" y="8146355"/>
            <a:ext cx="1155293" cy="598271"/>
          </a:xfrm>
          <a:prstGeom prst="wedgeRectCallout">
            <a:avLst>
              <a:gd name="adj1" fmla="val 73328"/>
              <a:gd name="adj2" fmla="val -54234"/>
            </a:avLst>
          </a:prstGeom>
          <a:solidFill>
            <a:schemeClr val="bg1"/>
          </a:solidFill>
          <a:ln>
            <a:solidFill>
              <a:srgbClr val="FFD9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農業用施設作業</a:t>
            </a:r>
            <a:endParaRPr kumimoji="1" lang="en-US" altLang="ja-JP" sz="9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に係る事故</a:t>
            </a:r>
            <a:endParaRPr kumimoji="1" lang="en-US" altLang="ja-JP" sz="9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en-US" altLang="ja-JP" sz="900" dirty="0">
                <a:solidFill>
                  <a:sysClr val="windowText" lastClr="000000"/>
                </a:solidFill>
                <a:latin typeface="+mj-ea"/>
                <a:ea typeface="+mj-ea"/>
              </a:rPr>
              <a:t>7</a:t>
            </a:r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人（</a:t>
            </a:r>
            <a:r>
              <a:rPr kumimoji="1" lang="en-US" altLang="ja-JP" sz="900" dirty="0">
                <a:solidFill>
                  <a:sysClr val="windowText" lastClr="000000"/>
                </a:solidFill>
                <a:latin typeface="+mj-ea"/>
                <a:ea typeface="+mj-ea"/>
              </a:rPr>
              <a:t>2.9</a:t>
            </a:r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％）</a:t>
            </a:r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7B59669B-45BB-6137-8CB1-2C47ED72E2DC}"/>
              </a:ext>
            </a:extLst>
          </p:cNvPr>
          <p:cNvSpPr/>
          <p:nvPr/>
        </p:nvSpPr>
        <p:spPr>
          <a:xfrm>
            <a:off x="269516" y="7421603"/>
            <a:ext cx="1155293" cy="613854"/>
          </a:xfrm>
          <a:prstGeom prst="wedgeRectCallout">
            <a:avLst>
              <a:gd name="adj1" fmla="val 62662"/>
              <a:gd name="adj2" fmla="val -29639"/>
            </a:avLst>
          </a:prstGeom>
          <a:solidFill>
            <a:schemeClr val="bg1"/>
          </a:solidFill>
          <a:ln>
            <a:solidFill>
              <a:srgbClr val="0C9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機械・施設以外の作業</a:t>
            </a:r>
            <a:endParaRPr kumimoji="1" lang="en-US" altLang="ja-JP" sz="9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に係る事故</a:t>
            </a:r>
            <a:endParaRPr kumimoji="1" lang="en-US" altLang="ja-JP" sz="9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en-US" altLang="ja-JP" sz="900" dirty="0">
                <a:solidFill>
                  <a:sysClr val="windowText" lastClr="000000"/>
                </a:solidFill>
                <a:latin typeface="+mj-ea"/>
                <a:ea typeface="+mj-ea"/>
              </a:rPr>
              <a:t>64</a:t>
            </a:r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人（</a:t>
            </a:r>
            <a:r>
              <a:rPr kumimoji="1" lang="en-US" altLang="ja-JP" sz="900" dirty="0">
                <a:solidFill>
                  <a:sysClr val="windowText" lastClr="000000"/>
                </a:solidFill>
                <a:latin typeface="+mj-ea"/>
                <a:ea typeface="+mj-ea"/>
              </a:rPr>
              <a:t>26.4</a:t>
            </a:r>
            <a:r>
              <a:rPr kumimoji="1" lang="ja-JP" altLang="en-US" sz="900" dirty="0">
                <a:solidFill>
                  <a:sysClr val="windowText" lastClr="000000"/>
                </a:solidFill>
                <a:latin typeface="+mj-ea"/>
                <a:ea typeface="+mj-ea"/>
              </a:rPr>
              <a:t>％）</a:t>
            </a:r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C265948E-41EC-5529-6160-7015A2680EAE}"/>
              </a:ext>
            </a:extLst>
          </p:cNvPr>
          <p:cNvSpPr/>
          <p:nvPr/>
        </p:nvSpPr>
        <p:spPr>
          <a:xfrm>
            <a:off x="3280110" y="6163269"/>
            <a:ext cx="1090808" cy="627932"/>
          </a:xfrm>
          <a:prstGeom prst="wedgeRectCallout">
            <a:avLst>
              <a:gd name="adj1" fmla="val -47849"/>
              <a:gd name="adj2" fmla="val 84988"/>
            </a:avLst>
          </a:prstGeom>
          <a:solidFill>
            <a:schemeClr val="bg1"/>
          </a:solidFill>
          <a:ln>
            <a:solidFill>
              <a:srgbClr val="FF7D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00" dirty="0">
                <a:solidFill>
                  <a:sysClr val="windowText" lastClr="000000"/>
                </a:solidFill>
                <a:latin typeface="+mj-ea"/>
                <a:ea typeface="+mj-ea"/>
              </a:rPr>
              <a:t>農業機械作業</a:t>
            </a:r>
            <a:endParaRPr kumimoji="1" lang="en-US" altLang="ja-JP" sz="10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000" dirty="0">
                <a:solidFill>
                  <a:sysClr val="windowText" lastClr="000000"/>
                </a:solidFill>
                <a:latin typeface="+mj-ea"/>
                <a:ea typeface="+mj-ea"/>
              </a:rPr>
              <a:t>に係る事故</a:t>
            </a:r>
            <a:endParaRPr kumimoji="1" lang="en-US" altLang="ja-JP" sz="1000" dirty="0">
              <a:solidFill>
                <a:sysClr val="windowText" lastClr="000000"/>
              </a:solidFill>
              <a:latin typeface="+mj-ea"/>
              <a:ea typeface="+mj-ea"/>
            </a:endParaRPr>
          </a:p>
          <a:p>
            <a:pPr algn="ctr"/>
            <a:r>
              <a:rPr kumimoji="1" lang="en-US" altLang="ja-JP" sz="1000" dirty="0">
                <a:solidFill>
                  <a:sysClr val="windowText" lastClr="000000"/>
                </a:solidFill>
                <a:latin typeface="+mj-ea"/>
                <a:ea typeface="+mj-ea"/>
              </a:rPr>
              <a:t>171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+mj-ea"/>
                <a:ea typeface="+mj-ea"/>
              </a:rPr>
              <a:t>人（</a:t>
            </a:r>
            <a:r>
              <a:rPr kumimoji="1" lang="en-US" altLang="ja-JP" sz="1000" dirty="0">
                <a:solidFill>
                  <a:sysClr val="windowText" lastClr="000000"/>
                </a:solidFill>
                <a:latin typeface="+mj-ea"/>
                <a:ea typeface="+mj-ea"/>
              </a:rPr>
              <a:t>70.7</a:t>
            </a:r>
            <a:r>
              <a:rPr kumimoji="1" lang="ja-JP" altLang="en-US" sz="1000" dirty="0">
                <a:solidFill>
                  <a:sysClr val="windowText" lastClr="000000"/>
                </a:solidFill>
                <a:latin typeface="+mj-ea"/>
                <a:ea typeface="+mj-ea"/>
              </a:rPr>
              <a:t>％）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E83EA73-DC89-755D-D052-34061C38342B}"/>
              </a:ext>
            </a:extLst>
          </p:cNvPr>
          <p:cNvSpPr txBox="1"/>
          <p:nvPr/>
        </p:nvSpPr>
        <p:spPr>
          <a:xfrm>
            <a:off x="4553407" y="6675191"/>
            <a:ext cx="2220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死亡事故における</a:t>
            </a:r>
            <a:endParaRPr kumimoji="1" lang="en-US" altLang="ja-JP" sz="11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「機械の</a:t>
            </a:r>
            <a:r>
              <a:rPr lang="ja-JP" altLang="en-US" sz="1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転落・転倒」の占める割合</a:t>
            </a:r>
            <a:endParaRPr kumimoji="1" lang="en-US" altLang="ja-JP" sz="11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二等辺三角形 43">
            <a:extLst>
              <a:ext uri="{FF2B5EF4-FFF2-40B4-BE49-F238E27FC236}">
                <a16:creationId xmlns:a16="http://schemas.microsoft.com/office/drawing/2014/main" id="{E5150C71-EFFB-8A41-8995-BB6FDBDCE685}"/>
              </a:ext>
            </a:extLst>
          </p:cNvPr>
          <p:cNvSpPr/>
          <p:nvPr/>
        </p:nvSpPr>
        <p:spPr>
          <a:xfrm rot="5400000">
            <a:off x="3869758" y="7758555"/>
            <a:ext cx="320348" cy="188287"/>
          </a:xfrm>
          <a:prstGeom prst="triangle">
            <a:avLst/>
          </a:prstGeom>
          <a:solidFill>
            <a:srgbClr val="FF7D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5E13833-3A8D-75FB-D083-6E17109D8EFC}"/>
              </a:ext>
            </a:extLst>
          </p:cNvPr>
          <p:cNvSpPr txBox="1"/>
          <p:nvPr/>
        </p:nvSpPr>
        <p:spPr>
          <a:xfrm>
            <a:off x="6411560" y="7085371"/>
            <a:ext cx="419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900" dirty="0"/>
              <a:t>（％）</a:t>
            </a:r>
          </a:p>
        </p:txBody>
      </p:sp>
    </p:spTree>
    <p:extLst>
      <p:ext uri="{BB962C8B-B14F-4D97-AF65-F5344CB8AC3E}">
        <p14:creationId xmlns:p14="http://schemas.microsoft.com/office/powerpoint/2010/main" val="427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F80B5CB-2623-4B4B-A429-24A0EC380B65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6B9FBE1-87D6-4042-97B8-541A8A702AB1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93165F-5BC4-4489-BDF9-1C9D505DB81D}"/>
              </a:ext>
            </a:extLst>
          </p:cNvPr>
          <p:cNvSpPr txBox="1"/>
          <p:nvPr/>
        </p:nvSpPr>
        <p:spPr>
          <a:xfrm>
            <a:off x="208275" y="134853"/>
            <a:ext cx="668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Ⅲ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実際に発生した事故の事例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06AFB7-08EE-D751-BF86-473ACC2DE53F}"/>
              </a:ext>
            </a:extLst>
          </p:cNvPr>
          <p:cNvSpPr txBox="1"/>
          <p:nvPr/>
        </p:nvSpPr>
        <p:spPr>
          <a:xfrm>
            <a:off x="135751" y="1460516"/>
            <a:ext cx="6658313" cy="895140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 anchorCtr="0">
            <a:noAutofit/>
          </a:bodyPr>
          <a:lstStyle/>
          <a:p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ほ場</a:t>
            </a:r>
            <a:r>
              <a:rPr lang="ja-JP" altLang="en-US" sz="14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に入ろうとしたが、進入路の入り口が草で覆われて</a:t>
            </a: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いたため、</a:t>
            </a:r>
            <a:r>
              <a:rPr lang="ja-JP" altLang="en-US" sz="14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わかりづらく、行きすぎてしまい、バックしたところ、草で覆われた路肩を踏み外して約１．５ｍ下の低地に転落し、コンバインの下敷きになった</a:t>
            </a:r>
            <a:endParaRPr lang="en-US" altLang="ja-JP" sz="14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14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</a:t>
            </a:r>
            <a:r>
              <a:rPr lang="ja-JP" altLang="en-US" sz="140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６</a:t>
            </a:r>
            <a:r>
              <a:rPr lang="en-US" altLang="ja-JP" sz="140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0</a:t>
            </a:r>
            <a:r>
              <a:rPr lang="ja-JP" altLang="en-US" sz="140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歳代男性、圧死）</a:t>
            </a:r>
            <a:endParaRPr kumimoji="1"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5CB0C-DF3F-4794-A5E0-EC6E1A64DC83}"/>
              </a:ext>
            </a:extLst>
          </p:cNvPr>
          <p:cNvSpPr txBox="1"/>
          <p:nvPr/>
        </p:nvSpPr>
        <p:spPr>
          <a:xfrm>
            <a:off x="173064" y="747586"/>
            <a:ext cx="2748400" cy="338554"/>
          </a:xfrm>
          <a:prstGeom prst="rect">
            <a:avLst/>
          </a:prstGeom>
          <a:solidFill>
            <a:srgbClr val="0000CC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農業機械</a:t>
            </a:r>
            <a:r>
              <a:rPr kumimoji="1" lang="ja-JP" altLang="en-US" sz="1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の転落・転倒事故</a:t>
            </a:r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15CC2974-D34B-777B-567C-5207ADCCAA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9917" y="2592100"/>
            <a:ext cx="2363075" cy="191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E9A4C3-4B4B-DA5B-5ABC-7382F68CC759}"/>
              </a:ext>
            </a:extLst>
          </p:cNvPr>
          <p:cNvSpPr txBox="1"/>
          <p:nvPr/>
        </p:nvSpPr>
        <p:spPr>
          <a:xfrm>
            <a:off x="208275" y="4488198"/>
            <a:ext cx="2517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転落した実際のコンバイン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53BA8A4-1D4A-1722-2D1C-067239578811}"/>
              </a:ext>
            </a:extLst>
          </p:cNvPr>
          <p:cNvSpPr txBox="1"/>
          <p:nvPr/>
        </p:nvSpPr>
        <p:spPr>
          <a:xfrm>
            <a:off x="63936" y="1153177"/>
            <a:ext cx="6683842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 anchorCtr="0">
            <a:spAutoFit/>
          </a:bodyPr>
          <a:lstStyle/>
          <a:p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事故事例</a:t>
            </a:r>
            <a:r>
              <a:rPr kumimoji="1"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コンバインの転落</a:t>
            </a:r>
            <a:endParaRPr kumimoji="1" lang="en-US" altLang="ja-JP" sz="1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067A72D-34A0-B167-0A62-CA7F14A0D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525821"/>
              </p:ext>
            </p:extLst>
          </p:nvPr>
        </p:nvGraphicFramePr>
        <p:xfrm>
          <a:off x="135751" y="5486855"/>
          <a:ext cx="6629037" cy="3596640"/>
        </p:xfrm>
        <a:graphic>
          <a:graphicData uri="http://schemas.openxmlformats.org/drawingml/2006/table">
            <a:tbl>
              <a:tblPr/>
              <a:tblGrid>
                <a:gridCol w="1172758">
                  <a:extLst>
                    <a:ext uri="{9D8B030D-6E8A-4147-A177-3AD203B41FA5}">
                      <a16:colId xmlns:a16="http://schemas.microsoft.com/office/drawing/2014/main" val="3978827909"/>
                    </a:ext>
                  </a:extLst>
                </a:gridCol>
                <a:gridCol w="815566">
                  <a:extLst>
                    <a:ext uri="{9D8B030D-6E8A-4147-A177-3AD203B41FA5}">
                      <a16:colId xmlns:a16="http://schemas.microsoft.com/office/drawing/2014/main" val="3612078942"/>
                    </a:ext>
                  </a:extLst>
                </a:gridCol>
                <a:gridCol w="337004">
                  <a:extLst>
                    <a:ext uri="{9D8B030D-6E8A-4147-A177-3AD203B41FA5}">
                      <a16:colId xmlns:a16="http://schemas.microsoft.com/office/drawing/2014/main" val="1301791991"/>
                    </a:ext>
                  </a:extLst>
                </a:gridCol>
                <a:gridCol w="495063">
                  <a:extLst>
                    <a:ext uri="{9D8B030D-6E8A-4147-A177-3AD203B41FA5}">
                      <a16:colId xmlns:a16="http://schemas.microsoft.com/office/drawing/2014/main" val="72808350"/>
                    </a:ext>
                  </a:extLst>
                </a:gridCol>
                <a:gridCol w="3808646">
                  <a:extLst>
                    <a:ext uri="{9D8B030D-6E8A-4147-A177-3AD203B41FA5}">
                      <a16:colId xmlns:a16="http://schemas.microsoft.com/office/drawing/2014/main" val="894380574"/>
                    </a:ext>
                  </a:extLst>
                </a:gridCol>
              </a:tblGrid>
              <a:tr h="225696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農業機械の種類</a:t>
                      </a:r>
                    </a:p>
                  </a:txBody>
                  <a:tcPr marL="36000" marR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被害者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被害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状況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発生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場所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事故概要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82044"/>
                  </a:ext>
                </a:extLst>
              </a:tr>
              <a:tr h="648877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死亡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ほ場から、ほ場進入路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緩やかな上り）へ退出しようとした際、路面の状態が悪く、バランスを崩して横転。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路面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は未舗装で、陥没対応として土嚢が処置されていたものの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一部凹凸もみられ、不安定な状態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にあった。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946458"/>
                  </a:ext>
                </a:extLst>
              </a:tr>
              <a:tr h="324439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牧草の刈り取りのため、農道からほ場に進入した際、約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1m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の段差により横転した。初めて入るほ場であり、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普段は歩いてほ場の状況を確認するが、事故時はこの確認を行っていなかった</a:t>
                      </a:r>
                      <a:r>
                        <a:rPr kumimoji="1" lang="ja-JP" altLang="en-US" sz="1000" u="none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88947"/>
                  </a:ext>
                </a:extLst>
              </a:tr>
              <a:tr h="324439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乗用型トラクター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進入路からではなく、畦畔からほ場を出ようとしたため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、トラクターがウィリーし、後ろにつけていた培土機が外れた後、トラクターがひっくり返り、その下敷きになった。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001100"/>
                  </a:ext>
                </a:extLst>
              </a:tr>
              <a:tr h="451513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自脱型コンバイン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80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死亡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水田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コンバインで稲刈り作業を行うため、道路から水田にコンバインを進入させようとしたところ、コンバインが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35cm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下の水田に左側から横転した。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道路幅は</a:t>
                      </a:r>
                      <a:r>
                        <a:rPr kumimoji="1" lang="en-US" altLang="ja-JP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2m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と狭く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、左側水田にコンバインの向きを変える際、左側に寄り過ぎてキャタピラが道路から外れ、横転したと推測される。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541632"/>
                  </a:ext>
                </a:extLst>
              </a:tr>
              <a:tr h="419048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スピード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スプレヤー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歳代男性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重症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果樹園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走行経路から外れ、ほ場外へ転落した。飛び降りた際に鎖骨を骨折。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散布経路が草で覆われていていた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ことや</a:t>
                      </a:r>
                      <a:r>
                        <a:rPr kumimoji="1" lang="ja-JP" altLang="en-US" sz="1000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確認不足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により、走行路が分からなかった。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544762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344308B-9923-49BA-887D-4CFAF59D75D8}"/>
              </a:ext>
            </a:extLst>
          </p:cNvPr>
          <p:cNvSpPr txBox="1"/>
          <p:nvPr/>
        </p:nvSpPr>
        <p:spPr>
          <a:xfrm>
            <a:off x="0" y="5126639"/>
            <a:ext cx="6683842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 anchorCtr="0">
            <a:spAutoFit/>
          </a:bodyPr>
          <a:lstStyle/>
          <a:p>
            <a:r>
              <a:rPr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近年に発生した転落・転倒事故の例</a:t>
            </a:r>
            <a:r>
              <a:rPr lang="en-US" altLang="ja-JP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endParaRPr kumimoji="1" lang="en-US" altLang="ja-JP" sz="1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EDC9F9-ED75-9466-2AF4-1DFF9BE24F27}"/>
              </a:ext>
            </a:extLst>
          </p:cNvPr>
          <p:cNvSpPr txBox="1"/>
          <p:nvPr/>
        </p:nvSpPr>
        <p:spPr>
          <a:xfrm>
            <a:off x="716068" y="9105157"/>
            <a:ext cx="61419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（出典）２０１９年から２０２２年までに農林水産省に報告された都道府県、農機メーカーからの事故情報から抜粋</a:t>
            </a: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6A7B0949-F336-1A4B-EB3E-F1C57E8A2E2C}"/>
              </a:ext>
            </a:extLst>
          </p:cNvPr>
          <p:cNvGrpSpPr/>
          <p:nvPr/>
        </p:nvGrpSpPr>
        <p:grpSpPr>
          <a:xfrm>
            <a:off x="3096004" y="2300465"/>
            <a:ext cx="3497977" cy="2491591"/>
            <a:chOff x="3096004" y="2300465"/>
            <a:chExt cx="3497977" cy="2491591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04429F30-868C-5EC0-AD50-3F307550551A}"/>
                </a:ext>
              </a:extLst>
            </p:cNvPr>
            <p:cNvGrpSpPr/>
            <p:nvPr/>
          </p:nvGrpSpPr>
          <p:grpSpPr>
            <a:xfrm>
              <a:off x="3636244" y="2354329"/>
              <a:ext cx="2957737" cy="2437727"/>
              <a:chOff x="3743011" y="2265903"/>
              <a:chExt cx="2957737" cy="2437727"/>
            </a:xfrm>
          </p:grpSpPr>
          <p:pic>
            <p:nvPicPr>
              <p:cNvPr id="33" name="Picture 2" descr="シンプルな草のイラスト1">
                <a:extLst>
                  <a:ext uri="{FF2B5EF4-FFF2-40B4-BE49-F238E27FC236}">
                    <a16:creationId xmlns:a16="http://schemas.microsoft.com/office/drawing/2014/main" id="{31D78246-73E0-D45A-CD7D-185E54DF1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6190" y="2836083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" descr="シンプルな草のイラスト1">
                <a:extLst>
                  <a:ext uri="{FF2B5EF4-FFF2-40B4-BE49-F238E27FC236}">
                    <a16:creationId xmlns:a16="http://schemas.microsoft.com/office/drawing/2014/main" id="{FD7AAA0A-C5DD-644C-B079-179729D38E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4079" y="3272135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フリーフォーム: 図形 11">
                <a:extLst>
                  <a:ext uri="{FF2B5EF4-FFF2-40B4-BE49-F238E27FC236}">
                    <a16:creationId xmlns:a16="http://schemas.microsoft.com/office/drawing/2014/main" id="{09312A89-856D-20A3-9D07-CF24D0C04EA3}"/>
                  </a:ext>
                </a:extLst>
              </p:cNvPr>
              <p:cNvSpPr/>
              <p:nvPr/>
            </p:nvSpPr>
            <p:spPr>
              <a:xfrm>
                <a:off x="3743011" y="2326193"/>
                <a:ext cx="1014884" cy="2175469"/>
              </a:xfrm>
              <a:custGeom>
                <a:avLst/>
                <a:gdLst>
                  <a:gd name="connsiteX0" fmla="*/ 0 w 1014884"/>
                  <a:gd name="connsiteY0" fmla="*/ 2175469 h 2175469"/>
                  <a:gd name="connsiteX1" fmla="*/ 211015 w 1014884"/>
                  <a:gd name="connsiteY1" fmla="*/ 1642906 h 2175469"/>
                  <a:gd name="connsiteX2" fmla="*/ 517490 w 1014884"/>
                  <a:gd name="connsiteY2" fmla="*/ 1009860 h 2175469"/>
                  <a:gd name="connsiteX3" fmla="*/ 783771 w 1014884"/>
                  <a:gd name="connsiteY3" fmla="*/ 482321 h 2175469"/>
                  <a:gd name="connsiteX4" fmla="*/ 1014884 w 1014884"/>
                  <a:gd name="connsiteY4" fmla="*/ 0 h 2175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4884" h="2175469">
                    <a:moveTo>
                      <a:pt x="0" y="2175469"/>
                    </a:moveTo>
                    <a:lnTo>
                      <a:pt x="211015" y="1642906"/>
                    </a:lnTo>
                    <a:lnTo>
                      <a:pt x="517490" y="1009860"/>
                    </a:lnTo>
                    <a:lnTo>
                      <a:pt x="783771" y="482321"/>
                    </a:lnTo>
                    <a:lnTo>
                      <a:pt x="1014884" y="0"/>
                    </a:lnTo>
                  </a:path>
                </a:pathLst>
              </a:custGeom>
              <a:noFill/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フリーフォーム: 図形 12">
                <a:extLst>
                  <a:ext uri="{FF2B5EF4-FFF2-40B4-BE49-F238E27FC236}">
                    <a16:creationId xmlns:a16="http://schemas.microsoft.com/office/drawing/2014/main" id="{FB284365-85CC-C5FD-056C-7A9AD04A1ACB}"/>
                  </a:ext>
                </a:extLst>
              </p:cNvPr>
              <p:cNvSpPr/>
              <p:nvPr/>
            </p:nvSpPr>
            <p:spPr>
              <a:xfrm>
                <a:off x="4584651" y="3605190"/>
                <a:ext cx="1993431" cy="1050053"/>
              </a:xfrm>
              <a:custGeom>
                <a:avLst/>
                <a:gdLst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24932 h 1050053"/>
                  <a:gd name="connsiteX8" fmla="*/ 0 w 1909186"/>
                  <a:gd name="connsiteY8" fmla="*/ 1050053 h 1050053"/>
                  <a:gd name="connsiteX0" fmla="*/ 0 w 1909186"/>
                  <a:gd name="connsiteY0" fmla="*/ 1050053 h 1060101"/>
                  <a:gd name="connsiteX1" fmla="*/ 95459 w 1909186"/>
                  <a:gd name="connsiteY1" fmla="*/ 693336 h 1060101"/>
                  <a:gd name="connsiteX2" fmla="*/ 271305 w 1909186"/>
                  <a:gd name="connsiteY2" fmla="*/ 261257 h 1060101"/>
                  <a:gd name="connsiteX3" fmla="*/ 406958 w 1909186"/>
                  <a:gd name="connsiteY3" fmla="*/ 0 h 1060101"/>
                  <a:gd name="connsiteX4" fmla="*/ 512465 w 1909186"/>
                  <a:gd name="connsiteY4" fmla="*/ 10048 h 1060101"/>
                  <a:gd name="connsiteX5" fmla="*/ 1070149 w 1909186"/>
                  <a:gd name="connsiteY5" fmla="*/ 135653 h 1060101"/>
                  <a:gd name="connsiteX6" fmla="*/ 1904162 w 1909186"/>
                  <a:gd name="connsiteY6" fmla="*/ 150725 h 1060101"/>
                  <a:gd name="connsiteX7" fmla="*/ 1909186 w 1909186"/>
                  <a:gd name="connsiteY7" fmla="*/ 1060101 h 1060101"/>
                  <a:gd name="connsiteX8" fmla="*/ 0 w 1909186"/>
                  <a:gd name="connsiteY8" fmla="*/ 1050053 h 1060101"/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50053 h 1050053"/>
                  <a:gd name="connsiteX8" fmla="*/ 0 w 1909186"/>
                  <a:gd name="connsiteY8" fmla="*/ 1050053 h 1050053"/>
                  <a:gd name="connsiteX0" fmla="*/ 0 w 1909186"/>
                  <a:gd name="connsiteY0" fmla="*/ 1050053 h 1050053"/>
                  <a:gd name="connsiteX1" fmla="*/ 95459 w 1909186"/>
                  <a:gd name="connsiteY1" fmla="*/ 693336 h 1050053"/>
                  <a:gd name="connsiteX2" fmla="*/ 271305 w 1909186"/>
                  <a:gd name="connsiteY2" fmla="*/ 261257 h 1050053"/>
                  <a:gd name="connsiteX3" fmla="*/ 406958 w 1909186"/>
                  <a:gd name="connsiteY3" fmla="*/ 0 h 1050053"/>
                  <a:gd name="connsiteX4" fmla="*/ 512465 w 1909186"/>
                  <a:gd name="connsiteY4" fmla="*/ 10048 h 1050053"/>
                  <a:gd name="connsiteX5" fmla="*/ 1070149 w 1909186"/>
                  <a:gd name="connsiteY5" fmla="*/ 135653 h 1050053"/>
                  <a:gd name="connsiteX6" fmla="*/ 1904162 w 1909186"/>
                  <a:gd name="connsiteY6" fmla="*/ 150725 h 1050053"/>
                  <a:gd name="connsiteX7" fmla="*/ 1909186 w 1909186"/>
                  <a:gd name="connsiteY7" fmla="*/ 1050053 h 1050053"/>
                  <a:gd name="connsiteX8" fmla="*/ 0 w 1909186"/>
                  <a:gd name="connsiteY8" fmla="*/ 1050053 h 1050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9186" h="1050053">
                    <a:moveTo>
                      <a:pt x="0" y="1050053"/>
                    </a:moveTo>
                    <a:lnTo>
                      <a:pt x="95459" y="693336"/>
                    </a:lnTo>
                    <a:lnTo>
                      <a:pt x="271305" y="261257"/>
                    </a:lnTo>
                    <a:lnTo>
                      <a:pt x="406958" y="0"/>
                    </a:lnTo>
                    <a:lnTo>
                      <a:pt x="512465" y="10048"/>
                    </a:lnTo>
                    <a:lnTo>
                      <a:pt x="1070149" y="135653"/>
                    </a:lnTo>
                    <a:lnTo>
                      <a:pt x="1904162" y="150725"/>
                    </a:lnTo>
                    <a:cubicBezTo>
                      <a:pt x="1905837" y="442127"/>
                      <a:pt x="1907511" y="758651"/>
                      <a:pt x="1909186" y="1050053"/>
                    </a:cubicBezTo>
                    <a:lnTo>
                      <a:pt x="0" y="1050053"/>
                    </a:lnTo>
                    <a:close/>
                  </a:path>
                </a:pathLst>
              </a:custGeom>
              <a:solidFill>
                <a:srgbClr val="FFCC66"/>
              </a:solidFill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4" name="フリーフォーム: 図形 13">
                <a:extLst>
                  <a:ext uri="{FF2B5EF4-FFF2-40B4-BE49-F238E27FC236}">
                    <a16:creationId xmlns:a16="http://schemas.microsoft.com/office/drawing/2014/main" id="{5BB68FB6-996A-B49E-160D-F04261C5CE51}"/>
                  </a:ext>
                </a:extLst>
              </p:cNvPr>
              <p:cNvSpPr/>
              <p:nvPr/>
            </p:nvSpPr>
            <p:spPr>
              <a:xfrm>
                <a:off x="5350746" y="2265903"/>
                <a:ext cx="1227335" cy="844062"/>
              </a:xfrm>
              <a:custGeom>
                <a:avLst/>
                <a:gdLst>
                  <a:gd name="connsiteX0" fmla="*/ 266282 w 1145512"/>
                  <a:gd name="connsiteY0" fmla="*/ 0 h 844062"/>
                  <a:gd name="connsiteX1" fmla="*/ 0 w 1145512"/>
                  <a:gd name="connsiteY1" fmla="*/ 532563 h 844062"/>
                  <a:gd name="connsiteX2" fmla="*/ 15073 w 1145512"/>
                  <a:gd name="connsiteY2" fmla="*/ 607926 h 844062"/>
                  <a:gd name="connsiteX3" fmla="*/ 115556 w 1145512"/>
                  <a:gd name="connsiteY3" fmla="*/ 683288 h 844062"/>
                  <a:gd name="connsiteX4" fmla="*/ 326572 w 1145512"/>
                  <a:gd name="connsiteY4" fmla="*/ 748602 h 844062"/>
                  <a:gd name="connsiteX5" fmla="*/ 678264 w 1145512"/>
                  <a:gd name="connsiteY5" fmla="*/ 813917 h 844062"/>
                  <a:gd name="connsiteX6" fmla="*/ 959618 w 1145512"/>
                  <a:gd name="connsiteY6" fmla="*/ 844062 h 844062"/>
                  <a:gd name="connsiteX7" fmla="*/ 1140488 w 1145512"/>
                  <a:gd name="connsiteY7" fmla="*/ 844062 h 844062"/>
                  <a:gd name="connsiteX8" fmla="*/ 1145512 w 1145512"/>
                  <a:gd name="connsiteY8" fmla="*/ 10049 h 844062"/>
                  <a:gd name="connsiteX9" fmla="*/ 266282 w 1145512"/>
                  <a:gd name="connsiteY9" fmla="*/ 0 h 84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5512" h="844062">
                    <a:moveTo>
                      <a:pt x="266282" y="0"/>
                    </a:moveTo>
                    <a:lnTo>
                      <a:pt x="0" y="532563"/>
                    </a:lnTo>
                    <a:lnTo>
                      <a:pt x="15073" y="607926"/>
                    </a:lnTo>
                    <a:lnTo>
                      <a:pt x="115556" y="683288"/>
                    </a:lnTo>
                    <a:lnTo>
                      <a:pt x="326572" y="748602"/>
                    </a:lnTo>
                    <a:lnTo>
                      <a:pt x="678264" y="813917"/>
                    </a:lnTo>
                    <a:lnTo>
                      <a:pt x="959618" y="844062"/>
                    </a:lnTo>
                    <a:lnTo>
                      <a:pt x="1140488" y="844062"/>
                    </a:lnTo>
                    <a:cubicBezTo>
                      <a:pt x="1142163" y="566058"/>
                      <a:pt x="1143837" y="288053"/>
                      <a:pt x="1145512" y="10049"/>
                    </a:cubicBezTo>
                    <a:lnTo>
                      <a:pt x="266282" y="0"/>
                    </a:lnTo>
                    <a:close/>
                  </a:path>
                </a:pathLst>
              </a:custGeom>
              <a:solidFill>
                <a:srgbClr val="FFCC66"/>
              </a:solidFill>
              <a:ln w="12700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8" name="Picture 2" descr="シンプルな草のイラスト1">
                <a:extLst>
                  <a:ext uri="{FF2B5EF4-FFF2-40B4-BE49-F238E27FC236}">
                    <a16:creationId xmlns:a16="http://schemas.microsoft.com/office/drawing/2014/main" id="{0C5804BE-950A-4A79-03DD-15504115A1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9402" y="3690998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2" descr="シンプルな草のイラスト1">
                <a:extLst>
                  <a:ext uri="{FF2B5EF4-FFF2-40B4-BE49-F238E27FC236}">
                    <a16:creationId xmlns:a16="http://schemas.microsoft.com/office/drawing/2014/main" id="{F29C0CB8-E4A9-68A2-64D1-42C450F41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2460" y="3563981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シンプルな草のイラスト1">
                <a:extLst>
                  <a:ext uri="{FF2B5EF4-FFF2-40B4-BE49-F238E27FC236}">
                    <a16:creationId xmlns:a16="http://schemas.microsoft.com/office/drawing/2014/main" id="{79B7DDA6-1DA4-C6FF-94CF-ACED95EDD2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3128" y="3783863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シンプルな草のイラスト1">
                <a:extLst>
                  <a:ext uri="{FF2B5EF4-FFF2-40B4-BE49-F238E27FC236}">
                    <a16:creationId xmlns:a16="http://schemas.microsoft.com/office/drawing/2014/main" id="{C0167C20-0DCE-7FBC-1C09-7E2C1BBCB0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7504" y="388066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" descr="シンプルな草のイラスト1">
                <a:extLst>
                  <a:ext uri="{FF2B5EF4-FFF2-40B4-BE49-F238E27FC236}">
                    <a16:creationId xmlns:a16="http://schemas.microsoft.com/office/drawing/2014/main" id="{7A9EFA36-D5DC-8DFE-5A1F-4B9C1A35AF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1582" y="401373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シンプルな草のイラスト1">
                <a:extLst>
                  <a:ext uri="{FF2B5EF4-FFF2-40B4-BE49-F238E27FC236}">
                    <a16:creationId xmlns:a16="http://schemas.microsoft.com/office/drawing/2014/main" id="{FAC4C7C4-8375-8610-B98C-C818D16123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2119" y="4122167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シンプルな草のイラスト1">
                <a:extLst>
                  <a:ext uri="{FF2B5EF4-FFF2-40B4-BE49-F238E27FC236}">
                    <a16:creationId xmlns:a16="http://schemas.microsoft.com/office/drawing/2014/main" id="{B7210FBA-8710-DEAF-B4EB-7EAC443915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5185" y="422037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" descr="シンプルな草のイラスト1">
                <a:extLst>
                  <a:ext uri="{FF2B5EF4-FFF2-40B4-BE49-F238E27FC236}">
                    <a16:creationId xmlns:a16="http://schemas.microsoft.com/office/drawing/2014/main" id="{663A0035-E8B9-9EA5-64BC-28B9CEDB11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8911" y="4313237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2" descr="シンプルな草のイラスト1">
                <a:extLst>
                  <a:ext uri="{FF2B5EF4-FFF2-40B4-BE49-F238E27FC236}">
                    <a16:creationId xmlns:a16="http://schemas.microsoft.com/office/drawing/2014/main" id="{56CF40FA-C17A-5E12-EFCE-6F5992C9DB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3287" y="4410034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" descr="シンプルな草のイラスト1">
                <a:extLst>
                  <a:ext uri="{FF2B5EF4-FFF2-40B4-BE49-F238E27FC236}">
                    <a16:creationId xmlns:a16="http://schemas.microsoft.com/office/drawing/2014/main" id="{6B2431BA-8D52-10D1-6602-77049410C0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0490" y="297263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2" descr="シンプルな草のイラスト1">
                <a:extLst>
                  <a:ext uri="{FF2B5EF4-FFF2-40B4-BE49-F238E27FC236}">
                    <a16:creationId xmlns:a16="http://schemas.microsoft.com/office/drawing/2014/main" id="{198F71E9-1C37-1AD3-D432-7E881B868A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7287" y="3081065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" descr="シンプルな草のイラスト1">
                <a:extLst>
                  <a:ext uri="{FF2B5EF4-FFF2-40B4-BE49-F238E27FC236}">
                    <a16:creationId xmlns:a16="http://schemas.microsoft.com/office/drawing/2014/main" id="{BAA236AC-4DE4-1518-083D-D6FE11A2FE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0353" y="3179270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2" descr="シンプルな草のイラスト1">
                <a:extLst>
                  <a:ext uri="{FF2B5EF4-FFF2-40B4-BE49-F238E27FC236}">
                    <a16:creationId xmlns:a16="http://schemas.microsoft.com/office/drawing/2014/main" id="{99C352D3-8252-5665-311A-9292ADF54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8455" y="3368932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Picture 2" descr="シンプルな草のイラスト1">
                <a:extLst>
                  <a:ext uri="{FF2B5EF4-FFF2-40B4-BE49-F238E27FC236}">
                    <a16:creationId xmlns:a16="http://schemas.microsoft.com/office/drawing/2014/main" id="{14EC3CCC-23D6-9B23-25B3-CB3D38807A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9539" y="3484358"/>
                <a:ext cx="440394" cy="293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E25F46C-C110-B79A-F35E-6018CA690FD3}"/>
                  </a:ext>
                </a:extLst>
              </p:cNvPr>
              <p:cNvSpPr txBox="1"/>
              <p:nvPr/>
            </p:nvSpPr>
            <p:spPr>
              <a:xfrm>
                <a:off x="5413626" y="3248884"/>
                <a:ext cx="9694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+mj-ea"/>
                    <a:ea typeface="+mj-ea"/>
                  </a:rPr>
                  <a:t>進入路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17D37814-F4FA-BE08-90FD-5DA6D37A1ED3}"/>
                  </a:ext>
                </a:extLst>
              </p:cNvPr>
              <p:cNvSpPr txBox="1"/>
              <p:nvPr/>
            </p:nvSpPr>
            <p:spPr>
              <a:xfrm>
                <a:off x="5134571" y="3880464"/>
                <a:ext cx="1566177" cy="307777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pPr algn="ctr"/>
                <a:r>
                  <a:rPr lang="ja-JP" altLang="en-US" sz="1400" dirty="0">
                    <a:latin typeface="+mj-ea"/>
                    <a:ea typeface="+mj-ea"/>
                  </a:rPr>
                  <a:t>草で覆われている</a:t>
                </a:r>
                <a:endParaRPr kumimoji="1" lang="ja-JP" altLang="en-US" sz="1400" dirty="0">
                  <a:latin typeface="+mj-ea"/>
                  <a:ea typeface="+mj-ea"/>
                </a:endParaRPr>
              </a:p>
            </p:txBody>
          </p:sp>
          <p:cxnSp>
            <p:nvCxnSpPr>
              <p:cNvPr id="37" name="直線矢印コネクタ 36">
                <a:extLst>
                  <a:ext uri="{FF2B5EF4-FFF2-40B4-BE49-F238E27FC236}">
                    <a16:creationId xmlns:a16="http://schemas.microsoft.com/office/drawing/2014/main" id="{C7D36E37-59E2-7A95-6663-888DC1E0B145}"/>
                  </a:ext>
                </a:extLst>
              </p:cNvPr>
              <p:cNvCxnSpPr>
                <a:cxnSpLocks/>
                <a:stCxn id="35" idx="1"/>
                <a:endCxn id="20" idx="3"/>
              </p:cNvCxnSpPr>
              <p:nvPr/>
            </p:nvCxnSpPr>
            <p:spPr>
              <a:xfrm flipH="1" flipV="1">
                <a:off x="5013522" y="3930661"/>
                <a:ext cx="121049" cy="103692"/>
              </a:xfrm>
              <a:prstGeom prst="straightConnector1">
                <a:avLst/>
              </a:prstGeom>
              <a:ln w="25400">
                <a:solidFill>
                  <a:srgbClr val="4D4D4D"/>
                </a:solidFill>
                <a:headEnd w="med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4" name="矢印: 下 1033">
              <a:extLst>
                <a:ext uri="{FF2B5EF4-FFF2-40B4-BE49-F238E27FC236}">
                  <a16:creationId xmlns:a16="http://schemas.microsoft.com/office/drawing/2014/main" id="{E321E78C-7F79-4300-6A32-26199D8361A1}"/>
                </a:ext>
              </a:extLst>
            </p:cNvPr>
            <p:cNvSpPr/>
            <p:nvPr/>
          </p:nvSpPr>
          <p:spPr>
            <a:xfrm rot="941232">
              <a:off x="4519410" y="3227606"/>
              <a:ext cx="278104" cy="234294"/>
            </a:xfrm>
            <a:prstGeom prst="downArrow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35" name="吹き出し: 四角形 1034">
              <a:extLst>
                <a:ext uri="{FF2B5EF4-FFF2-40B4-BE49-F238E27FC236}">
                  <a16:creationId xmlns:a16="http://schemas.microsoft.com/office/drawing/2014/main" id="{181FAEA0-A403-32D5-4D45-EE55AD1F37DC}"/>
                </a:ext>
              </a:extLst>
            </p:cNvPr>
            <p:cNvSpPr/>
            <p:nvPr/>
          </p:nvSpPr>
          <p:spPr>
            <a:xfrm>
              <a:off x="4768346" y="4467806"/>
              <a:ext cx="1656000" cy="242724"/>
            </a:xfrm>
            <a:prstGeom prst="wedgeRectCallout">
              <a:avLst>
                <a:gd name="adj1" fmla="val -62461"/>
                <a:gd name="adj2" fmla="val -24652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路肩（</a:t>
              </a:r>
              <a:r>
                <a:rPr lang="en-US" altLang="ja-JP" sz="1100" dirty="0">
                  <a:solidFill>
                    <a:schemeClr val="tx1"/>
                  </a:solidFill>
                  <a:latin typeface="+mj-ea"/>
                  <a:ea typeface="+mj-ea"/>
                </a:rPr>
                <a:t>10</a:t>
              </a:r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～</a:t>
              </a:r>
              <a:r>
                <a:rPr lang="en-US" altLang="ja-JP" sz="1100" dirty="0">
                  <a:solidFill>
                    <a:schemeClr val="tx1"/>
                  </a:solidFill>
                  <a:latin typeface="+mj-ea"/>
                  <a:ea typeface="+mj-ea"/>
                </a:rPr>
                <a:t>16°</a:t>
              </a:r>
              <a:r>
                <a:rPr lang="ja-JP" altLang="en-US" sz="1100">
                  <a:solidFill>
                    <a:schemeClr val="tx1"/>
                  </a:solidFill>
                  <a:latin typeface="+mj-ea"/>
                  <a:ea typeface="+mj-ea"/>
                </a:rPr>
                <a:t>の傾斜）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036" name="吹き出し: 四角形 1035">
              <a:extLst>
                <a:ext uri="{FF2B5EF4-FFF2-40B4-BE49-F238E27FC236}">
                  <a16:creationId xmlns:a16="http://schemas.microsoft.com/office/drawing/2014/main" id="{E506A033-27AD-1F1F-88B9-5E4640CC2AD7}"/>
                </a:ext>
              </a:extLst>
            </p:cNvPr>
            <p:cNvSpPr/>
            <p:nvPr/>
          </p:nvSpPr>
          <p:spPr>
            <a:xfrm>
              <a:off x="3096004" y="2439349"/>
              <a:ext cx="1256131" cy="253556"/>
            </a:xfrm>
            <a:prstGeom prst="wedgeRectCallout">
              <a:avLst>
                <a:gd name="adj1" fmla="val 76136"/>
                <a:gd name="adj2" fmla="val 18946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① 行き過ぎて停止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037" name="吹き出し: 四角形 1036">
              <a:extLst>
                <a:ext uri="{FF2B5EF4-FFF2-40B4-BE49-F238E27FC236}">
                  <a16:creationId xmlns:a16="http://schemas.microsoft.com/office/drawing/2014/main" id="{47DE4C81-3237-ACF1-97C3-5233A75F5331}"/>
                </a:ext>
              </a:extLst>
            </p:cNvPr>
            <p:cNvSpPr/>
            <p:nvPr/>
          </p:nvSpPr>
          <p:spPr>
            <a:xfrm>
              <a:off x="3598158" y="3104784"/>
              <a:ext cx="721242" cy="253556"/>
            </a:xfrm>
            <a:prstGeom prst="wedgeRectCallout">
              <a:avLst>
                <a:gd name="adj1" fmla="val 83705"/>
                <a:gd name="adj2" fmla="val 21637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② バック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038" name="吹き出し: 四角形 1037">
              <a:extLst>
                <a:ext uri="{FF2B5EF4-FFF2-40B4-BE49-F238E27FC236}">
                  <a16:creationId xmlns:a16="http://schemas.microsoft.com/office/drawing/2014/main" id="{2C3AC596-F755-6174-10A1-CF8FFB92171F}"/>
                </a:ext>
              </a:extLst>
            </p:cNvPr>
            <p:cNvSpPr/>
            <p:nvPr/>
          </p:nvSpPr>
          <p:spPr>
            <a:xfrm>
              <a:off x="3096004" y="3715529"/>
              <a:ext cx="912866" cy="450355"/>
            </a:xfrm>
            <a:prstGeom prst="wedgeRectCallout">
              <a:avLst>
                <a:gd name="adj1" fmla="val 78379"/>
                <a:gd name="adj2" fmla="val -3782"/>
              </a:avLst>
            </a:prstGeom>
            <a:solidFill>
              <a:schemeClr val="bg1"/>
            </a:solidFill>
            <a:ln>
              <a:solidFill>
                <a:srgbClr val="5F5F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marL="88900" indent="-88900" algn="ctr"/>
              <a:r>
                <a:rPr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③</a:t>
              </a:r>
              <a:r>
                <a:rPr kumimoji="1" lang="ja-JP" altLang="en-US" sz="1100" dirty="0">
                  <a:solidFill>
                    <a:schemeClr val="tx1"/>
                  </a:solidFill>
                  <a:latin typeface="+mj-ea"/>
                  <a:ea typeface="+mj-ea"/>
                </a:rPr>
                <a:t> 路肩に寄り過ぎて転落</a:t>
              </a:r>
              <a:endParaRPr kumimoji="1" lang="en-US" altLang="ja-JP" sz="1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DF95BB0-4D10-0AF2-3508-EFC30CD5D652}"/>
                </a:ext>
              </a:extLst>
            </p:cNvPr>
            <p:cNvGrpSpPr/>
            <p:nvPr/>
          </p:nvGrpSpPr>
          <p:grpSpPr>
            <a:xfrm>
              <a:off x="4161528" y="3531977"/>
              <a:ext cx="609302" cy="880119"/>
              <a:chOff x="4161528" y="3531977"/>
              <a:chExt cx="609302" cy="880119"/>
            </a:xfrm>
          </p:grpSpPr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792369F4-2499-66F8-F616-CF2D715BEAC2}"/>
                  </a:ext>
                </a:extLst>
              </p:cNvPr>
              <p:cNvSpPr/>
              <p:nvPr/>
            </p:nvSpPr>
            <p:spPr>
              <a:xfrm rot="947293">
                <a:off x="4173651" y="3773290"/>
                <a:ext cx="517191" cy="638806"/>
              </a:xfrm>
              <a:prstGeom prst="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FD7FE27F-F768-09F6-AE59-E001E164D781}"/>
                  </a:ext>
                </a:extLst>
              </p:cNvPr>
              <p:cNvSpPr/>
              <p:nvPr/>
            </p:nvSpPr>
            <p:spPr>
              <a:xfrm rot="947293">
                <a:off x="4348202" y="4053864"/>
                <a:ext cx="318099" cy="3138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5" name="四角形: 角を丸くする 44">
                <a:extLst>
                  <a:ext uri="{FF2B5EF4-FFF2-40B4-BE49-F238E27FC236}">
                    <a16:creationId xmlns:a16="http://schemas.microsoft.com/office/drawing/2014/main" id="{AF69AFDE-257F-3C01-92BD-42E0DCF17044}"/>
                  </a:ext>
                </a:extLst>
              </p:cNvPr>
              <p:cNvSpPr/>
              <p:nvPr/>
            </p:nvSpPr>
            <p:spPr>
              <a:xfrm rot="947293">
                <a:off x="4161528" y="3991360"/>
                <a:ext cx="198812" cy="293706"/>
              </a:xfrm>
              <a:prstGeom prst="round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43445B9A-B8AE-D58F-AC27-D2E138424DEB}"/>
                  </a:ext>
                </a:extLst>
              </p:cNvPr>
              <p:cNvSpPr/>
              <p:nvPr/>
            </p:nvSpPr>
            <p:spPr>
              <a:xfrm rot="947293">
                <a:off x="4269389" y="4095476"/>
                <a:ext cx="79525" cy="1961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7" name="四角形: 角を丸くする 46">
                <a:extLst>
                  <a:ext uri="{FF2B5EF4-FFF2-40B4-BE49-F238E27FC236}">
                    <a16:creationId xmlns:a16="http://schemas.microsoft.com/office/drawing/2014/main" id="{6857FAD8-E16D-8131-EFB7-86F887DE8CF0}"/>
                  </a:ext>
                </a:extLst>
              </p:cNvPr>
              <p:cNvSpPr/>
              <p:nvPr/>
            </p:nvSpPr>
            <p:spPr>
              <a:xfrm rot="17147293">
                <a:off x="4414120" y="3910892"/>
                <a:ext cx="196133" cy="59644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8" name="四角形: 角を丸くする 47">
                <a:extLst>
                  <a:ext uri="{FF2B5EF4-FFF2-40B4-BE49-F238E27FC236}">
                    <a16:creationId xmlns:a16="http://schemas.microsoft.com/office/drawing/2014/main" id="{18391157-9D2A-EBCB-04B4-CF81A48A9598}"/>
                  </a:ext>
                </a:extLst>
              </p:cNvPr>
              <p:cNvSpPr/>
              <p:nvPr/>
            </p:nvSpPr>
            <p:spPr>
              <a:xfrm rot="947293">
                <a:off x="4575962" y="3852611"/>
                <a:ext cx="159049" cy="39227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0" name="楕円 49">
                <a:extLst>
                  <a:ext uri="{FF2B5EF4-FFF2-40B4-BE49-F238E27FC236}">
                    <a16:creationId xmlns:a16="http://schemas.microsoft.com/office/drawing/2014/main" id="{27D8BCB4-EE2F-F32B-EBFF-6D25177A6C79}"/>
                  </a:ext>
                </a:extLst>
              </p:cNvPr>
              <p:cNvSpPr/>
              <p:nvPr/>
            </p:nvSpPr>
            <p:spPr>
              <a:xfrm rot="4009772">
                <a:off x="4504938" y="3915828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" name="楕円 51">
                <a:extLst>
                  <a:ext uri="{FF2B5EF4-FFF2-40B4-BE49-F238E27FC236}">
                    <a16:creationId xmlns:a16="http://schemas.microsoft.com/office/drawing/2014/main" id="{6C7DFD13-68C1-D74B-A571-3E2EBD3BA938}"/>
                  </a:ext>
                </a:extLst>
              </p:cNvPr>
              <p:cNvSpPr/>
              <p:nvPr/>
            </p:nvSpPr>
            <p:spPr>
              <a:xfrm rot="7467319">
                <a:off x="4601366" y="3939599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" name="楕円 45">
                <a:extLst>
                  <a:ext uri="{FF2B5EF4-FFF2-40B4-BE49-F238E27FC236}">
                    <a16:creationId xmlns:a16="http://schemas.microsoft.com/office/drawing/2014/main" id="{40097DC9-A479-1DB9-0181-9C82B8ED6796}"/>
                  </a:ext>
                </a:extLst>
              </p:cNvPr>
              <p:cNvSpPr/>
              <p:nvPr/>
            </p:nvSpPr>
            <p:spPr>
              <a:xfrm rot="947293">
                <a:off x="4573703" y="3938409"/>
                <a:ext cx="119287" cy="11768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7" name="フリーフォーム: 図形 56">
                <a:extLst>
                  <a:ext uri="{FF2B5EF4-FFF2-40B4-BE49-F238E27FC236}">
                    <a16:creationId xmlns:a16="http://schemas.microsoft.com/office/drawing/2014/main" id="{BA836D1A-BC72-37E5-DC8D-7BD6286836A7}"/>
                  </a:ext>
                </a:extLst>
              </p:cNvPr>
              <p:cNvSpPr/>
              <p:nvPr/>
            </p:nvSpPr>
            <p:spPr>
              <a:xfrm rot="947293">
                <a:off x="4353095" y="3531977"/>
                <a:ext cx="417735" cy="235964"/>
              </a:xfrm>
              <a:custGeom>
                <a:avLst/>
                <a:gdLst>
                  <a:gd name="connsiteX0" fmla="*/ 54591 w 1180531"/>
                  <a:gd name="connsiteY0" fmla="*/ 723331 h 730155"/>
                  <a:gd name="connsiteX1" fmla="*/ 1180531 w 1180531"/>
                  <a:gd name="connsiteY1" fmla="*/ 723331 h 730155"/>
                  <a:gd name="connsiteX2" fmla="*/ 1180531 w 1180531"/>
                  <a:gd name="connsiteY2" fmla="*/ 0 h 730155"/>
                  <a:gd name="connsiteX3" fmla="*/ 955343 w 1180531"/>
                  <a:gd name="connsiteY3" fmla="*/ 655092 h 730155"/>
                  <a:gd name="connsiteX4" fmla="*/ 702860 w 1180531"/>
                  <a:gd name="connsiteY4" fmla="*/ 655092 h 730155"/>
                  <a:gd name="connsiteX5" fmla="*/ 539087 w 1180531"/>
                  <a:gd name="connsiteY5" fmla="*/ 13648 h 730155"/>
                  <a:gd name="connsiteX6" fmla="*/ 409433 w 1180531"/>
                  <a:gd name="connsiteY6" fmla="*/ 668740 h 730155"/>
                  <a:gd name="connsiteX7" fmla="*/ 197893 w 1180531"/>
                  <a:gd name="connsiteY7" fmla="*/ 668740 h 730155"/>
                  <a:gd name="connsiteX8" fmla="*/ 6824 w 1180531"/>
                  <a:gd name="connsiteY8" fmla="*/ 27295 h 730155"/>
                  <a:gd name="connsiteX9" fmla="*/ 0 w 1180531"/>
                  <a:gd name="connsiteY9" fmla="*/ 730155 h 730155"/>
                  <a:gd name="connsiteX10" fmla="*/ 0 w 1180531"/>
                  <a:gd name="connsiteY10" fmla="*/ 730155 h 730155"/>
                  <a:gd name="connsiteX0" fmla="*/ 0 w 1194179"/>
                  <a:gd name="connsiteY0" fmla="*/ 730155 h 730155"/>
                  <a:gd name="connsiteX1" fmla="*/ 1194179 w 1194179"/>
                  <a:gd name="connsiteY1" fmla="*/ 723331 h 730155"/>
                  <a:gd name="connsiteX2" fmla="*/ 1194179 w 1194179"/>
                  <a:gd name="connsiteY2" fmla="*/ 0 h 730155"/>
                  <a:gd name="connsiteX3" fmla="*/ 968991 w 1194179"/>
                  <a:gd name="connsiteY3" fmla="*/ 655092 h 730155"/>
                  <a:gd name="connsiteX4" fmla="*/ 716508 w 1194179"/>
                  <a:gd name="connsiteY4" fmla="*/ 655092 h 730155"/>
                  <a:gd name="connsiteX5" fmla="*/ 552735 w 1194179"/>
                  <a:gd name="connsiteY5" fmla="*/ 13648 h 730155"/>
                  <a:gd name="connsiteX6" fmla="*/ 423081 w 1194179"/>
                  <a:gd name="connsiteY6" fmla="*/ 668740 h 730155"/>
                  <a:gd name="connsiteX7" fmla="*/ 211541 w 1194179"/>
                  <a:gd name="connsiteY7" fmla="*/ 668740 h 730155"/>
                  <a:gd name="connsiteX8" fmla="*/ 20472 w 1194179"/>
                  <a:gd name="connsiteY8" fmla="*/ 27295 h 730155"/>
                  <a:gd name="connsiteX9" fmla="*/ 13648 w 1194179"/>
                  <a:gd name="connsiteY9" fmla="*/ 730155 h 730155"/>
                  <a:gd name="connsiteX10" fmla="*/ 13648 w 1194179"/>
                  <a:gd name="connsiteY10" fmla="*/ 730155 h 73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179" h="730155">
                    <a:moveTo>
                      <a:pt x="0" y="730155"/>
                    </a:moveTo>
                    <a:lnTo>
                      <a:pt x="1194179" y="723331"/>
                    </a:lnTo>
                    <a:lnTo>
                      <a:pt x="1194179" y="0"/>
                    </a:lnTo>
                    <a:lnTo>
                      <a:pt x="968991" y="655092"/>
                    </a:lnTo>
                    <a:lnTo>
                      <a:pt x="716508" y="655092"/>
                    </a:lnTo>
                    <a:lnTo>
                      <a:pt x="552735" y="13648"/>
                    </a:lnTo>
                    <a:lnTo>
                      <a:pt x="423081" y="668740"/>
                    </a:lnTo>
                    <a:lnTo>
                      <a:pt x="211541" y="668740"/>
                    </a:lnTo>
                    <a:lnTo>
                      <a:pt x="20472" y="27295"/>
                    </a:lnTo>
                    <a:cubicBezTo>
                      <a:pt x="18197" y="261582"/>
                      <a:pt x="15923" y="495868"/>
                      <a:pt x="13648" y="730155"/>
                    </a:cubicBezTo>
                    <a:lnTo>
                      <a:pt x="13648" y="730155"/>
                    </a:lnTo>
                  </a:path>
                </a:pathLst>
              </a:custGeom>
              <a:solidFill>
                <a:srgbClr val="B2B2B2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" name="楕円 4">
                <a:extLst>
                  <a:ext uri="{FF2B5EF4-FFF2-40B4-BE49-F238E27FC236}">
                    <a16:creationId xmlns:a16="http://schemas.microsoft.com/office/drawing/2014/main" id="{D4FA8657-499E-756C-3607-063F078D2DB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47293">
                <a:off x="4597381" y="3964289"/>
                <a:ext cx="71572" cy="7060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FBBBB7E-FF0C-C5A1-C480-0AD164009200}"/>
                </a:ext>
              </a:extLst>
            </p:cNvPr>
            <p:cNvGrpSpPr/>
            <p:nvPr/>
          </p:nvGrpSpPr>
          <p:grpSpPr>
            <a:xfrm>
              <a:off x="4584188" y="2300465"/>
              <a:ext cx="663111" cy="862400"/>
              <a:chOff x="4580345" y="2288623"/>
              <a:chExt cx="663111" cy="862400"/>
            </a:xfrm>
          </p:grpSpPr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6B5F9F3C-6F9E-6462-590B-37ED9DCF8DD5}"/>
                  </a:ext>
                </a:extLst>
              </p:cNvPr>
              <p:cNvSpPr/>
              <p:nvPr/>
            </p:nvSpPr>
            <p:spPr>
              <a:xfrm rot="1340892">
                <a:off x="4596547" y="2512217"/>
                <a:ext cx="517191" cy="638806"/>
              </a:xfrm>
              <a:prstGeom prst="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24" name="正方形/長方形 1023">
                <a:extLst>
                  <a:ext uri="{FF2B5EF4-FFF2-40B4-BE49-F238E27FC236}">
                    <a16:creationId xmlns:a16="http://schemas.microsoft.com/office/drawing/2014/main" id="{3E8F16AD-4D4D-7161-54E5-2BF74FF82088}"/>
                  </a:ext>
                </a:extLst>
              </p:cNvPr>
              <p:cNvSpPr/>
              <p:nvPr/>
            </p:nvSpPr>
            <p:spPr>
              <a:xfrm rot="1340892">
                <a:off x="4757117" y="2800586"/>
                <a:ext cx="318099" cy="3138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25" name="四角形: 角を丸くする 1024">
                <a:extLst>
                  <a:ext uri="{FF2B5EF4-FFF2-40B4-BE49-F238E27FC236}">
                    <a16:creationId xmlns:a16="http://schemas.microsoft.com/office/drawing/2014/main" id="{E9B5FCF1-B2BE-0C19-C5F8-389CA7BA2078}"/>
                  </a:ext>
                </a:extLst>
              </p:cNvPr>
              <p:cNvSpPr/>
              <p:nvPr/>
            </p:nvSpPr>
            <p:spPr>
              <a:xfrm rot="1340892">
                <a:off x="4580345" y="2710418"/>
                <a:ext cx="198812" cy="293706"/>
              </a:xfrm>
              <a:prstGeom prst="roundRect">
                <a:avLst/>
              </a:prstGeom>
              <a:solidFill>
                <a:srgbClr val="FF3300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27" name="正方形/長方形 1026">
                <a:extLst>
                  <a:ext uri="{FF2B5EF4-FFF2-40B4-BE49-F238E27FC236}">
                    <a16:creationId xmlns:a16="http://schemas.microsoft.com/office/drawing/2014/main" id="{1203755F-9807-66F0-6D3D-AA50EA16C869}"/>
                  </a:ext>
                </a:extLst>
              </p:cNvPr>
              <p:cNvSpPr/>
              <p:nvPr/>
            </p:nvSpPr>
            <p:spPr>
              <a:xfrm rot="1340892">
                <a:off x="4681569" y="2819680"/>
                <a:ext cx="79525" cy="1961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29" name="四角形: 角を丸くする 1028">
                <a:extLst>
                  <a:ext uri="{FF2B5EF4-FFF2-40B4-BE49-F238E27FC236}">
                    <a16:creationId xmlns:a16="http://schemas.microsoft.com/office/drawing/2014/main" id="{2AFB47A2-F1D9-0826-F66E-6B39CAA24BF4}"/>
                  </a:ext>
                </a:extLst>
              </p:cNvPr>
              <p:cNvSpPr/>
              <p:nvPr/>
            </p:nvSpPr>
            <p:spPr>
              <a:xfrm rot="17540892">
                <a:off x="4853856" y="2659947"/>
                <a:ext cx="196133" cy="59644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30" name="四角形: 角を丸くする 1029">
                <a:extLst>
                  <a:ext uri="{FF2B5EF4-FFF2-40B4-BE49-F238E27FC236}">
                    <a16:creationId xmlns:a16="http://schemas.microsoft.com/office/drawing/2014/main" id="{16875421-840D-2DB2-A2DA-723C400D2995}"/>
                  </a:ext>
                </a:extLst>
              </p:cNvPr>
              <p:cNvSpPr/>
              <p:nvPr/>
            </p:nvSpPr>
            <p:spPr>
              <a:xfrm rot="1340892">
                <a:off x="5022583" y="2618485"/>
                <a:ext cx="159049" cy="39227"/>
              </a:xfrm>
              <a:prstGeom prst="roundRect">
                <a:avLst/>
              </a:prstGeom>
              <a:solidFill>
                <a:srgbClr val="B2B2B2"/>
              </a:solidFill>
              <a:ln w="9525"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31" name="楕円 1030">
                <a:extLst>
                  <a:ext uri="{FF2B5EF4-FFF2-40B4-BE49-F238E27FC236}">
                    <a16:creationId xmlns:a16="http://schemas.microsoft.com/office/drawing/2014/main" id="{7787D20E-722B-1229-F65C-5F2A4728F36D}"/>
                  </a:ext>
                </a:extLst>
              </p:cNvPr>
              <p:cNvSpPr/>
              <p:nvPr/>
            </p:nvSpPr>
            <p:spPr>
              <a:xfrm rot="4403371">
                <a:off x="4945227" y="2673167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32" name="楕円 1031">
                <a:extLst>
                  <a:ext uri="{FF2B5EF4-FFF2-40B4-BE49-F238E27FC236}">
                    <a16:creationId xmlns:a16="http://schemas.microsoft.com/office/drawing/2014/main" id="{CC1976DF-FAEA-6F63-6210-5CFF0A2E59B8}"/>
                  </a:ext>
                </a:extLst>
              </p:cNvPr>
              <p:cNvSpPr/>
              <p:nvPr/>
            </p:nvSpPr>
            <p:spPr>
              <a:xfrm rot="7860918">
                <a:off x="5038308" y="2707798"/>
                <a:ext cx="158500" cy="31810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33" name="楕円 1032">
                <a:extLst>
                  <a:ext uri="{FF2B5EF4-FFF2-40B4-BE49-F238E27FC236}">
                    <a16:creationId xmlns:a16="http://schemas.microsoft.com/office/drawing/2014/main" id="{9C87529A-0861-C329-9FE8-B2A8B86006A4}"/>
                  </a:ext>
                </a:extLst>
              </p:cNvPr>
              <p:cNvSpPr/>
              <p:nvPr/>
            </p:nvSpPr>
            <p:spPr>
              <a:xfrm rot="1340892">
                <a:off x="5006187" y="2700935"/>
                <a:ext cx="119287" cy="11768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2" name="フリーフォーム: 図形 61">
                <a:extLst>
                  <a:ext uri="{FF2B5EF4-FFF2-40B4-BE49-F238E27FC236}">
                    <a16:creationId xmlns:a16="http://schemas.microsoft.com/office/drawing/2014/main" id="{D3FDE3E5-35EA-F04A-7BB6-9A9B4C147241}"/>
                  </a:ext>
                </a:extLst>
              </p:cNvPr>
              <p:cNvSpPr/>
              <p:nvPr/>
            </p:nvSpPr>
            <p:spPr>
              <a:xfrm rot="1340892">
                <a:off x="4825721" y="2288623"/>
                <a:ext cx="417735" cy="235964"/>
              </a:xfrm>
              <a:custGeom>
                <a:avLst/>
                <a:gdLst>
                  <a:gd name="connsiteX0" fmla="*/ 54591 w 1180531"/>
                  <a:gd name="connsiteY0" fmla="*/ 723331 h 730155"/>
                  <a:gd name="connsiteX1" fmla="*/ 1180531 w 1180531"/>
                  <a:gd name="connsiteY1" fmla="*/ 723331 h 730155"/>
                  <a:gd name="connsiteX2" fmla="*/ 1180531 w 1180531"/>
                  <a:gd name="connsiteY2" fmla="*/ 0 h 730155"/>
                  <a:gd name="connsiteX3" fmla="*/ 955343 w 1180531"/>
                  <a:gd name="connsiteY3" fmla="*/ 655092 h 730155"/>
                  <a:gd name="connsiteX4" fmla="*/ 702860 w 1180531"/>
                  <a:gd name="connsiteY4" fmla="*/ 655092 h 730155"/>
                  <a:gd name="connsiteX5" fmla="*/ 539087 w 1180531"/>
                  <a:gd name="connsiteY5" fmla="*/ 13648 h 730155"/>
                  <a:gd name="connsiteX6" fmla="*/ 409433 w 1180531"/>
                  <a:gd name="connsiteY6" fmla="*/ 668740 h 730155"/>
                  <a:gd name="connsiteX7" fmla="*/ 197893 w 1180531"/>
                  <a:gd name="connsiteY7" fmla="*/ 668740 h 730155"/>
                  <a:gd name="connsiteX8" fmla="*/ 6824 w 1180531"/>
                  <a:gd name="connsiteY8" fmla="*/ 27295 h 730155"/>
                  <a:gd name="connsiteX9" fmla="*/ 0 w 1180531"/>
                  <a:gd name="connsiteY9" fmla="*/ 730155 h 730155"/>
                  <a:gd name="connsiteX10" fmla="*/ 0 w 1180531"/>
                  <a:gd name="connsiteY10" fmla="*/ 730155 h 730155"/>
                  <a:gd name="connsiteX0" fmla="*/ 0 w 1194179"/>
                  <a:gd name="connsiteY0" fmla="*/ 730155 h 730155"/>
                  <a:gd name="connsiteX1" fmla="*/ 1194179 w 1194179"/>
                  <a:gd name="connsiteY1" fmla="*/ 723331 h 730155"/>
                  <a:gd name="connsiteX2" fmla="*/ 1194179 w 1194179"/>
                  <a:gd name="connsiteY2" fmla="*/ 0 h 730155"/>
                  <a:gd name="connsiteX3" fmla="*/ 968991 w 1194179"/>
                  <a:gd name="connsiteY3" fmla="*/ 655092 h 730155"/>
                  <a:gd name="connsiteX4" fmla="*/ 716508 w 1194179"/>
                  <a:gd name="connsiteY4" fmla="*/ 655092 h 730155"/>
                  <a:gd name="connsiteX5" fmla="*/ 552735 w 1194179"/>
                  <a:gd name="connsiteY5" fmla="*/ 13648 h 730155"/>
                  <a:gd name="connsiteX6" fmla="*/ 423081 w 1194179"/>
                  <a:gd name="connsiteY6" fmla="*/ 668740 h 730155"/>
                  <a:gd name="connsiteX7" fmla="*/ 211541 w 1194179"/>
                  <a:gd name="connsiteY7" fmla="*/ 668740 h 730155"/>
                  <a:gd name="connsiteX8" fmla="*/ 20472 w 1194179"/>
                  <a:gd name="connsiteY8" fmla="*/ 27295 h 730155"/>
                  <a:gd name="connsiteX9" fmla="*/ 13648 w 1194179"/>
                  <a:gd name="connsiteY9" fmla="*/ 730155 h 730155"/>
                  <a:gd name="connsiteX10" fmla="*/ 13648 w 1194179"/>
                  <a:gd name="connsiteY10" fmla="*/ 730155 h 73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4179" h="730155">
                    <a:moveTo>
                      <a:pt x="0" y="730155"/>
                    </a:moveTo>
                    <a:lnTo>
                      <a:pt x="1194179" y="723331"/>
                    </a:lnTo>
                    <a:lnTo>
                      <a:pt x="1194179" y="0"/>
                    </a:lnTo>
                    <a:lnTo>
                      <a:pt x="968991" y="655092"/>
                    </a:lnTo>
                    <a:lnTo>
                      <a:pt x="716508" y="655092"/>
                    </a:lnTo>
                    <a:lnTo>
                      <a:pt x="552735" y="13648"/>
                    </a:lnTo>
                    <a:lnTo>
                      <a:pt x="423081" y="668740"/>
                    </a:lnTo>
                    <a:lnTo>
                      <a:pt x="211541" y="668740"/>
                    </a:lnTo>
                    <a:lnTo>
                      <a:pt x="20472" y="27295"/>
                    </a:lnTo>
                    <a:cubicBezTo>
                      <a:pt x="18197" y="261582"/>
                      <a:pt x="15923" y="495868"/>
                      <a:pt x="13648" y="730155"/>
                    </a:cubicBezTo>
                    <a:lnTo>
                      <a:pt x="13648" y="730155"/>
                    </a:lnTo>
                  </a:path>
                </a:pathLst>
              </a:custGeom>
              <a:solidFill>
                <a:srgbClr val="B2B2B2"/>
              </a:solidFill>
              <a:ln>
                <a:solidFill>
                  <a:srgbClr val="4D4D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9" name="楕円 8">
                <a:extLst>
                  <a:ext uri="{FF2B5EF4-FFF2-40B4-BE49-F238E27FC236}">
                    <a16:creationId xmlns:a16="http://schemas.microsoft.com/office/drawing/2014/main" id="{64F332CE-F9D7-6C93-9FA2-6F558F9CF40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47293">
                <a:off x="5035261" y="2729796"/>
                <a:ext cx="71572" cy="7060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59" name="グラフィックス 58" descr="戻る 単色塗りつぶし">
              <a:extLst>
                <a:ext uri="{FF2B5EF4-FFF2-40B4-BE49-F238E27FC236}">
                  <a16:creationId xmlns:a16="http://schemas.microsoft.com/office/drawing/2014/main" id="{392F1D1F-45B1-132D-085F-ABB4DE5E5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3210238">
              <a:off x="4692128" y="4109111"/>
              <a:ext cx="411298" cy="41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70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C314EEB3-4439-4012-A33E-4A1686F75D20}"/>
              </a:ext>
            </a:extLst>
          </p:cNvPr>
          <p:cNvSpPr txBox="1"/>
          <p:nvPr/>
        </p:nvSpPr>
        <p:spPr>
          <a:xfrm>
            <a:off x="176269" y="8701448"/>
            <a:ext cx="5379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講義を振り返り、農作業安全に関するそれぞれの取組目標（約束ごと）を定めてみましょう。また、それを実践していただきますようお願いします。</a:t>
            </a:r>
          </a:p>
        </p:txBody>
      </p:sp>
      <p:cxnSp>
        <p:nvCxnSpPr>
          <p:cNvPr id="221" name="直線コネクタ 220">
            <a:extLst>
              <a:ext uri="{FF2B5EF4-FFF2-40B4-BE49-F238E27FC236}">
                <a16:creationId xmlns:a16="http://schemas.microsoft.com/office/drawing/2014/main" id="{CA51E9D7-1391-4EE6-BA0B-E78E9F34A200}"/>
              </a:ext>
            </a:extLst>
          </p:cNvPr>
          <p:cNvCxnSpPr>
            <a:cxnSpLocks/>
          </p:cNvCxnSpPr>
          <p:nvPr/>
        </p:nvCxnSpPr>
        <p:spPr>
          <a:xfrm>
            <a:off x="201564" y="9725336"/>
            <a:ext cx="6192000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4EA8E28-1B9F-CBAA-A64E-0C205A0299CD}"/>
              </a:ext>
            </a:extLst>
          </p:cNvPr>
          <p:cNvSpPr/>
          <p:nvPr/>
        </p:nvSpPr>
        <p:spPr>
          <a:xfrm>
            <a:off x="295275" y="514350"/>
            <a:ext cx="6286500" cy="85725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76F862CC-8CC2-EF7D-F78E-588CDF0DBA3F}"/>
              </a:ext>
            </a:extLst>
          </p:cNvPr>
          <p:cNvCxnSpPr>
            <a:cxnSpLocks/>
          </p:cNvCxnSpPr>
          <p:nvPr/>
        </p:nvCxnSpPr>
        <p:spPr>
          <a:xfrm flipV="1">
            <a:off x="295275" y="642938"/>
            <a:ext cx="62865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BF1D1B5-F170-ECE3-A733-7D2602D276F5}"/>
              </a:ext>
            </a:extLst>
          </p:cNvPr>
          <p:cNvSpPr txBox="1"/>
          <p:nvPr/>
        </p:nvSpPr>
        <p:spPr>
          <a:xfrm>
            <a:off x="208275" y="134853"/>
            <a:ext cx="668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Ⅳ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転落・転倒事故から身を守るために</a:t>
            </a:r>
            <a:r>
              <a:rPr kumimoji="1" lang="ja-JP" altLang="en-US" dirty="0">
                <a:solidFill>
                  <a:srgbClr val="0000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44CC7C9-025C-C74A-3ECE-BF0C48849F7B}"/>
              </a:ext>
            </a:extLst>
          </p:cNvPr>
          <p:cNvSpPr/>
          <p:nvPr/>
        </p:nvSpPr>
        <p:spPr>
          <a:xfrm>
            <a:off x="176269" y="888492"/>
            <a:ext cx="6575668" cy="2448000"/>
          </a:xfrm>
          <a:prstGeom prst="rect">
            <a:avLst/>
          </a:prstGeom>
          <a:noFill/>
          <a:ln w="28575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A9ACC90-4ECC-EAC7-B0AC-28E6B20C4A67}"/>
              </a:ext>
            </a:extLst>
          </p:cNvPr>
          <p:cNvSpPr txBox="1"/>
          <p:nvPr/>
        </p:nvSpPr>
        <p:spPr>
          <a:xfrm>
            <a:off x="201564" y="917990"/>
            <a:ext cx="65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事故防止</a:t>
            </a:r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危険箇所の確認と対応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40A7E2D-9854-A6A0-65CD-83E9BFF5459B}"/>
              </a:ext>
            </a:extLst>
          </p:cNvPr>
          <p:cNvSpPr txBox="1"/>
          <p:nvPr/>
        </p:nvSpPr>
        <p:spPr>
          <a:xfrm>
            <a:off x="215853" y="1308756"/>
            <a:ext cx="2453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 現場で転落・転倒の可能性のある</a:t>
            </a:r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危険箇所を確認</a:t>
            </a:r>
            <a:endParaRPr kumimoji="1"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C5413CEC-6A0E-A973-EF34-0BD8D6775CA2}"/>
              </a:ext>
            </a:extLst>
          </p:cNvPr>
          <p:cNvSpPr/>
          <p:nvPr/>
        </p:nvSpPr>
        <p:spPr>
          <a:xfrm rot="5400000">
            <a:off x="2151888" y="2395119"/>
            <a:ext cx="720000" cy="216000"/>
          </a:xfrm>
          <a:prstGeom prst="triangl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C46715-125C-2CE9-BEE3-73C908CA2C77}"/>
              </a:ext>
            </a:extLst>
          </p:cNvPr>
          <p:cNvSpPr txBox="1"/>
          <p:nvPr/>
        </p:nvSpPr>
        <p:spPr>
          <a:xfrm>
            <a:off x="2649403" y="2811255"/>
            <a:ext cx="262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ウ）</a:t>
            </a:r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草刈りや目印の設置</a:t>
            </a:r>
            <a:endParaRPr kumimoji="1"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182563"/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（危険箇所を“わかりやすく”）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E03624-712C-17DE-2951-D813FCE86AE6}"/>
              </a:ext>
            </a:extLst>
          </p:cNvPr>
          <p:cNvSpPr txBox="1"/>
          <p:nvPr/>
        </p:nvSpPr>
        <p:spPr>
          <a:xfrm>
            <a:off x="2649403" y="2069302"/>
            <a:ext cx="2849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イ）危険箇所を機械で走行しない等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182563" indent="-182563">
              <a:tabLst>
                <a:tab pos="182563" algn="l"/>
              </a:tabLst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ルールを決める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B75686D-8C76-AE3B-9D8E-D358FF6F46A6}"/>
              </a:ext>
            </a:extLst>
          </p:cNvPr>
          <p:cNvSpPr/>
          <p:nvPr/>
        </p:nvSpPr>
        <p:spPr>
          <a:xfrm>
            <a:off x="175526" y="3530302"/>
            <a:ext cx="6575668" cy="2448000"/>
          </a:xfrm>
          <a:prstGeom prst="rect">
            <a:avLst/>
          </a:prstGeom>
          <a:noFill/>
          <a:ln w="28575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67FBA0-D796-1CE8-B0C5-4333E3E6C6DD}"/>
              </a:ext>
            </a:extLst>
          </p:cNvPr>
          <p:cNvSpPr txBox="1"/>
          <p:nvPr/>
        </p:nvSpPr>
        <p:spPr>
          <a:xfrm>
            <a:off x="206484" y="3548125"/>
            <a:ext cx="65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被害軽減</a:t>
            </a:r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シートベルトの装着とヘルメットの着用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9989B26-F6F4-3D59-AF88-19E50BCB2A70}"/>
              </a:ext>
            </a:extLst>
          </p:cNvPr>
          <p:cNvSpPr/>
          <p:nvPr/>
        </p:nvSpPr>
        <p:spPr>
          <a:xfrm>
            <a:off x="175526" y="6187277"/>
            <a:ext cx="6575668" cy="2448000"/>
          </a:xfrm>
          <a:prstGeom prst="rect">
            <a:avLst/>
          </a:prstGeom>
          <a:noFill/>
          <a:ln w="28575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8" name="グラフィックス 4">
            <a:extLst>
              <a:ext uri="{FF2B5EF4-FFF2-40B4-BE49-F238E27FC236}">
                <a16:creationId xmlns:a16="http://schemas.microsoft.com/office/drawing/2014/main" id="{B5DEE3EA-2E62-AFA7-37E0-FF1701E09D9C}"/>
              </a:ext>
            </a:extLst>
          </p:cNvPr>
          <p:cNvGrpSpPr>
            <a:grpSpLocks noChangeAspect="1"/>
          </p:cNvGrpSpPr>
          <p:nvPr/>
        </p:nvGrpSpPr>
        <p:grpSpPr>
          <a:xfrm rot="21180000">
            <a:off x="487615" y="4128512"/>
            <a:ext cx="1872000" cy="1470095"/>
            <a:chOff x="4582419" y="1296308"/>
            <a:chExt cx="2093004" cy="1539292"/>
          </a:xfrm>
        </p:grpSpPr>
        <p:sp>
          <p:nvSpPr>
            <p:cNvPr id="29" name="フリーフォーム: 図形 28">
              <a:extLst>
                <a:ext uri="{FF2B5EF4-FFF2-40B4-BE49-F238E27FC236}">
                  <a16:creationId xmlns:a16="http://schemas.microsoft.com/office/drawing/2014/main" id="{41D7779E-E1B0-4D6B-09A1-BEBAA7F43510}"/>
                </a:ext>
              </a:extLst>
            </p:cNvPr>
            <p:cNvSpPr/>
            <p:nvPr/>
          </p:nvSpPr>
          <p:spPr>
            <a:xfrm>
              <a:off x="5625114" y="2544066"/>
              <a:ext cx="23737" cy="141623"/>
            </a:xfrm>
            <a:custGeom>
              <a:avLst/>
              <a:gdLst>
                <a:gd name="connsiteX0" fmla="*/ 0 w 23737"/>
                <a:gd name="connsiteY0" fmla="*/ 141623 h 141623"/>
                <a:gd name="connsiteX1" fmla="*/ 23738 w 23737"/>
                <a:gd name="connsiteY1" fmla="*/ 0 h 14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37" h="141623">
                  <a:moveTo>
                    <a:pt x="0" y="141623"/>
                  </a:moveTo>
                  <a:lnTo>
                    <a:pt x="23738" y="0"/>
                  </a:lnTo>
                </a:path>
              </a:pathLst>
            </a:custGeom>
            <a:noFill/>
            <a:ln w="25567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0813B417-91B5-E0A0-B615-CBCA4AD04E84}"/>
                </a:ext>
              </a:extLst>
            </p:cNvPr>
            <p:cNvSpPr/>
            <p:nvPr/>
          </p:nvSpPr>
          <p:spPr>
            <a:xfrm>
              <a:off x="5429646" y="2383749"/>
              <a:ext cx="127604" cy="271033"/>
            </a:xfrm>
            <a:custGeom>
              <a:avLst/>
              <a:gdLst>
                <a:gd name="connsiteX0" fmla="*/ 24021 w 127603"/>
                <a:gd name="connsiteY0" fmla="*/ 271034 h 271033"/>
                <a:gd name="connsiteX1" fmla="*/ 106228 w 127603"/>
                <a:gd name="connsiteY1" fmla="*/ 235032 h 271033"/>
                <a:gd name="connsiteX2" fmla="*/ 127604 w 127603"/>
                <a:gd name="connsiteY2" fmla="*/ 35905 h 271033"/>
                <a:gd name="connsiteX3" fmla="*/ 0 w 127603"/>
                <a:gd name="connsiteY3" fmla="*/ 0 h 271033"/>
                <a:gd name="connsiteX4" fmla="*/ 23647 w 127603"/>
                <a:gd name="connsiteY4" fmla="*/ 191427 h 271033"/>
                <a:gd name="connsiteX5" fmla="*/ 24021 w 127603"/>
                <a:gd name="connsiteY5" fmla="*/ 271034 h 27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03" h="271033">
                  <a:moveTo>
                    <a:pt x="24021" y="271034"/>
                  </a:moveTo>
                  <a:lnTo>
                    <a:pt x="106228" y="235032"/>
                  </a:lnTo>
                  <a:lnTo>
                    <a:pt x="127604" y="35905"/>
                  </a:lnTo>
                  <a:lnTo>
                    <a:pt x="0" y="0"/>
                  </a:lnTo>
                  <a:lnTo>
                    <a:pt x="23647" y="191427"/>
                  </a:lnTo>
                  <a:cubicBezTo>
                    <a:pt x="33953" y="262335"/>
                    <a:pt x="24021" y="271034"/>
                    <a:pt x="24021" y="271034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31" name="グラフィックス 4">
              <a:extLst>
                <a:ext uri="{FF2B5EF4-FFF2-40B4-BE49-F238E27FC236}">
                  <a16:creationId xmlns:a16="http://schemas.microsoft.com/office/drawing/2014/main" id="{0BF18204-586A-443C-A6C3-C864CBAC72EF}"/>
                </a:ext>
              </a:extLst>
            </p:cNvPr>
            <p:cNvGrpSpPr/>
            <p:nvPr/>
          </p:nvGrpSpPr>
          <p:grpSpPr>
            <a:xfrm>
              <a:off x="5444862" y="2311674"/>
              <a:ext cx="505437" cy="403259"/>
              <a:chOff x="5444862" y="2311673"/>
              <a:chExt cx="505437" cy="403258"/>
            </a:xfrm>
          </p:grpSpPr>
          <p:sp>
            <p:nvSpPr>
              <p:cNvPr id="1045" name="フリーフォーム: 図形 1044">
                <a:extLst>
                  <a:ext uri="{FF2B5EF4-FFF2-40B4-BE49-F238E27FC236}">
                    <a16:creationId xmlns:a16="http://schemas.microsoft.com/office/drawing/2014/main" id="{2168DE9B-840B-1595-1D73-3DBDCA528036}"/>
                  </a:ext>
                </a:extLst>
              </p:cNvPr>
              <p:cNvSpPr/>
              <p:nvPr/>
            </p:nvSpPr>
            <p:spPr>
              <a:xfrm>
                <a:off x="5454292" y="2320994"/>
                <a:ext cx="486448" cy="384873"/>
              </a:xfrm>
              <a:custGeom>
                <a:avLst/>
                <a:gdLst>
                  <a:gd name="connsiteX0" fmla="*/ 274459 w 486448"/>
                  <a:gd name="connsiteY0" fmla="*/ 312054 h 384873"/>
                  <a:gd name="connsiteX1" fmla="*/ 221745 w 486448"/>
                  <a:gd name="connsiteY1" fmla="*/ 373651 h 384873"/>
                  <a:gd name="connsiteX2" fmla="*/ 196201 w 486448"/>
                  <a:gd name="connsiteY2" fmla="*/ 384826 h 384873"/>
                  <a:gd name="connsiteX3" fmla="*/ 168159 w 486448"/>
                  <a:gd name="connsiteY3" fmla="*/ 365226 h 384873"/>
                  <a:gd name="connsiteX4" fmla="*/ 170023 w 486448"/>
                  <a:gd name="connsiteY4" fmla="*/ 334865 h 384873"/>
                  <a:gd name="connsiteX5" fmla="*/ 251612 w 486448"/>
                  <a:gd name="connsiteY5" fmla="*/ 247971 h 384873"/>
                  <a:gd name="connsiteX6" fmla="*/ 268508 w 486448"/>
                  <a:gd name="connsiteY6" fmla="*/ 243404 h 384873"/>
                  <a:gd name="connsiteX7" fmla="*/ 352646 w 486448"/>
                  <a:gd name="connsiteY7" fmla="*/ 284413 h 384873"/>
                  <a:gd name="connsiteX8" fmla="*/ 333378 w 486448"/>
                  <a:gd name="connsiteY8" fmla="*/ 176891 h 384873"/>
                  <a:gd name="connsiteX9" fmla="*/ 243582 w 486448"/>
                  <a:gd name="connsiteY9" fmla="*/ 205050 h 384873"/>
                  <a:gd name="connsiteX10" fmla="*/ 207138 w 486448"/>
                  <a:gd name="connsiteY10" fmla="*/ 204426 h 384873"/>
                  <a:gd name="connsiteX11" fmla="*/ 13802 w 486448"/>
                  <a:gd name="connsiteY11" fmla="*/ 75353 h 384873"/>
                  <a:gd name="connsiteX12" fmla="*/ 11844 w 486448"/>
                  <a:gd name="connsiteY12" fmla="*/ 14326 h 384873"/>
                  <a:gd name="connsiteX13" fmla="*/ 61313 w 486448"/>
                  <a:gd name="connsiteY13" fmla="*/ 4533 h 384873"/>
                  <a:gd name="connsiteX14" fmla="*/ 232054 w 486448"/>
                  <a:gd name="connsiteY14" fmla="*/ 118331 h 384873"/>
                  <a:gd name="connsiteX15" fmla="*/ 353131 w 486448"/>
                  <a:gd name="connsiteY15" fmla="*/ 80339 h 384873"/>
                  <a:gd name="connsiteX16" fmla="*/ 436801 w 486448"/>
                  <a:gd name="connsiteY16" fmla="*/ 79543 h 384873"/>
                  <a:gd name="connsiteX17" fmla="*/ 450724 w 486448"/>
                  <a:gd name="connsiteY17" fmla="*/ 336361 h 384873"/>
                  <a:gd name="connsiteX18" fmla="*/ 415344 w 486448"/>
                  <a:gd name="connsiteY18" fmla="*/ 371458 h 384873"/>
                  <a:gd name="connsiteX19" fmla="*/ 375674 w 486448"/>
                  <a:gd name="connsiteY19" fmla="*/ 375711 h 384873"/>
                  <a:gd name="connsiteX20" fmla="*/ 274459 w 486448"/>
                  <a:gd name="connsiteY20" fmla="*/ 312054 h 384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6448" h="384873">
                    <a:moveTo>
                      <a:pt x="274459" y="312054"/>
                    </a:moveTo>
                    <a:cubicBezTo>
                      <a:pt x="262594" y="325657"/>
                      <a:pt x="221745" y="373651"/>
                      <a:pt x="221745" y="373651"/>
                    </a:cubicBezTo>
                    <a:cubicBezTo>
                      <a:pt x="212733" y="382699"/>
                      <a:pt x="204257" y="385272"/>
                      <a:pt x="196201" y="384826"/>
                    </a:cubicBezTo>
                    <a:cubicBezTo>
                      <a:pt x="186992" y="384313"/>
                      <a:pt x="174083" y="377653"/>
                      <a:pt x="168159" y="365226"/>
                    </a:cubicBezTo>
                    <a:cubicBezTo>
                      <a:pt x="162235" y="352796"/>
                      <a:pt x="164491" y="345129"/>
                      <a:pt x="170023" y="334865"/>
                    </a:cubicBezTo>
                    <a:cubicBezTo>
                      <a:pt x="170023" y="334865"/>
                      <a:pt x="227153" y="273564"/>
                      <a:pt x="251612" y="247971"/>
                    </a:cubicBezTo>
                    <a:cubicBezTo>
                      <a:pt x="255644" y="243754"/>
                      <a:pt x="262687" y="243803"/>
                      <a:pt x="268508" y="243404"/>
                    </a:cubicBezTo>
                    <a:cubicBezTo>
                      <a:pt x="295244" y="241568"/>
                      <a:pt x="352646" y="284413"/>
                      <a:pt x="352646" y="284413"/>
                    </a:cubicBezTo>
                    <a:cubicBezTo>
                      <a:pt x="352646" y="284413"/>
                      <a:pt x="358289" y="187031"/>
                      <a:pt x="333378" y="176891"/>
                    </a:cubicBezTo>
                    <a:cubicBezTo>
                      <a:pt x="303445" y="186277"/>
                      <a:pt x="273790" y="196596"/>
                      <a:pt x="243582" y="205050"/>
                    </a:cubicBezTo>
                    <a:cubicBezTo>
                      <a:pt x="236000" y="207174"/>
                      <a:pt x="226327" y="210368"/>
                      <a:pt x="207138" y="204426"/>
                    </a:cubicBezTo>
                    <a:cubicBezTo>
                      <a:pt x="207138" y="204426"/>
                      <a:pt x="77202" y="119903"/>
                      <a:pt x="13802" y="75353"/>
                    </a:cubicBezTo>
                    <a:cubicBezTo>
                      <a:pt x="-3521" y="63180"/>
                      <a:pt x="-4944" y="27598"/>
                      <a:pt x="11844" y="14326"/>
                    </a:cubicBezTo>
                    <a:cubicBezTo>
                      <a:pt x="25354" y="3649"/>
                      <a:pt x="43611" y="-5964"/>
                      <a:pt x="61313" y="4533"/>
                    </a:cubicBezTo>
                    <a:cubicBezTo>
                      <a:pt x="120144" y="39418"/>
                      <a:pt x="232054" y="118331"/>
                      <a:pt x="232054" y="118331"/>
                    </a:cubicBezTo>
                    <a:cubicBezTo>
                      <a:pt x="232054" y="118331"/>
                      <a:pt x="313052" y="93864"/>
                      <a:pt x="353131" y="80339"/>
                    </a:cubicBezTo>
                    <a:cubicBezTo>
                      <a:pt x="382027" y="70585"/>
                      <a:pt x="408862" y="54207"/>
                      <a:pt x="436801" y="79543"/>
                    </a:cubicBezTo>
                    <a:cubicBezTo>
                      <a:pt x="509093" y="145094"/>
                      <a:pt x="492242" y="260805"/>
                      <a:pt x="450724" y="336361"/>
                    </a:cubicBezTo>
                    <a:cubicBezTo>
                      <a:pt x="439603" y="356600"/>
                      <a:pt x="426675" y="365341"/>
                      <a:pt x="415344" y="371458"/>
                    </a:cubicBezTo>
                    <a:cubicBezTo>
                      <a:pt x="403586" y="377807"/>
                      <a:pt x="390381" y="379137"/>
                      <a:pt x="375674" y="375711"/>
                    </a:cubicBezTo>
                    <a:cubicBezTo>
                      <a:pt x="360461" y="372167"/>
                      <a:pt x="309315" y="335743"/>
                      <a:pt x="274459" y="312054"/>
                    </a:cubicBezTo>
                    <a:close/>
                  </a:path>
                </a:pathLst>
              </a:custGeom>
              <a:solidFill>
                <a:srgbClr val="4D4D4D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 dirty="0"/>
              </a:p>
            </p:txBody>
          </p:sp>
          <p:sp>
            <p:nvSpPr>
              <p:cNvPr id="1046" name="フリーフォーム: 図形 1045">
                <a:extLst>
                  <a:ext uri="{FF2B5EF4-FFF2-40B4-BE49-F238E27FC236}">
                    <a16:creationId xmlns:a16="http://schemas.microsoft.com/office/drawing/2014/main" id="{56FCF9DD-D8B5-A2AF-4BD1-259704CF5753}"/>
                  </a:ext>
                </a:extLst>
              </p:cNvPr>
              <p:cNvSpPr/>
              <p:nvPr/>
            </p:nvSpPr>
            <p:spPr>
              <a:xfrm>
                <a:off x="5444862" y="2311673"/>
                <a:ext cx="505437" cy="403258"/>
              </a:xfrm>
              <a:custGeom>
                <a:avLst/>
                <a:gdLst>
                  <a:gd name="connsiteX0" fmla="*/ 55239 w 505437"/>
                  <a:gd name="connsiteY0" fmla="*/ 3 h 403258"/>
                  <a:gd name="connsiteX1" fmla="*/ 29791 w 505437"/>
                  <a:gd name="connsiteY1" fmla="*/ 6790 h 403258"/>
                  <a:gd name="connsiteX2" fmla="*/ 15371 w 505437"/>
                  <a:gd name="connsiteY2" fmla="*/ 16309 h 403258"/>
                  <a:gd name="connsiteX3" fmla="*/ 12448 w 505437"/>
                  <a:gd name="connsiteY3" fmla="*/ 87567 h 403258"/>
                  <a:gd name="connsiteX4" fmla="*/ 30545 w 505437"/>
                  <a:gd name="connsiteY4" fmla="*/ 101140 h 403258"/>
                  <a:gd name="connsiteX5" fmla="*/ 59386 w 505437"/>
                  <a:gd name="connsiteY5" fmla="*/ 120842 h 403258"/>
                  <a:gd name="connsiteX6" fmla="*/ 157980 w 505437"/>
                  <a:gd name="connsiteY6" fmla="*/ 186444 h 403258"/>
                  <a:gd name="connsiteX7" fmla="*/ 194929 w 505437"/>
                  <a:gd name="connsiteY7" fmla="*/ 210668 h 403258"/>
                  <a:gd name="connsiteX8" fmla="*/ 206710 w 505437"/>
                  <a:gd name="connsiteY8" fmla="*/ 218302 h 403258"/>
                  <a:gd name="connsiteX9" fmla="*/ 213874 w 505437"/>
                  <a:gd name="connsiteY9" fmla="*/ 222542 h 403258"/>
                  <a:gd name="connsiteX10" fmla="*/ 218868 w 505437"/>
                  <a:gd name="connsiteY10" fmla="*/ 223957 h 403258"/>
                  <a:gd name="connsiteX11" fmla="*/ 242998 w 505437"/>
                  <a:gd name="connsiteY11" fmla="*/ 226029 h 403258"/>
                  <a:gd name="connsiteX12" fmla="*/ 266844 w 505437"/>
                  <a:gd name="connsiteY12" fmla="*/ 219903 h 403258"/>
                  <a:gd name="connsiteX13" fmla="*/ 304547 w 505437"/>
                  <a:gd name="connsiteY13" fmla="*/ 208122 h 403258"/>
                  <a:gd name="connsiteX14" fmla="*/ 330658 w 505437"/>
                  <a:gd name="connsiteY14" fmla="*/ 199734 h 403258"/>
                  <a:gd name="connsiteX15" fmla="*/ 341308 w 505437"/>
                  <a:gd name="connsiteY15" fmla="*/ 196341 h 403258"/>
                  <a:gd name="connsiteX16" fmla="*/ 343004 w 505437"/>
                  <a:gd name="connsiteY16" fmla="*/ 198509 h 403258"/>
                  <a:gd name="connsiteX17" fmla="*/ 346774 w 505437"/>
                  <a:gd name="connsiteY17" fmla="*/ 207461 h 403258"/>
                  <a:gd name="connsiteX18" fmla="*/ 352149 w 505437"/>
                  <a:gd name="connsiteY18" fmla="*/ 238191 h 403258"/>
                  <a:gd name="connsiteX19" fmla="*/ 353280 w 505437"/>
                  <a:gd name="connsiteY19" fmla="*/ 256665 h 403258"/>
                  <a:gd name="connsiteX20" fmla="*/ 353467 w 505437"/>
                  <a:gd name="connsiteY20" fmla="*/ 270802 h 403258"/>
                  <a:gd name="connsiteX21" fmla="*/ 353373 w 505437"/>
                  <a:gd name="connsiteY21" fmla="*/ 276647 h 403258"/>
                  <a:gd name="connsiteX22" fmla="*/ 339140 w 505437"/>
                  <a:gd name="connsiteY22" fmla="*/ 267409 h 403258"/>
                  <a:gd name="connsiteX23" fmla="*/ 303419 w 505437"/>
                  <a:gd name="connsiteY23" fmla="*/ 248934 h 403258"/>
                  <a:gd name="connsiteX24" fmla="*/ 277497 w 505437"/>
                  <a:gd name="connsiteY24" fmla="*/ 243656 h 403258"/>
                  <a:gd name="connsiteX25" fmla="*/ 258646 w 505437"/>
                  <a:gd name="connsiteY25" fmla="*/ 247710 h 403258"/>
                  <a:gd name="connsiteX26" fmla="*/ 249501 w 505437"/>
                  <a:gd name="connsiteY26" fmla="*/ 256191 h 403258"/>
                  <a:gd name="connsiteX27" fmla="*/ 239888 w 505437"/>
                  <a:gd name="connsiteY27" fmla="*/ 266374 h 403258"/>
                  <a:gd name="connsiteX28" fmla="*/ 185126 w 505437"/>
                  <a:gd name="connsiteY28" fmla="*/ 324717 h 403258"/>
                  <a:gd name="connsiteX29" fmla="*/ 176171 w 505437"/>
                  <a:gd name="connsiteY29" fmla="*/ 334332 h 403258"/>
                  <a:gd name="connsiteX30" fmla="*/ 171460 w 505437"/>
                  <a:gd name="connsiteY30" fmla="*/ 339891 h 403258"/>
                  <a:gd name="connsiteX31" fmla="*/ 165331 w 505437"/>
                  <a:gd name="connsiteY31" fmla="*/ 366096 h 403258"/>
                  <a:gd name="connsiteX32" fmla="*/ 224243 w 505437"/>
                  <a:gd name="connsiteY32" fmla="*/ 399368 h 403258"/>
                  <a:gd name="connsiteX33" fmla="*/ 246768 w 505437"/>
                  <a:gd name="connsiteY33" fmla="*/ 378631 h 403258"/>
                  <a:gd name="connsiteX34" fmla="*/ 265903 w 505437"/>
                  <a:gd name="connsiteY34" fmla="*/ 356200 h 403258"/>
                  <a:gd name="connsiteX35" fmla="*/ 282776 w 505437"/>
                  <a:gd name="connsiteY35" fmla="*/ 336594 h 403258"/>
                  <a:gd name="connsiteX36" fmla="*/ 284942 w 505437"/>
                  <a:gd name="connsiteY36" fmla="*/ 334142 h 403258"/>
                  <a:gd name="connsiteX37" fmla="*/ 287487 w 505437"/>
                  <a:gd name="connsiteY37" fmla="*/ 335463 h 403258"/>
                  <a:gd name="connsiteX38" fmla="*/ 292201 w 505437"/>
                  <a:gd name="connsiteY38" fmla="*/ 338763 h 403258"/>
                  <a:gd name="connsiteX39" fmla="*/ 311807 w 505437"/>
                  <a:gd name="connsiteY39" fmla="*/ 352146 h 403258"/>
                  <a:gd name="connsiteX40" fmla="*/ 350451 w 505437"/>
                  <a:gd name="connsiteY40" fmla="*/ 377690 h 403258"/>
                  <a:gd name="connsiteX41" fmla="*/ 368641 w 505437"/>
                  <a:gd name="connsiteY41" fmla="*/ 388341 h 403258"/>
                  <a:gd name="connsiteX42" fmla="*/ 381460 w 505437"/>
                  <a:gd name="connsiteY42" fmla="*/ 393996 h 403258"/>
                  <a:gd name="connsiteX43" fmla="*/ 403141 w 505437"/>
                  <a:gd name="connsiteY43" fmla="*/ 396445 h 403258"/>
                  <a:gd name="connsiteX44" fmla="*/ 422179 w 505437"/>
                  <a:gd name="connsiteY44" fmla="*/ 392488 h 403258"/>
                  <a:gd name="connsiteX45" fmla="*/ 460732 w 505437"/>
                  <a:gd name="connsiteY45" fmla="*/ 362609 h 403258"/>
                  <a:gd name="connsiteX46" fmla="*/ 476284 w 505437"/>
                  <a:gd name="connsiteY46" fmla="*/ 335180 h 403258"/>
                  <a:gd name="connsiteX47" fmla="*/ 487595 w 505437"/>
                  <a:gd name="connsiteY47" fmla="*/ 308221 h 403258"/>
                  <a:gd name="connsiteX48" fmla="*/ 494852 w 505437"/>
                  <a:gd name="connsiteY48" fmla="*/ 285506 h 403258"/>
                  <a:gd name="connsiteX49" fmla="*/ 501545 w 505437"/>
                  <a:gd name="connsiteY49" fmla="*/ 255911 h 403258"/>
                  <a:gd name="connsiteX50" fmla="*/ 505315 w 505437"/>
                  <a:gd name="connsiteY50" fmla="*/ 219623 h 403258"/>
                  <a:gd name="connsiteX51" fmla="*/ 469968 w 505437"/>
                  <a:gd name="connsiteY51" fmla="*/ 100292 h 403258"/>
                  <a:gd name="connsiteX52" fmla="*/ 438394 w 505437"/>
                  <a:gd name="connsiteY52" fmla="*/ 71828 h 403258"/>
                  <a:gd name="connsiteX53" fmla="*/ 366476 w 505437"/>
                  <a:gd name="connsiteY53" fmla="*/ 78141 h 403258"/>
                  <a:gd name="connsiteX54" fmla="*/ 303793 w 505437"/>
                  <a:gd name="connsiteY54" fmla="*/ 98594 h 403258"/>
                  <a:gd name="connsiteX55" fmla="*/ 258740 w 505437"/>
                  <a:gd name="connsiteY55" fmla="*/ 112451 h 403258"/>
                  <a:gd name="connsiteX56" fmla="*/ 244883 w 505437"/>
                  <a:gd name="connsiteY56" fmla="*/ 116692 h 403258"/>
                  <a:gd name="connsiteX57" fmla="*/ 243188 w 505437"/>
                  <a:gd name="connsiteY57" fmla="*/ 117259 h 403258"/>
                  <a:gd name="connsiteX58" fmla="*/ 238380 w 505437"/>
                  <a:gd name="connsiteY58" fmla="*/ 113865 h 403258"/>
                  <a:gd name="connsiteX59" fmla="*/ 222452 w 505437"/>
                  <a:gd name="connsiteY59" fmla="*/ 102838 h 403258"/>
                  <a:gd name="connsiteX60" fmla="*/ 179000 w 505437"/>
                  <a:gd name="connsiteY60" fmla="*/ 72956 h 403258"/>
                  <a:gd name="connsiteX61" fmla="*/ 108873 w 505437"/>
                  <a:gd name="connsiteY61" fmla="*/ 26489 h 403258"/>
                  <a:gd name="connsiteX62" fmla="*/ 83235 w 505437"/>
                  <a:gd name="connsiteY62" fmla="*/ 10370 h 403258"/>
                  <a:gd name="connsiteX63" fmla="*/ 64101 w 505437"/>
                  <a:gd name="connsiteY63" fmla="*/ 1041 h 403258"/>
                  <a:gd name="connsiteX64" fmla="*/ 55239 w 505437"/>
                  <a:gd name="connsiteY64" fmla="*/ 3 h 403258"/>
                  <a:gd name="connsiteX65" fmla="*/ 56183 w 505437"/>
                  <a:gd name="connsiteY65" fmla="*/ 18761 h 403258"/>
                  <a:gd name="connsiteX66" fmla="*/ 62780 w 505437"/>
                  <a:gd name="connsiteY66" fmla="*/ 20269 h 403258"/>
                  <a:gd name="connsiteX67" fmla="*/ 77390 w 505437"/>
                  <a:gd name="connsiteY67" fmla="*/ 28847 h 403258"/>
                  <a:gd name="connsiteX68" fmla="*/ 103215 w 505437"/>
                  <a:gd name="connsiteY68" fmla="*/ 45247 h 403258"/>
                  <a:gd name="connsiteX69" fmla="*/ 193798 w 505437"/>
                  <a:gd name="connsiteY69" fmla="*/ 105948 h 403258"/>
                  <a:gd name="connsiteX70" fmla="*/ 223016 w 505437"/>
                  <a:gd name="connsiteY70" fmla="*/ 126214 h 403258"/>
                  <a:gd name="connsiteX71" fmla="*/ 232631 w 505437"/>
                  <a:gd name="connsiteY71" fmla="*/ 133000 h 403258"/>
                  <a:gd name="connsiteX72" fmla="*/ 236966 w 505437"/>
                  <a:gd name="connsiteY72" fmla="*/ 136016 h 403258"/>
                  <a:gd name="connsiteX73" fmla="*/ 253651 w 505437"/>
                  <a:gd name="connsiteY73" fmla="*/ 133848 h 403258"/>
                  <a:gd name="connsiteX74" fmla="*/ 283623 w 505437"/>
                  <a:gd name="connsiteY74" fmla="*/ 124706 h 403258"/>
                  <a:gd name="connsiteX75" fmla="*/ 380236 w 505437"/>
                  <a:gd name="connsiteY75" fmla="*/ 93412 h 403258"/>
                  <a:gd name="connsiteX76" fmla="*/ 432549 w 505437"/>
                  <a:gd name="connsiteY76" fmla="*/ 90396 h 403258"/>
                  <a:gd name="connsiteX77" fmla="*/ 451494 w 505437"/>
                  <a:gd name="connsiteY77" fmla="*/ 107926 h 403258"/>
                  <a:gd name="connsiteX78" fmla="*/ 471666 w 505437"/>
                  <a:gd name="connsiteY78" fmla="*/ 139503 h 403258"/>
                  <a:gd name="connsiteX79" fmla="*/ 467612 w 505437"/>
                  <a:gd name="connsiteY79" fmla="*/ 306903 h 403258"/>
                  <a:gd name="connsiteX80" fmla="*/ 456678 w 505437"/>
                  <a:gd name="connsiteY80" fmla="*/ 331787 h 403258"/>
                  <a:gd name="connsiteX81" fmla="*/ 446592 w 505437"/>
                  <a:gd name="connsiteY81" fmla="*/ 349413 h 403258"/>
                  <a:gd name="connsiteX82" fmla="*/ 422840 w 505437"/>
                  <a:gd name="connsiteY82" fmla="*/ 370904 h 403258"/>
                  <a:gd name="connsiteX83" fmla="*/ 412850 w 505437"/>
                  <a:gd name="connsiteY83" fmla="*/ 375428 h 403258"/>
                  <a:gd name="connsiteX84" fmla="*/ 402293 w 505437"/>
                  <a:gd name="connsiteY84" fmla="*/ 377220 h 403258"/>
                  <a:gd name="connsiteX85" fmla="*/ 386835 w 505437"/>
                  <a:gd name="connsiteY85" fmla="*/ 375522 h 403258"/>
                  <a:gd name="connsiteX86" fmla="*/ 364871 w 505437"/>
                  <a:gd name="connsiteY86" fmla="*/ 364021 h 403258"/>
                  <a:gd name="connsiteX87" fmla="*/ 317649 w 505437"/>
                  <a:gd name="connsiteY87" fmla="*/ 332918 h 403258"/>
                  <a:gd name="connsiteX88" fmla="*/ 298327 w 505437"/>
                  <a:gd name="connsiteY88" fmla="*/ 319628 h 403258"/>
                  <a:gd name="connsiteX89" fmla="*/ 289279 w 505437"/>
                  <a:gd name="connsiteY89" fmla="*/ 313406 h 403258"/>
                  <a:gd name="connsiteX90" fmla="*/ 275989 w 505437"/>
                  <a:gd name="connsiteY90" fmla="*/ 315952 h 403258"/>
                  <a:gd name="connsiteX91" fmla="*/ 275422 w 505437"/>
                  <a:gd name="connsiteY91" fmla="*/ 317366 h 403258"/>
                  <a:gd name="connsiteX92" fmla="*/ 274481 w 505437"/>
                  <a:gd name="connsiteY92" fmla="*/ 318404 h 403258"/>
                  <a:gd name="connsiteX93" fmla="*/ 271369 w 505437"/>
                  <a:gd name="connsiteY93" fmla="*/ 321984 h 403258"/>
                  <a:gd name="connsiteX94" fmla="*/ 260908 w 505437"/>
                  <a:gd name="connsiteY94" fmla="*/ 334049 h 403258"/>
                  <a:gd name="connsiteX95" fmla="*/ 232912 w 505437"/>
                  <a:gd name="connsiteY95" fmla="*/ 366850 h 403258"/>
                  <a:gd name="connsiteX96" fmla="*/ 227353 w 505437"/>
                  <a:gd name="connsiteY96" fmla="*/ 373450 h 403258"/>
                  <a:gd name="connsiteX97" fmla="*/ 225091 w 505437"/>
                  <a:gd name="connsiteY97" fmla="*/ 376086 h 403258"/>
                  <a:gd name="connsiteX98" fmla="*/ 224714 w 505437"/>
                  <a:gd name="connsiteY98" fmla="*/ 376466 h 403258"/>
                  <a:gd name="connsiteX99" fmla="*/ 207558 w 505437"/>
                  <a:gd name="connsiteY99" fmla="*/ 385134 h 403258"/>
                  <a:gd name="connsiteX100" fmla="*/ 184749 w 505437"/>
                  <a:gd name="connsiteY100" fmla="*/ 368171 h 403258"/>
                  <a:gd name="connsiteX101" fmla="*/ 183241 w 505437"/>
                  <a:gd name="connsiteY101" fmla="*/ 359780 h 403258"/>
                  <a:gd name="connsiteX102" fmla="*/ 186257 w 505437"/>
                  <a:gd name="connsiteY102" fmla="*/ 350731 h 403258"/>
                  <a:gd name="connsiteX103" fmla="*/ 186915 w 505437"/>
                  <a:gd name="connsiteY103" fmla="*/ 349600 h 403258"/>
                  <a:gd name="connsiteX104" fmla="*/ 187295 w 505437"/>
                  <a:gd name="connsiteY104" fmla="*/ 349223 h 403258"/>
                  <a:gd name="connsiteX105" fmla="*/ 188613 w 505437"/>
                  <a:gd name="connsiteY105" fmla="*/ 347715 h 403258"/>
                  <a:gd name="connsiteX106" fmla="*/ 192760 w 505437"/>
                  <a:gd name="connsiteY106" fmla="*/ 343287 h 403258"/>
                  <a:gd name="connsiteX107" fmla="*/ 205485 w 505437"/>
                  <a:gd name="connsiteY107" fmla="*/ 329618 h 403258"/>
                  <a:gd name="connsiteX108" fmla="*/ 251009 w 505437"/>
                  <a:gd name="connsiteY108" fmla="*/ 281075 h 403258"/>
                  <a:gd name="connsiteX109" fmla="*/ 264395 w 505437"/>
                  <a:gd name="connsiteY109" fmla="*/ 266938 h 403258"/>
                  <a:gd name="connsiteX110" fmla="*/ 268919 w 505437"/>
                  <a:gd name="connsiteY110" fmla="*/ 262978 h 403258"/>
                  <a:gd name="connsiteX111" fmla="*/ 275519 w 505437"/>
                  <a:gd name="connsiteY111" fmla="*/ 262037 h 403258"/>
                  <a:gd name="connsiteX112" fmla="*/ 307660 w 505437"/>
                  <a:gd name="connsiteY112" fmla="*/ 270708 h 403258"/>
                  <a:gd name="connsiteX113" fmla="*/ 316612 w 505437"/>
                  <a:gd name="connsiteY113" fmla="*/ 275423 h 403258"/>
                  <a:gd name="connsiteX114" fmla="*/ 325380 w 505437"/>
                  <a:gd name="connsiteY114" fmla="*/ 280418 h 403258"/>
                  <a:gd name="connsiteX115" fmla="*/ 337538 w 505437"/>
                  <a:gd name="connsiteY115" fmla="*/ 287958 h 403258"/>
                  <a:gd name="connsiteX116" fmla="*/ 352432 w 505437"/>
                  <a:gd name="connsiteY116" fmla="*/ 298044 h 403258"/>
                  <a:gd name="connsiteX117" fmla="*/ 361384 w 505437"/>
                  <a:gd name="connsiteY117" fmla="*/ 302849 h 403258"/>
                  <a:gd name="connsiteX118" fmla="*/ 365345 w 505437"/>
                  <a:gd name="connsiteY118" fmla="*/ 302285 h 403258"/>
                  <a:gd name="connsiteX119" fmla="*/ 371471 w 505437"/>
                  <a:gd name="connsiteY119" fmla="*/ 288429 h 403258"/>
                  <a:gd name="connsiteX120" fmla="*/ 371658 w 505437"/>
                  <a:gd name="connsiteY120" fmla="*/ 280795 h 403258"/>
                  <a:gd name="connsiteX121" fmla="*/ 371754 w 505437"/>
                  <a:gd name="connsiteY121" fmla="*/ 265146 h 403258"/>
                  <a:gd name="connsiteX122" fmla="*/ 370623 w 505437"/>
                  <a:gd name="connsiteY122" fmla="*/ 239886 h 403258"/>
                  <a:gd name="connsiteX123" fmla="*/ 362328 w 505437"/>
                  <a:gd name="connsiteY123" fmla="*/ 196434 h 403258"/>
                  <a:gd name="connsiteX124" fmla="*/ 357050 w 505437"/>
                  <a:gd name="connsiteY124" fmla="*/ 186631 h 403258"/>
                  <a:gd name="connsiteX125" fmla="*/ 344985 w 505437"/>
                  <a:gd name="connsiteY125" fmla="*/ 177489 h 403258"/>
                  <a:gd name="connsiteX126" fmla="*/ 332543 w 505437"/>
                  <a:gd name="connsiteY126" fmla="*/ 179845 h 403258"/>
                  <a:gd name="connsiteX127" fmla="*/ 313879 w 505437"/>
                  <a:gd name="connsiteY127" fmla="*/ 185877 h 403258"/>
                  <a:gd name="connsiteX128" fmla="*/ 265433 w 505437"/>
                  <a:gd name="connsiteY128" fmla="*/ 201242 h 403258"/>
                  <a:gd name="connsiteX129" fmla="*/ 250445 w 505437"/>
                  <a:gd name="connsiteY129" fmla="*/ 205483 h 403258"/>
                  <a:gd name="connsiteX130" fmla="*/ 234893 w 505437"/>
                  <a:gd name="connsiteY130" fmla="*/ 207932 h 403258"/>
                  <a:gd name="connsiteX131" fmla="*/ 223489 w 505437"/>
                  <a:gd name="connsiteY131" fmla="*/ 206143 h 403258"/>
                  <a:gd name="connsiteX132" fmla="*/ 221414 w 505437"/>
                  <a:gd name="connsiteY132" fmla="*/ 205576 h 403258"/>
                  <a:gd name="connsiteX133" fmla="*/ 220377 w 505437"/>
                  <a:gd name="connsiteY133" fmla="*/ 205296 h 403258"/>
                  <a:gd name="connsiteX134" fmla="*/ 218965 w 505437"/>
                  <a:gd name="connsiteY134" fmla="*/ 204352 h 403258"/>
                  <a:gd name="connsiteX135" fmla="*/ 213967 w 505437"/>
                  <a:gd name="connsiteY135" fmla="*/ 201052 h 403258"/>
                  <a:gd name="connsiteX136" fmla="*/ 200301 w 505437"/>
                  <a:gd name="connsiteY136" fmla="*/ 192097 h 403258"/>
                  <a:gd name="connsiteX137" fmla="*/ 158734 w 505437"/>
                  <a:gd name="connsiteY137" fmla="*/ 164764 h 403258"/>
                  <a:gd name="connsiteX138" fmla="*/ 36765 w 505437"/>
                  <a:gd name="connsiteY138" fmla="*/ 82759 h 403258"/>
                  <a:gd name="connsiteX139" fmla="*/ 24983 w 505437"/>
                  <a:gd name="connsiteY139" fmla="*/ 73523 h 403258"/>
                  <a:gd name="connsiteX140" fmla="*/ 20176 w 505437"/>
                  <a:gd name="connsiteY140" fmla="*/ 42420 h 403258"/>
                  <a:gd name="connsiteX141" fmla="*/ 25831 w 505437"/>
                  <a:gd name="connsiteY141" fmla="*/ 32051 h 403258"/>
                  <a:gd name="connsiteX142" fmla="*/ 36955 w 505437"/>
                  <a:gd name="connsiteY142" fmla="*/ 24227 h 403258"/>
                  <a:gd name="connsiteX143" fmla="*/ 56183 w 505437"/>
                  <a:gd name="connsiteY143" fmla="*/ 18761 h 403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505437" h="403258">
                    <a:moveTo>
                      <a:pt x="55239" y="3"/>
                    </a:moveTo>
                    <a:cubicBezTo>
                      <a:pt x="46383" y="-108"/>
                      <a:pt x="37642" y="2591"/>
                      <a:pt x="29791" y="6790"/>
                    </a:cubicBezTo>
                    <a:cubicBezTo>
                      <a:pt x="24724" y="9498"/>
                      <a:pt x="19832" y="12689"/>
                      <a:pt x="15371" y="16309"/>
                    </a:cubicBezTo>
                    <a:cubicBezTo>
                      <a:pt x="-4597" y="32512"/>
                      <a:pt x="-4618" y="69268"/>
                      <a:pt x="12448" y="87567"/>
                    </a:cubicBezTo>
                    <a:cubicBezTo>
                      <a:pt x="17579" y="93072"/>
                      <a:pt x="24410" y="96905"/>
                      <a:pt x="30545" y="101140"/>
                    </a:cubicBezTo>
                    <a:cubicBezTo>
                      <a:pt x="40134" y="107767"/>
                      <a:pt x="49734" y="114309"/>
                      <a:pt x="59386" y="120842"/>
                    </a:cubicBezTo>
                    <a:cubicBezTo>
                      <a:pt x="92082" y="142963"/>
                      <a:pt x="124995" y="164752"/>
                      <a:pt x="157980" y="186444"/>
                    </a:cubicBezTo>
                    <a:cubicBezTo>
                      <a:pt x="170265" y="194522"/>
                      <a:pt x="182617" y="202626"/>
                      <a:pt x="194929" y="210668"/>
                    </a:cubicBezTo>
                    <a:cubicBezTo>
                      <a:pt x="198856" y="213231"/>
                      <a:pt x="202780" y="215741"/>
                      <a:pt x="206710" y="218302"/>
                    </a:cubicBezTo>
                    <a:cubicBezTo>
                      <a:pt x="209017" y="219807"/>
                      <a:pt x="211277" y="221556"/>
                      <a:pt x="213874" y="222542"/>
                    </a:cubicBezTo>
                    <a:cubicBezTo>
                      <a:pt x="215496" y="223161"/>
                      <a:pt x="217188" y="223532"/>
                      <a:pt x="218868" y="223957"/>
                    </a:cubicBezTo>
                    <a:cubicBezTo>
                      <a:pt x="226717" y="225948"/>
                      <a:pt x="234927" y="226961"/>
                      <a:pt x="242998" y="226029"/>
                    </a:cubicBezTo>
                    <a:cubicBezTo>
                      <a:pt x="251142" y="225091"/>
                      <a:pt x="259014" y="222177"/>
                      <a:pt x="266844" y="219903"/>
                    </a:cubicBezTo>
                    <a:cubicBezTo>
                      <a:pt x="279488" y="216236"/>
                      <a:pt x="292027" y="212182"/>
                      <a:pt x="304547" y="208122"/>
                    </a:cubicBezTo>
                    <a:cubicBezTo>
                      <a:pt x="313246" y="205302"/>
                      <a:pt x="321953" y="202530"/>
                      <a:pt x="330658" y="199734"/>
                    </a:cubicBezTo>
                    <a:cubicBezTo>
                      <a:pt x="334193" y="198597"/>
                      <a:pt x="337767" y="197466"/>
                      <a:pt x="341308" y="196341"/>
                    </a:cubicBezTo>
                    <a:cubicBezTo>
                      <a:pt x="341921" y="197028"/>
                      <a:pt x="342521" y="197719"/>
                      <a:pt x="343004" y="198509"/>
                    </a:cubicBezTo>
                    <a:cubicBezTo>
                      <a:pt x="344699" y="201275"/>
                      <a:pt x="345797" y="204379"/>
                      <a:pt x="346774" y="207461"/>
                    </a:cubicBezTo>
                    <a:cubicBezTo>
                      <a:pt x="349911" y="217339"/>
                      <a:pt x="351241" y="227893"/>
                      <a:pt x="352149" y="238191"/>
                    </a:cubicBezTo>
                    <a:cubicBezTo>
                      <a:pt x="352692" y="244347"/>
                      <a:pt x="353078" y="250488"/>
                      <a:pt x="353280" y="256665"/>
                    </a:cubicBezTo>
                    <a:cubicBezTo>
                      <a:pt x="353434" y="261385"/>
                      <a:pt x="353464" y="266078"/>
                      <a:pt x="353467" y="270802"/>
                    </a:cubicBezTo>
                    <a:cubicBezTo>
                      <a:pt x="353470" y="272747"/>
                      <a:pt x="353397" y="274702"/>
                      <a:pt x="353373" y="276647"/>
                    </a:cubicBezTo>
                    <a:cubicBezTo>
                      <a:pt x="348680" y="273501"/>
                      <a:pt x="343960" y="270355"/>
                      <a:pt x="339140" y="267409"/>
                    </a:cubicBezTo>
                    <a:cubicBezTo>
                      <a:pt x="327711" y="260426"/>
                      <a:pt x="315924" y="253796"/>
                      <a:pt x="303419" y="248934"/>
                    </a:cubicBezTo>
                    <a:cubicBezTo>
                      <a:pt x="295182" y="245734"/>
                      <a:pt x="286413" y="243246"/>
                      <a:pt x="277497" y="243656"/>
                    </a:cubicBezTo>
                    <a:cubicBezTo>
                      <a:pt x="271097" y="243952"/>
                      <a:pt x="264277" y="244320"/>
                      <a:pt x="258646" y="247710"/>
                    </a:cubicBezTo>
                    <a:cubicBezTo>
                      <a:pt x="255060" y="249869"/>
                      <a:pt x="252354" y="253190"/>
                      <a:pt x="249501" y="256191"/>
                    </a:cubicBezTo>
                    <a:cubicBezTo>
                      <a:pt x="246298" y="259569"/>
                      <a:pt x="243086" y="262987"/>
                      <a:pt x="239888" y="266374"/>
                    </a:cubicBezTo>
                    <a:cubicBezTo>
                      <a:pt x="221574" y="285771"/>
                      <a:pt x="203332" y="305220"/>
                      <a:pt x="185126" y="324717"/>
                    </a:cubicBezTo>
                    <a:cubicBezTo>
                      <a:pt x="182128" y="327929"/>
                      <a:pt x="179166" y="331120"/>
                      <a:pt x="176171" y="334332"/>
                    </a:cubicBezTo>
                    <a:cubicBezTo>
                      <a:pt x="174536" y="336085"/>
                      <a:pt x="172711" y="337825"/>
                      <a:pt x="171460" y="339891"/>
                    </a:cubicBezTo>
                    <a:cubicBezTo>
                      <a:pt x="166754" y="347646"/>
                      <a:pt x="163943" y="357038"/>
                      <a:pt x="165331" y="366096"/>
                    </a:cubicBezTo>
                    <a:cubicBezTo>
                      <a:pt x="169409" y="392708"/>
                      <a:pt x="199094" y="411813"/>
                      <a:pt x="224243" y="399368"/>
                    </a:cubicBezTo>
                    <a:cubicBezTo>
                      <a:pt x="233883" y="394599"/>
                      <a:pt x="240009" y="386564"/>
                      <a:pt x="246768" y="378631"/>
                    </a:cubicBezTo>
                    <a:cubicBezTo>
                      <a:pt x="253145" y="371148"/>
                      <a:pt x="259518" y="363674"/>
                      <a:pt x="265903" y="356200"/>
                    </a:cubicBezTo>
                    <a:cubicBezTo>
                      <a:pt x="271507" y="349643"/>
                      <a:pt x="277151" y="343134"/>
                      <a:pt x="282776" y="336594"/>
                    </a:cubicBezTo>
                    <a:cubicBezTo>
                      <a:pt x="283488" y="335765"/>
                      <a:pt x="284230" y="334969"/>
                      <a:pt x="284942" y="334142"/>
                    </a:cubicBezTo>
                    <a:cubicBezTo>
                      <a:pt x="285795" y="334571"/>
                      <a:pt x="286739" y="334951"/>
                      <a:pt x="287487" y="335463"/>
                    </a:cubicBezTo>
                    <a:cubicBezTo>
                      <a:pt x="289074" y="336549"/>
                      <a:pt x="290615" y="337674"/>
                      <a:pt x="292201" y="338763"/>
                    </a:cubicBezTo>
                    <a:cubicBezTo>
                      <a:pt x="298735" y="343245"/>
                      <a:pt x="305262" y="347679"/>
                      <a:pt x="311807" y="352146"/>
                    </a:cubicBezTo>
                    <a:cubicBezTo>
                      <a:pt x="324559" y="360851"/>
                      <a:pt x="337375" y="369471"/>
                      <a:pt x="350451" y="377690"/>
                    </a:cubicBezTo>
                    <a:cubicBezTo>
                      <a:pt x="356380" y="381415"/>
                      <a:pt x="362458" y="385056"/>
                      <a:pt x="368641" y="388341"/>
                    </a:cubicBezTo>
                    <a:cubicBezTo>
                      <a:pt x="372743" y="390518"/>
                      <a:pt x="376984" y="392705"/>
                      <a:pt x="381460" y="393996"/>
                    </a:cubicBezTo>
                    <a:cubicBezTo>
                      <a:pt x="388410" y="395999"/>
                      <a:pt x="395929" y="396768"/>
                      <a:pt x="403141" y="396445"/>
                    </a:cubicBezTo>
                    <a:cubicBezTo>
                      <a:pt x="409653" y="396159"/>
                      <a:pt x="416086" y="394813"/>
                      <a:pt x="422179" y="392488"/>
                    </a:cubicBezTo>
                    <a:cubicBezTo>
                      <a:pt x="437399" y="386676"/>
                      <a:pt x="451080" y="375639"/>
                      <a:pt x="460732" y="362609"/>
                    </a:cubicBezTo>
                    <a:cubicBezTo>
                      <a:pt x="467003" y="354143"/>
                      <a:pt x="471772" y="344663"/>
                      <a:pt x="476284" y="335180"/>
                    </a:cubicBezTo>
                    <a:cubicBezTo>
                      <a:pt x="480467" y="326391"/>
                      <a:pt x="484265" y="317369"/>
                      <a:pt x="487595" y="308221"/>
                    </a:cubicBezTo>
                    <a:cubicBezTo>
                      <a:pt x="490324" y="300726"/>
                      <a:pt x="492707" y="293191"/>
                      <a:pt x="494852" y="285506"/>
                    </a:cubicBezTo>
                    <a:cubicBezTo>
                      <a:pt x="497569" y="275779"/>
                      <a:pt x="499834" y="265867"/>
                      <a:pt x="501545" y="255911"/>
                    </a:cubicBezTo>
                    <a:cubicBezTo>
                      <a:pt x="503602" y="243924"/>
                      <a:pt x="504920" y="231778"/>
                      <a:pt x="505315" y="219623"/>
                    </a:cubicBezTo>
                    <a:cubicBezTo>
                      <a:pt x="506687" y="177293"/>
                      <a:pt x="496628" y="133980"/>
                      <a:pt x="469968" y="100292"/>
                    </a:cubicBezTo>
                    <a:cubicBezTo>
                      <a:pt x="461326" y="89374"/>
                      <a:pt x="450981" y="78286"/>
                      <a:pt x="438394" y="71828"/>
                    </a:cubicBezTo>
                    <a:cubicBezTo>
                      <a:pt x="414074" y="59347"/>
                      <a:pt x="390002" y="69485"/>
                      <a:pt x="366476" y="78141"/>
                    </a:cubicBezTo>
                    <a:cubicBezTo>
                      <a:pt x="345884" y="85718"/>
                      <a:pt x="324725" y="92049"/>
                      <a:pt x="303793" y="98594"/>
                    </a:cubicBezTo>
                    <a:cubicBezTo>
                      <a:pt x="288781" y="103290"/>
                      <a:pt x="273782" y="107848"/>
                      <a:pt x="258740" y="112451"/>
                    </a:cubicBezTo>
                    <a:cubicBezTo>
                      <a:pt x="254137" y="113859"/>
                      <a:pt x="249489" y="115292"/>
                      <a:pt x="244883" y="116692"/>
                    </a:cubicBezTo>
                    <a:cubicBezTo>
                      <a:pt x="244310" y="116866"/>
                      <a:pt x="243761" y="117084"/>
                      <a:pt x="243188" y="117259"/>
                    </a:cubicBezTo>
                    <a:cubicBezTo>
                      <a:pt x="241583" y="116134"/>
                      <a:pt x="239985" y="114987"/>
                      <a:pt x="238380" y="113865"/>
                    </a:cubicBezTo>
                    <a:cubicBezTo>
                      <a:pt x="233075" y="110155"/>
                      <a:pt x="227769" y="106527"/>
                      <a:pt x="222452" y="102838"/>
                    </a:cubicBezTo>
                    <a:cubicBezTo>
                      <a:pt x="208025" y="92833"/>
                      <a:pt x="193520" y="82826"/>
                      <a:pt x="179000" y="72956"/>
                    </a:cubicBezTo>
                    <a:cubicBezTo>
                      <a:pt x="155805" y="57197"/>
                      <a:pt x="132481" y="41621"/>
                      <a:pt x="108873" y="26489"/>
                    </a:cubicBezTo>
                    <a:cubicBezTo>
                      <a:pt x="100377" y="21044"/>
                      <a:pt x="91853" y="15615"/>
                      <a:pt x="83235" y="10370"/>
                    </a:cubicBezTo>
                    <a:cubicBezTo>
                      <a:pt x="77110" y="6648"/>
                      <a:pt x="71143" y="2763"/>
                      <a:pt x="64101" y="1041"/>
                    </a:cubicBezTo>
                    <a:cubicBezTo>
                      <a:pt x="61160" y="320"/>
                      <a:pt x="58192" y="40"/>
                      <a:pt x="55239" y="3"/>
                    </a:cubicBezTo>
                    <a:close/>
                    <a:moveTo>
                      <a:pt x="56183" y="18761"/>
                    </a:moveTo>
                    <a:cubicBezTo>
                      <a:pt x="58403" y="18918"/>
                      <a:pt x="60632" y="19389"/>
                      <a:pt x="62780" y="20269"/>
                    </a:cubicBezTo>
                    <a:cubicBezTo>
                      <a:pt x="67955" y="22387"/>
                      <a:pt x="72655" y="25928"/>
                      <a:pt x="77390" y="28847"/>
                    </a:cubicBezTo>
                    <a:cubicBezTo>
                      <a:pt x="86059" y="34189"/>
                      <a:pt x="94664" y="39721"/>
                      <a:pt x="103215" y="45247"/>
                    </a:cubicBezTo>
                    <a:cubicBezTo>
                      <a:pt x="133739" y="64966"/>
                      <a:pt x="163880" y="85326"/>
                      <a:pt x="193798" y="105948"/>
                    </a:cubicBezTo>
                    <a:cubicBezTo>
                      <a:pt x="203564" y="112680"/>
                      <a:pt x="213291" y="119421"/>
                      <a:pt x="223016" y="126214"/>
                    </a:cubicBezTo>
                    <a:cubicBezTo>
                      <a:pt x="226219" y="128449"/>
                      <a:pt x="229434" y="130756"/>
                      <a:pt x="232631" y="133000"/>
                    </a:cubicBezTo>
                    <a:cubicBezTo>
                      <a:pt x="234025" y="133977"/>
                      <a:pt x="235412" y="135256"/>
                      <a:pt x="236966" y="136016"/>
                    </a:cubicBezTo>
                    <a:cubicBezTo>
                      <a:pt x="242356" y="138647"/>
                      <a:pt x="248433" y="135434"/>
                      <a:pt x="253651" y="133848"/>
                    </a:cubicBezTo>
                    <a:cubicBezTo>
                      <a:pt x="263623" y="130816"/>
                      <a:pt x="273661" y="127770"/>
                      <a:pt x="283623" y="124706"/>
                    </a:cubicBezTo>
                    <a:cubicBezTo>
                      <a:pt x="315945" y="114755"/>
                      <a:pt x="348550" y="105263"/>
                      <a:pt x="380236" y="93412"/>
                    </a:cubicBezTo>
                    <a:cubicBezTo>
                      <a:pt x="397214" y="87063"/>
                      <a:pt x="415694" y="79969"/>
                      <a:pt x="432549" y="90396"/>
                    </a:cubicBezTo>
                    <a:cubicBezTo>
                      <a:pt x="439833" y="94902"/>
                      <a:pt x="445977" y="101502"/>
                      <a:pt x="451494" y="107926"/>
                    </a:cubicBezTo>
                    <a:cubicBezTo>
                      <a:pt x="459674" y="117452"/>
                      <a:pt x="466415" y="128102"/>
                      <a:pt x="471666" y="139503"/>
                    </a:cubicBezTo>
                    <a:cubicBezTo>
                      <a:pt x="495579" y="191430"/>
                      <a:pt x="487643" y="255078"/>
                      <a:pt x="467612" y="306903"/>
                    </a:cubicBezTo>
                    <a:cubicBezTo>
                      <a:pt x="464346" y="315354"/>
                      <a:pt x="460729" y="323679"/>
                      <a:pt x="456678" y="331787"/>
                    </a:cubicBezTo>
                    <a:cubicBezTo>
                      <a:pt x="453656" y="337837"/>
                      <a:pt x="450468" y="343855"/>
                      <a:pt x="446592" y="349413"/>
                    </a:cubicBezTo>
                    <a:cubicBezTo>
                      <a:pt x="440349" y="358368"/>
                      <a:pt x="432292" y="365487"/>
                      <a:pt x="422840" y="370904"/>
                    </a:cubicBezTo>
                    <a:cubicBezTo>
                      <a:pt x="419633" y="372741"/>
                      <a:pt x="416391" y="374333"/>
                      <a:pt x="412850" y="375428"/>
                    </a:cubicBezTo>
                    <a:cubicBezTo>
                      <a:pt x="409420" y="376487"/>
                      <a:pt x="405876" y="377060"/>
                      <a:pt x="402293" y="377220"/>
                    </a:cubicBezTo>
                    <a:cubicBezTo>
                      <a:pt x="397229" y="377443"/>
                      <a:pt x="391700" y="377000"/>
                      <a:pt x="386835" y="375522"/>
                    </a:cubicBezTo>
                    <a:cubicBezTo>
                      <a:pt x="379234" y="373211"/>
                      <a:pt x="371597" y="368132"/>
                      <a:pt x="364871" y="364021"/>
                    </a:cubicBezTo>
                    <a:cubicBezTo>
                      <a:pt x="348801" y="354200"/>
                      <a:pt x="333186" y="343559"/>
                      <a:pt x="317649" y="332918"/>
                    </a:cubicBezTo>
                    <a:cubicBezTo>
                      <a:pt x="311189" y="328493"/>
                      <a:pt x="304788" y="324053"/>
                      <a:pt x="298327" y="319628"/>
                    </a:cubicBezTo>
                    <a:cubicBezTo>
                      <a:pt x="296825" y="318600"/>
                      <a:pt x="298294" y="319562"/>
                      <a:pt x="289279" y="313406"/>
                    </a:cubicBezTo>
                    <a:cubicBezTo>
                      <a:pt x="284896" y="310414"/>
                      <a:pt x="278981" y="311569"/>
                      <a:pt x="275989" y="315952"/>
                    </a:cubicBezTo>
                    <a:cubicBezTo>
                      <a:pt x="275688" y="316392"/>
                      <a:pt x="275639" y="316899"/>
                      <a:pt x="275422" y="317366"/>
                    </a:cubicBezTo>
                    <a:cubicBezTo>
                      <a:pt x="275151" y="317761"/>
                      <a:pt x="274783" y="318051"/>
                      <a:pt x="274481" y="318404"/>
                    </a:cubicBezTo>
                    <a:cubicBezTo>
                      <a:pt x="273435" y="319613"/>
                      <a:pt x="272415" y="320771"/>
                      <a:pt x="271369" y="321984"/>
                    </a:cubicBezTo>
                    <a:cubicBezTo>
                      <a:pt x="267900" y="326011"/>
                      <a:pt x="264365" y="330013"/>
                      <a:pt x="260908" y="334049"/>
                    </a:cubicBezTo>
                    <a:cubicBezTo>
                      <a:pt x="251558" y="344964"/>
                      <a:pt x="242235" y="355913"/>
                      <a:pt x="232912" y="366850"/>
                    </a:cubicBezTo>
                    <a:cubicBezTo>
                      <a:pt x="231042" y="369043"/>
                      <a:pt x="229220" y="371254"/>
                      <a:pt x="227353" y="373450"/>
                    </a:cubicBezTo>
                    <a:cubicBezTo>
                      <a:pt x="226596" y="374336"/>
                      <a:pt x="225848" y="375199"/>
                      <a:pt x="225091" y="376086"/>
                    </a:cubicBezTo>
                    <a:cubicBezTo>
                      <a:pt x="224982" y="376212"/>
                      <a:pt x="224819" y="376339"/>
                      <a:pt x="224714" y="376466"/>
                    </a:cubicBezTo>
                    <a:cubicBezTo>
                      <a:pt x="219785" y="380966"/>
                      <a:pt x="214543" y="385092"/>
                      <a:pt x="207558" y="385134"/>
                    </a:cubicBezTo>
                    <a:cubicBezTo>
                      <a:pt x="197381" y="385201"/>
                      <a:pt x="188338" y="377310"/>
                      <a:pt x="184749" y="368171"/>
                    </a:cubicBezTo>
                    <a:cubicBezTo>
                      <a:pt x="183720" y="365556"/>
                      <a:pt x="182864" y="362624"/>
                      <a:pt x="183241" y="359780"/>
                    </a:cubicBezTo>
                    <a:cubicBezTo>
                      <a:pt x="183663" y="356586"/>
                      <a:pt x="184818" y="353603"/>
                      <a:pt x="186257" y="350731"/>
                    </a:cubicBezTo>
                    <a:cubicBezTo>
                      <a:pt x="186453" y="350339"/>
                      <a:pt x="186640" y="349980"/>
                      <a:pt x="186915" y="349600"/>
                    </a:cubicBezTo>
                    <a:cubicBezTo>
                      <a:pt x="187032" y="349477"/>
                      <a:pt x="187177" y="349350"/>
                      <a:pt x="187295" y="349223"/>
                    </a:cubicBezTo>
                    <a:cubicBezTo>
                      <a:pt x="188109" y="348349"/>
                      <a:pt x="187723" y="348671"/>
                      <a:pt x="188613" y="347715"/>
                    </a:cubicBezTo>
                    <a:cubicBezTo>
                      <a:pt x="189985" y="346243"/>
                      <a:pt x="191388" y="344756"/>
                      <a:pt x="192760" y="343287"/>
                    </a:cubicBezTo>
                    <a:cubicBezTo>
                      <a:pt x="197004" y="338739"/>
                      <a:pt x="201236" y="334163"/>
                      <a:pt x="205485" y="329618"/>
                    </a:cubicBezTo>
                    <a:cubicBezTo>
                      <a:pt x="220645" y="313400"/>
                      <a:pt x="235774" y="297224"/>
                      <a:pt x="251009" y="281075"/>
                    </a:cubicBezTo>
                    <a:cubicBezTo>
                      <a:pt x="255464" y="276358"/>
                      <a:pt x="259922" y="271637"/>
                      <a:pt x="264395" y="266938"/>
                    </a:cubicBezTo>
                    <a:cubicBezTo>
                      <a:pt x="265716" y="265551"/>
                      <a:pt x="267010" y="263620"/>
                      <a:pt x="268919" y="262978"/>
                    </a:cubicBezTo>
                    <a:cubicBezTo>
                      <a:pt x="271031" y="262272"/>
                      <a:pt x="273317" y="262178"/>
                      <a:pt x="275519" y="262037"/>
                    </a:cubicBezTo>
                    <a:cubicBezTo>
                      <a:pt x="287059" y="261301"/>
                      <a:pt x="297426" y="265717"/>
                      <a:pt x="307660" y="270708"/>
                    </a:cubicBezTo>
                    <a:cubicBezTo>
                      <a:pt x="310522" y="272105"/>
                      <a:pt x="313819" y="273896"/>
                      <a:pt x="316612" y="275423"/>
                    </a:cubicBezTo>
                    <a:cubicBezTo>
                      <a:pt x="319610" y="277054"/>
                      <a:pt x="322445" y="278677"/>
                      <a:pt x="325380" y="280418"/>
                    </a:cubicBezTo>
                    <a:cubicBezTo>
                      <a:pt x="329494" y="282855"/>
                      <a:pt x="333514" y="285373"/>
                      <a:pt x="337538" y="287958"/>
                    </a:cubicBezTo>
                    <a:cubicBezTo>
                      <a:pt x="342566" y="291191"/>
                      <a:pt x="347558" y="294582"/>
                      <a:pt x="352432" y="298044"/>
                    </a:cubicBezTo>
                    <a:cubicBezTo>
                      <a:pt x="355068" y="299914"/>
                      <a:pt x="357931" y="302638"/>
                      <a:pt x="361384" y="302849"/>
                    </a:cubicBezTo>
                    <a:cubicBezTo>
                      <a:pt x="362814" y="302937"/>
                      <a:pt x="363996" y="302807"/>
                      <a:pt x="365345" y="302285"/>
                    </a:cubicBezTo>
                    <a:cubicBezTo>
                      <a:pt x="371781" y="299788"/>
                      <a:pt x="371274" y="293864"/>
                      <a:pt x="371471" y="288429"/>
                    </a:cubicBezTo>
                    <a:cubicBezTo>
                      <a:pt x="371561" y="285886"/>
                      <a:pt x="371609" y="283337"/>
                      <a:pt x="371658" y="280795"/>
                    </a:cubicBezTo>
                    <a:cubicBezTo>
                      <a:pt x="371760" y="275592"/>
                      <a:pt x="371814" y="270352"/>
                      <a:pt x="371754" y="265146"/>
                    </a:cubicBezTo>
                    <a:cubicBezTo>
                      <a:pt x="371655" y="256698"/>
                      <a:pt x="371262" y="248310"/>
                      <a:pt x="370623" y="239886"/>
                    </a:cubicBezTo>
                    <a:cubicBezTo>
                      <a:pt x="369513" y="225305"/>
                      <a:pt x="367860" y="210073"/>
                      <a:pt x="362328" y="196434"/>
                    </a:cubicBezTo>
                    <a:cubicBezTo>
                      <a:pt x="360935" y="192999"/>
                      <a:pt x="359225" y="189645"/>
                      <a:pt x="357050" y="186631"/>
                    </a:cubicBezTo>
                    <a:cubicBezTo>
                      <a:pt x="354194" y="182674"/>
                      <a:pt x="350013" y="178542"/>
                      <a:pt x="344985" y="177489"/>
                    </a:cubicBezTo>
                    <a:cubicBezTo>
                      <a:pt x="340865" y="176624"/>
                      <a:pt x="336416" y="178614"/>
                      <a:pt x="332543" y="179845"/>
                    </a:cubicBezTo>
                    <a:cubicBezTo>
                      <a:pt x="326297" y="181830"/>
                      <a:pt x="320113" y="183856"/>
                      <a:pt x="313879" y="185877"/>
                    </a:cubicBezTo>
                    <a:cubicBezTo>
                      <a:pt x="297785" y="191092"/>
                      <a:pt x="281648" y="196410"/>
                      <a:pt x="265433" y="201242"/>
                    </a:cubicBezTo>
                    <a:cubicBezTo>
                      <a:pt x="260453" y="202723"/>
                      <a:pt x="255437" y="204053"/>
                      <a:pt x="250445" y="205483"/>
                    </a:cubicBezTo>
                    <a:cubicBezTo>
                      <a:pt x="245324" y="206949"/>
                      <a:pt x="240253" y="208152"/>
                      <a:pt x="234893" y="207932"/>
                    </a:cubicBezTo>
                    <a:cubicBezTo>
                      <a:pt x="231021" y="207775"/>
                      <a:pt x="227238" y="207099"/>
                      <a:pt x="223489" y="206143"/>
                    </a:cubicBezTo>
                    <a:cubicBezTo>
                      <a:pt x="222814" y="205971"/>
                      <a:pt x="222084" y="205766"/>
                      <a:pt x="221414" y="205576"/>
                    </a:cubicBezTo>
                    <a:cubicBezTo>
                      <a:pt x="221067" y="205480"/>
                      <a:pt x="220847" y="205522"/>
                      <a:pt x="220377" y="205296"/>
                    </a:cubicBezTo>
                    <a:cubicBezTo>
                      <a:pt x="219915" y="204991"/>
                      <a:pt x="219426" y="204653"/>
                      <a:pt x="218965" y="204352"/>
                    </a:cubicBezTo>
                    <a:cubicBezTo>
                      <a:pt x="217270" y="203248"/>
                      <a:pt x="215662" y="202159"/>
                      <a:pt x="213967" y="201052"/>
                    </a:cubicBezTo>
                    <a:cubicBezTo>
                      <a:pt x="209434" y="198090"/>
                      <a:pt x="204831" y="195068"/>
                      <a:pt x="200301" y="192097"/>
                    </a:cubicBezTo>
                    <a:cubicBezTo>
                      <a:pt x="186408" y="182997"/>
                      <a:pt x="172597" y="173915"/>
                      <a:pt x="158734" y="164764"/>
                    </a:cubicBezTo>
                    <a:cubicBezTo>
                      <a:pt x="117877" y="137793"/>
                      <a:pt x="76959" y="110713"/>
                      <a:pt x="36765" y="82759"/>
                    </a:cubicBezTo>
                    <a:cubicBezTo>
                      <a:pt x="32841" y="80032"/>
                      <a:pt x="27915" y="77511"/>
                      <a:pt x="24983" y="73523"/>
                    </a:cubicBezTo>
                    <a:cubicBezTo>
                      <a:pt x="18610" y="64855"/>
                      <a:pt x="17250" y="52645"/>
                      <a:pt x="20176" y="42420"/>
                    </a:cubicBezTo>
                    <a:cubicBezTo>
                      <a:pt x="21249" y="38668"/>
                      <a:pt x="23002" y="34810"/>
                      <a:pt x="25831" y="32051"/>
                    </a:cubicBezTo>
                    <a:cubicBezTo>
                      <a:pt x="29061" y="28902"/>
                      <a:pt x="33100" y="26516"/>
                      <a:pt x="36955" y="24227"/>
                    </a:cubicBezTo>
                    <a:cubicBezTo>
                      <a:pt x="42689" y="20821"/>
                      <a:pt x="49520" y="18291"/>
                      <a:pt x="56183" y="1876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EC5526D7-0B0C-BAAC-8829-C9E6E0A96198}"/>
                </a:ext>
              </a:extLst>
            </p:cNvPr>
            <p:cNvSpPr/>
            <p:nvPr/>
          </p:nvSpPr>
          <p:spPr>
            <a:xfrm>
              <a:off x="4879925" y="2315655"/>
              <a:ext cx="573530" cy="517892"/>
            </a:xfrm>
            <a:custGeom>
              <a:avLst/>
              <a:gdLst>
                <a:gd name="connsiteX0" fmla="*/ 216915 w 573530"/>
                <a:gd name="connsiteY0" fmla="*/ 515031 h 517891"/>
                <a:gd name="connsiteX1" fmla="*/ 522279 w 573530"/>
                <a:gd name="connsiteY1" fmla="*/ 384763 h 517891"/>
                <a:gd name="connsiteX2" fmla="*/ 567752 w 573530"/>
                <a:gd name="connsiteY2" fmla="*/ 218582 h 517891"/>
                <a:gd name="connsiteX3" fmla="*/ 541070 w 573530"/>
                <a:gd name="connsiteY3" fmla="*/ 42571 h 517891"/>
                <a:gd name="connsiteX4" fmla="*/ 367255 w 573530"/>
                <a:gd name="connsiteY4" fmla="*/ 26576 h 517891"/>
                <a:gd name="connsiteX5" fmla="*/ 98695 w 573530"/>
                <a:gd name="connsiteY5" fmla="*/ 138101 h 517891"/>
                <a:gd name="connsiteX6" fmla="*/ 1175 w 573530"/>
                <a:gd name="connsiteY6" fmla="*/ 269912 h 517891"/>
                <a:gd name="connsiteX7" fmla="*/ 55476 w 573530"/>
                <a:gd name="connsiteY7" fmla="*/ 413324 h 517891"/>
                <a:gd name="connsiteX8" fmla="*/ 216915 w 573530"/>
                <a:gd name="connsiteY8" fmla="*/ 515031 h 517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530" h="517891">
                  <a:moveTo>
                    <a:pt x="216915" y="515031"/>
                  </a:moveTo>
                  <a:cubicBezTo>
                    <a:pt x="261048" y="507928"/>
                    <a:pt x="522279" y="384763"/>
                    <a:pt x="522279" y="384763"/>
                  </a:cubicBezTo>
                  <a:cubicBezTo>
                    <a:pt x="576876" y="361150"/>
                    <a:pt x="579726" y="296289"/>
                    <a:pt x="567752" y="218582"/>
                  </a:cubicBezTo>
                  <a:lnTo>
                    <a:pt x="541070" y="42571"/>
                  </a:lnTo>
                  <a:cubicBezTo>
                    <a:pt x="511587" y="-25592"/>
                    <a:pt x="421852" y="2962"/>
                    <a:pt x="367255" y="26576"/>
                  </a:cubicBezTo>
                  <a:lnTo>
                    <a:pt x="98695" y="138101"/>
                  </a:lnTo>
                  <a:cubicBezTo>
                    <a:pt x="44098" y="161715"/>
                    <a:pt x="7334" y="204662"/>
                    <a:pt x="1175" y="269912"/>
                  </a:cubicBezTo>
                  <a:cubicBezTo>
                    <a:pt x="-9448" y="323960"/>
                    <a:pt x="55476" y="413324"/>
                    <a:pt x="55476" y="413324"/>
                  </a:cubicBezTo>
                  <a:cubicBezTo>
                    <a:pt x="115015" y="479518"/>
                    <a:pt x="155062" y="530757"/>
                    <a:pt x="216915" y="515031"/>
                  </a:cubicBezTo>
                  <a:close/>
                </a:path>
              </a:pathLst>
            </a:custGeom>
            <a:solidFill>
              <a:srgbClr val="B2B2B2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  <p:sp>
          <p:nvSpPr>
            <p:cNvPr id="33" name="フリーフォーム: 図形 32">
              <a:extLst>
                <a:ext uri="{FF2B5EF4-FFF2-40B4-BE49-F238E27FC236}">
                  <a16:creationId xmlns:a16="http://schemas.microsoft.com/office/drawing/2014/main" id="{52FCC350-AC42-7772-EBEF-5F32656A9B59}"/>
                </a:ext>
              </a:extLst>
            </p:cNvPr>
            <p:cNvSpPr/>
            <p:nvPr/>
          </p:nvSpPr>
          <p:spPr>
            <a:xfrm>
              <a:off x="5043866" y="2311361"/>
              <a:ext cx="388168" cy="274660"/>
            </a:xfrm>
            <a:custGeom>
              <a:avLst/>
              <a:gdLst>
                <a:gd name="connsiteX0" fmla="*/ 89595 w 388168"/>
                <a:gd name="connsiteY0" fmla="*/ 272710 h 274660"/>
                <a:gd name="connsiteX1" fmla="*/ 371798 w 388168"/>
                <a:gd name="connsiteY1" fmla="*/ 159532 h 274660"/>
                <a:gd name="connsiteX2" fmla="*/ 372289 w 388168"/>
                <a:gd name="connsiteY2" fmla="*/ 102780 h 274660"/>
                <a:gd name="connsiteX3" fmla="*/ 355353 w 388168"/>
                <a:gd name="connsiteY3" fmla="*/ 15729 h 274660"/>
                <a:gd name="connsiteX4" fmla="*/ 248474 w 388168"/>
                <a:gd name="connsiteY4" fmla="*/ 21212 h 274660"/>
                <a:gd name="connsiteX5" fmla="*/ 73027 w 388168"/>
                <a:gd name="connsiteY5" fmla="*/ 95025 h 274660"/>
                <a:gd name="connsiteX6" fmla="*/ 2405 w 388168"/>
                <a:gd name="connsiteY6" fmla="*/ 165628 h 274660"/>
                <a:gd name="connsiteX7" fmla="*/ 20150 w 388168"/>
                <a:gd name="connsiteY7" fmla="*/ 235695 h 274660"/>
                <a:gd name="connsiteX8" fmla="*/ 89595 w 388168"/>
                <a:gd name="connsiteY8" fmla="*/ 272710 h 274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168" h="274660">
                  <a:moveTo>
                    <a:pt x="89595" y="272710"/>
                  </a:moveTo>
                  <a:cubicBezTo>
                    <a:pt x="117576" y="265963"/>
                    <a:pt x="371798" y="159532"/>
                    <a:pt x="371798" y="159532"/>
                  </a:cubicBezTo>
                  <a:cubicBezTo>
                    <a:pt x="407537" y="144074"/>
                    <a:pt x="373855" y="139146"/>
                    <a:pt x="372289" y="102780"/>
                  </a:cubicBezTo>
                  <a:lnTo>
                    <a:pt x="355353" y="15729"/>
                  </a:lnTo>
                  <a:cubicBezTo>
                    <a:pt x="342175" y="-14735"/>
                    <a:pt x="284213" y="5754"/>
                    <a:pt x="248474" y="21212"/>
                  </a:cubicBezTo>
                  <a:lnTo>
                    <a:pt x="73027" y="95025"/>
                  </a:lnTo>
                  <a:cubicBezTo>
                    <a:pt x="37288" y="110486"/>
                    <a:pt x="11173" y="133865"/>
                    <a:pt x="2405" y="165628"/>
                  </a:cubicBezTo>
                  <a:cubicBezTo>
                    <a:pt x="-8290" y="192355"/>
                    <a:pt x="20150" y="235695"/>
                    <a:pt x="20150" y="235695"/>
                  </a:cubicBezTo>
                  <a:cubicBezTo>
                    <a:pt x="20150" y="235695"/>
                    <a:pt x="49941" y="284935"/>
                    <a:pt x="89595" y="272710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4" name="フリーフォーム: 図形 33">
              <a:extLst>
                <a:ext uri="{FF2B5EF4-FFF2-40B4-BE49-F238E27FC236}">
                  <a16:creationId xmlns:a16="http://schemas.microsoft.com/office/drawing/2014/main" id="{35472FEB-1144-76D6-ECE9-F8513101D43E}"/>
                </a:ext>
              </a:extLst>
            </p:cNvPr>
            <p:cNvSpPr/>
            <p:nvPr/>
          </p:nvSpPr>
          <p:spPr>
            <a:xfrm>
              <a:off x="5521575" y="2590371"/>
              <a:ext cx="105555" cy="19628"/>
            </a:xfrm>
            <a:custGeom>
              <a:avLst/>
              <a:gdLst>
                <a:gd name="connsiteX0" fmla="*/ 105555 w 105555"/>
                <a:gd name="connsiteY0" fmla="*/ 19630 h 19629"/>
                <a:gd name="connsiteX1" fmla="*/ 0 w 105555"/>
                <a:gd name="connsiteY1" fmla="*/ 0 h 1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555" h="19629">
                  <a:moveTo>
                    <a:pt x="105555" y="19630"/>
                  </a:moveTo>
                  <a:lnTo>
                    <a:pt x="0" y="0"/>
                  </a:lnTo>
                </a:path>
              </a:pathLst>
            </a:custGeom>
            <a:noFill/>
            <a:ln w="41514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5" name="フリーフォーム: 図形 34">
              <a:extLst>
                <a:ext uri="{FF2B5EF4-FFF2-40B4-BE49-F238E27FC236}">
                  <a16:creationId xmlns:a16="http://schemas.microsoft.com/office/drawing/2014/main" id="{E89FAF32-2808-F631-65E3-1728AA48DD8E}"/>
                </a:ext>
              </a:extLst>
            </p:cNvPr>
            <p:cNvSpPr/>
            <p:nvPr/>
          </p:nvSpPr>
          <p:spPr>
            <a:xfrm>
              <a:off x="5926361" y="2411719"/>
              <a:ext cx="91173" cy="146657"/>
            </a:xfrm>
            <a:custGeom>
              <a:avLst/>
              <a:gdLst>
                <a:gd name="connsiteX0" fmla="*/ 91174 w 91173"/>
                <a:gd name="connsiteY0" fmla="*/ 146657 h 146657"/>
                <a:gd name="connsiteX1" fmla="*/ 0 w 91173"/>
                <a:gd name="connsiteY1" fmla="*/ 0 h 14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173" h="146657">
                  <a:moveTo>
                    <a:pt x="91174" y="146657"/>
                  </a:moveTo>
                  <a:lnTo>
                    <a:pt x="0" y="0"/>
                  </a:lnTo>
                </a:path>
              </a:pathLst>
            </a:custGeom>
            <a:noFill/>
            <a:ln w="41514" cap="rnd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6" name="フリーフォーム: 図形 35">
              <a:extLst>
                <a:ext uri="{FF2B5EF4-FFF2-40B4-BE49-F238E27FC236}">
                  <a16:creationId xmlns:a16="http://schemas.microsoft.com/office/drawing/2014/main" id="{90CF5AE1-A850-1EE7-DC28-B3BA2AA8A995}"/>
                </a:ext>
              </a:extLst>
            </p:cNvPr>
            <p:cNvSpPr/>
            <p:nvPr/>
          </p:nvSpPr>
          <p:spPr>
            <a:xfrm>
              <a:off x="5778172" y="2416647"/>
              <a:ext cx="68766" cy="113349"/>
            </a:xfrm>
            <a:custGeom>
              <a:avLst/>
              <a:gdLst>
                <a:gd name="connsiteX0" fmla="*/ 0 w 68766"/>
                <a:gd name="connsiteY0" fmla="*/ 113349 h 113349"/>
                <a:gd name="connsiteX1" fmla="*/ 36704 w 68766"/>
                <a:gd name="connsiteY1" fmla="*/ 52847 h 113349"/>
                <a:gd name="connsiteX2" fmla="*/ 68767 w 68766"/>
                <a:gd name="connsiteY2" fmla="*/ 0 h 11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766" h="113349">
                  <a:moveTo>
                    <a:pt x="0" y="113349"/>
                  </a:moveTo>
                  <a:lnTo>
                    <a:pt x="36704" y="52847"/>
                  </a:lnTo>
                  <a:lnTo>
                    <a:pt x="68767" y="0"/>
                  </a:lnTo>
                </a:path>
              </a:pathLst>
            </a:custGeom>
            <a:noFill/>
            <a:ln w="63241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7" name="フリーフォーム: 図形 36">
              <a:extLst>
                <a:ext uri="{FF2B5EF4-FFF2-40B4-BE49-F238E27FC236}">
                  <a16:creationId xmlns:a16="http://schemas.microsoft.com/office/drawing/2014/main" id="{FD353315-3584-B6D0-C6A7-1EBE53005D7D}"/>
                </a:ext>
              </a:extLst>
            </p:cNvPr>
            <p:cNvSpPr/>
            <p:nvPr/>
          </p:nvSpPr>
          <p:spPr>
            <a:xfrm>
              <a:off x="5787242" y="2499180"/>
              <a:ext cx="10194" cy="16800"/>
            </a:xfrm>
            <a:custGeom>
              <a:avLst/>
              <a:gdLst>
                <a:gd name="connsiteX0" fmla="*/ 0 w 10194"/>
                <a:gd name="connsiteY0" fmla="*/ 16800 h 16800"/>
                <a:gd name="connsiteX1" fmla="*/ 5441 w 10194"/>
                <a:gd name="connsiteY1" fmla="*/ 7833 h 16800"/>
                <a:gd name="connsiteX2" fmla="*/ 10195 w 10194"/>
                <a:gd name="connsiteY2" fmla="*/ 0 h 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94" h="16800">
                  <a:moveTo>
                    <a:pt x="0" y="16800"/>
                  </a:moveTo>
                  <a:lnTo>
                    <a:pt x="5441" y="7833"/>
                  </a:lnTo>
                  <a:lnTo>
                    <a:pt x="10195" y="0"/>
                  </a:lnTo>
                </a:path>
              </a:pathLst>
            </a:custGeom>
            <a:noFill/>
            <a:ln w="3171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38" name="フリーフォーム: 図形 37">
              <a:extLst>
                <a:ext uri="{FF2B5EF4-FFF2-40B4-BE49-F238E27FC236}">
                  <a16:creationId xmlns:a16="http://schemas.microsoft.com/office/drawing/2014/main" id="{89A22321-0F26-96EE-8FBF-64552884D2AF}"/>
                </a:ext>
              </a:extLst>
            </p:cNvPr>
            <p:cNvSpPr/>
            <p:nvPr/>
          </p:nvSpPr>
          <p:spPr>
            <a:xfrm>
              <a:off x="6063300" y="2346207"/>
              <a:ext cx="285179" cy="459249"/>
            </a:xfrm>
            <a:custGeom>
              <a:avLst/>
              <a:gdLst>
                <a:gd name="connsiteX0" fmla="*/ 285180 w 285179"/>
                <a:gd name="connsiteY0" fmla="*/ 459248 h 459248"/>
                <a:gd name="connsiteX1" fmla="*/ 0 w 285179"/>
                <a:gd name="connsiteY1" fmla="*/ 0 h 45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179" h="459248">
                  <a:moveTo>
                    <a:pt x="285180" y="459248"/>
                  </a:moveTo>
                  <a:lnTo>
                    <a:pt x="0" y="0"/>
                  </a:lnTo>
                </a:path>
              </a:pathLst>
            </a:custGeom>
            <a:noFill/>
            <a:ln w="76838" cap="rnd">
              <a:solidFill>
                <a:srgbClr val="40415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39" name="グラフィックス 4">
              <a:extLst>
                <a:ext uri="{FF2B5EF4-FFF2-40B4-BE49-F238E27FC236}">
                  <a16:creationId xmlns:a16="http://schemas.microsoft.com/office/drawing/2014/main" id="{4D2D8F18-32A7-0FF6-2C11-80871DBDA3BC}"/>
                </a:ext>
              </a:extLst>
            </p:cNvPr>
            <p:cNvGrpSpPr/>
            <p:nvPr/>
          </p:nvGrpSpPr>
          <p:grpSpPr>
            <a:xfrm>
              <a:off x="5551074" y="1785513"/>
              <a:ext cx="550965" cy="550965"/>
              <a:chOff x="5551074" y="1785513"/>
              <a:chExt cx="550965" cy="550965"/>
            </a:xfrm>
            <a:solidFill>
              <a:srgbClr val="40415A"/>
            </a:solidFill>
          </p:grpSpPr>
          <p:sp>
            <p:nvSpPr>
              <p:cNvPr id="1043" name="フリーフォーム: 図形 1042">
                <a:extLst>
                  <a:ext uri="{FF2B5EF4-FFF2-40B4-BE49-F238E27FC236}">
                    <a16:creationId xmlns:a16="http://schemas.microsoft.com/office/drawing/2014/main" id="{3CA19124-CD7E-FA80-7A34-8A60E67C3DF5}"/>
                  </a:ext>
                </a:extLst>
              </p:cNvPr>
              <p:cNvSpPr/>
              <p:nvPr/>
            </p:nvSpPr>
            <p:spPr>
              <a:xfrm>
                <a:off x="5551074" y="1785513"/>
                <a:ext cx="550965" cy="550965"/>
              </a:xfrm>
              <a:custGeom>
                <a:avLst/>
                <a:gdLst>
                  <a:gd name="connsiteX0" fmla="*/ 22704 w 550965"/>
                  <a:gd name="connsiteY0" fmla="*/ 384820 h 550965"/>
                  <a:gd name="connsiteX1" fmla="*/ 384818 w 550965"/>
                  <a:gd name="connsiteY1" fmla="*/ 528262 h 550965"/>
                  <a:gd name="connsiteX2" fmla="*/ 528263 w 550965"/>
                  <a:gd name="connsiteY2" fmla="*/ 166145 h 550965"/>
                  <a:gd name="connsiteX3" fmla="*/ 166146 w 550965"/>
                  <a:gd name="connsiteY3" fmla="*/ 22703 h 550965"/>
                  <a:gd name="connsiteX4" fmla="*/ 22704 w 550965"/>
                  <a:gd name="connsiteY4" fmla="*/ 384820 h 550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965" h="550965">
                    <a:moveTo>
                      <a:pt x="22704" y="384820"/>
                    </a:moveTo>
                    <a:cubicBezTo>
                      <a:pt x="83089" y="524426"/>
                      <a:pt x="245213" y="588647"/>
                      <a:pt x="384818" y="528262"/>
                    </a:cubicBezTo>
                    <a:cubicBezTo>
                      <a:pt x="524427" y="467878"/>
                      <a:pt x="588648" y="305753"/>
                      <a:pt x="528263" y="166145"/>
                    </a:cubicBezTo>
                    <a:cubicBezTo>
                      <a:pt x="467879" y="26540"/>
                      <a:pt x="305754" y="-37682"/>
                      <a:pt x="166146" y="22703"/>
                    </a:cubicBezTo>
                    <a:cubicBezTo>
                      <a:pt x="26541" y="83087"/>
                      <a:pt x="-37683" y="245212"/>
                      <a:pt x="22704" y="384820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1044" name="フリーフォーム: 図形 1043">
                <a:extLst>
                  <a:ext uri="{FF2B5EF4-FFF2-40B4-BE49-F238E27FC236}">
                    <a16:creationId xmlns:a16="http://schemas.microsoft.com/office/drawing/2014/main" id="{803BD69D-E68B-B2B2-4C82-9C8706132C5D}"/>
                  </a:ext>
                </a:extLst>
              </p:cNvPr>
              <p:cNvSpPr/>
              <p:nvPr/>
            </p:nvSpPr>
            <p:spPr>
              <a:xfrm>
                <a:off x="5661046" y="1895484"/>
                <a:ext cx="331024" cy="331024"/>
              </a:xfrm>
              <a:custGeom>
                <a:avLst/>
                <a:gdLst>
                  <a:gd name="connsiteX0" fmla="*/ 13640 w 331024"/>
                  <a:gd name="connsiteY0" fmla="*/ 231202 h 331024"/>
                  <a:gd name="connsiteX1" fmla="*/ 231202 w 331024"/>
                  <a:gd name="connsiteY1" fmla="*/ 317385 h 331024"/>
                  <a:gd name="connsiteX2" fmla="*/ 317384 w 331024"/>
                  <a:gd name="connsiteY2" fmla="*/ 99822 h 331024"/>
                  <a:gd name="connsiteX3" fmla="*/ 99822 w 331024"/>
                  <a:gd name="connsiteY3" fmla="*/ 13640 h 331024"/>
                  <a:gd name="connsiteX4" fmla="*/ 13640 w 331024"/>
                  <a:gd name="connsiteY4" fmla="*/ 231202 h 331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024" h="331024">
                    <a:moveTo>
                      <a:pt x="13640" y="231202"/>
                    </a:moveTo>
                    <a:cubicBezTo>
                      <a:pt x="49919" y="315080"/>
                      <a:pt x="147324" y="353664"/>
                      <a:pt x="231202" y="317385"/>
                    </a:cubicBezTo>
                    <a:cubicBezTo>
                      <a:pt x="315080" y="281106"/>
                      <a:pt x="353663" y="183700"/>
                      <a:pt x="317384" y="99822"/>
                    </a:cubicBezTo>
                    <a:cubicBezTo>
                      <a:pt x="281105" y="15944"/>
                      <a:pt x="183700" y="-22639"/>
                      <a:pt x="99822" y="13640"/>
                    </a:cubicBezTo>
                    <a:cubicBezTo>
                      <a:pt x="15944" y="49919"/>
                      <a:pt x="-22639" y="147324"/>
                      <a:pt x="13640" y="231202"/>
                    </a:cubicBezTo>
                    <a:close/>
                  </a:path>
                </a:pathLst>
              </a:custGeom>
              <a:solidFill>
                <a:srgbClr val="40415A"/>
              </a:solidFill>
              <a:ln w="24074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40" name="フリーフォーム: 図形 39">
              <a:extLst>
                <a:ext uri="{FF2B5EF4-FFF2-40B4-BE49-F238E27FC236}">
                  <a16:creationId xmlns:a16="http://schemas.microsoft.com/office/drawing/2014/main" id="{1F9C1AB2-1D2C-D92A-5245-BA651152612A}"/>
                </a:ext>
              </a:extLst>
            </p:cNvPr>
            <p:cNvSpPr/>
            <p:nvPr/>
          </p:nvSpPr>
          <p:spPr>
            <a:xfrm>
              <a:off x="5551074" y="1785513"/>
              <a:ext cx="550965" cy="550965"/>
            </a:xfrm>
            <a:custGeom>
              <a:avLst/>
              <a:gdLst>
                <a:gd name="connsiteX0" fmla="*/ 22704 w 550965"/>
                <a:gd name="connsiteY0" fmla="*/ 384820 h 550965"/>
                <a:gd name="connsiteX1" fmla="*/ 384818 w 550965"/>
                <a:gd name="connsiteY1" fmla="*/ 528262 h 550965"/>
                <a:gd name="connsiteX2" fmla="*/ 528263 w 550965"/>
                <a:gd name="connsiteY2" fmla="*/ 166145 h 550965"/>
                <a:gd name="connsiteX3" fmla="*/ 166146 w 550965"/>
                <a:gd name="connsiteY3" fmla="*/ 22703 h 550965"/>
                <a:gd name="connsiteX4" fmla="*/ 22704 w 550965"/>
                <a:gd name="connsiteY4" fmla="*/ 384820 h 5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65" h="550965">
                  <a:moveTo>
                    <a:pt x="22704" y="384820"/>
                  </a:moveTo>
                  <a:cubicBezTo>
                    <a:pt x="83089" y="524426"/>
                    <a:pt x="245213" y="588647"/>
                    <a:pt x="384818" y="528262"/>
                  </a:cubicBezTo>
                  <a:cubicBezTo>
                    <a:pt x="524427" y="467878"/>
                    <a:pt x="588648" y="305753"/>
                    <a:pt x="528263" y="166145"/>
                  </a:cubicBezTo>
                  <a:cubicBezTo>
                    <a:pt x="467879" y="26540"/>
                    <a:pt x="305754" y="-37682"/>
                    <a:pt x="166146" y="22703"/>
                  </a:cubicBezTo>
                  <a:cubicBezTo>
                    <a:pt x="26541" y="83087"/>
                    <a:pt x="-37683" y="245212"/>
                    <a:pt x="22704" y="384820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41" name="フリーフォーム: 図形 40">
              <a:extLst>
                <a:ext uri="{FF2B5EF4-FFF2-40B4-BE49-F238E27FC236}">
                  <a16:creationId xmlns:a16="http://schemas.microsoft.com/office/drawing/2014/main" id="{92DD448E-3C3D-D5BB-2811-0E7790CD6350}"/>
                </a:ext>
              </a:extLst>
            </p:cNvPr>
            <p:cNvSpPr/>
            <p:nvPr/>
          </p:nvSpPr>
          <p:spPr>
            <a:xfrm>
              <a:off x="5661046" y="1895484"/>
              <a:ext cx="331024" cy="331024"/>
            </a:xfrm>
            <a:custGeom>
              <a:avLst/>
              <a:gdLst>
                <a:gd name="connsiteX0" fmla="*/ 13640 w 331024"/>
                <a:gd name="connsiteY0" fmla="*/ 231202 h 331024"/>
                <a:gd name="connsiteX1" fmla="*/ 231202 w 331024"/>
                <a:gd name="connsiteY1" fmla="*/ 317385 h 331024"/>
                <a:gd name="connsiteX2" fmla="*/ 317384 w 331024"/>
                <a:gd name="connsiteY2" fmla="*/ 99822 h 331024"/>
                <a:gd name="connsiteX3" fmla="*/ 99822 w 331024"/>
                <a:gd name="connsiteY3" fmla="*/ 13640 h 331024"/>
                <a:gd name="connsiteX4" fmla="*/ 13640 w 331024"/>
                <a:gd name="connsiteY4" fmla="*/ 231202 h 33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024" h="331024">
                  <a:moveTo>
                    <a:pt x="13640" y="231202"/>
                  </a:moveTo>
                  <a:cubicBezTo>
                    <a:pt x="49919" y="315080"/>
                    <a:pt x="147324" y="353664"/>
                    <a:pt x="231202" y="317385"/>
                  </a:cubicBezTo>
                  <a:cubicBezTo>
                    <a:pt x="315080" y="281106"/>
                    <a:pt x="353663" y="183700"/>
                    <a:pt x="317384" y="99822"/>
                  </a:cubicBezTo>
                  <a:cubicBezTo>
                    <a:pt x="281105" y="15944"/>
                    <a:pt x="183700" y="-22639"/>
                    <a:pt x="99822" y="13640"/>
                  </a:cubicBezTo>
                  <a:cubicBezTo>
                    <a:pt x="15944" y="49919"/>
                    <a:pt x="-22639" y="147324"/>
                    <a:pt x="13640" y="231202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42" name="フリーフォーム: 図形 41">
              <a:extLst>
                <a:ext uri="{FF2B5EF4-FFF2-40B4-BE49-F238E27FC236}">
                  <a16:creationId xmlns:a16="http://schemas.microsoft.com/office/drawing/2014/main" id="{1CDF7BC7-C23F-46C3-2821-A548997E3A3E}"/>
                </a:ext>
              </a:extLst>
            </p:cNvPr>
            <p:cNvSpPr/>
            <p:nvPr/>
          </p:nvSpPr>
          <p:spPr>
            <a:xfrm>
              <a:off x="5551074" y="1785513"/>
              <a:ext cx="550965" cy="550965"/>
            </a:xfrm>
            <a:custGeom>
              <a:avLst/>
              <a:gdLst>
                <a:gd name="connsiteX0" fmla="*/ 22704 w 550965"/>
                <a:gd name="connsiteY0" fmla="*/ 384820 h 550965"/>
                <a:gd name="connsiteX1" fmla="*/ 384818 w 550965"/>
                <a:gd name="connsiteY1" fmla="*/ 528262 h 550965"/>
                <a:gd name="connsiteX2" fmla="*/ 528263 w 550965"/>
                <a:gd name="connsiteY2" fmla="*/ 166145 h 550965"/>
                <a:gd name="connsiteX3" fmla="*/ 166146 w 550965"/>
                <a:gd name="connsiteY3" fmla="*/ 22703 h 550965"/>
                <a:gd name="connsiteX4" fmla="*/ 22704 w 550965"/>
                <a:gd name="connsiteY4" fmla="*/ 384820 h 5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65" h="550965">
                  <a:moveTo>
                    <a:pt x="22704" y="384820"/>
                  </a:moveTo>
                  <a:cubicBezTo>
                    <a:pt x="83089" y="524426"/>
                    <a:pt x="245213" y="588647"/>
                    <a:pt x="384818" y="528262"/>
                  </a:cubicBezTo>
                  <a:cubicBezTo>
                    <a:pt x="524427" y="467878"/>
                    <a:pt x="588648" y="305753"/>
                    <a:pt x="528263" y="166145"/>
                  </a:cubicBezTo>
                  <a:cubicBezTo>
                    <a:pt x="467879" y="26540"/>
                    <a:pt x="305754" y="-37682"/>
                    <a:pt x="166146" y="22703"/>
                  </a:cubicBezTo>
                  <a:cubicBezTo>
                    <a:pt x="26541" y="83087"/>
                    <a:pt x="-37683" y="245212"/>
                    <a:pt x="22704" y="384820"/>
                  </a:cubicBezTo>
                  <a:close/>
                </a:path>
              </a:pathLst>
            </a:custGeom>
            <a:solidFill>
              <a:srgbClr val="40415A"/>
            </a:solidFill>
            <a:ln w="3009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43" name="フリーフォーム: 図形 42">
              <a:extLst>
                <a:ext uri="{FF2B5EF4-FFF2-40B4-BE49-F238E27FC236}">
                  <a16:creationId xmlns:a16="http://schemas.microsoft.com/office/drawing/2014/main" id="{A0F93B37-8031-B157-0A75-7C6DF3DADE45}"/>
                </a:ext>
              </a:extLst>
            </p:cNvPr>
            <p:cNvSpPr/>
            <p:nvPr/>
          </p:nvSpPr>
          <p:spPr>
            <a:xfrm>
              <a:off x="5661046" y="1895484"/>
              <a:ext cx="331024" cy="331024"/>
            </a:xfrm>
            <a:custGeom>
              <a:avLst/>
              <a:gdLst>
                <a:gd name="connsiteX0" fmla="*/ 13640 w 331024"/>
                <a:gd name="connsiteY0" fmla="*/ 231202 h 331024"/>
                <a:gd name="connsiteX1" fmla="*/ 231202 w 331024"/>
                <a:gd name="connsiteY1" fmla="*/ 317385 h 331024"/>
                <a:gd name="connsiteX2" fmla="*/ 317384 w 331024"/>
                <a:gd name="connsiteY2" fmla="*/ 99822 h 331024"/>
                <a:gd name="connsiteX3" fmla="*/ 99822 w 331024"/>
                <a:gd name="connsiteY3" fmla="*/ 13640 h 331024"/>
                <a:gd name="connsiteX4" fmla="*/ 13640 w 331024"/>
                <a:gd name="connsiteY4" fmla="*/ 231202 h 33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024" h="331024">
                  <a:moveTo>
                    <a:pt x="13640" y="231202"/>
                  </a:moveTo>
                  <a:cubicBezTo>
                    <a:pt x="49919" y="315080"/>
                    <a:pt x="147324" y="353664"/>
                    <a:pt x="231202" y="317385"/>
                  </a:cubicBezTo>
                  <a:cubicBezTo>
                    <a:pt x="315080" y="281106"/>
                    <a:pt x="353663" y="183700"/>
                    <a:pt x="317384" y="99822"/>
                  </a:cubicBezTo>
                  <a:cubicBezTo>
                    <a:pt x="281105" y="15944"/>
                    <a:pt x="183700" y="-22639"/>
                    <a:pt x="99822" y="13640"/>
                  </a:cubicBezTo>
                  <a:cubicBezTo>
                    <a:pt x="15944" y="49919"/>
                    <a:pt x="-22639" y="147324"/>
                    <a:pt x="13640" y="231202"/>
                  </a:cubicBezTo>
                  <a:close/>
                </a:path>
              </a:pathLst>
            </a:custGeom>
            <a:solidFill>
              <a:srgbClr val="40415A"/>
            </a:solidFill>
            <a:ln w="2407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  <p:sp>
          <p:nvSpPr>
            <p:cNvPr id="44" name="フリーフォーム: 図形 43">
              <a:extLst>
                <a:ext uri="{FF2B5EF4-FFF2-40B4-BE49-F238E27FC236}">
                  <a16:creationId xmlns:a16="http://schemas.microsoft.com/office/drawing/2014/main" id="{2DA9830D-0C16-0331-0C3A-41C109F3F0E4}"/>
                </a:ext>
              </a:extLst>
            </p:cNvPr>
            <p:cNvSpPr/>
            <p:nvPr/>
          </p:nvSpPr>
          <p:spPr>
            <a:xfrm>
              <a:off x="5737930" y="2716131"/>
              <a:ext cx="119469" cy="119469"/>
            </a:xfrm>
            <a:custGeom>
              <a:avLst/>
              <a:gdLst>
                <a:gd name="connsiteX0" fmla="*/ 4923 w 119469"/>
                <a:gd name="connsiteY0" fmla="*/ 83444 h 119469"/>
                <a:gd name="connsiteX1" fmla="*/ 83444 w 119469"/>
                <a:gd name="connsiteY1" fmla="*/ 114547 h 119469"/>
                <a:gd name="connsiteX2" fmla="*/ 114547 w 119469"/>
                <a:gd name="connsiteY2" fmla="*/ 36026 h 119469"/>
                <a:gd name="connsiteX3" fmla="*/ 36029 w 119469"/>
                <a:gd name="connsiteY3" fmla="*/ 4923 h 119469"/>
                <a:gd name="connsiteX4" fmla="*/ 4923 w 119469"/>
                <a:gd name="connsiteY4" fmla="*/ 83444 h 11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69" h="119469">
                  <a:moveTo>
                    <a:pt x="4923" y="83444"/>
                  </a:moveTo>
                  <a:cubicBezTo>
                    <a:pt x="18016" y="113714"/>
                    <a:pt x="53173" y="127640"/>
                    <a:pt x="83444" y="114547"/>
                  </a:cubicBezTo>
                  <a:cubicBezTo>
                    <a:pt x="113714" y="101453"/>
                    <a:pt x="127640" y="66299"/>
                    <a:pt x="114547" y="36026"/>
                  </a:cubicBezTo>
                  <a:cubicBezTo>
                    <a:pt x="101453" y="5755"/>
                    <a:pt x="66299" y="-8171"/>
                    <a:pt x="36029" y="4923"/>
                  </a:cubicBezTo>
                  <a:cubicBezTo>
                    <a:pt x="5755" y="18016"/>
                    <a:pt x="-8171" y="53170"/>
                    <a:pt x="4923" y="83444"/>
                  </a:cubicBezTo>
                  <a:close/>
                </a:path>
              </a:pathLst>
            </a:custGeom>
            <a:solidFill>
              <a:srgbClr val="4D4D4D"/>
            </a:solidFill>
            <a:ln w="18056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45" name="グラフィックス 4">
              <a:extLst>
                <a:ext uri="{FF2B5EF4-FFF2-40B4-BE49-F238E27FC236}">
                  <a16:creationId xmlns:a16="http://schemas.microsoft.com/office/drawing/2014/main" id="{BB7C9ABA-047D-1303-C446-B16650C33360}"/>
                </a:ext>
              </a:extLst>
            </p:cNvPr>
            <p:cNvGrpSpPr/>
            <p:nvPr/>
          </p:nvGrpSpPr>
          <p:grpSpPr>
            <a:xfrm>
              <a:off x="4866302" y="2113127"/>
              <a:ext cx="367866" cy="367866"/>
              <a:chOff x="4866301" y="2113127"/>
              <a:chExt cx="367865" cy="367866"/>
            </a:xfrm>
            <a:solidFill>
              <a:srgbClr val="40415A"/>
            </a:solidFill>
          </p:grpSpPr>
          <p:sp>
            <p:nvSpPr>
              <p:cNvPr id="1041" name="フリーフォーム: 図形 1040">
                <a:extLst>
                  <a:ext uri="{FF2B5EF4-FFF2-40B4-BE49-F238E27FC236}">
                    <a16:creationId xmlns:a16="http://schemas.microsoft.com/office/drawing/2014/main" id="{9960F034-9804-77AA-0716-E793FCE141BC}"/>
                  </a:ext>
                </a:extLst>
              </p:cNvPr>
              <p:cNvSpPr/>
              <p:nvPr/>
            </p:nvSpPr>
            <p:spPr>
              <a:xfrm>
                <a:off x="4866301" y="2113127"/>
                <a:ext cx="367865" cy="367866"/>
              </a:xfrm>
              <a:custGeom>
                <a:avLst/>
                <a:gdLst>
                  <a:gd name="connsiteX0" fmla="*/ 15157 w 367865"/>
                  <a:gd name="connsiteY0" fmla="*/ 256935 h 367866"/>
                  <a:gd name="connsiteX1" fmla="*/ 256934 w 367865"/>
                  <a:gd name="connsiteY1" fmla="*/ 352708 h 367866"/>
                  <a:gd name="connsiteX2" fmla="*/ 352707 w 367865"/>
                  <a:gd name="connsiteY2" fmla="*/ 110932 h 367866"/>
                  <a:gd name="connsiteX3" fmla="*/ 110934 w 367865"/>
                  <a:gd name="connsiteY3" fmla="*/ 15158 h 367866"/>
                  <a:gd name="connsiteX4" fmla="*/ 15157 w 367865"/>
                  <a:gd name="connsiteY4" fmla="*/ 256935 h 367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865" h="367866">
                    <a:moveTo>
                      <a:pt x="15157" y="256935"/>
                    </a:moveTo>
                    <a:cubicBezTo>
                      <a:pt x="55475" y="350148"/>
                      <a:pt x="163724" y="393026"/>
                      <a:pt x="256934" y="352708"/>
                    </a:cubicBezTo>
                    <a:cubicBezTo>
                      <a:pt x="350147" y="312391"/>
                      <a:pt x="393025" y="204145"/>
                      <a:pt x="352707" y="110932"/>
                    </a:cubicBezTo>
                    <a:cubicBezTo>
                      <a:pt x="312390" y="17722"/>
                      <a:pt x="204144" y="-25160"/>
                      <a:pt x="110934" y="15158"/>
                    </a:cubicBezTo>
                    <a:cubicBezTo>
                      <a:pt x="17721" y="55476"/>
                      <a:pt x="-25159" y="163722"/>
                      <a:pt x="15157" y="256935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1042" name="フリーフォーム: 図形 1041">
                <a:extLst>
                  <a:ext uri="{FF2B5EF4-FFF2-40B4-BE49-F238E27FC236}">
                    <a16:creationId xmlns:a16="http://schemas.microsoft.com/office/drawing/2014/main" id="{CCB734AF-B87E-B15B-4BAB-2C2E2716F492}"/>
                  </a:ext>
                </a:extLst>
              </p:cNvPr>
              <p:cNvSpPr/>
              <p:nvPr/>
            </p:nvSpPr>
            <p:spPr>
              <a:xfrm>
                <a:off x="4939727" y="2186552"/>
                <a:ext cx="221015" cy="221016"/>
              </a:xfrm>
              <a:custGeom>
                <a:avLst/>
                <a:gdLst>
                  <a:gd name="connsiteX0" fmla="*/ 9107 w 221015"/>
                  <a:gd name="connsiteY0" fmla="*/ 154366 h 221016"/>
                  <a:gd name="connsiteX1" fmla="*/ 154368 w 221015"/>
                  <a:gd name="connsiteY1" fmla="*/ 211910 h 221016"/>
                  <a:gd name="connsiteX2" fmla="*/ 211908 w 221015"/>
                  <a:gd name="connsiteY2" fmla="*/ 66649 h 221016"/>
                  <a:gd name="connsiteX3" fmla="*/ 66648 w 221015"/>
                  <a:gd name="connsiteY3" fmla="*/ 9106 h 221016"/>
                  <a:gd name="connsiteX4" fmla="*/ 9107 w 221015"/>
                  <a:gd name="connsiteY4" fmla="*/ 154366 h 221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015" h="221016">
                    <a:moveTo>
                      <a:pt x="9107" y="154366"/>
                    </a:moveTo>
                    <a:cubicBezTo>
                      <a:pt x="33331" y="210371"/>
                      <a:pt x="98366" y="236133"/>
                      <a:pt x="154368" y="211910"/>
                    </a:cubicBezTo>
                    <a:cubicBezTo>
                      <a:pt x="210370" y="187686"/>
                      <a:pt x="236132" y="122651"/>
                      <a:pt x="211908" y="66649"/>
                    </a:cubicBezTo>
                    <a:cubicBezTo>
                      <a:pt x="187685" y="10647"/>
                      <a:pt x="122650" y="-15115"/>
                      <a:pt x="66648" y="9106"/>
                    </a:cubicBezTo>
                    <a:cubicBezTo>
                      <a:pt x="10646" y="33329"/>
                      <a:pt x="-15116" y="98364"/>
                      <a:pt x="9107" y="154366"/>
                    </a:cubicBezTo>
                    <a:close/>
                  </a:path>
                </a:pathLst>
              </a:custGeom>
              <a:solidFill>
                <a:srgbClr val="40415A"/>
              </a:solidFill>
              <a:ln w="24074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46" name="フリーフォーム: 図形 45">
              <a:extLst>
                <a:ext uri="{FF2B5EF4-FFF2-40B4-BE49-F238E27FC236}">
                  <a16:creationId xmlns:a16="http://schemas.microsoft.com/office/drawing/2014/main" id="{4B448571-8CB9-14DD-72F2-42EA155CD4EA}"/>
                </a:ext>
              </a:extLst>
            </p:cNvPr>
            <p:cNvSpPr/>
            <p:nvPr/>
          </p:nvSpPr>
          <p:spPr>
            <a:xfrm>
              <a:off x="5167689" y="2189141"/>
              <a:ext cx="967367" cy="351697"/>
            </a:xfrm>
            <a:custGeom>
              <a:avLst/>
              <a:gdLst>
                <a:gd name="connsiteX0" fmla="*/ 0 w 967367"/>
                <a:gd name="connsiteY0" fmla="*/ 295049 h 351696"/>
                <a:gd name="connsiteX1" fmla="*/ 71587 w 967367"/>
                <a:gd name="connsiteY1" fmla="*/ 221722 h 351696"/>
                <a:gd name="connsiteX2" fmla="*/ 101598 w 967367"/>
                <a:gd name="connsiteY2" fmla="*/ 115844 h 351696"/>
                <a:gd name="connsiteX3" fmla="*/ 371730 w 967367"/>
                <a:gd name="connsiteY3" fmla="*/ 0 h 351696"/>
                <a:gd name="connsiteX4" fmla="*/ 378875 w 967367"/>
                <a:gd name="connsiteY4" fmla="*/ 16523 h 351696"/>
                <a:gd name="connsiteX5" fmla="*/ 778146 w 967367"/>
                <a:gd name="connsiteY5" fmla="*/ 150886 h 351696"/>
                <a:gd name="connsiteX6" fmla="*/ 910449 w 967367"/>
                <a:gd name="connsiteY6" fmla="*/ 42930 h 351696"/>
                <a:gd name="connsiteX7" fmla="*/ 967368 w 967367"/>
                <a:gd name="connsiteY7" fmla="*/ 71710 h 351696"/>
                <a:gd name="connsiteX8" fmla="*/ 803217 w 967367"/>
                <a:gd name="connsiteY8" fmla="*/ 208849 h 351696"/>
                <a:gd name="connsiteX9" fmla="*/ 357189 w 967367"/>
                <a:gd name="connsiteY9" fmla="*/ 96971 h 351696"/>
                <a:gd name="connsiteX10" fmla="*/ 166836 w 967367"/>
                <a:gd name="connsiteY10" fmla="*/ 179305 h 351696"/>
                <a:gd name="connsiteX11" fmla="*/ 128913 w 967367"/>
                <a:gd name="connsiteY11" fmla="*/ 273673 h 351696"/>
                <a:gd name="connsiteX12" fmla="*/ 39359 w 967367"/>
                <a:gd name="connsiteY12" fmla="*/ 351696 h 351696"/>
                <a:gd name="connsiteX13" fmla="*/ 0 w 967367"/>
                <a:gd name="connsiteY13" fmla="*/ 295049 h 35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7367" h="351696">
                  <a:moveTo>
                    <a:pt x="0" y="295049"/>
                  </a:moveTo>
                  <a:cubicBezTo>
                    <a:pt x="0" y="295049"/>
                    <a:pt x="46190" y="266525"/>
                    <a:pt x="71587" y="221722"/>
                  </a:cubicBezTo>
                  <a:cubicBezTo>
                    <a:pt x="96986" y="176922"/>
                    <a:pt x="100431" y="145795"/>
                    <a:pt x="101598" y="115844"/>
                  </a:cubicBezTo>
                  <a:cubicBezTo>
                    <a:pt x="102418" y="115605"/>
                    <a:pt x="371730" y="0"/>
                    <a:pt x="371730" y="0"/>
                  </a:cubicBezTo>
                  <a:lnTo>
                    <a:pt x="378875" y="16523"/>
                  </a:lnTo>
                  <a:cubicBezTo>
                    <a:pt x="457119" y="155187"/>
                    <a:pt x="628747" y="215505"/>
                    <a:pt x="778146" y="150886"/>
                  </a:cubicBezTo>
                  <a:cubicBezTo>
                    <a:pt x="833478" y="126952"/>
                    <a:pt x="878161" y="88876"/>
                    <a:pt x="910449" y="42930"/>
                  </a:cubicBezTo>
                  <a:cubicBezTo>
                    <a:pt x="919639" y="47472"/>
                    <a:pt x="957231" y="66607"/>
                    <a:pt x="967368" y="71710"/>
                  </a:cubicBezTo>
                  <a:cubicBezTo>
                    <a:pt x="928284" y="130282"/>
                    <a:pt x="872644" y="178819"/>
                    <a:pt x="803217" y="208849"/>
                  </a:cubicBezTo>
                  <a:cubicBezTo>
                    <a:pt x="642763" y="278252"/>
                    <a:pt x="460961" y="227628"/>
                    <a:pt x="357189" y="96971"/>
                  </a:cubicBezTo>
                  <a:lnTo>
                    <a:pt x="166836" y="179305"/>
                  </a:lnTo>
                  <a:cubicBezTo>
                    <a:pt x="166836" y="179305"/>
                    <a:pt x="160782" y="230574"/>
                    <a:pt x="128913" y="273673"/>
                  </a:cubicBezTo>
                  <a:cubicBezTo>
                    <a:pt x="97044" y="316772"/>
                    <a:pt x="39359" y="351696"/>
                    <a:pt x="39359" y="351696"/>
                  </a:cubicBezTo>
                  <a:lnTo>
                    <a:pt x="0" y="295049"/>
                  </a:lnTo>
                  <a:close/>
                </a:path>
              </a:pathLst>
            </a:custGeom>
            <a:solidFill>
              <a:srgbClr val="B2B2B2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47" name="フリーフォーム: 図形 46">
              <a:extLst>
                <a:ext uri="{FF2B5EF4-FFF2-40B4-BE49-F238E27FC236}">
                  <a16:creationId xmlns:a16="http://schemas.microsoft.com/office/drawing/2014/main" id="{AF9A99DE-5FE7-00F1-F20B-2031829F3598}"/>
                </a:ext>
              </a:extLst>
            </p:cNvPr>
            <p:cNvSpPr/>
            <p:nvPr/>
          </p:nvSpPr>
          <p:spPr>
            <a:xfrm>
              <a:off x="4967488" y="2701346"/>
              <a:ext cx="209879" cy="132743"/>
            </a:xfrm>
            <a:custGeom>
              <a:avLst/>
              <a:gdLst>
                <a:gd name="connsiteX0" fmla="*/ 209880 w 209879"/>
                <a:gd name="connsiteY0" fmla="*/ 91985 h 132743"/>
                <a:gd name="connsiteX1" fmla="*/ 148551 w 209879"/>
                <a:gd name="connsiteY1" fmla="*/ 1996 h 132743"/>
                <a:gd name="connsiteX2" fmla="*/ 0 w 209879"/>
                <a:gd name="connsiteY2" fmla="*/ 56394 h 132743"/>
                <a:gd name="connsiteX3" fmla="*/ 101140 w 209879"/>
                <a:gd name="connsiteY3" fmla="*/ 132743 h 132743"/>
                <a:gd name="connsiteX4" fmla="*/ 209880 w 209879"/>
                <a:gd name="connsiteY4" fmla="*/ 91985 h 13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79" h="132743">
                  <a:moveTo>
                    <a:pt x="209880" y="91985"/>
                  </a:moveTo>
                  <a:cubicBezTo>
                    <a:pt x="209880" y="91985"/>
                    <a:pt x="178059" y="8056"/>
                    <a:pt x="148551" y="1996"/>
                  </a:cubicBezTo>
                  <a:cubicBezTo>
                    <a:pt x="113615" y="-12466"/>
                    <a:pt x="0" y="56394"/>
                    <a:pt x="0" y="56394"/>
                  </a:cubicBezTo>
                  <a:cubicBezTo>
                    <a:pt x="0" y="56394"/>
                    <a:pt x="48407" y="126871"/>
                    <a:pt x="101140" y="132743"/>
                  </a:cubicBezTo>
                  <a:cubicBezTo>
                    <a:pt x="157051" y="121107"/>
                    <a:pt x="209880" y="91985"/>
                    <a:pt x="209880" y="91985"/>
                  </a:cubicBezTo>
                  <a:close/>
                </a:path>
              </a:pathLst>
            </a:custGeom>
            <a:solidFill>
              <a:srgbClr val="FFFFFF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48" name="グラフィックス 4">
              <a:extLst>
                <a:ext uri="{FF2B5EF4-FFF2-40B4-BE49-F238E27FC236}">
                  <a16:creationId xmlns:a16="http://schemas.microsoft.com/office/drawing/2014/main" id="{C49856FC-482F-045B-EDA4-6E2F1D8304D5}"/>
                </a:ext>
              </a:extLst>
            </p:cNvPr>
            <p:cNvGrpSpPr/>
            <p:nvPr/>
          </p:nvGrpSpPr>
          <p:grpSpPr>
            <a:xfrm>
              <a:off x="4582419" y="1548395"/>
              <a:ext cx="928812" cy="468445"/>
              <a:chOff x="4582419" y="1548394"/>
              <a:chExt cx="928812" cy="468444"/>
            </a:xfrm>
          </p:grpSpPr>
          <p:sp>
            <p:nvSpPr>
              <p:cNvPr id="1027" name="フリーフォーム: 図形 1026">
                <a:extLst>
                  <a:ext uri="{FF2B5EF4-FFF2-40B4-BE49-F238E27FC236}">
                    <a16:creationId xmlns:a16="http://schemas.microsoft.com/office/drawing/2014/main" id="{904E221D-DC1C-F21A-AAA6-EE9BD5DF83AC}"/>
                  </a:ext>
                </a:extLst>
              </p:cNvPr>
              <p:cNvSpPr/>
              <p:nvPr/>
            </p:nvSpPr>
            <p:spPr>
              <a:xfrm>
                <a:off x="4582419" y="1548394"/>
                <a:ext cx="928812" cy="468444"/>
              </a:xfrm>
              <a:custGeom>
                <a:avLst/>
                <a:gdLst>
                  <a:gd name="connsiteX0" fmla="*/ 100740 w 928812"/>
                  <a:gd name="connsiteY0" fmla="*/ 0 h 468444"/>
                  <a:gd name="connsiteX1" fmla="*/ 828075 w 928812"/>
                  <a:gd name="connsiteY1" fmla="*/ 0 h 468444"/>
                  <a:gd name="connsiteX2" fmla="*/ 928813 w 928812"/>
                  <a:gd name="connsiteY2" fmla="*/ 100741 h 468444"/>
                  <a:gd name="connsiteX3" fmla="*/ 928813 w 928812"/>
                  <a:gd name="connsiteY3" fmla="*/ 367706 h 468444"/>
                  <a:gd name="connsiteX4" fmla="*/ 828075 w 928812"/>
                  <a:gd name="connsiteY4" fmla="*/ 468445 h 468444"/>
                  <a:gd name="connsiteX5" fmla="*/ 100740 w 928812"/>
                  <a:gd name="connsiteY5" fmla="*/ 468445 h 468444"/>
                  <a:gd name="connsiteX6" fmla="*/ 0 w 928812"/>
                  <a:gd name="connsiteY6" fmla="*/ 367706 h 468444"/>
                  <a:gd name="connsiteX7" fmla="*/ 0 w 928812"/>
                  <a:gd name="connsiteY7" fmla="*/ 100741 h 468444"/>
                  <a:gd name="connsiteX8" fmla="*/ 100740 w 928812"/>
                  <a:gd name="connsiteY8" fmla="*/ 0 h 46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8812" h="468444">
                    <a:moveTo>
                      <a:pt x="100740" y="0"/>
                    </a:moveTo>
                    <a:lnTo>
                      <a:pt x="828075" y="0"/>
                    </a:lnTo>
                    <a:cubicBezTo>
                      <a:pt x="883712" y="0"/>
                      <a:pt x="928813" y="45104"/>
                      <a:pt x="928813" y="100741"/>
                    </a:cubicBezTo>
                    <a:lnTo>
                      <a:pt x="928813" y="367706"/>
                    </a:lnTo>
                    <a:cubicBezTo>
                      <a:pt x="928813" y="423343"/>
                      <a:pt x="883712" y="468445"/>
                      <a:pt x="828075" y="468445"/>
                    </a:cubicBezTo>
                    <a:lnTo>
                      <a:pt x="100740" y="468445"/>
                    </a:lnTo>
                    <a:cubicBezTo>
                      <a:pt x="45103" y="468445"/>
                      <a:pt x="0" y="423343"/>
                      <a:pt x="0" y="367706"/>
                    </a:cubicBezTo>
                    <a:lnTo>
                      <a:pt x="0" y="100741"/>
                    </a:lnTo>
                    <a:cubicBezTo>
                      <a:pt x="0" y="45104"/>
                      <a:pt x="45103" y="0"/>
                      <a:pt x="1007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074" cap="flat">
                <a:solidFill>
                  <a:srgbClr val="40415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grpSp>
            <p:nvGrpSpPr>
              <p:cNvPr id="1028" name="グラフィックス 4">
                <a:extLst>
                  <a:ext uri="{FF2B5EF4-FFF2-40B4-BE49-F238E27FC236}">
                    <a16:creationId xmlns:a16="http://schemas.microsoft.com/office/drawing/2014/main" id="{0B0ADC9D-8FD6-D124-4078-0D068446C94E}"/>
                  </a:ext>
                </a:extLst>
              </p:cNvPr>
              <p:cNvGrpSpPr/>
              <p:nvPr/>
            </p:nvGrpSpPr>
            <p:grpSpPr>
              <a:xfrm>
                <a:off x="4652603" y="1658721"/>
                <a:ext cx="786978" cy="273220"/>
                <a:chOff x="4652603" y="1658721"/>
                <a:chExt cx="786978" cy="273220"/>
              </a:xfrm>
              <a:solidFill>
                <a:srgbClr val="40415A"/>
              </a:solidFill>
            </p:grpSpPr>
            <p:sp>
              <p:nvSpPr>
                <p:cNvPr id="1029" name="フリーフォーム: 図形 1028">
                  <a:extLst>
                    <a:ext uri="{FF2B5EF4-FFF2-40B4-BE49-F238E27FC236}">
                      <a16:creationId xmlns:a16="http://schemas.microsoft.com/office/drawing/2014/main" id="{0EF96CE6-3D66-7069-3C4B-D1368AAB800C}"/>
                    </a:ext>
                  </a:extLst>
                </p:cNvPr>
                <p:cNvSpPr/>
                <p:nvPr/>
              </p:nvSpPr>
              <p:spPr>
                <a:xfrm>
                  <a:off x="4657640" y="1661405"/>
                  <a:ext cx="93349" cy="94470"/>
                </a:xfrm>
                <a:custGeom>
                  <a:avLst/>
                  <a:gdLst>
                    <a:gd name="connsiteX0" fmla="*/ 22162 w 93349"/>
                    <a:gd name="connsiteY0" fmla="*/ 16791 h 94470"/>
                    <a:gd name="connsiteX1" fmla="*/ 18133 w 93349"/>
                    <a:gd name="connsiteY1" fmla="*/ 11305 h 94470"/>
                    <a:gd name="connsiteX2" fmla="*/ 17909 w 93349"/>
                    <a:gd name="connsiteY2" fmla="*/ 9178 h 94470"/>
                    <a:gd name="connsiteX3" fmla="*/ 19252 w 93349"/>
                    <a:gd name="connsiteY3" fmla="*/ 4479 h 94470"/>
                    <a:gd name="connsiteX4" fmla="*/ 25184 w 93349"/>
                    <a:gd name="connsiteY4" fmla="*/ 338 h 94470"/>
                    <a:gd name="connsiteX5" fmla="*/ 27535 w 93349"/>
                    <a:gd name="connsiteY5" fmla="*/ 0 h 94470"/>
                    <a:gd name="connsiteX6" fmla="*/ 32348 w 93349"/>
                    <a:gd name="connsiteY6" fmla="*/ 1457 h 94470"/>
                    <a:gd name="connsiteX7" fmla="*/ 43429 w 93349"/>
                    <a:gd name="connsiteY7" fmla="*/ 8283 h 94470"/>
                    <a:gd name="connsiteX8" fmla="*/ 47458 w 93349"/>
                    <a:gd name="connsiteY8" fmla="*/ 14104 h 94470"/>
                    <a:gd name="connsiteX9" fmla="*/ 47570 w 93349"/>
                    <a:gd name="connsiteY9" fmla="*/ 16007 h 94470"/>
                    <a:gd name="connsiteX10" fmla="*/ 46003 w 93349"/>
                    <a:gd name="connsiteY10" fmla="*/ 21044 h 94470"/>
                    <a:gd name="connsiteX11" fmla="*/ 40071 w 93349"/>
                    <a:gd name="connsiteY11" fmla="*/ 24962 h 94470"/>
                    <a:gd name="connsiteX12" fmla="*/ 38168 w 93349"/>
                    <a:gd name="connsiteY12" fmla="*/ 25185 h 94470"/>
                    <a:gd name="connsiteX13" fmla="*/ 33131 w 93349"/>
                    <a:gd name="connsiteY13" fmla="*/ 23617 h 94470"/>
                    <a:gd name="connsiteX14" fmla="*/ 22162 w 93349"/>
                    <a:gd name="connsiteY14" fmla="*/ 16791 h 94470"/>
                    <a:gd name="connsiteX15" fmla="*/ 20707 w 93349"/>
                    <a:gd name="connsiteY15" fmla="*/ 93910 h 94470"/>
                    <a:gd name="connsiteX16" fmla="*/ 17461 w 93349"/>
                    <a:gd name="connsiteY16" fmla="*/ 94471 h 94470"/>
                    <a:gd name="connsiteX17" fmla="*/ 12648 w 93349"/>
                    <a:gd name="connsiteY17" fmla="*/ 93352 h 94470"/>
                    <a:gd name="connsiteX18" fmla="*/ 6492 w 93349"/>
                    <a:gd name="connsiteY18" fmla="*/ 87754 h 94470"/>
                    <a:gd name="connsiteX19" fmla="*/ 5708 w 93349"/>
                    <a:gd name="connsiteY19" fmla="*/ 86300 h 94470"/>
                    <a:gd name="connsiteX20" fmla="*/ 4701 w 93349"/>
                    <a:gd name="connsiteY20" fmla="*/ 82940 h 94470"/>
                    <a:gd name="connsiteX21" fmla="*/ 5373 w 93349"/>
                    <a:gd name="connsiteY21" fmla="*/ 80032 h 94470"/>
                    <a:gd name="connsiteX22" fmla="*/ 10410 w 93349"/>
                    <a:gd name="connsiteY22" fmla="*/ 76002 h 94470"/>
                    <a:gd name="connsiteX23" fmla="*/ 40183 w 93349"/>
                    <a:gd name="connsiteY23" fmla="*/ 65256 h 94470"/>
                    <a:gd name="connsiteX24" fmla="*/ 62737 w 93349"/>
                    <a:gd name="connsiteY24" fmla="*/ 49363 h 94470"/>
                    <a:gd name="connsiteX25" fmla="*/ 80254 w 93349"/>
                    <a:gd name="connsiteY25" fmla="*/ 29999 h 94470"/>
                    <a:gd name="connsiteX26" fmla="*/ 85291 w 93349"/>
                    <a:gd name="connsiteY26" fmla="*/ 27312 h 94470"/>
                    <a:gd name="connsiteX27" fmla="*/ 85402 w 93349"/>
                    <a:gd name="connsiteY27" fmla="*/ 27312 h 94470"/>
                    <a:gd name="connsiteX28" fmla="*/ 90215 w 93349"/>
                    <a:gd name="connsiteY28" fmla="*/ 30222 h 94470"/>
                    <a:gd name="connsiteX29" fmla="*/ 91335 w 93349"/>
                    <a:gd name="connsiteY29" fmla="*/ 32237 h 94470"/>
                    <a:gd name="connsiteX30" fmla="*/ 93350 w 93349"/>
                    <a:gd name="connsiteY30" fmla="*/ 39624 h 94470"/>
                    <a:gd name="connsiteX31" fmla="*/ 93350 w 93349"/>
                    <a:gd name="connsiteY31" fmla="*/ 40631 h 94470"/>
                    <a:gd name="connsiteX32" fmla="*/ 90215 w 93349"/>
                    <a:gd name="connsiteY32" fmla="*/ 48579 h 94470"/>
                    <a:gd name="connsiteX33" fmla="*/ 49697 w 93349"/>
                    <a:gd name="connsiteY33" fmla="*/ 82159 h 94470"/>
                    <a:gd name="connsiteX34" fmla="*/ 20707 w 93349"/>
                    <a:gd name="connsiteY34" fmla="*/ 93910 h 94470"/>
                    <a:gd name="connsiteX35" fmla="*/ 4365 w 93349"/>
                    <a:gd name="connsiteY35" fmla="*/ 43093 h 94470"/>
                    <a:gd name="connsiteX36" fmla="*/ 224 w 93349"/>
                    <a:gd name="connsiteY36" fmla="*/ 37609 h 94470"/>
                    <a:gd name="connsiteX37" fmla="*/ 0 w 93349"/>
                    <a:gd name="connsiteY37" fmla="*/ 35483 h 94470"/>
                    <a:gd name="connsiteX38" fmla="*/ 1455 w 93349"/>
                    <a:gd name="connsiteY38" fmla="*/ 30892 h 94470"/>
                    <a:gd name="connsiteX39" fmla="*/ 7388 w 93349"/>
                    <a:gd name="connsiteY39" fmla="*/ 26639 h 94470"/>
                    <a:gd name="connsiteX40" fmla="*/ 9738 w 93349"/>
                    <a:gd name="connsiteY40" fmla="*/ 26416 h 94470"/>
                    <a:gd name="connsiteX41" fmla="*/ 14439 w 93349"/>
                    <a:gd name="connsiteY41" fmla="*/ 27758 h 94470"/>
                    <a:gd name="connsiteX42" fmla="*/ 25520 w 93349"/>
                    <a:gd name="connsiteY42" fmla="*/ 34587 h 94470"/>
                    <a:gd name="connsiteX43" fmla="*/ 29550 w 93349"/>
                    <a:gd name="connsiteY43" fmla="*/ 40408 h 94470"/>
                    <a:gd name="connsiteX44" fmla="*/ 29773 w 93349"/>
                    <a:gd name="connsiteY44" fmla="*/ 42423 h 94470"/>
                    <a:gd name="connsiteX45" fmla="*/ 28206 w 93349"/>
                    <a:gd name="connsiteY45" fmla="*/ 47460 h 94470"/>
                    <a:gd name="connsiteX46" fmla="*/ 22274 w 93349"/>
                    <a:gd name="connsiteY46" fmla="*/ 51490 h 94470"/>
                    <a:gd name="connsiteX47" fmla="*/ 20371 w 93349"/>
                    <a:gd name="connsiteY47" fmla="*/ 51601 h 94470"/>
                    <a:gd name="connsiteX48" fmla="*/ 15334 w 93349"/>
                    <a:gd name="connsiteY48" fmla="*/ 50145 h 94470"/>
                    <a:gd name="connsiteX49" fmla="*/ 4365 w 93349"/>
                    <a:gd name="connsiteY49" fmla="*/ 43093 h 94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93349" h="94470">
                      <a:moveTo>
                        <a:pt x="22162" y="16791"/>
                      </a:moveTo>
                      <a:cubicBezTo>
                        <a:pt x="20073" y="15521"/>
                        <a:pt x="18730" y="13694"/>
                        <a:pt x="18133" y="11305"/>
                      </a:cubicBezTo>
                      <a:cubicBezTo>
                        <a:pt x="17984" y="10560"/>
                        <a:pt x="17909" y="9851"/>
                        <a:pt x="17909" y="9178"/>
                      </a:cubicBezTo>
                      <a:cubicBezTo>
                        <a:pt x="17909" y="7537"/>
                        <a:pt x="18357" y="5969"/>
                        <a:pt x="19252" y="4479"/>
                      </a:cubicBezTo>
                      <a:cubicBezTo>
                        <a:pt x="20745" y="2313"/>
                        <a:pt x="22722" y="935"/>
                        <a:pt x="25184" y="338"/>
                      </a:cubicBezTo>
                      <a:cubicBezTo>
                        <a:pt x="26005" y="112"/>
                        <a:pt x="26789" y="0"/>
                        <a:pt x="27535" y="0"/>
                      </a:cubicBezTo>
                      <a:cubicBezTo>
                        <a:pt x="29176" y="0"/>
                        <a:pt x="30781" y="486"/>
                        <a:pt x="32348" y="1457"/>
                      </a:cubicBezTo>
                      <a:cubicBezTo>
                        <a:pt x="35930" y="3544"/>
                        <a:pt x="39623" y="5821"/>
                        <a:pt x="43429" y="8283"/>
                      </a:cubicBezTo>
                      <a:cubicBezTo>
                        <a:pt x="45593" y="9628"/>
                        <a:pt x="46936" y="11567"/>
                        <a:pt x="47458" y="14104"/>
                      </a:cubicBezTo>
                      <a:cubicBezTo>
                        <a:pt x="47533" y="14701"/>
                        <a:pt x="47570" y="15334"/>
                        <a:pt x="47570" y="16007"/>
                      </a:cubicBezTo>
                      <a:cubicBezTo>
                        <a:pt x="47570" y="17799"/>
                        <a:pt x="47048" y="19476"/>
                        <a:pt x="46003" y="21044"/>
                      </a:cubicBezTo>
                      <a:cubicBezTo>
                        <a:pt x="44585" y="23134"/>
                        <a:pt x="42608" y="24440"/>
                        <a:pt x="40071" y="24962"/>
                      </a:cubicBezTo>
                      <a:cubicBezTo>
                        <a:pt x="39399" y="25110"/>
                        <a:pt x="38765" y="25185"/>
                        <a:pt x="38168" y="25185"/>
                      </a:cubicBezTo>
                      <a:cubicBezTo>
                        <a:pt x="36377" y="25185"/>
                        <a:pt x="34698" y="24664"/>
                        <a:pt x="33131" y="23617"/>
                      </a:cubicBezTo>
                      <a:cubicBezTo>
                        <a:pt x="29251" y="21156"/>
                        <a:pt x="25595" y="18878"/>
                        <a:pt x="22162" y="16791"/>
                      </a:cubicBezTo>
                      <a:close/>
                      <a:moveTo>
                        <a:pt x="20707" y="93910"/>
                      </a:moveTo>
                      <a:cubicBezTo>
                        <a:pt x="19662" y="94284"/>
                        <a:pt x="18580" y="94471"/>
                        <a:pt x="17461" y="94471"/>
                      </a:cubicBezTo>
                      <a:cubicBezTo>
                        <a:pt x="15819" y="94471"/>
                        <a:pt x="14215" y="94097"/>
                        <a:pt x="12648" y="93352"/>
                      </a:cubicBezTo>
                      <a:cubicBezTo>
                        <a:pt x="9962" y="92157"/>
                        <a:pt x="7910" y="90290"/>
                        <a:pt x="6492" y="87754"/>
                      </a:cubicBezTo>
                      <a:lnTo>
                        <a:pt x="5708" y="86300"/>
                      </a:lnTo>
                      <a:cubicBezTo>
                        <a:pt x="5037" y="85181"/>
                        <a:pt x="4701" y="84059"/>
                        <a:pt x="4701" y="82940"/>
                      </a:cubicBezTo>
                      <a:cubicBezTo>
                        <a:pt x="4701" y="81972"/>
                        <a:pt x="4925" y="81000"/>
                        <a:pt x="5373" y="80032"/>
                      </a:cubicBezTo>
                      <a:cubicBezTo>
                        <a:pt x="6418" y="77867"/>
                        <a:pt x="8096" y="76524"/>
                        <a:pt x="10410" y="76002"/>
                      </a:cubicBezTo>
                      <a:cubicBezTo>
                        <a:pt x="21603" y="73538"/>
                        <a:pt x="31527" y="69958"/>
                        <a:pt x="40183" y="65256"/>
                      </a:cubicBezTo>
                      <a:cubicBezTo>
                        <a:pt x="48316" y="60780"/>
                        <a:pt x="55834" y="55480"/>
                        <a:pt x="62737" y="49363"/>
                      </a:cubicBezTo>
                      <a:cubicBezTo>
                        <a:pt x="69639" y="43243"/>
                        <a:pt x="75478" y="36789"/>
                        <a:pt x="80254" y="29999"/>
                      </a:cubicBezTo>
                      <a:cubicBezTo>
                        <a:pt x="81448" y="28208"/>
                        <a:pt x="83126" y="27312"/>
                        <a:pt x="85291" y="27312"/>
                      </a:cubicBezTo>
                      <a:cubicBezTo>
                        <a:pt x="85291" y="27312"/>
                        <a:pt x="85328" y="27312"/>
                        <a:pt x="85402" y="27312"/>
                      </a:cubicBezTo>
                      <a:cubicBezTo>
                        <a:pt x="87566" y="27387"/>
                        <a:pt x="89171" y="28355"/>
                        <a:pt x="90215" y="30222"/>
                      </a:cubicBezTo>
                      <a:lnTo>
                        <a:pt x="91335" y="32237"/>
                      </a:lnTo>
                      <a:cubicBezTo>
                        <a:pt x="92678" y="34551"/>
                        <a:pt x="93350" y="37012"/>
                        <a:pt x="93350" y="39624"/>
                      </a:cubicBezTo>
                      <a:cubicBezTo>
                        <a:pt x="93350" y="39998"/>
                        <a:pt x="93350" y="40333"/>
                        <a:pt x="93350" y="40631"/>
                      </a:cubicBezTo>
                      <a:cubicBezTo>
                        <a:pt x="93126" y="43617"/>
                        <a:pt x="92081" y="46266"/>
                        <a:pt x="90215" y="48579"/>
                      </a:cubicBezTo>
                      <a:cubicBezTo>
                        <a:pt x="79620" y="61561"/>
                        <a:pt x="66113" y="72754"/>
                        <a:pt x="49697" y="82159"/>
                      </a:cubicBezTo>
                      <a:cubicBezTo>
                        <a:pt x="41116" y="86933"/>
                        <a:pt x="31452" y="90851"/>
                        <a:pt x="20707" y="93910"/>
                      </a:cubicBezTo>
                      <a:close/>
                      <a:moveTo>
                        <a:pt x="4365" y="43093"/>
                      </a:moveTo>
                      <a:cubicBezTo>
                        <a:pt x="2202" y="41826"/>
                        <a:pt x="821" y="39998"/>
                        <a:pt x="224" y="37609"/>
                      </a:cubicBezTo>
                      <a:cubicBezTo>
                        <a:pt x="75" y="36864"/>
                        <a:pt x="0" y="36155"/>
                        <a:pt x="0" y="35483"/>
                      </a:cubicBezTo>
                      <a:cubicBezTo>
                        <a:pt x="0" y="33842"/>
                        <a:pt x="485" y="32313"/>
                        <a:pt x="1455" y="30892"/>
                      </a:cubicBezTo>
                      <a:cubicBezTo>
                        <a:pt x="2873" y="28729"/>
                        <a:pt x="4850" y="27312"/>
                        <a:pt x="7388" y="26639"/>
                      </a:cubicBezTo>
                      <a:cubicBezTo>
                        <a:pt x="8134" y="26491"/>
                        <a:pt x="8917" y="26416"/>
                        <a:pt x="9738" y="26416"/>
                      </a:cubicBezTo>
                      <a:cubicBezTo>
                        <a:pt x="11380" y="26416"/>
                        <a:pt x="12947" y="26865"/>
                        <a:pt x="14439" y="27758"/>
                      </a:cubicBezTo>
                      <a:cubicBezTo>
                        <a:pt x="18021" y="29848"/>
                        <a:pt x="21715" y="32126"/>
                        <a:pt x="25520" y="34587"/>
                      </a:cubicBezTo>
                      <a:cubicBezTo>
                        <a:pt x="27684" y="35929"/>
                        <a:pt x="29027" y="37872"/>
                        <a:pt x="29550" y="40408"/>
                      </a:cubicBezTo>
                      <a:cubicBezTo>
                        <a:pt x="29699" y="41078"/>
                        <a:pt x="29773" y="41750"/>
                        <a:pt x="29773" y="42423"/>
                      </a:cubicBezTo>
                      <a:cubicBezTo>
                        <a:pt x="29773" y="44215"/>
                        <a:pt x="29251" y="45892"/>
                        <a:pt x="28206" y="47460"/>
                      </a:cubicBezTo>
                      <a:cubicBezTo>
                        <a:pt x="26789" y="49623"/>
                        <a:pt x="24811" y="50965"/>
                        <a:pt x="22274" y="51490"/>
                      </a:cubicBezTo>
                      <a:cubicBezTo>
                        <a:pt x="21677" y="51562"/>
                        <a:pt x="21043" y="51601"/>
                        <a:pt x="20371" y="51601"/>
                      </a:cubicBezTo>
                      <a:cubicBezTo>
                        <a:pt x="18580" y="51601"/>
                        <a:pt x="16902" y="51116"/>
                        <a:pt x="15334" y="50145"/>
                      </a:cubicBezTo>
                      <a:cubicBezTo>
                        <a:pt x="11380" y="47532"/>
                        <a:pt x="7723" y="45183"/>
                        <a:pt x="4365" y="4309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0" name="フリーフォーム: 図形 1029">
                  <a:extLst>
                    <a:ext uri="{FF2B5EF4-FFF2-40B4-BE49-F238E27FC236}">
                      <a16:creationId xmlns:a16="http://schemas.microsoft.com/office/drawing/2014/main" id="{561B0FA4-3989-BA42-5926-A2C8097CAED2}"/>
                    </a:ext>
                  </a:extLst>
                </p:cNvPr>
                <p:cNvSpPr/>
                <p:nvPr/>
              </p:nvSpPr>
              <p:spPr>
                <a:xfrm>
                  <a:off x="4770577" y="1695992"/>
                  <a:ext cx="94805" cy="20932"/>
                </a:xfrm>
                <a:custGeom>
                  <a:avLst/>
                  <a:gdLst>
                    <a:gd name="connsiteX0" fmla="*/ 9738 w 94805"/>
                    <a:gd name="connsiteY0" fmla="*/ 20933 h 20932"/>
                    <a:gd name="connsiteX1" fmla="*/ 9402 w 94805"/>
                    <a:gd name="connsiteY1" fmla="*/ 20933 h 20932"/>
                    <a:gd name="connsiteX2" fmla="*/ 2910 w 94805"/>
                    <a:gd name="connsiteY2" fmla="*/ 18357 h 20932"/>
                    <a:gd name="connsiteX3" fmla="*/ 0 w 94805"/>
                    <a:gd name="connsiteY3" fmla="*/ 11640 h 20932"/>
                    <a:gd name="connsiteX4" fmla="*/ 0 w 94805"/>
                    <a:gd name="connsiteY4" fmla="*/ 9178 h 20932"/>
                    <a:gd name="connsiteX5" fmla="*/ 2910 w 94805"/>
                    <a:gd name="connsiteY5" fmla="*/ 2576 h 20932"/>
                    <a:gd name="connsiteX6" fmla="*/ 9290 w 94805"/>
                    <a:gd name="connsiteY6" fmla="*/ 0 h 20932"/>
                    <a:gd name="connsiteX7" fmla="*/ 9738 w 94805"/>
                    <a:gd name="connsiteY7" fmla="*/ 0 h 20932"/>
                    <a:gd name="connsiteX8" fmla="*/ 19812 w 94805"/>
                    <a:gd name="connsiteY8" fmla="*/ 335 h 20932"/>
                    <a:gd name="connsiteX9" fmla="*/ 80701 w 94805"/>
                    <a:gd name="connsiteY9" fmla="*/ 335 h 20932"/>
                    <a:gd name="connsiteX10" fmla="*/ 85066 w 94805"/>
                    <a:gd name="connsiteY10" fmla="*/ 223 h 20932"/>
                    <a:gd name="connsiteX11" fmla="*/ 85627 w 94805"/>
                    <a:gd name="connsiteY11" fmla="*/ 223 h 20932"/>
                    <a:gd name="connsiteX12" fmla="*/ 91895 w 94805"/>
                    <a:gd name="connsiteY12" fmla="*/ 2687 h 20932"/>
                    <a:gd name="connsiteX13" fmla="*/ 94805 w 94805"/>
                    <a:gd name="connsiteY13" fmla="*/ 9178 h 20932"/>
                    <a:gd name="connsiteX14" fmla="*/ 94805 w 94805"/>
                    <a:gd name="connsiteY14" fmla="*/ 11640 h 20932"/>
                    <a:gd name="connsiteX15" fmla="*/ 91895 w 94805"/>
                    <a:gd name="connsiteY15" fmla="*/ 18245 h 20932"/>
                    <a:gd name="connsiteX16" fmla="*/ 85627 w 94805"/>
                    <a:gd name="connsiteY16" fmla="*/ 20818 h 20932"/>
                    <a:gd name="connsiteX17" fmla="*/ 85066 w 94805"/>
                    <a:gd name="connsiteY17" fmla="*/ 20818 h 20932"/>
                    <a:gd name="connsiteX18" fmla="*/ 80701 w 94805"/>
                    <a:gd name="connsiteY18" fmla="*/ 20706 h 20932"/>
                    <a:gd name="connsiteX19" fmla="*/ 19812 w 94805"/>
                    <a:gd name="connsiteY19" fmla="*/ 20706 h 20932"/>
                    <a:gd name="connsiteX20" fmla="*/ 9738 w 94805"/>
                    <a:gd name="connsiteY20" fmla="*/ 20933 h 20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94805" h="20932">
                      <a:moveTo>
                        <a:pt x="9738" y="20933"/>
                      </a:moveTo>
                      <a:cubicBezTo>
                        <a:pt x="9589" y="20933"/>
                        <a:pt x="9477" y="20933"/>
                        <a:pt x="9402" y="20933"/>
                      </a:cubicBezTo>
                      <a:cubicBezTo>
                        <a:pt x="6865" y="20933"/>
                        <a:pt x="4701" y="20073"/>
                        <a:pt x="2910" y="18357"/>
                      </a:cubicBezTo>
                      <a:cubicBezTo>
                        <a:pt x="970" y="16493"/>
                        <a:pt x="0" y="14252"/>
                        <a:pt x="0" y="11640"/>
                      </a:cubicBezTo>
                      <a:lnTo>
                        <a:pt x="0" y="9178"/>
                      </a:lnTo>
                      <a:cubicBezTo>
                        <a:pt x="0" y="6566"/>
                        <a:pt x="970" y="4364"/>
                        <a:pt x="2910" y="2576"/>
                      </a:cubicBezTo>
                      <a:cubicBezTo>
                        <a:pt x="4701" y="860"/>
                        <a:pt x="6828" y="0"/>
                        <a:pt x="9290" y="0"/>
                      </a:cubicBezTo>
                      <a:cubicBezTo>
                        <a:pt x="9440" y="0"/>
                        <a:pt x="9589" y="0"/>
                        <a:pt x="9738" y="0"/>
                      </a:cubicBezTo>
                      <a:cubicBezTo>
                        <a:pt x="13916" y="223"/>
                        <a:pt x="17274" y="335"/>
                        <a:pt x="19812" y="335"/>
                      </a:cubicBezTo>
                      <a:lnTo>
                        <a:pt x="80701" y="335"/>
                      </a:lnTo>
                      <a:cubicBezTo>
                        <a:pt x="82044" y="335"/>
                        <a:pt x="83500" y="299"/>
                        <a:pt x="85066" y="223"/>
                      </a:cubicBezTo>
                      <a:cubicBezTo>
                        <a:pt x="85217" y="223"/>
                        <a:pt x="85404" y="223"/>
                        <a:pt x="85627" y="223"/>
                      </a:cubicBezTo>
                      <a:cubicBezTo>
                        <a:pt x="88013" y="223"/>
                        <a:pt x="90103" y="1044"/>
                        <a:pt x="91895" y="2687"/>
                      </a:cubicBezTo>
                      <a:cubicBezTo>
                        <a:pt x="93834" y="4476"/>
                        <a:pt x="94805" y="6642"/>
                        <a:pt x="94805" y="9178"/>
                      </a:cubicBezTo>
                      <a:lnTo>
                        <a:pt x="94805" y="11640"/>
                      </a:lnTo>
                      <a:cubicBezTo>
                        <a:pt x="94805" y="14252"/>
                        <a:pt x="93834" y="16453"/>
                        <a:pt x="91895" y="18245"/>
                      </a:cubicBezTo>
                      <a:cubicBezTo>
                        <a:pt x="90103" y="19961"/>
                        <a:pt x="88013" y="20818"/>
                        <a:pt x="85627" y="20818"/>
                      </a:cubicBezTo>
                      <a:cubicBezTo>
                        <a:pt x="85404" y="20818"/>
                        <a:pt x="85217" y="20818"/>
                        <a:pt x="85066" y="20818"/>
                      </a:cubicBezTo>
                      <a:cubicBezTo>
                        <a:pt x="83350" y="20746"/>
                        <a:pt x="81896" y="20706"/>
                        <a:pt x="80701" y="20706"/>
                      </a:cubicBezTo>
                      <a:lnTo>
                        <a:pt x="19812" y="20706"/>
                      </a:lnTo>
                      <a:cubicBezTo>
                        <a:pt x="16827" y="20706"/>
                        <a:pt x="13469" y="20782"/>
                        <a:pt x="9738" y="2093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1" name="フリーフォーム: 図形 1030">
                  <a:extLst>
                    <a:ext uri="{FF2B5EF4-FFF2-40B4-BE49-F238E27FC236}">
                      <a16:creationId xmlns:a16="http://schemas.microsoft.com/office/drawing/2014/main" id="{02DB6C89-D35C-A666-D8C2-D92A8FAA9596}"/>
                    </a:ext>
                  </a:extLst>
                </p:cNvPr>
                <p:cNvSpPr/>
                <p:nvPr/>
              </p:nvSpPr>
              <p:spPr>
                <a:xfrm>
                  <a:off x="4909482" y="1658721"/>
                  <a:ext cx="63910" cy="97601"/>
                </a:xfrm>
                <a:custGeom>
                  <a:avLst/>
                  <a:gdLst>
                    <a:gd name="connsiteX0" fmla="*/ 57866 w 63910"/>
                    <a:gd name="connsiteY0" fmla="*/ 43988 h 97601"/>
                    <a:gd name="connsiteX1" fmla="*/ 63241 w 63910"/>
                    <a:gd name="connsiteY1" fmla="*/ 49360 h 97601"/>
                    <a:gd name="connsiteX2" fmla="*/ 63910 w 63910"/>
                    <a:gd name="connsiteY2" fmla="*/ 53055 h 97601"/>
                    <a:gd name="connsiteX3" fmla="*/ 63129 w 63910"/>
                    <a:gd name="connsiteY3" fmla="*/ 56859 h 97601"/>
                    <a:gd name="connsiteX4" fmla="*/ 62568 w 63910"/>
                    <a:gd name="connsiteY4" fmla="*/ 58204 h 97601"/>
                    <a:gd name="connsiteX5" fmla="*/ 57420 w 63910"/>
                    <a:gd name="connsiteY5" fmla="*/ 63238 h 97601"/>
                    <a:gd name="connsiteX6" fmla="*/ 54063 w 63910"/>
                    <a:gd name="connsiteY6" fmla="*/ 63910 h 97601"/>
                    <a:gd name="connsiteX7" fmla="*/ 50144 w 63910"/>
                    <a:gd name="connsiteY7" fmla="*/ 63015 h 97601"/>
                    <a:gd name="connsiteX8" fmla="*/ 20595 w 63910"/>
                    <a:gd name="connsiteY8" fmla="*/ 51264 h 97601"/>
                    <a:gd name="connsiteX9" fmla="*/ 19810 w 63910"/>
                    <a:gd name="connsiteY9" fmla="*/ 51375 h 97601"/>
                    <a:gd name="connsiteX10" fmla="*/ 19476 w 63910"/>
                    <a:gd name="connsiteY10" fmla="*/ 51933 h 97601"/>
                    <a:gd name="connsiteX11" fmla="*/ 19476 w 63910"/>
                    <a:gd name="connsiteY11" fmla="*/ 80364 h 97601"/>
                    <a:gd name="connsiteX12" fmla="*/ 19922 w 63910"/>
                    <a:gd name="connsiteY12" fmla="*/ 87977 h 97601"/>
                    <a:gd name="connsiteX13" fmla="*/ 19922 w 63910"/>
                    <a:gd name="connsiteY13" fmla="*/ 88646 h 97601"/>
                    <a:gd name="connsiteX14" fmla="*/ 17572 w 63910"/>
                    <a:gd name="connsiteY14" fmla="*/ 94691 h 97601"/>
                    <a:gd name="connsiteX15" fmla="*/ 10970 w 63910"/>
                    <a:gd name="connsiteY15" fmla="*/ 97602 h 97601"/>
                    <a:gd name="connsiteX16" fmla="*/ 8729 w 63910"/>
                    <a:gd name="connsiteY16" fmla="*/ 97602 h 97601"/>
                    <a:gd name="connsiteX17" fmla="*/ 2350 w 63910"/>
                    <a:gd name="connsiteY17" fmla="*/ 94691 h 97601"/>
                    <a:gd name="connsiteX18" fmla="*/ 0 w 63910"/>
                    <a:gd name="connsiteY18" fmla="*/ 88758 h 97601"/>
                    <a:gd name="connsiteX19" fmla="*/ 0 w 63910"/>
                    <a:gd name="connsiteY19" fmla="*/ 87977 h 97601"/>
                    <a:gd name="connsiteX20" fmla="*/ 335 w 63910"/>
                    <a:gd name="connsiteY20" fmla="*/ 80364 h 97601"/>
                    <a:gd name="connsiteX21" fmla="*/ 335 w 63910"/>
                    <a:gd name="connsiteY21" fmla="*/ 14885 h 97601"/>
                    <a:gd name="connsiteX22" fmla="*/ 223 w 63910"/>
                    <a:gd name="connsiteY22" fmla="*/ 9625 h 97601"/>
                    <a:gd name="connsiteX23" fmla="*/ 112 w 63910"/>
                    <a:gd name="connsiteY23" fmla="*/ 8952 h 97601"/>
                    <a:gd name="connsiteX24" fmla="*/ 2461 w 63910"/>
                    <a:gd name="connsiteY24" fmla="*/ 2911 h 97601"/>
                    <a:gd name="connsiteX25" fmla="*/ 8729 w 63910"/>
                    <a:gd name="connsiteY25" fmla="*/ 0 h 97601"/>
                    <a:gd name="connsiteX26" fmla="*/ 10855 w 63910"/>
                    <a:gd name="connsiteY26" fmla="*/ 0 h 97601"/>
                    <a:gd name="connsiteX27" fmla="*/ 17349 w 63910"/>
                    <a:gd name="connsiteY27" fmla="*/ 2911 h 97601"/>
                    <a:gd name="connsiteX28" fmla="*/ 19699 w 63910"/>
                    <a:gd name="connsiteY28" fmla="*/ 8952 h 97601"/>
                    <a:gd name="connsiteX29" fmla="*/ 19699 w 63910"/>
                    <a:gd name="connsiteY29" fmla="*/ 9625 h 97601"/>
                    <a:gd name="connsiteX30" fmla="*/ 19476 w 63910"/>
                    <a:gd name="connsiteY30" fmla="*/ 14885 h 97601"/>
                    <a:gd name="connsiteX31" fmla="*/ 19476 w 63910"/>
                    <a:gd name="connsiteY31" fmla="*/ 29435 h 97601"/>
                    <a:gd name="connsiteX32" fmla="*/ 20595 w 63910"/>
                    <a:gd name="connsiteY32" fmla="*/ 30892 h 97601"/>
                    <a:gd name="connsiteX33" fmla="*/ 57866 w 63910"/>
                    <a:gd name="connsiteY33" fmla="*/ 43988 h 97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3910" h="97601">
                      <a:moveTo>
                        <a:pt x="57866" y="43988"/>
                      </a:moveTo>
                      <a:cubicBezTo>
                        <a:pt x="60406" y="45032"/>
                        <a:pt x="62194" y="46824"/>
                        <a:pt x="63241" y="49360"/>
                      </a:cubicBezTo>
                      <a:cubicBezTo>
                        <a:pt x="63687" y="50555"/>
                        <a:pt x="63910" y="51785"/>
                        <a:pt x="63910" y="53055"/>
                      </a:cubicBezTo>
                      <a:cubicBezTo>
                        <a:pt x="63910" y="54322"/>
                        <a:pt x="63651" y="55592"/>
                        <a:pt x="63129" y="56859"/>
                      </a:cubicBezTo>
                      <a:lnTo>
                        <a:pt x="62568" y="58204"/>
                      </a:lnTo>
                      <a:cubicBezTo>
                        <a:pt x="61597" y="60665"/>
                        <a:pt x="59881" y="62345"/>
                        <a:pt x="57420" y="63238"/>
                      </a:cubicBezTo>
                      <a:cubicBezTo>
                        <a:pt x="56301" y="63687"/>
                        <a:pt x="55182" y="63910"/>
                        <a:pt x="54063" y="63910"/>
                      </a:cubicBezTo>
                      <a:cubicBezTo>
                        <a:pt x="52717" y="63910"/>
                        <a:pt x="51411" y="63612"/>
                        <a:pt x="50144" y="63015"/>
                      </a:cubicBezTo>
                      <a:cubicBezTo>
                        <a:pt x="41862" y="59284"/>
                        <a:pt x="32011" y="55366"/>
                        <a:pt x="20595" y="51264"/>
                      </a:cubicBezTo>
                      <a:cubicBezTo>
                        <a:pt x="20296" y="51188"/>
                        <a:pt x="20034" y="51224"/>
                        <a:pt x="19810" y="51375"/>
                      </a:cubicBezTo>
                      <a:cubicBezTo>
                        <a:pt x="19587" y="51523"/>
                        <a:pt x="19476" y="51710"/>
                        <a:pt x="19476" y="51933"/>
                      </a:cubicBezTo>
                      <a:lnTo>
                        <a:pt x="19476" y="80364"/>
                      </a:lnTo>
                      <a:cubicBezTo>
                        <a:pt x="19476" y="81782"/>
                        <a:pt x="19623" y="84318"/>
                        <a:pt x="19922" y="87977"/>
                      </a:cubicBezTo>
                      <a:cubicBezTo>
                        <a:pt x="19922" y="88200"/>
                        <a:pt x="19922" y="88423"/>
                        <a:pt x="19922" y="88646"/>
                      </a:cubicBezTo>
                      <a:cubicBezTo>
                        <a:pt x="19922" y="90960"/>
                        <a:pt x="19141" y="92975"/>
                        <a:pt x="17572" y="94691"/>
                      </a:cubicBezTo>
                      <a:cubicBezTo>
                        <a:pt x="15781" y="96630"/>
                        <a:pt x="13579" y="97602"/>
                        <a:pt x="10970" y="97602"/>
                      </a:cubicBezTo>
                      <a:lnTo>
                        <a:pt x="8729" y="97602"/>
                      </a:lnTo>
                      <a:cubicBezTo>
                        <a:pt x="6192" y="97602"/>
                        <a:pt x="4066" y="96630"/>
                        <a:pt x="2350" y="94691"/>
                      </a:cubicBezTo>
                      <a:cubicBezTo>
                        <a:pt x="784" y="92975"/>
                        <a:pt x="0" y="90999"/>
                        <a:pt x="0" y="88758"/>
                      </a:cubicBezTo>
                      <a:cubicBezTo>
                        <a:pt x="0" y="88459"/>
                        <a:pt x="0" y="88200"/>
                        <a:pt x="0" y="87977"/>
                      </a:cubicBezTo>
                      <a:cubicBezTo>
                        <a:pt x="223" y="84991"/>
                        <a:pt x="335" y="82454"/>
                        <a:pt x="335" y="80364"/>
                      </a:cubicBezTo>
                      <a:lnTo>
                        <a:pt x="335" y="14885"/>
                      </a:lnTo>
                      <a:cubicBezTo>
                        <a:pt x="335" y="13244"/>
                        <a:pt x="299" y="11492"/>
                        <a:pt x="223" y="9625"/>
                      </a:cubicBezTo>
                      <a:cubicBezTo>
                        <a:pt x="148" y="9401"/>
                        <a:pt x="112" y="9178"/>
                        <a:pt x="112" y="8952"/>
                      </a:cubicBezTo>
                      <a:cubicBezTo>
                        <a:pt x="112" y="6642"/>
                        <a:pt x="896" y="4627"/>
                        <a:pt x="2461" y="2911"/>
                      </a:cubicBezTo>
                      <a:cubicBezTo>
                        <a:pt x="4105" y="968"/>
                        <a:pt x="6192" y="0"/>
                        <a:pt x="8729" y="0"/>
                      </a:cubicBezTo>
                      <a:lnTo>
                        <a:pt x="10855" y="0"/>
                      </a:lnTo>
                      <a:cubicBezTo>
                        <a:pt x="13467" y="0"/>
                        <a:pt x="15633" y="968"/>
                        <a:pt x="17349" y="2911"/>
                      </a:cubicBezTo>
                      <a:cubicBezTo>
                        <a:pt x="18915" y="4627"/>
                        <a:pt x="19699" y="6642"/>
                        <a:pt x="19699" y="8952"/>
                      </a:cubicBezTo>
                      <a:cubicBezTo>
                        <a:pt x="19699" y="9178"/>
                        <a:pt x="19699" y="9401"/>
                        <a:pt x="19699" y="9625"/>
                      </a:cubicBezTo>
                      <a:cubicBezTo>
                        <a:pt x="19551" y="11492"/>
                        <a:pt x="19476" y="13244"/>
                        <a:pt x="19476" y="14885"/>
                      </a:cubicBezTo>
                      <a:lnTo>
                        <a:pt x="19476" y="29435"/>
                      </a:lnTo>
                      <a:cubicBezTo>
                        <a:pt x="19476" y="30183"/>
                        <a:pt x="19850" y="30669"/>
                        <a:pt x="20595" y="30892"/>
                      </a:cubicBezTo>
                      <a:cubicBezTo>
                        <a:pt x="33130" y="34548"/>
                        <a:pt x="45554" y="38912"/>
                        <a:pt x="57866" y="43988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2" name="フリーフォーム: 図形 1031">
                  <a:extLst>
                    <a:ext uri="{FF2B5EF4-FFF2-40B4-BE49-F238E27FC236}">
                      <a16:creationId xmlns:a16="http://schemas.microsoft.com/office/drawing/2014/main" id="{D9B24FAF-F9DD-E8F1-BB5D-FA7DBF8B8D90}"/>
                    </a:ext>
                  </a:extLst>
                </p:cNvPr>
                <p:cNvSpPr/>
                <p:nvPr/>
              </p:nvSpPr>
              <p:spPr>
                <a:xfrm>
                  <a:off x="4997121" y="1665435"/>
                  <a:ext cx="99954" cy="81374"/>
                </a:xfrm>
                <a:custGeom>
                  <a:avLst/>
                  <a:gdLst>
                    <a:gd name="connsiteX0" fmla="*/ 66824 w 99954"/>
                    <a:gd name="connsiteY0" fmla="*/ 14888 h 81374"/>
                    <a:gd name="connsiteX1" fmla="*/ 66040 w 99954"/>
                    <a:gd name="connsiteY1" fmla="*/ 12089 h 81374"/>
                    <a:gd name="connsiteX2" fmla="*/ 66263 w 99954"/>
                    <a:gd name="connsiteY2" fmla="*/ 10409 h 81374"/>
                    <a:gd name="connsiteX3" fmla="*/ 69285 w 99954"/>
                    <a:gd name="connsiteY3" fmla="*/ 7052 h 81374"/>
                    <a:gd name="connsiteX4" fmla="*/ 72196 w 99954"/>
                    <a:gd name="connsiteY4" fmla="*/ 6494 h 81374"/>
                    <a:gd name="connsiteX5" fmla="*/ 74546 w 99954"/>
                    <a:gd name="connsiteY5" fmla="*/ 6829 h 81374"/>
                    <a:gd name="connsiteX6" fmla="*/ 78687 w 99954"/>
                    <a:gd name="connsiteY6" fmla="*/ 10074 h 81374"/>
                    <a:gd name="connsiteX7" fmla="*/ 82943 w 99954"/>
                    <a:gd name="connsiteY7" fmla="*/ 17126 h 81374"/>
                    <a:gd name="connsiteX8" fmla="*/ 83724 w 99954"/>
                    <a:gd name="connsiteY8" fmla="*/ 20037 h 81374"/>
                    <a:gd name="connsiteX9" fmla="*/ 83278 w 99954"/>
                    <a:gd name="connsiteY9" fmla="*/ 22051 h 81374"/>
                    <a:gd name="connsiteX10" fmla="*/ 79921 w 99954"/>
                    <a:gd name="connsiteY10" fmla="*/ 25743 h 81374"/>
                    <a:gd name="connsiteX11" fmla="*/ 77233 w 99954"/>
                    <a:gd name="connsiteY11" fmla="*/ 26304 h 81374"/>
                    <a:gd name="connsiteX12" fmla="*/ 74772 w 99954"/>
                    <a:gd name="connsiteY12" fmla="*/ 25743 h 81374"/>
                    <a:gd name="connsiteX13" fmla="*/ 70854 w 99954"/>
                    <a:gd name="connsiteY13" fmla="*/ 22275 h 81374"/>
                    <a:gd name="connsiteX14" fmla="*/ 66824 w 99954"/>
                    <a:gd name="connsiteY14" fmla="*/ 14888 h 81374"/>
                    <a:gd name="connsiteX15" fmla="*/ 82828 w 99954"/>
                    <a:gd name="connsiteY15" fmla="*/ 8732 h 81374"/>
                    <a:gd name="connsiteX16" fmla="*/ 81935 w 99954"/>
                    <a:gd name="connsiteY16" fmla="*/ 5710 h 81374"/>
                    <a:gd name="connsiteX17" fmla="*/ 82159 w 99954"/>
                    <a:gd name="connsiteY17" fmla="*/ 4253 h 81374"/>
                    <a:gd name="connsiteX18" fmla="*/ 85069 w 99954"/>
                    <a:gd name="connsiteY18" fmla="*/ 784 h 81374"/>
                    <a:gd name="connsiteX19" fmla="*/ 88203 w 99954"/>
                    <a:gd name="connsiteY19" fmla="*/ 0 h 81374"/>
                    <a:gd name="connsiteX20" fmla="*/ 90329 w 99954"/>
                    <a:gd name="connsiteY20" fmla="*/ 338 h 81374"/>
                    <a:gd name="connsiteX21" fmla="*/ 94582 w 99954"/>
                    <a:gd name="connsiteY21" fmla="*/ 3472 h 81374"/>
                    <a:gd name="connsiteX22" fmla="*/ 98835 w 99954"/>
                    <a:gd name="connsiteY22" fmla="*/ 10186 h 81374"/>
                    <a:gd name="connsiteX23" fmla="*/ 99731 w 99954"/>
                    <a:gd name="connsiteY23" fmla="*/ 13208 h 81374"/>
                    <a:gd name="connsiteX24" fmla="*/ 99396 w 99954"/>
                    <a:gd name="connsiteY24" fmla="*/ 15111 h 81374"/>
                    <a:gd name="connsiteX25" fmla="*/ 96148 w 99954"/>
                    <a:gd name="connsiteY25" fmla="*/ 18806 h 81374"/>
                    <a:gd name="connsiteX26" fmla="*/ 93240 w 99954"/>
                    <a:gd name="connsiteY26" fmla="*/ 19476 h 81374"/>
                    <a:gd name="connsiteX27" fmla="*/ 90999 w 99954"/>
                    <a:gd name="connsiteY27" fmla="*/ 19141 h 81374"/>
                    <a:gd name="connsiteX28" fmla="*/ 87084 w 99954"/>
                    <a:gd name="connsiteY28" fmla="*/ 15784 h 81374"/>
                    <a:gd name="connsiteX29" fmla="*/ 82828 w 99954"/>
                    <a:gd name="connsiteY29" fmla="*/ 8732 h 81374"/>
                    <a:gd name="connsiteX30" fmla="*/ 17575 w 99954"/>
                    <a:gd name="connsiteY30" fmla="*/ 59884 h 81374"/>
                    <a:gd name="connsiteX31" fmla="*/ 11754 w 99954"/>
                    <a:gd name="connsiteY31" fmla="*/ 63353 h 81374"/>
                    <a:gd name="connsiteX32" fmla="*/ 10858 w 99954"/>
                    <a:gd name="connsiteY32" fmla="*/ 63353 h 81374"/>
                    <a:gd name="connsiteX33" fmla="*/ 5375 w 99954"/>
                    <a:gd name="connsiteY33" fmla="*/ 61003 h 81374"/>
                    <a:gd name="connsiteX34" fmla="*/ 2576 w 99954"/>
                    <a:gd name="connsiteY34" fmla="*/ 58092 h 81374"/>
                    <a:gd name="connsiteX35" fmla="*/ 0 w 99954"/>
                    <a:gd name="connsiteY35" fmla="*/ 51825 h 81374"/>
                    <a:gd name="connsiteX36" fmla="*/ 3022 w 99954"/>
                    <a:gd name="connsiteY36" fmla="*/ 44661 h 81374"/>
                    <a:gd name="connsiteX37" fmla="*/ 6044 w 99954"/>
                    <a:gd name="connsiteY37" fmla="*/ 41750 h 81374"/>
                    <a:gd name="connsiteX38" fmla="*/ 10578 w 99954"/>
                    <a:gd name="connsiteY38" fmla="*/ 36825 h 81374"/>
                    <a:gd name="connsiteX39" fmla="*/ 15503 w 99954"/>
                    <a:gd name="connsiteY39" fmla="*/ 31061 h 81374"/>
                    <a:gd name="connsiteX40" fmla="*/ 21717 w 99954"/>
                    <a:gd name="connsiteY40" fmla="*/ 23617 h 81374"/>
                    <a:gd name="connsiteX41" fmla="*/ 27647 w 99954"/>
                    <a:gd name="connsiteY41" fmla="*/ 16453 h 81374"/>
                    <a:gd name="connsiteX42" fmla="*/ 38840 w 99954"/>
                    <a:gd name="connsiteY42" fmla="*/ 9516 h 81374"/>
                    <a:gd name="connsiteX43" fmla="*/ 39289 w 99954"/>
                    <a:gd name="connsiteY43" fmla="*/ 9516 h 81374"/>
                    <a:gd name="connsiteX44" fmla="*/ 51936 w 99954"/>
                    <a:gd name="connsiteY44" fmla="*/ 15446 h 81374"/>
                    <a:gd name="connsiteX45" fmla="*/ 75218 w 99954"/>
                    <a:gd name="connsiteY45" fmla="*/ 38505 h 81374"/>
                    <a:gd name="connsiteX46" fmla="*/ 97155 w 99954"/>
                    <a:gd name="connsiteY46" fmla="*/ 62345 h 81374"/>
                    <a:gd name="connsiteX47" fmla="*/ 99954 w 99954"/>
                    <a:gd name="connsiteY47" fmla="*/ 69397 h 81374"/>
                    <a:gd name="connsiteX48" fmla="*/ 97044 w 99954"/>
                    <a:gd name="connsiteY48" fmla="*/ 76784 h 81374"/>
                    <a:gd name="connsiteX49" fmla="*/ 95255 w 99954"/>
                    <a:gd name="connsiteY49" fmla="*/ 78687 h 81374"/>
                    <a:gd name="connsiteX50" fmla="*/ 89210 w 99954"/>
                    <a:gd name="connsiteY50" fmla="*/ 81374 h 81374"/>
                    <a:gd name="connsiteX51" fmla="*/ 88873 w 99954"/>
                    <a:gd name="connsiteY51" fmla="*/ 81374 h 81374"/>
                    <a:gd name="connsiteX52" fmla="*/ 82717 w 99954"/>
                    <a:gd name="connsiteY52" fmla="*/ 78241 h 81374"/>
                    <a:gd name="connsiteX53" fmla="*/ 64921 w 99954"/>
                    <a:gd name="connsiteY53" fmla="*/ 55966 h 81374"/>
                    <a:gd name="connsiteX54" fmla="*/ 53505 w 99954"/>
                    <a:gd name="connsiteY54" fmla="*/ 42869 h 81374"/>
                    <a:gd name="connsiteX55" fmla="*/ 44549 w 99954"/>
                    <a:gd name="connsiteY55" fmla="*/ 33579 h 81374"/>
                    <a:gd name="connsiteX56" fmla="*/ 40073 w 99954"/>
                    <a:gd name="connsiteY56" fmla="*/ 31341 h 81374"/>
                    <a:gd name="connsiteX57" fmla="*/ 39962 w 99954"/>
                    <a:gd name="connsiteY57" fmla="*/ 31341 h 81374"/>
                    <a:gd name="connsiteX58" fmla="*/ 35817 w 99954"/>
                    <a:gd name="connsiteY58" fmla="*/ 34141 h 81374"/>
                    <a:gd name="connsiteX59" fmla="*/ 20037 w 99954"/>
                    <a:gd name="connsiteY59" fmla="*/ 56301 h 81374"/>
                    <a:gd name="connsiteX60" fmla="*/ 17575 w 99954"/>
                    <a:gd name="connsiteY60" fmla="*/ 59884 h 81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99954" h="81374">
                      <a:moveTo>
                        <a:pt x="66824" y="14888"/>
                      </a:moveTo>
                      <a:cubicBezTo>
                        <a:pt x="66302" y="13992"/>
                        <a:pt x="66040" y="13060"/>
                        <a:pt x="66040" y="12089"/>
                      </a:cubicBezTo>
                      <a:cubicBezTo>
                        <a:pt x="66040" y="11567"/>
                        <a:pt x="66115" y="11006"/>
                        <a:pt x="66263" y="10409"/>
                      </a:cubicBezTo>
                      <a:cubicBezTo>
                        <a:pt x="66785" y="8844"/>
                        <a:pt x="67792" y="7724"/>
                        <a:pt x="69285" y="7052"/>
                      </a:cubicBezTo>
                      <a:cubicBezTo>
                        <a:pt x="70257" y="6678"/>
                        <a:pt x="71225" y="6494"/>
                        <a:pt x="72196" y="6494"/>
                      </a:cubicBezTo>
                      <a:cubicBezTo>
                        <a:pt x="73016" y="6494"/>
                        <a:pt x="73801" y="6606"/>
                        <a:pt x="74546" y="6829"/>
                      </a:cubicBezTo>
                      <a:cubicBezTo>
                        <a:pt x="76337" y="7350"/>
                        <a:pt x="77719" y="8433"/>
                        <a:pt x="78687" y="10074"/>
                      </a:cubicBezTo>
                      <a:cubicBezTo>
                        <a:pt x="80180" y="12463"/>
                        <a:pt x="81598" y="14813"/>
                        <a:pt x="82943" y="17126"/>
                      </a:cubicBezTo>
                      <a:cubicBezTo>
                        <a:pt x="83465" y="18097"/>
                        <a:pt x="83724" y="19065"/>
                        <a:pt x="83724" y="20037"/>
                      </a:cubicBezTo>
                      <a:cubicBezTo>
                        <a:pt x="83724" y="20706"/>
                        <a:pt x="83576" y="21379"/>
                        <a:pt x="83278" y="22051"/>
                      </a:cubicBezTo>
                      <a:cubicBezTo>
                        <a:pt x="82680" y="23768"/>
                        <a:pt x="81561" y="24998"/>
                        <a:pt x="79921" y="25743"/>
                      </a:cubicBezTo>
                      <a:cubicBezTo>
                        <a:pt x="79025" y="26117"/>
                        <a:pt x="78129" y="26304"/>
                        <a:pt x="77233" y="26304"/>
                      </a:cubicBezTo>
                      <a:cubicBezTo>
                        <a:pt x="76413" y="26304"/>
                        <a:pt x="75592" y="26117"/>
                        <a:pt x="74772" y="25743"/>
                      </a:cubicBezTo>
                      <a:cubicBezTo>
                        <a:pt x="72980" y="25146"/>
                        <a:pt x="71674" y="23991"/>
                        <a:pt x="70854" y="22275"/>
                      </a:cubicBezTo>
                      <a:cubicBezTo>
                        <a:pt x="69509" y="19515"/>
                        <a:pt x="68166" y="17051"/>
                        <a:pt x="66824" y="14888"/>
                      </a:cubicBezTo>
                      <a:close/>
                      <a:moveTo>
                        <a:pt x="82828" y="8732"/>
                      </a:moveTo>
                      <a:cubicBezTo>
                        <a:pt x="82234" y="7836"/>
                        <a:pt x="81935" y="6829"/>
                        <a:pt x="81935" y="5710"/>
                      </a:cubicBezTo>
                      <a:cubicBezTo>
                        <a:pt x="81935" y="5260"/>
                        <a:pt x="82008" y="4778"/>
                        <a:pt x="82159" y="4253"/>
                      </a:cubicBezTo>
                      <a:cubicBezTo>
                        <a:pt x="82530" y="2612"/>
                        <a:pt x="83501" y="1457"/>
                        <a:pt x="85069" y="784"/>
                      </a:cubicBezTo>
                      <a:cubicBezTo>
                        <a:pt x="86113" y="262"/>
                        <a:pt x="87156" y="0"/>
                        <a:pt x="88203" y="0"/>
                      </a:cubicBezTo>
                      <a:cubicBezTo>
                        <a:pt x="88948" y="0"/>
                        <a:pt x="89657" y="112"/>
                        <a:pt x="90329" y="338"/>
                      </a:cubicBezTo>
                      <a:cubicBezTo>
                        <a:pt x="92193" y="860"/>
                        <a:pt x="93611" y="1903"/>
                        <a:pt x="94582" y="3472"/>
                      </a:cubicBezTo>
                      <a:cubicBezTo>
                        <a:pt x="96148" y="5785"/>
                        <a:pt x="97565" y="8023"/>
                        <a:pt x="98835" y="10186"/>
                      </a:cubicBezTo>
                      <a:cubicBezTo>
                        <a:pt x="99432" y="11157"/>
                        <a:pt x="99731" y="12164"/>
                        <a:pt x="99731" y="13208"/>
                      </a:cubicBezTo>
                      <a:cubicBezTo>
                        <a:pt x="99731" y="13805"/>
                        <a:pt x="99619" y="14439"/>
                        <a:pt x="99396" y="15111"/>
                      </a:cubicBezTo>
                      <a:cubicBezTo>
                        <a:pt x="98871" y="16827"/>
                        <a:pt x="97792" y="18058"/>
                        <a:pt x="96148" y="18806"/>
                      </a:cubicBezTo>
                      <a:cubicBezTo>
                        <a:pt x="95180" y="19252"/>
                        <a:pt x="94208" y="19476"/>
                        <a:pt x="93240" y="19476"/>
                      </a:cubicBezTo>
                      <a:cubicBezTo>
                        <a:pt x="92492" y="19476"/>
                        <a:pt x="91747" y="19364"/>
                        <a:pt x="90999" y="19141"/>
                      </a:cubicBezTo>
                      <a:cubicBezTo>
                        <a:pt x="89283" y="18544"/>
                        <a:pt x="87977" y="17425"/>
                        <a:pt x="87084" y="15784"/>
                      </a:cubicBezTo>
                      <a:cubicBezTo>
                        <a:pt x="85666" y="13247"/>
                        <a:pt x="84246" y="10895"/>
                        <a:pt x="82828" y="8732"/>
                      </a:cubicBezTo>
                      <a:close/>
                      <a:moveTo>
                        <a:pt x="17575" y="59884"/>
                      </a:moveTo>
                      <a:cubicBezTo>
                        <a:pt x="16158" y="61971"/>
                        <a:pt x="14215" y="63129"/>
                        <a:pt x="11754" y="63353"/>
                      </a:cubicBezTo>
                      <a:cubicBezTo>
                        <a:pt x="11456" y="63353"/>
                        <a:pt x="11157" y="63353"/>
                        <a:pt x="10858" y="63353"/>
                      </a:cubicBezTo>
                      <a:cubicBezTo>
                        <a:pt x="8768" y="63353"/>
                        <a:pt x="6940" y="62568"/>
                        <a:pt x="5375" y="61003"/>
                      </a:cubicBezTo>
                      <a:lnTo>
                        <a:pt x="2576" y="58092"/>
                      </a:lnTo>
                      <a:cubicBezTo>
                        <a:pt x="860" y="56301"/>
                        <a:pt x="0" y="54213"/>
                        <a:pt x="0" y="51825"/>
                      </a:cubicBezTo>
                      <a:cubicBezTo>
                        <a:pt x="0" y="48989"/>
                        <a:pt x="1007" y="46600"/>
                        <a:pt x="3022" y="44661"/>
                      </a:cubicBezTo>
                      <a:cubicBezTo>
                        <a:pt x="3846" y="43841"/>
                        <a:pt x="4853" y="42869"/>
                        <a:pt x="6044" y="41750"/>
                      </a:cubicBezTo>
                      <a:cubicBezTo>
                        <a:pt x="7239" y="40556"/>
                        <a:pt x="8750" y="38915"/>
                        <a:pt x="10578" y="36825"/>
                      </a:cubicBezTo>
                      <a:cubicBezTo>
                        <a:pt x="12406" y="34738"/>
                        <a:pt x="14049" y="32813"/>
                        <a:pt x="15503" y="31061"/>
                      </a:cubicBezTo>
                      <a:cubicBezTo>
                        <a:pt x="16960" y="29309"/>
                        <a:pt x="19029" y="26826"/>
                        <a:pt x="21717" y="23617"/>
                      </a:cubicBezTo>
                      <a:cubicBezTo>
                        <a:pt x="24401" y="20411"/>
                        <a:pt x="26380" y="18022"/>
                        <a:pt x="27647" y="16453"/>
                      </a:cubicBezTo>
                      <a:cubicBezTo>
                        <a:pt x="31305" y="12053"/>
                        <a:pt x="35036" y="9739"/>
                        <a:pt x="38840" y="9516"/>
                      </a:cubicBezTo>
                      <a:cubicBezTo>
                        <a:pt x="38991" y="9516"/>
                        <a:pt x="39138" y="9516"/>
                        <a:pt x="39289" y="9516"/>
                      </a:cubicBezTo>
                      <a:cubicBezTo>
                        <a:pt x="42945" y="9516"/>
                        <a:pt x="47161" y="11492"/>
                        <a:pt x="51936" y="15446"/>
                      </a:cubicBezTo>
                      <a:cubicBezTo>
                        <a:pt x="57981" y="20595"/>
                        <a:pt x="65741" y="28283"/>
                        <a:pt x="75218" y="38505"/>
                      </a:cubicBezTo>
                      <a:cubicBezTo>
                        <a:pt x="86487" y="50666"/>
                        <a:pt x="93798" y="58614"/>
                        <a:pt x="97155" y="62345"/>
                      </a:cubicBezTo>
                      <a:cubicBezTo>
                        <a:pt x="99022" y="64360"/>
                        <a:pt x="99954" y="66710"/>
                        <a:pt x="99954" y="69397"/>
                      </a:cubicBezTo>
                      <a:cubicBezTo>
                        <a:pt x="99954" y="72232"/>
                        <a:pt x="98986" y="74696"/>
                        <a:pt x="97044" y="76784"/>
                      </a:cubicBezTo>
                      <a:lnTo>
                        <a:pt x="95255" y="78687"/>
                      </a:lnTo>
                      <a:cubicBezTo>
                        <a:pt x="93611" y="80479"/>
                        <a:pt x="91596" y="81374"/>
                        <a:pt x="89210" y="81374"/>
                      </a:cubicBezTo>
                      <a:cubicBezTo>
                        <a:pt x="89135" y="81374"/>
                        <a:pt x="89023" y="81374"/>
                        <a:pt x="88873" y="81374"/>
                      </a:cubicBezTo>
                      <a:cubicBezTo>
                        <a:pt x="86336" y="81299"/>
                        <a:pt x="84285" y="80255"/>
                        <a:pt x="82717" y="78241"/>
                      </a:cubicBezTo>
                      <a:cubicBezTo>
                        <a:pt x="74434" y="67645"/>
                        <a:pt x="68501" y="60219"/>
                        <a:pt x="64921" y="55966"/>
                      </a:cubicBezTo>
                      <a:cubicBezTo>
                        <a:pt x="61413" y="51788"/>
                        <a:pt x="57607" y="47421"/>
                        <a:pt x="53505" y="42869"/>
                      </a:cubicBezTo>
                      <a:cubicBezTo>
                        <a:pt x="49399" y="38318"/>
                        <a:pt x="46416" y="35220"/>
                        <a:pt x="44549" y="33579"/>
                      </a:cubicBezTo>
                      <a:cubicBezTo>
                        <a:pt x="42833" y="32086"/>
                        <a:pt x="41340" y="31341"/>
                        <a:pt x="40073" y="31341"/>
                      </a:cubicBezTo>
                      <a:cubicBezTo>
                        <a:pt x="39998" y="31341"/>
                        <a:pt x="39962" y="31341"/>
                        <a:pt x="39962" y="31341"/>
                      </a:cubicBezTo>
                      <a:cubicBezTo>
                        <a:pt x="38617" y="31341"/>
                        <a:pt x="37238" y="32273"/>
                        <a:pt x="35817" y="34141"/>
                      </a:cubicBezTo>
                      <a:cubicBezTo>
                        <a:pt x="33579" y="37048"/>
                        <a:pt x="28319" y="44438"/>
                        <a:pt x="20037" y="56301"/>
                      </a:cubicBezTo>
                      <a:cubicBezTo>
                        <a:pt x="19292" y="57420"/>
                        <a:pt x="18471" y="58614"/>
                        <a:pt x="17575" y="59884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3" name="フリーフォーム: 図形 1032">
                  <a:extLst>
                    <a:ext uri="{FF2B5EF4-FFF2-40B4-BE49-F238E27FC236}">
                      <a16:creationId xmlns:a16="http://schemas.microsoft.com/office/drawing/2014/main" id="{BD731E71-0E5E-5C27-49F9-CEC51334F3C4}"/>
                    </a:ext>
                  </a:extLst>
                </p:cNvPr>
                <p:cNvSpPr/>
                <p:nvPr/>
              </p:nvSpPr>
              <p:spPr>
                <a:xfrm>
                  <a:off x="5112410" y="1661855"/>
                  <a:ext cx="101184" cy="92902"/>
                </a:xfrm>
                <a:custGeom>
                  <a:avLst/>
                  <a:gdLst>
                    <a:gd name="connsiteX0" fmla="*/ 18691 w 101184"/>
                    <a:gd name="connsiteY0" fmla="*/ 87977 h 92902"/>
                    <a:gd name="connsiteX1" fmla="*/ 11754 w 101184"/>
                    <a:gd name="connsiteY1" fmla="*/ 91557 h 92902"/>
                    <a:gd name="connsiteX2" fmla="*/ 10521 w 101184"/>
                    <a:gd name="connsiteY2" fmla="*/ 91669 h 92902"/>
                    <a:gd name="connsiteX3" fmla="*/ 3918 w 101184"/>
                    <a:gd name="connsiteY3" fmla="*/ 89542 h 92902"/>
                    <a:gd name="connsiteX4" fmla="*/ 3134 w 101184"/>
                    <a:gd name="connsiteY4" fmla="*/ 89096 h 92902"/>
                    <a:gd name="connsiteX5" fmla="*/ 0 w 101184"/>
                    <a:gd name="connsiteY5" fmla="*/ 83051 h 92902"/>
                    <a:gd name="connsiteX6" fmla="*/ 2350 w 101184"/>
                    <a:gd name="connsiteY6" fmla="*/ 77342 h 92902"/>
                    <a:gd name="connsiteX7" fmla="*/ 14327 w 101184"/>
                    <a:gd name="connsiteY7" fmla="*/ 56635 h 92902"/>
                    <a:gd name="connsiteX8" fmla="*/ 17572 w 101184"/>
                    <a:gd name="connsiteY8" fmla="*/ 11863 h 92902"/>
                    <a:gd name="connsiteX9" fmla="*/ 17572 w 101184"/>
                    <a:gd name="connsiteY9" fmla="*/ 9401 h 92902"/>
                    <a:gd name="connsiteX10" fmla="*/ 19925 w 101184"/>
                    <a:gd name="connsiteY10" fmla="*/ 2911 h 92902"/>
                    <a:gd name="connsiteX11" fmla="*/ 26081 w 101184"/>
                    <a:gd name="connsiteY11" fmla="*/ 0 h 92902"/>
                    <a:gd name="connsiteX12" fmla="*/ 26974 w 101184"/>
                    <a:gd name="connsiteY12" fmla="*/ 0 h 92902"/>
                    <a:gd name="connsiteX13" fmla="*/ 33468 w 101184"/>
                    <a:gd name="connsiteY13" fmla="*/ 2911 h 92902"/>
                    <a:gd name="connsiteX14" fmla="*/ 35817 w 101184"/>
                    <a:gd name="connsiteY14" fmla="*/ 9401 h 92902"/>
                    <a:gd name="connsiteX15" fmla="*/ 35817 w 101184"/>
                    <a:gd name="connsiteY15" fmla="*/ 11640 h 92902"/>
                    <a:gd name="connsiteX16" fmla="*/ 32460 w 101184"/>
                    <a:gd name="connsiteY16" fmla="*/ 61226 h 92902"/>
                    <a:gd name="connsiteX17" fmla="*/ 27089 w 101184"/>
                    <a:gd name="connsiteY17" fmla="*/ 75438 h 92902"/>
                    <a:gd name="connsiteX18" fmla="*/ 18691 w 101184"/>
                    <a:gd name="connsiteY18" fmla="*/ 87977 h 92902"/>
                    <a:gd name="connsiteX19" fmla="*/ 66263 w 101184"/>
                    <a:gd name="connsiteY19" fmla="*/ 91334 h 92902"/>
                    <a:gd name="connsiteX20" fmla="*/ 60442 w 101184"/>
                    <a:gd name="connsiteY20" fmla="*/ 92902 h 92902"/>
                    <a:gd name="connsiteX21" fmla="*/ 59995 w 101184"/>
                    <a:gd name="connsiteY21" fmla="*/ 92902 h 92902"/>
                    <a:gd name="connsiteX22" fmla="*/ 54174 w 101184"/>
                    <a:gd name="connsiteY22" fmla="*/ 90773 h 92902"/>
                    <a:gd name="connsiteX23" fmla="*/ 49360 w 101184"/>
                    <a:gd name="connsiteY23" fmla="*/ 79694 h 92902"/>
                    <a:gd name="connsiteX24" fmla="*/ 49472 w 101184"/>
                    <a:gd name="connsiteY24" fmla="*/ 78575 h 92902"/>
                    <a:gd name="connsiteX25" fmla="*/ 49472 w 101184"/>
                    <a:gd name="connsiteY25" fmla="*/ 76446 h 92902"/>
                    <a:gd name="connsiteX26" fmla="*/ 49472 w 101184"/>
                    <a:gd name="connsiteY26" fmla="*/ 10744 h 92902"/>
                    <a:gd name="connsiteX27" fmla="*/ 49472 w 101184"/>
                    <a:gd name="connsiteY27" fmla="*/ 9513 h 92902"/>
                    <a:gd name="connsiteX28" fmla="*/ 51936 w 101184"/>
                    <a:gd name="connsiteY28" fmla="*/ 2911 h 92902"/>
                    <a:gd name="connsiteX29" fmla="*/ 58204 w 101184"/>
                    <a:gd name="connsiteY29" fmla="*/ 0 h 92902"/>
                    <a:gd name="connsiteX30" fmla="*/ 59323 w 101184"/>
                    <a:gd name="connsiteY30" fmla="*/ 0 h 92902"/>
                    <a:gd name="connsiteX31" fmla="*/ 65702 w 101184"/>
                    <a:gd name="connsiteY31" fmla="*/ 2911 h 92902"/>
                    <a:gd name="connsiteX32" fmla="*/ 68166 w 101184"/>
                    <a:gd name="connsiteY32" fmla="*/ 9513 h 92902"/>
                    <a:gd name="connsiteX33" fmla="*/ 68166 w 101184"/>
                    <a:gd name="connsiteY33" fmla="*/ 10855 h 92902"/>
                    <a:gd name="connsiteX34" fmla="*/ 68166 w 101184"/>
                    <a:gd name="connsiteY34" fmla="*/ 66149 h 92902"/>
                    <a:gd name="connsiteX35" fmla="*/ 68501 w 101184"/>
                    <a:gd name="connsiteY35" fmla="*/ 66710 h 92902"/>
                    <a:gd name="connsiteX36" fmla="*/ 69174 w 101184"/>
                    <a:gd name="connsiteY36" fmla="*/ 66821 h 92902"/>
                    <a:gd name="connsiteX37" fmla="*/ 87754 w 101184"/>
                    <a:gd name="connsiteY37" fmla="*/ 52606 h 92902"/>
                    <a:gd name="connsiteX38" fmla="*/ 93237 w 101184"/>
                    <a:gd name="connsiteY38" fmla="*/ 50145 h 92902"/>
                    <a:gd name="connsiteX39" fmla="*/ 93460 w 101184"/>
                    <a:gd name="connsiteY39" fmla="*/ 50145 h 92902"/>
                    <a:gd name="connsiteX40" fmla="*/ 98947 w 101184"/>
                    <a:gd name="connsiteY40" fmla="*/ 53055 h 92902"/>
                    <a:gd name="connsiteX41" fmla="*/ 101185 w 101184"/>
                    <a:gd name="connsiteY41" fmla="*/ 59881 h 92902"/>
                    <a:gd name="connsiteX42" fmla="*/ 101073 w 101184"/>
                    <a:gd name="connsiteY42" fmla="*/ 60553 h 92902"/>
                    <a:gd name="connsiteX43" fmla="*/ 98051 w 101184"/>
                    <a:gd name="connsiteY43" fmla="*/ 67605 h 92902"/>
                    <a:gd name="connsiteX44" fmla="*/ 82605 w 101184"/>
                    <a:gd name="connsiteY44" fmla="*/ 80925 h 92902"/>
                    <a:gd name="connsiteX45" fmla="*/ 66263 w 101184"/>
                    <a:gd name="connsiteY45" fmla="*/ 91334 h 92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01184" h="92902">
                      <a:moveTo>
                        <a:pt x="18691" y="87977"/>
                      </a:moveTo>
                      <a:cubicBezTo>
                        <a:pt x="16903" y="90139"/>
                        <a:pt x="14589" y="91334"/>
                        <a:pt x="11754" y="91557"/>
                      </a:cubicBezTo>
                      <a:cubicBezTo>
                        <a:pt x="11305" y="91632"/>
                        <a:pt x="10895" y="91669"/>
                        <a:pt x="10521" y="91669"/>
                      </a:cubicBezTo>
                      <a:cubicBezTo>
                        <a:pt x="8059" y="91669"/>
                        <a:pt x="5857" y="90960"/>
                        <a:pt x="3918" y="89542"/>
                      </a:cubicBezTo>
                      <a:lnTo>
                        <a:pt x="3134" y="89096"/>
                      </a:lnTo>
                      <a:cubicBezTo>
                        <a:pt x="1044" y="87751"/>
                        <a:pt x="0" y="85739"/>
                        <a:pt x="0" y="83051"/>
                      </a:cubicBezTo>
                      <a:cubicBezTo>
                        <a:pt x="0" y="80886"/>
                        <a:pt x="784" y="78986"/>
                        <a:pt x="2350" y="77342"/>
                      </a:cubicBezTo>
                      <a:cubicBezTo>
                        <a:pt x="7649" y="71671"/>
                        <a:pt x="11643" y="64770"/>
                        <a:pt x="14327" y="56635"/>
                      </a:cubicBezTo>
                      <a:cubicBezTo>
                        <a:pt x="16493" y="50145"/>
                        <a:pt x="17572" y="35220"/>
                        <a:pt x="17572" y="11863"/>
                      </a:cubicBezTo>
                      <a:lnTo>
                        <a:pt x="17572" y="9401"/>
                      </a:lnTo>
                      <a:cubicBezTo>
                        <a:pt x="17572" y="6940"/>
                        <a:pt x="18357" y="4775"/>
                        <a:pt x="19925" y="2911"/>
                      </a:cubicBezTo>
                      <a:cubicBezTo>
                        <a:pt x="21566" y="968"/>
                        <a:pt x="23617" y="0"/>
                        <a:pt x="26081" y="0"/>
                      </a:cubicBezTo>
                      <a:lnTo>
                        <a:pt x="26974" y="0"/>
                      </a:lnTo>
                      <a:cubicBezTo>
                        <a:pt x="29586" y="0"/>
                        <a:pt x="31752" y="968"/>
                        <a:pt x="33468" y="2911"/>
                      </a:cubicBezTo>
                      <a:cubicBezTo>
                        <a:pt x="35033" y="4775"/>
                        <a:pt x="35817" y="6940"/>
                        <a:pt x="35817" y="9401"/>
                      </a:cubicBezTo>
                      <a:lnTo>
                        <a:pt x="35817" y="11640"/>
                      </a:lnTo>
                      <a:cubicBezTo>
                        <a:pt x="35817" y="36116"/>
                        <a:pt x="34698" y="52645"/>
                        <a:pt x="32460" y="61226"/>
                      </a:cubicBezTo>
                      <a:cubicBezTo>
                        <a:pt x="31191" y="66224"/>
                        <a:pt x="29402" y="70962"/>
                        <a:pt x="27089" y="75438"/>
                      </a:cubicBezTo>
                      <a:cubicBezTo>
                        <a:pt x="24775" y="79918"/>
                        <a:pt x="21976" y="84095"/>
                        <a:pt x="18691" y="87977"/>
                      </a:cubicBezTo>
                      <a:close/>
                      <a:moveTo>
                        <a:pt x="66263" y="91334"/>
                      </a:moveTo>
                      <a:cubicBezTo>
                        <a:pt x="64471" y="92378"/>
                        <a:pt x="62532" y="92902"/>
                        <a:pt x="60442" y="92902"/>
                      </a:cubicBezTo>
                      <a:cubicBezTo>
                        <a:pt x="60294" y="92902"/>
                        <a:pt x="60143" y="92902"/>
                        <a:pt x="59995" y="92902"/>
                      </a:cubicBezTo>
                      <a:cubicBezTo>
                        <a:pt x="57757" y="92827"/>
                        <a:pt x="55815" y="92118"/>
                        <a:pt x="54174" y="90773"/>
                      </a:cubicBezTo>
                      <a:cubicBezTo>
                        <a:pt x="50965" y="88088"/>
                        <a:pt x="49360" y="84394"/>
                        <a:pt x="49360" y="79694"/>
                      </a:cubicBezTo>
                      <a:cubicBezTo>
                        <a:pt x="49360" y="79320"/>
                        <a:pt x="49400" y="78946"/>
                        <a:pt x="49472" y="78575"/>
                      </a:cubicBezTo>
                      <a:cubicBezTo>
                        <a:pt x="49472" y="77903"/>
                        <a:pt x="49472" y="77194"/>
                        <a:pt x="49472" y="76446"/>
                      </a:cubicBezTo>
                      <a:lnTo>
                        <a:pt x="49472" y="10744"/>
                      </a:lnTo>
                      <a:lnTo>
                        <a:pt x="49472" y="9513"/>
                      </a:lnTo>
                      <a:cubicBezTo>
                        <a:pt x="49472" y="6976"/>
                        <a:pt x="50295" y="4775"/>
                        <a:pt x="51936" y="2911"/>
                      </a:cubicBezTo>
                      <a:cubicBezTo>
                        <a:pt x="53577" y="968"/>
                        <a:pt x="55667" y="0"/>
                        <a:pt x="58204" y="0"/>
                      </a:cubicBezTo>
                      <a:lnTo>
                        <a:pt x="59323" y="0"/>
                      </a:lnTo>
                      <a:cubicBezTo>
                        <a:pt x="61859" y="0"/>
                        <a:pt x="63986" y="968"/>
                        <a:pt x="65702" y="2911"/>
                      </a:cubicBezTo>
                      <a:cubicBezTo>
                        <a:pt x="67346" y="4775"/>
                        <a:pt x="68166" y="6976"/>
                        <a:pt x="68166" y="9513"/>
                      </a:cubicBezTo>
                      <a:lnTo>
                        <a:pt x="68166" y="10855"/>
                      </a:lnTo>
                      <a:lnTo>
                        <a:pt x="68166" y="66149"/>
                      </a:lnTo>
                      <a:cubicBezTo>
                        <a:pt x="68166" y="66375"/>
                        <a:pt x="68278" y="66559"/>
                        <a:pt x="68501" y="66710"/>
                      </a:cubicBezTo>
                      <a:cubicBezTo>
                        <a:pt x="68724" y="66857"/>
                        <a:pt x="68951" y="66897"/>
                        <a:pt x="69174" y="66821"/>
                      </a:cubicBezTo>
                      <a:cubicBezTo>
                        <a:pt x="75517" y="63910"/>
                        <a:pt x="81709" y="59172"/>
                        <a:pt x="87754" y="52606"/>
                      </a:cubicBezTo>
                      <a:cubicBezTo>
                        <a:pt x="89247" y="50965"/>
                        <a:pt x="91074" y="50145"/>
                        <a:pt x="93237" y="50145"/>
                      </a:cubicBezTo>
                      <a:cubicBezTo>
                        <a:pt x="93313" y="50145"/>
                        <a:pt x="93388" y="50145"/>
                        <a:pt x="93460" y="50145"/>
                      </a:cubicBezTo>
                      <a:cubicBezTo>
                        <a:pt x="95774" y="50145"/>
                        <a:pt x="97605" y="51113"/>
                        <a:pt x="98947" y="53055"/>
                      </a:cubicBezTo>
                      <a:cubicBezTo>
                        <a:pt x="100440" y="55070"/>
                        <a:pt x="101185" y="57344"/>
                        <a:pt x="101185" y="59881"/>
                      </a:cubicBezTo>
                      <a:cubicBezTo>
                        <a:pt x="101185" y="60104"/>
                        <a:pt x="101149" y="60330"/>
                        <a:pt x="101073" y="60553"/>
                      </a:cubicBezTo>
                      <a:cubicBezTo>
                        <a:pt x="100998" y="63389"/>
                        <a:pt x="99990" y="65738"/>
                        <a:pt x="98051" y="67605"/>
                      </a:cubicBezTo>
                      <a:cubicBezTo>
                        <a:pt x="93500" y="72232"/>
                        <a:pt x="88351" y="76672"/>
                        <a:pt x="82605" y="80925"/>
                      </a:cubicBezTo>
                      <a:cubicBezTo>
                        <a:pt x="76859" y="85178"/>
                        <a:pt x="71412" y="88646"/>
                        <a:pt x="66263" y="91334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4" name="フリーフォーム: 図形 1033">
                  <a:extLst>
                    <a:ext uri="{FF2B5EF4-FFF2-40B4-BE49-F238E27FC236}">
                      <a16:creationId xmlns:a16="http://schemas.microsoft.com/office/drawing/2014/main" id="{4CDC5E8F-302D-4521-CD20-CC6E5B46221B}"/>
                    </a:ext>
                  </a:extLst>
                </p:cNvPr>
                <p:cNvSpPr/>
                <p:nvPr/>
              </p:nvSpPr>
              <p:spPr>
                <a:xfrm>
                  <a:off x="5253330" y="1658721"/>
                  <a:ext cx="63910" cy="97601"/>
                </a:xfrm>
                <a:custGeom>
                  <a:avLst/>
                  <a:gdLst>
                    <a:gd name="connsiteX0" fmla="*/ 57866 w 63910"/>
                    <a:gd name="connsiteY0" fmla="*/ 43988 h 97601"/>
                    <a:gd name="connsiteX1" fmla="*/ 63241 w 63910"/>
                    <a:gd name="connsiteY1" fmla="*/ 49360 h 97601"/>
                    <a:gd name="connsiteX2" fmla="*/ 63910 w 63910"/>
                    <a:gd name="connsiteY2" fmla="*/ 53055 h 97601"/>
                    <a:gd name="connsiteX3" fmla="*/ 63129 w 63910"/>
                    <a:gd name="connsiteY3" fmla="*/ 56859 h 97601"/>
                    <a:gd name="connsiteX4" fmla="*/ 62568 w 63910"/>
                    <a:gd name="connsiteY4" fmla="*/ 58204 h 97601"/>
                    <a:gd name="connsiteX5" fmla="*/ 57420 w 63910"/>
                    <a:gd name="connsiteY5" fmla="*/ 63238 h 97601"/>
                    <a:gd name="connsiteX6" fmla="*/ 54063 w 63910"/>
                    <a:gd name="connsiteY6" fmla="*/ 63910 h 97601"/>
                    <a:gd name="connsiteX7" fmla="*/ 50144 w 63910"/>
                    <a:gd name="connsiteY7" fmla="*/ 63015 h 97601"/>
                    <a:gd name="connsiteX8" fmla="*/ 20595 w 63910"/>
                    <a:gd name="connsiteY8" fmla="*/ 51264 h 97601"/>
                    <a:gd name="connsiteX9" fmla="*/ 19810 w 63910"/>
                    <a:gd name="connsiteY9" fmla="*/ 51375 h 97601"/>
                    <a:gd name="connsiteX10" fmla="*/ 19476 w 63910"/>
                    <a:gd name="connsiteY10" fmla="*/ 51933 h 97601"/>
                    <a:gd name="connsiteX11" fmla="*/ 19476 w 63910"/>
                    <a:gd name="connsiteY11" fmla="*/ 80364 h 97601"/>
                    <a:gd name="connsiteX12" fmla="*/ 19922 w 63910"/>
                    <a:gd name="connsiteY12" fmla="*/ 87977 h 97601"/>
                    <a:gd name="connsiteX13" fmla="*/ 19922 w 63910"/>
                    <a:gd name="connsiteY13" fmla="*/ 88646 h 97601"/>
                    <a:gd name="connsiteX14" fmla="*/ 17572 w 63910"/>
                    <a:gd name="connsiteY14" fmla="*/ 94691 h 97601"/>
                    <a:gd name="connsiteX15" fmla="*/ 10970 w 63910"/>
                    <a:gd name="connsiteY15" fmla="*/ 97602 h 97601"/>
                    <a:gd name="connsiteX16" fmla="*/ 8729 w 63910"/>
                    <a:gd name="connsiteY16" fmla="*/ 97602 h 97601"/>
                    <a:gd name="connsiteX17" fmla="*/ 2350 w 63910"/>
                    <a:gd name="connsiteY17" fmla="*/ 94691 h 97601"/>
                    <a:gd name="connsiteX18" fmla="*/ 0 w 63910"/>
                    <a:gd name="connsiteY18" fmla="*/ 88758 h 97601"/>
                    <a:gd name="connsiteX19" fmla="*/ 0 w 63910"/>
                    <a:gd name="connsiteY19" fmla="*/ 87977 h 97601"/>
                    <a:gd name="connsiteX20" fmla="*/ 335 w 63910"/>
                    <a:gd name="connsiteY20" fmla="*/ 80364 h 97601"/>
                    <a:gd name="connsiteX21" fmla="*/ 335 w 63910"/>
                    <a:gd name="connsiteY21" fmla="*/ 14885 h 97601"/>
                    <a:gd name="connsiteX22" fmla="*/ 223 w 63910"/>
                    <a:gd name="connsiteY22" fmla="*/ 9625 h 97601"/>
                    <a:gd name="connsiteX23" fmla="*/ 112 w 63910"/>
                    <a:gd name="connsiteY23" fmla="*/ 8952 h 97601"/>
                    <a:gd name="connsiteX24" fmla="*/ 2461 w 63910"/>
                    <a:gd name="connsiteY24" fmla="*/ 2911 h 97601"/>
                    <a:gd name="connsiteX25" fmla="*/ 8729 w 63910"/>
                    <a:gd name="connsiteY25" fmla="*/ 0 h 97601"/>
                    <a:gd name="connsiteX26" fmla="*/ 10855 w 63910"/>
                    <a:gd name="connsiteY26" fmla="*/ 0 h 97601"/>
                    <a:gd name="connsiteX27" fmla="*/ 17349 w 63910"/>
                    <a:gd name="connsiteY27" fmla="*/ 2911 h 97601"/>
                    <a:gd name="connsiteX28" fmla="*/ 19699 w 63910"/>
                    <a:gd name="connsiteY28" fmla="*/ 8952 h 97601"/>
                    <a:gd name="connsiteX29" fmla="*/ 19699 w 63910"/>
                    <a:gd name="connsiteY29" fmla="*/ 9625 h 97601"/>
                    <a:gd name="connsiteX30" fmla="*/ 19476 w 63910"/>
                    <a:gd name="connsiteY30" fmla="*/ 14885 h 97601"/>
                    <a:gd name="connsiteX31" fmla="*/ 19476 w 63910"/>
                    <a:gd name="connsiteY31" fmla="*/ 29435 h 97601"/>
                    <a:gd name="connsiteX32" fmla="*/ 20595 w 63910"/>
                    <a:gd name="connsiteY32" fmla="*/ 30892 h 97601"/>
                    <a:gd name="connsiteX33" fmla="*/ 57866 w 63910"/>
                    <a:gd name="connsiteY33" fmla="*/ 43988 h 97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3910" h="97601">
                      <a:moveTo>
                        <a:pt x="57866" y="43988"/>
                      </a:moveTo>
                      <a:cubicBezTo>
                        <a:pt x="60406" y="45032"/>
                        <a:pt x="62194" y="46824"/>
                        <a:pt x="63241" y="49360"/>
                      </a:cubicBezTo>
                      <a:cubicBezTo>
                        <a:pt x="63687" y="50555"/>
                        <a:pt x="63910" y="51785"/>
                        <a:pt x="63910" y="53055"/>
                      </a:cubicBezTo>
                      <a:cubicBezTo>
                        <a:pt x="63910" y="54322"/>
                        <a:pt x="63651" y="55592"/>
                        <a:pt x="63129" y="56859"/>
                      </a:cubicBezTo>
                      <a:lnTo>
                        <a:pt x="62568" y="58204"/>
                      </a:lnTo>
                      <a:cubicBezTo>
                        <a:pt x="61597" y="60665"/>
                        <a:pt x="59881" y="62345"/>
                        <a:pt x="57420" y="63238"/>
                      </a:cubicBezTo>
                      <a:cubicBezTo>
                        <a:pt x="56301" y="63687"/>
                        <a:pt x="55182" y="63910"/>
                        <a:pt x="54063" y="63910"/>
                      </a:cubicBezTo>
                      <a:cubicBezTo>
                        <a:pt x="52717" y="63910"/>
                        <a:pt x="51411" y="63612"/>
                        <a:pt x="50144" y="63015"/>
                      </a:cubicBezTo>
                      <a:cubicBezTo>
                        <a:pt x="41862" y="59284"/>
                        <a:pt x="32011" y="55366"/>
                        <a:pt x="20595" y="51264"/>
                      </a:cubicBezTo>
                      <a:cubicBezTo>
                        <a:pt x="20296" y="51188"/>
                        <a:pt x="20034" y="51224"/>
                        <a:pt x="19810" y="51375"/>
                      </a:cubicBezTo>
                      <a:cubicBezTo>
                        <a:pt x="19587" y="51523"/>
                        <a:pt x="19476" y="51710"/>
                        <a:pt x="19476" y="51933"/>
                      </a:cubicBezTo>
                      <a:lnTo>
                        <a:pt x="19476" y="80364"/>
                      </a:lnTo>
                      <a:cubicBezTo>
                        <a:pt x="19476" y="81782"/>
                        <a:pt x="19623" y="84318"/>
                        <a:pt x="19922" y="87977"/>
                      </a:cubicBezTo>
                      <a:cubicBezTo>
                        <a:pt x="19922" y="88200"/>
                        <a:pt x="19922" y="88423"/>
                        <a:pt x="19922" y="88646"/>
                      </a:cubicBezTo>
                      <a:cubicBezTo>
                        <a:pt x="19922" y="90960"/>
                        <a:pt x="19141" y="92975"/>
                        <a:pt x="17572" y="94691"/>
                      </a:cubicBezTo>
                      <a:cubicBezTo>
                        <a:pt x="15781" y="96630"/>
                        <a:pt x="13579" y="97602"/>
                        <a:pt x="10970" y="97602"/>
                      </a:cubicBezTo>
                      <a:lnTo>
                        <a:pt x="8729" y="97602"/>
                      </a:lnTo>
                      <a:cubicBezTo>
                        <a:pt x="6192" y="97602"/>
                        <a:pt x="4066" y="96630"/>
                        <a:pt x="2350" y="94691"/>
                      </a:cubicBezTo>
                      <a:cubicBezTo>
                        <a:pt x="784" y="92975"/>
                        <a:pt x="0" y="90999"/>
                        <a:pt x="0" y="88758"/>
                      </a:cubicBezTo>
                      <a:cubicBezTo>
                        <a:pt x="0" y="88459"/>
                        <a:pt x="0" y="88200"/>
                        <a:pt x="0" y="87977"/>
                      </a:cubicBezTo>
                      <a:cubicBezTo>
                        <a:pt x="223" y="84991"/>
                        <a:pt x="335" y="82454"/>
                        <a:pt x="335" y="80364"/>
                      </a:cubicBezTo>
                      <a:lnTo>
                        <a:pt x="335" y="14885"/>
                      </a:lnTo>
                      <a:cubicBezTo>
                        <a:pt x="335" y="13244"/>
                        <a:pt x="299" y="11492"/>
                        <a:pt x="223" y="9625"/>
                      </a:cubicBezTo>
                      <a:cubicBezTo>
                        <a:pt x="148" y="9401"/>
                        <a:pt x="112" y="9178"/>
                        <a:pt x="112" y="8952"/>
                      </a:cubicBezTo>
                      <a:cubicBezTo>
                        <a:pt x="112" y="6642"/>
                        <a:pt x="896" y="4627"/>
                        <a:pt x="2461" y="2911"/>
                      </a:cubicBezTo>
                      <a:cubicBezTo>
                        <a:pt x="4105" y="968"/>
                        <a:pt x="6192" y="0"/>
                        <a:pt x="8729" y="0"/>
                      </a:cubicBezTo>
                      <a:lnTo>
                        <a:pt x="10855" y="0"/>
                      </a:lnTo>
                      <a:cubicBezTo>
                        <a:pt x="13467" y="0"/>
                        <a:pt x="15633" y="968"/>
                        <a:pt x="17349" y="2911"/>
                      </a:cubicBezTo>
                      <a:cubicBezTo>
                        <a:pt x="18915" y="4627"/>
                        <a:pt x="19699" y="6642"/>
                        <a:pt x="19699" y="8952"/>
                      </a:cubicBezTo>
                      <a:cubicBezTo>
                        <a:pt x="19699" y="9178"/>
                        <a:pt x="19699" y="9401"/>
                        <a:pt x="19699" y="9625"/>
                      </a:cubicBezTo>
                      <a:cubicBezTo>
                        <a:pt x="19551" y="11492"/>
                        <a:pt x="19476" y="13244"/>
                        <a:pt x="19476" y="14885"/>
                      </a:cubicBezTo>
                      <a:lnTo>
                        <a:pt x="19476" y="29435"/>
                      </a:lnTo>
                      <a:cubicBezTo>
                        <a:pt x="19476" y="30183"/>
                        <a:pt x="19850" y="30669"/>
                        <a:pt x="20595" y="30892"/>
                      </a:cubicBezTo>
                      <a:cubicBezTo>
                        <a:pt x="33130" y="34548"/>
                        <a:pt x="45554" y="38912"/>
                        <a:pt x="57866" y="43988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5" name="フリーフォーム: 図形 1034">
                  <a:extLst>
                    <a:ext uri="{FF2B5EF4-FFF2-40B4-BE49-F238E27FC236}">
                      <a16:creationId xmlns:a16="http://schemas.microsoft.com/office/drawing/2014/main" id="{B43B199C-A062-6A90-15C1-B3B7E1B94A5F}"/>
                    </a:ext>
                  </a:extLst>
                </p:cNvPr>
                <p:cNvSpPr/>
                <p:nvPr/>
              </p:nvSpPr>
              <p:spPr>
                <a:xfrm>
                  <a:off x="5342426" y="1664093"/>
                  <a:ext cx="97155" cy="90549"/>
                </a:xfrm>
                <a:custGeom>
                  <a:avLst/>
                  <a:gdLst>
                    <a:gd name="connsiteX0" fmla="*/ 69732 w 97155"/>
                    <a:gd name="connsiteY0" fmla="*/ 35483 h 90549"/>
                    <a:gd name="connsiteX1" fmla="*/ 69059 w 97155"/>
                    <a:gd name="connsiteY1" fmla="*/ 33018 h 90549"/>
                    <a:gd name="connsiteX2" fmla="*/ 69285 w 97155"/>
                    <a:gd name="connsiteY2" fmla="*/ 31676 h 90549"/>
                    <a:gd name="connsiteX3" fmla="*/ 71747 w 97155"/>
                    <a:gd name="connsiteY3" fmla="*/ 28877 h 90549"/>
                    <a:gd name="connsiteX4" fmla="*/ 74208 w 97155"/>
                    <a:gd name="connsiteY4" fmla="*/ 28319 h 90549"/>
                    <a:gd name="connsiteX5" fmla="*/ 76223 w 97155"/>
                    <a:gd name="connsiteY5" fmla="*/ 28654 h 90549"/>
                    <a:gd name="connsiteX6" fmla="*/ 79694 w 97155"/>
                    <a:gd name="connsiteY6" fmla="*/ 31341 h 90549"/>
                    <a:gd name="connsiteX7" fmla="*/ 83051 w 97155"/>
                    <a:gd name="connsiteY7" fmla="*/ 37271 h 90549"/>
                    <a:gd name="connsiteX8" fmla="*/ 83724 w 97155"/>
                    <a:gd name="connsiteY8" fmla="*/ 39624 h 90549"/>
                    <a:gd name="connsiteX9" fmla="*/ 83498 w 97155"/>
                    <a:gd name="connsiteY9" fmla="*/ 41301 h 90549"/>
                    <a:gd name="connsiteX10" fmla="*/ 80590 w 97155"/>
                    <a:gd name="connsiteY10" fmla="*/ 44435 h 90549"/>
                    <a:gd name="connsiteX11" fmla="*/ 78349 w 97155"/>
                    <a:gd name="connsiteY11" fmla="*/ 44884 h 90549"/>
                    <a:gd name="connsiteX12" fmla="*/ 76334 w 97155"/>
                    <a:gd name="connsiteY12" fmla="*/ 44546 h 90549"/>
                    <a:gd name="connsiteX13" fmla="*/ 73089 w 97155"/>
                    <a:gd name="connsiteY13" fmla="*/ 41639 h 90549"/>
                    <a:gd name="connsiteX14" fmla="*/ 69732 w 97155"/>
                    <a:gd name="connsiteY14" fmla="*/ 35483 h 90549"/>
                    <a:gd name="connsiteX15" fmla="*/ 82940 w 97155"/>
                    <a:gd name="connsiteY15" fmla="*/ 30219 h 90549"/>
                    <a:gd name="connsiteX16" fmla="*/ 82156 w 97155"/>
                    <a:gd name="connsiteY16" fmla="*/ 27647 h 90549"/>
                    <a:gd name="connsiteX17" fmla="*/ 82379 w 97155"/>
                    <a:gd name="connsiteY17" fmla="*/ 26416 h 90549"/>
                    <a:gd name="connsiteX18" fmla="*/ 84843 w 97155"/>
                    <a:gd name="connsiteY18" fmla="*/ 23505 h 90549"/>
                    <a:gd name="connsiteX19" fmla="*/ 87416 w 97155"/>
                    <a:gd name="connsiteY19" fmla="*/ 22944 h 90549"/>
                    <a:gd name="connsiteX20" fmla="*/ 89207 w 97155"/>
                    <a:gd name="connsiteY20" fmla="*/ 23171 h 90549"/>
                    <a:gd name="connsiteX21" fmla="*/ 92791 w 97155"/>
                    <a:gd name="connsiteY21" fmla="*/ 25743 h 90549"/>
                    <a:gd name="connsiteX22" fmla="*/ 96371 w 97155"/>
                    <a:gd name="connsiteY22" fmla="*/ 31341 h 90549"/>
                    <a:gd name="connsiteX23" fmla="*/ 97155 w 97155"/>
                    <a:gd name="connsiteY23" fmla="*/ 33914 h 90549"/>
                    <a:gd name="connsiteX24" fmla="*/ 96932 w 97155"/>
                    <a:gd name="connsiteY24" fmla="*/ 35483 h 90549"/>
                    <a:gd name="connsiteX25" fmla="*/ 94245 w 97155"/>
                    <a:gd name="connsiteY25" fmla="*/ 38617 h 90549"/>
                    <a:gd name="connsiteX26" fmla="*/ 91783 w 97155"/>
                    <a:gd name="connsiteY26" fmla="*/ 39175 h 90549"/>
                    <a:gd name="connsiteX27" fmla="*/ 89880 w 97155"/>
                    <a:gd name="connsiteY27" fmla="*/ 38840 h 90549"/>
                    <a:gd name="connsiteX28" fmla="*/ 86520 w 97155"/>
                    <a:gd name="connsiteY28" fmla="*/ 36041 h 90549"/>
                    <a:gd name="connsiteX29" fmla="*/ 82940 w 97155"/>
                    <a:gd name="connsiteY29" fmla="*/ 30219 h 90549"/>
                    <a:gd name="connsiteX30" fmla="*/ 10074 w 97155"/>
                    <a:gd name="connsiteY30" fmla="*/ 23171 h 90549"/>
                    <a:gd name="connsiteX31" fmla="*/ 8506 w 97155"/>
                    <a:gd name="connsiteY31" fmla="*/ 23394 h 90549"/>
                    <a:gd name="connsiteX32" fmla="*/ 3357 w 97155"/>
                    <a:gd name="connsiteY32" fmla="*/ 21602 h 90549"/>
                    <a:gd name="connsiteX33" fmla="*/ 0 w 97155"/>
                    <a:gd name="connsiteY33" fmla="*/ 15669 h 90549"/>
                    <a:gd name="connsiteX34" fmla="*/ 0 w 97155"/>
                    <a:gd name="connsiteY34" fmla="*/ 14773 h 90549"/>
                    <a:gd name="connsiteX35" fmla="*/ 2238 w 97155"/>
                    <a:gd name="connsiteY35" fmla="*/ 8955 h 90549"/>
                    <a:gd name="connsiteX36" fmla="*/ 8506 w 97155"/>
                    <a:gd name="connsiteY36" fmla="*/ 5933 h 90549"/>
                    <a:gd name="connsiteX37" fmla="*/ 10858 w 97155"/>
                    <a:gd name="connsiteY37" fmla="*/ 5710 h 90549"/>
                    <a:gd name="connsiteX38" fmla="*/ 29716 w 97155"/>
                    <a:gd name="connsiteY38" fmla="*/ 4141 h 90549"/>
                    <a:gd name="connsiteX39" fmla="*/ 59434 w 97155"/>
                    <a:gd name="connsiteY39" fmla="*/ 1565 h 90549"/>
                    <a:gd name="connsiteX40" fmla="*/ 83612 w 97155"/>
                    <a:gd name="connsiteY40" fmla="*/ 0 h 90549"/>
                    <a:gd name="connsiteX41" fmla="*/ 84170 w 97155"/>
                    <a:gd name="connsiteY41" fmla="*/ 0 h 90549"/>
                    <a:gd name="connsiteX42" fmla="*/ 89880 w 97155"/>
                    <a:gd name="connsiteY42" fmla="*/ 2350 h 90549"/>
                    <a:gd name="connsiteX43" fmla="*/ 92564 w 97155"/>
                    <a:gd name="connsiteY43" fmla="*/ 8506 h 90549"/>
                    <a:gd name="connsiteX44" fmla="*/ 89992 w 97155"/>
                    <a:gd name="connsiteY44" fmla="*/ 14773 h 90549"/>
                    <a:gd name="connsiteX45" fmla="*/ 83724 w 97155"/>
                    <a:gd name="connsiteY45" fmla="*/ 17461 h 90549"/>
                    <a:gd name="connsiteX46" fmla="*/ 70851 w 97155"/>
                    <a:gd name="connsiteY46" fmla="*/ 18691 h 90549"/>
                    <a:gd name="connsiteX47" fmla="*/ 54789 w 97155"/>
                    <a:gd name="connsiteY47" fmla="*/ 29438 h 90549"/>
                    <a:gd name="connsiteX48" fmla="*/ 48018 w 97155"/>
                    <a:gd name="connsiteY48" fmla="*/ 48130 h 90549"/>
                    <a:gd name="connsiteX49" fmla="*/ 73650 w 97155"/>
                    <a:gd name="connsiteY49" fmla="*/ 71412 h 90549"/>
                    <a:gd name="connsiteX50" fmla="*/ 79356 w 97155"/>
                    <a:gd name="connsiteY50" fmla="*/ 75215 h 90549"/>
                    <a:gd name="connsiteX51" fmla="*/ 80590 w 97155"/>
                    <a:gd name="connsiteY51" fmla="*/ 79245 h 90549"/>
                    <a:gd name="connsiteX52" fmla="*/ 80252 w 97155"/>
                    <a:gd name="connsiteY52" fmla="*/ 81821 h 90549"/>
                    <a:gd name="connsiteX53" fmla="*/ 80029 w 97155"/>
                    <a:gd name="connsiteY53" fmla="*/ 82493 h 90549"/>
                    <a:gd name="connsiteX54" fmla="*/ 74992 w 97155"/>
                    <a:gd name="connsiteY54" fmla="*/ 88873 h 90549"/>
                    <a:gd name="connsiteX55" fmla="*/ 69397 w 97155"/>
                    <a:gd name="connsiteY55" fmla="*/ 90550 h 90549"/>
                    <a:gd name="connsiteX56" fmla="*/ 67271 w 97155"/>
                    <a:gd name="connsiteY56" fmla="*/ 90327 h 90549"/>
                    <a:gd name="connsiteX57" fmla="*/ 48241 w 97155"/>
                    <a:gd name="connsiteY57" fmla="*/ 83163 h 90549"/>
                    <a:gd name="connsiteX58" fmla="*/ 34922 w 97155"/>
                    <a:gd name="connsiteY58" fmla="*/ 70124 h 90549"/>
                    <a:gd name="connsiteX59" fmla="*/ 29885 w 97155"/>
                    <a:gd name="connsiteY59" fmla="*/ 51825 h 90549"/>
                    <a:gd name="connsiteX60" fmla="*/ 33972 w 97155"/>
                    <a:gd name="connsiteY60" fmla="*/ 33130 h 90549"/>
                    <a:gd name="connsiteX61" fmla="*/ 43427 w 97155"/>
                    <a:gd name="connsiteY61" fmla="*/ 19476 h 90549"/>
                    <a:gd name="connsiteX62" fmla="*/ 43485 w 97155"/>
                    <a:gd name="connsiteY62" fmla="*/ 19029 h 90549"/>
                    <a:gd name="connsiteX63" fmla="*/ 43093 w 97155"/>
                    <a:gd name="connsiteY63" fmla="*/ 18803 h 90549"/>
                    <a:gd name="connsiteX64" fmla="*/ 10074 w 97155"/>
                    <a:gd name="connsiteY64" fmla="*/ 23171 h 90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97155" h="90549">
                      <a:moveTo>
                        <a:pt x="69732" y="35483"/>
                      </a:moveTo>
                      <a:cubicBezTo>
                        <a:pt x="69285" y="34659"/>
                        <a:pt x="69059" y="33839"/>
                        <a:pt x="69059" y="33018"/>
                      </a:cubicBezTo>
                      <a:cubicBezTo>
                        <a:pt x="69059" y="32572"/>
                        <a:pt x="69135" y="32123"/>
                        <a:pt x="69285" y="31676"/>
                      </a:cubicBezTo>
                      <a:cubicBezTo>
                        <a:pt x="69656" y="30334"/>
                        <a:pt x="70477" y="29399"/>
                        <a:pt x="71747" y="28877"/>
                      </a:cubicBezTo>
                      <a:cubicBezTo>
                        <a:pt x="72567" y="28503"/>
                        <a:pt x="73387" y="28319"/>
                        <a:pt x="74208" y="28319"/>
                      </a:cubicBezTo>
                      <a:cubicBezTo>
                        <a:pt x="74880" y="28319"/>
                        <a:pt x="75553" y="28431"/>
                        <a:pt x="76223" y="28654"/>
                      </a:cubicBezTo>
                      <a:cubicBezTo>
                        <a:pt x="77716" y="29100"/>
                        <a:pt x="78874" y="29996"/>
                        <a:pt x="79694" y="31341"/>
                      </a:cubicBezTo>
                      <a:cubicBezTo>
                        <a:pt x="80889" y="33281"/>
                        <a:pt x="82008" y="35257"/>
                        <a:pt x="83051" y="37271"/>
                      </a:cubicBezTo>
                      <a:cubicBezTo>
                        <a:pt x="83498" y="38019"/>
                        <a:pt x="83724" y="38804"/>
                        <a:pt x="83724" y="39624"/>
                      </a:cubicBezTo>
                      <a:cubicBezTo>
                        <a:pt x="83724" y="40221"/>
                        <a:pt x="83649" y="40779"/>
                        <a:pt x="83498" y="41301"/>
                      </a:cubicBezTo>
                      <a:cubicBezTo>
                        <a:pt x="82976" y="42794"/>
                        <a:pt x="82008" y="43838"/>
                        <a:pt x="80590" y="44435"/>
                      </a:cubicBezTo>
                      <a:cubicBezTo>
                        <a:pt x="79842" y="44733"/>
                        <a:pt x="79097" y="44884"/>
                        <a:pt x="78349" y="44884"/>
                      </a:cubicBezTo>
                      <a:cubicBezTo>
                        <a:pt x="77679" y="44884"/>
                        <a:pt x="77007" y="44773"/>
                        <a:pt x="76334" y="44546"/>
                      </a:cubicBezTo>
                      <a:cubicBezTo>
                        <a:pt x="74844" y="43952"/>
                        <a:pt x="73761" y="42981"/>
                        <a:pt x="73089" y="41639"/>
                      </a:cubicBezTo>
                      <a:cubicBezTo>
                        <a:pt x="71970" y="39325"/>
                        <a:pt x="70851" y="37271"/>
                        <a:pt x="69732" y="35483"/>
                      </a:cubicBezTo>
                      <a:close/>
                      <a:moveTo>
                        <a:pt x="82940" y="30219"/>
                      </a:moveTo>
                      <a:cubicBezTo>
                        <a:pt x="82418" y="29399"/>
                        <a:pt x="82156" y="28542"/>
                        <a:pt x="82156" y="27647"/>
                      </a:cubicBezTo>
                      <a:cubicBezTo>
                        <a:pt x="82156" y="27273"/>
                        <a:pt x="82231" y="26862"/>
                        <a:pt x="82379" y="26416"/>
                      </a:cubicBezTo>
                      <a:cubicBezTo>
                        <a:pt x="82753" y="25071"/>
                        <a:pt x="83573" y="24103"/>
                        <a:pt x="84843" y="23505"/>
                      </a:cubicBezTo>
                      <a:cubicBezTo>
                        <a:pt x="85663" y="23131"/>
                        <a:pt x="86520" y="22944"/>
                        <a:pt x="87416" y="22944"/>
                      </a:cubicBezTo>
                      <a:cubicBezTo>
                        <a:pt x="88013" y="22944"/>
                        <a:pt x="88610" y="23020"/>
                        <a:pt x="89207" y="23171"/>
                      </a:cubicBezTo>
                      <a:cubicBezTo>
                        <a:pt x="90700" y="23617"/>
                        <a:pt x="91895" y="24477"/>
                        <a:pt x="92791" y="25743"/>
                      </a:cubicBezTo>
                      <a:cubicBezTo>
                        <a:pt x="94057" y="27610"/>
                        <a:pt x="95252" y="29474"/>
                        <a:pt x="96371" y="31341"/>
                      </a:cubicBezTo>
                      <a:cubicBezTo>
                        <a:pt x="96893" y="32234"/>
                        <a:pt x="97155" y="33094"/>
                        <a:pt x="97155" y="33914"/>
                      </a:cubicBezTo>
                      <a:cubicBezTo>
                        <a:pt x="97155" y="34436"/>
                        <a:pt x="97080" y="34958"/>
                        <a:pt x="96932" y="35483"/>
                      </a:cubicBezTo>
                      <a:cubicBezTo>
                        <a:pt x="96483" y="36900"/>
                        <a:pt x="95587" y="37944"/>
                        <a:pt x="94245" y="38617"/>
                      </a:cubicBezTo>
                      <a:cubicBezTo>
                        <a:pt x="93424" y="38988"/>
                        <a:pt x="92604" y="39175"/>
                        <a:pt x="91783" y="39175"/>
                      </a:cubicBezTo>
                      <a:cubicBezTo>
                        <a:pt x="91111" y="39175"/>
                        <a:pt x="90477" y="39063"/>
                        <a:pt x="89880" y="38840"/>
                      </a:cubicBezTo>
                      <a:cubicBezTo>
                        <a:pt x="88387" y="38390"/>
                        <a:pt x="87268" y="37458"/>
                        <a:pt x="86520" y="36041"/>
                      </a:cubicBezTo>
                      <a:cubicBezTo>
                        <a:pt x="85401" y="34026"/>
                        <a:pt x="84210" y="32086"/>
                        <a:pt x="82940" y="30219"/>
                      </a:cubicBezTo>
                      <a:close/>
                      <a:moveTo>
                        <a:pt x="10074" y="23171"/>
                      </a:moveTo>
                      <a:cubicBezTo>
                        <a:pt x="9552" y="23318"/>
                        <a:pt x="9027" y="23394"/>
                        <a:pt x="8506" y="23394"/>
                      </a:cubicBezTo>
                      <a:cubicBezTo>
                        <a:pt x="6642" y="23394"/>
                        <a:pt x="4925" y="22797"/>
                        <a:pt x="3357" y="21602"/>
                      </a:cubicBezTo>
                      <a:cubicBezTo>
                        <a:pt x="1342" y="20109"/>
                        <a:pt x="223" y="18133"/>
                        <a:pt x="0" y="15669"/>
                      </a:cubicBezTo>
                      <a:cubicBezTo>
                        <a:pt x="0" y="15371"/>
                        <a:pt x="0" y="15072"/>
                        <a:pt x="0" y="14773"/>
                      </a:cubicBezTo>
                      <a:cubicBezTo>
                        <a:pt x="0" y="12611"/>
                        <a:pt x="745" y="10671"/>
                        <a:pt x="2238" y="8955"/>
                      </a:cubicBezTo>
                      <a:cubicBezTo>
                        <a:pt x="3879" y="7088"/>
                        <a:pt x="5969" y="6081"/>
                        <a:pt x="8506" y="5933"/>
                      </a:cubicBezTo>
                      <a:cubicBezTo>
                        <a:pt x="9477" y="5857"/>
                        <a:pt x="10261" y="5782"/>
                        <a:pt x="10858" y="5710"/>
                      </a:cubicBezTo>
                      <a:cubicBezTo>
                        <a:pt x="11827" y="5634"/>
                        <a:pt x="18112" y="5113"/>
                        <a:pt x="29716" y="4141"/>
                      </a:cubicBezTo>
                      <a:cubicBezTo>
                        <a:pt x="41319" y="3170"/>
                        <a:pt x="51227" y="2313"/>
                        <a:pt x="59434" y="1565"/>
                      </a:cubicBezTo>
                      <a:cubicBezTo>
                        <a:pt x="66375" y="1044"/>
                        <a:pt x="74434" y="522"/>
                        <a:pt x="83612" y="0"/>
                      </a:cubicBezTo>
                      <a:cubicBezTo>
                        <a:pt x="83836" y="0"/>
                        <a:pt x="84023" y="0"/>
                        <a:pt x="84170" y="0"/>
                      </a:cubicBezTo>
                      <a:cubicBezTo>
                        <a:pt x="86336" y="0"/>
                        <a:pt x="88236" y="784"/>
                        <a:pt x="89880" y="2350"/>
                      </a:cubicBezTo>
                      <a:cubicBezTo>
                        <a:pt x="91669" y="4066"/>
                        <a:pt x="92564" y="6120"/>
                        <a:pt x="92564" y="8506"/>
                      </a:cubicBezTo>
                      <a:cubicBezTo>
                        <a:pt x="92564" y="10895"/>
                        <a:pt x="91708" y="12985"/>
                        <a:pt x="89992" y="14773"/>
                      </a:cubicBezTo>
                      <a:cubicBezTo>
                        <a:pt x="88275" y="16490"/>
                        <a:pt x="86185" y="17385"/>
                        <a:pt x="83724" y="17461"/>
                      </a:cubicBezTo>
                      <a:cubicBezTo>
                        <a:pt x="78126" y="17684"/>
                        <a:pt x="73837" y="18094"/>
                        <a:pt x="70851" y="18691"/>
                      </a:cubicBezTo>
                      <a:cubicBezTo>
                        <a:pt x="64658" y="20037"/>
                        <a:pt x="59305" y="23617"/>
                        <a:pt x="54789" y="29438"/>
                      </a:cubicBezTo>
                      <a:cubicBezTo>
                        <a:pt x="50274" y="35257"/>
                        <a:pt x="48018" y="41488"/>
                        <a:pt x="48018" y="48130"/>
                      </a:cubicBezTo>
                      <a:cubicBezTo>
                        <a:pt x="48018" y="60665"/>
                        <a:pt x="56563" y="68426"/>
                        <a:pt x="73650" y="71412"/>
                      </a:cubicBezTo>
                      <a:cubicBezTo>
                        <a:pt x="76111" y="71858"/>
                        <a:pt x="78014" y="73128"/>
                        <a:pt x="79356" y="75215"/>
                      </a:cubicBezTo>
                      <a:cubicBezTo>
                        <a:pt x="80180" y="76485"/>
                        <a:pt x="80590" y="77827"/>
                        <a:pt x="80590" y="79245"/>
                      </a:cubicBezTo>
                      <a:cubicBezTo>
                        <a:pt x="80590" y="80068"/>
                        <a:pt x="80479" y="80925"/>
                        <a:pt x="80252" y="81821"/>
                      </a:cubicBezTo>
                      <a:lnTo>
                        <a:pt x="80029" y="82493"/>
                      </a:lnTo>
                      <a:cubicBezTo>
                        <a:pt x="79058" y="85253"/>
                        <a:pt x="77381" y="87380"/>
                        <a:pt x="74992" y="88873"/>
                      </a:cubicBezTo>
                      <a:cubicBezTo>
                        <a:pt x="73200" y="89992"/>
                        <a:pt x="71336" y="90550"/>
                        <a:pt x="69397" y="90550"/>
                      </a:cubicBezTo>
                      <a:cubicBezTo>
                        <a:pt x="68724" y="90550"/>
                        <a:pt x="68016" y="90477"/>
                        <a:pt x="67271" y="90327"/>
                      </a:cubicBezTo>
                      <a:cubicBezTo>
                        <a:pt x="60107" y="88834"/>
                        <a:pt x="53764" y="86448"/>
                        <a:pt x="48241" y="83163"/>
                      </a:cubicBezTo>
                      <a:cubicBezTo>
                        <a:pt x="42719" y="79881"/>
                        <a:pt x="38279" y="75535"/>
                        <a:pt x="34922" y="70124"/>
                      </a:cubicBezTo>
                      <a:cubicBezTo>
                        <a:pt x="31565" y="64713"/>
                        <a:pt x="29885" y="58614"/>
                        <a:pt x="29885" y="51825"/>
                      </a:cubicBezTo>
                      <a:cubicBezTo>
                        <a:pt x="29885" y="45032"/>
                        <a:pt x="31248" y="38804"/>
                        <a:pt x="33972" y="33130"/>
                      </a:cubicBezTo>
                      <a:cubicBezTo>
                        <a:pt x="36695" y="27460"/>
                        <a:pt x="39847" y="22908"/>
                        <a:pt x="43427" y="19476"/>
                      </a:cubicBezTo>
                      <a:cubicBezTo>
                        <a:pt x="43578" y="19325"/>
                        <a:pt x="43596" y="19177"/>
                        <a:pt x="43485" y="19029"/>
                      </a:cubicBezTo>
                      <a:cubicBezTo>
                        <a:pt x="43373" y="18878"/>
                        <a:pt x="43240" y="18803"/>
                        <a:pt x="43093" y="18803"/>
                      </a:cubicBezTo>
                      <a:cubicBezTo>
                        <a:pt x="30183" y="20148"/>
                        <a:pt x="19177" y="21602"/>
                        <a:pt x="10074" y="23171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6" name="フリーフォーム: 図形 1035">
                  <a:extLst>
                    <a:ext uri="{FF2B5EF4-FFF2-40B4-BE49-F238E27FC236}">
                      <a16:creationId xmlns:a16="http://schemas.microsoft.com/office/drawing/2014/main" id="{E8A0110A-AA6A-2769-8797-F647C7630F0C}"/>
                    </a:ext>
                  </a:extLst>
                </p:cNvPr>
                <p:cNvSpPr/>
                <p:nvPr/>
              </p:nvSpPr>
              <p:spPr>
                <a:xfrm>
                  <a:off x="4652603" y="1820682"/>
                  <a:ext cx="100736" cy="108236"/>
                </a:xfrm>
                <a:custGeom>
                  <a:avLst/>
                  <a:gdLst>
                    <a:gd name="connsiteX0" fmla="*/ 67829 w 100736"/>
                    <a:gd name="connsiteY0" fmla="*/ 88649 h 108236"/>
                    <a:gd name="connsiteX1" fmla="*/ 67829 w 100736"/>
                    <a:gd name="connsiteY1" fmla="*/ 80141 h 108236"/>
                    <a:gd name="connsiteX2" fmla="*/ 67494 w 100736"/>
                    <a:gd name="connsiteY2" fmla="*/ 79637 h 108236"/>
                    <a:gd name="connsiteX3" fmla="*/ 66934 w 100736"/>
                    <a:gd name="connsiteY3" fmla="*/ 79694 h 108236"/>
                    <a:gd name="connsiteX4" fmla="*/ 49809 w 100736"/>
                    <a:gd name="connsiteY4" fmla="*/ 90438 h 108236"/>
                    <a:gd name="connsiteX5" fmla="*/ 49641 w 100736"/>
                    <a:gd name="connsiteY5" fmla="*/ 90830 h 108236"/>
                    <a:gd name="connsiteX6" fmla="*/ 49921 w 100736"/>
                    <a:gd name="connsiteY6" fmla="*/ 91111 h 108236"/>
                    <a:gd name="connsiteX7" fmla="*/ 64808 w 100736"/>
                    <a:gd name="connsiteY7" fmla="*/ 91334 h 108236"/>
                    <a:gd name="connsiteX8" fmla="*/ 67829 w 100736"/>
                    <a:gd name="connsiteY8" fmla="*/ 88649 h 108236"/>
                    <a:gd name="connsiteX9" fmla="*/ 33243 w 100736"/>
                    <a:gd name="connsiteY9" fmla="*/ 57085 h 108236"/>
                    <a:gd name="connsiteX10" fmla="*/ 32124 w 100736"/>
                    <a:gd name="connsiteY10" fmla="*/ 58204 h 108236"/>
                    <a:gd name="connsiteX11" fmla="*/ 32124 w 100736"/>
                    <a:gd name="connsiteY11" fmla="*/ 61226 h 108236"/>
                    <a:gd name="connsiteX12" fmla="*/ 32460 w 100736"/>
                    <a:gd name="connsiteY12" fmla="*/ 62010 h 108236"/>
                    <a:gd name="connsiteX13" fmla="*/ 33243 w 100736"/>
                    <a:gd name="connsiteY13" fmla="*/ 62345 h 108236"/>
                    <a:gd name="connsiteX14" fmla="*/ 47346 w 100736"/>
                    <a:gd name="connsiteY14" fmla="*/ 61561 h 108236"/>
                    <a:gd name="connsiteX15" fmla="*/ 62569 w 100736"/>
                    <a:gd name="connsiteY15" fmla="*/ 60777 h 108236"/>
                    <a:gd name="connsiteX16" fmla="*/ 64583 w 100736"/>
                    <a:gd name="connsiteY16" fmla="*/ 60107 h 108236"/>
                    <a:gd name="connsiteX17" fmla="*/ 67718 w 100736"/>
                    <a:gd name="connsiteY17" fmla="*/ 57420 h 108236"/>
                    <a:gd name="connsiteX18" fmla="*/ 67829 w 100736"/>
                    <a:gd name="connsiteY18" fmla="*/ 57196 h 108236"/>
                    <a:gd name="connsiteX19" fmla="*/ 67718 w 100736"/>
                    <a:gd name="connsiteY19" fmla="*/ 57085 h 108236"/>
                    <a:gd name="connsiteX20" fmla="*/ 33243 w 100736"/>
                    <a:gd name="connsiteY20" fmla="*/ 57085 h 108236"/>
                    <a:gd name="connsiteX21" fmla="*/ 67829 w 100736"/>
                    <a:gd name="connsiteY21" fmla="*/ 25520 h 108236"/>
                    <a:gd name="connsiteX22" fmla="*/ 66710 w 100736"/>
                    <a:gd name="connsiteY22" fmla="*/ 24401 h 108236"/>
                    <a:gd name="connsiteX23" fmla="*/ 33243 w 100736"/>
                    <a:gd name="connsiteY23" fmla="*/ 24401 h 108236"/>
                    <a:gd name="connsiteX24" fmla="*/ 32124 w 100736"/>
                    <a:gd name="connsiteY24" fmla="*/ 25520 h 108236"/>
                    <a:gd name="connsiteX25" fmla="*/ 32124 w 100736"/>
                    <a:gd name="connsiteY25" fmla="*/ 27758 h 108236"/>
                    <a:gd name="connsiteX26" fmla="*/ 33243 w 100736"/>
                    <a:gd name="connsiteY26" fmla="*/ 28877 h 108236"/>
                    <a:gd name="connsiteX27" fmla="*/ 66710 w 100736"/>
                    <a:gd name="connsiteY27" fmla="*/ 28877 h 108236"/>
                    <a:gd name="connsiteX28" fmla="*/ 67829 w 100736"/>
                    <a:gd name="connsiteY28" fmla="*/ 27758 h 108236"/>
                    <a:gd name="connsiteX29" fmla="*/ 67829 w 100736"/>
                    <a:gd name="connsiteY29" fmla="*/ 25520 h 108236"/>
                    <a:gd name="connsiteX30" fmla="*/ 66710 w 100736"/>
                    <a:gd name="connsiteY30" fmla="*/ 45331 h 108236"/>
                    <a:gd name="connsiteX31" fmla="*/ 67829 w 100736"/>
                    <a:gd name="connsiteY31" fmla="*/ 44212 h 108236"/>
                    <a:gd name="connsiteX32" fmla="*/ 67829 w 100736"/>
                    <a:gd name="connsiteY32" fmla="*/ 41639 h 108236"/>
                    <a:gd name="connsiteX33" fmla="*/ 66710 w 100736"/>
                    <a:gd name="connsiteY33" fmla="*/ 40520 h 108236"/>
                    <a:gd name="connsiteX34" fmla="*/ 33243 w 100736"/>
                    <a:gd name="connsiteY34" fmla="*/ 40520 h 108236"/>
                    <a:gd name="connsiteX35" fmla="*/ 32124 w 100736"/>
                    <a:gd name="connsiteY35" fmla="*/ 41639 h 108236"/>
                    <a:gd name="connsiteX36" fmla="*/ 32124 w 100736"/>
                    <a:gd name="connsiteY36" fmla="*/ 44212 h 108236"/>
                    <a:gd name="connsiteX37" fmla="*/ 33243 w 100736"/>
                    <a:gd name="connsiteY37" fmla="*/ 45331 h 108236"/>
                    <a:gd name="connsiteX38" fmla="*/ 66710 w 100736"/>
                    <a:gd name="connsiteY38" fmla="*/ 45331 h 108236"/>
                    <a:gd name="connsiteX39" fmla="*/ 85402 w 100736"/>
                    <a:gd name="connsiteY39" fmla="*/ 36825 h 108236"/>
                    <a:gd name="connsiteX40" fmla="*/ 88648 w 100736"/>
                    <a:gd name="connsiteY40" fmla="*/ 34475 h 108236"/>
                    <a:gd name="connsiteX41" fmla="*/ 90215 w 100736"/>
                    <a:gd name="connsiteY41" fmla="*/ 34138 h 108236"/>
                    <a:gd name="connsiteX42" fmla="*/ 92566 w 100736"/>
                    <a:gd name="connsiteY42" fmla="*/ 34698 h 108236"/>
                    <a:gd name="connsiteX43" fmla="*/ 96260 w 100736"/>
                    <a:gd name="connsiteY43" fmla="*/ 36490 h 108236"/>
                    <a:gd name="connsiteX44" fmla="*/ 100513 w 100736"/>
                    <a:gd name="connsiteY44" fmla="*/ 41527 h 108236"/>
                    <a:gd name="connsiteX45" fmla="*/ 100737 w 100736"/>
                    <a:gd name="connsiteY45" fmla="*/ 43654 h 108236"/>
                    <a:gd name="connsiteX46" fmla="*/ 99393 w 100736"/>
                    <a:gd name="connsiteY46" fmla="*/ 47907 h 108236"/>
                    <a:gd name="connsiteX47" fmla="*/ 85850 w 100736"/>
                    <a:gd name="connsiteY47" fmla="*/ 63576 h 108236"/>
                    <a:gd name="connsiteX48" fmla="*/ 85066 w 100736"/>
                    <a:gd name="connsiteY48" fmla="*/ 65479 h 108236"/>
                    <a:gd name="connsiteX49" fmla="*/ 85066 w 100736"/>
                    <a:gd name="connsiteY49" fmla="*/ 88873 h 108236"/>
                    <a:gd name="connsiteX50" fmla="*/ 83556 w 100736"/>
                    <a:gd name="connsiteY50" fmla="*/ 99562 h 108236"/>
                    <a:gd name="connsiteX51" fmla="*/ 78015 w 100736"/>
                    <a:gd name="connsiteY51" fmla="*/ 105438 h 108236"/>
                    <a:gd name="connsiteX52" fmla="*/ 68949 w 100736"/>
                    <a:gd name="connsiteY52" fmla="*/ 107899 h 108236"/>
                    <a:gd name="connsiteX53" fmla="*/ 64136 w 100736"/>
                    <a:gd name="connsiteY53" fmla="*/ 108237 h 108236"/>
                    <a:gd name="connsiteX54" fmla="*/ 63576 w 100736"/>
                    <a:gd name="connsiteY54" fmla="*/ 108237 h 108236"/>
                    <a:gd name="connsiteX55" fmla="*/ 56860 w 100736"/>
                    <a:gd name="connsiteY55" fmla="*/ 105773 h 108236"/>
                    <a:gd name="connsiteX56" fmla="*/ 52159 w 100736"/>
                    <a:gd name="connsiteY56" fmla="*/ 99058 h 108236"/>
                    <a:gd name="connsiteX57" fmla="*/ 49249 w 100736"/>
                    <a:gd name="connsiteY57" fmla="*/ 92118 h 108236"/>
                    <a:gd name="connsiteX58" fmla="*/ 47682 w 100736"/>
                    <a:gd name="connsiteY58" fmla="*/ 91672 h 108236"/>
                    <a:gd name="connsiteX59" fmla="*/ 17349 w 100736"/>
                    <a:gd name="connsiteY59" fmla="*/ 104654 h 108236"/>
                    <a:gd name="connsiteX60" fmla="*/ 13544 w 100736"/>
                    <a:gd name="connsiteY60" fmla="*/ 105326 h 108236"/>
                    <a:gd name="connsiteX61" fmla="*/ 9514 w 100736"/>
                    <a:gd name="connsiteY61" fmla="*/ 104542 h 108236"/>
                    <a:gd name="connsiteX62" fmla="*/ 3022 w 100736"/>
                    <a:gd name="connsiteY62" fmla="*/ 99616 h 108236"/>
                    <a:gd name="connsiteX63" fmla="*/ 1679 w 100736"/>
                    <a:gd name="connsiteY63" fmla="*/ 95925 h 108236"/>
                    <a:gd name="connsiteX64" fmla="*/ 2015 w 100736"/>
                    <a:gd name="connsiteY64" fmla="*/ 93910 h 108236"/>
                    <a:gd name="connsiteX65" fmla="*/ 6156 w 100736"/>
                    <a:gd name="connsiteY65" fmla="*/ 89880 h 108236"/>
                    <a:gd name="connsiteX66" fmla="*/ 37049 w 100736"/>
                    <a:gd name="connsiteY66" fmla="*/ 77791 h 108236"/>
                    <a:gd name="connsiteX67" fmla="*/ 37217 w 100736"/>
                    <a:gd name="connsiteY67" fmla="*/ 77622 h 108236"/>
                    <a:gd name="connsiteX68" fmla="*/ 36937 w 100736"/>
                    <a:gd name="connsiteY68" fmla="*/ 77456 h 108236"/>
                    <a:gd name="connsiteX69" fmla="*/ 9514 w 100736"/>
                    <a:gd name="connsiteY69" fmla="*/ 79471 h 108236"/>
                    <a:gd name="connsiteX70" fmla="*/ 8731 w 100736"/>
                    <a:gd name="connsiteY70" fmla="*/ 79471 h 108236"/>
                    <a:gd name="connsiteX71" fmla="*/ 3246 w 100736"/>
                    <a:gd name="connsiteY71" fmla="*/ 77456 h 108236"/>
                    <a:gd name="connsiteX72" fmla="*/ 0 w 100736"/>
                    <a:gd name="connsiteY72" fmla="*/ 71858 h 108236"/>
                    <a:gd name="connsiteX73" fmla="*/ 0 w 100736"/>
                    <a:gd name="connsiteY73" fmla="*/ 70739 h 108236"/>
                    <a:gd name="connsiteX74" fmla="*/ 1679 w 100736"/>
                    <a:gd name="connsiteY74" fmla="*/ 66037 h 108236"/>
                    <a:gd name="connsiteX75" fmla="*/ 7163 w 100736"/>
                    <a:gd name="connsiteY75" fmla="*/ 63464 h 108236"/>
                    <a:gd name="connsiteX76" fmla="*/ 14327 w 100736"/>
                    <a:gd name="connsiteY76" fmla="*/ 63129 h 108236"/>
                    <a:gd name="connsiteX77" fmla="*/ 15446 w 100736"/>
                    <a:gd name="connsiteY77" fmla="*/ 62010 h 108236"/>
                    <a:gd name="connsiteX78" fmla="*/ 15446 w 100736"/>
                    <a:gd name="connsiteY78" fmla="*/ 19922 h 108236"/>
                    <a:gd name="connsiteX79" fmla="*/ 18301 w 100736"/>
                    <a:gd name="connsiteY79" fmla="*/ 13039 h 108236"/>
                    <a:gd name="connsiteX80" fmla="*/ 25184 w 100736"/>
                    <a:gd name="connsiteY80" fmla="*/ 10186 h 108236"/>
                    <a:gd name="connsiteX81" fmla="*/ 38280 w 100736"/>
                    <a:gd name="connsiteY81" fmla="*/ 10186 h 108236"/>
                    <a:gd name="connsiteX82" fmla="*/ 39735 w 100736"/>
                    <a:gd name="connsiteY82" fmla="*/ 9067 h 108236"/>
                    <a:gd name="connsiteX83" fmla="*/ 39959 w 100736"/>
                    <a:gd name="connsiteY83" fmla="*/ 8506 h 108236"/>
                    <a:gd name="connsiteX84" fmla="*/ 44660 w 100736"/>
                    <a:gd name="connsiteY84" fmla="*/ 2015 h 108236"/>
                    <a:gd name="connsiteX85" fmla="*/ 50928 w 100736"/>
                    <a:gd name="connsiteY85" fmla="*/ 0 h 108236"/>
                    <a:gd name="connsiteX86" fmla="*/ 52159 w 100736"/>
                    <a:gd name="connsiteY86" fmla="*/ 0 h 108236"/>
                    <a:gd name="connsiteX87" fmla="*/ 53950 w 100736"/>
                    <a:gd name="connsiteY87" fmla="*/ 223 h 108236"/>
                    <a:gd name="connsiteX88" fmla="*/ 58763 w 100736"/>
                    <a:gd name="connsiteY88" fmla="*/ 3469 h 108236"/>
                    <a:gd name="connsiteX89" fmla="*/ 59547 w 100736"/>
                    <a:gd name="connsiteY89" fmla="*/ 6268 h 108236"/>
                    <a:gd name="connsiteX90" fmla="*/ 58763 w 100736"/>
                    <a:gd name="connsiteY90" fmla="*/ 9290 h 108236"/>
                    <a:gd name="connsiteX91" fmla="*/ 58707 w 100736"/>
                    <a:gd name="connsiteY91" fmla="*/ 9851 h 108236"/>
                    <a:gd name="connsiteX92" fmla="*/ 59323 w 100736"/>
                    <a:gd name="connsiteY92" fmla="*/ 10186 h 108236"/>
                    <a:gd name="connsiteX93" fmla="*/ 75329 w 100736"/>
                    <a:gd name="connsiteY93" fmla="*/ 10186 h 108236"/>
                    <a:gd name="connsiteX94" fmla="*/ 82213 w 100736"/>
                    <a:gd name="connsiteY94" fmla="*/ 13039 h 108236"/>
                    <a:gd name="connsiteX95" fmla="*/ 85066 w 100736"/>
                    <a:gd name="connsiteY95" fmla="*/ 19922 h 108236"/>
                    <a:gd name="connsiteX96" fmla="*/ 85066 w 100736"/>
                    <a:gd name="connsiteY96" fmla="*/ 36713 h 108236"/>
                    <a:gd name="connsiteX97" fmla="*/ 85179 w 100736"/>
                    <a:gd name="connsiteY97" fmla="*/ 36879 h 108236"/>
                    <a:gd name="connsiteX98" fmla="*/ 85402 w 100736"/>
                    <a:gd name="connsiteY98" fmla="*/ 36825 h 108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00736" h="108236">
                      <a:moveTo>
                        <a:pt x="67829" y="88649"/>
                      </a:moveTo>
                      <a:lnTo>
                        <a:pt x="67829" y="80141"/>
                      </a:lnTo>
                      <a:cubicBezTo>
                        <a:pt x="67829" y="79918"/>
                        <a:pt x="67718" y="79749"/>
                        <a:pt x="67494" y="79637"/>
                      </a:cubicBezTo>
                      <a:cubicBezTo>
                        <a:pt x="67270" y="79525"/>
                        <a:pt x="67083" y="79544"/>
                        <a:pt x="66934" y="79694"/>
                      </a:cubicBezTo>
                      <a:cubicBezTo>
                        <a:pt x="61785" y="83425"/>
                        <a:pt x="56077" y="87006"/>
                        <a:pt x="49809" y="90438"/>
                      </a:cubicBezTo>
                      <a:cubicBezTo>
                        <a:pt x="49659" y="90514"/>
                        <a:pt x="49604" y="90643"/>
                        <a:pt x="49641" y="90830"/>
                      </a:cubicBezTo>
                      <a:cubicBezTo>
                        <a:pt x="49678" y="91017"/>
                        <a:pt x="49771" y="91111"/>
                        <a:pt x="49921" y="91111"/>
                      </a:cubicBezTo>
                      <a:cubicBezTo>
                        <a:pt x="53055" y="91258"/>
                        <a:pt x="58017" y="91334"/>
                        <a:pt x="64808" y="91334"/>
                      </a:cubicBezTo>
                      <a:cubicBezTo>
                        <a:pt x="66822" y="91334"/>
                        <a:pt x="67829" y="90438"/>
                        <a:pt x="67829" y="88649"/>
                      </a:cubicBezTo>
                      <a:close/>
                      <a:moveTo>
                        <a:pt x="33243" y="57085"/>
                      </a:moveTo>
                      <a:cubicBezTo>
                        <a:pt x="32497" y="57085"/>
                        <a:pt x="32124" y="57456"/>
                        <a:pt x="32124" y="58204"/>
                      </a:cubicBezTo>
                      <a:lnTo>
                        <a:pt x="32124" y="61226"/>
                      </a:lnTo>
                      <a:cubicBezTo>
                        <a:pt x="32124" y="61525"/>
                        <a:pt x="32236" y="61784"/>
                        <a:pt x="32460" y="62010"/>
                      </a:cubicBezTo>
                      <a:cubicBezTo>
                        <a:pt x="32684" y="62234"/>
                        <a:pt x="32945" y="62345"/>
                        <a:pt x="33243" y="62345"/>
                      </a:cubicBezTo>
                      <a:cubicBezTo>
                        <a:pt x="36377" y="62122"/>
                        <a:pt x="41078" y="61859"/>
                        <a:pt x="47346" y="61561"/>
                      </a:cubicBezTo>
                      <a:cubicBezTo>
                        <a:pt x="53764" y="61187"/>
                        <a:pt x="58838" y="60927"/>
                        <a:pt x="62569" y="60777"/>
                      </a:cubicBezTo>
                      <a:cubicBezTo>
                        <a:pt x="63315" y="60777"/>
                        <a:pt x="63986" y="60553"/>
                        <a:pt x="64583" y="60107"/>
                      </a:cubicBezTo>
                      <a:cubicBezTo>
                        <a:pt x="65255" y="59510"/>
                        <a:pt x="66300" y="58614"/>
                        <a:pt x="67718" y="57420"/>
                      </a:cubicBezTo>
                      <a:cubicBezTo>
                        <a:pt x="67792" y="57344"/>
                        <a:pt x="67829" y="57272"/>
                        <a:pt x="67829" y="57196"/>
                      </a:cubicBezTo>
                      <a:cubicBezTo>
                        <a:pt x="67829" y="57121"/>
                        <a:pt x="67792" y="57085"/>
                        <a:pt x="67718" y="57085"/>
                      </a:cubicBezTo>
                      <a:lnTo>
                        <a:pt x="33243" y="57085"/>
                      </a:lnTo>
                      <a:close/>
                      <a:moveTo>
                        <a:pt x="67829" y="25520"/>
                      </a:moveTo>
                      <a:cubicBezTo>
                        <a:pt x="67829" y="24772"/>
                        <a:pt x="67456" y="24401"/>
                        <a:pt x="66710" y="24401"/>
                      </a:cubicBezTo>
                      <a:lnTo>
                        <a:pt x="33243" y="24401"/>
                      </a:lnTo>
                      <a:cubicBezTo>
                        <a:pt x="32497" y="24401"/>
                        <a:pt x="32124" y="24772"/>
                        <a:pt x="32124" y="25520"/>
                      </a:cubicBezTo>
                      <a:lnTo>
                        <a:pt x="32124" y="27758"/>
                      </a:lnTo>
                      <a:cubicBezTo>
                        <a:pt x="32124" y="28503"/>
                        <a:pt x="32497" y="28877"/>
                        <a:pt x="33243" y="28877"/>
                      </a:cubicBezTo>
                      <a:lnTo>
                        <a:pt x="66710" y="28877"/>
                      </a:lnTo>
                      <a:cubicBezTo>
                        <a:pt x="67456" y="28877"/>
                        <a:pt x="67829" y="28503"/>
                        <a:pt x="67829" y="27758"/>
                      </a:cubicBezTo>
                      <a:lnTo>
                        <a:pt x="67829" y="25520"/>
                      </a:lnTo>
                      <a:close/>
                      <a:moveTo>
                        <a:pt x="66710" y="45331"/>
                      </a:moveTo>
                      <a:cubicBezTo>
                        <a:pt x="67456" y="45331"/>
                        <a:pt x="67829" y="44960"/>
                        <a:pt x="67829" y="44212"/>
                      </a:cubicBezTo>
                      <a:lnTo>
                        <a:pt x="67829" y="41639"/>
                      </a:lnTo>
                      <a:cubicBezTo>
                        <a:pt x="67829" y="40891"/>
                        <a:pt x="67456" y="40520"/>
                        <a:pt x="66710" y="40520"/>
                      </a:cubicBezTo>
                      <a:lnTo>
                        <a:pt x="33243" y="40520"/>
                      </a:lnTo>
                      <a:cubicBezTo>
                        <a:pt x="32497" y="40520"/>
                        <a:pt x="32124" y="40891"/>
                        <a:pt x="32124" y="41639"/>
                      </a:cubicBezTo>
                      <a:lnTo>
                        <a:pt x="32124" y="44212"/>
                      </a:lnTo>
                      <a:cubicBezTo>
                        <a:pt x="32124" y="44960"/>
                        <a:pt x="32497" y="45331"/>
                        <a:pt x="33243" y="45331"/>
                      </a:cubicBezTo>
                      <a:lnTo>
                        <a:pt x="66710" y="45331"/>
                      </a:lnTo>
                      <a:close/>
                      <a:moveTo>
                        <a:pt x="85402" y="36825"/>
                      </a:moveTo>
                      <a:cubicBezTo>
                        <a:pt x="86223" y="35631"/>
                        <a:pt x="87305" y="34846"/>
                        <a:pt x="88648" y="34475"/>
                      </a:cubicBezTo>
                      <a:cubicBezTo>
                        <a:pt x="89171" y="34249"/>
                        <a:pt x="89693" y="34138"/>
                        <a:pt x="90215" y="34138"/>
                      </a:cubicBezTo>
                      <a:cubicBezTo>
                        <a:pt x="91036" y="34138"/>
                        <a:pt x="91820" y="34325"/>
                        <a:pt x="92566" y="34698"/>
                      </a:cubicBezTo>
                      <a:lnTo>
                        <a:pt x="96260" y="36490"/>
                      </a:lnTo>
                      <a:cubicBezTo>
                        <a:pt x="98423" y="37534"/>
                        <a:pt x="99841" y="39214"/>
                        <a:pt x="100513" y="41527"/>
                      </a:cubicBezTo>
                      <a:cubicBezTo>
                        <a:pt x="100662" y="42272"/>
                        <a:pt x="100737" y="42981"/>
                        <a:pt x="100737" y="43654"/>
                      </a:cubicBezTo>
                      <a:cubicBezTo>
                        <a:pt x="100737" y="45144"/>
                        <a:pt x="100289" y="46561"/>
                        <a:pt x="99393" y="47907"/>
                      </a:cubicBezTo>
                      <a:cubicBezTo>
                        <a:pt x="95290" y="53426"/>
                        <a:pt x="90775" y="58650"/>
                        <a:pt x="85850" y="63576"/>
                      </a:cubicBezTo>
                      <a:cubicBezTo>
                        <a:pt x="85328" y="64098"/>
                        <a:pt x="85066" y="64734"/>
                        <a:pt x="85066" y="65479"/>
                      </a:cubicBezTo>
                      <a:lnTo>
                        <a:pt x="85066" y="88873"/>
                      </a:lnTo>
                      <a:cubicBezTo>
                        <a:pt x="85066" y="93500"/>
                        <a:pt x="84563" y="97062"/>
                        <a:pt x="83556" y="99562"/>
                      </a:cubicBezTo>
                      <a:cubicBezTo>
                        <a:pt x="82548" y="102063"/>
                        <a:pt x="80701" y="104020"/>
                        <a:pt x="78015" y="105438"/>
                      </a:cubicBezTo>
                      <a:cubicBezTo>
                        <a:pt x="75478" y="106708"/>
                        <a:pt x="72456" y="107528"/>
                        <a:pt x="68949" y="107899"/>
                      </a:cubicBezTo>
                      <a:cubicBezTo>
                        <a:pt x="67531" y="108050"/>
                        <a:pt x="65927" y="108161"/>
                        <a:pt x="64136" y="108237"/>
                      </a:cubicBezTo>
                      <a:cubicBezTo>
                        <a:pt x="63986" y="108237"/>
                        <a:pt x="63800" y="108237"/>
                        <a:pt x="63576" y="108237"/>
                      </a:cubicBezTo>
                      <a:cubicBezTo>
                        <a:pt x="61114" y="108237"/>
                        <a:pt x="58875" y="107416"/>
                        <a:pt x="56860" y="105773"/>
                      </a:cubicBezTo>
                      <a:cubicBezTo>
                        <a:pt x="54696" y="104056"/>
                        <a:pt x="53129" y="101818"/>
                        <a:pt x="52159" y="99058"/>
                      </a:cubicBezTo>
                      <a:cubicBezTo>
                        <a:pt x="51339" y="96670"/>
                        <a:pt x="50368" y="94356"/>
                        <a:pt x="49249" y="92118"/>
                      </a:cubicBezTo>
                      <a:cubicBezTo>
                        <a:pt x="48876" y="91446"/>
                        <a:pt x="48354" y="91298"/>
                        <a:pt x="47682" y="91672"/>
                      </a:cubicBezTo>
                      <a:cubicBezTo>
                        <a:pt x="38131" y="96670"/>
                        <a:pt x="28020" y="100998"/>
                        <a:pt x="17349" y="104654"/>
                      </a:cubicBezTo>
                      <a:cubicBezTo>
                        <a:pt x="16081" y="105103"/>
                        <a:pt x="14812" y="105326"/>
                        <a:pt x="13544" y="105326"/>
                      </a:cubicBezTo>
                      <a:cubicBezTo>
                        <a:pt x="12200" y="105326"/>
                        <a:pt x="10857" y="105064"/>
                        <a:pt x="9514" y="104542"/>
                      </a:cubicBezTo>
                      <a:cubicBezTo>
                        <a:pt x="6902" y="103571"/>
                        <a:pt x="4738" y="101930"/>
                        <a:pt x="3022" y="99616"/>
                      </a:cubicBezTo>
                      <a:cubicBezTo>
                        <a:pt x="2127" y="98497"/>
                        <a:pt x="1679" y="97267"/>
                        <a:pt x="1679" y="95925"/>
                      </a:cubicBezTo>
                      <a:cubicBezTo>
                        <a:pt x="1679" y="95252"/>
                        <a:pt x="1791" y="94579"/>
                        <a:pt x="2015" y="93910"/>
                      </a:cubicBezTo>
                      <a:cubicBezTo>
                        <a:pt x="2686" y="91820"/>
                        <a:pt x="4067" y="90477"/>
                        <a:pt x="6156" y="89880"/>
                      </a:cubicBezTo>
                      <a:cubicBezTo>
                        <a:pt x="17349" y="86595"/>
                        <a:pt x="27647" y="82566"/>
                        <a:pt x="37049" y="77791"/>
                      </a:cubicBezTo>
                      <a:cubicBezTo>
                        <a:pt x="37198" y="77791"/>
                        <a:pt x="37254" y="77734"/>
                        <a:pt x="37217" y="77622"/>
                      </a:cubicBezTo>
                      <a:cubicBezTo>
                        <a:pt x="37179" y="77511"/>
                        <a:pt x="37086" y="77456"/>
                        <a:pt x="36937" y="77456"/>
                      </a:cubicBezTo>
                      <a:cubicBezTo>
                        <a:pt x="24699" y="78352"/>
                        <a:pt x="15558" y="79022"/>
                        <a:pt x="9514" y="79471"/>
                      </a:cubicBezTo>
                      <a:cubicBezTo>
                        <a:pt x="9216" y="79471"/>
                        <a:pt x="8955" y="79471"/>
                        <a:pt x="8731" y="79471"/>
                      </a:cubicBezTo>
                      <a:cubicBezTo>
                        <a:pt x="6716" y="79471"/>
                        <a:pt x="4888" y="78799"/>
                        <a:pt x="3246" y="77456"/>
                      </a:cubicBezTo>
                      <a:cubicBezTo>
                        <a:pt x="1455" y="76039"/>
                        <a:pt x="373" y="74172"/>
                        <a:pt x="0" y="71858"/>
                      </a:cubicBezTo>
                      <a:cubicBezTo>
                        <a:pt x="0" y="71484"/>
                        <a:pt x="0" y="71113"/>
                        <a:pt x="0" y="70739"/>
                      </a:cubicBezTo>
                      <a:cubicBezTo>
                        <a:pt x="0" y="69023"/>
                        <a:pt x="560" y="67458"/>
                        <a:pt x="1679" y="66037"/>
                      </a:cubicBezTo>
                      <a:cubicBezTo>
                        <a:pt x="3097" y="64396"/>
                        <a:pt x="4925" y="63540"/>
                        <a:pt x="7163" y="63464"/>
                      </a:cubicBezTo>
                      <a:cubicBezTo>
                        <a:pt x="9104" y="63389"/>
                        <a:pt x="11491" y="63277"/>
                        <a:pt x="14327" y="63129"/>
                      </a:cubicBezTo>
                      <a:cubicBezTo>
                        <a:pt x="15073" y="63129"/>
                        <a:pt x="15446" y="62755"/>
                        <a:pt x="15446" y="62010"/>
                      </a:cubicBezTo>
                      <a:lnTo>
                        <a:pt x="15446" y="19922"/>
                      </a:lnTo>
                      <a:cubicBezTo>
                        <a:pt x="15446" y="17238"/>
                        <a:pt x="16398" y="14942"/>
                        <a:pt x="18301" y="13039"/>
                      </a:cubicBezTo>
                      <a:cubicBezTo>
                        <a:pt x="20203" y="11136"/>
                        <a:pt x="22498" y="10186"/>
                        <a:pt x="25184" y="10186"/>
                      </a:cubicBezTo>
                      <a:lnTo>
                        <a:pt x="38280" y="10186"/>
                      </a:lnTo>
                      <a:cubicBezTo>
                        <a:pt x="39026" y="10186"/>
                        <a:pt x="39511" y="9812"/>
                        <a:pt x="39735" y="9067"/>
                      </a:cubicBezTo>
                      <a:cubicBezTo>
                        <a:pt x="39810" y="8916"/>
                        <a:pt x="39884" y="8729"/>
                        <a:pt x="39959" y="8506"/>
                      </a:cubicBezTo>
                      <a:cubicBezTo>
                        <a:pt x="40780" y="5821"/>
                        <a:pt x="42347" y="3656"/>
                        <a:pt x="44660" y="2015"/>
                      </a:cubicBezTo>
                      <a:cubicBezTo>
                        <a:pt x="46600" y="673"/>
                        <a:pt x="48689" y="0"/>
                        <a:pt x="50928" y="0"/>
                      </a:cubicBezTo>
                      <a:cubicBezTo>
                        <a:pt x="51301" y="0"/>
                        <a:pt x="51712" y="0"/>
                        <a:pt x="52159" y="0"/>
                      </a:cubicBezTo>
                      <a:lnTo>
                        <a:pt x="53950" y="223"/>
                      </a:lnTo>
                      <a:cubicBezTo>
                        <a:pt x="56114" y="446"/>
                        <a:pt x="57719" y="1529"/>
                        <a:pt x="58763" y="3469"/>
                      </a:cubicBezTo>
                      <a:cubicBezTo>
                        <a:pt x="59285" y="4440"/>
                        <a:pt x="59547" y="5372"/>
                        <a:pt x="59547" y="6268"/>
                      </a:cubicBezTo>
                      <a:cubicBezTo>
                        <a:pt x="59547" y="7311"/>
                        <a:pt x="59285" y="8319"/>
                        <a:pt x="58763" y="9290"/>
                      </a:cubicBezTo>
                      <a:cubicBezTo>
                        <a:pt x="58614" y="9441"/>
                        <a:pt x="58595" y="9625"/>
                        <a:pt x="58707" y="9851"/>
                      </a:cubicBezTo>
                      <a:cubicBezTo>
                        <a:pt x="58819" y="10074"/>
                        <a:pt x="59024" y="10186"/>
                        <a:pt x="59323" y="10186"/>
                      </a:cubicBezTo>
                      <a:lnTo>
                        <a:pt x="75329" y="10186"/>
                      </a:lnTo>
                      <a:cubicBezTo>
                        <a:pt x="78015" y="10186"/>
                        <a:pt x="80310" y="11136"/>
                        <a:pt x="82213" y="13039"/>
                      </a:cubicBezTo>
                      <a:cubicBezTo>
                        <a:pt x="84115" y="14942"/>
                        <a:pt x="85066" y="17238"/>
                        <a:pt x="85066" y="19922"/>
                      </a:cubicBezTo>
                      <a:lnTo>
                        <a:pt x="85066" y="36713"/>
                      </a:lnTo>
                      <a:cubicBezTo>
                        <a:pt x="85066" y="36789"/>
                        <a:pt x="85104" y="36843"/>
                        <a:pt x="85179" y="36879"/>
                      </a:cubicBezTo>
                      <a:cubicBezTo>
                        <a:pt x="85253" y="36918"/>
                        <a:pt x="85328" y="36900"/>
                        <a:pt x="85402" y="36825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7" name="フリーフォーム: 図形 1036">
                  <a:extLst>
                    <a:ext uri="{FF2B5EF4-FFF2-40B4-BE49-F238E27FC236}">
                      <a16:creationId xmlns:a16="http://schemas.microsoft.com/office/drawing/2014/main" id="{C4F3D665-FF65-46BA-53B4-0A887C159E53}"/>
                    </a:ext>
                  </a:extLst>
                </p:cNvPr>
                <p:cNvSpPr/>
                <p:nvPr/>
              </p:nvSpPr>
              <p:spPr>
                <a:xfrm>
                  <a:off x="4764309" y="1823481"/>
                  <a:ext cx="106891" cy="108010"/>
                </a:xfrm>
                <a:custGeom>
                  <a:avLst/>
                  <a:gdLst>
                    <a:gd name="connsiteX0" fmla="*/ 76672 w 106891"/>
                    <a:gd name="connsiteY0" fmla="*/ 73985 h 108010"/>
                    <a:gd name="connsiteX1" fmla="*/ 77791 w 106891"/>
                    <a:gd name="connsiteY1" fmla="*/ 75104 h 108010"/>
                    <a:gd name="connsiteX2" fmla="*/ 86186 w 106891"/>
                    <a:gd name="connsiteY2" fmla="*/ 75104 h 108010"/>
                    <a:gd name="connsiteX3" fmla="*/ 86745 w 106891"/>
                    <a:gd name="connsiteY3" fmla="*/ 74769 h 108010"/>
                    <a:gd name="connsiteX4" fmla="*/ 86745 w 106891"/>
                    <a:gd name="connsiteY4" fmla="*/ 74096 h 108010"/>
                    <a:gd name="connsiteX5" fmla="*/ 77007 w 106891"/>
                    <a:gd name="connsiteY5" fmla="*/ 52048 h 108010"/>
                    <a:gd name="connsiteX6" fmla="*/ 76840 w 106891"/>
                    <a:gd name="connsiteY6" fmla="*/ 51879 h 108010"/>
                    <a:gd name="connsiteX7" fmla="*/ 76672 w 106891"/>
                    <a:gd name="connsiteY7" fmla="*/ 52048 h 108010"/>
                    <a:gd name="connsiteX8" fmla="*/ 76672 w 106891"/>
                    <a:gd name="connsiteY8" fmla="*/ 73985 h 108010"/>
                    <a:gd name="connsiteX9" fmla="*/ 50592 w 106891"/>
                    <a:gd name="connsiteY9" fmla="*/ 74208 h 108010"/>
                    <a:gd name="connsiteX10" fmla="*/ 50592 w 106891"/>
                    <a:gd name="connsiteY10" fmla="*/ 74823 h 108010"/>
                    <a:gd name="connsiteX11" fmla="*/ 51152 w 106891"/>
                    <a:gd name="connsiteY11" fmla="*/ 75104 h 108010"/>
                    <a:gd name="connsiteX12" fmla="*/ 59211 w 106891"/>
                    <a:gd name="connsiteY12" fmla="*/ 75104 h 108010"/>
                    <a:gd name="connsiteX13" fmla="*/ 60330 w 106891"/>
                    <a:gd name="connsiteY13" fmla="*/ 73985 h 108010"/>
                    <a:gd name="connsiteX14" fmla="*/ 60330 w 106891"/>
                    <a:gd name="connsiteY14" fmla="*/ 53725 h 108010"/>
                    <a:gd name="connsiteX15" fmla="*/ 60162 w 106891"/>
                    <a:gd name="connsiteY15" fmla="*/ 53502 h 108010"/>
                    <a:gd name="connsiteX16" fmla="*/ 59994 w 106891"/>
                    <a:gd name="connsiteY16" fmla="*/ 53613 h 108010"/>
                    <a:gd name="connsiteX17" fmla="*/ 50592 w 106891"/>
                    <a:gd name="connsiteY17" fmla="*/ 74208 h 108010"/>
                    <a:gd name="connsiteX18" fmla="*/ 104542 w 106891"/>
                    <a:gd name="connsiteY18" fmla="*/ 20483 h 108010"/>
                    <a:gd name="connsiteX19" fmla="*/ 106891 w 106891"/>
                    <a:gd name="connsiteY19" fmla="*/ 26078 h 108010"/>
                    <a:gd name="connsiteX20" fmla="*/ 104599 w 106891"/>
                    <a:gd name="connsiteY20" fmla="*/ 31676 h 108010"/>
                    <a:gd name="connsiteX21" fmla="*/ 98947 w 106891"/>
                    <a:gd name="connsiteY21" fmla="*/ 34026 h 108010"/>
                    <a:gd name="connsiteX22" fmla="*/ 85290 w 106891"/>
                    <a:gd name="connsiteY22" fmla="*/ 34026 h 108010"/>
                    <a:gd name="connsiteX23" fmla="*/ 84731 w 106891"/>
                    <a:gd name="connsiteY23" fmla="*/ 34361 h 108010"/>
                    <a:gd name="connsiteX24" fmla="*/ 84619 w 106891"/>
                    <a:gd name="connsiteY24" fmla="*/ 35033 h 108010"/>
                    <a:gd name="connsiteX25" fmla="*/ 104653 w 106891"/>
                    <a:gd name="connsiteY25" fmla="*/ 72081 h 108010"/>
                    <a:gd name="connsiteX26" fmla="*/ 106668 w 106891"/>
                    <a:gd name="connsiteY26" fmla="*/ 77903 h 108010"/>
                    <a:gd name="connsiteX27" fmla="*/ 106668 w 106891"/>
                    <a:gd name="connsiteY27" fmla="*/ 78572 h 108010"/>
                    <a:gd name="connsiteX28" fmla="*/ 103869 w 106891"/>
                    <a:gd name="connsiteY28" fmla="*/ 84843 h 108010"/>
                    <a:gd name="connsiteX29" fmla="*/ 98163 w 106891"/>
                    <a:gd name="connsiteY29" fmla="*/ 87304 h 108010"/>
                    <a:gd name="connsiteX30" fmla="*/ 92902 w 106891"/>
                    <a:gd name="connsiteY30" fmla="*/ 84505 h 108010"/>
                    <a:gd name="connsiteX31" fmla="*/ 90776 w 106891"/>
                    <a:gd name="connsiteY31" fmla="*/ 81260 h 108010"/>
                    <a:gd name="connsiteX32" fmla="*/ 90495 w 106891"/>
                    <a:gd name="connsiteY32" fmla="*/ 81091 h 108010"/>
                    <a:gd name="connsiteX33" fmla="*/ 90326 w 106891"/>
                    <a:gd name="connsiteY33" fmla="*/ 81371 h 108010"/>
                    <a:gd name="connsiteX34" fmla="*/ 87808 w 106891"/>
                    <a:gd name="connsiteY34" fmla="*/ 87416 h 108010"/>
                    <a:gd name="connsiteX35" fmla="*/ 81709 w 106891"/>
                    <a:gd name="connsiteY35" fmla="*/ 89880 h 108010"/>
                    <a:gd name="connsiteX36" fmla="*/ 77791 w 106891"/>
                    <a:gd name="connsiteY36" fmla="*/ 89880 h 108010"/>
                    <a:gd name="connsiteX37" fmla="*/ 76672 w 106891"/>
                    <a:gd name="connsiteY37" fmla="*/ 90999 h 108010"/>
                    <a:gd name="connsiteX38" fmla="*/ 76672 w 106891"/>
                    <a:gd name="connsiteY38" fmla="*/ 99055 h 108010"/>
                    <a:gd name="connsiteX39" fmla="*/ 74265 w 106891"/>
                    <a:gd name="connsiteY39" fmla="*/ 104822 h 108010"/>
                    <a:gd name="connsiteX40" fmla="*/ 68501 w 106891"/>
                    <a:gd name="connsiteY40" fmla="*/ 107226 h 108010"/>
                    <a:gd name="connsiteX41" fmla="*/ 62737 w 106891"/>
                    <a:gd name="connsiteY41" fmla="*/ 104822 h 108010"/>
                    <a:gd name="connsiteX42" fmla="*/ 60330 w 106891"/>
                    <a:gd name="connsiteY42" fmla="*/ 99055 h 108010"/>
                    <a:gd name="connsiteX43" fmla="*/ 60330 w 106891"/>
                    <a:gd name="connsiteY43" fmla="*/ 90999 h 108010"/>
                    <a:gd name="connsiteX44" fmla="*/ 59211 w 106891"/>
                    <a:gd name="connsiteY44" fmla="*/ 89880 h 108010"/>
                    <a:gd name="connsiteX45" fmla="*/ 56748 w 106891"/>
                    <a:gd name="connsiteY45" fmla="*/ 89880 h 108010"/>
                    <a:gd name="connsiteX46" fmla="*/ 50200 w 106891"/>
                    <a:gd name="connsiteY46" fmla="*/ 87193 h 108010"/>
                    <a:gd name="connsiteX47" fmla="*/ 47458 w 106891"/>
                    <a:gd name="connsiteY47" fmla="*/ 80587 h 108010"/>
                    <a:gd name="connsiteX48" fmla="*/ 47178 w 106891"/>
                    <a:gd name="connsiteY48" fmla="*/ 80364 h 108010"/>
                    <a:gd name="connsiteX49" fmla="*/ 46898 w 106891"/>
                    <a:gd name="connsiteY49" fmla="*/ 80364 h 108010"/>
                    <a:gd name="connsiteX50" fmla="*/ 44100 w 106891"/>
                    <a:gd name="connsiteY50" fmla="*/ 84505 h 108010"/>
                    <a:gd name="connsiteX51" fmla="*/ 38168 w 106891"/>
                    <a:gd name="connsiteY51" fmla="*/ 87527 h 108010"/>
                    <a:gd name="connsiteX52" fmla="*/ 38168 w 106891"/>
                    <a:gd name="connsiteY52" fmla="*/ 87527 h 108010"/>
                    <a:gd name="connsiteX53" fmla="*/ 31676 w 106891"/>
                    <a:gd name="connsiteY53" fmla="*/ 84728 h 108010"/>
                    <a:gd name="connsiteX54" fmla="*/ 27870 w 106891"/>
                    <a:gd name="connsiteY54" fmla="*/ 81037 h 108010"/>
                    <a:gd name="connsiteX55" fmla="*/ 27311 w 106891"/>
                    <a:gd name="connsiteY55" fmla="*/ 80925 h 108010"/>
                    <a:gd name="connsiteX56" fmla="*/ 26975 w 106891"/>
                    <a:gd name="connsiteY56" fmla="*/ 81371 h 108010"/>
                    <a:gd name="connsiteX57" fmla="*/ 26975 w 106891"/>
                    <a:gd name="connsiteY57" fmla="*/ 100177 h 108010"/>
                    <a:gd name="connsiteX58" fmla="*/ 24680 w 106891"/>
                    <a:gd name="connsiteY58" fmla="*/ 105715 h 108010"/>
                    <a:gd name="connsiteX59" fmla="*/ 19084 w 106891"/>
                    <a:gd name="connsiteY59" fmla="*/ 108011 h 108010"/>
                    <a:gd name="connsiteX60" fmla="*/ 13488 w 106891"/>
                    <a:gd name="connsiteY60" fmla="*/ 105715 h 108010"/>
                    <a:gd name="connsiteX61" fmla="*/ 11193 w 106891"/>
                    <a:gd name="connsiteY61" fmla="*/ 100177 h 108010"/>
                    <a:gd name="connsiteX62" fmla="*/ 11193 w 106891"/>
                    <a:gd name="connsiteY62" fmla="*/ 53055 h 108010"/>
                    <a:gd name="connsiteX63" fmla="*/ 10969 w 106891"/>
                    <a:gd name="connsiteY63" fmla="*/ 52717 h 108010"/>
                    <a:gd name="connsiteX64" fmla="*/ 10633 w 106891"/>
                    <a:gd name="connsiteY64" fmla="*/ 52829 h 108010"/>
                    <a:gd name="connsiteX65" fmla="*/ 7163 w 106891"/>
                    <a:gd name="connsiteY65" fmla="*/ 54621 h 108010"/>
                    <a:gd name="connsiteX66" fmla="*/ 6380 w 106891"/>
                    <a:gd name="connsiteY66" fmla="*/ 54509 h 108010"/>
                    <a:gd name="connsiteX67" fmla="*/ 2574 w 106891"/>
                    <a:gd name="connsiteY67" fmla="*/ 51710 h 108010"/>
                    <a:gd name="connsiteX68" fmla="*/ 1679 w 106891"/>
                    <a:gd name="connsiteY68" fmla="*/ 49807 h 108010"/>
                    <a:gd name="connsiteX69" fmla="*/ 0 w 106891"/>
                    <a:gd name="connsiteY69" fmla="*/ 42981 h 108010"/>
                    <a:gd name="connsiteX70" fmla="*/ 112 w 106891"/>
                    <a:gd name="connsiteY70" fmla="*/ 41636 h 108010"/>
                    <a:gd name="connsiteX71" fmla="*/ 3022 w 106891"/>
                    <a:gd name="connsiteY71" fmla="*/ 33803 h 108010"/>
                    <a:gd name="connsiteX72" fmla="*/ 17125 w 106891"/>
                    <a:gd name="connsiteY72" fmla="*/ 7498 h 108010"/>
                    <a:gd name="connsiteX73" fmla="*/ 21490 w 106891"/>
                    <a:gd name="connsiteY73" fmla="*/ 2684 h 108010"/>
                    <a:gd name="connsiteX74" fmla="*/ 25296 w 106891"/>
                    <a:gd name="connsiteY74" fmla="*/ 1789 h 108010"/>
                    <a:gd name="connsiteX75" fmla="*/ 27758 w 106891"/>
                    <a:gd name="connsiteY75" fmla="*/ 2126 h 108010"/>
                    <a:gd name="connsiteX76" fmla="*/ 32460 w 106891"/>
                    <a:gd name="connsiteY76" fmla="*/ 6156 h 108010"/>
                    <a:gd name="connsiteX77" fmla="*/ 33355 w 106891"/>
                    <a:gd name="connsiteY77" fmla="*/ 9401 h 108010"/>
                    <a:gd name="connsiteX78" fmla="*/ 32795 w 106891"/>
                    <a:gd name="connsiteY78" fmla="*/ 12201 h 108010"/>
                    <a:gd name="connsiteX79" fmla="*/ 27535 w 106891"/>
                    <a:gd name="connsiteY79" fmla="*/ 24401 h 108010"/>
                    <a:gd name="connsiteX80" fmla="*/ 26975 w 106891"/>
                    <a:gd name="connsiteY80" fmla="*/ 26528 h 108010"/>
                    <a:gd name="connsiteX81" fmla="*/ 26975 w 106891"/>
                    <a:gd name="connsiteY81" fmla="*/ 77453 h 108010"/>
                    <a:gd name="connsiteX82" fmla="*/ 27255 w 106891"/>
                    <a:gd name="connsiteY82" fmla="*/ 77903 h 108010"/>
                    <a:gd name="connsiteX83" fmla="*/ 27758 w 106891"/>
                    <a:gd name="connsiteY83" fmla="*/ 77791 h 108010"/>
                    <a:gd name="connsiteX84" fmla="*/ 41806 w 106891"/>
                    <a:gd name="connsiteY84" fmla="*/ 58873 h 108010"/>
                    <a:gd name="connsiteX85" fmla="*/ 52943 w 106891"/>
                    <a:gd name="connsiteY85" fmla="*/ 35033 h 108010"/>
                    <a:gd name="connsiteX86" fmla="*/ 52831 w 106891"/>
                    <a:gd name="connsiteY86" fmla="*/ 34361 h 108010"/>
                    <a:gd name="connsiteX87" fmla="*/ 52159 w 106891"/>
                    <a:gd name="connsiteY87" fmla="*/ 34026 h 108010"/>
                    <a:gd name="connsiteX88" fmla="*/ 40966 w 106891"/>
                    <a:gd name="connsiteY88" fmla="*/ 34026 h 108010"/>
                    <a:gd name="connsiteX89" fmla="*/ 35426 w 106891"/>
                    <a:gd name="connsiteY89" fmla="*/ 31676 h 108010"/>
                    <a:gd name="connsiteX90" fmla="*/ 33131 w 106891"/>
                    <a:gd name="connsiteY90" fmla="*/ 26078 h 108010"/>
                    <a:gd name="connsiteX91" fmla="*/ 35426 w 106891"/>
                    <a:gd name="connsiteY91" fmla="*/ 20483 h 108010"/>
                    <a:gd name="connsiteX92" fmla="*/ 40966 w 106891"/>
                    <a:gd name="connsiteY92" fmla="*/ 18130 h 108010"/>
                    <a:gd name="connsiteX93" fmla="*/ 59211 w 106891"/>
                    <a:gd name="connsiteY93" fmla="*/ 18130 h 108010"/>
                    <a:gd name="connsiteX94" fmla="*/ 60330 w 106891"/>
                    <a:gd name="connsiteY94" fmla="*/ 17011 h 108010"/>
                    <a:gd name="connsiteX95" fmla="*/ 60330 w 106891"/>
                    <a:gd name="connsiteY95" fmla="*/ 8059 h 108010"/>
                    <a:gd name="connsiteX96" fmla="*/ 62737 w 106891"/>
                    <a:gd name="connsiteY96" fmla="*/ 2350 h 108010"/>
                    <a:gd name="connsiteX97" fmla="*/ 68501 w 106891"/>
                    <a:gd name="connsiteY97" fmla="*/ 0 h 108010"/>
                    <a:gd name="connsiteX98" fmla="*/ 74265 w 106891"/>
                    <a:gd name="connsiteY98" fmla="*/ 2350 h 108010"/>
                    <a:gd name="connsiteX99" fmla="*/ 76672 w 106891"/>
                    <a:gd name="connsiteY99" fmla="*/ 8059 h 108010"/>
                    <a:gd name="connsiteX100" fmla="*/ 76672 w 106891"/>
                    <a:gd name="connsiteY100" fmla="*/ 17011 h 108010"/>
                    <a:gd name="connsiteX101" fmla="*/ 77791 w 106891"/>
                    <a:gd name="connsiteY101" fmla="*/ 18130 h 108010"/>
                    <a:gd name="connsiteX102" fmla="*/ 98947 w 106891"/>
                    <a:gd name="connsiteY102" fmla="*/ 18130 h 108010"/>
                    <a:gd name="connsiteX103" fmla="*/ 104542 w 106891"/>
                    <a:gd name="connsiteY103" fmla="*/ 20483 h 108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106891" h="108010">
                      <a:moveTo>
                        <a:pt x="76672" y="73985"/>
                      </a:moveTo>
                      <a:cubicBezTo>
                        <a:pt x="76672" y="74730"/>
                        <a:pt x="77045" y="75104"/>
                        <a:pt x="77791" y="75104"/>
                      </a:cubicBezTo>
                      <a:lnTo>
                        <a:pt x="86186" y="75104"/>
                      </a:lnTo>
                      <a:cubicBezTo>
                        <a:pt x="86410" y="75104"/>
                        <a:pt x="86596" y="74992"/>
                        <a:pt x="86745" y="74769"/>
                      </a:cubicBezTo>
                      <a:cubicBezTo>
                        <a:pt x="86894" y="74546"/>
                        <a:pt x="86894" y="74319"/>
                        <a:pt x="86745" y="74096"/>
                      </a:cubicBezTo>
                      <a:cubicBezTo>
                        <a:pt x="83313" y="67678"/>
                        <a:pt x="80067" y="60330"/>
                        <a:pt x="77007" y="52048"/>
                      </a:cubicBezTo>
                      <a:cubicBezTo>
                        <a:pt x="77007" y="51897"/>
                        <a:pt x="76952" y="51843"/>
                        <a:pt x="76840" y="51879"/>
                      </a:cubicBezTo>
                      <a:cubicBezTo>
                        <a:pt x="76728" y="51915"/>
                        <a:pt x="76672" y="51972"/>
                        <a:pt x="76672" y="52048"/>
                      </a:cubicBezTo>
                      <a:lnTo>
                        <a:pt x="76672" y="73985"/>
                      </a:lnTo>
                      <a:close/>
                      <a:moveTo>
                        <a:pt x="50592" y="74208"/>
                      </a:moveTo>
                      <a:cubicBezTo>
                        <a:pt x="50443" y="74431"/>
                        <a:pt x="50443" y="74636"/>
                        <a:pt x="50592" y="74823"/>
                      </a:cubicBezTo>
                      <a:cubicBezTo>
                        <a:pt x="50741" y="75010"/>
                        <a:pt x="50928" y="75104"/>
                        <a:pt x="51152" y="75104"/>
                      </a:cubicBezTo>
                      <a:lnTo>
                        <a:pt x="59211" y="75104"/>
                      </a:lnTo>
                      <a:cubicBezTo>
                        <a:pt x="59957" y="75104"/>
                        <a:pt x="60330" y="74730"/>
                        <a:pt x="60330" y="73985"/>
                      </a:cubicBezTo>
                      <a:lnTo>
                        <a:pt x="60330" y="53725"/>
                      </a:lnTo>
                      <a:cubicBezTo>
                        <a:pt x="60330" y="53577"/>
                        <a:pt x="60274" y="53502"/>
                        <a:pt x="60162" y="53502"/>
                      </a:cubicBezTo>
                      <a:cubicBezTo>
                        <a:pt x="60050" y="53502"/>
                        <a:pt x="59994" y="53538"/>
                        <a:pt x="59994" y="53613"/>
                      </a:cubicBezTo>
                      <a:cubicBezTo>
                        <a:pt x="57308" y="60701"/>
                        <a:pt x="54174" y="67566"/>
                        <a:pt x="50592" y="74208"/>
                      </a:cubicBezTo>
                      <a:close/>
                      <a:moveTo>
                        <a:pt x="104542" y="20483"/>
                      </a:moveTo>
                      <a:cubicBezTo>
                        <a:pt x="106110" y="22049"/>
                        <a:pt x="106891" y="23916"/>
                        <a:pt x="106891" y="26078"/>
                      </a:cubicBezTo>
                      <a:cubicBezTo>
                        <a:pt x="106891" y="28244"/>
                        <a:pt x="106128" y="30108"/>
                        <a:pt x="104599" y="31676"/>
                      </a:cubicBezTo>
                      <a:cubicBezTo>
                        <a:pt x="103070" y="33242"/>
                        <a:pt x="101185" y="34026"/>
                        <a:pt x="98947" y="34026"/>
                      </a:cubicBezTo>
                      <a:lnTo>
                        <a:pt x="85290" y="34026"/>
                      </a:lnTo>
                      <a:cubicBezTo>
                        <a:pt x="85066" y="34026"/>
                        <a:pt x="84880" y="34137"/>
                        <a:pt x="84731" y="34361"/>
                      </a:cubicBezTo>
                      <a:cubicBezTo>
                        <a:pt x="84581" y="34584"/>
                        <a:pt x="84544" y="34810"/>
                        <a:pt x="84619" y="35033"/>
                      </a:cubicBezTo>
                      <a:cubicBezTo>
                        <a:pt x="89916" y="49436"/>
                        <a:pt x="96594" y="61784"/>
                        <a:pt x="104653" y="72081"/>
                      </a:cubicBezTo>
                      <a:cubicBezTo>
                        <a:pt x="105999" y="73798"/>
                        <a:pt x="106668" y="75737"/>
                        <a:pt x="106668" y="77903"/>
                      </a:cubicBezTo>
                      <a:cubicBezTo>
                        <a:pt x="106668" y="78126"/>
                        <a:pt x="106668" y="78349"/>
                        <a:pt x="106668" y="78572"/>
                      </a:cubicBezTo>
                      <a:cubicBezTo>
                        <a:pt x="106520" y="80961"/>
                        <a:pt x="105585" y="83051"/>
                        <a:pt x="103869" y="84843"/>
                      </a:cubicBezTo>
                      <a:cubicBezTo>
                        <a:pt x="102379" y="86484"/>
                        <a:pt x="100476" y="87304"/>
                        <a:pt x="98163" y="87304"/>
                      </a:cubicBezTo>
                      <a:cubicBezTo>
                        <a:pt x="95849" y="87304"/>
                        <a:pt x="94097" y="86372"/>
                        <a:pt x="92902" y="84505"/>
                      </a:cubicBezTo>
                      <a:cubicBezTo>
                        <a:pt x="92154" y="83462"/>
                        <a:pt x="91445" y="82379"/>
                        <a:pt x="90776" y="81260"/>
                      </a:cubicBezTo>
                      <a:cubicBezTo>
                        <a:pt x="90700" y="81112"/>
                        <a:pt x="90607" y="81055"/>
                        <a:pt x="90495" y="81091"/>
                      </a:cubicBezTo>
                      <a:cubicBezTo>
                        <a:pt x="90384" y="81130"/>
                        <a:pt x="90326" y="81224"/>
                        <a:pt x="90326" y="81371"/>
                      </a:cubicBezTo>
                      <a:cubicBezTo>
                        <a:pt x="90326" y="83760"/>
                        <a:pt x="89488" y="85775"/>
                        <a:pt x="87808" y="87416"/>
                      </a:cubicBezTo>
                      <a:cubicBezTo>
                        <a:pt x="86130" y="89057"/>
                        <a:pt x="84096" y="89880"/>
                        <a:pt x="81709" y="89880"/>
                      </a:cubicBezTo>
                      <a:lnTo>
                        <a:pt x="77791" y="89880"/>
                      </a:lnTo>
                      <a:cubicBezTo>
                        <a:pt x="77045" y="89880"/>
                        <a:pt x="76672" y="90251"/>
                        <a:pt x="76672" y="90999"/>
                      </a:cubicBezTo>
                      <a:lnTo>
                        <a:pt x="76672" y="99055"/>
                      </a:lnTo>
                      <a:cubicBezTo>
                        <a:pt x="76672" y="101296"/>
                        <a:pt x="75870" y="103218"/>
                        <a:pt x="74265" y="104822"/>
                      </a:cubicBezTo>
                      <a:cubicBezTo>
                        <a:pt x="72661" y="106427"/>
                        <a:pt x="70739" y="107226"/>
                        <a:pt x="68501" y="107226"/>
                      </a:cubicBezTo>
                      <a:cubicBezTo>
                        <a:pt x="66262" y="107226"/>
                        <a:pt x="64341" y="106427"/>
                        <a:pt x="62737" y="104822"/>
                      </a:cubicBezTo>
                      <a:cubicBezTo>
                        <a:pt x="61132" y="103218"/>
                        <a:pt x="60330" y="101296"/>
                        <a:pt x="60330" y="99055"/>
                      </a:cubicBezTo>
                      <a:lnTo>
                        <a:pt x="60330" y="90999"/>
                      </a:lnTo>
                      <a:cubicBezTo>
                        <a:pt x="60330" y="90251"/>
                        <a:pt x="59957" y="89880"/>
                        <a:pt x="59211" y="89880"/>
                      </a:cubicBezTo>
                      <a:lnTo>
                        <a:pt x="56748" y="89880"/>
                      </a:lnTo>
                      <a:cubicBezTo>
                        <a:pt x="54211" y="89880"/>
                        <a:pt x="52029" y="88984"/>
                        <a:pt x="50200" y="87193"/>
                      </a:cubicBezTo>
                      <a:cubicBezTo>
                        <a:pt x="48372" y="85401"/>
                        <a:pt x="47458" y="83199"/>
                        <a:pt x="47458" y="80587"/>
                      </a:cubicBezTo>
                      <a:cubicBezTo>
                        <a:pt x="47458" y="80515"/>
                        <a:pt x="47365" y="80439"/>
                        <a:pt x="47178" y="80364"/>
                      </a:cubicBezTo>
                      <a:cubicBezTo>
                        <a:pt x="46992" y="80289"/>
                        <a:pt x="46898" y="80289"/>
                        <a:pt x="46898" y="80364"/>
                      </a:cubicBezTo>
                      <a:cubicBezTo>
                        <a:pt x="46003" y="81782"/>
                        <a:pt x="45070" y="83163"/>
                        <a:pt x="44100" y="84505"/>
                      </a:cubicBezTo>
                      <a:cubicBezTo>
                        <a:pt x="42608" y="86520"/>
                        <a:pt x="40630" y="87527"/>
                        <a:pt x="38168" y="87527"/>
                      </a:cubicBezTo>
                      <a:lnTo>
                        <a:pt x="38168" y="87527"/>
                      </a:lnTo>
                      <a:cubicBezTo>
                        <a:pt x="35631" y="87527"/>
                        <a:pt x="33467" y="86595"/>
                        <a:pt x="31676" y="84728"/>
                      </a:cubicBezTo>
                      <a:cubicBezTo>
                        <a:pt x="30333" y="83311"/>
                        <a:pt x="29064" y="82080"/>
                        <a:pt x="27870" y="81037"/>
                      </a:cubicBezTo>
                      <a:cubicBezTo>
                        <a:pt x="27721" y="80886"/>
                        <a:pt x="27535" y="80850"/>
                        <a:pt x="27311" y="80925"/>
                      </a:cubicBezTo>
                      <a:cubicBezTo>
                        <a:pt x="27087" y="80997"/>
                        <a:pt x="26975" y="81148"/>
                        <a:pt x="26975" y="81371"/>
                      </a:cubicBezTo>
                      <a:lnTo>
                        <a:pt x="26975" y="100177"/>
                      </a:lnTo>
                      <a:cubicBezTo>
                        <a:pt x="26975" y="102340"/>
                        <a:pt x="26210" y="104186"/>
                        <a:pt x="24680" y="105715"/>
                      </a:cubicBezTo>
                      <a:cubicBezTo>
                        <a:pt x="23151" y="107247"/>
                        <a:pt x="21285" y="108011"/>
                        <a:pt x="19084" y="108011"/>
                      </a:cubicBezTo>
                      <a:cubicBezTo>
                        <a:pt x="16883" y="108011"/>
                        <a:pt x="15017" y="107247"/>
                        <a:pt x="13488" y="105715"/>
                      </a:cubicBezTo>
                      <a:cubicBezTo>
                        <a:pt x="11958" y="104186"/>
                        <a:pt x="11193" y="102340"/>
                        <a:pt x="11193" y="100177"/>
                      </a:cubicBezTo>
                      <a:lnTo>
                        <a:pt x="11193" y="53055"/>
                      </a:lnTo>
                      <a:cubicBezTo>
                        <a:pt x="11193" y="52904"/>
                        <a:pt x="11118" y="52793"/>
                        <a:pt x="10969" y="52717"/>
                      </a:cubicBezTo>
                      <a:cubicBezTo>
                        <a:pt x="10820" y="52642"/>
                        <a:pt x="10708" y="52681"/>
                        <a:pt x="10633" y="52829"/>
                      </a:cubicBezTo>
                      <a:cubicBezTo>
                        <a:pt x="9738" y="54023"/>
                        <a:pt x="8581" y="54621"/>
                        <a:pt x="7163" y="54621"/>
                      </a:cubicBezTo>
                      <a:cubicBezTo>
                        <a:pt x="6940" y="54621"/>
                        <a:pt x="6679" y="54584"/>
                        <a:pt x="6380" y="54509"/>
                      </a:cubicBezTo>
                      <a:cubicBezTo>
                        <a:pt x="4589" y="54286"/>
                        <a:pt x="3321" y="53351"/>
                        <a:pt x="2574" y="51710"/>
                      </a:cubicBezTo>
                      <a:cubicBezTo>
                        <a:pt x="2276" y="51040"/>
                        <a:pt x="1977" y="50404"/>
                        <a:pt x="1679" y="49807"/>
                      </a:cubicBezTo>
                      <a:cubicBezTo>
                        <a:pt x="560" y="47644"/>
                        <a:pt x="0" y="45367"/>
                        <a:pt x="0" y="42981"/>
                      </a:cubicBezTo>
                      <a:cubicBezTo>
                        <a:pt x="0" y="42532"/>
                        <a:pt x="37" y="42085"/>
                        <a:pt x="112" y="41636"/>
                      </a:cubicBezTo>
                      <a:cubicBezTo>
                        <a:pt x="336" y="38728"/>
                        <a:pt x="1306" y="36116"/>
                        <a:pt x="3022" y="33803"/>
                      </a:cubicBezTo>
                      <a:cubicBezTo>
                        <a:pt x="8544" y="26042"/>
                        <a:pt x="13245" y="17274"/>
                        <a:pt x="17125" y="7498"/>
                      </a:cubicBezTo>
                      <a:cubicBezTo>
                        <a:pt x="18021" y="5336"/>
                        <a:pt x="19476" y="3731"/>
                        <a:pt x="21490" y="2684"/>
                      </a:cubicBezTo>
                      <a:cubicBezTo>
                        <a:pt x="22684" y="2087"/>
                        <a:pt x="23953" y="1789"/>
                        <a:pt x="25296" y="1789"/>
                      </a:cubicBezTo>
                      <a:cubicBezTo>
                        <a:pt x="26117" y="1789"/>
                        <a:pt x="26938" y="1903"/>
                        <a:pt x="27758" y="2126"/>
                      </a:cubicBezTo>
                      <a:cubicBezTo>
                        <a:pt x="29923" y="2796"/>
                        <a:pt x="31490" y="4141"/>
                        <a:pt x="32460" y="6156"/>
                      </a:cubicBezTo>
                      <a:cubicBezTo>
                        <a:pt x="33056" y="7200"/>
                        <a:pt x="33355" y="8283"/>
                        <a:pt x="33355" y="9401"/>
                      </a:cubicBezTo>
                      <a:cubicBezTo>
                        <a:pt x="33355" y="10370"/>
                        <a:pt x="33168" y="11305"/>
                        <a:pt x="32795" y="12201"/>
                      </a:cubicBezTo>
                      <a:cubicBezTo>
                        <a:pt x="31154" y="16303"/>
                        <a:pt x="29400" y="20371"/>
                        <a:pt x="27535" y="24401"/>
                      </a:cubicBezTo>
                      <a:cubicBezTo>
                        <a:pt x="27162" y="25071"/>
                        <a:pt x="26975" y="25780"/>
                        <a:pt x="26975" y="26528"/>
                      </a:cubicBezTo>
                      <a:lnTo>
                        <a:pt x="26975" y="77453"/>
                      </a:lnTo>
                      <a:cubicBezTo>
                        <a:pt x="26975" y="77680"/>
                        <a:pt x="27068" y="77827"/>
                        <a:pt x="27255" y="77903"/>
                      </a:cubicBezTo>
                      <a:cubicBezTo>
                        <a:pt x="27441" y="77978"/>
                        <a:pt x="27609" y="77939"/>
                        <a:pt x="27758" y="77791"/>
                      </a:cubicBezTo>
                      <a:cubicBezTo>
                        <a:pt x="32758" y="72715"/>
                        <a:pt x="37441" y="66411"/>
                        <a:pt x="41806" y="58873"/>
                      </a:cubicBezTo>
                      <a:cubicBezTo>
                        <a:pt x="46171" y="51339"/>
                        <a:pt x="49883" y="43391"/>
                        <a:pt x="52943" y="35033"/>
                      </a:cubicBezTo>
                      <a:cubicBezTo>
                        <a:pt x="53017" y="34810"/>
                        <a:pt x="52980" y="34584"/>
                        <a:pt x="52831" y="34361"/>
                      </a:cubicBezTo>
                      <a:cubicBezTo>
                        <a:pt x="52681" y="34137"/>
                        <a:pt x="52458" y="34026"/>
                        <a:pt x="52159" y="34026"/>
                      </a:cubicBezTo>
                      <a:lnTo>
                        <a:pt x="40966" y="34026"/>
                      </a:lnTo>
                      <a:cubicBezTo>
                        <a:pt x="38802" y="34026"/>
                        <a:pt x="36956" y="33242"/>
                        <a:pt x="35426" y="31676"/>
                      </a:cubicBezTo>
                      <a:cubicBezTo>
                        <a:pt x="33896" y="30108"/>
                        <a:pt x="33131" y="28244"/>
                        <a:pt x="33131" y="26078"/>
                      </a:cubicBezTo>
                      <a:cubicBezTo>
                        <a:pt x="33131" y="23916"/>
                        <a:pt x="33896" y="22049"/>
                        <a:pt x="35426" y="20483"/>
                      </a:cubicBezTo>
                      <a:cubicBezTo>
                        <a:pt x="36956" y="18915"/>
                        <a:pt x="38802" y="18130"/>
                        <a:pt x="40966" y="18130"/>
                      </a:cubicBezTo>
                      <a:lnTo>
                        <a:pt x="59211" y="18130"/>
                      </a:lnTo>
                      <a:cubicBezTo>
                        <a:pt x="59957" y="18130"/>
                        <a:pt x="60330" y="17759"/>
                        <a:pt x="60330" y="17011"/>
                      </a:cubicBezTo>
                      <a:lnTo>
                        <a:pt x="60330" y="8059"/>
                      </a:lnTo>
                      <a:cubicBezTo>
                        <a:pt x="60330" y="5818"/>
                        <a:pt x="61132" y="3918"/>
                        <a:pt x="62737" y="2350"/>
                      </a:cubicBezTo>
                      <a:cubicBezTo>
                        <a:pt x="64341" y="781"/>
                        <a:pt x="66262" y="0"/>
                        <a:pt x="68501" y="0"/>
                      </a:cubicBezTo>
                      <a:cubicBezTo>
                        <a:pt x="70739" y="0"/>
                        <a:pt x="72661" y="781"/>
                        <a:pt x="74265" y="2350"/>
                      </a:cubicBezTo>
                      <a:cubicBezTo>
                        <a:pt x="75870" y="3918"/>
                        <a:pt x="76672" y="5818"/>
                        <a:pt x="76672" y="8059"/>
                      </a:cubicBezTo>
                      <a:lnTo>
                        <a:pt x="76672" y="17011"/>
                      </a:lnTo>
                      <a:cubicBezTo>
                        <a:pt x="76672" y="17759"/>
                        <a:pt x="77045" y="18130"/>
                        <a:pt x="77791" y="18130"/>
                      </a:cubicBezTo>
                      <a:lnTo>
                        <a:pt x="98947" y="18130"/>
                      </a:lnTo>
                      <a:cubicBezTo>
                        <a:pt x="101185" y="18130"/>
                        <a:pt x="103049" y="18915"/>
                        <a:pt x="104542" y="20483"/>
                      </a:cubicBez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8" name="フリーフォーム: 図形 1037">
                  <a:extLst>
                    <a:ext uri="{FF2B5EF4-FFF2-40B4-BE49-F238E27FC236}">
                      <a16:creationId xmlns:a16="http://schemas.microsoft.com/office/drawing/2014/main" id="{A793389E-BC0E-8B33-A1B0-A1E76DB971D7}"/>
                    </a:ext>
                  </a:extLst>
                </p:cNvPr>
                <p:cNvSpPr/>
                <p:nvPr/>
              </p:nvSpPr>
              <p:spPr>
                <a:xfrm>
                  <a:off x="4886761" y="1827623"/>
                  <a:ext cx="89991" cy="99951"/>
                </a:xfrm>
                <a:custGeom>
                  <a:avLst/>
                  <a:gdLst>
                    <a:gd name="connsiteX0" fmla="*/ 61784 w 89991"/>
                    <a:gd name="connsiteY0" fmla="*/ 68052 h 99951"/>
                    <a:gd name="connsiteX1" fmla="*/ 59434 w 89991"/>
                    <a:gd name="connsiteY1" fmla="*/ 73650 h 99951"/>
                    <a:gd name="connsiteX2" fmla="*/ 53725 w 89991"/>
                    <a:gd name="connsiteY2" fmla="*/ 75999 h 99951"/>
                    <a:gd name="connsiteX3" fmla="*/ 48130 w 89991"/>
                    <a:gd name="connsiteY3" fmla="*/ 73650 h 99951"/>
                    <a:gd name="connsiteX4" fmla="*/ 46003 w 89991"/>
                    <a:gd name="connsiteY4" fmla="*/ 68275 h 99951"/>
                    <a:gd name="connsiteX5" fmla="*/ 46003 w 89991"/>
                    <a:gd name="connsiteY5" fmla="*/ 67829 h 99951"/>
                    <a:gd name="connsiteX6" fmla="*/ 46115 w 89991"/>
                    <a:gd name="connsiteY6" fmla="*/ 65814 h 99951"/>
                    <a:gd name="connsiteX7" fmla="*/ 45777 w 89991"/>
                    <a:gd name="connsiteY7" fmla="*/ 65253 h 99951"/>
                    <a:gd name="connsiteX8" fmla="*/ 45219 w 89991"/>
                    <a:gd name="connsiteY8" fmla="*/ 65253 h 99951"/>
                    <a:gd name="connsiteX9" fmla="*/ 38110 w 89991"/>
                    <a:gd name="connsiteY9" fmla="*/ 70962 h 99951"/>
                    <a:gd name="connsiteX10" fmla="*/ 35929 w 89991"/>
                    <a:gd name="connsiteY10" fmla="*/ 77118 h 99951"/>
                    <a:gd name="connsiteX11" fmla="*/ 39063 w 89991"/>
                    <a:gd name="connsiteY11" fmla="*/ 82267 h 99951"/>
                    <a:gd name="connsiteX12" fmla="*/ 50144 w 89991"/>
                    <a:gd name="connsiteY12" fmla="*/ 83836 h 99951"/>
                    <a:gd name="connsiteX13" fmla="*/ 74431 w 89991"/>
                    <a:gd name="connsiteY13" fmla="*/ 81932 h 99951"/>
                    <a:gd name="connsiteX14" fmla="*/ 75665 w 89991"/>
                    <a:gd name="connsiteY14" fmla="*/ 81821 h 99951"/>
                    <a:gd name="connsiteX15" fmla="*/ 80364 w 89991"/>
                    <a:gd name="connsiteY15" fmla="*/ 83609 h 99951"/>
                    <a:gd name="connsiteX16" fmla="*/ 82828 w 89991"/>
                    <a:gd name="connsiteY16" fmla="*/ 88873 h 99951"/>
                    <a:gd name="connsiteX17" fmla="*/ 82828 w 89991"/>
                    <a:gd name="connsiteY17" fmla="*/ 89207 h 99951"/>
                    <a:gd name="connsiteX18" fmla="*/ 80141 w 89991"/>
                    <a:gd name="connsiteY18" fmla="*/ 95810 h 99951"/>
                    <a:gd name="connsiteX19" fmla="*/ 73761 w 89991"/>
                    <a:gd name="connsiteY19" fmla="*/ 98944 h 99951"/>
                    <a:gd name="connsiteX20" fmla="*/ 49807 w 89991"/>
                    <a:gd name="connsiteY20" fmla="*/ 99951 h 99951"/>
                    <a:gd name="connsiteX21" fmla="*/ 17684 w 89991"/>
                    <a:gd name="connsiteY21" fmla="*/ 80029 h 99951"/>
                    <a:gd name="connsiteX22" fmla="*/ 19810 w 89991"/>
                    <a:gd name="connsiteY22" fmla="*/ 70235 h 99951"/>
                    <a:gd name="connsiteX23" fmla="*/ 25743 w 89991"/>
                    <a:gd name="connsiteY23" fmla="*/ 61841 h 99951"/>
                    <a:gd name="connsiteX24" fmla="*/ 33576 w 89991"/>
                    <a:gd name="connsiteY24" fmla="*/ 55236 h 99951"/>
                    <a:gd name="connsiteX25" fmla="*/ 42869 w 89991"/>
                    <a:gd name="connsiteY25" fmla="*/ 49583 h 99951"/>
                    <a:gd name="connsiteX26" fmla="*/ 43258 w 89991"/>
                    <a:gd name="connsiteY26" fmla="*/ 49025 h 99951"/>
                    <a:gd name="connsiteX27" fmla="*/ 42981 w 89991"/>
                    <a:gd name="connsiteY27" fmla="*/ 48353 h 99951"/>
                    <a:gd name="connsiteX28" fmla="*/ 37606 w 89991"/>
                    <a:gd name="connsiteY28" fmla="*/ 46784 h 99951"/>
                    <a:gd name="connsiteX29" fmla="*/ 28766 w 89991"/>
                    <a:gd name="connsiteY29" fmla="*/ 49080 h 99951"/>
                    <a:gd name="connsiteX30" fmla="*/ 20929 w 89991"/>
                    <a:gd name="connsiteY30" fmla="*/ 54397 h 99951"/>
                    <a:gd name="connsiteX31" fmla="*/ 16004 w 89991"/>
                    <a:gd name="connsiteY31" fmla="*/ 59992 h 99951"/>
                    <a:gd name="connsiteX32" fmla="*/ 9848 w 89991"/>
                    <a:gd name="connsiteY32" fmla="*/ 63464 h 99951"/>
                    <a:gd name="connsiteX33" fmla="*/ 8394 w 89991"/>
                    <a:gd name="connsiteY33" fmla="*/ 63576 h 99951"/>
                    <a:gd name="connsiteX34" fmla="*/ 3022 w 89991"/>
                    <a:gd name="connsiteY34" fmla="*/ 61672 h 99951"/>
                    <a:gd name="connsiteX35" fmla="*/ 0 w 89991"/>
                    <a:gd name="connsiteY35" fmla="*/ 56077 h 99951"/>
                    <a:gd name="connsiteX36" fmla="*/ 0 w 89991"/>
                    <a:gd name="connsiteY36" fmla="*/ 55628 h 99951"/>
                    <a:gd name="connsiteX37" fmla="*/ 2350 w 89991"/>
                    <a:gd name="connsiteY37" fmla="*/ 49921 h 99951"/>
                    <a:gd name="connsiteX38" fmla="*/ 19476 w 89991"/>
                    <a:gd name="connsiteY38" fmla="*/ 27981 h 99951"/>
                    <a:gd name="connsiteX39" fmla="*/ 19418 w 89991"/>
                    <a:gd name="connsiteY39" fmla="*/ 27309 h 99951"/>
                    <a:gd name="connsiteX40" fmla="*/ 18915 w 89991"/>
                    <a:gd name="connsiteY40" fmla="*/ 26974 h 99951"/>
                    <a:gd name="connsiteX41" fmla="*/ 9064 w 89991"/>
                    <a:gd name="connsiteY41" fmla="*/ 26751 h 99951"/>
                    <a:gd name="connsiteX42" fmla="*/ 3411 w 89991"/>
                    <a:gd name="connsiteY42" fmla="*/ 24063 h 99951"/>
                    <a:gd name="connsiteX43" fmla="*/ 1119 w 89991"/>
                    <a:gd name="connsiteY43" fmla="*/ 18245 h 99951"/>
                    <a:gd name="connsiteX44" fmla="*/ 3469 w 89991"/>
                    <a:gd name="connsiteY44" fmla="*/ 12982 h 99951"/>
                    <a:gd name="connsiteX45" fmla="*/ 8283 w 89991"/>
                    <a:gd name="connsiteY45" fmla="*/ 11082 h 99951"/>
                    <a:gd name="connsiteX46" fmla="*/ 8952 w 89991"/>
                    <a:gd name="connsiteY46" fmla="*/ 11193 h 99951"/>
                    <a:gd name="connsiteX47" fmla="*/ 21490 w 89991"/>
                    <a:gd name="connsiteY47" fmla="*/ 11640 h 99951"/>
                    <a:gd name="connsiteX48" fmla="*/ 24848 w 89991"/>
                    <a:gd name="connsiteY48" fmla="*/ 11640 h 99951"/>
                    <a:gd name="connsiteX49" fmla="*/ 26190 w 89991"/>
                    <a:gd name="connsiteY49" fmla="*/ 10521 h 99951"/>
                    <a:gd name="connsiteX50" fmla="*/ 26751 w 89991"/>
                    <a:gd name="connsiteY50" fmla="*/ 8282 h 99951"/>
                    <a:gd name="connsiteX51" fmla="*/ 30331 w 89991"/>
                    <a:gd name="connsiteY51" fmla="*/ 2126 h 99951"/>
                    <a:gd name="connsiteX52" fmla="*/ 36152 w 89991"/>
                    <a:gd name="connsiteY52" fmla="*/ 0 h 99951"/>
                    <a:gd name="connsiteX53" fmla="*/ 36937 w 89991"/>
                    <a:gd name="connsiteY53" fmla="*/ 0 h 99951"/>
                    <a:gd name="connsiteX54" fmla="*/ 42755 w 89991"/>
                    <a:gd name="connsiteY54" fmla="*/ 3245 h 99951"/>
                    <a:gd name="connsiteX55" fmla="*/ 44212 w 89991"/>
                    <a:gd name="connsiteY55" fmla="*/ 7498 h 99951"/>
                    <a:gd name="connsiteX56" fmla="*/ 43877 w 89991"/>
                    <a:gd name="connsiteY56" fmla="*/ 9625 h 99951"/>
                    <a:gd name="connsiteX57" fmla="*/ 43762 w 89991"/>
                    <a:gd name="connsiteY57" fmla="*/ 9959 h 99951"/>
                    <a:gd name="connsiteX58" fmla="*/ 43931 w 89991"/>
                    <a:gd name="connsiteY58" fmla="*/ 10689 h 99951"/>
                    <a:gd name="connsiteX59" fmla="*/ 44546 w 89991"/>
                    <a:gd name="connsiteY59" fmla="*/ 10967 h 99951"/>
                    <a:gd name="connsiteX60" fmla="*/ 66260 w 89991"/>
                    <a:gd name="connsiteY60" fmla="*/ 9067 h 99951"/>
                    <a:gd name="connsiteX61" fmla="*/ 67268 w 89991"/>
                    <a:gd name="connsiteY61" fmla="*/ 8952 h 99951"/>
                    <a:gd name="connsiteX62" fmla="*/ 71635 w 89991"/>
                    <a:gd name="connsiteY62" fmla="*/ 10632 h 99951"/>
                    <a:gd name="connsiteX63" fmla="*/ 73985 w 89991"/>
                    <a:gd name="connsiteY63" fmla="*/ 15781 h 99951"/>
                    <a:gd name="connsiteX64" fmla="*/ 73985 w 89991"/>
                    <a:gd name="connsiteY64" fmla="*/ 15781 h 99951"/>
                    <a:gd name="connsiteX65" fmla="*/ 71689 w 89991"/>
                    <a:gd name="connsiteY65" fmla="*/ 21768 h 99951"/>
                    <a:gd name="connsiteX66" fmla="*/ 66037 w 89991"/>
                    <a:gd name="connsiteY66" fmla="*/ 24736 h 99951"/>
                    <a:gd name="connsiteX67" fmla="*/ 38390 w 89991"/>
                    <a:gd name="connsiteY67" fmla="*/ 26639 h 99951"/>
                    <a:gd name="connsiteX68" fmla="*/ 36825 w 89991"/>
                    <a:gd name="connsiteY68" fmla="*/ 27647 h 99951"/>
                    <a:gd name="connsiteX69" fmla="*/ 33576 w 89991"/>
                    <a:gd name="connsiteY69" fmla="*/ 33691 h 99951"/>
                    <a:gd name="connsiteX70" fmla="*/ 33522 w 89991"/>
                    <a:gd name="connsiteY70" fmla="*/ 34249 h 99951"/>
                    <a:gd name="connsiteX71" fmla="*/ 34026 w 89991"/>
                    <a:gd name="connsiteY71" fmla="*/ 34361 h 99951"/>
                    <a:gd name="connsiteX72" fmla="*/ 44212 w 89991"/>
                    <a:gd name="connsiteY72" fmla="*/ 33579 h 99951"/>
                    <a:gd name="connsiteX73" fmla="*/ 58762 w 89991"/>
                    <a:gd name="connsiteY73" fmla="*/ 40628 h 99951"/>
                    <a:gd name="connsiteX74" fmla="*/ 60330 w 89991"/>
                    <a:gd name="connsiteY74" fmla="*/ 41078 h 99951"/>
                    <a:gd name="connsiteX75" fmla="*/ 66317 w 89991"/>
                    <a:gd name="connsiteY75" fmla="*/ 38336 h 99951"/>
                    <a:gd name="connsiteX76" fmla="*/ 71523 w 89991"/>
                    <a:gd name="connsiteY76" fmla="*/ 36041 h 99951"/>
                    <a:gd name="connsiteX77" fmla="*/ 78237 w 89991"/>
                    <a:gd name="connsiteY77" fmla="*/ 33018 h 99951"/>
                    <a:gd name="connsiteX78" fmla="*/ 81706 w 89991"/>
                    <a:gd name="connsiteY78" fmla="*/ 32234 h 99951"/>
                    <a:gd name="connsiteX79" fmla="*/ 84728 w 89991"/>
                    <a:gd name="connsiteY79" fmla="*/ 32795 h 99951"/>
                    <a:gd name="connsiteX80" fmla="*/ 89431 w 89991"/>
                    <a:gd name="connsiteY80" fmla="*/ 37271 h 99951"/>
                    <a:gd name="connsiteX81" fmla="*/ 89992 w 89991"/>
                    <a:gd name="connsiteY81" fmla="*/ 40405 h 99951"/>
                    <a:gd name="connsiteX82" fmla="*/ 89319 w 89991"/>
                    <a:gd name="connsiteY82" fmla="*/ 43651 h 99951"/>
                    <a:gd name="connsiteX83" fmla="*/ 84617 w 89991"/>
                    <a:gd name="connsiteY83" fmla="*/ 47906 h 99951"/>
                    <a:gd name="connsiteX84" fmla="*/ 77342 w 89991"/>
                    <a:gd name="connsiteY84" fmla="*/ 50703 h 99951"/>
                    <a:gd name="connsiteX85" fmla="*/ 62457 w 89991"/>
                    <a:gd name="connsiteY85" fmla="*/ 56635 h 99951"/>
                    <a:gd name="connsiteX86" fmla="*/ 61449 w 89991"/>
                    <a:gd name="connsiteY86" fmla="*/ 58204 h 99951"/>
                    <a:gd name="connsiteX87" fmla="*/ 61784 w 89991"/>
                    <a:gd name="connsiteY87" fmla="*/ 68052 h 99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89991" h="99951">
                      <a:moveTo>
                        <a:pt x="61784" y="68052"/>
                      </a:moveTo>
                      <a:cubicBezTo>
                        <a:pt x="61784" y="70217"/>
                        <a:pt x="61000" y="72081"/>
                        <a:pt x="59434" y="73650"/>
                      </a:cubicBezTo>
                      <a:cubicBezTo>
                        <a:pt x="57866" y="75215"/>
                        <a:pt x="55963" y="75999"/>
                        <a:pt x="53725" y="75999"/>
                      </a:cubicBezTo>
                      <a:cubicBezTo>
                        <a:pt x="51562" y="75999"/>
                        <a:pt x="49695" y="75215"/>
                        <a:pt x="48130" y="73650"/>
                      </a:cubicBezTo>
                      <a:cubicBezTo>
                        <a:pt x="46712" y="72081"/>
                        <a:pt x="46003" y="70290"/>
                        <a:pt x="46003" y="68275"/>
                      </a:cubicBezTo>
                      <a:cubicBezTo>
                        <a:pt x="46003" y="68127"/>
                        <a:pt x="46003" y="67976"/>
                        <a:pt x="46003" y="67829"/>
                      </a:cubicBezTo>
                      <a:cubicBezTo>
                        <a:pt x="46003" y="67156"/>
                        <a:pt x="46039" y="66486"/>
                        <a:pt x="46115" y="65814"/>
                      </a:cubicBezTo>
                      <a:cubicBezTo>
                        <a:pt x="46115" y="65591"/>
                        <a:pt x="46003" y="65404"/>
                        <a:pt x="45777" y="65253"/>
                      </a:cubicBezTo>
                      <a:cubicBezTo>
                        <a:pt x="45554" y="65105"/>
                        <a:pt x="45367" y="65105"/>
                        <a:pt x="45219" y="65253"/>
                      </a:cubicBezTo>
                      <a:cubicBezTo>
                        <a:pt x="41934" y="67195"/>
                        <a:pt x="39567" y="69098"/>
                        <a:pt x="38110" y="70962"/>
                      </a:cubicBezTo>
                      <a:cubicBezTo>
                        <a:pt x="36656" y="72829"/>
                        <a:pt x="35929" y="74880"/>
                        <a:pt x="35929" y="77118"/>
                      </a:cubicBezTo>
                      <a:cubicBezTo>
                        <a:pt x="35929" y="79507"/>
                        <a:pt x="36973" y="81224"/>
                        <a:pt x="39063" y="82267"/>
                      </a:cubicBezTo>
                      <a:cubicBezTo>
                        <a:pt x="41153" y="83311"/>
                        <a:pt x="44845" y="83836"/>
                        <a:pt x="50144" y="83836"/>
                      </a:cubicBezTo>
                      <a:cubicBezTo>
                        <a:pt x="57754" y="83836"/>
                        <a:pt x="65850" y="83199"/>
                        <a:pt x="74431" y="81932"/>
                      </a:cubicBezTo>
                      <a:cubicBezTo>
                        <a:pt x="74805" y="81857"/>
                        <a:pt x="75215" y="81821"/>
                        <a:pt x="75665" y="81821"/>
                      </a:cubicBezTo>
                      <a:cubicBezTo>
                        <a:pt x="77381" y="81821"/>
                        <a:pt x="78946" y="82418"/>
                        <a:pt x="80364" y="83609"/>
                      </a:cubicBezTo>
                      <a:cubicBezTo>
                        <a:pt x="82005" y="85027"/>
                        <a:pt x="82828" y="86782"/>
                        <a:pt x="82828" y="88873"/>
                      </a:cubicBezTo>
                      <a:cubicBezTo>
                        <a:pt x="82828" y="88945"/>
                        <a:pt x="82828" y="89057"/>
                        <a:pt x="82828" y="89207"/>
                      </a:cubicBezTo>
                      <a:cubicBezTo>
                        <a:pt x="82753" y="91744"/>
                        <a:pt x="81857" y="93946"/>
                        <a:pt x="80141" y="95810"/>
                      </a:cubicBezTo>
                      <a:cubicBezTo>
                        <a:pt x="78425" y="97677"/>
                        <a:pt x="76298" y="98721"/>
                        <a:pt x="73761" y="98944"/>
                      </a:cubicBezTo>
                      <a:cubicBezTo>
                        <a:pt x="65029" y="99616"/>
                        <a:pt x="57046" y="99951"/>
                        <a:pt x="49807" y="99951"/>
                      </a:cubicBezTo>
                      <a:cubicBezTo>
                        <a:pt x="28392" y="99951"/>
                        <a:pt x="17684" y="93313"/>
                        <a:pt x="17684" y="80029"/>
                      </a:cubicBezTo>
                      <a:cubicBezTo>
                        <a:pt x="17684" y="76597"/>
                        <a:pt x="18393" y="73333"/>
                        <a:pt x="19810" y="70235"/>
                      </a:cubicBezTo>
                      <a:cubicBezTo>
                        <a:pt x="21228" y="67138"/>
                        <a:pt x="23207" y="64339"/>
                        <a:pt x="25743" y="61841"/>
                      </a:cubicBezTo>
                      <a:cubicBezTo>
                        <a:pt x="28280" y="59341"/>
                        <a:pt x="30892" y="57139"/>
                        <a:pt x="33576" y="55236"/>
                      </a:cubicBezTo>
                      <a:cubicBezTo>
                        <a:pt x="36264" y="53333"/>
                        <a:pt x="39362" y="51451"/>
                        <a:pt x="42869" y="49583"/>
                      </a:cubicBezTo>
                      <a:cubicBezTo>
                        <a:pt x="43093" y="49508"/>
                        <a:pt x="43222" y="49324"/>
                        <a:pt x="43258" y="49025"/>
                      </a:cubicBezTo>
                      <a:cubicBezTo>
                        <a:pt x="43298" y="48727"/>
                        <a:pt x="43204" y="48501"/>
                        <a:pt x="42981" y="48353"/>
                      </a:cubicBezTo>
                      <a:cubicBezTo>
                        <a:pt x="41563" y="47309"/>
                        <a:pt x="39772" y="46784"/>
                        <a:pt x="37606" y="46784"/>
                      </a:cubicBezTo>
                      <a:cubicBezTo>
                        <a:pt x="34846" y="46784"/>
                        <a:pt x="31899" y="47551"/>
                        <a:pt x="28766" y="49080"/>
                      </a:cubicBezTo>
                      <a:cubicBezTo>
                        <a:pt x="25632" y="50609"/>
                        <a:pt x="23020" y="52383"/>
                        <a:pt x="20929" y="54397"/>
                      </a:cubicBezTo>
                      <a:cubicBezTo>
                        <a:pt x="19364" y="55963"/>
                        <a:pt x="17720" y="57830"/>
                        <a:pt x="16004" y="59992"/>
                      </a:cubicBezTo>
                      <a:cubicBezTo>
                        <a:pt x="14363" y="61935"/>
                        <a:pt x="12312" y="63090"/>
                        <a:pt x="9848" y="63464"/>
                      </a:cubicBezTo>
                      <a:cubicBezTo>
                        <a:pt x="9402" y="63536"/>
                        <a:pt x="8916" y="63576"/>
                        <a:pt x="8394" y="63576"/>
                      </a:cubicBezTo>
                      <a:cubicBezTo>
                        <a:pt x="6455" y="63576"/>
                        <a:pt x="4663" y="62942"/>
                        <a:pt x="3022" y="61672"/>
                      </a:cubicBezTo>
                      <a:cubicBezTo>
                        <a:pt x="1155" y="60255"/>
                        <a:pt x="148" y="58388"/>
                        <a:pt x="0" y="56077"/>
                      </a:cubicBezTo>
                      <a:cubicBezTo>
                        <a:pt x="0" y="55927"/>
                        <a:pt x="0" y="55779"/>
                        <a:pt x="0" y="55628"/>
                      </a:cubicBezTo>
                      <a:cubicBezTo>
                        <a:pt x="0" y="53390"/>
                        <a:pt x="781" y="51487"/>
                        <a:pt x="2350" y="49921"/>
                      </a:cubicBezTo>
                      <a:cubicBezTo>
                        <a:pt x="9736" y="42682"/>
                        <a:pt x="15446" y="35368"/>
                        <a:pt x="19476" y="27981"/>
                      </a:cubicBezTo>
                      <a:cubicBezTo>
                        <a:pt x="19548" y="27758"/>
                        <a:pt x="19530" y="27535"/>
                        <a:pt x="19418" y="27309"/>
                      </a:cubicBezTo>
                      <a:cubicBezTo>
                        <a:pt x="19307" y="27086"/>
                        <a:pt x="19138" y="26974"/>
                        <a:pt x="18915" y="26974"/>
                      </a:cubicBezTo>
                      <a:cubicBezTo>
                        <a:pt x="15705" y="26974"/>
                        <a:pt x="12424" y="26899"/>
                        <a:pt x="9064" y="26751"/>
                      </a:cubicBezTo>
                      <a:cubicBezTo>
                        <a:pt x="6826" y="26600"/>
                        <a:pt x="4944" y="25707"/>
                        <a:pt x="3411" y="24063"/>
                      </a:cubicBezTo>
                      <a:cubicBezTo>
                        <a:pt x="1882" y="22422"/>
                        <a:pt x="1119" y="20483"/>
                        <a:pt x="1119" y="18245"/>
                      </a:cubicBezTo>
                      <a:cubicBezTo>
                        <a:pt x="1119" y="16155"/>
                        <a:pt x="1900" y="14399"/>
                        <a:pt x="3469" y="12982"/>
                      </a:cubicBezTo>
                      <a:cubicBezTo>
                        <a:pt x="4886" y="11715"/>
                        <a:pt x="6491" y="11082"/>
                        <a:pt x="8283" y="11082"/>
                      </a:cubicBezTo>
                      <a:cubicBezTo>
                        <a:pt x="8506" y="11082"/>
                        <a:pt x="8729" y="11118"/>
                        <a:pt x="8952" y="11193"/>
                      </a:cubicBezTo>
                      <a:cubicBezTo>
                        <a:pt x="13280" y="11492"/>
                        <a:pt x="17461" y="11640"/>
                        <a:pt x="21490" y="11640"/>
                      </a:cubicBezTo>
                      <a:lnTo>
                        <a:pt x="24848" y="11640"/>
                      </a:lnTo>
                      <a:cubicBezTo>
                        <a:pt x="25593" y="11640"/>
                        <a:pt x="26042" y="11266"/>
                        <a:pt x="26190" y="10521"/>
                      </a:cubicBezTo>
                      <a:cubicBezTo>
                        <a:pt x="26413" y="9776"/>
                        <a:pt x="26600" y="9028"/>
                        <a:pt x="26751" y="8282"/>
                      </a:cubicBezTo>
                      <a:cubicBezTo>
                        <a:pt x="27197" y="5746"/>
                        <a:pt x="28392" y="3692"/>
                        <a:pt x="30331" y="2126"/>
                      </a:cubicBezTo>
                      <a:cubicBezTo>
                        <a:pt x="32047" y="709"/>
                        <a:pt x="33990" y="0"/>
                        <a:pt x="36152" y="0"/>
                      </a:cubicBezTo>
                      <a:cubicBezTo>
                        <a:pt x="36375" y="0"/>
                        <a:pt x="36638" y="0"/>
                        <a:pt x="36937" y="0"/>
                      </a:cubicBezTo>
                      <a:cubicBezTo>
                        <a:pt x="39398" y="223"/>
                        <a:pt x="41337" y="1306"/>
                        <a:pt x="42755" y="3245"/>
                      </a:cubicBezTo>
                      <a:cubicBezTo>
                        <a:pt x="43726" y="4588"/>
                        <a:pt x="44212" y="6005"/>
                        <a:pt x="44212" y="7498"/>
                      </a:cubicBezTo>
                      <a:cubicBezTo>
                        <a:pt x="44212" y="8171"/>
                        <a:pt x="44100" y="8880"/>
                        <a:pt x="43877" y="9625"/>
                      </a:cubicBezTo>
                      <a:cubicBezTo>
                        <a:pt x="43877" y="9700"/>
                        <a:pt x="43838" y="9812"/>
                        <a:pt x="43762" y="9959"/>
                      </a:cubicBezTo>
                      <a:cubicBezTo>
                        <a:pt x="43690" y="10258"/>
                        <a:pt x="43744" y="10502"/>
                        <a:pt x="43931" y="10689"/>
                      </a:cubicBezTo>
                      <a:cubicBezTo>
                        <a:pt x="44118" y="10876"/>
                        <a:pt x="44323" y="10967"/>
                        <a:pt x="44546" y="10967"/>
                      </a:cubicBezTo>
                      <a:cubicBezTo>
                        <a:pt x="52829" y="10521"/>
                        <a:pt x="60068" y="9887"/>
                        <a:pt x="66260" y="9067"/>
                      </a:cubicBezTo>
                      <a:cubicBezTo>
                        <a:pt x="66559" y="8991"/>
                        <a:pt x="66897" y="8952"/>
                        <a:pt x="67268" y="8952"/>
                      </a:cubicBezTo>
                      <a:cubicBezTo>
                        <a:pt x="68911" y="8952"/>
                        <a:pt x="70365" y="9513"/>
                        <a:pt x="71635" y="10632"/>
                      </a:cubicBezTo>
                      <a:cubicBezTo>
                        <a:pt x="73200" y="11974"/>
                        <a:pt x="73985" y="13691"/>
                        <a:pt x="73985" y="15781"/>
                      </a:cubicBezTo>
                      <a:lnTo>
                        <a:pt x="73985" y="15781"/>
                      </a:lnTo>
                      <a:cubicBezTo>
                        <a:pt x="73985" y="18094"/>
                        <a:pt x="73218" y="20091"/>
                        <a:pt x="71689" y="21768"/>
                      </a:cubicBezTo>
                      <a:cubicBezTo>
                        <a:pt x="70160" y="23448"/>
                        <a:pt x="68275" y="24437"/>
                        <a:pt x="66037" y="24736"/>
                      </a:cubicBezTo>
                      <a:cubicBezTo>
                        <a:pt x="57233" y="25632"/>
                        <a:pt x="48018" y="26265"/>
                        <a:pt x="38390" y="26639"/>
                      </a:cubicBezTo>
                      <a:cubicBezTo>
                        <a:pt x="37645" y="26639"/>
                        <a:pt x="37124" y="26974"/>
                        <a:pt x="36825" y="27647"/>
                      </a:cubicBezTo>
                      <a:cubicBezTo>
                        <a:pt x="35778" y="29885"/>
                        <a:pt x="34698" y="31899"/>
                        <a:pt x="33576" y="33691"/>
                      </a:cubicBezTo>
                      <a:cubicBezTo>
                        <a:pt x="33429" y="33914"/>
                        <a:pt x="33411" y="34101"/>
                        <a:pt x="33522" y="34249"/>
                      </a:cubicBezTo>
                      <a:cubicBezTo>
                        <a:pt x="33634" y="34400"/>
                        <a:pt x="33803" y="34436"/>
                        <a:pt x="34026" y="34361"/>
                      </a:cubicBezTo>
                      <a:cubicBezTo>
                        <a:pt x="36937" y="33839"/>
                        <a:pt x="40330" y="33579"/>
                        <a:pt x="44212" y="33579"/>
                      </a:cubicBezTo>
                      <a:cubicBezTo>
                        <a:pt x="50778" y="33579"/>
                        <a:pt x="55628" y="35929"/>
                        <a:pt x="58762" y="40628"/>
                      </a:cubicBezTo>
                      <a:cubicBezTo>
                        <a:pt x="59136" y="41226"/>
                        <a:pt x="59658" y="41376"/>
                        <a:pt x="60330" y="41078"/>
                      </a:cubicBezTo>
                      <a:cubicBezTo>
                        <a:pt x="61820" y="40330"/>
                        <a:pt x="63817" y="39416"/>
                        <a:pt x="66317" y="38336"/>
                      </a:cubicBezTo>
                      <a:cubicBezTo>
                        <a:pt x="68818" y="37253"/>
                        <a:pt x="70552" y="36487"/>
                        <a:pt x="71523" y="36041"/>
                      </a:cubicBezTo>
                      <a:cubicBezTo>
                        <a:pt x="73686" y="35069"/>
                        <a:pt x="75924" y="34062"/>
                        <a:pt x="78237" y="33018"/>
                      </a:cubicBezTo>
                      <a:cubicBezTo>
                        <a:pt x="79356" y="32497"/>
                        <a:pt x="80515" y="32234"/>
                        <a:pt x="81706" y="32234"/>
                      </a:cubicBezTo>
                      <a:cubicBezTo>
                        <a:pt x="82677" y="32234"/>
                        <a:pt x="83685" y="32421"/>
                        <a:pt x="84728" y="32795"/>
                      </a:cubicBezTo>
                      <a:cubicBezTo>
                        <a:pt x="86894" y="33616"/>
                        <a:pt x="88459" y="35109"/>
                        <a:pt x="89431" y="37271"/>
                      </a:cubicBezTo>
                      <a:cubicBezTo>
                        <a:pt x="89805" y="38318"/>
                        <a:pt x="89992" y="39362"/>
                        <a:pt x="89992" y="40405"/>
                      </a:cubicBezTo>
                      <a:cubicBezTo>
                        <a:pt x="89992" y="41452"/>
                        <a:pt x="89765" y="42532"/>
                        <a:pt x="89319" y="43651"/>
                      </a:cubicBezTo>
                      <a:cubicBezTo>
                        <a:pt x="88348" y="45741"/>
                        <a:pt x="86782" y="47158"/>
                        <a:pt x="84617" y="47906"/>
                      </a:cubicBezTo>
                      <a:cubicBezTo>
                        <a:pt x="82080" y="48875"/>
                        <a:pt x="79655" y="49807"/>
                        <a:pt x="77342" y="50703"/>
                      </a:cubicBezTo>
                      <a:cubicBezTo>
                        <a:pt x="72416" y="52494"/>
                        <a:pt x="67455" y="54473"/>
                        <a:pt x="62457" y="56635"/>
                      </a:cubicBezTo>
                      <a:cubicBezTo>
                        <a:pt x="61784" y="56934"/>
                        <a:pt x="61449" y="57456"/>
                        <a:pt x="61449" y="58204"/>
                      </a:cubicBezTo>
                      <a:lnTo>
                        <a:pt x="61784" y="68052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39" name="フリーフォーム: 図形 1038">
                  <a:extLst>
                    <a:ext uri="{FF2B5EF4-FFF2-40B4-BE49-F238E27FC236}">
                      <a16:creationId xmlns:a16="http://schemas.microsoft.com/office/drawing/2014/main" id="{F8C5F69E-5475-FF16-5EA5-AF0355DFEECB}"/>
                    </a:ext>
                  </a:extLst>
                </p:cNvPr>
                <p:cNvSpPr/>
                <p:nvPr/>
              </p:nvSpPr>
              <p:spPr>
                <a:xfrm>
                  <a:off x="4997682" y="1827399"/>
                  <a:ext cx="99504" cy="104541"/>
                </a:xfrm>
                <a:custGeom>
                  <a:avLst/>
                  <a:gdLst>
                    <a:gd name="connsiteX0" fmla="*/ 58762 w 99504"/>
                    <a:gd name="connsiteY0" fmla="*/ 66372 h 104541"/>
                    <a:gd name="connsiteX1" fmla="*/ 59884 w 99504"/>
                    <a:gd name="connsiteY1" fmla="*/ 65253 h 104541"/>
                    <a:gd name="connsiteX2" fmla="*/ 59884 w 99504"/>
                    <a:gd name="connsiteY2" fmla="*/ 61223 h 104541"/>
                    <a:gd name="connsiteX3" fmla="*/ 58762 w 99504"/>
                    <a:gd name="connsiteY3" fmla="*/ 60104 h 104541"/>
                    <a:gd name="connsiteX4" fmla="*/ 39959 w 99504"/>
                    <a:gd name="connsiteY4" fmla="*/ 60104 h 104541"/>
                    <a:gd name="connsiteX5" fmla="*/ 38840 w 99504"/>
                    <a:gd name="connsiteY5" fmla="*/ 61223 h 104541"/>
                    <a:gd name="connsiteX6" fmla="*/ 38840 w 99504"/>
                    <a:gd name="connsiteY6" fmla="*/ 65253 h 104541"/>
                    <a:gd name="connsiteX7" fmla="*/ 39959 w 99504"/>
                    <a:gd name="connsiteY7" fmla="*/ 66372 h 104541"/>
                    <a:gd name="connsiteX8" fmla="*/ 58762 w 99504"/>
                    <a:gd name="connsiteY8" fmla="*/ 66372 h 104541"/>
                    <a:gd name="connsiteX9" fmla="*/ 76784 w 99504"/>
                    <a:gd name="connsiteY9" fmla="*/ 29658 h 104541"/>
                    <a:gd name="connsiteX10" fmla="*/ 78687 w 99504"/>
                    <a:gd name="connsiteY10" fmla="*/ 34306 h 104541"/>
                    <a:gd name="connsiteX11" fmla="*/ 76784 w 99504"/>
                    <a:gd name="connsiteY11" fmla="*/ 38951 h 104541"/>
                    <a:gd name="connsiteX12" fmla="*/ 72196 w 99504"/>
                    <a:gd name="connsiteY12" fmla="*/ 40852 h 104541"/>
                    <a:gd name="connsiteX13" fmla="*/ 58315 w 99504"/>
                    <a:gd name="connsiteY13" fmla="*/ 40852 h 104541"/>
                    <a:gd name="connsiteX14" fmla="*/ 57196 w 99504"/>
                    <a:gd name="connsiteY14" fmla="*/ 41974 h 104541"/>
                    <a:gd name="connsiteX15" fmla="*/ 57196 w 99504"/>
                    <a:gd name="connsiteY15" fmla="*/ 46784 h 104541"/>
                    <a:gd name="connsiteX16" fmla="*/ 58315 w 99504"/>
                    <a:gd name="connsiteY16" fmla="*/ 47903 h 104541"/>
                    <a:gd name="connsiteX17" fmla="*/ 65479 w 99504"/>
                    <a:gd name="connsiteY17" fmla="*/ 47903 h 104541"/>
                    <a:gd name="connsiteX18" fmla="*/ 72362 w 99504"/>
                    <a:gd name="connsiteY18" fmla="*/ 50760 h 104541"/>
                    <a:gd name="connsiteX19" fmla="*/ 75218 w 99504"/>
                    <a:gd name="connsiteY19" fmla="*/ 57643 h 104541"/>
                    <a:gd name="connsiteX20" fmla="*/ 75218 w 99504"/>
                    <a:gd name="connsiteY20" fmla="*/ 68836 h 104541"/>
                    <a:gd name="connsiteX21" fmla="*/ 72362 w 99504"/>
                    <a:gd name="connsiteY21" fmla="*/ 75719 h 104541"/>
                    <a:gd name="connsiteX22" fmla="*/ 65479 w 99504"/>
                    <a:gd name="connsiteY22" fmla="*/ 78572 h 104541"/>
                    <a:gd name="connsiteX23" fmla="*/ 34137 w 99504"/>
                    <a:gd name="connsiteY23" fmla="*/ 78572 h 104541"/>
                    <a:gd name="connsiteX24" fmla="*/ 27255 w 99504"/>
                    <a:gd name="connsiteY24" fmla="*/ 75719 h 104541"/>
                    <a:gd name="connsiteX25" fmla="*/ 24401 w 99504"/>
                    <a:gd name="connsiteY25" fmla="*/ 68836 h 104541"/>
                    <a:gd name="connsiteX26" fmla="*/ 24401 w 99504"/>
                    <a:gd name="connsiteY26" fmla="*/ 57643 h 104541"/>
                    <a:gd name="connsiteX27" fmla="*/ 27255 w 99504"/>
                    <a:gd name="connsiteY27" fmla="*/ 50760 h 104541"/>
                    <a:gd name="connsiteX28" fmla="*/ 34137 w 99504"/>
                    <a:gd name="connsiteY28" fmla="*/ 47903 h 104541"/>
                    <a:gd name="connsiteX29" fmla="*/ 40294 w 99504"/>
                    <a:gd name="connsiteY29" fmla="*/ 47903 h 104541"/>
                    <a:gd name="connsiteX30" fmla="*/ 41413 w 99504"/>
                    <a:gd name="connsiteY30" fmla="*/ 46784 h 104541"/>
                    <a:gd name="connsiteX31" fmla="*/ 41413 w 99504"/>
                    <a:gd name="connsiteY31" fmla="*/ 41974 h 104541"/>
                    <a:gd name="connsiteX32" fmla="*/ 40294 w 99504"/>
                    <a:gd name="connsiteY32" fmla="*/ 40852 h 104541"/>
                    <a:gd name="connsiteX33" fmla="*/ 26862 w 99504"/>
                    <a:gd name="connsiteY33" fmla="*/ 40852 h 104541"/>
                    <a:gd name="connsiteX34" fmla="*/ 22275 w 99504"/>
                    <a:gd name="connsiteY34" fmla="*/ 38951 h 104541"/>
                    <a:gd name="connsiteX35" fmla="*/ 20372 w 99504"/>
                    <a:gd name="connsiteY35" fmla="*/ 34306 h 104541"/>
                    <a:gd name="connsiteX36" fmla="*/ 22275 w 99504"/>
                    <a:gd name="connsiteY36" fmla="*/ 29658 h 104541"/>
                    <a:gd name="connsiteX37" fmla="*/ 26862 w 99504"/>
                    <a:gd name="connsiteY37" fmla="*/ 27758 h 104541"/>
                    <a:gd name="connsiteX38" fmla="*/ 40408 w 99504"/>
                    <a:gd name="connsiteY38" fmla="*/ 27758 h 104541"/>
                    <a:gd name="connsiteX39" fmla="*/ 41413 w 99504"/>
                    <a:gd name="connsiteY39" fmla="*/ 26751 h 104541"/>
                    <a:gd name="connsiteX40" fmla="*/ 41413 w 99504"/>
                    <a:gd name="connsiteY40" fmla="*/ 25743 h 104541"/>
                    <a:gd name="connsiteX41" fmla="*/ 43708 w 99504"/>
                    <a:gd name="connsiteY41" fmla="*/ 20203 h 104541"/>
                    <a:gd name="connsiteX42" fmla="*/ 49249 w 99504"/>
                    <a:gd name="connsiteY42" fmla="*/ 17907 h 104541"/>
                    <a:gd name="connsiteX43" fmla="*/ 54847 w 99504"/>
                    <a:gd name="connsiteY43" fmla="*/ 20203 h 104541"/>
                    <a:gd name="connsiteX44" fmla="*/ 57196 w 99504"/>
                    <a:gd name="connsiteY44" fmla="*/ 25743 h 104541"/>
                    <a:gd name="connsiteX45" fmla="*/ 57196 w 99504"/>
                    <a:gd name="connsiteY45" fmla="*/ 26751 h 104541"/>
                    <a:gd name="connsiteX46" fmla="*/ 58204 w 99504"/>
                    <a:gd name="connsiteY46" fmla="*/ 27758 h 104541"/>
                    <a:gd name="connsiteX47" fmla="*/ 72196 w 99504"/>
                    <a:gd name="connsiteY47" fmla="*/ 27758 h 104541"/>
                    <a:gd name="connsiteX48" fmla="*/ 76784 w 99504"/>
                    <a:gd name="connsiteY48" fmla="*/ 29658 h 104541"/>
                    <a:gd name="connsiteX49" fmla="*/ 16565 w 99504"/>
                    <a:gd name="connsiteY49" fmla="*/ 83275 h 104541"/>
                    <a:gd name="connsiteX50" fmla="*/ 17684 w 99504"/>
                    <a:gd name="connsiteY50" fmla="*/ 84394 h 104541"/>
                    <a:gd name="connsiteX51" fmla="*/ 81037 w 99504"/>
                    <a:gd name="connsiteY51" fmla="*/ 84394 h 104541"/>
                    <a:gd name="connsiteX52" fmla="*/ 82156 w 99504"/>
                    <a:gd name="connsiteY52" fmla="*/ 83275 h 104541"/>
                    <a:gd name="connsiteX53" fmla="*/ 82156 w 99504"/>
                    <a:gd name="connsiteY53" fmla="*/ 16565 h 104541"/>
                    <a:gd name="connsiteX54" fmla="*/ 81037 w 99504"/>
                    <a:gd name="connsiteY54" fmla="*/ 15446 h 104541"/>
                    <a:gd name="connsiteX55" fmla="*/ 17684 w 99504"/>
                    <a:gd name="connsiteY55" fmla="*/ 15446 h 104541"/>
                    <a:gd name="connsiteX56" fmla="*/ 16565 w 99504"/>
                    <a:gd name="connsiteY56" fmla="*/ 16565 h 104541"/>
                    <a:gd name="connsiteX57" fmla="*/ 16565 w 99504"/>
                    <a:gd name="connsiteY57" fmla="*/ 83275 h 104541"/>
                    <a:gd name="connsiteX58" fmla="*/ 0 w 99504"/>
                    <a:gd name="connsiteY58" fmla="*/ 9736 h 104541"/>
                    <a:gd name="connsiteX59" fmla="*/ 2853 w 99504"/>
                    <a:gd name="connsiteY59" fmla="*/ 2853 h 104541"/>
                    <a:gd name="connsiteX60" fmla="*/ 9739 w 99504"/>
                    <a:gd name="connsiteY60" fmla="*/ 0 h 104541"/>
                    <a:gd name="connsiteX61" fmla="*/ 89768 w 99504"/>
                    <a:gd name="connsiteY61" fmla="*/ 0 h 104541"/>
                    <a:gd name="connsiteX62" fmla="*/ 96709 w 99504"/>
                    <a:gd name="connsiteY62" fmla="*/ 2853 h 104541"/>
                    <a:gd name="connsiteX63" fmla="*/ 99505 w 99504"/>
                    <a:gd name="connsiteY63" fmla="*/ 9736 h 104541"/>
                    <a:gd name="connsiteX64" fmla="*/ 99505 w 99504"/>
                    <a:gd name="connsiteY64" fmla="*/ 95922 h 104541"/>
                    <a:gd name="connsiteX65" fmla="*/ 96986 w 99504"/>
                    <a:gd name="connsiteY65" fmla="*/ 102023 h 104541"/>
                    <a:gd name="connsiteX66" fmla="*/ 90887 w 99504"/>
                    <a:gd name="connsiteY66" fmla="*/ 104542 h 104541"/>
                    <a:gd name="connsiteX67" fmla="*/ 86408 w 99504"/>
                    <a:gd name="connsiteY67" fmla="*/ 104542 h 104541"/>
                    <a:gd name="connsiteX68" fmla="*/ 83389 w 99504"/>
                    <a:gd name="connsiteY68" fmla="*/ 103308 h 104541"/>
                    <a:gd name="connsiteX69" fmla="*/ 82156 w 99504"/>
                    <a:gd name="connsiteY69" fmla="*/ 100289 h 104541"/>
                    <a:gd name="connsiteX70" fmla="*/ 81598 w 99504"/>
                    <a:gd name="connsiteY70" fmla="*/ 99728 h 104541"/>
                    <a:gd name="connsiteX71" fmla="*/ 17126 w 99504"/>
                    <a:gd name="connsiteY71" fmla="*/ 99728 h 104541"/>
                    <a:gd name="connsiteX72" fmla="*/ 16565 w 99504"/>
                    <a:gd name="connsiteY72" fmla="*/ 100289 h 104541"/>
                    <a:gd name="connsiteX73" fmla="*/ 15277 w 99504"/>
                    <a:gd name="connsiteY73" fmla="*/ 103308 h 104541"/>
                    <a:gd name="connsiteX74" fmla="*/ 12312 w 99504"/>
                    <a:gd name="connsiteY74" fmla="*/ 104542 h 104541"/>
                    <a:gd name="connsiteX75" fmla="*/ 8283 w 99504"/>
                    <a:gd name="connsiteY75" fmla="*/ 104542 h 104541"/>
                    <a:gd name="connsiteX76" fmla="*/ 2407 w 99504"/>
                    <a:gd name="connsiteY76" fmla="*/ 102135 h 104541"/>
                    <a:gd name="connsiteX77" fmla="*/ 0 w 99504"/>
                    <a:gd name="connsiteY77" fmla="*/ 96259 h 104541"/>
                    <a:gd name="connsiteX78" fmla="*/ 0 w 99504"/>
                    <a:gd name="connsiteY78" fmla="*/ 9736 h 10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99504" h="104541">
                      <a:moveTo>
                        <a:pt x="58762" y="66372"/>
                      </a:moveTo>
                      <a:cubicBezTo>
                        <a:pt x="59510" y="66372"/>
                        <a:pt x="59884" y="66001"/>
                        <a:pt x="59884" y="65253"/>
                      </a:cubicBezTo>
                      <a:lnTo>
                        <a:pt x="59884" y="61223"/>
                      </a:lnTo>
                      <a:cubicBezTo>
                        <a:pt x="59884" y="60478"/>
                        <a:pt x="59510" y="60104"/>
                        <a:pt x="58762" y="60104"/>
                      </a:cubicBezTo>
                      <a:lnTo>
                        <a:pt x="39959" y="60104"/>
                      </a:lnTo>
                      <a:cubicBezTo>
                        <a:pt x="39214" y="60104"/>
                        <a:pt x="38840" y="60478"/>
                        <a:pt x="38840" y="61223"/>
                      </a:cubicBezTo>
                      <a:lnTo>
                        <a:pt x="38840" y="65253"/>
                      </a:lnTo>
                      <a:cubicBezTo>
                        <a:pt x="38840" y="66001"/>
                        <a:pt x="39214" y="66372"/>
                        <a:pt x="39959" y="66372"/>
                      </a:cubicBezTo>
                      <a:lnTo>
                        <a:pt x="58762" y="66372"/>
                      </a:lnTo>
                      <a:close/>
                      <a:moveTo>
                        <a:pt x="76784" y="29658"/>
                      </a:moveTo>
                      <a:cubicBezTo>
                        <a:pt x="78054" y="30928"/>
                        <a:pt x="78687" y="32476"/>
                        <a:pt x="78687" y="34306"/>
                      </a:cubicBezTo>
                      <a:cubicBezTo>
                        <a:pt x="78687" y="36134"/>
                        <a:pt x="78054" y="37682"/>
                        <a:pt x="76784" y="38951"/>
                      </a:cubicBezTo>
                      <a:cubicBezTo>
                        <a:pt x="75514" y="40218"/>
                        <a:pt x="73985" y="40852"/>
                        <a:pt x="72196" y="40852"/>
                      </a:cubicBezTo>
                      <a:lnTo>
                        <a:pt x="58315" y="40852"/>
                      </a:lnTo>
                      <a:cubicBezTo>
                        <a:pt x="57570" y="40852"/>
                        <a:pt x="57196" y="41226"/>
                        <a:pt x="57196" y="41974"/>
                      </a:cubicBezTo>
                      <a:lnTo>
                        <a:pt x="57196" y="46784"/>
                      </a:lnTo>
                      <a:cubicBezTo>
                        <a:pt x="57196" y="47532"/>
                        <a:pt x="57570" y="47903"/>
                        <a:pt x="58315" y="47903"/>
                      </a:cubicBezTo>
                      <a:lnTo>
                        <a:pt x="65479" y="47903"/>
                      </a:lnTo>
                      <a:cubicBezTo>
                        <a:pt x="68166" y="47903"/>
                        <a:pt x="70459" y="48857"/>
                        <a:pt x="72362" y="50760"/>
                      </a:cubicBezTo>
                      <a:cubicBezTo>
                        <a:pt x="74265" y="52660"/>
                        <a:pt x="75218" y="54955"/>
                        <a:pt x="75218" y="57643"/>
                      </a:cubicBezTo>
                      <a:lnTo>
                        <a:pt x="75218" y="68836"/>
                      </a:lnTo>
                      <a:cubicBezTo>
                        <a:pt x="75218" y="71520"/>
                        <a:pt x="74265" y="73816"/>
                        <a:pt x="72362" y="75719"/>
                      </a:cubicBezTo>
                      <a:cubicBezTo>
                        <a:pt x="70459" y="77622"/>
                        <a:pt x="68166" y="78572"/>
                        <a:pt x="65479" y="78572"/>
                      </a:cubicBezTo>
                      <a:lnTo>
                        <a:pt x="34137" y="78572"/>
                      </a:lnTo>
                      <a:cubicBezTo>
                        <a:pt x="31453" y="78572"/>
                        <a:pt x="29158" y="77622"/>
                        <a:pt x="27255" y="75719"/>
                      </a:cubicBezTo>
                      <a:cubicBezTo>
                        <a:pt x="25351" y="73816"/>
                        <a:pt x="24401" y="71520"/>
                        <a:pt x="24401" y="68836"/>
                      </a:cubicBezTo>
                      <a:lnTo>
                        <a:pt x="24401" y="57643"/>
                      </a:lnTo>
                      <a:cubicBezTo>
                        <a:pt x="24401" y="54955"/>
                        <a:pt x="25351" y="52660"/>
                        <a:pt x="27255" y="50760"/>
                      </a:cubicBezTo>
                      <a:cubicBezTo>
                        <a:pt x="29158" y="48857"/>
                        <a:pt x="31453" y="47903"/>
                        <a:pt x="34137" y="47903"/>
                      </a:cubicBezTo>
                      <a:lnTo>
                        <a:pt x="40294" y="47903"/>
                      </a:lnTo>
                      <a:cubicBezTo>
                        <a:pt x="41042" y="47903"/>
                        <a:pt x="41413" y="47532"/>
                        <a:pt x="41413" y="46784"/>
                      </a:cubicBezTo>
                      <a:lnTo>
                        <a:pt x="41413" y="41974"/>
                      </a:lnTo>
                      <a:cubicBezTo>
                        <a:pt x="41413" y="41226"/>
                        <a:pt x="41042" y="40852"/>
                        <a:pt x="40294" y="40852"/>
                      </a:cubicBezTo>
                      <a:lnTo>
                        <a:pt x="26862" y="40852"/>
                      </a:lnTo>
                      <a:cubicBezTo>
                        <a:pt x="25074" y="40852"/>
                        <a:pt x="23542" y="40218"/>
                        <a:pt x="22275" y="38951"/>
                      </a:cubicBezTo>
                      <a:cubicBezTo>
                        <a:pt x="21005" y="37682"/>
                        <a:pt x="20372" y="36134"/>
                        <a:pt x="20372" y="34306"/>
                      </a:cubicBezTo>
                      <a:cubicBezTo>
                        <a:pt x="20372" y="32476"/>
                        <a:pt x="21005" y="30928"/>
                        <a:pt x="22275" y="29658"/>
                      </a:cubicBezTo>
                      <a:cubicBezTo>
                        <a:pt x="23542" y="28392"/>
                        <a:pt x="25074" y="27758"/>
                        <a:pt x="26862" y="27758"/>
                      </a:cubicBezTo>
                      <a:lnTo>
                        <a:pt x="40408" y="27758"/>
                      </a:lnTo>
                      <a:cubicBezTo>
                        <a:pt x="41078" y="27758"/>
                        <a:pt x="41413" y="27420"/>
                        <a:pt x="41413" y="26751"/>
                      </a:cubicBezTo>
                      <a:lnTo>
                        <a:pt x="41413" y="25743"/>
                      </a:lnTo>
                      <a:cubicBezTo>
                        <a:pt x="41413" y="23578"/>
                        <a:pt x="42179" y="21732"/>
                        <a:pt x="43708" y="20203"/>
                      </a:cubicBezTo>
                      <a:cubicBezTo>
                        <a:pt x="45237" y="18673"/>
                        <a:pt x="47086" y="17907"/>
                        <a:pt x="49249" y="17907"/>
                      </a:cubicBezTo>
                      <a:cubicBezTo>
                        <a:pt x="51414" y="17907"/>
                        <a:pt x="53278" y="18673"/>
                        <a:pt x="54847" y="20203"/>
                      </a:cubicBezTo>
                      <a:cubicBezTo>
                        <a:pt x="56412" y="21732"/>
                        <a:pt x="57196" y="23578"/>
                        <a:pt x="57196" y="25743"/>
                      </a:cubicBezTo>
                      <a:lnTo>
                        <a:pt x="57196" y="26751"/>
                      </a:lnTo>
                      <a:cubicBezTo>
                        <a:pt x="57196" y="27420"/>
                        <a:pt x="57531" y="27758"/>
                        <a:pt x="58204" y="27758"/>
                      </a:cubicBezTo>
                      <a:lnTo>
                        <a:pt x="72196" y="27758"/>
                      </a:lnTo>
                      <a:cubicBezTo>
                        <a:pt x="73985" y="27758"/>
                        <a:pt x="75514" y="28392"/>
                        <a:pt x="76784" y="29658"/>
                      </a:cubicBezTo>
                      <a:close/>
                      <a:moveTo>
                        <a:pt x="16565" y="83275"/>
                      </a:moveTo>
                      <a:cubicBezTo>
                        <a:pt x="16565" y="84020"/>
                        <a:pt x="16939" y="84394"/>
                        <a:pt x="17684" y="84394"/>
                      </a:cubicBezTo>
                      <a:lnTo>
                        <a:pt x="81037" y="84394"/>
                      </a:lnTo>
                      <a:cubicBezTo>
                        <a:pt x="81785" y="84394"/>
                        <a:pt x="82156" y="84020"/>
                        <a:pt x="82156" y="83275"/>
                      </a:cubicBezTo>
                      <a:lnTo>
                        <a:pt x="82156" y="16565"/>
                      </a:lnTo>
                      <a:cubicBezTo>
                        <a:pt x="82156" y="15817"/>
                        <a:pt x="81785" y="15446"/>
                        <a:pt x="81037" y="15446"/>
                      </a:cubicBezTo>
                      <a:lnTo>
                        <a:pt x="17684" y="15446"/>
                      </a:lnTo>
                      <a:cubicBezTo>
                        <a:pt x="16939" y="15446"/>
                        <a:pt x="16565" y="15817"/>
                        <a:pt x="16565" y="16565"/>
                      </a:cubicBezTo>
                      <a:lnTo>
                        <a:pt x="16565" y="83275"/>
                      </a:lnTo>
                      <a:close/>
                      <a:moveTo>
                        <a:pt x="0" y="9736"/>
                      </a:moveTo>
                      <a:cubicBezTo>
                        <a:pt x="0" y="7049"/>
                        <a:pt x="950" y="4757"/>
                        <a:pt x="2853" y="2853"/>
                      </a:cubicBezTo>
                      <a:cubicBezTo>
                        <a:pt x="4757" y="950"/>
                        <a:pt x="7052" y="0"/>
                        <a:pt x="9739" y="0"/>
                      </a:cubicBezTo>
                      <a:lnTo>
                        <a:pt x="89768" y="0"/>
                      </a:lnTo>
                      <a:cubicBezTo>
                        <a:pt x="92528" y="0"/>
                        <a:pt x="94842" y="950"/>
                        <a:pt x="96709" y="2853"/>
                      </a:cubicBezTo>
                      <a:cubicBezTo>
                        <a:pt x="98573" y="4757"/>
                        <a:pt x="99505" y="7049"/>
                        <a:pt x="99505" y="9736"/>
                      </a:cubicBezTo>
                      <a:lnTo>
                        <a:pt x="99505" y="95922"/>
                      </a:lnTo>
                      <a:cubicBezTo>
                        <a:pt x="99505" y="98310"/>
                        <a:pt x="98666" y="100343"/>
                        <a:pt x="96986" y="102023"/>
                      </a:cubicBezTo>
                      <a:cubicBezTo>
                        <a:pt x="95309" y="103700"/>
                        <a:pt x="93276" y="104542"/>
                        <a:pt x="90887" y="104542"/>
                      </a:cubicBezTo>
                      <a:lnTo>
                        <a:pt x="86408" y="104542"/>
                      </a:lnTo>
                      <a:cubicBezTo>
                        <a:pt x="85217" y="104542"/>
                        <a:pt x="84210" y="104132"/>
                        <a:pt x="83389" y="103308"/>
                      </a:cubicBezTo>
                      <a:cubicBezTo>
                        <a:pt x="82566" y="102488"/>
                        <a:pt x="82156" y="101480"/>
                        <a:pt x="82156" y="100289"/>
                      </a:cubicBezTo>
                      <a:cubicBezTo>
                        <a:pt x="82156" y="99915"/>
                        <a:pt x="81969" y="99728"/>
                        <a:pt x="81598" y="99728"/>
                      </a:cubicBezTo>
                      <a:lnTo>
                        <a:pt x="17126" y="99728"/>
                      </a:lnTo>
                      <a:cubicBezTo>
                        <a:pt x="16752" y="99728"/>
                        <a:pt x="16565" y="99915"/>
                        <a:pt x="16565" y="100289"/>
                      </a:cubicBezTo>
                      <a:cubicBezTo>
                        <a:pt x="16565" y="101480"/>
                        <a:pt x="16137" y="102488"/>
                        <a:pt x="15277" y="103308"/>
                      </a:cubicBezTo>
                      <a:cubicBezTo>
                        <a:pt x="14421" y="104132"/>
                        <a:pt x="13431" y="104542"/>
                        <a:pt x="12312" y="104542"/>
                      </a:cubicBezTo>
                      <a:lnTo>
                        <a:pt x="8283" y="104542"/>
                      </a:lnTo>
                      <a:cubicBezTo>
                        <a:pt x="5969" y="104542"/>
                        <a:pt x="4012" y="103740"/>
                        <a:pt x="2407" y="102135"/>
                      </a:cubicBezTo>
                      <a:cubicBezTo>
                        <a:pt x="802" y="100530"/>
                        <a:pt x="0" y="98570"/>
                        <a:pt x="0" y="96259"/>
                      </a:cubicBezTo>
                      <a:lnTo>
                        <a:pt x="0" y="9736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  <p:sp>
              <p:nvSpPr>
                <p:cNvPr id="1040" name="フリーフォーム: 図形 1039">
                  <a:extLst>
                    <a:ext uri="{FF2B5EF4-FFF2-40B4-BE49-F238E27FC236}">
                      <a16:creationId xmlns:a16="http://schemas.microsoft.com/office/drawing/2014/main" id="{7F955082-98AA-70E5-3742-DCD7E5C5538E}"/>
                    </a:ext>
                  </a:extLst>
                </p:cNvPr>
                <p:cNvSpPr/>
                <p:nvPr/>
              </p:nvSpPr>
              <p:spPr>
                <a:xfrm>
                  <a:off x="5110730" y="1823032"/>
                  <a:ext cx="101410" cy="107675"/>
                </a:xfrm>
                <a:custGeom>
                  <a:avLst/>
                  <a:gdLst>
                    <a:gd name="connsiteX0" fmla="*/ 18694 w 101410"/>
                    <a:gd name="connsiteY0" fmla="*/ 26304 h 107675"/>
                    <a:gd name="connsiteX1" fmla="*/ 17575 w 101410"/>
                    <a:gd name="connsiteY1" fmla="*/ 27423 h 107675"/>
                    <a:gd name="connsiteX2" fmla="*/ 17575 w 101410"/>
                    <a:gd name="connsiteY2" fmla="*/ 33356 h 107675"/>
                    <a:gd name="connsiteX3" fmla="*/ 15168 w 101410"/>
                    <a:gd name="connsiteY3" fmla="*/ 39120 h 107675"/>
                    <a:gd name="connsiteX4" fmla="*/ 9347 w 101410"/>
                    <a:gd name="connsiteY4" fmla="*/ 41527 h 107675"/>
                    <a:gd name="connsiteX5" fmla="*/ 3583 w 101410"/>
                    <a:gd name="connsiteY5" fmla="*/ 39120 h 107675"/>
                    <a:gd name="connsiteX6" fmla="*/ 1234 w 101410"/>
                    <a:gd name="connsiteY6" fmla="*/ 33356 h 107675"/>
                    <a:gd name="connsiteX7" fmla="*/ 1234 w 101410"/>
                    <a:gd name="connsiteY7" fmla="*/ 20371 h 107675"/>
                    <a:gd name="connsiteX8" fmla="*/ 4030 w 101410"/>
                    <a:gd name="connsiteY8" fmla="*/ 13488 h 107675"/>
                    <a:gd name="connsiteX9" fmla="*/ 10970 w 101410"/>
                    <a:gd name="connsiteY9" fmla="*/ 10635 h 107675"/>
                    <a:gd name="connsiteX10" fmla="*/ 40969 w 101410"/>
                    <a:gd name="connsiteY10" fmla="*/ 10635 h 107675"/>
                    <a:gd name="connsiteX11" fmla="*/ 42088 w 101410"/>
                    <a:gd name="connsiteY11" fmla="*/ 9516 h 107675"/>
                    <a:gd name="connsiteX12" fmla="*/ 42088 w 101410"/>
                    <a:gd name="connsiteY12" fmla="*/ 8844 h 107675"/>
                    <a:gd name="connsiteX13" fmla="*/ 44718 w 101410"/>
                    <a:gd name="connsiteY13" fmla="*/ 2576 h 107675"/>
                    <a:gd name="connsiteX14" fmla="*/ 51040 w 101410"/>
                    <a:gd name="connsiteY14" fmla="*/ 0 h 107675"/>
                    <a:gd name="connsiteX15" fmla="*/ 57365 w 101410"/>
                    <a:gd name="connsiteY15" fmla="*/ 2576 h 107675"/>
                    <a:gd name="connsiteX16" fmla="*/ 59995 w 101410"/>
                    <a:gd name="connsiteY16" fmla="*/ 8844 h 107675"/>
                    <a:gd name="connsiteX17" fmla="*/ 59995 w 101410"/>
                    <a:gd name="connsiteY17" fmla="*/ 9516 h 107675"/>
                    <a:gd name="connsiteX18" fmla="*/ 61114 w 101410"/>
                    <a:gd name="connsiteY18" fmla="*/ 10635 h 107675"/>
                    <a:gd name="connsiteX19" fmla="*/ 91448 w 101410"/>
                    <a:gd name="connsiteY19" fmla="*/ 10635 h 107675"/>
                    <a:gd name="connsiteX20" fmla="*/ 98389 w 101410"/>
                    <a:gd name="connsiteY20" fmla="*/ 13488 h 107675"/>
                    <a:gd name="connsiteX21" fmla="*/ 101185 w 101410"/>
                    <a:gd name="connsiteY21" fmla="*/ 20371 h 107675"/>
                    <a:gd name="connsiteX22" fmla="*/ 101185 w 101410"/>
                    <a:gd name="connsiteY22" fmla="*/ 32907 h 107675"/>
                    <a:gd name="connsiteX23" fmla="*/ 98666 w 101410"/>
                    <a:gd name="connsiteY23" fmla="*/ 39009 h 107675"/>
                    <a:gd name="connsiteX24" fmla="*/ 92625 w 101410"/>
                    <a:gd name="connsiteY24" fmla="*/ 41527 h 107675"/>
                    <a:gd name="connsiteX25" fmla="*/ 86580 w 101410"/>
                    <a:gd name="connsiteY25" fmla="*/ 39009 h 107675"/>
                    <a:gd name="connsiteX26" fmla="*/ 84062 w 101410"/>
                    <a:gd name="connsiteY26" fmla="*/ 32907 h 107675"/>
                    <a:gd name="connsiteX27" fmla="*/ 84062 w 101410"/>
                    <a:gd name="connsiteY27" fmla="*/ 27423 h 107675"/>
                    <a:gd name="connsiteX28" fmla="*/ 82943 w 101410"/>
                    <a:gd name="connsiteY28" fmla="*/ 26304 h 107675"/>
                    <a:gd name="connsiteX29" fmla="*/ 18694 w 101410"/>
                    <a:gd name="connsiteY29" fmla="*/ 26304 h 107675"/>
                    <a:gd name="connsiteX30" fmla="*/ 61003 w 101410"/>
                    <a:gd name="connsiteY30" fmla="*/ 77233 h 107675"/>
                    <a:gd name="connsiteX31" fmla="*/ 59884 w 101410"/>
                    <a:gd name="connsiteY31" fmla="*/ 78352 h 107675"/>
                    <a:gd name="connsiteX32" fmla="*/ 59884 w 101410"/>
                    <a:gd name="connsiteY32" fmla="*/ 89545 h 107675"/>
                    <a:gd name="connsiteX33" fmla="*/ 61003 w 101410"/>
                    <a:gd name="connsiteY33" fmla="*/ 90664 h 107675"/>
                    <a:gd name="connsiteX34" fmla="*/ 69846 w 101410"/>
                    <a:gd name="connsiteY34" fmla="*/ 91111 h 107675"/>
                    <a:gd name="connsiteX35" fmla="*/ 95701 w 101410"/>
                    <a:gd name="connsiteY35" fmla="*/ 90887 h 107675"/>
                    <a:gd name="connsiteX36" fmla="*/ 95813 w 101410"/>
                    <a:gd name="connsiteY36" fmla="*/ 90887 h 107675"/>
                    <a:gd name="connsiteX37" fmla="*/ 100404 w 101410"/>
                    <a:gd name="connsiteY37" fmla="*/ 93463 h 107675"/>
                    <a:gd name="connsiteX38" fmla="*/ 101411 w 101410"/>
                    <a:gd name="connsiteY38" fmla="*/ 96820 h 107675"/>
                    <a:gd name="connsiteX39" fmla="*/ 101073 w 101410"/>
                    <a:gd name="connsiteY39" fmla="*/ 98947 h 107675"/>
                    <a:gd name="connsiteX40" fmla="*/ 96766 w 101410"/>
                    <a:gd name="connsiteY40" fmla="*/ 105215 h 107675"/>
                    <a:gd name="connsiteX41" fmla="*/ 89768 w 101410"/>
                    <a:gd name="connsiteY41" fmla="*/ 107676 h 107675"/>
                    <a:gd name="connsiteX42" fmla="*/ 68951 w 101410"/>
                    <a:gd name="connsiteY42" fmla="*/ 107676 h 107675"/>
                    <a:gd name="connsiteX43" fmla="*/ 42200 w 101410"/>
                    <a:gd name="connsiteY43" fmla="*/ 104095 h 107675"/>
                    <a:gd name="connsiteX44" fmla="*/ 24290 w 101410"/>
                    <a:gd name="connsiteY44" fmla="*/ 90664 h 107675"/>
                    <a:gd name="connsiteX45" fmla="*/ 23674 w 101410"/>
                    <a:gd name="connsiteY45" fmla="*/ 90330 h 107675"/>
                    <a:gd name="connsiteX46" fmla="*/ 23171 w 101410"/>
                    <a:gd name="connsiteY46" fmla="*/ 90664 h 107675"/>
                    <a:gd name="connsiteX47" fmla="*/ 15561 w 101410"/>
                    <a:gd name="connsiteY47" fmla="*/ 102976 h 107675"/>
                    <a:gd name="connsiteX48" fmla="*/ 9347 w 101410"/>
                    <a:gd name="connsiteY48" fmla="*/ 105887 h 107675"/>
                    <a:gd name="connsiteX49" fmla="*/ 2687 w 101410"/>
                    <a:gd name="connsiteY49" fmla="*/ 103311 h 107675"/>
                    <a:gd name="connsiteX50" fmla="*/ 0 w 101410"/>
                    <a:gd name="connsiteY50" fmla="*/ 97493 h 107675"/>
                    <a:gd name="connsiteX51" fmla="*/ 2129 w 101410"/>
                    <a:gd name="connsiteY51" fmla="*/ 91895 h 107675"/>
                    <a:gd name="connsiteX52" fmla="*/ 13881 w 101410"/>
                    <a:gd name="connsiteY52" fmla="*/ 63018 h 107675"/>
                    <a:gd name="connsiteX53" fmla="*/ 17238 w 101410"/>
                    <a:gd name="connsiteY53" fmla="*/ 57196 h 107675"/>
                    <a:gd name="connsiteX54" fmla="*/ 22724 w 101410"/>
                    <a:gd name="connsiteY54" fmla="*/ 55182 h 107675"/>
                    <a:gd name="connsiteX55" fmla="*/ 23620 w 101410"/>
                    <a:gd name="connsiteY55" fmla="*/ 55293 h 107675"/>
                    <a:gd name="connsiteX56" fmla="*/ 29438 w 101410"/>
                    <a:gd name="connsiteY56" fmla="*/ 58427 h 107675"/>
                    <a:gd name="connsiteX57" fmla="*/ 31230 w 101410"/>
                    <a:gd name="connsiteY57" fmla="*/ 63241 h 107675"/>
                    <a:gd name="connsiteX58" fmla="*/ 31118 w 101410"/>
                    <a:gd name="connsiteY58" fmla="*/ 64809 h 107675"/>
                    <a:gd name="connsiteX59" fmla="*/ 30222 w 101410"/>
                    <a:gd name="connsiteY59" fmla="*/ 69174 h 107675"/>
                    <a:gd name="connsiteX60" fmla="*/ 30334 w 101410"/>
                    <a:gd name="connsiteY60" fmla="*/ 71412 h 107675"/>
                    <a:gd name="connsiteX61" fmla="*/ 41527 w 101410"/>
                    <a:gd name="connsiteY61" fmla="*/ 85178 h 107675"/>
                    <a:gd name="connsiteX62" fmla="*/ 42088 w 101410"/>
                    <a:gd name="connsiteY62" fmla="*/ 85235 h 107675"/>
                    <a:gd name="connsiteX63" fmla="*/ 42423 w 101410"/>
                    <a:gd name="connsiteY63" fmla="*/ 84731 h 107675"/>
                    <a:gd name="connsiteX64" fmla="*/ 42423 w 101410"/>
                    <a:gd name="connsiteY64" fmla="*/ 51040 h 107675"/>
                    <a:gd name="connsiteX65" fmla="*/ 41304 w 101410"/>
                    <a:gd name="connsiteY65" fmla="*/ 49921 h 107675"/>
                    <a:gd name="connsiteX66" fmla="*/ 28096 w 101410"/>
                    <a:gd name="connsiteY66" fmla="*/ 49921 h 107675"/>
                    <a:gd name="connsiteX67" fmla="*/ 22555 w 101410"/>
                    <a:gd name="connsiteY67" fmla="*/ 47626 h 107675"/>
                    <a:gd name="connsiteX68" fmla="*/ 20260 w 101410"/>
                    <a:gd name="connsiteY68" fmla="*/ 42031 h 107675"/>
                    <a:gd name="connsiteX69" fmla="*/ 22555 w 101410"/>
                    <a:gd name="connsiteY69" fmla="*/ 36433 h 107675"/>
                    <a:gd name="connsiteX70" fmla="*/ 28096 w 101410"/>
                    <a:gd name="connsiteY70" fmla="*/ 34141 h 107675"/>
                    <a:gd name="connsiteX71" fmla="*/ 73764 w 101410"/>
                    <a:gd name="connsiteY71" fmla="*/ 34141 h 107675"/>
                    <a:gd name="connsiteX72" fmla="*/ 79302 w 101410"/>
                    <a:gd name="connsiteY72" fmla="*/ 36433 h 107675"/>
                    <a:gd name="connsiteX73" fmla="*/ 81598 w 101410"/>
                    <a:gd name="connsiteY73" fmla="*/ 42031 h 107675"/>
                    <a:gd name="connsiteX74" fmla="*/ 79302 w 101410"/>
                    <a:gd name="connsiteY74" fmla="*/ 47626 h 107675"/>
                    <a:gd name="connsiteX75" fmla="*/ 73764 w 101410"/>
                    <a:gd name="connsiteY75" fmla="*/ 49921 h 107675"/>
                    <a:gd name="connsiteX76" fmla="*/ 61003 w 101410"/>
                    <a:gd name="connsiteY76" fmla="*/ 49921 h 107675"/>
                    <a:gd name="connsiteX77" fmla="*/ 59884 w 101410"/>
                    <a:gd name="connsiteY77" fmla="*/ 51040 h 107675"/>
                    <a:gd name="connsiteX78" fmla="*/ 59884 w 101410"/>
                    <a:gd name="connsiteY78" fmla="*/ 60442 h 107675"/>
                    <a:gd name="connsiteX79" fmla="*/ 61003 w 101410"/>
                    <a:gd name="connsiteY79" fmla="*/ 61561 h 107675"/>
                    <a:gd name="connsiteX80" fmla="*/ 82047 w 101410"/>
                    <a:gd name="connsiteY80" fmla="*/ 61561 h 107675"/>
                    <a:gd name="connsiteX81" fmla="*/ 87588 w 101410"/>
                    <a:gd name="connsiteY81" fmla="*/ 63856 h 107675"/>
                    <a:gd name="connsiteX82" fmla="*/ 89880 w 101410"/>
                    <a:gd name="connsiteY82" fmla="*/ 69397 h 107675"/>
                    <a:gd name="connsiteX83" fmla="*/ 87588 w 101410"/>
                    <a:gd name="connsiteY83" fmla="*/ 74938 h 107675"/>
                    <a:gd name="connsiteX84" fmla="*/ 82047 w 101410"/>
                    <a:gd name="connsiteY84" fmla="*/ 77233 h 107675"/>
                    <a:gd name="connsiteX85" fmla="*/ 61003 w 101410"/>
                    <a:gd name="connsiteY85" fmla="*/ 77233 h 10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01410" h="107675">
                      <a:moveTo>
                        <a:pt x="18694" y="26304"/>
                      </a:moveTo>
                      <a:cubicBezTo>
                        <a:pt x="17946" y="26304"/>
                        <a:pt x="17575" y="26678"/>
                        <a:pt x="17575" y="27423"/>
                      </a:cubicBezTo>
                      <a:lnTo>
                        <a:pt x="17575" y="33356"/>
                      </a:lnTo>
                      <a:cubicBezTo>
                        <a:pt x="17575" y="35594"/>
                        <a:pt x="16773" y="37516"/>
                        <a:pt x="15168" y="39120"/>
                      </a:cubicBezTo>
                      <a:cubicBezTo>
                        <a:pt x="13564" y="40725"/>
                        <a:pt x="11624" y="41527"/>
                        <a:pt x="9347" y="41527"/>
                      </a:cubicBezTo>
                      <a:cubicBezTo>
                        <a:pt x="7073" y="41527"/>
                        <a:pt x="5152" y="40725"/>
                        <a:pt x="3583" y="39120"/>
                      </a:cubicBezTo>
                      <a:cubicBezTo>
                        <a:pt x="2015" y="37516"/>
                        <a:pt x="1234" y="35594"/>
                        <a:pt x="1234" y="33356"/>
                      </a:cubicBezTo>
                      <a:lnTo>
                        <a:pt x="1234" y="20371"/>
                      </a:lnTo>
                      <a:cubicBezTo>
                        <a:pt x="1234" y="17687"/>
                        <a:pt x="2166" y="15392"/>
                        <a:pt x="4030" y="13488"/>
                      </a:cubicBezTo>
                      <a:cubicBezTo>
                        <a:pt x="5897" y="11585"/>
                        <a:pt x="8210" y="10635"/>
                        <a:pt x="10970" y="10635"/>
                      </a:cubicBezTo>
                      <a:lnTo>
                        <a:pt x="40969" y="10635"/>
                      </a:lnTo>
                      <a:cubicBezTo>
                        <a:pt x="41714" y="10635"/>
                        <a:pt x="42088" y="10261"/>
                        <a:pt x="42088" y="9516"/>
                      </a:cubicBezTo>
                      <a:lnTo>
                        <a:pt x="42088" y="8844"/>
                      </a:lnTo>
                      <a:cubicBezTo>
                        <a:pt x="42088" y="6379"/>
                        <a:pt x="42963" y="4292"/>
                        <a:pt x="44718" y="2576"/>
                      </a:cubicBezTo>
                      <a:cubicBezTo>
                        <a:pt x="46471" y="860"/>
                        <a:pt x="48579" y="0"/>
                        <a:pt x="51040" y="0"/>
                      </a:cubicBezTo>
                      <a:cubicBezTo>
                        <a:pt x="53505" y="0"/>
                        <a:pt x="55613" y="860"/>
                        <a:pt x="57365" y="2576"/>
                      </a:cubicBezTo>
                      <a:cubicBezTo>
                        <a:pt x="59118" y="4292"/>
                        <a:pt x="59995" y="6379"/>
                        <a:pt x="59995" y="8844"/>
                      </a:cubicBezTo>
                      <a:lnTo>
                        <a:pt x="59995" y="9516"/>
                      </a:lnTo>
                      <a:cubicBezTo>
                        <a:pt x="59995" y="10261"/>
                        <a:pt x="60369" y="10635"/>
                        <a:pt x="61114" y="10635"/>
                      </a:cubicBezTo>
                      <a:lnTo>
                        <a:pt x="91448" y="10635"/>
                      </a:lnTo>
                      <a:cubicBezTo>
                        <a:pt x="94208" y="10635"/>
                        <a:pt x="96522" y="11585"/>
                        <a:pt x="98389" y="13488"/>
                      </a:cubicBezTo>
                      <a:cubicBezTo>
                        <a:pt x="100253" y="15392"/>
                        <a:pt x="101185" y="17687"/>
                        <a:pt x="101185" y="20371"/>
                      </a:cubicBezTo>
                      <a:lnTo>
                        <a:pt x="101185" y="32907"/>
                      </a:lnTo>
                      <a:cubicBezTo>
                        <a:pt x="101185" y="35296"/>
                        <a:pt x="100346" y="37329"/>
                        <a:pt x="98666" y="39009"/>
                      </a:cubicBezTo>
                      <a:cubicBezTo>
                        <a:pt x="96989" y="40686"/>
                        <a:pt x="94974" y="41527"/>
                        <a:pt x="92625" y="41527"/>
                      </a:cubicBezTo>
                      <a:cubicBezTo>
                        <a:pt x="90272" y="41527"/>
                        <a:pt x="88257" y="40686"/>
                        <a:pt x="86580" y="39009"/>
                      </a:cubicBezTo>
                      <a:cubicBezTo>
                        <a:pt x="84900" y="37329"/>
                        <a:pt x="84062" y="35296"/>
                        <a:pt x="84062" y="32907"/>
                      </a:cubicBezTo>
                      <a:lnTo>
                        <a:pt x="84062" y="27423"/>
                      </a:lnTo>
                      <a:cubicBezTo>
                        <a:pt x="84062" y="26678"/>
                        <a:pt x="83688" y="26304"/>
                        <a:pt x="82943" y="26304"/>
                      </a:cubicBezTo>
                      <a:lnTo>
                        <a:pt x="18694" y="26304"/>
                      </a:lnTo>
                      <a:close/>
                      <a:moveTo>
                        <a:pt x="61003" y="77233"/>
                      </a:moveTo>
                      <a:cubicBezTo>
                        <a:pt x="60258" y="77233"/>
                        <a:pt x="59884" y="77604"/>
                        <a:pt x="59884" y="78352"/>
                      </a:cubicBezTo>
                      <a:lnTo>
                        <a:pt x="59884" y="89545"/>
                      </a:lnTo>
                      <a:cubicBezTo>
                        <a:pt x="59884" y="90290"/>
                        <a:pt x="60258" y="90664"/>
                        <a:pt x="61003" y="90664"/>
                      </a:cubicBezTo>
                      <a:cubicBezTo>
                        <a:pt x="63539" y="90963"/>
                        <a:pt x="66486" y="91111"/>
                        <a:pt x="69846" y="91111"/>
                      </a:cubicBezTo>
                      <a:cubicBezTo>
                        <a:pt x="80889" y="91111"/>
                        <a:pt x="89509" y="91038"/>
                        <a:pt x="95701" y="90887"/>
                      </a:cubicBezTo>
                      <a:cubicBezTo>
                        <a:pt x="95701" y="90887"/>
                        <a:pt x="95738" y="90887"/>
                        <a:pt x="95813" y="90887"/>
                      </a:cubicBezTo>
                      <a:cubicBezTo>
                        <a:pt x="97752" y="90887"/>
                        <a:pt x="99285" y="91747"/>
                        <a:pt x="100404" y="93463"/>
                      </a:cubicBezTo>
                      <a:cubicBezTo>
                        <a:pt x="101073" y="94507"/>
                        <a:pt x="101411" y="95626"/>
                        <a:pt x="101411" y="96820"/>
                      </a:cubicBezTo>
                      <a:cubicBezTo>
                        <a:pt x="101411" y="97565"/>
                        <a:pt x="101296" y="98274"/>
                        <a:pt x="101073" y="98947"/>
                      </a:cubicBezTo>
                      <a:cubicBezTo>
                        <a:pt x="100253" y="101483"/>
                        <a:pt x="98817" y="103574"/>
                        <a:pt x="96766" y="105215"/>
                      </a:cubicBezTo>
                      <a:cubicBezTo>
                        <a:pt x="94712" y="106855"/>
                        <a:pt x="92380" y="107676"/>
                        <a:pt x="89768" y="107676"/>
                      </a:cubicBezTo>
                      <a:lnTo>
                        <a:pt x="68951" y="107676"/>
                      </a:lnTo>
                      <a:cubicBezTo>
                        <a:pt x="58204" y="107676"/>
                        <a:pt x="49288" y="106484"/>
                        <a:pt x="42200" y="104095"/>
                      </a:cubicBezTo>
                      <a:cubicBezTo>
                        <a:pt x="35109" y="101707"/>
                        <a:pt x="29140" y="97231"/>
                        <a:pt x="24290" y="90664"/>
                      </a:cubicBezTo>
                      <a:cubicBezTo>
                        <a:pt x="24142" y="90441"/>
                        <a:pt x="23937" y="90330"/>
                        <a:pt x="23674" y="90330"/>
                      </a:cubicBezTo>
                      <a:cubicBezTo>
                        <a:pt x="23415" y="90330"/>
                        <a:pt x="23246" y="90441"/>
                        <a:pt x="23171" y="90664"/>
                      </a:cubicBezTo>
                      <a:cubicBezTo>
                        <a:pt x="21008" y="95291"/>
                        <a:pt x="18471" y="99393"/>
                        <a:pt x="15561" y="102976"/>
                      </a:cubicBezTo>
                      <a:cubicBezTo>
                        <a:pt x="13992" y="104916"/>
                        <a:pt x="11923" y="105887"/>
                        <a:pt x="9347" y="105887"/>
                      </a:cubicBezTo>
                      <a:cubicBezTo>
                        <a:pt x="6774" y="105887"/>
                        <a:pt x="4554" y="105028"/>
                        <a:pt x="2687" y="103311"/>
                      </a:cubicBezTo>
                      <a:cubicBezTo>
                        <a:pt x="896" y="101894"/>
                        <a:pt x="0" y="99954"/>
                        <a:pt x="0" y="97493"/>
                      </a:cubicBezTo>
                      <a:cubicBezTo>
                        <a:pt x="0" y="95327"/>
                        <a:pt x="712" y="93463"/>
                        <a:pt x="2129" y="91895"/>
                      </a:cubicBezTo>
                      <a:cubicBezTo>
                        <a:pt x="7948" y="85030"/>
                        <a:pt x="11866" y="75405"/>
                        <a:pt x="13881" y="63018"/>
                      </a:cubicBezTo>
                      <a:cubicBezTo>
                        <a:pt x="14255" y="60629"/>
                        <a:pt x="15374" y="58689"/>
                        <a:pt x="17238" y="57196"/>
                      </a:cubicBezTo>
                      <a:cubicBezTo>
                        <a:pt x="18881" y="55854"/>
                        <a:pt x="20709" y="55182"/>
                        <a:pt x="22724" y="55182"/>
                      </a:cubicBezTo>
                      <a:cubicBezTo>
                        <a:pt x="23023" y="55182"/>
                        <a:pt x="23321" y="55221"/>
                        <a:pt x="23620" y="55293"/>
                      </a:cubicBezTo>
                      <a:cubicBezTo>
                        <a:pt x="26006" y="55516"/>
                        <a:pt x="27945" y="56563"/>
                        <a:pt x="29438" y="58427"/>
                      </a:cubicBezTo>
                      <a:cubicBezTo>
                        <a:pt x="30633" y="59920"/>
                        <a:pt x="31230" y="61525"/>
                        <a:pt x="31230" y="63241"/>
                      </a:cubicBezTo>
                      <a:cubicBezTo>
                        <a:pt x="31230" y="63763"/>
                        <a:pt x="31194" y="64285"/>
                        <a:pt x="31118" y="64809"/>
                      </a:cubicBezTo>
                      <a:cubicBezTo>
                        <a:pt x="30820" y="66299"/>
                        <a:pt x="30521" y="67756"/>
                        <a:pt x="30222" y="69174"/>
                      </a:cubicBezTo>
                      <a:cubicBezTo>
                        <a:pt x="30075" y="69994"/>
                        <a:pt x="30111" y="70739"/>
                        <a:pt x="30334" y="71412"/>
                      </a:cubicBezTo>
                      <a:cubicBezTo>
                        <a:pt x="32946" y="77532"/>
                        <a:pt x="36677" y="82119"/>
                        <a:pt x="41527" y="85178"/>
                      </a:cubicBezTo>
                      <a:cubicBezTo>
                        <a:pt x="41678" y="85329"/>
                        <a:pt x="41862" y="85347"/>
                        <a:pt x="42088" y="85235"/>
                      </a:cubicBezTo>
                      <a:cubicBezTo>
                        <a:pt x="42311" y="85124"/>
                        <a:pt x="42423" y="84955"/>
                        <a:pt x="42423" y="84731"/>
                      </a:cubicBezTo>
                      <a:lnTo>
                        <a:pt x="42423" y="51040"/>
                      </a:lnTo>
                      <a:cubicBezTo>
                        <a:pt x="42423" y="50295"/>
                        <a:pt x="42049" y="49921"/>
                        <a:pt x="41304" y="49921"/>
                      </a:cubicBezTo>
                      <a:lnTo>
                        <a:pt x="28096" y="49921"/>
                      </a:lnTo>
                      <a:cubicBezTo>
                        <a:pt x="25933" y="49921"/>
                        <a:pt x="24084" y="49155"/>
                        <a:pt x="22555" y="47626"/>
                      </a:cubicBezTo>
                      <a:cubicBezTo>
                        <a:pt x="21026" y="46097"/>
                        <a:pt x="20260" y="44233"/>
                        <a:pt x="20260" y="42031"/>
                      </a:cubicBezTo>
                      <a:cubicBezTo>
                        <a:pt x="20260" y="39829"/>
                        <a:pt x="21026" y="37965"/>
                        <a:pt x="22555" y="36433"/>
                      </a:cubicBezTo>
                      <a:cubicBezTo>
                        <a:pt x="24084" y="34904"/>
                        <a:pt x="25933" y="34141"/>
                        <a:pt x="28096" y="34141"/>
                      </a:cubicBezTo>
                      <a:lnTo>
                        <a:pt x="73764" y="34141"/>
                      </a:lnTo>
                      <a:cubicBezTo>
                        <a:pt x="75927" y="34141"/>
                        <a:pt x="77773" y="34904"/>
                        <a:pt x="79302" y="36433"/>
                      </a:cubicBezTo>
                      <a:cubicBezTo>
                        <a:pt x="80834" y="37965"/>
                        <a:pt x="81598" y="39829"/>
                        <a:pt x="81598" y="42031"/>
                      </a:cubicBezTo>
                      <a:cubicBezTo>
                        <a:pt x="81598" y="44233"/>
                        <a:pt x="80834" y="46097"/>
                        <a:pt x="79302" y="47626"/>
                      </a:cubicBezTo>
                      <a:cubicBezTo>
                        <a:pt x="77773" y="49155"/>
                        <a:pt x="75927" y="49921"/>
                        <a:pt x="73764" y="49921"/>
                      </a:cubicBezTo>
                      <a:lnTo>
                        <a:pt x="61003" y="49921"/>
                      </a:lnTo>
                      <a:cubicBezTo>
                        <a:pt x="60258" y="49921"/>
                        <a:pt x="59884" y="50295"/>
                        <a:pt x="59884" y="51040"/>
                      </a:cubicBezTo>
                      <a:lnTo>
                        <a:pt x="59884" y="60442"/>
                      </a:lnTo>
                      <a:cubicBezTo>
                        <a:pt x="59884" y="61190"/>
                        <a:pt x="60258" y="61561"/>
                        <a:pt x="61003" y="61561"/>
                      </a:cubicBezTo>
                      <a:lnTo>
                        <a:pt x="82047" y="61561"/>
                      </a:lnTo>
                      <a:cubicBezTo>
                        <a:pt x="84210" y="61561"/>
                        <a:pt x="86055" y="62327"/>
                        <a:pt x="87588" y="63856"/>
                      </a:cubicBezTo>
                      <a:cubicBezTo>
                        <a:pt x="89117" y="65385"/>
                        <a:pt x="89880" y="67234"/>
                        <a:pt x="89880" y="69397"/>
                      </a:cubicBezTo>
                      <a:cubicBezTo>
                        <a:pt x="89880" y="71563"/>
                        <a:pt x="89117" y="73409"/>
                        <a:pt x="87588" y="74938"/>
                      </a:cubicBezTo>
                      <a:cubicBezTo>
                        <a:pt x="86055" y="76467"/>
                        <a:pt x="84210" y="77233"/>
                        <a:pt x="82047" y="77233"/>
                      </a:cubicBezTo>
                      <a:lnTo>
                        <a:pt x="61003" y="77233"/>
                      </a:lnTo>
                      <a:close/>
                    </a:path>
                  </a:pathLst>
                </a:custGeom>
                <a:solidFill>
                  <a:srgbClr val="40415A"/>
                </a:solidFill>
                <a:ln w="3009" cap="rnd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49" name="フリーフォーム: 図形 48">
              <a:extLst>
                <a:ext uri="{FF2B5EF4-FFF2-40B4-BE49-F238E27FC236}">
                  <a16:creationId xmlns:a16="http://schemas.microsoft.com/office/drawing/2014/main" id="{E20794DC-0D9B-82EC-C117-BABD59F51F20}"/>
                </a:ext>
              </a:extLst>
            </p:cNvPr>
            <p:cNvSpPr/>
            <p:nvPr/>
          </p:nvSpPr>
          <p:spPr>
            <a:xfrm>
              <a:off x="5746609" y="1296308"/>
              <a:ext cx="928814" cy="468444"/>
            </a:xfrm>
            <a:custGeom>
              <a:avLst/>
              <a:gdLst>
                <a:gd name="connsiteX0" fmla="*/ 100738 w 928814"/>
                <a:gd name="connsiteY0" fmla="*/ 0 h 468443"/>
                <a:gd name="connsiteX1" fmla="*/ 828073 w 928814"/>
                <a:gd name="connsiteY1" fmla="*/ 0 h 468443"/>
                <a:gd name="connsiteX2" fmla="*/ 928815 w 928814"/>
                <a:gd name="connsiteY2" fmla="*/ 100740 h 468443"/>
                <a:gd name="connsiteX3" fmla="*/ 928815 w 928814"/>
                <a:gd name="connsiteY3" fmla="*/ 367705 h 468443"/>
                <a:gd name="connsiteX4" fmla="*/ 828073 w 928814"/>
                <a:gd name="connsiteY4" fmla="*/ 468444 h 468443"/>
                <a:gd name="connsiteX5" fmla="*/ 100738 w 928814"/>
                <a:gd name="connsiteY5" fmla="*/ 468444 h 468443"/>
                <a:gd name="connsiteX6" fmla="*/ 0 w 928814"/>
                <a:gd name="connsiteY6" fmla="*/ 367705 h 468443"/>
                <a:gd name="connsiteX7" fmla="*/ 0 w 928814"/>
                <a:gd name="connsiteY7" fmla="*/ 100740 h 468443"/>
                <a:gd name="connsiteX8" fmla="*/ 100738 w 928814"/>
                <a:gd name="connsiteY8" fmla="*/ 0 h 46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814" h="468443">
                  <a:moveTo>
                    <a:pt x="100738" y="0"/>
                  </a:moveTo>
                  <a:lnTo>
                    <a:pt x="828073" y="0"/>
                  </a:lnTo>
                  <a:cubicBezTo>
                    <a:pt x="883710" y="0"/>
                    <a:pt x="928815" y="45103"/>
                    <a:pt x="928815" y="100740"/>
                  </a:cubicBezTo>
                  <a:lnTo>
                    <a:pt x="928815" y="367705"/>
                  </a:lnTo>
                  <a:cubicBezTo>
                    <a:pt x="928815" y="423343"/>
                    <a:pt x="883710" y="468444"/>
                    <a:pt x="828073" y="468444"/>
                  </a:cubicBezTo>
                  <a:lnTo>
                    <a:pt x="100738" y="468444"/>
                  </a:lnTo>
                  <a:cubicBezTo>
                    <a:pt x="45101" y="468444"/>
                    <a:pt x="0" y="423343"/>
                    <a:pt x="0" y="367705"/>
                  </a:cubicBezTo>
                  <a:lnTo>
                    <a:pt x="0" y="100740"/>
                  </a:lnTo>
                  <a:cubicBezTo>
                    <a:pt x="0" y="45103"/>
                    <a:pt x="45101" y="0"/>
                    <a:pt x="100738" y="0"/>
                  </a:cubicBezTo>
                  <a:close/>
                </a:path>
              </a:pathLst>
            </a:custGeom>
            <a:solidFill>
              <a:srgbClr val="FFFFFF"/>
            </a:solidFill>
            <a:ln w="24074" cap="flat">
              <a:solidFill>
                <a:srgbClr val="40415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grpSp>
          <p:nvGrpSpPr>
            <p:cNvPr id="50" name="グラフィックス 4">
              <a:extLst>
                <a:ext uri="{FF2B5EF4-FFF2-40B4-BE49-F238E27FC236}">
                  <a16:creationId xmlns:a16="http://schemas.microsoft.com/office/drawing/2014/main" id="{4368B90D-1D2D-A57B-C833-D2E682E87B34}"/>
                </a:ext>
              </a:extLst>
            </p:cNvPr>
            <p:cNvGrpSpPr/>
            <p:nvPr/>
          </p:nvGrpSpPr>
          <p:grpSpPr>
            <a:xfrm>
              <a:off x="5816345" y="1399803"/>
              <a:ext cx="787422" cy="279824"/>
              <a:chOff x="5816348" y="1399803"/>
              <a:chExt cx="787423" cy="279823"/>
            </a:xfrm>
            <a:solidFill>
              <a:srgbClr val="40415A"/>
            </a:solidFill>
          </p:grpSpPr>
          <p:sp>
            <p:nvSpPr>
              <p:cNvPr id="53" name="フリーフォーム: 図形 52">
                <a:extLst>
                  <a:ext uri="{FF2B5EF4-FFF2-40B4-BE49-F238E27FC236}">
                    <a16:creationId xmlns:a16="http://schemas.microsoft.com/office/drawing/2014/main" id="{EADE7DDB-E0D6-DD90-C6B1-915CDD4C1525}"/>
                  </a:ext>
                </a:extLst>
              </p:cNvPr>
              <p:cNvSpPr/>
              <p:nvPr/>
            </p:nvSpPr>
            <p:spPr>
              <a:xfrm>
                <a:off x="5816348" y="1400251"/>
                <a:ext cx="102750" cy="107788"/>
              </a:xfrm>
              <a:custGeom>
                <a:avLst/>
                <a:gdLst>
                  <a:gd name="connsiteX0" fmla="*/ 19922 w 102750"/>
                  <a:gd name="connsiteY0" fmla="*/ 24736 h 107788"/>
                  <a:gd name="connsiteX1" fmla="*/ 18803 w 102750"/>
                  <a:gd name="connsiteY1" fmla="*/ 25856 h 107788"/>
                  <a:gd name="connsiteX2" fmla="*/ 18803 w 102750"/>
                  <a:gd name="connsiteY2" fmla="*/ 29437 h 107788"/>
                  <a:gd name="connsiteX3" fmla="*/ 16342 w 102750"/>
                  <a:gd name="connsiteY3" fmla="*/ 35370 h 107788"/>
                  <a:gd name="connsiteX4" fmla="*/ 10352 w 102750"/>
                  <a:gd name="connsiteY4" fmla="*/ 37832 h 107788"/>
                  <a:gd name="connsiteX5" fmla="*/ 4364 w 102750"/>
                  <a:gd name="connsiteY5" fmla="*/ 35370 h 107788"/>
                  <a:gd name="connsiteX6" fmla="*/ 1903 w 102750"/>
                  <a:gd name="connsiteY6" fmla="*/ 29437 h 107788"/>
                  <a:gd name="connsiteX7" fmla="*/ 1903 w 102750"/>
                  <a:gd name="connsiteY7" fmla="*/ 19028 h 107788"/>
                  <a:gd name="connsiteX8" fmla="*/ 4757 w 102750"/>
                  <a:gd name="connsiteY8" fmla="*/ 12144 h 107788"/>
                  <a:gd name="connsiteX9" fmla="*/ 11640 w 102750"/>
                  <a:gd name="connsiteY9" fmla="*/ 9290 h 107788"/>
                  <a:gd name="connsiteX10" fmla="*/ 41078 w 102750"/>
                  <a:gd name="connsiteY10" fmla="*/ 9290 h 107788"/>
                  <a:gd name="connsiteX11" fmla="*/ 41974 w 102750"/>
                  <a:gd name="connsiteY11" fmla="*/ 8395 h 107788"/>
                  <a:gd name="connsiteX12" fmla="*/ 44435 w 102750"/>
                  <a:gd name="connsiteY12" fmla="*/ 2462 h 107788"/>
                  <a:gd name="connsiteX13" fmla="*/ 50256 w 102750"/>
                  <a:gd name="connsiteY13" fmla="*/ 0 h 107788"/>
                  <a:gd name="connsiteX14" fmla="*/ 51487 w 102750"/>
                  <a:gd name="connsiteY14" fmla="*/ 0 h 107788"/>
                  <a:gd name="connsiteX15" fmla="*/ 57420 w 102750"/>
                  <a:gd name="connsiteY15" fmla="*/ 2462 h 107788"/>
                  <a:gd name="connsiteX16" fmla="*/ 59881 w 102750"/>
                  <a:gd name="connsiteY16" fmla="*/ 8395 h 107788"/>
                  <a:gd name="connsiteX17" fmla="*/ 60777 w 102750"/>
                  <a:gd name="connsiteY17" fmla="*/ 9290 h 107788"/>
                  <a:gd name="connsiteX18" fmla="*/ 91334 w 102750"/>
                  <a:gd name="connsiteY18" fmla="*/ 9290 h 107788"/>
                  <a:gd name="connsiteX19" fmla="*/ 98217 w 102750"/>
                  <a:gd name="connsiteY19" fmla="*/ 12144 h 107788"/>
                  <a:gd name="connsiteX20" fmla="*/ 101070 w 102750"/>
                  <a:gd name="connsiteY20" fmla="*/ 19028 h 107788"/>
                  <a:gd name="connsiteX21" fmla="*/ 101070 w 102750"/>
                  <a:gd name="connsiteY21" fmla="*/ 28990 h 107788"/>
                  <a:gd name="connsiteX22" fmla="*/ 98497 w 102750"/>
                  <a:gd name="connsiteY22" fmla="*/ 35258 h 107788"/>
                  <a:gd name="connsiteX23" fmla="*/ 92172 w 102750"/>
                  <a:gd name="connsiteY23" fmla="*/ 37832 h 107788"/>
                  <a:gd name="connsiteX24" fmla="*/ 85850 w 102750"/>
                  <a:gd name="connsiteY24" fmla="*/ 35258 h 107788"/>
                  <a:gd name="connsiteX25" fmla="*/ 83275 w 102750"/>
                  <a:gd name="connsiteY25" fmla="*/ 28990 h 107788"/>
                  <a:gd name="connsiteX26" fmla="*/ 83275 w 102750"/>
                  <a:gd name="connsiteY26" fmla="*/ 25856 h 107788"/>
                  <a:gd name="connsiteX27" fmla="*/ 82156 w 102750"/>
                  <a:gd name="connsiteY27" fmla="*/ 24736 h 107788"/>
                  <a:gd name="connsiteX28" fmla="*/ 19922 w 102750"/>
                  <a:gd name="connsiteY28" fmla="*/ 24736 h 107788"/>
                  <a:gd name="connsiteX29" fmla="*/ 64918 w 102750"/>
                  <a:gd name="connsiteY29" fmla="*/ 58987 h 107788"/>
                  <a:gd name="connsiteX30" fmla="*/ 64806 w 102750"/>
                  <a:gd name="connsiteY30" fmla="*/ 58315 h 107788"/>
                  <a:gd name="connsiteX31" fmla="*/ 64134 w 102750"/>
                  <a:gd name="connsiteY31" fmla="*/ 57979 h 107788"/>
                  <a:gd name="connsiteX32" fmla="*/ 43204 w 102750"/>
                  <a:gd name="connsiteY32" fmla="*/ 57979 h 107788"/>
                  <a:gd name="connsiteX33" fmla="*/ 41524 w 102750"/>
                  <a:gd name="connsiteY33" fmla="*/ 58875 h 107788"/>
                  <a:gd name="connsiteX34" fmla="*/ 36599 w 102750"/>
                  <a:gd name="connsiteY34" fmla="*/ 68501 h 107788"/>
                  <a:gd name="connsiteX35" fmla="*/ 37048 w 102750"/>
                  <a:gd name="connsiteY35" fmla="*/ 69844 h 107788"/>
                  <a:gd name="connsiteX36" fmla="*/ 54286 w 102750"/>
                  <a:gd name="connsiteY36" fmla="*/ 75552 h 107788"/>
                  <a:gd name="connsiteX37" fmla="*/ 56189 w 102750"/>
                  <a:gd name="connsiteY37" fmla="*/ 75105 h 107788"/>
                  <a:gd name="connsiteX38" fmla="*/ 64918 w 102750"/>
                  <a:gd name="connsiteY38" fmla="*/ 58987 h 107788"/>
                  <a:gd name="connsiteX39" fmla="*/ 100401 w 102750"/>
                  <a:gd name="connsiteY39" fmla="*/ 44548 h 107788"/>
                  <a:gd name="connsiteX40" fmla="*/ 102750 w 102750"/>
                  <a:gd name="connsiteY40" fmla="*/ 50033 h 107788"/>
                  <a:gd name="connsiteX41" fmla="*/ 100455 w 102750"/>
                  <a:gd name="connsiteY41" fmla="*/ 55629 h 107788"/>
                  <a:gd name="connsiteX42" fmla="*/ 94914 w 102750"/>
                  <a:gd name="connsiteY42" fmla="*/ 57979 h 107788"/>
                  <a:gd name="connsiteX43" fmla="*/ 85736 w 102750"/>
                  <a:gd name="connsiteY43" fmla="*/ 57979 h 107788"/>
                  <a:gd name="connsiteX44" fmla="*/ 84282 w 102750"/>
                  <a:gd name="connsiteY44" fmla="*/ 58987 h 107788"/>
                  <a:gd name="connsiteX45" fmla="*/ 72642 w 102750"/>
                  <a:gd name="connsiteY45" fmla="*/ 81373 h 107788"/>
                  <a:gd name="connsiteX46" fmla="*/ 72416 w 102750"/>
                  <a:gd name="connsiteY46" fmla="*/ 82100 h 107788"/>
                  <a:gd name="connsiteX47" fmla="*/ 72866 w 102750"/>
                  <a:gd name="connsiteY47" fmla="*/ 82604 h 107788"/>
                  <a:gd name="connsiteX48" fmla="*/ 90215 w 102750"/>
                  <a:gd name="connsiteY48" fmla="*/ 90439 h 107788"/>
                  <a:gd name="connsiteX49" fmla="*/ 93907 w 102750"/>
                  <a:gd name="connsiteY49" fmla="*/ 95700 h 107788"/>
                  <a:gd name="connsiteX50" fmla="*/ 93907 w 102750"/>
                  <a:gd name="connsiteY50" fmla="*/ 96819 h 107788"/>
                  <a:gd name="connsiteX51" fmla="*/ 91780 w 102750"/>
                  <a:gd name="connsiteY51" fmla="*/ 101856 h 107788"/>
                  <a:gd name="connsiteX52" fmla="*/ 84617 w 102750"/>
                  <a:gd name="connsiteY52" fmla="*/ 105213 h 107788"/>
                  <a:gd name="connsiteX53" fmla="*/ 83051 w 102750"/>
                  <a:gd name="connsiteY53" fmla="*/ 105325 h 107788"/>
                  <a:gd name="connsiteX54" fmla="*/ 76784 w 102750"/>
                  <a:gd name="connsiteY54" fmla="*/ 103647 h 107788"/>
                  <a:gd name="connsiteX55" fmla="*/ 59097 w 102750"/>
                  <a:gd name="connsiteY55" fmla="*/ 94916 h 107788"/>
                  <a:gd name="connsiteX56" fmla="*/ 57082 w 102750"/>
                  <a:gd name="connsiteY56" fmla="*/ 95140 h 107788"/>
                  <a:gd name="connsiteX57" fmla="*/ 20595 w 102750"/>
                  <a:gd name="connsiteY57" fmla="*/ 107677 h 107788"/>
                  <a:gd name="connsiteX58" fmla="*/ 18580 w 102750"/>
                  <a:gd name="connsiteY58" fmla="*/ 107789 h 107788"/>
                  <a:gd name="connsiteX59" fmla="*/ 13208 w 102750"/>
                  <a:gd name="connsiteY59" fmla="*/ 106444 h 107788"/>
                  <a:gd name="connsiteX60" fmla="*/ 7610 w 102750"/>
                  <a:gd name="connsiteY60" fmla="*/ 101184 h 107788"/>
                  <a:gd name="connsiteX61" fmla="*/ 6714 w 102750"/>
                  <a:gd name="connsiteY61" fmla="*/ 98274 h 107788"/>
                  <a:gd name="connsiteX62" fmla="*/ 7275 w 102750"/>
                  <a:gd name="connsiteY62" fmla="*/ 95924 h 107788"/>
                  <a:gd name="connsiteX63" fmla="*/ 11305 w 102750"/>
                  <a:gd name="connsiteY63" fmla="*/ 92902 h 107788"/>
                  <a:gd name="connsiteX64" fmla="*/ 37721 w 102750"/>
                  <a:gd name="connsiteY64" fmla="*/ 86969 h 107788"/>
                  <a:gd name="connsiteX65" fmla="*/ 37998 w 102750"/>
                  <a:gd name="connsiteY65" fmla="*/ 86578 h 107788"/>
                  <a:gd name="connsiteX66" fmla="*/ 37721 w 102750"/>
                  <a:gd name="connsiteY66" fmla="*/ 86186 h 107788"/>
                  <a:gd name="connsiteX67" fmla="*/ 29100 w 102750"/>
                  <a:gd name="connsiteY67" fmla="*/ 83164 h 107788"/>
                  <a:gd name="connsiteX68" fmla="*/ 28654 w 102750"/>
                  <a:gd name="connsiteY68" fmla="*/ 83388 h 107788"/>
                  <a:gd name="connsiteX69" fmla="*/ 26693 w 102750"/>
                  <a:gd name="connsiteY69" fmla="*/ 85010 h 107788"/>
                  <a:gd name="connsiteX70" fmla="*/ 24063 w 102750"/>
                  <a:gd name="connsiteY70" fmla="*/ 85178 h 107788"/>
                  <a:gd name="connsiteX71" fmla="*/ 18242 w 102750"/>
                  <a:gd name="connsiteY71" fmla="*/ 83611 h 107788"/>
                  <a:gd name="connsiteX72" fmla="*/ 13654 w 102750"/>
                  <a:gd name="connsiteY72" fmla="*/ 79582 h 107788"/>
                  <a:gd name="connsiteX73" fmla="*/ 13093 w 102750"/>
                  <a:gd name="connsiteY73" fmla="*/ 76896 h 107788"/>
                  <a:gd name="connsiteX74" fmla="*/ 14101 w 102750"/>
                  <a:gd name="connsiteY74" fmla="*/ 73426 h 107788"/>
                  <a:gd name="connsiteX75" fmla="*/ 22048 w 102750"/>
                  <a:gd name="connsiteY75" fmla="*/ 58875 h 107788"/>
                  <a:gd name="connsiteX76" fmla="*/ 22048 w 102750"/>
                  <a:gd name="connsiteY76" fmla="*/ 58259 h 107788"/>
                  <a:gd name="connsiteX77" fmla="*/ 21490 w 102750"/>
                  <a:gd name="connsiteY77" fmla="*/ 57979 h 107788"/>
                  <a:gd name="connsiteX78" fmla="*/ 7833 w 102750"/>
                  <a:gd name="connsiteY78" fmla="*/ 57979 h 107788"/>
                  <a:gd name="connsiteX79" fmla="*/ 2292 w 102750"/>
                  <a:gd name="connsiteY79" fmla="*/ 55629 h 107788"/>
                  <a:gd name="connsiteX80" fmla="*/ 0 w 102750"/>
                  <a:gd name="connsiteY80" fmla="*/ 50033 h 107788"/>
                  <a:gd name="connsiteX81" fmla="*/ 2292 w 102750"/>
                  <a:gd name="connsiteY81" fmla="*/ 44492 h 107788"/>
                  <a:gd name="connsiteX82" fmla="*/ 7833 w 102750"/>
                  <a:gd name="connsiteY82" fmla="*/ 42197 h 107788"/>
                  <a:gd name="connsiteX83" fmla="*/ 29550 w 102750"/>
                  <a:gd name="connsiteY83" fmla="*/ 42197 h 107788"/>
                  <a:gd name="connsiteX84" fmla="*/ 31115 w 102750"/>
                  <a:gd name="connsiteY84" fmla="*/ 41190 h 107788"/>
                  <a:gd name="connsiteX85" fmla="*/ 32684 w 102750"/>
                  <a:gd name="connsiteY85" fmla="*/ 37944 h 107788"/>
                  <a:gd name="connsiteX86" fmla="*/ 34361 w 102750"/>
                  <a:gd name="connsiteY86" fmla="*/ 34250 h 107788"/>
                  <a:gd name="connsiteX87" fmla="*/ 39621 w 102750"/>
                  <a:gd name="connsiteY87" fmla="*/ 28878 h 107788"/>
                  <a:gd name="connsiteX88" fmla="*/ 44546 w 102750"/>
                  <a:gd name="connsiteY88" fmla="*/ 27647 h 107788"/>
                  <a:gd name="connsiteX89" fmla="*/ 46896 w 102750"/>
                  <a:gd name="connsiteY89" fmla="*/ 27870 h 107788"/>
                  <a:gd name="connsiteX90" fmla="*/ 51822 w 102750"/>
                  <a:gd name="connsiteY90" fmla="*/ 31676 h 107788"/>
                  <a:gd name="connsiteX91" fmla="*/ 52606 w 102750"/>
                  <a:gd name="connsiteY91" fmla="*/ 34810 h 107788"/>
                  <a:gd name="connsiteX92" fmla="*/ 51933 w 102750"/>
                  <a:gd name="connsiteY92" fmla="*/ 37944 h 107788"/>
                  <a:gd name="connsiteX93" fmla="*/ 50256 w 102750"/>
                  <a:gd name="connsiteY93" fmla="*/ 41190 h 107788"/>
                  <a:gd name="connsiteX94" fmla="*/ 50310 w 102750"/>
                  <a:gd name="connsiteY94" fmla="*/ 41862 h 107788"/>
                  <a:gd name="connsiteX95" fmla="*/ 50926 w 102750"/>
                  <a:gd name="connsiteY95" fmla="*/ 42197 h 107788"/>
                  <a:gd name="connsiteX96" fmla="*/ 94914 w 102750"/>
                  <a:gd name="connsiteY96" fmla="*/ 42197 h 107788"/>
                  <a:gd name="connsiteX97" fmla="*/ 100401 w 102750"/>
                  <a:gd name="connsiteY97" fmla="*/ 44548 h 107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2750" h="107788">
                    <a:moveTo>
                      <a:pt x="19922" y="24736"/>
                    </a:moveTo>
                    <a:cubicBezTo>
                      <a:pt x="19177" y="24736"/>
                      <a:pt x="18803" y="25109"/>
                      <a:pt x="18803" y="25856"/>
                    </a:cubicBezTo>
                    <a:lnTo>
                      <a:pt x="18803" y="29437"/>
                    </a:lnTo>
                    <a:cubicBezTo>
                      <a:pt x="18803" y="31751"/>
                      <a:pt x="17983" y="33728"/>
                      <a:pt x="16342" y="35370"/>
                    </a:cubicBezTo>
                    <a:cubicBezTo>
                      <a:pt x="14698" y="37011"/>
                      <a:pt x="12704" y="37832"/>
                      <a:pt x="10352" y="37832"/>
                    </a:cubicBezTo>
                    <a:cubicBezTo>
                      <a:pt x="8002" y="37832"/>
                      <a:pt x="6005" y="37011"/>
                      <a:pt x="4364" y="35370"/>
                    </a:cubicBezTo>
                    <a:cubicBezTo>
                      <a:pt x="2724" y="33728"/>
                      <a:pt x="1903" y="31751"/>
                      <a:pt x="1903" y="29437"/>
                    </a:cubicBezTo>
                    <a:lnTo>
                      <a:pt x="1903" y="19028"/>
                    </a:lnTo>
                    <a:cubicBezTo>
                      <a:pt x="1903" y="16342"/>
                      <a:pt x="2853" y="14047"/>
                      <a:pt x="4757" y="12144"/>
                    </a:cubicBezTo>
                    <a:cubicBezTo>
                      <a:pt x="6660" y="10242"/>
                      <a:pt x="8952" y="9290"/>
                      <a:pt x="11640" y="9290"/>
                    </a:cubicBezTo>
                    <a:lnTo>
                      <a:pt x="41078" y="9290"/>
                    </a:lnTo>
                    <a:cubicBezTo>
                      <a:pt x="41675" y="9290"/>
                      <a:pt x="41974" y="8992"/>
                      <a:pt x="41974" y="8395"/>
                    </a:cubicBezTo>
                    <a:cubicBezTo>
                      <a:pt x="41974" y="6081"/>
                      <a:pt x="42794" y="4104"/>
                      <a:pt x="44435" y="2462"/>
                    </a:cubicBezTo>
                    <a:cubicBezTo>
                      <a:pt x="46076" y="821"/>
                      <a:pt x="48018" y="0"/>
                      <a:pt x="50256" y="0"/>
                    </a:cubicBezTo>
                    <a:lnTo>
                      <a:pt x="51487" y="0"/>
                    </a:lnTo>
                    <a:cubicBezTo>
                      <a:pt x="53800" y="0"/>
                      <a:pt x="55779" y="821"/>
                      <a:pt x="57420" y="2462"/>
                    </a:cubicBezTo>
                    <a:cubicBezTo>
                      <a:pt x="59060" y="4104"/>
                      <a:pt x="59881" y="6081"/>
                      <a:pt x="59881" y="8395"/>
                    </a:cubicBezTo>
                    <a:cubicBezTo>
                      <a:pt x="59881" y="8992"/>
                      <a:pt x="60179" y="9290"/>
                      <a:pt x="60777" y="9290"/>
                    </a:cubicBezTo>
                    <a:lnTo>
                      <a:pt x="91334" y="9290"/>
                    </a:lnTo>
                    <a:cubicBezTo>
                      <a:pt x="94021" y="9290"/>
                      <a:pt x="96314" y="10242"/>
                      <a:pt x="98217" y="12144"/>
                    </a:cubicBezTo>
                    <a:cubicBezTo>
                      <a:pt x="100120" y="14047"/>
                      <a:pt x="101070" y="16342"/>
                      <a:pt x="101070" y="19028"/>
                    </a:cubicBezTo>
                    <a:lnTo>
                      <a:pt x="101070" y="28990"/>
                    </a:lnTo>
                    <a:cubicBezTo>
                      <a:pt x="101070" y="31452"/>
                      <a:pt x="100214" y="33541"/>
                      <a:pt x="98497" y="35258"/>
                    </a:cubicBezTo>
                    <a:cubicBezTo>
                      <a:pt x="96781" y="36974"/>
                      <a:pt x="94673" y="37832"/>
                      <a:pt x="92172" y="37832"/>
                    </a:cubicBezTo>
                    <a:cubicBezTo>
                      <a:pt x="89672" y="37832"/>
                      <a:pt x="87567" y="36974"/>
                      <a:pt x="85850" y="35258"/>
                    </a:cubicBezTo>
                    <a:cubicBezTo>
                      <a:pt x="84134" y="33541"/>
                      <a:pt x="83275" y="31452"/>
                      <a:pt x="83275" y="28990"/>
                    </a:cubicBezTo>
                    <a:lnTo>
                      <a:pt x="83275" y="25856"/>
                    </a:lnTo>
                    <a:cubicBezTo>
                      <a:pt x="83275" y="25109"/>
                      <a:pt x="82900" y="24736"/>
                      <a:pt x="82156" y="24736"/>
                    </a:cubicBezTo>
                    <a:lnTo>
                      <a:pt x="19922" y="24736"/>
                    </a:lnTo>
                    <a:close/>
                    <a:moveTo>
                      <a:pt x="64918" y="58987"/>
                    </a:moveTo>
                    <a:cubicBezTo>
                      <a:pt x="64993" y="58763"/>
                      <a:pt x="64954" y="58539"/>
                      <a:pt x="64806" y="58315"/>
                    </a:cubicBezTo>
                    <a:cubicBezTo>
                      <a:pt x="64658" y="58091"/>
                      <a:pt x="64432" y="57979"/>
                      <a:pt x="64134" y="57979"/>
                    </a:cubicBezTo>
                    <a:lnTo>
                      <a:pt x="43204" y="57979"/>
                    </a:lnTo>
                    <a:cubicBezTo>
                      <a:pt x="42456" y="57979"/>
                      <a:pt x="41898" y="58278"/>
                      <a:pt x="41524" y="58875"/>
                    </a:cubicBezTo>
                    <a:cubicBezTo>
                      <a:pt x="40257" y="61487"/>
                      <a:pt x="38614" y="64695"/>
                      <a:pt x="36599" y="68501"/>
                    </a:cubicBezTo>
                    <a:cubicBezTo>
                      <a:pt x="36228" y="69173"/>
                      <a:pt x="36375" y="69620"/>
                      <a:pt x="37048" y="69844"/>
                    </a:cubicBezTo>
                    <a:cubicBezTo>
                      <a:pt x="42345" y="71486"/>
                      <a:pt x="48090" y="73389"/>
                      <a:pt x="54286" y="75552"/>
                    </a:cubicBezTo>
                    <a:cubicBezTo>
                      <a:pt x="55031" y="75776"/>
                      <a:pt x="55664" y="75627"/>
                      <a:pt x="56189" y="75105"/>
                    </a:cubicBezTo>
                    <a:cubicBezTo>
                      <a:pt x="60143" y="70553"/>
                      <a:pt x="63054" y="65180"/>
                      <a:pt x="64918" y="58987"/>
                    </a:cubicBezTo>
                    <a:close/>
                    <a:moveTo>
                      <a:pt x="100401" y="44548"/>
                    </a:moveTo>
                    <a:cubicBezTo>
                      <a:pt x="101966" y="46040"/>
                      <a:pt x="102750" y="47868"/>
                      <a:pt x="102750" y="50033"/>
                    </a:cubicBezTo>
                    <a:cubicBezTo>
                      <a:pt x="102750" y="52196"/>
                      <a:pt x="101984" y="54062"/>
                      <a:pt x="100455" y="55629"/>
                    </a:cubicBezTo>
                    <a:cubicBezTo>
                      <a:pt x="98926" y="57196"/>
                      <a:pt x="97080" y="57979"/>
                      <a:pt x="94914" y="57979"/>
                    </a:cubicBezTo>
                    <a:lnTo>
                      <a:pt x="85736" y="57979"/>
                    </a:lnTo>
                    <a:cubicBezTo>
                      <a:pt x="84991" y="57979"/>
                      <a:pt x="84505" y="58315"/>
                      <a:pt x="84282" y="58987"/>
                    </a:cubicBezTo>
                    <a:cubicBezTo>
                      <a:pt x="81371" y="67717"/>
                      <a:pt x="77492" y="75179"/>
                      <a:pt x="72642" y="81373"/>
                    </a:cubicBezTo>
                    <a:cubicBezTo>
                      <a:pt x="72416" y="81597"/>
                      <a:pt x="72344" y="81839"/>
                      <a:pt x="72416" y="82100"/>
                    </a:cubicBezTo>
                    <a:cubicBezTo>
                      <a:pt x="72492" y="82362"/>
                      <a:pt x="72642" y="82530"/>
                      <a:pt x="72866" y="82604"/>
                    </a:cubicBezTo>
                    <a:cubicBezTo>
                      <a:pt x="79356" y="85365"/>
                      <a:pt x="85142" y="87977"/>
                      <a:pt x="90215" y="90439"/>
                    </a:cubicBezTo>
                    <a:cubicBezTo>
                      <a:pt x="92305" y="91558"/>
                      <a:pt x="93536" y="93312"/>
                      <a:pt x="93907" y="95700"/>
                    </a:cubicBezTo>
                    <a:cubicBezTo>
                      <a:pt x="93907" y="96073"/>
                      <a:pt x="93907" y="96446"/>
                      <a:pt x="93907" y="96819"/>
                    </a:cubicBezTo>
                    <a:cubicBezTo>
                      <a:pt x="93907" y="98759"/>
                      <a:pt x="93198" y="100438"/>
                      <a:pt x="91780" y="101856"/>
                    </a:cubicBezTo>
                    <a:cubicBezTo>
                      <a:pt x="89841" y="103796"/>
                      <a:pt x="87452" y="104914"/>
                      <a:pt x="84617" y="105213"/>
                    </a:cubicBezTo>
                    <a:cubicBezTo>
                      <a:pt x="84095" y="105288"/>
                      <a:pt x="83573" y="105325"/>
                      <a:pt x="83051" y="105325"/>
                    </a:cubicBezTo>
                    <a:cubicBezTo>
                      <a:pt x="80813" y="105325"/>
                      <a:pt x="78723" y="104767"/>
                      <a:pt x="76784" y="103647"/>
                    </a:cubicBezTo>
                    <a:cubicBezTo>
                      <a:pt x="71858" y="100960"/>
                      <a:pt x="65961" y="98050"/>
                      <a:pt x="59097" y="94916"/>
                    </a:cubicBezTo>
                    <a:cubicBezTo>
                      <a:pt x="58427" y="94618"/>
                      <a:pt x="57754" y="94692"/>
                      <a:pt x="57082" y="95140"/>
                    </a:cubicBezTo>
                    <a:cubicBezTo>
                      <a:pt x="47979" y="100737"/>
                      <a:pt x="35817" y="104914"/>
                      <a:pt x="20595" y="107677"/>
                    </a:cubicBezTo>
                    <a:cubicBezTo>
                      <a:pt x="19922" y="107750"/>
                      <a:pt x="19249" y="107789"/>
                      <a:pt x="18580" y="107789"/>
                    </a:cubicBezTo>
                    <a:cubicBezTo>
                      <a:pt x="16713" y="107789"/>
                      <a:pt x="14924" y="107339"/>
                      <a:pt x="13208" y="106444"/>
                    </a:cubicBezTo>
                    <a:cubicBezTo>
                      <a:pt x="10895" y="105252"/>
                      <a:pt x="9027" y="103498"/>
                      <a:pt x="7610" y="101184"/>
                    </a:cubicBezTo>
                    <a:cubicBezTo>
                      <a:pt x="7013" y="100214"/>
                      <a:pt x="6714" y="99244"/>
                      <a:pt x="6714" y="98274"/>
                    </a:cubicBezTo>
                    <a:cubicBezTo>
                      <a:pt x="6714" y="97528"/>
                      <a:pt x="6901" y="96744"/>
                      <a:pt x="7275" y="95924"/>
                    </a:cubicBezTo>
                    <a:cubicBezTo>
                      <a:pt x="8020" y="94133"/>
                      <a:pt x="9362" y="93126"/>
                      <a:pt x="11305" y="92902"/>
                    </a:cubicBezTo>
                    <a:cubicBezTo>
                      <a:pt x="21901" y="91633"/>
                      <a:pt x="30705" y="89656"/>
                      <a:pt x="37721" y="86969"/>
                    </a:cubicBezTo>
                    <a:cubicBezTo>
                      <a:pt x="37944" y="86895"/>
                      <a:pt x="38037" y="86764"/>
                      <a:pt x="37998" y="86578"/>
                    </a:cubicBezTo>
                    <a:cubicBezTo>
                      <a:pt x="37962" y="86391"/>
                      <a:pt x="37868" y="86260"/>
                      <a:pt x="37721" y="86186"/>
                    </a:cubicBezTo>
                    <a:cubicBezTo>
                      <a:pt x="34062" y="84843"/>
                      <a:pt x="31191" y="83835"/>
                      <a:pt x="29100" y="83164"/>
                    </a:cubicBezTo>
                    <a:cubicBezTo>
                      <a:pt x="28877" y="83089"/>
                      <a:pt x="28726" y="83164"/>
                      <a:pt x="28654" y="83388"/>
                    </a:cubicBezTo>
                    <a:cubicBezTo>
                      <a:pt x="28205" y="84134"/>
                      <a:pt x="27553" y="84675"/>
                      <a:pt x="26693" y="85010"/>
                    </a:cubicBezTo>
                    <a:cubicBezTo>
                      <a:pt x="25837" y="85346"/>
                      <a:pt x="24959" y="85402"/>
                      <a:pt x="24063" y="85178"/>
                    </a:cubicBezTo>
                    <a:lnTo>
                      <a:pt x="18242" y="83611"/>
                    </a:lnTo>
                    <a:cubicBezTo>
                      <a:pt x="16079" y="83089"/>
                      <a:pt x="14550" y="81746"/>
                      <a:pt x="13654" y="79582"/>
                    </a:cubicBezTo>
                    <a:cubicBezTo>
                      <a:pt x="13280" y="78687"/>
                      <a:pt x="13093" y="77791"/>
                      <a:pt x="13093" y="76896"/>
                    </a:cubicBezTo>
                    <a:cubicBezTo>
                      <a:pt x="13093" y="75702"/>
                      <a:pt x="13431" y="74545"/>
                      <a:pt x="14101" y="73426"/>
                    </a:cubicBezTo>
                    <a:cubicBezTo>
                      <a:pt x="16788" y="68650"/>
                      <a:pt x="19436" y="63800"/>
                      <a:pt x="22048" y="58875"/>
                    </a:cubicBezTo>
                    <a:cubicBezTo>
                      <a:pt x="22199" y="58651"/>
                      <a:pt x="22199" y="58446"/>
                      <a:pt x="22048" y="58259"/>
                    </a:cubicBezTo>
                    <a:cubicBezTo>
                      <a:pt x="21901" y="58073"/>
                      <a:pt x="21714" y="57979"/>
                      <a:pt x="21490" y="57979"/>
                    </a:cubicBezTo>
                    <a:lnTo>
                      <a:pt x="7833" y="57979"/>
                    </a:lnTo>
                    <a:cubicBezTo>
                      <a:pt x="5670" y="57979"/>
                      <a:pt x="3825" y="57196"/>
                      <a:pt x="2292" y="55629"/>
                    </a:cubicBezTo>
                    <a:cubicBezTo>
                      <a:pt x="763" y="54062"/>
                      <a:pt x="0" y="52196"/>
                      <a:pt x="0" y="50033"/>
                    </a:cubicBezTo>
                    <a:cubicBezTo>
                      <a:pt x="0" y="47868"/>
                      <a:pt x="763" y="46022"/>
                      <a:pt x="2292" y="44492"/>
                    </a:cubicBezTo>
                    <a:cubicBezTo>
                      <a:pt x="3825" y="42962"/>
                      <a:pt x="5670" y="42197"/>
                      <a:pt x="7833" y="42197"/>
                    </a:cubicBezTo>
                    <a:lnTo>
                      <a:pt x="29550" y="42197"/>
                    </a:lnTo>
                    <a:cubicBezTo>
                      <a:pt x="30295" y="42197"/>
                      <a:pt x="30817" y="41862"/>
                      <a:pt x="31115" y="41190"/>
                    </a:cubicBezTo>
                    <a:cubicBezTo>
                      <a:pt x="31414" y="40593"/>
                      <a:pt x="31936" y="39511"/>
                      <a:pt x="32684" y="37944"/>
                    </a:cubicBezTo>
                    <a:cubicBezTo>
                      <a:pt x="33429" y="36377"/>
                      <a:pt x="33990" y="35146"/>
                      <a:pt x="34361" y="34250"/>
                    </a:cubicBezTo>
                    <a:cubicBezTo>
                      <a:pt x="35480" y="31863"/>
                      <a:pt x="37235" y="30072"/>
                      <a:pt x="39621" y="28878"/>
                    </a:cubicBezTo>
                    <a:cubicBezTo>
                      <a:pt x="41189" y="28057"/>
                      <a:pt x="42830" y="27647"/>
                      <a:pt x="44546" y="27647"/>
                    </a:cubicBezTo>
                    <a:cubicBezTo>
                      <a:pt x="45367" y="27647"/>
                      <a:pt x="46151" y="27721"/>
                      <a:pt x="46896" y="27870"/>
                    </a:cubicBezTo>
                    <a:cubicBezTo>
                      <a:pt x="49137" y="28393"/>
                      <a:pt x="50778" y="29661"/>
                      <a:pt x="51822" y="31676"/>
                    </a:cubicBezTo>
                    <a:cubicBezTo>
                      <a:pt x="52343" y="32721"/>
                      <a:pt x="52606" y="33765"/>
                      <a:pt x="52606" y="34810"/>
                    </a:cubicBezTo>
                    <a:cubicBezTo>
                      <a:pt x="52606" y="35855"/>
                      <a:pt x="52383" y="36899"/>
                      <a:pt x="51933" y="37944"/>
                    </a:cubicBezTo>
                    <a:cubicBezTo>
                      <a:pt x="51487" y="38765"/>
                      <a:pt x="50926" y="39847"/>
                      <a:pt x="50256" y="41190"/>
                    </a:cubicBezTo>
                    <a:cubicBezTo>
                      <a:pt x="50181" y="41414"/>
                      <a:pt x="50199" y="41638"/>
                      <a:pt x="50310" y="41862"/>
                    </a:cubicBezTo>
                    <a:cubicBezTo>
                      <a:pt x="50422" y="42086"/>
                      <a:pt x="50627" y="42197"/>
                      <a:pt x="50926" y="42197"/>
                    </a:cubicBezTo>
                    <a:lnTo>
                      <a:pt x="94914" y="42197"/>
                    </a:lnTo>
                    <a:cubicBezTo>
                      <a:pt x="97080" y="42197"/>
                      <a:pt x="98908" y="42981"/>
                      <a:pt x="100401" y="44548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4" name="フリーフォーム: 図形 53">
                <a:extLst>
                  <a:ext uri="{FF2B5EF4-FFF2-40B4-BE49-F238E27FC236}">
                    <a16:creationId xmlns:a16="http://schemas.microsoft.com/office/drawing/2014/main" id="{9D31A7A2-F1EA-7709-2A59-462DBDBC4ACA}"/>
                  </a:ext>
                </a:extLst>
              </p:cNvPr>
              <p:cNvSpPr/>
              <p:nvPr/>
            </p:nvSpPr>
            <p:spPr>
              <a:xfrm>
                <a:off x="5930291" y="1399803"/>
                <a:ext cx="103872" cy="107006"/>
              </a:xfrm>
              <a:custGeom>
                <a:avLst/>
                <a:gdLst>
                  <a:gd name="connsiteX0" fmla="*/ 26862 w 103872"/>
                  <a:gd name="connsiteY0" fmla="*/ 40966 h 107006"/>
                  <a:gd name="connsiteX1" fmla="*/ 26696 w 103872"/>
                  <a:gd name="connsiteY1" fmla="*/ 41414 h 107006"/>
                  <a:gd name="connsiteX2" fmla="*/ 27086 w 103872"/>
                  <a:gd name="connsiteY2" fmla="*/ 41638 h 107006"/>
                  <a:gd name="connsiteX3" fmla="*/ 76560 w 103872"/>
                  <a:gd name="connsiteY3" fmla="*/ 41638 h 107006"/>
                  <a:gd name="connsiteX4" fmla="*/ 76953 w 103872"/>
                  <a:gd name="connsiteY4" fmla="*/ 41358 h 107006"/>
                  <a:gd name="connsiteX5" fmla="*/ 76784 w 103872"/>
                  <a:gd name="connsiteY5" fmla="*/ 40966 h 107006"/>
                  <a:gd name="connsiteX6" fmla="*/ 52159 w 103872"/>
                  <a:gd name="connsiteY6" fmla="*/ 17237 h 107006"/>
                  <a:gd name="connsiteX7" fmla="*/ 50817 w 103872"/>
                  <a:gd name="connsiteY7" fmla="*/ 17237 h 107006"/>
                  <a:gd name="connsiteX8" fmla="*/ 26862 w 103872"/>
                  <a:gd name="connsiteY8" fmla="*/ 40966 h 107006"/>
                  <a:gd name="connsiteX9" fmla="*/ 61561 w 103872"/>
                  <a:gd name="connsiteY9" fmla="*/ 81149 h 107006"/>
                  <a:gd name="connsiteX10" fmla="*/ 60442 w 103872"/>
                  <a:gd name="connsiteY10" fmla="*/ 82268 h 107006"/>
                  <a:gd name="connsiteX11" fmla="*/ 60442 w 103872"/>
                  <a:gd name="connsiteY11" fmla="*/ 91111 h 107006"/>
                  <a:gd name="connsiteX12" fmla="*/ 61561 w 103872"/>
                  <a:gd name="connsiteY12" fmla="*/ 92230 h 107006"/>
                  <a:gd name="connsiteX13" fmla="*/ 94021 w 103872"/>
                  <a:gd name="connsiteY13" fmla="*/ 92230 h 107006"/>
                  <a:gd name="connsiteX14" fmla="*/ 99282 w 103872"/>
                  <a:gd name="connsiteY14" fmla="*/ 94357 h 107006"/>
                  <a:gd name="connsiteX15" fmla="*/ 101408 w 103872"/>
                  <a:gd name="connsiteY15" fmla="*/ 99562 h 107006"/>
                  <a:gd name="connsiteX16" fmla="*/ 99282 w 103872"/>
                  <a:gd name="connsiteY16" fmla="*/ 104822 h 107006"/>
                  <a:gd name="connsiteX17" fmla="*/ 94021 w 103872"/>
                  <a:gd name="connsiteY17" fmla="*/ 107006 h 107006"/>
                  <a:gd name="connsiteX18" fmla="*/ 10747 w 103872"/>
                  <a:gd name="connsiteY18" fmla="*/ 107006 h 107006"/>
                  <a:gd name="connsiteX19" fmla="*/ 5541 w 103872"/>
                  <a:gd name="connsiteY19" fmla="*/ 104822 h 107006"/>
                  <a:gd name="connsiteX20" fmla="*/ 3357 w 103872"/>
                  <a:gd name="connsiteY20" fmla="*/ 99562 h 107006"/>
                  <a:gd name="connsiteX21" fmla="*/ 5541 w 103872"/>
                  <a:gd name="connsiteY21" fmla="*/ 94357 h 107006"/>
                  <a:gd name="connsiteX22" fmla="*/ 10747 w 103872"/>
                  <a:gd name="connsiteY22" fmla="*/ 92230 h 107006"/>
                  <a:gd name="connsiteX23" fmla="*/ 41639 w 103872"/>
                  <a:gd name="connsiteY23" fmla="*/ 92230 h 107006"/>
                  <a:gd name="connsiteX24" fmla="*/ 42758 w 103872"/>
                  <a:gd name="connsiteY24" fmla="*/ 91111 h 107006"/>
                  <a:gd name="connsiteX25" fmla="*/ 42758 w 103872"/>
                  <a:gd name="connsiteY25" fmla="*/ 82268 h 107006"/>
                  <a:gd name="connsiteX26" fmla="*/ 41639 w 103872"/>
                  <a:gd name="connsiteY26" fmla="*/ 81149 h 107006"/>
                  <a:gd name="connsiteX27" fmla="*/ 19699 w 103872"/>
                  <a:gd name="connsiteY27" fmla="*/ 81149 h 107006"/>
                  <a:gd name="connsiteX28" fmla="*/ 14607 w 103872"/>
                  <a:gd name="connsiteY28" fmla="*/ 79078 h 107006"/>
                  <a:gd name="connsiteX29" fmla="*/ 12535 w 103872"/>
                  <a:gd name="connsiteY29" fmla="*/ 74042 h 107006"/>
                  <a:gd name="connsiteX30" fmla="*/ 14607 w 103872"/>
                  <a:gd name="connsiteY30" fmla="*/ 68949 h 107006"/>
                  <a:gd name="connsiteX31" fmla="*/ 19699 w 103872"/>
                  <a:gd name="connsiteY31" fmla="*/ 66822 h 107006"/>
                  <a:gd name="connsiteX32" fmla="*/ 41639 w 103872"/>
                  <a:gd name="connsiteY32" fmla="*/ 66822 h 107006"/>
                  <a:gd name="connsiteX33" fmla="*/ 42758 w 103872"/>
                  <a:gd name="connsiteY33" fmla="*/ 65703 h 107006"/>
                  <a:gd name="connsiteX34" fmla="*/ 42758 w 103872"/>
                  <a:gd name="connsiteY34" fmla="*/ 57308 h 107006"/>
                  <a:gd name="connsiteX35" fmla="*/ 41639 w 103872"/>
                  <a:gd name="connsiteY35" fmla="*/ 56189 h 107006"/>
                  <a:gd name="connsiteX36" fmla="*/ 27086 w 103872"/>
                  <a:gd name="connsiteY36" fmla="*/ 56189 h 107006"/>
                  <a:gd name="connsiteX37" fmla="*/ 21156 w 103872"/>
                  <a:gd name="connsiteY37" fmla="*/ 53726 h 107006"/>
                  <a:gd name="connsiteX38" fmla="*/ 18691 w 103872"/>
                  <a:gd name="connsiteY38" fmla="*/ 47794 h 107006"/>
                  <a:gd name="connsiteX39" fmla="*/ 18414 w 103872"/>
                  <a:gd name="connsiteY39" fmla="*/ 47402 h 107006"/>
                  <a:gd name="connsiteX40" fmla="*/ 17910 w 103872"/>
                  <a:gd name="connsiteY40" fmla="*/ 47346 h 107006"/>
                  <a:gd name="connsiteX41" fmla="*/ 13881 w 103872"/>
                  <a:gd name="connsiteY41" fmla="*/ 49809 h 107006"/>
                  <a:gd name="connsiteX42" fmla="*/ 9513 w 103872"/>
                  <a:gd name="connsiteY42" fmla="*/ 51040 h 107006"/>
                  <a:gd name="connsiteX43" fmla="*/ 7275 w 103872"/>
                  <a:gd name="connsiteY43" fmla="*/ 50816 h 107006"/>
                  <a:gd name="connsiteX44" fmla="*/ 1568 w 103872"/>
                  <a:gd name="connsiteY44" fmla="*/ 47011 h 107006"/>
                  <a:gd name="connsiteX45" fmla="*/ 0 w 103872"/>
                  <a:gd name="connsiteY45" fmla="*/ 42645 h 107006"/>
                  <a:gd name="connsiteX46" fmla="*/ 112 w 103872"/>
                  <a:gd name="connsiteY46" fmla="*/ 41302 h 107006"/>
                  <a:gd name="connsiteX47" fmla="*/ 3469 w 103872"/>
                  <a:gd name="connsiteY47" fmla="*/ 36601 h 107006"/>
                  <a:gd name="connsiteX48" fmla="*/ 22106 w 103872"/>
                  <a:gd name="connsiteY48" fmla="*/ 23002 h 107006"/>
                  <a:gd name="connsiteX49" fmla="*/ 37160 w 103872"/>
                  <a:gd name="connsiteY49" fmla="*/ 7164 h 107006"/>
                  <a:gd name="connsiteX50" fmla="*/ 50817 w 103872"/>
                  <a:gd name="connsiteY50" fmla="*/ 0 h 107006"/>
                  <a:gd name="connsiteX51" fmla="*/ 64806 w 103872"/>
                  <a:gd name="connsiteY51" fmla="*/ 7052 h 107006"/>
                  <a:gd name="connsiteX52" fmla="*/ 99843 w 103872"/>
                  <a:gd name="connsiteY52" fmla="*/ 35482 h 107006"/>
                  <a:gd name="connsiteX53" fmla="*/ 103646 w 103872"/>
                  <a:gd name="connsiteY53" fmla="*/ 40295 h 107006"/>
                  <a:gd name="connsiteX54" fmla="*/ 103872 w 103872"/>
                  <a:gd name="connsiteY54" fmla="*/ 42198 h 107006"/>
                  <a:gd name="connsiteX55" fmla="*/ 102415 w 103872"/>
                  <a:gd name="connsiteY55" fmla="*/ 46451 h 107006"/>
                  <a:gd name="connsiteX56" fmla="*/ 96371 w 103872"/>
                  <a:gd name="connsiteY56" fmla="*/ 50592 h 107006"/>
                  <a:gd name="connsiteX57" fmla="*/ 94021 w 103872"/>
                  <a:gd name="connsiteY57" fmla="*/ 50928 h 107006"/>
                  <a:gd name="connsiteX58" fmla="*/ 89207 w 103872"/>
                  <a:gd name="connsiteY58" fmla="*/ 49585 h 107006"/>
                  <a:gd name="connsiteX59" fmla="*/ 86074 w 103872"/>
                  <a:gd name="connsiteY59" fmla="*/ 47570 h 107006"/>
                  <a:gd name="connsiteX60" fmla="*/ 85570 w 103872"/>
                  <a:gd name="connsiteY60" fmla="*/ 47514 h 107006"/>
                  <a:gd name="connsiteX61" fmla="*/ 85289 w 103872"/>
                  <a:gd name="connsiteY61" fmla="*/ 48018 h 107006"/>
                  <a:gd name="connsiteX62" fmla="*/ 82885 w 103872"/>
                  <a:gd name="connsiteY62" fmla="*/ 53782 h 107006"/>
                  <a:gd name="connsiteX63" fmla="*/ 77118 w 103872"/>
                  <a:gd name="connsiteY63" fmla="*/ 56189 h 107006"/>
                  <a:gd name="connsiteX64" fmla="*/ 61561 w 103872"/>
                  <a:gd name="connsiteY64" fmla="*/ 56189 h 107006"/>
                  <a:gd name="connsiteX65" fmla="*/ 60442 w 103872"/>
                  <a:gd name="connsiteY65" fmla="*/ 57308 h 107006"/>
                  <a:gd name="connsiteX66" fmla="*/ 60442 w 103872"/>
                  <a:gd name="connsiteY66" fmla="*/ 65703 h 107006"/>
                  <a:gd name="connsiteX67" fmla="*/ 61561 w 103872"/>
                  <a:gd name="connsiteY67" fmla="*/ 66822 h 107006"/>
                  <a:gd name="connsiteX68" fmla="*/ 83836 w 103872"/>
                  <a:gd name="connsiteY68" fmla="*/ 66822 h 107006"/>
                  <a:gd name="connsiteX69" fmla="*/ 88927 w 103872"/>
                  <a:gd name="connsiteY69" fmla="*/ 68949 h 107006"/>
                  <a:gd name="connsiteX70" fmla="*/ 90999 w 103872"/>
                  <a:gd name="connsiteY70" fmla="*/ 74042 h 107006"/>
                  <a:gd name="connsiteX71" fmla="*/ 88927 w 103872"/>
                  <a:gd name="connsiteY71" fmla="*/ 79078 h 107006"/>
                  <a:gd name="connsiteX72" fmla="*/ 83836 w 103872"/>
                  <a:gd name="connsiteY72" fmla="*/ 81149 h 107006"/>
                  <a:gd name="connsiteX73" fmla="*/ 61561 w 103872"/>
                  <a:gd name="connsiteY73" fmla="*/ 81149 h 10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03872" h="107006">
                    <a:moveTo>
                      <a:pt x="26862" y="40966"/>
                    </a:moveTo>
                    <a:cubicBezTo>
                      <a:pt x="26715" y="41115"/>
                      <a:pt x="26657" y="41265"/>
                      <a:pt x="26696" y="41414"/>
                    </a:cubicBezTo>
                    <a:cubicBezTo>
                      <a:pt x="26733" y="41563"/>
                      <a:pt x="26862" y="41638"/>
                      <a:pt x="27086" y="41638"/>
                    </a:cubicBezTo>
                    <a:lnTo>
                      <a:pt x="76560" y="41638"/>
                    </a:lnTo>
                    <a:cubicBezTo>
                      <a:pt x="76784" y="41638"/>
                      <a:pt x="76913" y="41545"/>
                      <a:pt x="76953" y="41358"/>
                    </a:cubicBezTo>
                    <a:cubicBezTo>
                      <a:pt x="76989" y="41172"/>
                      <a:pt x="76934" y="41041"/>
                      <a:pt x="76784" y="40966"/>
                    </a:cubicBezTo>
                    <a:cubicBezTo>
                      <a:pt x="66263" y="33057"/>
                      <a:pt x="58053" y="25147"/>
                      <a:pt x="52159" y="17237"/>
                    </a:cubicBezTo>
                    <a:cubicBezTo>
                      <a:pt x="51713" y="16640"/>
                      <a:pt x="51264" y="16640"/>
                      <a:pt x="50817" y="17237"/>
                    </a:cubicBezTo>
                    <a:cubicBezTo>
                      <a:pt x="44697" y="25520"/>
                      <a:pt x="36713" y="33430"/>
                      <a:pt x="26862" y="40966"/>
                    </a:cubicBezTo>
                    <a:close/>
                    <a:moveTo>
                      <a:pt x="61561" y="81149"/>
                    </a:moveTo>
                    <a:cubicBezTo>
                      <a:pt x="60816" y="81149"/>
                      <a:pt x="60442" y="81522"/>
                      <a:pt x="60442" y="82268"/>
                    </a:cubicBezTo>
                    <a:lnTo>
                      <a:pt x="60442" y="91111"/>
                    </a:lnTo>
                    <a:cubicBezTo>
                      <a:pt x="60442" y="91857"/>
                      <a:pt x="60816" y="92230"/>
                      <a:pt x="61561" y="92230"/>
                    </a:cubicBezTo>
                    <a:lnTo>
                      <a:pt x="94021" y="92230"/>
                    </a:lnTo>
                    <a:cubicBezTo>
                      <a:pt x="96112" y="92230"/>
                      <a:pt x="97864" y="92939"/>
                      <a:pt x="99282" y="94357"/>
                    </a:cubicBezTo>
                    <a:cubicBezTo>
                      <a:pt x="100699" y="95775"/>
                      <a:pt x="101408" y="97510"/>
                      <a:pt x="101408" y="99562"/>
                    </a:cubicBezTo>
                    <a:cubicBezTo>
                      <a:pt x="101408" y="101614"/>
                      <a:pt x="100699" y="103367"/>
                      <a:pt x="99282" y="104822"/>
                    </a:cubicBezTo>
                    <a:cubicBezTo>
                      <a:pt x="97864" y="106276"/>
                      <a:pt x="96112" y="107006"/>
                      <a:pt x="94021" y="107006"/>
                    </a:cubicBezTo>
                    <a:lnTo>
                      <a:pt x="10747" y="107006"/>
                    </a:lnTo>
                    <a:cubicBezTo>
                      <a:pt x="8732" y="107006"/>
                      <a:pt x="6995" y="106276"/>
                      <a:pt x="5541" y="104822"/>
                    </a:cubicBezTo>
                    <a:cubicBezTo>
                      <a:pt x="4087" y="103367"/>
                      <a:pt x="3357" y="101614"/>
                      <a:pt x="3357" y="99562"/>
                    </a:cubicBezTo>
                    <a:cubicBezTo>
                      <a:pt x="3357" y="97510"/>
                      <a:pt x="4087" y="95775"/>
                      <a:pt x="5541" y="94357"/>
                    </a:cubicBezTo>
                    <a:cubicBezTo>
                      <a:pt x="6995" y="92939"/>
                      <a:pt x="8732" y="92230"/>
                      <a:pt x="10747" y="92230"/>
                    </a:cubicBezTo>
                    <a:lnTo>
                      <a:pt x="41639" y="92230"/>
                    </a:lnTo>
                    <a:cubicBezTo>
                      <a:pt x="42384" y="92230"/>
                      <a:pt x="42758" y="91857"/>
                      <a:pt x="42758" y="91111"/>
                    </a:cubicBezTo>
                    <a:lnTo>
                      <a:pt x="42758" y="82268"/>
                    </a:lnTo>
                    <a:cubicBezTo>
                      <a:pt x="42758" y="81522"/>
                      <a:pt x="42384" y="81149"/>
                      <a:pt x="41639" y="81149"/>
                    </a:cubicBezTo>
                    <a:lnTo>
                      <a:pt x="19699" y="81149"/>
                    </a:lnTo>
                    <a:cubicBezTo>
                      <a:pt x="17684" y="81149"/>
                      <a:pt x="15986" y="80459"/>
                      <a:pt x="14607" y="79078"/>
                    </a:cubicBezTo>
                    <a:cubicBezTo>
                      <a:pt x="13226" y="77698"/>
                      <a:pt x="12535" y="76019"/>
                      <a:pt x="12535" y="74042"/>
                    </a:cubicBezTo>
                    <a:cubicBezTo>
                      <a:pt x="12535" y="72064"/>
                      <a:pt x="13226" y="70367"/>
                      <a:pt x="14607" y="68949"/>
                    </a:cubicBezTo>
                    <a:cubicBezTo>
                      <a:pt x="15986" y="67531"/>
                      <a:pt x="17684" y="66822"/>
                      <a:pt x="19699" y="66822"/>
                    </a:cubicBezTo>
                    <a:lnTo>
                      <a:pt x="41639" y="66822"/>
                    </a:lnTo>
                    <a:cubicBezTo>
                      <a:pt x="42384" y="66822"/>
                      <a:pt x="42758" y="66449"/>
                      <a:pt x="42758" y="65703"/>
                    </a:cubicBezTo>
                    <a:lnTo>
                      <a:pt x="42758" y="57308"/>
                    </a:lnTo>
                    <a:cubicBezTo>
                      <a:pt x="42758" y="56562"/>
                      <a:pt x="42384" y="56189"/>
                      <a:pt x="41639" y="56189"/>
                    </a:cubicBezTo>
                    <a:lnTo>
                      <a:pt x="27086" y="56189"/>
                    </a:lnTo>
                    <a:cubicBezTo>
                      <a:pt x="24775" y="56189"/>
                      <a:pt x="22796" y="55368"/>
                      <a:pt x="21156" y="53726"/>
                    </a:cubicBezTo>
                    <a:cubicBezTo>
                      <a:pt x="19512" y="52085"/>
                      <a:pt x="18691" y="50107"/>
                      <a:pt x="18691" y="47794"/>
                    </a:cubicBezTo>
                    <a:cubicBezTo>
                      <a:pt x="18691" y="47645"/>
                      <a:pt x="18598" y="47514"/>
                      <a:pt x="18414" y="47402"/>
                    </a:cubicBezTo>
                    <a:cubicBezTo>
                      <a:pt x="18227" y="47290"/>
                      <a:pt x="18058" y="47272"/>
                      <a:pt x="17910" y="47346"/>
                    </a:cubicBezTo>
                    <a:cubicBezTo>
                      <a:pt x="16565" y="48242"/>
                      <a:pt x="15223" y="49063"/>
                      <a:pt x="13881" y="49809"/>
                    </a:cubicBezTo>
                    <a:cubicBezTo>
                      <a:pt x="12463" y="50630"/>
                      <a:pt x="11006" y="51040"/>
                      <a:pt x="9513" y="51040"/>
                    </a:cubicBezTo>
                    <a:cubicBezTo>
                      <a:pt x="8768" y="51040"/>
                      <a:pt x="8023" y="50966"/>
                      <a:pt x="7275" y="50816"/>
                    </a:cubicBezTo>
                    <a:cubicBezTo>
                      <a:pt x="4962" y="50219"/>
                      <a:pt x="3058" y="48951"/>
                      <a:pt x="1568" y="47011"/>
                    </a:cubicBezTo>
                    <a:cubicBezTo>
                      <a:pt x="522" y="45742"/>
                      <a:pt x="0" y="44287"/>
                      <a:pt x="0" y="42645"/>
                    </a:cubicBezTo>
                    <a:cubicBezTo>
                      <a:pt x="0" y="42272"/>
                      <a:pt x="36" y="41825"/>
                      <a:pt x="112" y="41302"/>
                    </a:cubicBezTo>
                    <a:cubicBezTo>
                      <a:pt x="486" y="39213"/>
                      <a:pt x="1605" y="37646"/>
                      <a:pt x="3469" y="36601"/>
                    </a:cubicBezTo>
                    <a:cubicBezTo>
                      <a:pt x="10035" y="32721"/>
                      <a:pt x="16248" y="28188"/>
                      <a:pt x="22106" y="23002"/>
                    </a:cubicBezTo>
                    <a:cubicBezTo>
                      <a:pt x="27963" y="17816"/>
                      <a:pt x="32982" y="12536"/>
                      <a:pt x="37160" y="7164"/>
                    </a:cubicBezTo>
                    <a:cubicBezTo>
                      <a:pt x="40818" y="2388"/>
                      <a:pt x="45370" y="0"/>
                      <a:pt x="50817" y="0"/>
                    </a:cubicBezTo>
                    <a:cubicBezTo>
                      <a:pt x="56337" y="0"/>
                      <a:pt x="61003" y="2351"/>
                      <a:pt x="64806" y="7052"/>
                    </a:cubicBezTo>
                    <a:cubicBezTo>
                      <a:pt x="74733" y="19215"/>
                      <a:pt x="86408" y="28691"/>
                      <a:pt x="99843" y="35482"/>
                    </a:cubicBezTo>
                    <a:cubicBezTo>
                      <a:pt x="101857" y="36452"/>
                      <a:pt x="103124" y="38056"/>
                      <a:pt x="103646" y="40295"/>
                    </a:cubicBezTo>
                    <a:cubicBezTo>
                      <a:pt x="103797" y="40966"/>
                      <a:pt x="103872" y="41601"/>
                      <a:pt x="103872" y="42198"/>
                    </a:cubicBezTo>
                    <a:cubicBezTo>
                      <a:pt x="103872" y="43690"/>
                      <a:pt x="103387" y="45108"/>
                      <a:pt x="102415" y="46451"/>
                    </a:cubicBezTo>
                    <a:cubicBezTo>
                      <a:pt x="100850" y="48615"/>
                      <a:pt x="98835" y="49996"/>
                      <a:pt x="96371" y="50592"/>
                    </a:cubicBezTo>
                    <a:cubicBezTo>
                      <a:pt x="95550" y="50816"/>
                      <a:pt x="94766" y="50928"/>
                      <a:pt x="94021" y="50928"/>
                    </a:cubicBezTo>
                    <a:cubicBezTo>
                      <a:pt x="92380" y="50928"/>
                      <a:pt x="90776" y="50481"/>
                      <a:pt x="89207" y="49585"/>
                    </a:cubicBezTo>
                    <a:cubicBezTo>
                      <a:pt x="88164" y="48913"/>
                      <a:pt x="87117" y="48242"/>
                      <a:pt x="86074" y="47570"/>
                    </a:cubicBezTo>
                    <a:cubicBezTo>
                      <a:pt x="85926" y="47421"/>
                      <a:pt x="85757" y="47402"/>
                      <a:pt x="85570" y="47514"/>
                    </a:cubicBezTo>
                    <a:cubicBezTo>
                      <a:pt x="85383" y="47626"/>
                      <a:pt x="85289" y="47794"/>
                      <a:pt x="85289" y="48018"/>
                    </a:cubicBezTo>
                    <a:cubicBezTo>
                      <a:pt x="85289" y="50256"/>
                      <a:pt x="84487" y="52178"/>
                      <a:pt x="82885" y="53782"/>
                    </a:cubicBezTo>
                    <a:cubicBezTo>
                      <a:pt x="81281" y="55387"/>
                      <a:pt x="79359" y="56189"/>
                      <a:pt x="77118" y="56189"/>
                    </a:cubicBezTo>
                    <a:lnTo>
                      <a:pt x="61561" y="56189"/>
                    </a:lnTo>
                    <a:cubicBezTo>
                      <a:pt x="60816" y="56189"/>
                      <a:pt x="60442" y="56562"/>
                      <a:pt x="60442" y="57308"/>
                    </a:cubicBezTo>
                    <a:lnTo>
                      <a:pt x="60442" y="65703"/>
                    </a:lnTo>
                    <a:cubicBezTo>
                      <a:pt x="60442" y="66449"/>
                      <a:pt x="60816" y="66822"/>
                      <a:pt x="61561" y="66822"/>
                    </a:cubicBezTo>
                    <a:lnTo>
                      <a:pt x="83836" y="66822"/>
                    </a:lnTo>
                    <a:cubicBezTo>
                      <a:pt x="85850" y="66822"/>
                      <a:pt x="87549" y="67531"/>
                      <a:pt x="88927" y="68949"/>
                    </a:cubicBezTo>
                    <a:cubicBezTo>
                      <a:pt x="90308" y="70367"/>
                      <a:pt x="90999" y="72064"/>
                      <a:pt x="90999" y="74042"/>
                    </a:cubicBezTo>
                    <a:cubicBezTo>
                      <a:pt x="90999" y="76019"/>
                      <a:pt x="90308" y="77698"/>
                      <a:pt x="88927" y="79078"/>
                    </a:cubicBezTo>
                    <a:cubicBezTo>
                      <a:pt x="87549" y="80459"/>
                      <a:pt x="85850" y="81149"/>
                      <a:pt x="83836" y="81149"/>
                    </a:cubicBezTo>
                    <a:lnTo>
                      <a:pt x="61561" y="81149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5" name="フリーフォーム: 図形 54">
                <a:extLst>
                  <a:ext uri="{FF2B5EF4-FFF2-40B4-BE49-F238E27FC236}">
                    <a16:creationId xmlns:a16="http://schemas.microsoft.com/office/drawing/2014/main" id="{4FE3A26C-69DC-9B8E-B455-1F5A1FF5C32D}"/>
                  </a:ext>
                </a:extLst>
              </p:cNvPr>
              <p:cNvSpPr/>
              <p:nvPr/>
            </p:nvSpPr>
            <p:spPr>
              <a:xfrm>
                <a:off x="6053525" y="1414130"/>
                <a:ext cx="87530" cy="88424"/>
              </a:xfrm>
              <a:custGeom>
                <a:avLst/>
                <a:gdLst>
                  <a:gd name="connsiteX0" fmla="*/ 67832 w 87530"/>
                  <a:gd name="connsiteY0" fmla="*/ 112 h 88424"/>
                  <a:gd name="connsiteX1" fmla="*/ 69285 w 87530"/>
                  <a:gd name="connsiteY1" fmla="*/ 112 h 88424"/>
                  <a:gd name="connsiteX2" fmla="*/ 82828 w 87530"/>
                  <a:gd name="connsiteY2" fmla="*/ 3582 h 88424"/>
                  <a:gd name="connsiteX3" fmla="*/ 86969 w 87530"/>
                  <a:gd name="connsiteY3" fmla="*/ 8843 h 88424"/>
                  <a:gd name="connsiteX4" fmla="*/ 87530 w 87530"/>
                  <a:gd name="connsiteY4" fmla="*/ 12536 h 88424"/>
                  <a:gd name="connsiteX5" fmla="*/ 87196 w 87530"/>
                  <a:gd name="connsiteY5" fmla="*/ 15670 h 88424"/>
                  <a:gd name="connsiteX6" fmla="*/ 86746 w 87530"/>
                  <a:gd name="connsiteY6" fmla="*/ 17125 h 88424"/>
                  <a:gd name="connsiteX7" fmla="*/ 83166 w 87530"/>
                  <a:gd name="connsiteY7" fmla="*/ 29997 h 88424"/>
                  <a:gd name="connsiteX8" fmla="*/ 77737 w 87530"/>
                  <a:gd name="connsiteY8" fmla="*/ 43988 h 88424"/>
                  <a:gd name="connsiteX9" fmla="*/ 69397 w 87530"/>
                  <a:gd name="connsiteY9" fmla="*/ 58651 h 88424"/>
                  <a:gd name="connsiteX10" fmla="*/ 31902 w 87530"/>
                  <a:gd name="connsiteY10" fmla="*/ 87417 h 88424"/>
                  <a:gd name="connsiteX11" fmla="*/ 26865 w 87530"/>
                  <a:gd name="connsiteY11" fmla="*/ 88424 h 88424"/>
                  <a:gd name="connsiteX12" fmla="*/ 23505 w 87530"/>
                  <a:gd name="connsiteY12" fmla="*/ 87977 h 88424"/>
                  <a:gd name="connsiteX13" fmla="*/ 16230 w 87530"/>
                  <a:gd name="connsiteY13" fmla="*/ 83611 h 88424"/>
                  <a:gd name="connsiteX14" fmla="*/ 14215 w 87530"/>
                  <a:gd name="connsiteY14" fmla="*/ 81373 h 88424"/>
                  <a:gd name="connsiteX15" fmla="*/ 12650 w 87530"/>
                  <a:gd name="connsiteY15" fmla="*/ 77679 h 88424"/>
                  <a:gd name="connsiteX16" fmla="*/ 12985 w 87530"/>
                  <a:gd name="connsiteY16" fmla="*/ 75777 h 88424"/>
                  <a:gd name="connsiteX17" fmla="*/ 17126 w 87530"/>
                  <a:gd name="connsiteY17" fmla="*/ 71635 h 88424"/>
                  <a:gd name="connsiteX18" fmla="*/ 52720 w 87530"/>
                  <a:gd name="connsiteY18" fmla="*/ 47682 h 88424"/>
                  <a:gd name="connsiteX19" fmla="*/ 65144 w 87530"/>
                  <a:gd name="connsiteY19" fmla="*/ 19252 h 88424"/>
                  <a:gd name="connsiteX20" fmla="*/ 64975 w 87530"/>
                  <a:gd name="connsiteY20" fmla="*/ 18469 h 88424"/>
                  <a:gd name="connsiteX21" fmla="*/ 64248 w 87530"/>
                  <a:gd name="connsiteY21" fmla="*/ 18133 h 88424"/>
                  <a:gd name="connsiteX22" fmla="*/ 14888 w 87530"/>
                  <a:gd name="connsiteY22" fmla="*/ 18133 h 88424"/>
                  <a:gd name="connsiteX23" fmla="*/ 9739 w 87530"/>
                  <a:gd name="connsiteY23" fmla="*/ 18245 h 88424"/>
                  <a:gd name="connsiteX24" fmla="*/ 9404 w 87530"/>
                  <a:gd name="connsiteY24" fmla="*/ 18245 h 88424"/>
                  <a:gd name="connsiteX25" fmla="*/ 2911 w 87530"/>
                  <a:gd name="connsiteY25" fmla="*/ 15670 h 88424"/>
                  <a:gd name="connsiteX26" fmla="*/ 0 w 87530"/>
                  <a:gd name="connsiteY26" fmla="*/ 8955 h 88424"/>
                  <a:gd name="connsiteX27" fmla="*/ 0 w 87530"/>
                  <a:gd name="connsiteY27" fmla="*/ 8843 h 88424"/>
                  <a:gd name="connsiteX28" fmla="*/ 2911 w 87530"/>
                  <a:gd name="connsiteY28" fmla="*/ 2351 h 88424"/>
                  <a:gd name="connsiteX29" fmla="*/ 9067 w 87530"/>
                  <a:gd name="connsiteY29" fmla="*/ 0 h 88424"/>
                  <a:gd name="connsiteX30" fmla="*/ 9739 w 87530"/>
                  <a:gd name="connsiteY30" fmla="*/ 0 h 88424"/>
                  <a:gd name="connsiteX31" fmla="*/ 14888 w 87530"/>
                  <a:gd name="connsiteY31" fmla="*/ 112 h 88424"/>
                  <a:gd name="connsiteX32" fmla="*/ 65479 w 87530"/>
                  <a:gd name="connsiteY32" fmla="*/ 112 h 88424"/>
                  <a:gd name="connsiteX33" fmla="*/ 67832 w 87530"/>
                  <a:gd name="connsiteY33" fmla="*/ 112 h 8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7530" h="88424">
                    <a:moveTo>
                      <a:pt x="67832" y="112"/>
                    </a:moveTo>
                    <a:cubicBezTo>
                      <a:pt x="68353" y="112"/>
                      <a:pt x="68839" y="112"/>
                      <a:pt x="69285" y="112"/>
                    </a:cubicBezTo>
                    <a:cubicBezTo>
                      <a:pt x="74733" y="112"/>
                      <a:pt x="79248" y="1269"/>
                      <a:pt x="82828" y="3582"/>
                    </a:cubicBezTo>
                    <a:cubicBezTo>
                      <a:pt x="84843" y="4776"/>
                      <a:pt x="86224" y="6529"/>
                      <a:pt x="86969" y="8843"/>
                    </a:cubicBezTo>
                    <a:cubicBezTo>
                      <a:pt x="87343" y="10036"/>
                      <a:pt x="87530" y="11268"/>
                      <a:pt x="87530" y="12536"/>
                    </a:cubicBezTo>
                    <a:cubicBezTo>
                      <a:pt x="87530" y="13581"/>
                      <a:pt x="87419" y="14626"/>
                      <a:pt x="87196" y="15670"/>
                    </a:cubicBezTo>
                    <a:cubicBezTo>
                      <a:pt x="86897" y="16566"/>
                      <a:pt x="86746" y="17051"/>
                      <a:pt x="86746" y="17125"/>
                    </a:cubicBezTo>
                    <a:cubicBezTo>
                      <a:pt x="85479" y="22050"/>
                      <a:pt x="84285" y="26341"/>
                      <a:pt x="83166" y="29997"/>
                    </a:cubicBezTo>
                    <a:cubicBezTo>
                      <a:pt x="82047" y="33654"/>
                      <a:pt x="80237" y="38317"/>
                      <a:pt x="77737" y="43988"/>
                    </a:cubicBezTo>
                    <a:cubicBezTo>
                      <a:pt x="75236" y="49659"/>
                      <a:pt x="72458" y="54547"/>
                      <a:pt x="69397" y="58651"/>
                    </a:cubicBezTo>
                    <a:cubicBezTo>
                      <a:pt x="60219" y="71038"/>
                      <a:pt x="47720" y="80627"/>
                      <a:pt x="31902" y="87417"/>
                    </a:cubicBezTo>
                    <a:cubicBezTo>
                      <a:pt x="30259" y="88089"/>
                      <a:pt x="28582" y="88424"/>
                      <a:pt x="26865" y="88424"/>
                    </a:cubicBezTo>
                    <a:cubicBezTo>
                      <a:pt x="25746" y="88424"/>
                      <a:pt x="24624" y="88275"/>
                      <a:pt x="23505" y="87977"/>
                    </a:cubicBezTo>
                    <a:cubicBezTo>
                      <a:pt x="20670" y="87305"/>
                      <a:pt x="18245" y="85850"/>
                      <a:pt x="16230" y="83611"/>
                    </a:cubicBezTo>
                    <a:lnTo>
                      <a:pt x="14215" y="81373"/>
                    </a:lnTo>
                    <a:cubicBezTo>
                      <a:pt x="13172" y="80254"/>
                      <a:pt x="12650" y="79023"/>
                      <a:pt x="12650" y="77679"/>
                    </a:cubicBezTo>
                    <a:cubicBezTo>
                      <a:pt x="12650" y="77082"/>
                      <a:pt x="12762" y="76448"/>
                      <a:pt x="12985" y="75777"/>
                    </a:cubicBezTo>
                    <a:cubicBezTo>
                      <a:pt x="13582" y="73687"/>
                      <a:pt x="14963" y="72307"/>
                      <a:pt x="17126" y="71635"/>
                    </a:cubicBezTo>
                    <a:cubicBezTo>
                      <a:pt x="31827" y="66934"/>
                      <a:pt x="43690" y="58950"/>
                      <a:pt x="52720" y="47682"/>
                    </a:cubicBezTo>
                    <a:cubicBezTo>
                      <a:pt x="58988" y="39996"/>
                      <a:pt x="63129" y="30520"/>
                      <a:pt x="65144" y="19252"/>
                    </a:cubicBezTo>
                    <a:cubicBezTo>
                      <a:pt x="65220" y="18954"/>
                      <a:pt x="65162" y="18692"/>
                      <a:pt x="64975" y="18469"/>
                    </a:cubicBezTo>
                    <a:cubicBezTo>
                      <a:pt x="64791" y="18245"/>
                      <a:pt x="64547" y="18133"/>
                      <a:pt x="64248" y="18133"/>
                    </a:cubicBezTo>
                    <a:lnTo>
                      <a:pt x="14888" y="18133"/>
                    </a:lnTo>
                    <a:cubicBezTo>
                      <a:pt x="13320" y="18133"/>
                      <a:pt x="11603" y="18170"/>
                      <a:pt x="9739" y="18245"/>
                    </a:cubicBezTo>
                    <a:cubicBezTo>
                      <a:pt x="9588" y="18245"/>
                      <a:pt x="9477" y="18245"/>
                      <a:pt x="9404" y="18245"/>
                    </a:cubicBezTo>
                    <a:cubicBezTo>
                      <a:pt x="6865" y="18245"/>
                      <a:pt x="4702" y="17387"/>
                      <a:pt x="2911" y="15670"/>
                    </a:cubicBezTo>
                    <a:cubicBezTo>
                      <a:pt x="971" y="13805"/>
                      <a:pt x="0" y="11566"/>
                      <a:pt x="0" y="8955"/>
                    </a:cubicBezTo>
                    <a:lnTo>
                      <a:pt x="0" y="8843"/>
                    </a:lnTo>
                    <a:cubicBezTo>
                      <a:pt x="0" y="6231"/>
                      <a:pt x="971" y="4067"/>
                      <a:pt x="2911" y="2351"/>
                    </a:cubicBezTo>
                    <a:cubicBezTo>
                      <a:pt x="4627" y="784"/>
                      <a:pt x="6681" y="0"/>
                      <a:pt x="9067" y="0"/>
                    </a:cubicBezTo>
                    <a:cubicBezTo>
                      <a:pt x="9293" y="0"/>
                      <a:pt x="9516" y="0"/>
                      <a:pt x="9739" y="0"/>
                    </a:cubicBezTo>
                    <a:cubicBezTo>
                      <a:pt x="11902" y="75"/>
                      <a:pt x="13618" y="112"/>
                      <a:pt x="14888" y="112"/>
                    </a:cubicBezTo>
                    <a:lnTo>
                      <a:pt x="65479" y="112"/>
                    </a:lnTo>
                    <a:cubicBezTo>
                      <a:pt x="66302" y="112"/>
                      <a:pt x="67084" y="112"/>
                      <a:pt x="67832" y="112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6" name="フリーフォーム: 図形 55">
                <a:extLst>
                  <a:ext uri="{FF2B5EF4-FFF2-40B4-BE49-F238E27FC236}">
                    <a16:creationId xmlns:a16="http://schemas.microsoft.com/office/drawing/2014/main" id="{9B6729DA-01BF-DB40-B7BC-A8F2B3E4A7FC}"/>
                  </a:ext>
                </a:extLst>
              </p:cNvPr>
              <p:cNvSpPr/>
              <p:nvPr/>
            </p:nvSpPr>
            <p:spPr>
              <a:xfrm>
                <a:off x="6176311" y="1410213"/>
                <a:ext cx="82828" cy="91894"/>
              </a:xfrm>
              <a:custGeom>
                <a:avLst/>
                <a:gdLst>
                  <a:gd name="connsiteX0" fmla="*/ 19590 w 82828"/>
                  <a:gd name="connsiteY0" fmla="*/ 90999 h 91894"/>
                  <a:gd name="connsiteX1" fmla="*/ 13992 w 82828"/>
                  <a:gd name="connsiteY1" fmla="*/ 91894 h 91894"/>
                  <a:gd name="connsiteX2" fmla="*/ 11866 w 82828"/>
                  <a:gd name="connsiteY2" fmla="*/ 91782 h 91894"/>
                  <a:gd name="connsiteX3" fmla="*/ 5037 w 82828"/>
                  <a:gd name="connsiteY3" fmla="*/ 88872 h 91894"/>
                  <a:gd name="connsiteX4" fmla="*/ 226 w 82828"/>
                  <a:gd name="connsiteY4" fmla="*/ 74657 h 91894"/>
                  <a:gd name="connsiteX5" fmla="*/ 226 w 82828"/>
                  <a:gd name="connsiteY5" fmla="*/ 14439 h 91894"/>
                  <a:gd name="connsiteX6" fmla="*/ 0 w 82828"/>
                  <a:gd name="connsiteY6" fmla="*/ 9626 h 91894"/>
                  <a:gd name="connsiteX7" fmla="*/ 0 w 82828"/>
                  <a:gd name="connsiteY7" fmla="*/ 8842 h 91894"/>
                  <a:gd name="connsiteX8" fmla="*/ 2241 w 82828"/>
                  <a:gd name="connsiteY8" fmla="*/ 2798 h 91894"/>
                  <a:gd name="connsiteX9" fmla="*/ 8397 w 82828"/>
                  <a:gd name="connsiteY9" fmla="*/ 0 h 91894"/>
                  <a:gd name="connsiteX10" fmla="*/ 10747 w 82828"/>
                  <a:gd name="connsiteY10" fmla="*/ 0 h 91894"/>
                  <a:gd name="connsiteX11" fmla="*/ 17126 w 82828"/>
                  <a:gd name="connsiteY11" fmla="*/ 2798 h 91894"/>
                  <a:gd name="connsiteX12" fmla="*/ 19364 w 82828"/>
                  <a:gd name="connsiteY12" fmla="*/ 8955 h 91894"/>
                  <a:gd name="connsiteX13" fmla="*/ 19364 w 82828"/>
                  <a:gd name="connsiteY13" fmla="*/ 9626 h 91894"/>
                  <a:gd name="connsiteX14" fmla="*/ 19252 w 82828"/>
                  <a:gd name="connsiteY14" fmla="*/ 14439 h 91894"/>
                  <a:gd name="connsiteX15" fmla="*/ 19252 w 82828"/>
                  <a:gd name="connsiteY15" fmla="*/ 69732 h 91894"/>
                  <a:gd name="connsiteX16" fmla="*/ 19590 w 82828"/>
                  <a:gd name="connsiteY16" fmla="*/ 70460 h 91894"/>
                  <a:gd name="connsiteX17" fmla="*/ 20260 w 82828"/>
                  <a:gd name="connsiteY17" fmla="*/ 70516 h 91894"/>
                  <a:gd name="connsiteX18" fmla="*/ 45499 w 82828"/>
                  <a:gd name="connsiteY18" fmla="*/ 58707 h 91894"/>
                  <a:gd name="connsiteX19" fmla="*/ 69620 w 82828"/>
                  <a:gd name="connsiteY19" fmla="*/ 40407 h 91894"/>
                  <a:gd name="connsiteX20" fmla="*/ 74769 w 82828"/>
                  <a:gd name="connsiteY20" fmla="*/ 38280 h 91894"/>
                  <a:gd name="connsiteX21" fmla="*/ 75553 w 82828"/>
                  <a:gd name="connsiteY21" fmla="*/ 38280 h 91894"/>
                  <a:gd name="connsiteX22" fmla="*/ 80925 w 82828"/>
                  <a:gd name="connsiteY22" fmla="*/ 41526 h 91894"/>
                  <a:gd name="connsiteX23" fmla="*/ 82828 w 82828"/>
                  <a:gd name="connsiteY23" fmla="*/ 48018 h 91894"/>
                  <a:gd name="connsiteX24" fmla="*/ 82716 w 82828"/>
                  <a:gd name="connsiteY24" fmla="*/ 49249 h 91894"/>
                  <a:gd name="connsiteX25" fmla="*/ 79471 w 82828"/>
                  <a:gd name="connsiteY25" fmla="*/ 56301 h 91894"/>
                  <a:gd name="connsiteX26" fmla="*/ 19590 w 82828"/>
                  <a:gd name="connsiteY26" fmla="*/ 90999 h 91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82828" h="91894">
                    <a:moveTo>
                      <a:pt x="19590" y="90999"/>
                    </a:moveTo>
                    <a:cubicBezTo>
                      <a:pt x="17799" y="91596"/>
                      <a:pt x="15932" y="91894"/>
                      <a:pt x="13992" y="91894"/>
                    </a:cubicBezTo>
                    <a:cubicBezTo>
                      <a:pt x="13319" y="91894"/>
                      <a:pt x="12611" y="91857"/>
                      <a:pt x="11866" y="91782"/>
                    </a:cubicBezTo>
                    <a:cubicBezTo>
                      <a:pt x="9178" y="91484"/>
                      <a:pt x="6904" y="90514"/>
                      <a:pt x="5037" y="88872"/>
                    </a:cubicBezTo>
                    <a:cubicBezTo>
                      <a:pt x="1831" y="86037"/>
                      <a:pt x="226" y="81298"/>
                      <a:pt x="226" y="74657"/>
                    </a:cubicBezTo>
                    <a:lnTo>
                      <a:pt x="226" y="14439"/>
                    </a:lnTo>
                    <a:cubicBezTo>
                      <a:pt x="226" y="12872"/>
                      <a:pt x="151" y="11268"/>
                      <a:pt x="0" y="9626"/>
                    </a:cubicBezTo>
                    <a:cubicBezTo>
                      <a:pt x="0" y="9328"/>
                      <a:pt x="0" y="9066"/>
                      <a:pt x="0" y="8842"/>
                    </a:cubicBezTo>
                    <a:cubicBezTo>
                      <a:pt x="0" y="6604"/>
                      <a:pt x="748" y="4589"/>
                      <a:pt x="2241" y="2798"/>
                    </a:cubicBezTo>
                    <a:cubicBezTo>
                      <a:pt x="3882" y="933"/>
                      <a:pt x="5933" y="0"/>
                      <a:pt x="8397" y="0"/>
                    </a:cubicBezTo>
                    <a:lnTo>
                      <a:pt x="10747" y="0"/>
                    </a:lnTo>
                    <a:cubicBezTo>
                      <a:pt x="13283" y="0"/>
                      <a:pt x="15410" y="933"/>
                      <a:pt x="17126" y="2798"/>
                    </a:cubicBezTo>
                    <a:cubicBezTo>
                      <a:pt x="18619" y="4589"/>
                      <a:pt x="19364" y="6641"/>
                      <a:pt x="19364" y="8955"/>
                    </a:cubicBezTo>
                    <a:cubicBezTo>
                      <a:pt x="19364" y="9178"/>
                      <a:pt x="19364" y="9402"/>
                      <a:pt x="19364" y="9626"/>
                    </a:cubicBezTo>
                    <a:cubicBezTo>
                      <a:pt x="19292" y="11193"/>
                      <a:pt x="19252" y="12797"/>
                      <a:pt x="19252" y="14439"/>
                    </a:cubicBezTo>
                    <a:lnTo>
                      <a:pt x="19252" y="69732"/>
                    </a:lnTo>
                    <a:cubicBezTo>
                      <a:pt x="19252" y="70031"/>
                      <a:pt x="19364" y="70273"/>
                      <a:pt x="19590" y="70460"/>
                    </a:cubicBezTo>
                    <a:cubicBezTo>
                      <a:pt x="19813" y="70646"/>
                      <a:pt x="20037" y="70665"/>
                      <a:pt x="20260" y="70516"/>
                    </a:cubicBezTo>
                    <a:cubicBezTo>
                      <a:pt x="28021" y="68053"/>
                      <a:pt x="36436" y="64117"/>
                      <a:pt x="45499" y="58707"/>
                    </a:cubicBezTo>
                    <a:cubicBezTo>
                      <a:pt x="54566" y="53297"/>
                      <a:pt x="62607" y="47197"/>
                      <a:pt x="69620" y="40407"/>
                    </a:cubicBezTo>
                    <a:cubicBezTo>
                      <a:pt x="71038" y="38989"/>
                      <a:pt x="72757" y="38280"/>
                      <a:pt x="74769" y="38280"/>
                    </a:cubicBezTo>
                    <a:cubicBezTo>
                      <a:pt x="75067" y="38280"/>
                      <a:pt x="75330" y="38280"/>
                      <a:pt x="75553" y="38280"/>
                    </a:cubicBezTo>
                    <a:cubicBezTo>
                      <a:pt x="77866" y="38504"/>
                      <a:pt x="79658" y="39586"/>
                      <a:pt x="80925" y="41526"/>
                    </a:cubicBezTo>
                    <a:cubicBezTo>
                      <a:pt x="82195" y="43541"/>
                      <a:pt x="82828" y="45705"/>
                      <a:pt x="82828" y="48018"/>
                    </a:cubicBezTo>
                    <a:cubicBezTo>
                      <a:pt x="82828" y="48391"/>
                      <a:pt x="82792" y="48801"/>
                      <a:pt x="82716" y="49249"/>
                    </a:cubicBezTo>
                    <a:cubicBezTo>
                      <a:pt x="82493" y="52010"/>
                      <a:pt x="81410" y="54361"/>
                      <a:pt x="79471" y="56301"/>
                    </a:cubicBezTo>
                    <a:cubicBezTo>
                      <a:pt x="64845" y="70553"/>
                      <a:pt x="44884" y="82119"/>
                      <a:pt x="19590" y="90999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7" name="フリーフォーム: 図形 56">
                <a:extLst>
                  <a:ext uri="{FF2B5EF4-FFF2-40B4-BE49-F238E27FC236}">
                    <a16:creationId xmlns:a16="http://schemas.microsoft.com/office/drawing/2014/main" id="{96F49665-14A5-DB2B-F445-B5D3FAE7B47C}"/>
                  </a:ext>
                </a:extLst>
              </p:cNvPr>
              <p:cNvSpPr/>
              <p:nvPr/>
            </p:nvSpPr>
            <p:spPr>
              <a:xfrm>
                <a:off x="6278615" y="1443903"/>
                <a:ext cx="94805" cy="20931"/>
              </a:xfrm>
              <a:custGeom>
                <a:avLst/>
                <a:gdLst>
                  <a:gd name="connsiteX0" fmla="*/ 9739 w 94805"/>
                  <a:gd name="connsiteY0" fmla="*/ 20931 h 20931"/>
                  <a:gd name="connsiteX1" fmla="*/ 9404 w 94805"/>
                  <a:gd name="connsiteY1" fmla="*/ 20931 h 20931"/>
                  <a:gd name="connsiteX2" fmla="*/ 2911 w 94805"/>
                  <a:gd name="connsiteY2" fmla="*/ 18357 h 20931"/>
                  <a:gd name="connsiteX3" fmla="*/ 0 w 94805"/>
                  <a:gd name="connsiteY3" fmla="*/ 11641 h 20931"/>
                  <a:gd name="connsiteX4" fmla="*/ 0 w 94805"/>
                  <a:gd name="connsiteY4" fmla="*/ 9178 h 20931"/>
                  <a:gd name="connsiteX5" fmla="*/ 2911 w 94805"/>
                  <a:gd name="connsiteY5" fmla="*/ 2574 h 20931"/>
                  <a:gd name="connsiteX6" fmla="*/ 9290 w 94805"/>
                  <a:gd name="connsiteY6" fmla="*/ 0 h 20931"/>
                  <a:gd name="connsiteX7" fmla="*/ 9739 w 94805"/>
                  <a:gd name="connsiteY7" fmla="*/ 0 h 20931"/>
                  <a:gd name="connsiteX8" fmla="*/ 19814 w 94805"/>
                  <a:gd name="connsiteY8" fmla="*/ 336 h 20931"/>
                  <a:gd name="connsiteX9" fmla="*/ 80702 w 94805"/>
                  <a:gd name="connsiteY9" fmla="*/ 336 h 20931"/>
                  <a:gd name="connsiteX10" fmla="*/ 85069 w 94805"/>
                  <a:gd name="connsiteY10" fmla="*/ 224 h 20931"/>
                  <a:gd name="connsiteX11" fmla="*/ 85627 w 94805"/>
                  <a:gd name="connsiteY11" fmla="*/ 224 h 20931"/>
                  <a:gd name="connsiteX12" fmla="*/ 91895 w 94805"/>
                  <a:gd name="connsiteY12" fmla="*/ 2687 h 20931"/>
                  <a:gd name="connsiteX13" fmla="*/ 94806 w 94805"/>
                  <a:gd name="connsiteY13" fmla="*/ 9178 h 20931"/>
                  <a:gd name="connsiteX14" fmla="*/ 94806 w 94805"/>
                  <a:gd name="connsiteY14" fmla="*/ 11641 h 20931"/>
                  <a:gd name="connsiteX15" fmla="*/ 91895 w 94805"/>
                  <a:gd name="connsiteY15" fmla="*/ 18245 h 20931"/>
                  <a:gd name="connsiteX16" fmla="*/ 85627 w 94805"/>
                  <a:gd name="connsiteY16" fmla="*/ 20819 h 20931"/>
                  <a:gd name="connsiteX17" fmla="*/ 85069 w 94805"/>
                  <a:gd name="connsiteY17" fmla="*/ 20819 h 20931"/>
                  <a:gd name="connsiteX18" fmla="*/ 80702 w 94805"/>
                  <a:gd name="connsiteY18" fmla="*/ 20707 h 20931"/>
                  <a:gd name="connsiteX19" fmla="*/ 19814 w 94805"/>
                  <a:gd name="connsiteY19" fmla="*/ 20707 h 20931"/>
                  <a:gd name="connsiteX20" fmla="*/ 9739 w 94805"/>
                  <a:gd name="connsiteY20" fmla="*/ 20931 h 2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05" h="20931">
                    <a:moveTo>
                      <a:pt x="9739" y="20931"/>
                    </a:moveTo>
                    <a:cubicBezTo>
                      <a:pt x="9589" y="20931"/>
                      <a:pt x="9477" y="20931"/>
                      <a:pt x="9404" y="20931"/>
                    </a:cubicBezTo>
                    <a:cubicBezTo>
                      <a:pt x="6865" y="20931"/>
                      <a:pt x="4702" y="20073"/>
                      <a:pt x="2911" y="18357"/>
                    </a:cubicBezTo>
                    <a:cubicBezTo>
                      <a:pt x="971" y="16491"/>
                      <a:pt x="0" y="14253"/>
                      <a:pt x="0" y="11641"/>
                    </a:cubicBezTo>
                    <a:lnTo>
                      <a:pt x="0" y="9178"/>
                    </a:lnTo>
                    <a:cubicBezTo>
                      <a:pt x="0" y="6567"/>
                      <a:pt x="971" y="4365"/>
                      <a:pt x="2911" y="2574"/>
                    </a:cubicBezTo>
                    <a:cubicBezTo>
                      <a:pt x="4702" y="858"/>
                      <a:pt x="6829" y="0"/>
                      <a:pt x="9290" y="0"/>
                    </a:cubicBezTo>
                    <a:cubicBezTo>
                      <a:pt x="9441" y="0"/>
                      <a:pt x="9589" y="0"/>
                      <a:pt x="9739" y="0"/>
                    </a:cubicBezTo>
                    <a:cubicBezTo>
                      <a:pt x="13917" y="224"/>
                      <a:pt x="17277" y="336"/>
                      <a:pt x="19814" y="336"/>
                    </a:cubicBezTo>
                    <a:lnTo>
                      <a:pt x="80702" y="336"/>
                    </a:lnTo>
                    <a:cubicBezTo>
                      <a:pt x="82047" y="336"/>
                      <a:pt x="83501" y="299"/>
                      <a:pt x="85069" y="224"/>
                    </a:cubicBezTo>
                    <a:cubicBezTo>
                      <a:pt x="85217" y="224"/>
                      <a:pt x="85404" y="224"/>
                      <a:pt x="85627" y="224"/>
                    </a:cubicBezTo>
                    <a:cubicBezTo>
                      <a:pt x="88016" y="224"/>
                      <a:pt x="90103" y="1045"/>
                      <a:pt x="91895" y="2687"/>
                    </a:cubicBezTo>
                    <a:cubicBezTo>
                      <a:pt x="93834" y="4477"/>
                      <a:pt x="94806" y="6641"/>
                      <a:pt x="94806" y="9178"/>
                    </a:cubicBezTo>
                    <a:lnTo>
                      <a:pt x="94806" y="11641"/>
                    </a:lnTo>
                    <a:cubicBezTo>
                      <a:pt x="94806" y="14253"/>
                      <a:pt x="93834" y="16454"/>
                      <a:pt x="91895" y="18245"/>
                    </a:cubicBezTo>
                    <a:cubicBezTo>
                      <a:pt x="90103" y="19961"/>
                      <a:pt x="88016" y="20819"/>
                      <a:pt x="85627" y="20819"/>
                    </a:cubicBezTo>
                    <a:cubicBezTo>
                      <a:pt x="85404" y="20819"/>
                      <a:pt x="85217" y="20819"/>
                      <a:pt x="85069" y="20819"/>
                    </a:cubicBezTo>
                    <a:cubicBezTo>
                      <a:pt x="83350" y="20744"/>
                      <a:pt x="81896" y="20707"/>
                      <a:pt x="80702" y="20707"/>
                    </a:cubicBezTo>
                    <a:lnTo>
                      <a:pt x="19814" y="20707"/>
                    </a:lnTo>
                    <a:cubicBezTo>
                      <a:pt x="16827" y="20707"/>
                      <a:pt x="13470" y="20782"/>
                      <a:pt x="9739" y="2093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8" name="フリーフォーム: 図形 57">
                <a:extLst>
                  <a:ext uri="{FF2B5EF4-FFF2-40B4-BE49-F238E27FC236}">
                    <a16:creationId xmlns:a16="http://schemas.microsoft.com/office/drawing/2014/main" id="{C020807D-B4C4-A86D-248F-479EDC98B412}"/>
                  </a:ext>
                </a:extLst>
              </p:cNvPr>
              <p:cNvSpPr/>
              <p:nvPr/>
            </p:nvSpPr>
            <p:spPr>
              <a:xfrm>
                <a:off x="6391105" y="1408646"/>
                <a:ext cx="99730" cy="92453"/>
              </a:xfrm>
              <a:custGeom>
                <a:avLst/>
                <a:gdLst>
                  <a:gd name="connsiteX0" fmla="*/ 98835 w 99730"/>
                  <a:gd name="connsiteY0" fmla="*/ 78351 h 92453"/>
                  <a:gd name="connsiteX1" fmla="*/ 99731 w 99730"/>
                  <a:gd name="connsiteY1" fmla="*/ 82268 h 92453"/>
                  <a:gd name="connsiteX2" fmla="*/ 99059 w 99730"/>
                  <a:gd name="connsiteY2" fmla="*/ 85738 h 92453"/>
                  <a:gd name="connsiteX3" fmla="*/ 93910 w 99730"/>
                  <a:gd name="connsiteY3" fmla="*/ 91223 h 92453"/>
                  <a:gd name="connsiteX4" fmla="*/ 92902 w 99730"/>
                  <a:gd name="connsiteY4" fmla="*/ 91671 h 92453"/>
                  <a:gd name="connsiteX5" fmla="*/ 89096 w 99730"/>
                  <a:gd name="connsiteY5" fmla="*/ 92454 h 92453"/>
                  <a:gd name="connsiteX6" fmla="*/ 85627 w 99730"/>
                  <a:gd name="connsiteY6" fmla="*/ 91782 h 92453"/>
                  <a:gd name="connsiteX7" fmla="*/ 80479 w 99730"/>
                  <a:gd name="connsiteY7" fmla="*/ 86522 h 92453"/>
                  <a:gd name="connsiteX8" fmla="*/ 79360 w 99730"/>
                  <a:gd name="connsiteY8" fmla="*/ 83947 h 92453"/>
                  <a:gd name="connsiteX9" fmla="*/ 77791 w 99730"/>
                  <a:gd name="connsiteY9" fmla="*/ 83052 h 92453"/>
                  <a:gd name="connsiteX10" fmla="*/ 13208 w 99730"/>
                  <a:gd name="connsiteY10" fmla="*/ 89991 h 92453"/>
                  <a:gd name="connsiteX11" fmla="*/ 11416 w 99730"/>
                  <a:gd name="connsiteY11" fmla="*/ 90215 h 92453"/>
                  <a:gd name="connsiteX12" fmla="*/ 10074 w 99730"/>
                  <a:gd name="connsiteY12" fmla="*/ 90327 h 92453"/>
                  <a:gd name="connsiteX13" fmla="*/ 4141 w 99730"/>
                  <a:gd name="connsiteY13" fmla="*/ 88313 h 92453"/>
                  <a:gd name="connsiteX14" fmla="*/ 226 w 99730"/>
                  <a:gd name="connsiteY14" fmla="*/ 81820 h 92453"/>
                  <a:gd name="connsiteX15" fmla="*/ 112 w 99730"/>
                  <a:gd name="connsiteY15" fmla="*/ 80813 h 92453"/>
                  <a:gd name="connsiteX16" fmla="*/ 0 w 99730"/>
                  <a:gd name="connsiteY16" fmla="*/ 79358 h 92453"/>
                  <a:gd name="connsiteX17" fmla="*/ 2015 w 99730"/>
                  <a:gd name="connsiteY17" fmla="*/ 74097 h 92453"/>
                  <a:gd name="connsiteX18" fmla="*/ 8283 w 99730"/>
                  <a:gd name="connsiteY18" fmla="*/ 71187 h 92453"/>
                  <a:gd name="connsiteX19" fmla="*/ 12201 w 99730"/>
                  <a:gd name="connsiteY19" fmla="*/ 71075 h 92453"/>
                  <a:gd name="connsiteX20" fmla="*/ 12873 w 99730"/>
                  <a:gd name="connsiteY20" fmla="*/ 71075 h 92453"/>
                  <a:gd name="connsiteX21" fmla="*/ 14327 w 99730"/>
                  <a:gd name="connsiteY21" fmla="*/ 69956 h 92453"/>
                  <a:gd name="connsiteX22" fmla="*/ 24401 w 99730"/>
                  <a:gd name="connsiteY22" fmla="*/ 40798 h 92453"/>
                  <a:gd name="connsiteX23" fmla="*/ 33021 w 99730"/>
                  <a:gd name="connsiteY23" fmla="*/ 12760 h 92453"/>
                  <a:gd name="connsiteX24" fmla="*/ 34252 w 99730"/>
                  <a:gd name="connsiteY24" fmla="*/ 7835 h 92453"/>
                  <a:gd name="connsiteX25" fmla="*/ 38393 w 99730"/>
                  <a:gd name="connsiteY25" fmla="*/ 1679 h 92453"/>
                  <a:gd name="connsiteX26" fmla="*/ 43542 w 99730"/>
                  <a:gd name="connsiteY26" fmla="*/ 0 h 92453"/>
                  <a:gd name="connsiteX27" fmla="*/ 45445 w 99730"/>
                  <a:gd name="connsiteY27" fmla="*/ 224 h 92453"/>
                  <a:gd name="connsiteX28" fmla="*/ 48356 w 99730"/>
                  <a:gd name="connsiteY28" fmla="*/ 783 h 92453"/>
                  <a:gd name="connsiteX29" fmla="*/ 53839 w 99730"/>
                  <a:gd name="connsiteY29" fmla="*/ 4925 h 92453"/>
                  <a:gd name="connsiteX30" fmla="*/ 54847 w 99730"/>
                  <a:gd name="connsiteY30" fmla="*/ 8842 h 92453"/>
                  <a:gd name="connsiteX31" fmla="*/ 54286 w 99730"/>
                  <a:gd name="connsiteY31" fmla="*/ 11753 h 92453"/>
                  <a:gd name="connsiteX32" fmla="*/ 52609 w 99730"/>
                  <a:gd name="connsiteY32" fmla="*/ 16789 h 92453"/>
                  <a:gd name="connsiteX33" fmla="*/ 44996 w 99730"/>
                  <a:gd name="connsiteY33" fmla="*/ 39455 h 92453"/>
                  <a:gd name="connsiteX34" fmla="*/ 35148 w 99730"/>
                  <a:gd name="connsiteY34" fmla="*/ 68389 h 92453"/>
                  <a:gd name="connsiteX35" fmla="*/ 35260 w 99730"/>
                  <a:gd name="connsiteY35" fmla="*/ 69116 h 92453"/>
                  <a:gd name="connsiteX36" fmla="*/ 35929 w 99730"/>
                  <a:gd name="connsiteY36" fmla="*/ 69396 h 92453"/>
                  <a:gd name="connsiteX37" fmla="*/ 70181 w 99730"/>
                  <a:gd name="connsiteY37" fmla="*/ 65591 h 92453"/>
                  <a:gd name="connsiteX38" fmla="*/ 70739 w 99730"/>
                  <a:gd name="connsiteY38" fmla="*/ 65199 h 92453"/>
                  <a:gd name="connsiteX39" fmla="*/ 70739 w 99730"/>
                  <a:gd name="connsiteY39" fmla="*/ 64472 h 92453"/>
                  <a:gd name="connsiteX40" fmla="*/ 65367 w 99730"/>
                  <a:gd name="connsiteY40" fmla="*/ 54062 h 92453"/>
                  <a:gd name="connsiteX41" fmla="*/ 64248 w 99730"/>
                  <a:gd name="connsiteY41" fmla="*/ 49921 h 92453"/>
                  <a:gd name="connsiteX42" fmla="*/ 64698 w 99730"/>
                  <a:gd name="connsiteY42" fmla="*/ 47346 h 92453"/>
                  <a:gd name="connsiteX43" fmla="*/ 69062 w 99730"/>
                  <a:gd name="connsiteY43" fmla="*/ 42533 h 92453"/>
                  <a:gd name="connsiteX44" fmla="*/ 73315 w 99730"/>
                  <a:gd name="connsiteY44" fmla="*/ 41638 h 92453"/>
                  <a:gd name="connsiteX45" fmla="*/ 76784 w 99730"/>
                  <a:gd name="connsiteY45" fmla="*/ 42197 h 92453"/>
                  <a:gd name="connsiteX46" fmla="*/ 82717 w 99730"/>
                  <a:gd name="connsiteY46" fmla="*/ 47010 h 92453"/>
                  <a:gd name="connsiteX47" fmla="*/ 98835 w 99730"/>
                  <a:gd name="connsiteY47" fmla="*/ 78351 h 92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9730" h="92453">
                    <a:moveTo>
                      <a:pt x="98835" y="78351"/>
                    </a:moveTo>
                    <a:cubicBezTo>
                      <a:pt x="99432" y="79619"/>
                      <a:pt x="99731" y="80925"/>
                      <a:pt x="99731" y="82268"/>
                    </a:cubicBezTo>
                    <a:cubicBezTo>
                      <a:pt x="99731" y="83462"/>
                      <a:pt x="99508" y="84619"/>
                      <a:pt x="99059" y="85738"/>
                    </a:cubicBezTo>
                    <a:cubicBezTo>
                      <a:pt x="98087" y="88275"/>
                      <a:pt x="96371" y="90103"/>
                      <a:pt x="93910" y="91223"/>
                    </a:cubicBezTo>
                    <a:lnTo>
                      <a:pt x="92902" y="91671"/>
                    </a:lnTo>
                    <a:cubicBezTo>
                      <a:pt x="91636" y="92193"/>
                      <a:pt x="90366" y="92454"/>
                      <a:pt x="89096" y="92454"/>
                    </a:cubicBezTo>
                    <a:cubicBezTo>
                      <a:pt x="87977" y="92454"/>
                      <a:pt x="86822" y="92230"/>
                      <a:pt x="85627" y="91782"/>
                    </a:cubicBezTo>
                    <a:cubicBezTo>
                      <a:pt x="83166" y="90738"/>
                      <a:pt x="81450" y="88984"/>
                      <a:pt x="80479" y="86522"/>
                    </a:cubicBezTo>
                    <a:cubicBezTo>
                      <a:pt x="80105" y="85701"/>
                      <a:pt x="79734" y="84843"/>
                      <a:pt x="79360" y="83947"/>
                    </a:cubicBezTo>
                    <a:cubicBezTo>
                      <a:pt x="79061" y="83276"/>
                      <a:pt x="78539" y="82977"/>
                      <a:pt x="77791" y="83052"/>
                    </a:cubicBezTo>
                    <a:cubicBezTo>
                      <a:pt x="75852" y="83276"/>
                      <a:pt x="54325" y="85589"/>
                      <a:pt x="13208" y="89991"/>
                    </a:cubicBezTo>
                    <a:cubicBezTo>
                      <a:pt x="12762" y="90066"/>
                      <a:pt x="12164" y="90141"/>
                      <a:pt x="11416" y="90215"/>
                    </a:cubicBezTo>
                    <a:cubicBezTo>
                      <a:pt x="10970" y="90290"/>
                      <a:pt x="10524" y="90327"/>
                      <a:pt x="10074" y="90327"/>
                    </a:cubicBezTo>
                    <a:cubicBezTo>
                      <a:pt x="7912" y="90327"/>
                      <a:pt x="5933" y="89656"/>
                      <a:pt x="4141" y="88313"/>
                    </a:cubicBezTo>
                    <a:cubicBezTo>
                      <a:pt x="1979" y="86671"/>
                      <a:pt x="673" y="84507"/>
                      <a:pt x="226" y="81820"/>
                    </a:cubicBezTo>
                    <a:lnTo>
                      <a:pt x="112" y="80813"/>
                    </a:lnTo>
                    <a:cubicBezTo>
                      <a:pt x="39" y="80291"/>
                      <a:pt x="0" y="79806"/>
                      <a:pt x="0" y="79358"/>
                    </a:cubicBezTo>
                    <a:cubicBezTo>
                      <a:pt x="0" y="77418"/>
                      <a:pt x="673" y="75664"/>
                      <a:pt x="2015" y="74097"/>
                    </a:cubicBezTo>
                    <a:cubicBezTo>
                      <a:pt x="3659" y="72157"/>
                      <a:pt x="5746" y="71187"/>
                      <a:pt x="8283" y="71187"/>
                    </a:cubicBezTo>
                    <a:cubicBezTo>
                      <a:pt x="9851" y="71187"/>
                      <a:pt x="11157" y="71150"/>
                      <a:pt x="12201" y="71075"/>
                    </a:cubicBezTo>
                    <a:lnTo>
                      <a:pt x="12873" y="71075"/>
                    </a:lnTo>
                    <a:cubicBezTo>
                      <a:pt x="13618" y="71001"/>
                      <a:pt x="14104" y="70628"/>
                      <a:pt x="14327" y="69956"/>
                    </a:cubicBezTo>
                    <a:cubicBezTo>
                      <a:pt x="17313" y="62046"/>
                      <a:pt x="20670" y="52327"/>
                      <a:pt x="24401" y="40798"/>
                    </a:cubicBezTo>
                    <a:cubicBezTo>
                      <a:pt x="28132" y="29270"/>
                      <a:pt x="31007" y="19923"/>
                      <a:pt x="33021" y="12760"/>
                    </a:cubicBezTo>
                    <a:cubicBezTo>
                      <a:pt x="33468" y="11044"/>
                      <a:pt x="33878" y="9402"/>
                      <a:pt x="34252" y="7835"/>
                    </a:cubicBezTo>
                    <a:cubicBezTo>
                      <a:pt x="34849" y="5298"/>
                      <a:pt x="36228" y="3246"/>
                      <a:pt x="38393" y="1679"/>
                    </a:cubicBezTo>
                    <a:cubicBezTo>
                      <a:pt x="40034" y="560"/>
                      <a:pt x="41751" y="0"/>
                      <a:pt x="43542" y="0"/>
                    </a:cubicBezTo>
                    <a:cubicBezTo>
                      <a:pt x="44215" y="0"/>
                      <a:pt x="44848" y="75"/>
                      <a:pt x="45445" y="224"/>
                    </a:cubicBezTo>
                    <a:lnTo>
                      <a:pt x="48356" y="783"/>
                    </a:lnTo>
                    <a:cubicBezTo>
                      <a:pt x="50817" y="1306"/>
                      <a:pt x="52645" y="2686"/>
                      <a:pt x="53839" y="4925"/>
                    </a:cubicBezTo>
                    <a:cubicBezTo>
                      <a:pt x="54512" y="6194"/>
                      <a:pt x="54847" y="7499"/>
                      <a:pt x="54847" y="8842"/>
                    </a:cubicBezTo>
                    <a:cubicBezTo>
                      <a:pt x="54847" y="9812"/>
                      <a:pt x="54660" y="10782"/>
                      <a:pt x="54286" y="11753"/>
                    </a:cubicBezTo>
                    <a:cubicBezTo>
                      <a:pt x="53764" y="13320"/>
                      <a:pt x="53206" y="14998"/>
                      <a:pt x="52609" y="16789"/>
                    </a:cubicBezTo>
                    <a:cubicBezTo>
                      <a:pt x="51936" y="18580"/>
                      <a:pt x="49400" y="26135"/>
                      <a:pt x="44996" y="39455"/>
                    </a:cubicBezTo>
                    <a:cubicBezTo>
                      <a:pt x="40595" y="52775"/>
                      <a:pt x="37311" y="62419"/>
                      <a:pt x="35148" y="68389"/>
                    </a:cubicBezTo>
                    <a:cubicBezTo>
                      <a:pt x="35073" y="68688"/>
                      <a:pt x="35109" y="68930"/>
                      <a:pt x="35260" y="69116"/>
                    </a:cubicBezTo>
                    <a:cubicBezTo>
                      <a:pt x="35407" y="69303"/>
                      <a:pt x="35631" y="69396"/>
                      <a:pt x="35929" y="69396"/>
                    </a:cubicBezTo>
                    <a:cubicBezTo>
                      <a:pt x="44438" y="68576"/>
                      <a:pt x="55854" y="67307"/>
                      <a:pt x="70181" y="65591"/>
                    </a:cubicBezTo>
                    <a:cubicBezTo>
                      <a:pt x="70405" y="65591"/>
                      <a:pt x="70592" y="65460"/>
                      <a:pt x="70739" y="65199"/>
                    </a:cubicBezTo>
                    <a:cubicBezTo>
                      <a:pt x="70890" y="64938"/>
                      <a:pt x="70890" y="64695"/>
                      <a:pt x="70739" y="64472"/>
                    </a:cubicBezTo>
                    <a:cubicBezTo>
                      <a:pt x="68875" y="60517"/>
                      <a:pt x="67084" y="57047"/>
                      <a:pt x="65367" y="54062"/>
                    </a:cubicBezTo>
                    <a:cubicBezTo>
                      <a:pt x="64622" y="52719"/>
                      <a:pt x="64248" y="51338"/>
                      <a:pt x="64248" y="49921"/>
                    </a:cubicBezTo>
                    <a:cubicBezTo>
                      <a:pt x="64248" y="49100"/>
                      <a:pt x="64399" y="48242"/>
                      <a:pt x="64698" y="47346"/>
                    </a:cubicBezTo>
                    <a:cubicBezTo>
                      <a:pt x="65367" y="45033"/>
                      <a:pt x="66824" y="43429"/>
                      <a:pt x="69062" y="42533"/>
                    </a:cubicBezTo>
                    <a:cubicBezTo>
                      <a:pt x="70480" y="41936"/>
                      <a:pt x="71898" y="41638"/>
                      <a:pt x="73315" y="41638"/>
                    </a:cubicBezTo>
                    <a:cubicBezTo>
                      <a:pt x="74434" y="41638"/>
                      <a:pt x="75592" y="41824"/>
                      <a:pt x="76784" y="42197"/>
                    </a:cubicBezTo>
                    <a:cubicBezTo>
                      <a:pt x="79320" y="43093"/>
                      <a:pt x="81299" y="44697"/>
                      <a:pt x="82717" y="47010"/>
                    </a:cubicBezTo>
                    <a:cubicBezTo>
                      <a:pt x="88315" y="56711"/>
                      <a:pt x="93687" y="67158"/>
                      <a:pt x="98835" y="78351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59" name="フリーフォーム: 図形 58">
                <a:extLst>
                  <a:ext uri="{FF2B5EF4-FFF2-40B4-BE49-F238E27FC236}">
                    <a16:creationId xmlns:a16="http://schemas.microsoft.com/office/drawing/2014/main" id="{4031857E-1E58-BBB0-5B4F-140224018D9F}"/>
                  </a:ext>
                </a:extLst>
              </p:cNvPr>
              <p:cNvSpPr/>
              <p:nvPr/>
            </p:nvSpPr>
            <p:spPr>
              <a:xfrm>
                <a:off x="6506617" y="1412004"/>
                <a:ext cx="97155" cy="90550"/>
              </a:xfrm>
              <a:custGeom>
                <a:avLst/>
                <a:gdLst>
                  <a:gd name="connsiteX0" fmla="*/ 69732 w 97155"/>
                  <a:gd name="connsiteY0" fmla="*/ 35481 h 90550"/>
                  <a:gd name="connsiteX1" fmla="*/ 69062 w 97155"/>
                  <a:gd name="connsiteY1" fmla="*/ 33019 h 90550"/>
                  <a:gd name="connsiteX2" fmla="*/ 69285 w 97155"/>
                  <a:gd name="connsiteY2" fmla="*/ 31676 h 90550"/>
                  <a:gd name="connsiteX3" fmla="*/ 71747 w 97155"/>
                  <a:gd name="connsiteY3" fmla="*/ 28878 h 90550"/>
                  <a:gd name="connsiteX4" fmla="*/ 74211 w 97155"/>
                  <a:gd name="connsiteY4" fmla="*/ 28318 h 90550"/>
                  <a:gd name="connsiteX5" fmla="*/ 76226 w 97155"/>
                  <a:gd name="connsiteY5" fmla="*/ 28654 h 90550"/>
                  <a:gd name="connsiteX6" fmla="*/ 79694 w 97155"/>
                  <a:gd name="connsiteY6" fmla="*/ 31340 h 90550"/>
                  <a:gd name="connsiteX7" fmla="*/ 83051 w 97155"/>
                  <a:gd name="connsiteY7" fmla="*/ 37273 h 90550"/>
                  <a:gd name="connsiteX8" fmla="*/ 83724 w 97155"/>
                  <a:gd name="connsiteY8" fmla="*/ 39623 h 90550"/>
                  <a:gd name="connsiteX9" fmla="*/ 83501 w 97155"/>
                  <a:gd name="connsiteY9" fmla="*/ 41302 h 90550"/>
                  <a:gd name="connsiteX10" fmla="*/ 80590 w 97155"/>
                  <a:gd name="connsiteY10" fmla="*/ 44436 h 90550"/>
                  <a:gd name="connsiteX11" fmla="*/ 78352 w 97155"/>
                  <a:gd name="connsiteY11" fmla="*/ 44884 h 90550"/>
                  <a:gd name="connsiteX12" fmla="*/ 76337 w 97155"/>
                  <a:gd name="connsiteY12" fmla="*/ 44548 h 90550"/>
                  <a:gd name="connsiteX13" fmla="*/ 73092 w 97155"/>
                  <a:gd name="connsiteY13" fmla="*/ 41638 h 90550"/>
                  <a:gd name="connsiteX14" fmla="*/ 69732 w 97155"/>
                  <a:gd name="connsiteY14" fmla="*/ 35481 h 90550"/>
                  <a:gd name="connsiteX15" fmla="*/ 82940 w 97155"/>
                  <a:gd name="connsiteY15" fmla="*/ 30221 h 90550"/>
                  <a:gd name="connsiteX16" fmla="*/ 82156 w 97155"/>
                  <a:gd name="connsiteY16" fmla="*/ 27647 h 90550"/>
                  <a:gd name="connsiteX17" fmla="*/ 82382 w 97155"/>
                  <a:gd name="connsiteY17" fmla="*/ 26415 h 90550"/>
                  <a:gd name="connsiteX18" fmla="*/ 84843 w 97155"/>
                  <a:gd name="connsiteY18" fmla="*/ 23505 h 90550"/>
                  <a:gd name="connsiteX19" fmla="*/ 87419 w 97155"/>
                  <a:gd name="connsiteY19" fmla="*/ 22946 h 90550"/>
                  <a:gd name="connsiteX20" fmla="*/ 89208 w 97155"/>
                  <a:gd name="connsiteY20" fmla="*/ 23169 h 90550"/>
                  <a:gd name="connsiteX21" fmla="*/ 92791 w 97155"/>
                  <a:gd name="connsiteY21" fmla="*/ 25744 h 90550"/>
                  <a:gd name="connsiteX22" fmla="*/ 96371 w 97155"/>
                  <a:gd name="connsiteY22" fmla="*/ 31340 h 90550"/>
                  <a:gd name="connsiteX23" fmla="*/ 97155 w 97155"/>
                  <a:gd name="connsiteY23" fmla="*/ 33915 h 90550"/>
                  <a:gd name="connsiteX24" fmla="*/ 96932 w 97155"/>
                  <a:gd name="connsiteY24" fmla="*/ 35481 h 90550"/>
                  <a:gd name="connsiteX25" fmla="*/ 94245 w 97155"/>
                  <a:gd name="connsiteY25" fmla="*/ 38616 h 90550"/>
                  <a:gd name="connsiteX26" fmla="*/ 91783 w 97155"/>
                  <a:gd name="connsiteY26" fmla="*/ 39175 h 90550"/>
                  <a:gd name="connsiteX27" fmla="*/ 89880 w 97155"/>
                  <a:gd name="connsiteY27" fmla="*/ 38839 h 90550"/>
                  <a:gd name="connsiteX28" fmla="*/ 86523 w 97155"/>
                  <a:gd name="connsiteY28" fmla="*/ 36041 h 90550"/>
                  <a:gd name="connsiteX29" fmla="*/ 82940 w 97155"/>
                  <a:gd name="connsiteY29" fmla="*/ 30221 h 90550"/>
                  <a:gd name="connsiteX30" fmla="*/ 10074 w 97155"/>
                  <a:gd name="connsiteY30" fmla="*/ 23169 h 90550"/>
                  <a:gd name="connsiteX31" fmla="*/ 8506 w 97155"/>
                  <a:gd name="connsiteY31" fmla="*/ 23393 h 90550"/>
                  <a:gd name="connsiteX32" fmla="*/ 3357 w 97155"/>
                  <a:gd name="connsiteY32" fmla="*/ 21602 h 90550"/>
                  <a:gd name="connsiteX33" fmla="*/ 0 w 97155"/>
                  <a:gd name="connsiteY33" fmla="*/ 15670 h 90550"/>
                  <a:gd name="connsiteX34" fmla="*/ 0 w 97155"/>
                  <a:gd name="connsiteY34" fmla="*/ 14775 h 90550"/>
                  <a:gd name="connsiteX35" fmla="*/ 2238 w 97155"/>
                  <a:gd name="connsiteY35" fmla="*/ 8954 h 90550"/>
                  <a:gd name="connsiteX36" fmla="*/ 8506 w 97155"/>
                  <a:gd name="connsiteY36" fmla="*/ 5932 h 90550"/>
                  <a:gd name="connsiteX37" fmla="*/ 10858 w 97155"/>
                  <a:gd name="connsiteY37" fmla="*/ 5708 h 90550"/>
                  <a:gd name="connsiteX38" fmla="*/ 29719 w 97155"/>
                  <a:gd name="connsiteY38" fmla="*/ 4141 h 90550"/>
                  <a:gd name="connsiteX39" fmla="*/ 59434 w 97155"/>
                  <a:gd name="connsiteY39" fmla="*/ 1567 h 90550"/>
                  <a:gd name="connsiteX40" fmla="*/ 83612 w 97155"/>
                  <a:gd name="connsiteY40" fmla="*/ 0 h 90550"/>
                  <a:gd name="connsiteX41" fmla="*/ 84170 w 97155"/>
                  <a:gd name="connsiteY41" fmla="*/ 0 h 90550"/>
                  <a:gd name="connsiteX42" fmla="*/ 89880 w 97155"/>
                  <a:gd name="connsiteY42" fmla="*/ 2351 h 90550"/>
                  <a:gd name="connsiteX43" fmla="*/ 92568 w 97155"/>
                  <a:gd name="connsiteY43" fmla="*/ 8507 h 90550"/>
                  <a:gd name="connsiteX44" fmla="*/ 89992 w 97155"/>
                  <a:gd name="connsiteY44" fmla="*/ 14775 h 90550"/>
                  <a:gd name="connsiteX45" fmla="*/ 83724 w 97155"/>
                  <a:gd name="connsiteY45" fmla="*/ 17461 h 90550"/>
                  <a:gd name="connsiteX46" fmla="*/ 70851 w 97155"/>
                  <a:gd name="connsiteY46" fmla="*/ 18692 h 90550"/>
                  <a:gd name="connsiteX47" fmla="*/ 54790 w 97155"/>
                  <a:gd name="connsiteY47" fmla="*/ 29437 h 90550"/>
                  <a:gd name="connsiteX48" fmla="*/ 48018 w 97155"/>
                  <a:gd name="connsiteY48" fmla="*/ 48130 h 90550"/>
                  <a:gd name="connsiteX49" fmla="*/ 73650 w 97155"/>
                  <a:gd name="connsiteY49" fmla="*/ 71411 h 90550"/>
                  <a:gd name="connsiteX50" fmla="*/ 79360 w 97155"/>
                  <a:gd name="connsiteY50" fmla="*/ 75217 h 90550"/>
                  <a:gd name="connsiteX51" fmla="*/ 80590 w 97155"/>
                  <a:gd name="connsiteY51" fmla="*/ 79246 h 90550"/>
                  <a:gd name="connsiteX52" fmla="*/ 80255 w 97155"/>
                  <a:gd name="connsiteY52" fmla="*/ 81820 h 90550"/>
                  <a:gd name="connsiteX53" fmla="*/ 80029 w 97155"/>
                  <a:gd name="connsiteY53" fmla="*/ 82492 h 90550"/>
                  <a:gd name="connsiteX54" fmla="*/ 74992 w 97155"/>
                  <a:gd name="connsiteY54" fmla="*/ 88872 h 90550"/>
                  <a:gd name="connsiteX55" fmla="*/ 69397 w 97155"/>
                  <a:gd name="connsiteY55" fmla="*/ 90551 h 90550"/>
                  <a:gd name="connsiteX56" fmla="*/ 67271 w 97155"/>
                  <a:gd name="connsiteY56" fmla="*/ 90327 h 90550"/>
                  <a:gd name="connsiteX57" fmla="*/ 48241 w 97155"/>
                  <a:gd name="connsiteY57" fmla="*/ 83164 h 90550"/>
                  <a:gd name="connsiteX58" fmla="*/ 34922 w 97155"/>
                  <a:gd name="connsiteY58" fmla="*/ 70124 h 90550"/>
                  <a:gd name="connsiteX59" fmla="*/ 29885 w 97155"/>
                  <a:gd name="connsiteY59" fmla="*/ 51823 h 90550"/>
                  <a:gd name="connsiteX60" fmla="*/ 33972 w 97155"/>
                  <a:gd name="connsiteY60" fmla="*/ 33131 h 90550"/>
                  <a:gd name="connsiteX61" fmla="*/ 43431 w 97155"/>
                  <a:gd name="connsiteY61" fmla="*/ 19476 h 90550"/>
                  <a:gd name="connsiteX62" fmla="*/ 43485 w 97155"/>
                  <a:gd name="connsiteY62" fmla="*/ 19028 h 90550"/>
                  <a:gd name="connsiteX63" fmla="*/ 43093 w 97155"/>
                  <a:gd name="connsiteY63" fmla="*/ 18804 h 90550"/>
                  <a:gd name="connsiteX64" fmla="*/ 10074 w 97155"/>
                  <a:gd name="connsiteY64" fmla="*/ 23169 h 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97155" h="90550">
                    <a:moveTo>
                      <a:pt x="69732" y="35481"/>
                    </a:moveTo>
                    <a:cubicBezTo>
                      <a:pt x="69285" y="34661"/>
                      <a:pt x="69062" y="33840"/>
                      <a:pt x="69062" y="33019"/>
                    </a:cubicBezTo>
                    <a:cubicBezTo>
                      <a:pt x="69062" y="32571"/>
                      <a:pt x="69135" y="32124"/>
                      <a:pt x="69285" y="31676"/>
                    </a:cubicBezTo>
                    <a:cubicBezTo>
                      <a:pt x="69659" y="30333"/>
                      <a:pt x="70480" y="29400"/>
                      <a:pt x="71747" y="28878"/>
                    </a:cubicBezTo>
                    <a:cubicBezTo>
                      <a:pt x="72567" y="28505"/>
                      <a:pt x="73391" y="28318"/>
                      <a:pt x="74211" y="28318"/>
                    </a:cubicBezTo>
                    <a:cubicBezTo>
                      <a:pt x="74881" y="28318"/>
                      <a:pt x="75553" y="28430"/>
                      <a:pt x="76226" y="28654"/>
                    </a:cubicBezTo>
                    <a:cubicBezTo>
                      <a:pt x="77716" y="29102"/>
                      <a:pt x="78874" y="29997"/>
                      <a:pt x="79694" y="31340"/>
                    </a:cubicBezTo>
                    <a:cubicBezTo>
                      <a:pt x="80889" y="33280"/>
                      <a:pt x="82008" y="35258"/>
                      <a:pt x="83051" y="37273"/>
                    </a:cubicBezTo>
                    <a:cubicBezTo>
                      <a:pt x="83501" y="38019"/>
                      <a:pt x="83724" y="38802"/>
                      <a:pt x="83724" y="39623"/>
                    </a:cubicBezTo>
                    <a:cubicBezTo>
                      <a:pt x="83724" y="40220"/>
                      <a:pt x="83649" y="40779"/>
                      <a:pt x="83501" y="41302"/>
                    </a:cubicBezTo>
                    <a:cubicBezTo>
                      <a:pt x="82979" y="42794"/>
                      <a:pt x="82008" y="43839"/>
                      <a:pt x="80590" y="44436"/>
                    </a:cubicBezTo>
                    <a:cubicBezTo>
                      <a:pt x="79845" y="44734"/>
                      <a:pt x="79097" y="44884"/>
                      <a:pt x="78352" y="44884"/>
                    </a:cubicBezTo>
                    <a:cubicBezTo>
                      <a:pt x="77680" y="44884"/>
                      <a:pt x="77007" y="44772"/>
                      <a:pt x="76337" y="44548"/>
                    </a:cubicBezTo>
                    <a:cubicBezTo>
                      <a:pt x="74844" y="43951"/>
                      <a:pt x="73761" y="42981"/>
                      <a:pt x="73092" y="41638"/>
                    </a:cubicBezTo>
                    <a:cubicBezTo>
                      <a:pt x="71973" y="39324"/>
                      <a:pt x="70851" y="37273"/>
                      <a:pt x="69732" y="35481"/>
                    </a:cubicBezTo>
                    <a:close/>
                    <a:moveTo>
                      <a:pt x="82940" y="30221"/>
                    </a:moveTo>
                    <a:cubicBezTo>
                      <a:pt x="82418" y="29400"/>
                      <a:pt x="82156" y="28542"/>
                      <a:pt x="82156" y="27647"/>
                    </a:cubicBezTo>
                    <a:cubicBezTo>
                      <a:pt x="82156" y="27273"/>
                      <a:pt x="82231" y="26863"/>
                      <a:pt x="82382" y="26415"/>
                    </a:cubicBezTo>
                    <a:cubicBezTo>
                      <a:pt x="82753" y="25072"/>
                      <a:pt x="83576" y="24102"/>
                      <a:pt x="84843" y="23505"/>
                    </a:cubicBezTo>
                    <a:cubicBezTo>
                      <a:pt x="85663" y="23132"/>
                      <a:pt x="86523" y="22946"/>
                      <a:pt x="87419" y="22946"/>
                    </a:cubicBezTo>
                    <a:cubicBezTo>
                      <a:pt x="88016" y="22946"/>
                      <a:pt x="88610" y="23020"/>
                      <a:pt x="89208" y="23169"/>
                    </a:cubicBezTo>
                    <a:cubicBezTo>
                      <a:pt x="90701" y="23617"/>
                      <a:pt x="91895" y="24475"/>
                      <a:pt x="92791" y="25744"/>
                    </a:cubicBezTo>
                    <a:cubicBezTo>
                      <a:pt x="94058" y="27609"/>
                      <a:pt x="95252" y="29475"/>
                      <a:pt x="96371" y="31340"/>
                    </a:cubicBezTo>
                    <a:cubicBezTo>
                      <a:pt x="96896" y="32236"/>
                      <a:pt x="97155" y="33094"/>
                      <a:pt x="97155" y="33915"/>
                    </a:cubicBezTo>
                    <a:cubicBezTo>
                      <a:pt x="97155" y="34437"/>
                      <a:pt x="97080" y="34959"/>
                      <a:pt x="96932" y="35481"/>
                    </a:cubicBezTo>
                    <a:cubicBezTo>
                      <a:pt x="96483" y="36899"/>
                      <a:pt x="95590" y="37944"/>
                      <a:pt x="94245" y="38616"/>
                    </a:cubicBezTo>
                    <a:cubicBezTo>
                      <a:pt x="93424" y="38989"/>
                      <a:pt x="92604" y="39175"/>
                      <a:pt x="91783" y="39175"/>
                    </a:cubicBezTo>
                    <a:cubicBezTo>
                      <a:pt x="91111" y="39175"/>
                      <a:pt x="90477" y="39063"/>
                      <a:pt x="89880" y="38839"/>
                    </a:cubicBezTo>
                    <a:cubicBezTo>
                      <a:pt x="88387" y="38392"/>
                      <a:pt x="87268" y="37459"/>
                      <a:pt x="86523" y="36041"/>
                    </a:cubicBezTo>
                    <a:cubicBezTo>
                      <a:pt x="85404" y="34026"/>
                      <a:pt x="84210" y="32086"/>
                      <a:pt x="82940" y="30221"/>
                    </a:cubicBezTo>
                    <a:close/>
                    <a:moveTo>
                      <a:pt x="10074" y="23169"/>
                    </a:moveTo>
                    <a:cubicBezTo>
                      <a:pt x="9552" y="23319"/>
                      <a:pt x="9031" y="23393"/>
                      <a:pt x="8506" y="23393"/>
                    </a:cubicBezTo>
                    <a:cubicBezTo>
                      <a:pt x="6642" y="23393"/>
                      <a:pt x="4926" y="22796"/>
                      <a:pt x="3357" y="21602"/>
                    </a:cubicBezTo>
                    <a:cubicBezTo>
                      <a:pt x="1342" y="20110"/>
                      <a:pt x="223" y="18133"/>
                      <a:pt x="0" y="15670"/>
                    </a:cubicBezTo>
                    <a:cubicBezTo>
                      <a:pt x="0" y="15372"/>
                      <a:pt x="0" y="15073"/>
                      <a:pt x="0" y="14775"/>
                    </a:cubicBezTo>
                    <a:cubicBezTo>
                      <a:pt x="0" y="12610"/>
                      <a:pt x="748" y="10670"/>
                      <a:pt x="2238" y="8954"/>
                    </a:cubicBezTo>
                    <a:cubicBezTo>
                      <a:pt x="3882" y="7089"/>
                      <a:pt x="5969" y="6081"/>
                      <a:pt x="8506" y="5932"/>
                    </a:cubicBezTo>
                    <a:cubicBezTo>
                      <a:pt x="9477" y="5857"/>
                      <a:pt x="10261" y="5783"/>
                      <a:pt x="10858" y="5708"/>
                    </a:cubicBezTo>
                    <a:cubicBezTo>
                      <a:pt x="11827" y="5634"/>
                      <a:pt x="18115" y="5111"/>
                      <a:pt x="29719" y="4141"/>
                    </a:cubicBezTo>
                    <a:cubicBezTo>
                      <a:pt x="41322" y="3171"/>
                      <a:pt x="51227" y="2313"/>
                      <a:pt x="59434" y="1567"/>
                    </a:cubicBezTo>
                    <a:cubicBezTo>
                      <a:pt x="66375" y="1045"/>
                      <a:pt x="74434" y="522"/>
                      <a:pt x="83612" y="0"/>
                    </a:cubicBezTo>
                    <a:cubicBezTo>
                      <a:pt x="83836" y="0"/>
                      <a:pt x="84023" y="0"/>
                      <a:pt x="84170" y="0"/>
                    </a:cubicBezTo>
                    <a:cubicBezTo>
                      <a:pt x="86336" y="0"/>
                      <a:pt x="88239" y="783"/>
                      <a:pt x="89880" y="2351"/>
                    </a:cubicBezTo>
                    <a:cubicBezTo>
                      <a:pt x="91672" y="4067"/>
                      <a:pt x="92568" y="6119"/>
                      <a:pt x="92568" y="8507"/>
                    </a:cubicBezTo>
                    <a:cubicBezTo>
                      <a:pt x="92568" y="10894"/>
                      <a:pt x="91708" y="12984"/>
                      <a:pt x="89992" y="14775"/>
                    </a:cubicBezTo>
                    <a:cubicBezTo>
                      <a:pt x="88276" y="16491"/>
                      <a:pt x="86185" y="17386"/>
                      <a:pt x="83724" y="17461"/>
                    </a:cubicBezTo>
                    <a:cubicBezTo>
                      <a:pt x="78129" y="17685"/>
                      <a:pt x="73837" y="18095"/>
                      <a:pt x="70851" y="18692"/>
                    </a:cubicBezTo>
                    <a:cubicBezTo>
                      <a:pt x="64659" y="20035"/>
                      <a:pt x="59305" y="23617"/>
                      <a:pt x="54790" y="29437"/>
                    </a:cubicBezTo>
                    <a:cubicBezTo>
                      <a:pt x="50274" y="35258"/>
                      <a:pt x="48018" y="41489"/>
                      <a:pt x="48018" y="48130"/>
                    </a:cubicBezTo>
                    <a:cubicBezTo>
                      <a:pt x="48018" y="60666"/>
                      <a:pt x="56563" y="68426"/>
                      <a:pt x="73650" y="71411"/>
                    </a:cubicBezTo>
                    <a:cubicBezTo>
                      <a:pt x="76114" y="71859"/>
                      <a:pt x="78014" y="73127"/>
                      <a:pt x="79360" y="75217"/>
                    </a:cubicBezTo>
                    <a:cubicBezTo>
                      <a:pt x="80180" y="76485"/>
                      <a:pt x="80590" y="77828"/>
                      <a:pt x="80590" y="79246"/>
                    </a:cubicBezTo>
                    <a:cubicBezTo>
                      <a:pt x="80590" y="80067"/>
                      <a:pt x="80479" y="80925"/>
                      <a:pt x="80255" y="81820"/>
                    </a:cubicBezTo>
                    <a:lnTo>
                      <a:pt x="80029" y="82492"/>
                    </a:lnTo>
                    <a:cubicBezTo>
                      <a:pt x="79061" y="85253"/>
                      <a:pt x="77381" y="87380"/>
                      <a:pt x="74992" y="88872"/>
                    </a:cubicBezTo>
                    <a:cubicBezTo>
                      <a:pt x="73203" y="89991"/>
                      <a:pt x="71336" y="90551"/>
                      <a:pt x="69397" y="90551"/>
                    </a:cubicBezTo>
                    <a:cubicBezTo>
                      <a:pt x="68724" y="90551"/>
                      <a:pt x="68016" y="90476"/>
                      <a:pt x="67271" y="90327"/>
                    </a:cubicBezTo>
                    <a:cubicBezTo>
                      <a:pt x="60107" y="88835"/>
                      <a:pt x="53764" y="86447"/>
                      <a:pt x="48241" y="83164"/>
                    </a:cubicBezTo>
                    <a:cubicBezTo>
                      <a:pt x="42722" y="79880"/>
                      <a:pt x="38282" y="75534"/>
                      <a:pt x="34922" y="70124"/>
                    </a:cubicBezTo>
                    <a:cubicBezTo>
                      <a:pt x="31565" y="64714"/>
                      <a:pt x="29885" y="58614"/>
                      <a:pt x="29885" y="51823"/>
                    </a:cubicBezTo>
                    <a:cubicBezTo>
                      <a:pt x="29885" y="45033"/>
                      <a:pt x="31248" y="38802"/>
                      <a:pt x="33972" y="33131"/>
                    </a:cubicBezTo>
                    <a:cubicBezTo>
                      <a:pt x="36695" y="27460"/>
                      <a:pt x="39847" y="22908"/>
                      <a:pt x="43431" y="19476"/>
                    </a:cubicBezTo>
                    <a:cubicBezTo>
                      <a:pt x="43578" y="19326"/>
                      <a:pt x="43596" y="19177"/>
                      <a:pt x="43485" y="19028"/>
                    </a:cubicBezTo>
                    <a:cubicBezTo>
                      <a:pt x="43373" y="18879"/>
                      <a:pt x="43244" y="18804"/>
                      <a:pt x="43093" y="18804"/>
                    </a:cubicBezTo>
                    <a:cubicBezTo>
                      <a:pt x="30183" y="20147"/>
                      <a:pt x="19177" y="21602"/>
                      <a:pt x="10074" y="23169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60" name="フリーフォーム: 図形 59">
                <a:extLst>
                  <a:ext uri="{FF2B5EF4-FFF2-40B4-BE49-F238E27FC236}">
                    <a16:creationId xmlns:a16="http://schemas.microsoft.com/office/drawing/2014/main" id="{B6B1AD9A-572B-BA13-E041-EF3903BD977F}"/>
                  </a:ext>
                </a:extLst>
              </p:cNvPr>
              <p:cNvSpPr/>
              <p:nvPr/>
            </p:nvSpPr>
            <p:spPr>
              <a:xfrm>
                <a:off x="5816348" y="1570497"/>
                <a:ext cx="102750" cy="107787"/>
              </a:xfrm>
              <a:custGeom>
                <a:avLst/>
                <a:gdLst>
                  <a:gd name="connsiteX0" fmla="*/ 19922 w 102750"/>
                  <a:gd name="connsiteY0" fmla="*/ 24736 h 107787"/>
                  <a:gd name="connsiteX1" fmla="*/ 18803 w 102750"/>
                  <a:gd name="connsiteY1" fmla="*/ 25855 h 107787"/>
                  <a:gd name="connsiteX2" fmla="*/ 18803 w 102750"/>
                  <a:gd name="connsiteY2" fmla="*/ 29438 h 107787"/>
                  <a:gd name="connsiteX3" fmla="*/ 16342 w 102750"/>
                  <a:gd name="connsiteY3" fmla="*/ 35368 h 107787"/>
                  <a:gd name="connsiteX4" fmla="*/ 10352 w 102750"/>
                  <a:gd name="connsiteY4" fmla="*/ 37832 h 107787"/>
                  <a:gd name="connsiteX5" fmla="*/ 4364 w 102750"/>
                  <a:gd name="connsiteY5" fmla="*/ 35368 h 107787"/>
                  <a:gd name="connsiteX6" fmla="*/ 1903 w 102750"/>
                  <a:gd name="connsiteY6" fmla="*/ 29438 h 107787"/>
                  <a:gd name="connsiteX7" fmla="*/ 1903 w 102750"/>
                  <a:gd name="connsiteY7" fmla="*/ 19026 h 107787"/>
                  <a:gd name="connsiteX8" fmla="*/ 4757 w 102750"/>
                  <a:gd name="connsiteY8" fmla="*/ 12143 h 107787"/>
                  <a:gd name="connsiteX9" fmla="*/ 11640 w 102750"/>
                  <a:gd name="connsiteY9" fmla="*/ 9290 h 107787"/>
                  <a:gd name="connsiteX10" fmla="*/ 41078 w 102750"/>
                  <a:gd name="connsiteY10" fmla="*/ 9290 h 107787"/>
                  <a:gd name="connsiteX11" fmla="*/ 41974 w 102750"/>
                  <a:gd name="connsiteY11" fmla="*/ 8394 h 107787"/>
                  <a:gd name="connsiteX12" fmla="*/ 44435 w 102750"/>
                  <a:gd name="connsiteY12" fmla="*/ 2461 h 107787"/>
                  <a:gd name="connsiteX13" fmla="*/ 50256 w 102750"/>
                  <a:gd name="connsiteY13" fmla="*/ 0 h 107787"/>
                  <a:gd name="connsiteX14" fmla="*/ 51487 w 102750"/>
                  <a:gd name="connsiteY14" fmla="*/ 0 h 107787"/>
                  <a:gd name="connsiteX15" fmla="*/ 57420 w 102750"/>
                  <a:gd name="connsiteY15" fmla="*/ 2461 h 107787"/>
                  <a:gd name="connsiteX16" fmla="*/ 59881 w 102750"/>
                  <a:gd name="connsiteY16" fmla="*/ 8394 h 107787"/>
                  <a:gd name="connsiteX17" fmla="*/ 60777 w 102750"/>
                  <a:gd name="connsiteY17" fmla="*/ 9290 h 107787"/>
                  <a:gd name="connsiteX18" fmla="*/ 91334 w 102750"/>
                  <a:gd name="connsiteY18" fmla="*/ 9290 h 107787"/>
                  <a:gd name="connsiteX19" fmla="*/ 98217 w 102750"/>
                  <a:gd name="connsiteY19" fmla="*/ 12143 h 107787"/>
                  <a:gd name="connsiteX20" fmla="*/ 101070 w 102750"/>
                  <a:gd name="connsiteY20" fmla="*/ 19026 h 107787"/>
                  <a:gd name="connsiteX21" fmla="*/ 101070 w 102750"/>
                  <a:gd name="connsiteY21" fmla="*/ 28989 h 107787"/>
                  <a:gd name="connsiteX22" fmla="*/ 98497 w 102750"/>
                  <a:gd name="connsiteY22" fmla="*/ 35257 h 107787"/>
                  <a:gd name="connsiteX23" fmla="*/ 92172 w 102750"/>
                  <a:gd name="connsiteY23" fmla="*/ 37832 h 107787"/>
                  <a:gd name="connsiteX24" fmla="*/ 85850 w 102750"/>
                  <a:gd name="connsiteY24" fmla="*/ 35257 h 107787"/>
                  <a:gd name="connsiteX25" fmla="*/ 83275 w 102750"/>
                  <a:gd name="connsiteY25" fmla="*/ 28989 h 107787"/>
                  <a:gd name="connsiteX26" fmla="*/ 83275 w 102750"/>
                  <a:gd name="connsiteY26" fmla="*/ 25855 h 107787"/>
                  <a:gd name="connsiteX27" fmla="*/ 82156 w 102750"/>
                  <a:gd name="connsiteY27" fmla="*/ 24736 h 107787"/>
                  <a:gd name="connsiteX28" fmla="*/ 19922 w 102750"/>
                  <a:gd name="connsiteY28" fmla="*/ 24736 h 107787"/>
                  <a:gd name="connsiteX29" fmla="*/ 64918 w 102750"/>
                  <a:gd name="connsiteY29" fmla="*/ 58985 h 107787"/>
                  <a:gd name="connsiteX30" fmla="*/ 64806 w 102750"/>
                  <a:gd name="connsiteY30" fmla="*/ 58315 h 107787"/>
                  <a:gd name="connsiteX31" fmla="*/ 64134 w 102750"/>
                  <a:gd name="connsiteY31" fmla="*/ 57978 h 107787"/>
                  <a:gd name="connsiteX32" fmla="*/ 43204 w 102750"/>
                  <a:gd name="connsiteY32" fmla="*/ 57978 h 107787"/>
                  <a:gd name="connsiteX33" fmla="*/ 41524 w 102750"/>
                  <a:gd name="connsiteY33" fmla="*/ 58873 h 107787"/>
                  <a:gd name="connsiteX34" fmla="*/ 36599 w 102750"/>
                  <a:gd name="connsiteY34" fmla="*/ 68501 h 107787"/>
                  <a:gd name="connsiteX35" fmla="*/ 37048 w 102750"/>
                  <a:gd name="connsiteY35" fmla="*/ 69843 h 107787"/>
                  <a:gd name="connsiteX36" fmla="*/ 54286 w 102750"/>
                  <a:gd name="connsiteY36" fmla="*/ 75553 h 107787"/>
                  <a:gd name="connsiteX37" fmla="*/ 56189 w 102750"/>
                  <a:gd name="connsiteY37" fmla="*/ 75104 h 107787"/>
                  <a:gd name="connsiteX38" fmla="*/ 64918 w 102750"/>
                  <a:gd name="connsiteY38" fmla="*/ 58985 h 107787"/>
                  <a:gd name="connsiteX39" fmla="*/ 100401 w 102750"/>
                  <a:gd name="connsiteY39" fmla="*/ 44546 h 107787"/>
                  <a:gd name="connsiteX40" fmla="*/ 102750 w 102750"/>
                  <a:gd name="connsiteY40" fmla="*/ 50033 h 107787"/>
                  <a:gd name="connsiteX41" fmla="*/ 100455 w 102750"/>
                  <a:gd name="connsiteY41" fmla="*/ 55628 h 107787"/>
                  <a:gd name="connsiteX42" fmla="*/ 94914 w 102750"/>
                  <a:gd name="connsiteY42" fmla="*/ 57978 h 107787"/>
                  <a:gd name="connsiteX43" fmla="*/ 85736 w 102750"/>
                  <a:gd name="connsiteY43" fmla="*/ 57978 h 107787"/>
                  <a:gd name="connsiteX44" fmla="*/ 84282 w 102750"/>
                  <a:gd name="connsiteY44" fmla="*/ 58985 h 107787"/>
                  <a:gd name="connsiteX45" fmla="*/ 72642 w 102750"/>
                  <a:gd name="connsiteY45" fmla="*/ 81371 h 107787"/>
                  <a:gd name="connsiteX46" fmla="*/ 72416 w 102750"/>
                  <a:gd name="connsiteY46" fmla="*/ 82101 h 107787"/>
                  <a:gd name="connsiteX47" fmla="*/ 72866 w 102750"/>
                  <a:gd name="connsiteY47" fmla="*/ 82605 h 107787"/>
                  <a:gd name="connsiteX48" fmla="*/ 90215 w 102750"/>
                  <a:gd name="connsiteY48" fmla="*/ 90438 h 107787"/>
                  <a:gd name="connsiteX49" fmla="*/ 93907 w 102750"/>
                  <a:gd name="connsiteY49" fmla="*/ 95698 h 107787"/>
                  <a:gd name="connsiteX50" fmla="*/ 93907 w 102750"/>
                  <a:gd name="connsiteY50" fmla="*/ 96817 h 107787"/>
                  <a:gd name="connsiteX51" fmla="*/ 91780 w 102750"/>
                  <a:gd name="connsiteY51" fmla="*/ 101854 h 107787"/>
                  <a:gd name="connsiteX52" fmla="*/ 84617 w 102750"/>
                  <a:gd name="connsiteY52" fmla="*/ 105215 h 107787"/>
                  <a:gd name="connsiteX53" fmla="*/ 83051 w 102750"/>
                  <a:gd name="connsiteY53" fmla="*/ 105326 h 107787"/>
                  <a:gd name="connsiteX54" fmla="*/ 76784 w 102750"/>
                  <a:gd name="connsiteY54" fmla="*/ 103646 h 107787"/>
                  <a:gd name="connsiteX55" fmla="*/ 59097 w 102750"/>
                  <a:gd name="connsiteY55" fmla="*/ 94917 h 107787"/>
                  <a:gd name="connsiteX56" fmla="*/ 57082 w 102750"/>
                  <a:gd name="connsiteY56" fmla="*/ 95140 h 107787"/>
                  <a:gd name="connsiteX57" fmla="*/ 20595 w 102750"/>
                  <a:gd name="connsiteY57" fmla="*/ 107676 h 107787"/>
                  <a:gd name="connsiteX58" fmla="*/ 18580 w 102750"/>
                  <a:gd name="connsiteY58" fmla="*/ 107787 h 107787"/>
                  <a:gd name="connsiteX59" fmla="*/ 13208 w 102750"/>
                  <a:gd name="connsiteY59" fmla="*/ 106445 h 107787"/>
                  <a:gd name="connsiteX60" fmla="*/ 7610 w 102750"/>
                  <a:gd name="connsiteY60" fmla="*/ 101185 h 107787"/>
                  <a:gd name="connsiteX61" fmla="*/ 6714 w 102750"/>
                  <a:gd name="connsiteY61" fmla="*/ 98274 h 107787"/>
                  <a:gd name="connsiteX62" fmla="*/ 7275 w 102750"/>
                  <a:gd name="connsiteY62" fmla="*/ 95925 h 107787"/>
                  <a:gd name="connsiteX63" fmla="*/ 11305 w 102750"/>
                  <a:gd name="connsiteY63" fmla="*/ 92902 h 107787"/>
                  <a:gd name="connsiteX64" fmla="*/ 37721 w 102750"/>
                  <a:gd name="connsiteY64" fmla="*/ 86969 h 107787"/>
                  <a:gd name="connsiteX65" fmla="*/ 37998 w 102750"/>
                  <a:gd name="connsiteY65" fmla="*/ 86577 h 107787"/>
                  <a:gd name="connsiteX66" fmla="*/ 37721 w 102750"/>
                  <a:gd name="connsiteY66" fmla="*/ 86185 h 107787"/>
                  <a:gd name="connsiteX67" fmla="*/ 29100 w 102750"/>
                  <a:gd name="connsiteY67" fmla="*/ 83163 h 107787"/>
                  <a:gd name="connsiteX68" fmla="*/ 28654 w 102750"/>
                  <a:gd name="connsiteY68" fmla="*/ 83386 h 107787"/>
                  <a:gd name="connsiteX69" fmla="*/ 26693 w 102750"/>
                  <a:gd name="connsiteY69" fmla="*/ 85009 h 107787"/>
                  <a:gd name="connsiteX70" fmla="*/ 24063 w 102750"/>
                  <a:gd name="connsiteY70" fmla="*/ 85178 h 107787"/>
                  <a:gd name="connsiteX71" fmla="*/ 18242 w 102750"/>
                  <a:gd name="connsiteY71" fmla="*/ 83612 h 107787"/>
                  <a:gd name="connsiteX72" fmla="*/ 13654 w 102750"/>
                  <a:gd name="connsiteY72" fmla="*/ 79583 h 107787"/>
                  <a:gd name="connsiteX73" fmla="*/ 13093 w 102750"/>
                  <a:gd name="connsiteY73" fmla="*/ 76895 h 107787"/>
                  <a:gd name="connsiteX74" fmla="*/ 14101 w 102750"/>
                  <a:gd name="connsiteY74" fmla="*/ 73427 h 107787"/>
                  <a:gd name="connsiteX75" fmla="*/ 22048 w 102750"/>
                  <a:gd name="connsiteY75" fmla="*/ 58873 h 107787"/>
                  <a:gd name="connsiteX76" fmla="*/ 22048 w 102750"/>
                  <a:gd name="connsiteY76" fmla="*/ 58258 h 107787"/>
                  <a:gd name="connsiteX77" fmla="*/ 21490 w 102750"/>
                  <a:gd name="connsiteY77" fmla="*/ 57978 h 107787"/>
                  <a:gd name="connsiteX78" fmla="*/ 7833 w 102750"/>
                  <a:gd name="connsiteY78" fmla="*/ 57978 h 107787"/>
                  <a:gd name="connsiteX79" fmla="*/ 2292 w 102750"/>
                  <a:gd name="connsiteY79" fmla="*/ 55628 h 107787"/>
                  <a:gd name="connsiteX80" fmla="*/ 0 w 102750"/>
                  <a:gd name="connsiteY80" fmla="*/ 50033 h 107787"/>
                  <a:gd name="connsiteX81" fmla="*/ 2292 w 102750"/>
                  <a:gd name="connsiteY81" fmla="*/ 44492 h 107787"/>
                  <a:gd name="connsiteX82" fmla="*/ 7833 w 102750"/>
                  <a:gd name="connsiteY82" fmla="*/ 42197 h 107787"/>
                  <a:gd name="connsiteX83" fmla="*/ 29550 w 102750"/>
                  <a:gd name="connsiteY83" fmla="*/ 42197 h 107787"/>
                  <a:gd name="connsiteX84" fmla="*/ 31115 w 102750"/>
                  <a:gd name="connsiteY84" fmla="*/ 41189 h 107787"/>
                  <a:gd name="connsiteX85" fmla="*/ 32684 w 102750"/>
                  <a:gd name="connsiteY85" fmla="*/ 37944 h 107787"/>
                  <a:gd name="connsiteX86" fmla="*/ 34361 w 102750"/>
                  <a:gd name="connsiteY86" fmla="*/ 34249 h 107787"/>
                  <a:gd name="connsiteX87" fmla="*/ 39621 w 102750"/>
                  <a:gd name="connsiteY87" fmla="*/ 28877 h 107787"/>
                  <a:gd name="connsiteX88" fmla="*/ 44546 w 102750"/>
                  <a:gd name="connsiteY88" fmla="*/ 27647 h 107787"/>
                  <a:gd name="connsiteX89" fmla="*/ 46896 w 102750"/>
                  <a:gd name="connsiteY89" fmla="*/ 27870 h 107787"/>
                  <a:gd name="connsiteX90" fmla="*/ 51822 w 102750"/>
                  <a:gd name="connsiteY90" fmla="*/ 31676 h 107787"/>
                  <a:gd name="connsiteX91" fmla="*/ 52606 w 102750"/>
                  <a:gd name="connsiteY91" fmla="*/ 34810 h 107787"/>
                  <a:gd name="connsiteX92" fmla="*/ 51933 w 102750"/>
                  <a:gd name="connsiteY92" fmla="*/ 37944 h 107787"/>
                  <a:gd name="connsiteX93" fmla="*/ 50256 w 102750"/>
                  <a:gd name="connsiteY93" fmla="*/ 41189 h 107787"/>
                  <a:gd name="connsiteX94" fmla="*/ 50310 w 102750"/>
                  <a:gd name="connsiteY94" fmla="*/ 41862 h 107787"/>
                  <a:gd name="connsiteX95" fmla="*/ 50926 w 102750"/>
                  <a:gd name="connsiteY95" fmla="*/ 42197 h 107787"/>
                  <a:gd name="connsiteX96" fmla="*/ 94914 w 102750"/>
                  <a:gd name="connsiteY96" fmla="*/ 42197 h 107787"/>
                  <a:gd name="connsiteX97" fmla="*/ 100401 w 102750"/>
                  <a:gd name="connsiteY97" fmla="*/ 44546 h 107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2750" h="107787">
                    <a:moveTo>
                      <a:pt x="19922" y="24736"/>
                    </a:moveTo>
                    <a:cubicBezTo>
                      <a:pt x="19177" y="24736"/>
                      <a:pt x="18803" y="25110"/>
                      <a:pt x="18803" y="25855"/>
                    </a:cubicBezTo>
                    <a:lnTo>
                      <a:pt x="18803" y="29438"/>
                    </a:lnTo>
                    <a:cubicBezTo>
                      <a:pt x="18803" y="31752"/>
                      <a:pt x="17983" y="33727"/>
                      <a:pt x="16342" y="35368"/>
                    </a:cubicBezTo>
                    <a:cubicBezTo>
                      <a:pt x="14698" y="37012"/>
                      <a:pt x="12704" y="37832"/>
                      <a:pt x="10352" y="37832"/>
                    </a:cubicBezTo>
                    <a:cubicBezTo>
                      <a:pt x="8002" y="37832"/>
                      <a:pt x="6005" y="37012"/>
                      <a:pt x="4364" y="35368"/>
                    </a:cubicBezTo>
                    <a:cubicBezTo>
                      <a:pt x="2724" y="33727"/>
                      <a:pt x="1903" y="31752"/>
                      <a:pt x="1903" y="29438"/>
                    </a:cubicBezTo>
                    <a:lnTo>
                      <a:pt x="1903" y="19026"/>
                    </a:lnTo>
                    <a:cubicBezTo>
                      <a:pt x="1903" y="16342"/>
                      <a:pt x="2853" y="14047"/>
                      <a:pt x="4757" y="12143"/>
                    </a:cubicBezTo>
                    <a:cubicBezTo>
                      <a:pt x="6660" y="10240"/>
                      <a:pt x="8952" y="9290"/>
                      <a:pt x="11640" y="9290"/>
                    </a:cubicBezTo>
                    <a:lnTo>
                      <a:pt x="41078" y="9290"/>
                    </a:lnTo>
                    <a:cubicBezTo>
                      <a:pt x="41675" y="9290"/>
                      <a:pt x="41974" y="8991"/>
                      <a:pt x="41974" y="8394"/>
                    </a:cubicBezTo>
                    <a:cubicBezTo>
                      <a:pt x="41974" y="6081"/>
                      <a:pt x="42794" y="4105"/>
                      <a:pt x="44435" y="2461"/>
                    </a:cubicBezTo>
                    <a:cubicBezTo>
                      <a:pt x="46076" y="820"/>
                      <a:pt x="48018" y="0"/>
                      <a:pt x="50256" y="0"/>
                    </a:cubicBezTo>
                    <a:lnTo>
                      <a:pt x="51487" y="0"/>
                    </a:lnTo>
                    <a:cubicBezTo>
                      <a:pt x="53800" y="0"/>
                      <a:pt x="55779" y="820"/>
                      <a:pt x="57420" y="2461"/>
                    </a:cubicBezTo>
                    <a:cubicBezTo>
                      <a:pt x="59060" y="4105"/>
                      <a:pt x="59881" y="6081"/>
                      <a:pt x="59881" y="8394"/>
                    </a:cubicBezTo>
                    <a:cubicBezTo>
                      <a:pt x="59881" y="8991"/>
                      <a:pt x="60179" y="9290"/>
                      <a:pt x="60777" y="9290"/>
                    </a:cubicBezTo>
                    <a:lnTo>
                      <a:pt x="91334" y="9290"/>
                    </a:lnTo>
                    <a:cubicBezTo>
                      <a:pt x="94021" y="9290"/>
                      <a:pt x="96314" y="10240"/>
                      <a:pt x="98217" y="12143"/>
                    </a:cubicBezTo>
                    <a:cubicBezTo>
                      <a:pt x="100120" y="14047"/>
                      <a:pt x="101070" y="16342"/>
                      <a:pt x="101070" y="19026"/>
                    </a:cubicBezTo>
                    <a:lnTo>
                      <a:pt x="101070" y="28989"/>
                    </a:lnTo>
                    <a:cubicBezTo>
                      <a:pt x="101070" y="31453"/>
                      <a:pt x="100214" y="33540"/>
                      <a:pt x="98497" y="35257"/>
                    </a:cubicBezTo>
                    <a:cubicBezTo>
                      <a:pt x="96781" y="36973"/>
                      <a:pt x="94673" y="37832"/>
                      <a:pt x="92172" y="37832"/>
                    </a:cubicBezTo>
                    <a:cubicBezTo>
                      <a:pt x="89672" y="37832"/>
                      <a:pt x="87567" y="36973"/>
                      <a:pt x="85850" y="35257"/>
                    </a:cubicBezTo>
                    <a:cubicBezTo>
                      <a:pt x="84134" y="33540"/>
                      <a:pt x="83275" y="31453"/>
                      <a:pt x="83275" y="28989"/>
                    </a:cubicBezTo>
                    <a:lnTo>
                      <a:pt x="83275" y="25855"/>
                    </a:lnTo>
                    <a:cubicBezTo>
                      <a:pt x="83275" y="25110"/>
                      <a:pt x="82900" y="24736"/>
                      <a:pt x="82156" y="24736"/>
                    </a:cubicBezTo>
                    <a:lnTo>
                      <a:pt x="19922" y="24736"/>
                    </a:lnTo>
                    <a:close/>
                    <a:moveTo>
                      <a:pt x="64918" y="58985"/>
                    </a:moveTo>
                    <a:cubicBezTo>
                      <a:pt x="64993" y="58762"/>
                      <a:pt x="64954" y="58539"/>
                      <a:pt x="64806" y="58315"/>
                    </a:cubicBezTo>
                    <a:cubicBezTo>
                      <a:pt x="64658" y="58092"/>
                      <a:pt x="64432" y="57978"/>
                      <a:pt x="64134" y="57978"/>
                    </a:cubicBezTo>
                    <a:lnTo>
                      <a:pt x="43204" y="57978"/>
                    </a:lnTo>
                    <a:cubicBezTo>
                      <a:pt x="42456" y="57978"/>
                      <a:pt x="41898" y="58276"/>
                      <a:pt x="41524" y="58873"/>
                    </a:cubicBezTo>
                    <a:cubicBezTo>
                      <a:pt x="40257" y="61485"/>
                      <a:pt x="38614" y="64695"/>
                      <a:pt x="36599" y="68501"/>
                    </a:cubicBezTo>
                    <a:cubicBezTo>
                      <a:pt x="36228" y="69171"/>
                      <a:pt x="36375" y="69620"/>
                      <a:pt x="37048" y="69843"/>
                    </a:cubicBezTo>
                    <a:cubicBezTo>
                      <a:pt x="42345" y="71484"/>
                      <a:pt x="48090" y="73387"/>
                      <a:pt x="54286" y="75553"/>
                    </a:cubicBezTo>
                    <a:cubicBezTo>
                      <a:pt x="55031" y="75776"/>
                      <a:pt x="55664" y="75625"/>
                      <a:pt x="56189" y="75104"/>
                    </a:cubicBezTo>
                    <a:cubicBezTo>
                      <a:pt x="60143" y="70552"/>
                      <a:pt x="63054" y="65180"/>
                      <a:pt x="64918" y="58985"/>
                    </a:cubicBezTo>
                    <a:close/>
                    <a:moveTo>
                      <a:pt x="100401" y="44546"/>
                    </a:moveTo>
                    <a:cubicBezTo>
                      <a:pt x="101966" y="46039"/>
                      <a:pt x="102750" y="47867"/>
                      <a:pt x="102750" y="50033"/>
                    </a:cubicBezTo>
                    <a:cubicBezTo>
                      <a:pt x="102750" y="52196"/>
                      <a:pt x="101984" y="54063"/>
                      <a:pt x="100455" y="55628"/>
                    </a:cubicBezTo>
                    <a:cubicBezTo>
                      <a:pt x="98926" y="57196"/>
                      <a:pt x="97080" y="57978"/>
                      <a:pt x="94914" y="57978"/>
                    </a:cubicBezTo>
                    <a:lnTo>
                      <a:pt x="85736" y="57978"/>
                    </a:lnTo>
                    <a:cubicBezTo>
                      <a:pt x="84991" y="57978"/>
                      <a:pt x="84505" y="58315"/>
                      <a:pt x="84282" y="58985"/>
                    </a:cubicBezTo>
                    <a:cubicBezTo>
                      <a:pt x="81371" y="67717"/>
                      <a:pt x="77492" y="75179"/>
                      <a:pt x="72642" y="81371"/>
                    </a:cubicBezTo>
                    <a:cubicBezTo>
                      <a:pt x="72416" y="81598"/>
                      <a:pt x="72344" y="81839"/>
                      <a:pt x="72416" y="82101"/>
                    </a:cubicBezTo>
                    <a:cubicBezTo>
                      <a:pt x="72492" y="82361"/>
                      <a:pt x="72642" y="82530"/>
                      <a:pt x="72866" y="82605"/>
                    </a:cubicBezTo>
                    <a:cubicBezTo>
                      <a:pt x="79356" y="85365"/>
                      <a:pt x="85142" y="87977"/>
                      <a:pt x="90215" y="90438"/>
                    </a:cubicBezTo>
                    <a:cubicBezTo>
                      <a:pt x="92305" y="91557"/>
                      <a:pt x="93536" y="93313"/>
                      <a:pt x="93907" y="95698"/>
                    </a:cubicBezTo>
                    <a:cubicBezTo>
                      <a:pt x="93907" y="96072"/>
                      <a:pt x="93907" y="96446"/>
                      <a:pt x="93907" y="96817"/>
                    </a:cubicBezTo>
                    <a:cubicBezTo>
                      <a:pt x="93907" y="98760"/>
                      <a:pt x="93198" y="100437"/>
                      <a:pt x="91780" y="101854"/>
                    </a:cubicBezTo>
                    <a:cubicBezTo>
                      <a:pt x="89841" y="103797"/>
                      <a:pt x="87452" y="104916"/>
                      <a:pt x="84617" y="105215"/>
                    </a:cubicBezTo>
                    <a:cubicBezTo>
                      <a:pt x="84095" y="105287"/>
                      <a:pt x="83573" y="105326"/>
                      <a:pt x="83051" y="105326"/>
                    </a:cubicBezTo>
                    <a:cubicBezTo>
                      <a:pt x="80813" y="105326"/>
                      <a:pt x="78723" y="104765"/>
                      <a:pt x="76784" y="103646"/>
                    </a:cubicBezTo>
                    <a:cubicBezTo>
                      <a:pt x="71858" y="100959"/>
                      <a:pt x="65961" y="98051"/>
                      <a:pt x="59097" y="94917"/>
                    </a:cubicBezTo>
                    <a:cubicBezTo>
                      <a:pt x="58427" y="94619"/>
                      <a:pt x="57754" y="94691"/>
                      <a:pt x="57082" y="95140"/>
                    </a:cubicBezTo>
                    <a:cubicBezTo>
                      <a:pt x="47979" y="100735"/>
                      <a:pt x="35817" y="104916"/>
                      <a:pt x="20595" y="107676"/>
                    </a:cubicBezTo>
                    <a:cubicBezTo>
                      <a:pt x="19922" y="107751"/>
                      <a:pt x="19249" y="107787"/>
                      <a:pt x="18580" y="107787"/>
                    </a:cubicBezTo>
                    <a:cubicBezTo>
                      <a:pt x="16713" y="107787"/>
                      <a:pt x="14924" y="107341"/>
                      <a:pt x="13208" y="106445"/>
                    </a:cubicBezTo>
                    <a:cubicBezTo>
                      <a:pt x="10895" y="105251"/>
                      <a:pt x="9027" y="103498"/>
                      <a:pt x="7610" y="101185"/>
                    </a:cubicBezTo>
                    <a:cubicBezTo>
                      <a:pt x="7013" y="100214"/>
                      <a:pt x="6714" y="99242"/>
                      <a:pt x="6714" y="98274"/>
                    </a:cubicBezTo>
                    <a:cubicBezTo>
                      <a:pt x="6714" y="97526"/>
                      <a:pt x="6901" y="96745"/>
                      <a:pt x="7275" y="95925"/>
                    </a:cubicBezTo>
                    <a:cubicBezTo>
                      <a:pt x="8020" y="94133"/>
                      <a:pt x="9362" y="93126"/>
                      <a:pt x="11305" y="92902"/>
                    </a:cubicBezTo>
                    <a:cubicBezTo>
                      <a:pt x="21901" y="91633"/>
                      <a:pt x="30705" y="89654"/>
                      <a:pt x="37721" y="86969"/>
                    </a:cubicBezTo>
                    <a:cubicBezTo>
                      <a:pt x="37944" y="86894"/>
                      <a:pt x="38037" y="86764"/>
                      <a:pt x="37998" y="86577"/>
                    </a:cubicBezTo>
                    <a:cubicBezTo>
                      <a:pt x="37962" y="86390"/>
                      <a:pt x="37868" y="86261"/>
                      <a:pt x="37721" y="86185"/>
                    </a:cubicBezTo>
                    <a:cubicBezTo>
                      <a:pt x="34062" y="84843"/>
                      <a:pt x="31191" y="83836"/>
                      <a:pt x="29100" y="83163"/>
                    </a:cubicBezTo>
                    <a:cubicBezTo>
                      <a:pt x="28877" y="83088"/>
                      <a:pt x="28726" y="83163"/>
                      <a:pt x="28654" y="83386"/>
                    </a:cubicBezTo>
                    <a:cubicBezTo>
                      <a:pt x="28205" y="84134"/>
                      <a:pt x="27553" y="84674"/>
                      <a:pt x="26693" y="85009"/>
                    </a:cubicBezTo>
                    <a:cubicBezTo>
                      <a:pt x="25837" y="85347"/>
                      <a:pt x="24959" y="85401"/>
                      <a:pt x="24063" y="85178"/>
                    </a:cubicBezTo>
                    <a:lnTo>
                      <a:pt x="18242" y="83612"/>
                    </a:lnTo>
                    <a:cubicBezTo>
                      <a:pt x="16079" y="83088"/>
                      <a:pt x="14550" y="81745"/>
                      <a:pt x="13654" y="79583"/>
                    </a:cubicBezTo>
                    <a:cubicBezTo>
                      <a:pt x="13280" y="78687"/>
                      <a:pt x="13093" y="77791"/>
                      <a:pt x="13093" y="76895"/>
                    </a:cubicBezTo>
                    <a:cubicBezTo>
                      <a:pt x="13093" y="75701"/>
                      <a:pt x="13431" y="74546"/>
                      <a:pt x="14101" y="73427"/>
                    </a:cubicBezTo>
                    <a:cubicBezTo>
                      <a:pt x="16788" y="68649"/>
                      <a:pt x="19436" y="63799"/>
                      <a:pt x="22048" y="58873"/>
                    </a:cubicBezTo>
                    <a:cubicBezTo>
                      <a:pt x="22199" y="58650"/>
                      <a:pt x="22199" y="58445"/>
                      <a:pt x="22048" y="58258"/>
                    </a:cubicBezTo>
                    <a:cubicBezTo>
                      <a:pt x="21901" y="58071"/>
                      <a:pt x="21714" y="57978"/>
                      <a:pt x="21490" y="57978"/>
                    </a:cubicBezTo>
                    <a:lnTo>
                      <a:pt x="7833" y="57978"/>
                    </a:lnTo>
                    <a:cubicBezTo>
                      <a:pt x="5670" y="57978"/>
                      <a:pt x="3825" y="57196"/>
                      <a:pt x="2292" y="55628"/>
                    </a:cubicBezTo>
                    <a:cubicBezTo>
                      <a:pt x="763" y="54063"/>
                      <a:pt x="0" y="52196"/>
                      <a:pt x="0" y="50033"/>
                    </a:cubicBezTo>
                    <a:cubicBezTo>
                      <a:pt x="0" y="47867"/>
                      <a:pt x="763" y="46021"/>
                      <a:pt x="2292" y="44492"/>
                    </a:cubicBezTo>
                    <a:cubicBezTo>
                      <a:pt x="3825" y="42963"/>
                      <a:pt x="5670" y="42197"/>
                      <a:pt x="7833" y="42197"/>
                    </a:cubicBezTo>
                    <a:lnTo>
                      <a:pt x="29550" y="42197"/>
                    </a:lnTo>
                    <a:cubicBezTo>
                      <a:pt x="30295" y="42197"/>
                      <a:pt x="30817" y="41862"/>
                      <a:pt x="31115" y="41189"/>
                    </a:cubicBezTo>
                    <a:cubicBezTo>
                      <a:pt x="31414" y="40592"/>
                      <a:pt x="31936" y="39509"/>
                      <a:pt x="32684" y="37944"/>
                    </a:cubicBezTo>
                    <a:cubicBezTo>
                      <a:pt x="33429" y="36376"/>
                      <a:pt x="33990" y="35145"/>
                      <a:pt x="34361" y="34249"/>
                    </a:cubicBezTo>
                    <a:cubicBezTo>
                      <a:pt x="35480" y="31863"/>
                      <a:pt x="37235" y="30072"/>
                      <a:pt x="39621" y="28877"/>
                    </a:cubicBezTo>
                    <a:cubicBezTo>
                      <a:pt x="41189" y="28057"/>
                      <a:pt x="42830" y="27647"/>
                      <a:pt x="44546" y="27647"/>
                    </a:cubicBezTo>
                    <a:cubicBezTo>
                      <a:pt x="45367" y="27647"/>
                      <a:pt x="46151" y="27722"/>
                      <a:pt x="46896" y="27870"/>
                    </a:cubicBezTo>
                    <a:cubicBezTo>
                      <a:pt x="49137" y="28392"/>
                      <a:pt x="50778" y="29661"/>
                      <a:pt x="51822" y="31676"/>
                    </a:cubicBezTo>
                    <a:cubicBezTo>
                      <a:pt x="52343" y="32720"/>
                      <a:pt x="52606" y="33763"/>
                      <a:pt x="52606" y="34810"/>
                    </a:cubicBezTo>
                    <a:cubicBezTo>
                      <a:pt x="52606" y="35854"/>
                      <a:pt x="52383" y="36900"/>
                      <a:pt x="51933" y="37944"/>
                    </a:cubicBezTo>
                    <a:cubicBezTo>
                      <a:pt x="51487" y="38764"/>
                      <a:pt x="50926" y="39847"/>
                      <a:pt x="50256" y="41189"/>
                    </a:cubicBezTo>
                    <a:cubicBezTo>
                      <a:pt x="50181" y="41413"/>
                      <a:pt x="50199" y="41639"/>
                      <a:pt x="50310" y="41862"/>
                    </a:cubicBezTo>
                    <a:cubicBezTo>
                      <a:pt x="50422" y="42085"/>
                      <a:pt x="50627" y="42197"/>
                      <a:pt x="50926" y="42197"/>
                    </a:cubicBezTo>
                    <a:lnTo>
                      <a:pt x="94914" y="42197"/>
                    </a:lnTo>
                    <a:cubicBezTo>
                      <a:pt x="97080" y="42197"/>
                      <a:pt x="98908" y="42981"/>
                      <a:pt x="100401" y="44546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61" name="フリーフォーム: 図形 60">
                <a:extLst>
                  <a:ext uri="{FF2B5EF4-FFF2-40B4-BE49-F238E27FC236}">
                    <a16:creationId xmlns:a16="http://schemas.microsoft.com/office/drawing/2014/main" id="{CCA62291-8224-FE78-FCA3-4F25CF3FF4C8}"/>
                  </a:ext>
                </a:extLst>
              </p:cNvPr>
              <p:cNvSpPr/>
              <p:nvPr/>
            </p:nvSpPr>
            <p:spPr>
              <a:xfrm>
                <a:off x="5930291" y="1570047"/>
                <a:ext cx="103872" cy="107006"/>
              </a:xfrm>
              <a:custGeom>
                <a:avLst/>
                <a:gdLst>
                  <a:gd name="connsiteX0" fmla="*/ 26862 w 103872"/>
                  <a:gd name="connsiteY0" fmla="*/ 40966 h 107006"/>
                  <a:gd name="connsiteX1" fmla="*/ 26696 w 103872"/>
                  <a:gd name="connsiteY1" fmla="*/ 41416 h 107006"/>
                  <a:gd name="connsiteX2" fmla="*/ 27086 w 103872"/>
                  <a:gd name="connsiteY2" fmla="*/ 41639 h 107006"/>
                  <a:gd name="connsiteX3" fmla="*/ 76560 w 103872"/>
                  <a:gd name="connsiteY3" fmla="*/ 41639 h 107006"/>
                  <a:gd name="connsiteX4" fmla="*/ 76953 w 103872"/>
                  <a:gd name="connsiteY4" fmla="*/ 41358 h 107006"/>
                  <a:gd name="connsiteX5" fmla="*/ 76784 w 103872"/>
                  <a:gd name="connsiteY5" fmla="*/ 40966 h 107006"/>
                  <a:gd name="connsiteX6" fmla="*/ 52159 w 103872"/>
                  <a:gd name="connsiteY6" fmla="*/ 17238 h 107006"/>
                  <a:gd name="connsiteX7" fmla="*/ 50817 w 103872"/>
                  <a:gd name="connsiteY7" fmla="*/ 17238 h 107006"/>
                  <a:gd name="connsiteX8" fmla="*/ 26862 w 103872"/>
                  <a:gd name="connsiteY8" fmla="*/ 40966 h 107006"/>
                  <a:gd name="connsiteX9" fmla="*/ 61561 w 103872"/>
                  <a:gd name="connsiteY9" fmla="*/ 81151 h 107006"/>
                  <a:gd name="connsiteX10" fmla="*/ 60442 w 103872"/>
                  <a:gd name="connsiteY10" fmla="*/ 82270 h 107006"/>
                  <a:gd name="connsiteX11" fmla="*/ 60442 w 103872"/>
                  <a:gd name="connsiteY11" fmla="*/ 91111 h 107006"/>
                  <a:gd name="connsiteX12" fmla="*/ 61561 w 103872"/>
                  <a:gd name="connsiteY12" fmla="*/ 92233 h 107006"/>
                  <a:gd name="connsiteX13" fmla="*/ 94021 w 103872"/>
                  <a:gd name="connsiteY13" fmla="*/ 92233 h 107006"/>
                  <a:gd name="connsiteX14" fmla="*/ 99282 w 103872"/>
                  <a:gd name="connsiteY14" fmla="*/ 94359 h 107006"/>
                  <a:gd name="connsiteX15" fmla="*/ 101408 w 103872"/>
                  <a:gd name="connsiteY15" fmla="*/ 99562 h 107006"/>
                  <a:gd name="connsiteX16" fmla="*/ 99282 w 103872"/>
                  <a:gd name="connsiteY16" fmla="*/ 104822 h 107006"/>
                  <a:gd name="connsiteX17" fmla="*/ 94021 w 103872"/>
                  <a:gd name="connsiteY17" fmla="*/ 107006 h 107006"/>
                  <a:gd name="connsiteX18" fmla="*/ 10747 w 103872"/>
                  <a:gd name="connsiteY18" fmla="*/ 107006 h 107006"/>
                  <a:gd name="connsiteX19" fmla="*/ 5541 w 103872"/>
                  <a:gd name="connsiteY19" fmla="*/ 104822 h 107006"/>
                  <a:gd name="connsiteX20" fmla="*/ 3357 w 103872"/>
                  <a:gd name="connsiteY20" fmla="*/ 99562 h 107006"/>
                  <a:gd name="connsiteX21" fmla="*/ 5541 w 103872"/>
                  <a:gd name="connsiteY21" fmla="*/ 94359 h 107006"/>
                  <a:gd name="connsiteX22" fmla="*/ 10747 w 103872"/>
                  <a:gd name="connsiteY22" fmla="*/ 92233 h 107006"/>
                  <a:gd name="connsiteX23" fmla="*/ 41639 w 103872"/>
                  <a:gd name="connsiteY23" fmla="*/ 92233 h 107006"/>
                  <a:gd name="connsiteX24" fmla="*/ 42758 w 103872"/>
                  <a:gd name="connsiteY24" fmla="*/ 91111 h 107006"/>
                  <a:gd name="connsiteX25" fmla="*/ 42758 w 103872"/>
                  <a:gd name="connsiteY25" fmla="*/ 82270 h 107006"/>
                  <a:gd name="connsiteX26" fmla="*/ 41639 w 103872"/>
                  <a:gd name="connsiteY26" fmla="*/ 81151 h 107006"/>
                  <a:gd name="connsiteX27" fmla="*/ 19699 w 103872"/>
                  <a:gd name="connsiteY27" fmla="*/ 81151 h 107006"/>
                  <a:gd name="connsiteX28" fmla="*/ 14607 w 103872"/>
                  <a:gd name="connsiteY28" fmla="*/ 79079 h 107006"/>
                  <a:gd name="connsiteX29" fmla="*/ 12535 w 103872"/>
                  <a:gd name="connsiteY29" fmla="*/ 74042 h 107006"/>
                  <a:gd name="connsiteX30" fmla="*/ 14607 w 103872"/>
                  <a:gd name="connsiteY30" fmla="*/ 68951 h 107006"/>
                  <a:gd name="connsiteX31" fmla="*/ 19699 w 103872"/>
                  <a:gd name="connsiteY31" fmla="*/ 66824 h 107006"/>
                  <a:gd name="connsiteX32" fmla="*/ 41639 w 103872"/>
                  <a:gd name="connsiteY32" fmla="*/ 66824 h 107006"/>
                  <a:gd name="connsiteX33" fmla="*/ 42758 w 103872"/>
                  <a:gd name="connsiteY33" fmla="*/ 65705 h 107006"/>
                  <a:gd name="connsiteX34" fmla="*/ 42758 w 103872"/>
                  <a:gd name="connsiteY34" fmla="*/ 57308 h 107006"/>
                  <a:gd name="connsiteX35" fmla="*/ 41639 w 103872"/>
                  <a:gd name="connsiteY35" fmla="*/ 56189 h 107006"/>
                  <a:gd name="connsiteX36" fmla="*/ 27086 w 103872"/>
                  <a:gd name="connsiteY36" fmla="*/ 56189 h 107006"/>
                  <a:gd name="connsiteX37" fmla="*/ 21156 w 103872"/>
                  <a:gd name="connsiteY37" fmla="*/ 53728 h 107006"/>
                  <a:gd name="connsiteX38" fmla="*/ 18691 w 103872"/>
                  <a:gd name="connsiteY38" fmla="*/ 47795 h 107006"/>
                  <a:gd name="connsiteX39" fmla="*/ 18414 w 103872"/>
                  <a:gd name="connsiteY39" fmla="*/ 47403 h 107006"/>
                  <a:gd name="connsiteX40" fmla="*/ 17910 w 103872"/>
                  <a:gd name="connsiteY40" fmla="*/ 47348 h 107006"/>
                  <a:gd name="connsiteX41" fmla="*/ 13881 w 103872"/>
                  <a:gd name="connsiteY41" fmla="*/ 49810 h 107006"/>
                  <a:gd name="connsiteX42" fmla="*/ 9513 w 103872"/>
                  <a:gd name="connsiteY42" fmla="*/ 51040 h 107006"/>
                  <a:gd name="connsiteX43" fmla="*/ 7275 w 103872"/>
                  <a:gd name="connsiteY43" fmla="*/ 50817 h 107006"/>
                  <a:gd name="connsiteX44" fmla="*/ 1568 w 103872"/>
                  <a:gd name="connsiteY44" fmla="*/ 47011 h 107006"/>
                  <a:gd name="connsiteX45" fmla="*/ 0 w 103872"/>
                  <a:gd name="connsiteY45" fmla="*/ 42646 h 107006"/>
                  <a:gd name="connsiteX46" fmla="*/ 112 w 103872"/>
                  <a:gd name="connsiteY46" fmla="*/ 41304 h 107006"/>
                  <a:gd name="connsiteX47" fmla="*/ 3469 w 103872"/>
                  <a:gd name="connsiteY47" fmla="*/ 36602 h 107006"/>
                  <a:gd name="connsiteX48" fmla="*/ 22106 w 103872"/>
                  <a:gd name="connsiteY48" fmla="*/ 23002 h 107006"/>
                  <a:gd name="connsiteX49" fmla="*/ 37160 w 103872"/>
                  <a:gd name="connsiteY49" fmla="*/ 7164 h 107006"/>
                  <a:gd name="connsiteX50" fmla="*/ 50817 w 103872"/>
                  <a:gd name="connsiteY50" fmla="*/ 0 h 107006"/>
                  <a:gd name="connsiteX51" fmla="*/ 64806 w 103872"/>
                  <a:gd name="connsiteY51" fmla="*/ 7052 h 107006"/>
                  <a:gd name="connsiteX52" fmla="*/ 99843 w 103872"/>
                  <a:gd name="connsiteY52" fmla="*/ 35483 h 107006"/>
                  <a:gd name="connsiteX53" fmla="*/ 103646 w 103872"/>
                  <a:gd name="connsiteY53" fmla="*/ 40297 h 107006"/>
                  <a:gd name="connsiteX54" fmla="*/ 103872 w 103872"/>
                  <a:gd name="connsiteY54" fmla="*/ 42200 h 107006"/>
                  <a:gd name="connsiteX55" fmla="*/ 102415 w 103872"/>
                  <a:gd name="connsiteY55" fmla="*/ 46453 h 107006"/>
                  <a:gd name="connsiteX56" fmla="*/ 96371 w 103872"/>
                  <a:gd name="connsiteY56" fmla="*/ 50594 h 107006"/>
                  <a:gd name="connsiteX57" fmla="*/ 94021 w 103872"/>
                  <a:gd name="connsiteY57" fmla="*/ 50929 h 107006"/>
                  <a:gd name="connsiteX58" fmla="*/ 89207 w 103872"/>
                  <a:gd name="connsiteY58" fmla="*/ 49587 h 107006"/>
                  <a:gd name="connsiteX59" fmla="*/ 86074 w 103872"/>
                  <a:gd name="connsiteY59" fmla="*/ 47572 h 107006"/>
                  <a:gd name="connsiteX60" fmla="*/ 85570 w 103872"/>
                  <a:gd name="connsiteY60" fmla="*/ 47514 h 107006"/>
                  <a:gd name="connsiteX61" fmla="*/ 85289 w 103872"/>
                  <a:gd name="connsiteY61" fmla="*/ 48018 h 107006"/>
                  <a:gd name="connsiteX62" fmla="*/ 82885 w 103872"/>
                  <a:gd name="connsiteY62" fmla="*/ 53782 h 107006"/>
                  <a:gd name="connsiteX63" fmla="*/ 77118 w 103872"/>
                  <a:gd name="connsiteY63" fmla="*/ 56189 h 107006"/>
                  <a:gd name="connsiteX64" fmla="*/ 61561 w 103872"/>
                  <a:gd name="connsiteY64" fmla="*/ 56189 h 107006"/>
                  <a:gd name="connsiteX65" fmla="*/ 60442 w 103872"/>
                  <a:gd name="connsiteY65" fmla="*/ 57308 h 107006"/>
                  <a:gd name="connsiteX66" fmla="*/ 60442 w 103872"/>
                  <a:gd name="connsiteY66" fmla="*/ 65705 h 107006"/>
                  <a:gd name="connsiteX67" fmla="*/ 61561 w 103872"/>
                  <a:gd name="connsiteY67" fmla="*/ 66824 h 107006"/>
                  <a:gd name="connsiteX68" fmla="*/ 83836 w 103872"/>
                  <a:gd name="connsiteY68" fmla="*/ 66824 h 107006"/>
                  <a:gd name="connsiteX69" fmla="*/ 88927 w 103872"/>
                  <a:gd name="connsiteY69" fmla="*/ 68951 h 107006"/>
                  <a:gd name="connsiteX70" fmla="*/ 90999 w 103872"/>
                  <a:gd name="connsiteY70" fmla="*/ 74042 h 107006"/>
                  <a:gd name="connsiteX71" fmla="*/ 88927 w 103872"/>
                  <a:gd name="connsiteY71" fmla="*/ 79079 h 107006"/>
                  <a:gd name="connsiteX72" fmla="*/ 83836 w 103872"/>
                  <a:gd name="connsiteY72" fmla="*/ 81151 h 107006"/>
                  <a:gd name="connsiteX73" fmla="*/ 61561 w 103872"/>
                  <a:gd name="connsiteY73" fmla="*/ 81151 h 107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03872" h="107006">
                    <a:moveTo>
                      <a:pt x="26862" y="40966"/>
                    </a:moveTo>
                    <a:cubicBezTo>
                      <a:pt x="26715" y="41117"/>
                      <a:pt x="26657" y="41265"/>
                      <a:pt x="26696" y="41416"/>
                    </a:cubicBezTo>
                    <a:cubicBezTo>
                      <a:pt x="26733" y="41563"/>
                      <a:pt x="26862" y="41639"/>
                      <a:pt x="27086" y="41639"/>
                    </a:cubicBezTo>
                    <a:lnTo>
                      <a:pt x="76560" y="41639"/>
                    </a:lnTo>
                    <a:cubicBezTo>
                      <a:pt x="76784" y="41639"/>
                      <a:pt x="76913" y="41545"/>
                      <a:pt x="76953" y="41358"/>
                    </a:cubicBezTo>
                    <a:cubicBezTo>
                      <a:pt x="76989" y="41171"/>
                      <a:pt x="76934" y="41042"/>
                      <a:pt x="76784" y="40966"/>
                    </a:cubicBezTo>
                    <a:cubicBezTo>
                      <a:pt x="66263" y="33058"/>
                      <a:pt x="58053" y="25149"/>
                      <a:pt x="52159" y="17238"/>
                    </a:cubicBezTo>
                    <a:cubicBezTo>
                      <a:pt x="51713" y="16640"/>
                      <a:pt x="51264" y="16640"/>
                      <a:pt x="50817" y="17238"/>
                    </a:cubicBezTo>
                    <a:cubicBezTo>
                      <a:pt x="44697" y="25520"/>
                      <a:pt x="36713" y="33432"/>
                      <a:pt x="26862" y="40966"/>
                    </a:cubicBezTo>
                    <a:close/>
                    <a:moveTo>
                      <a:pt x="61561" y="81151"/>
                    </a:moveTo>
                    <a:cubicBezTo>
                      <a:pt x="60816" y="81151"/>
                      <a:pt x="60442" y="81522"/>
                      <a:pt x="60442" y="82270"/>
                    </a:cubicBezTo>
                    <a:lnTo>
                      <a:pt x="60442" y="91111"/>
                    </a:lnTo>
                    <a:cubicBezTo>
                      <a:pt x="60442" y="91859"/>
                      <a:pt x="60816" y="92233"/>
                      <a:pt x="61561" y="92233"/>
                    </a:cubicBezTo>
                    <a:lnTo>
                      <a:pt x="94021" y="92233"/>
                    </a:lnTo>
                    <a:cubicBezTo>
                      <a:pt x="96112" y="92233"/>
                      <a:pt x="97864" y="92942"/>
                      <a:pt x="99282" y="94359"/>
                    </a:cubicBezTo>
                    <a:cubicBezTo>
                      <a:pt x="100699" y="95777"/>
                      <a:pt x="101408" y="97511"/>
                      <a:pt x="101408" y="99562"/>
                    </a:cubicBezTo>
                    <a:cubicBezTo>
                      <a:pt x="101408" y="101616"/>
                      <a:pt x="100699" y="103369"/>
                      <a:pt x="99282" y="104822"/>
                    </a:cubicBezTo>
                    <a:cubicBezTo>
                      <a:pt x="97864" y="106279"/>
                      <a:pt x="96112" y="107006"/>
                      <a:pt x="94021" y="107006"/>
                    </a:cubicBezTo>
                    <a:lnTo>
                      <a:pt x="10747" y="107006"/>
                    </a:lnTo>
                    <a:cubicBezTo>
                      <a:pt x="8732" y="107006"/>
                      <a:pt x="6995" y="106279"/>
                      <a:pt x="5541" y="104822"/>
                    </a:cubicBezTo>
                    <a:cubicBezTo>
                      <a:pt x="4087" y="103369"/>
                      <a:pt x="3357" y="101616"/>
                      <a:pt x="3357" y="99562"/>
                    </a:cubicBezTo>
                    <a:cubicBezTo>
                      <a:pt x="3357" y="97511"/>
                      <a:pt x="4087" y="95777"/>
                      <a:pt x="5541" y="94359"/>
                    </a:cubicBezTo>
                    <a:cubicBezTo>
                      <a:pt x="6995" y="92942"/>
                      <a:pt x="8732" y="92233"/>
                      <a:pt x="10747" y="92233"/>
                    </a:cubicBezTo>
                    <a:lnTo>
                      <a:pt x="41639" y="92233"/>
                    </a:lnTo>
                    <a:cubicBezTo>
                      <a:pt x="42384" y="92233"/>
                      <a:pt x="42758" y="91859"/>
                      <a:pt x="42758" y="91111"/>
                    </a:cubicBezTo>
                    <a:lnTo>
                      <a:pt x="42758" y="82270"/>
                    </a:lnTo>
                    <a:cubicBezTo>
                      <a:pt x="42758" y="81522"/>
                      <a:pt x="42384" y="81151"/>
                      <a:pt x="41639" y="81151"/>
                    </a:cubicBezTo>
                    <a:lnTo>
                      <a:pt x="19699" y="81151"/>
                    </a:lnTo>
                    <a:cubicBezTo>
                      <a:pt x="17684" y="81151"/>
                      <a:pt x="15986" y="80460"/>
                      <a:pt x="14607" y="79079"/>
                    </a:cubicBezTo>
                    <a:cubicBezTo>
                      <a:pt x="13226" y="77698"/>
                      <a:pt x="12535" y="76021"/>
                      <a:pt x="12535" y="74042"/>
                    </a:cubicBezTo>
                    <a:cubicBezTo>
                      <a:pt x="12535" y="72066"/>
                      <a:pt x="13226" y="70368"/>
                      <a:pt x="14607" y="68951"/>
                    </a:cubicBezTo>
                    <a:cubicBezTo>
                      <a:pt x="15986" y="67533"/>
                      <a:pt x="17684" y="66824"/>
                      <a:pt x="19699" y="66824"/>
                    </a:cubicBezTo>
                    <a:lnTo>
                      <a:pt x="41639" y="66824"/>
                    </a:lnTo>
                    <a:cubicBezTo>
                      <a:pt x="42384" y="66824"/>
                      <a:pt x="42758" y="66450"/>
                      <a:pt x="42758" y="65705"/>
                    </a:cubicBezTo>
                    <a:lnTo>
                      <a:pt x="42758" y="57308"/>
                    </a:lnTo>
                    <a:cubicBezTo>
                      <a:pt x="42758" y="56563"/>
                      <a:pt x="42384" y="56189"/>
                      <a:pt x="41639" y="56189"/>
                    </a:cubicBezTo>
                    <a:lnTo>
                      <a:pt x="27086" y="56189"/>
                    </a:lnTo>
                    <a:cubicBezTo>
                      <a:pt x="24775" y="56189"/>
                      <a:pt x="22796" y="55369"/>
                      <a:pt x="21156" y="53728"/>
                    </a:cubicBezTo>
                    <a:cubicBezTo>
                      <a:pt x="19512" y="52087"/>
                      <a:pt x="18691" y="50108"/>
                      <a:pt x="18691" y="47795"/>
                    </a:cubicBezTo>
                    <a:cubicBezTo>
                      <a:pt x="18691" y="47647"/>
                      <a:pt x="18598" y="47514"/>
                      <a:pt x="18414" y="47403"/>
                    </a:cubicBezTo>
                    <a:cubicBezTo>
                      <a:pt x="18227" y="47291"/>
                      <a:pt x="18058" y="47273"/>
                      <a:pt x="17910" y="47348"/>
                    </a:cubicBezTo>
                    <a:cubicBezTo>
                      <a:pt x="16565" y="48244"/>
                      <a:pt x="15223" y="49065"/>
                      <a:pt x="13881" y="49810"/>
                    </a:cubicBezTo>
                    <a:cubicBezTo>
                      <a:pt x="12463" y="50630"/>
                      <a:pt x="11006" y="51040"/>
                      <a:pt x="9513" y="51040"/>
                    </a:cubicBezTo>
                    <a:cubicBezTo>
                      <a:pt x="8768" y="51040"/>
                      <a:pt x="8023" y="50968"/>
                      <a:pt x="7275" y="50817"/>
                    </a:cubicBezTo>
                    <a:cubicBezTo>
                      <a:pt x="4962" y="50220"/>
                      <a:pt x="3058" y="48953"/>
                      <a:pt x="1568" y="47011"/>
                    </a:cubicBezTo>
                    <a:cubicBezTo>
                      <a:pt x="522" y="45744"/>
                      <a:pt x="0" y="44287"/>
                      <a:pt x="0" y="42646"/>
                    </a:cubicBezTo>
                    <a:cubicBezTo>
                      <a:pt x="0" y="42272"/>
                      <a:pt x="36" y="41826"/>
                      <a:pt x="112" y="41304"/>
                    </a:cubicBezTo>
                    <a:cubicBezTo>
                      <a:pt x="486" y="39214"/>
                      <a:pt x="1605" y="37648"/>
                      <a:pt x="3469" y="36602"/>
                    </a:cubicBezTo>
                    <a:cubicBezTo>
                      <a:pt x="10035" y="32723"/>
                      <a:pt x="16248" y="28189"/>
                      <a:pt x="22106" y="23002"/>
                    </a:cubicBezTo>
                    <a:cubicBezTo>
                      <a:pt x="27963" y="17817"/>
                      <a:pt x="32982" y="12538"/>
                      <a:pt x="37160" y="7164"/>
                    </a:cubicBezTo>
                    <a:cubicBezTo>
                      <a:pt x="40818" y="2389"/>
                      <a:pt x="45370" y="0"/>
                      <a:pt x="50817" y="0"/>
                    </a:cubicBezTo>
                    <a:cubicBezTo>
                      <a:pt x="56337" y="0"/>
                      <a:pt x="61003" y="2353"/>
                      <a:pt x="64806" y="7052"/>
                    </a:cubicBezTo>
                    <a:cubicBezTo>
                      <a:pt x="74733" y="19216"/>
                      <a:pt x="86408" y="28693"/>
                      <a:pt x="99843" y="35483"/>
                    </a:cubicBezTo>
                    <a:cubicBezTo>
                      <a:pt x="101857" y="36454"/>
                      <a:pt x="103124" y="38059"/>
                      <a:pt x="103646" y="40297"/>
                    </a:cubicBezTo>
                    <a:cubicBezTo>
                      <a:pt x="103797" y="40966"/>
                      <a:pt x="103872" y="41603"/>
                      <a:pt x="103872" y="42200"/>
                    </a:cubicBezTo>
                    <a:cubicBezTo>
                      <a:pt x="103872" y="43690"/>
                      <a:pt x="103387" y="45107"/>
                      <a:pt x="102415" y="46453"/>
                    </a:cubicBezTo>
                    <a:cubicBezTo>
                      <a:pt x="100850" y="48615"/>
                      <a:pt x="98835" y="49997"/>
                      <a:pt x="96371" y="50594"/>
                    </a:cubicBezTo>
                    <a:cubicBezTo>
                      <a:pt x="95550" y="50817"/>
                      <a:pt x="94766" y="50929"/>
                      <a:pt x="94021" y="50929"/>
                    </a:cubicBezTo>
                    <a:cubicBezTo>
                      <a:pt x="92380" y="50929"/>
                      <a:pt x="90776" y="50482"/>
                      <a:pt x="89207" y="49587"/>
                    </a:cubicBezTo>
                    <a:cubicBezTo>
                      <a:pt x="88164" y="48914"/>
                      <a:pt x="87117" y="48244"/>
                      <a:pt x="86074" y="47572"/>
                    </a:cubicBezTo>
                    <a:cubicBezTo>
                      <a:pt x="85926" y="47421"/>
                      <a:pt x="85757" y="47403"/>
                      <a:pt x="85570" y="47514"/>
                    </a:cubicBezTo>
                    <a:cubicBezTo>
                      <a:pt x="85383" y="47626"/>
                      <a:pt x="85289" y="47795"/>
                      <a:pt x="85289" y="48018"/>
                    </a:cubicBezTo>
                    <a:cubicBezTo>
                      <a:pt x="85289" y="50259"/>
                      <a:pt x="84487" y="52180"/>
                      <a:pt x="82885" y="53782"/>
                    </a:cubicBezTo>
                    <a:cubicBezTo>
                      <a:pt x="81281" y="55387"/>
                      <a:pt x="79359" y="56189"/>
                      <a:pt x="77118" y="56189"/>
                    </a:cubicBezTo>
                    <a:lnTo>
                      <a:pt x="61561" y="56189"/>
                    </a:lnTo>
                    <a:cubicBezTo>
                      <a:pt x="60816" y="56189"/>
                      <a:pt x="60442" y="56563"/>
                      <a:pt x="60442" y="57308"/>
                    </a:cubicBezTo>
                    <a:lnTo>
                      <a:pt x="60442" y="65705"/>
                    </a:lnTo>
                    <a:cubicBezTo>
                      <a:pt x="60442" y="66450"/>
                      <a:pt x="60816" y="66824"/>
                      <a:pt x="61561" y="66824"/>
                    </a:cubicBezTo>
                    <a:lnTo>
                      <a:pt x="83836" y="66824"/>
                    </a:lnTo>
                    <a:cubicBezTo>
                      <a:pt x="85850" y="66824"/>
                      <a:pt x="87549" y="67533"/>
                      <a:pt x="88927" y="68951"/>
                    </a:cubicBezTo>
                    <a:cubicBezTo>
                      <a:pt x="90308" y="70368"/>
                      <a:pt x="90999" y="72066"/>
                      <a:pt x="90999" y="74042"/>
                    </a:cubicBezTo>
                    <a:cubicBezTo>
                      <a:pt x="90999" y="76021"/>
                      <a:pt x="90308" y="77698"/>
                      <a:pt x="88927" y="79079"/>
                    </a:cubicBezTo>
                    <a:cubicBezTo>
                      <a:pt x="87549" y="80460"/>
                      <a:pt x="85850" y="81151"/>
                      <a:pt x="83836" y="81151"/>
                    </a:cubicBezTo>
                    <a:lnTo>
                      <a:pt x="61561" y="81151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62" name="フリーフォーム: 図形 61">
                <a:extLst>
                  <a:ext uri="{FF2B5EF4-FFF2-40B4-BE49-F238E27FC236}">
                    <a16:creationId xmlns:a16="http://schemas.microsoft.com/office/drawing/2014/main" id="{376D81B5-D7E9-56C4-2A1C-1042A397D4EA}"/>
                  </a:ext>
                </a:extLst>
              </p:cNvPr>
              <p:cNvSpPr/>
              <p:nvPr/>
            </p:nvSpPr>
            <p:spPr>
              <a:xfrm>
                <a:off x="6043116" y="1570831"/>
                <a:ext cx="109020" cy="108683"/>
              </a:xfrm>
              <a:custGeom>
                <a:avLst/>
                <a:gdLst>
                  <a:gd name="connsiteX0" fmla="*/ 25409 w 109020"/>
                  <a:gd name="connsiteY0" fmla="*/ 65702 h 108683"/>
                  <a:gd name="connsiteX1" fmla="*/ 27984 w 109020"/>
                  <a:gd name="connsiteY1" fmla="*/ 65033 h 108683"/>
                  <a:gd name="connsiteX2" fmla="*/ 29885 w 109020"/>
                  <a:gd name="connsiteY2" fmla="*/ 65479 h 108683"/>
                  <a:gd name="connsiteX3" fmla="*/ 33133 w 109020"/>
                  <a:gd name="connsiteY3" fmla="*/ 68724 h 108683"/>
                  <a:gd name="connsiteX4" fmla="*/ 33468 w 109020"/>
                  <a:gd name="connsiteY4" fmla="*/ 69958 h 108683"/>
                  <a:gd name="connsiteX5" fmla="*/ 34029 w 109020"/>
                  <a:gd name="connsiteY5" fmla="*/ 73092 h 108683"/>
                  <a:gd name="connsiteX6" fmla="*/ 33468 w 109020"/>
                  <a:gd name="connsiteY6" fmla="*/ 76449 h 108683"/>
                  <a:gd name="connsiteX7" fmla="*/ 29438 w 109020"/>
                  <a:gd name="connsiteY7" fmla="*/ 81486 h 108683"/>
                  <a:gd name="connsiteX8" fmla="*/ 12762 w 109020"/>
                  <a:gd name="connsiteY8" fmla="*/ 91449 h 108683"/>
                  <a:gd name="connsiteX9" fmla="*/ 9067 w 109020"/>
                  <a:gd name="connsiteY9" fmla="*/ 92456 h 108683"/>
                  <a:gd name="connsiteX10" fmla="*/ 6379 w 109020"/>
                  <a:gd name="connsiteY10" fmla="*/ 92007 h 108683"/>
                  <a:gd name="connsiteX11" fmla="*/ 1903 w 109020"/>
                  <a:gd name="connsiteY11" fmla="*/ 87530 h 108683"/>
                  <a:gd name="connsiteX12" fmla="*/ 1345 w 109020"/>
                  <a:gd name="connsiteY12" fmla="*/ 84170 h 108683"/>
                  <a:gd name="connsiteX13" fmla="*/ 2015 w 109020"/>
                  <a:gd name="connsiteY13" fmla="*/ 80590 h 108683"/>
                  <a:gd name="connsiteX14" fmla="*/ 6829 w 109020"/>
                  <a:gd name="connsiteY14" fmla="*/ 75330 h 108683"/>
                  <a:gd name="connsiteX15" fmla="*/ 8283 w 109020"/>
                  <a:gd name="connsiteY15" fmla="*/ 74657 h 108683"/>
                  <a:gd name="connsiteX16" fmla="*/ 9290 w 109020"/>
                  <a:gd name="connsiteY16" fmla="*/ 72977 h 108683"/>
                  <a:gd name="connsiteX17" fmla="*/ 9290 w 109020"/>
                  <a:gd name="connsiteY17" fmla="*/ 43542 h 108683"/>
                  <a:gd name="connsiteX18" fmla="*/ 8283 w 109020"/>
                  <a:gd name="connsiteY18" fmla="*/ 42535 h 108683"/>
                  <a:gd name="connsiteX19" fmla="*/ 7836 w 109020"/>
                  <a:gd name="connsiteY19" fmla="*/ 42535 h 108683"/>
                  <a:gd name="connsiteX20" fmla="*/ 2295 w 109020"/>
                  <a:gd name="connsiteY20" fmla="*/ 40239 h 108683"/>
                  <a:gd name="connsiteX21" fmla="*/ 0 w 109020"/>
                  <a:gd name="connsiteY21" fmla="*/ 34698 h 108683"/>
                  <a:gd name="connsiteX22" fmla="*/ 2295 w 109020"/>
                  <a:gd name="connsiteY22" fmla="*/ 29158 h 108683"/>
                  <a:gd name="connsiteX23" fmla="*/ 7836 w 109020"/>
                  <a:gd name="connsiteY23" fmla="*/ 26862 h 108683"/>
                  <a:gd name="connsiteX24" fmla="*/ 8283 w 109020"/>
                  <a:gd name="connsiteY24" fmla="*/ 26862 h 108683"/>
                  <a:gd name="connsiteX25" fmla="*/ 9290 w 109020"/>
                  <a:gd name="connsiteY25" fmla="*/ 25970 h 108683"/>
                  <a:gd name="connsiteX26" fmla="*/ 9290 w 109020"/>
                  <a:gd name="connsiteY26" fmla="*/ 9290 h 108683"/>
                  <a:gd name="connsiteX27" fmla="*/ 11531 w 109020"/>
                  <a:gd name="connsiteY27" fmla="*/ 3806 h 108683"/>
                  <a:gd name="connsiteX28" fmla="*/ 16957 w 109020"/>
                  <a:gd name="connsiteY28" fmla="*/ 1568 h 108683"/>
                  <a:gd name="connsiteX29" fmla="*/ 22444 w 109020"/>
                  <a:gd name="connsiteY29" fmla="*/ 3806 h 108683"/>
                  <a:gd name="connsiteX30" fmla="*/ 24736 w 109020"/>
                  <a:gd name="connsiteY30" fmla="*/ 9290 h 108683"/>
                  <a:gd name="connsiteX31" fmla="*/ 24736 w 109020"/>
                  <a:gd name="connsiteY31" fmla="*/ 26081 h 108683"/>
                  <a:gd name="connsiteX32" fmla="*/ 25520 w 109020"/>
                  <a:gd name="connsiteY32" fmla="*/ 26862 h 108683"/>
                  <a:gd name="connsiteX33" fmla="*/ 30503 w 109020"/>
                  <a:gd name="connsiteY33" fmla="*/ 28935 h 108683"/>
                  <a:gd name="connsiteX34" fmla="*/ 32572 w 109020"/>
                  <a:gd name="connsiteY34" fmla="*/ 33914 h 108683"/>
                  <a:gd name="connsiteX35" fmla="*/ 32572 w 109020"/>
                  <a:gd name="connsiteY35" fmla="*/ 35594 h 108683"/>
                  <a:gd name="connsiteX36" fmla="*/ 30503 w 109020"/>
                  <a:gd name="connsiteY36" fmla="*/ 40520 h 108683"/>
                  <a:gd name="connsiteX37" fmla="*/ 25520 w 109020"/>
                  <a:gd name="connsiteY37" fmla="*/ 42535 h 108683"/>
                  <a:gd name="connsiteX38" fmla="*/ 24736 w 109020"/>
                  <a:gd name="connsiteY38" fmla="*/ 43430 h 108683"/>
                  <a:gd name="connsiteX39" fmla="*/ 24736 w 109020"/>
                  <a:gd name="connsiteY39" fmla="*/ 65367 h 108683"/>
                  <a:gd name="connsiteX40" fmla="*/ 24962 w 109020"/>
                  <a:gd name="connsiteY40" fmla="*/ 65702 h 108683"/>
                  <a:gd name="connsiteX41" fmla="*/ 25409 w 109020"/>
                  <a:gd name="connsiteY41" fmla="*/ 65702 h 108683"/>
                  <a:gd name="connsiteX42" fmla="*/ 89322 w 109020"/>
                  <a:gd name="connsiteY42" fmla="*/ 42981 h 108683"/>
                  <a:gd name="connsiteX43" fmla="*/ 92679 w 109020"/>
                  <a:gd name="connsiteY43" fmla="*/ 38282 h 108683"/>
                  <a:gd name="connsiteX44" fmla="*/ 96932 w 109020"/>
                  <a:gd name="connsiteY44" fmla="*/ 36937 h 108683"/>
                  <a:gd name="connsiteX45" fmla="*/ 98386 w 109020"/>
                  <a:gd name="connsiteY45" fmla="*/ 37048 h 108683"/>
                  <a:gd name="connsiteX46" fmla="*/ 103088 w 109020"/>
                  <a:gd name="connsiteY46" fmla="*/ 40070 h 108683"/>
                  <a:gd name="connsiteX47" fmla="*/ 104319 w 109020"/>
                  <a:gd name="connsiteY47" fmla="*/ 43877 h 108683"/>
                  <a:gd name="connsiteX48" fmla="*/ 103984 w 109020"/>
                  <a:gd name="connsiteY48" fmla="*/ 45668 h 108683"/>
                  <a:gd name="connsiteX49" fmla="*/ 91560 w 109020"/>
                  <a:gd name="connsiteY49" fmla="*/ 78014 h 108683"/>
                  <a:gd name="connsiteX50" fmla="*/ 91222 w 109020"/>
                  <a:gd name="connsiteY50" fmla="*/ 80141 h 108683"/>
                  <a:gd name="connsiteX51" fmla="*/ 96820 w 109020"/>
                  <a:gd name="connsiteY51" fmla="*/ 93126 h 108683"/>
                  <a:gd name="connsiteX52" fmla="*/ 98724 w 109020"/>
                  <a:gd name="connsiteY52" fmla="*/ 87081 h 108683"/>
                  <a:gd name="connsiteX53" fmla="*/ 100738 w 109020"/>
                  <a:gd name="connsiteY53" fmla="*/ 84508 h 108683"/>
                  <a:gd name="connsiteX54" fmla="*/ 102081 w 109020"/>
                  <a:gd name="connsiteY54" fmla="*/ 84170 h 108683"/>
                  <a:gd name="connsiteX55" fmla="*/ 104207 w 109020"/>
                  <a:gd name="connsiteY55" fmla="*/ 85066 h 108683"/>
                  <a:gd name="connsiteX56" fmla="*/ 108237 w 109020"/>
                  <a:gd name="connsiteY56" fmla="*/ 90215 h 108683"/>
                  <a:gd name="connsiteX57" fmla="*/ 109021 w 109020"/>
                  <a:gd name="connsiteY57" fmla="*/ 94021 h 108683"/>
                  <a:gd name="connsiteX58" fmla="*/ 108798 w 109020"/>
                  <a:gd name="connsiteY58" fmla="*/ 96148 h 108683"/>
                  <a:gd name="connsiteX59" fmla="*/ 103815 w 109020"/>
                  <a:gd name="connsiteY59" fmla="*/ 105999 h 108683"/>
                  <a:gd name="connsiteX60" fmla="*/ 94582 w 109020"/>
                  <a:gd name="connsiteY60" fmla="*/ 108683 h 108683"/>
                  <a:gd name="connsiteX61" fmla="*/ 80479 w 109020"/>
                  <a:gd name="connsiteY61" fmla="*/ 95925 h 108683"/>
                  <a:gd name="connsiteX62" fmla="*/ 79975 w 109020"/>
                  <a:gd name="connsiteY62" fmla="*/ 95421 h 108683"/>
                  <a:gd name="connsiteX63" fmla="*/ 79360 w 109020"/>
                  <a:gd name="connsiteY63" fmla="*/ 95701 h 108683"/>
                  <a:gd name="connsiteX64" fmla="*/ 71973 w 109020"/>
                  <a:gd name="connsiteY64" fmla="*/ 103200 h 108683"/>
                  <a:gd name="connsiteX65" fmla="*/ 66710 w 109020"/>
                  <a:gd name="connsiteY65" fmla="*/ 105215 h 108683"/>
                  <a:gd name="connsiteX66" fmla="*/ 66152 w 109020"/>
                  <a:gd name="connsiteY66" fmla="*/ 105103 h 108683"/>
                  <a:gd name="connsiteX67" fmla="*/ 60219 w 109020"/>
                  <a:gd name="connsiteY67" fmla="*/ 102639 h 108683"/>
                  <a:gd name="connsiteX68" fmla="*/ 58204 w 109020"/>
                  <a:gd name="connsiteY68" fmla="*/ 98051 h 108683"/>
                  <a:gd name="connsiteX69" fmla="*/ 60553 w 109020"/>
                  <a:gd name="connsiteY69" fmla="*/ 93126 h 108683"/>
                  <a:gd name="connsiteX70" fmla="*/ 64471 w 109020"/>
                  <a:gd name="connsiteY70" fmla="*/ 89657 h 108683"/>
                  <a:gd name="connsiteX71" fmla="*/ 64583 w 109020"/>
                  <a:gd name="connsiteY71" fmla="*/ 89319 h 108683"/>
                  <a:gd name="connsiteX72" fmla="*/ 64248 w 109020"/>
                  <a:gd name="connsiteY72" fmla="*/ 89207 h 108683"/>
                  <a:gd name="connsiteX73" fmla="*/ 42311 w 109020"/>
                  <a:gd name="connsiteY73" fmla="*/ 94694 h 108683"/>
                  <a:gd name="connsiteX74" fmla="*/ 40297 w 109020"/>
                  <a:gd name="connsiteY74" fmla="*/ 94917 h 108683"/>
                  <a:gd name="connsiteX75" fmla="*/ 36267 w 109020"/>
                  <a:gd name="connsiteY75" fmla="*/ 93798 h 108683"/>
                  <a:gd name="connsiteX76" fmla="*/ 32684 w 109020"/>
                  <a:gd name="connsiteY76" fmla="*/ 88873 h 108683"/>
                  <a:gd name="connsiteX77" fmla="*/ 32461 w 109020"/>
                  <a:gd name="connsiteY77" fmla="*/ 86969 h 108683"/>
                  <a:gd name="connsiteX78" fmla="*/ 33691 w 109020"/>
                  <a:gd name="connsiteY78" fmla="*/ 83051 h 108683"/>
                  <a:gd name="connsiteX79" fmla="*/ 38617 w 109020"/>
                  <a:gd name="connsiteY79" fmla="*/ 79694 h 108683"/>
                  <a:gd name="connsiteX80" fmla="*/ 61899 w 109020"/>
                  <a:gd name="connsiteY80" fmla="*/ 75218 h 108683"/>
                  <a:gd name="connsiteX81" fmla="*/ 63576 w 109020"/>
                  <a:gd name="connsiteY81" fmla="*/ 74992 h 108683"/>
                  <a:gd name="connsiteX82" fmla="*/ 67832 w 109020"/>
                  <a:gd name="connsiteY82" fmla="*/ 76449 h 108683"/>
                  <a:gd name="connsiteX83" fmla="*/ 70965 w 109020"/>
                  <a:gd name="connsiteY83" fmla="*/ 81709 h 108683"/>
                  <a:gd name="connsiteX84" fmla="*/ 71243 w 109020"/>
                  <a:gd name="connsiteY84" fmla="*/ 81990 h 108683"/>
                  <a:gd name="connsiteX85" fmla="*/ 71635 w 109020"/>
                  <a:gd name="connsiteY85" fmla="*/ 81932 h 108683"/>
                  <a:gd name="connsiteX86" fmla="*/ 74546 w 109020"/>
                  <a:gd name="connsiteY86" fmla="*/ 78014 h 108683"/>
                  <a:gd name="connsiteX87" fmla="*/ 74995 w 109020"/>
                  <a:gd name="connsiteY87" fmla="*/ 76000 h 108683"/>
                  <a:gd name="connsiteX88" fmla="*/ 70405 w 109020"/>
                  <a:gd name="connsiteY88" fmla="*/ 31118 h 108683"/>
                  <a:gd name="connsiteX89" fmla="*/ 69174 w 109020"/>
                  <a:gd name="connsiteY89" fmla="*/ 29996 h 108683"/>
                  <a:gd name="connsiteX90" fmla="*/ 41750 w 109020"/>
                  <a:gd name="connsiteY90" fmla="*/ 29996 h 108683"/>
                  <a:gd name="connsiteX91" fmla="*/ 36433 w 109020"/>
                  <a:gd name="connsiteY91" fmla="*/ 27816 h 108683"/>
                  <a:gd name="connsiteX92" fmla="*/ 34252 w 109020"/>
                  <a:gd name="connsiteY92" fmla="*/ 22498 h 108683"/>
                  <a:gd name="connsiteX93" fmla="*/ 36433 w 109020"/>
                  <a:gd name="connsiteY93" fmla="*/ 17180 h 108683"/>
                  <a:gd name="connsiteX94" fmla="*/ 41750 w 109020"/>
                  <a:gd name="connsiteY94" fmla="*/ 15000 h 108683"/>
                  <a:gd name="connsiteX95" fmla="*/ 68724 w 109020"/>
                  <a:gd name="connsiteY95" fmla="*/ 15000 h 108683"/>
                  <a:gd name="connsiteX96" fmla="*/ 69566 w 109020"/>
                  <a:gd name="connsiteY96" fmla="*/ 14662 h 108683"/>
                  <a:gd name="connsiteX97" fmla="*/ 69846 w 109020"/>
                  <a:gd name="connsiteY97" fmla="*/ 13881 h 108683"/>
                  <a:gd name="connsiteX98" fmla="*/ 69732 w 109020"/>
                  <a:gd name="connsiteY98" fmla="*/ 7725 h 108683"/>
                  <a:gd name="connsiteX99" fmla="*/ 71973 w 109020"/>
                  <a:gd name="connsiteY99" fmla="*/ 2238 h 108683"/>
                  <a:gd name="connsiteX100" fmla="*/ 77568 w 109020"/>
                  <a:gd name="connsiteY100" fmla="*/ 0 h 108683"/>
                  <a:gd name="connsiteX101" fmla="*/ 83109 w 109020"/>
                  <a:gd name="connsiteY101" fmla="*/ 2295 h 108683"/>
                  <a:gd name="connsiteX102" fmla="*/ 85404 w 109020"/>
                  <a:gd name="connsiteY102" fmla="*/ 7836 h 108683"/>
                  <a:gd name="connsiteX103" fmla="*/ 85404 w 109020"/>
                  <a:gd name="connsiteY103" fmla="*/ 13881 h 108683"/>
                  <a:gd name="connsiteX104" fmla="*/ 86523 w 109020"/>
                  <a:gd name="connsiteY104" fmla="*/ 15000 h 108683"/>
                  <a:gd name="connsiteX105" fmla="*/ 92902 w 109020"/>
                  <a:gd name="connsiteY105" fmla="*/ 15000 h 108683"/>
                  <a:gd name="connsiteX106" fmla="*/ 93294 w 109020"/>
                  <a:gd name="connsiteY106" fmla="*/ 14719 h 108683"/>
                  <a:gd name="connsiteX107" fmla="*/ 93237 w 109020"/>
                  <a:gd name="connsiteY107" fmla="*/ 14104 h 108683"/>
                  <a:gd name="connsiteX108" fmla="*/ 90887 w 109020"/>
                  <a:gd name="connsiteY108" fmla="*/ 11754 h 108683"/>
                  <a:gd name="connsiteX109" fmla="*/ 89096 w 109020"/>
                  <a:gd name="connsiteY109" fmla="*/ 7725 h 108683"/>
                  <a:gd name="connsiteX110" fmla="*/ 90887 w 109020"/>
                  <a:gd name="connsiteY110" fmla="*/ 3695 h 108683"/>
                  <a:gd name="connsiteX111" fmla="*/ 95590 w 109020"/>
                  <a:gd name="connsiteY111" fmla="*/ 1903 h 108683"/>
                  <a:gd name="connsiteX112" fmla="*/ 95813 w 109020"/>
                  <a:gd name="connsiteY112" fmla="*/ 1903 h 108683"/>
                  <a:gd name="connsiteX113" fmla="*/ 100401 w 109020"/>
                  <a:gd name="connsiteY113" fmla="*/ 3583 h 108683"/>
                  <a:gd name="connsiteX114" fmla="*/ 103534 w 109020"/>
                  <a:gd name="connsiteY114" fmla="*/ 6379 h 108683"/>
                  <a:gd name="connsiteX115" fmla="*/ 105103 w 109020"/>
                  <a:gd name="connsiteY115" fmla="*/ 10074 h 108683"/>
                  <a:gd name="connsiteX116" fmla="*/ 103200 w 109020"/>
                  <a:gd name="connsiteY116" fmla="*/ 14550 h 108683"/>
                  <a:gd name="connsiteX117" fmla="*/ 102976 w 109020"/>
                  <a:gd name="connsiteY117" fmla="*/ 14662 h 108683"/>
                  <a:gd name="connsiteX118" fmla="*/ 102919 w 109020"/>
                  <a:gd name="connsiteY118" fmla="*/ 14888 h 108683"/>
                  <a:gd name="connsiteX119" fmla="*/ 103088 w 109020"/>
                  <a:gd name="connsiteY119" fmla="*/ 15000 h 108683"/>
                  <a:gd name="connsiteX120" fmla="*/ 105887 w 109020"/>
                  <a:gd name="connsiteY120" fmla="*/ 16119 h 108683"/>
                  <a:gd name="connsiteX121" fmla="*/ 107006 w 109020"/>
                  <a:gd name="connsiteY121" fmla="*/ 18918 h 108683"/>
                  <a:gd name="connsiteX122" fmla="*/ 107006 w 109020"/>
                  <a:gd name="connsiteY122" fmla="*/ 22498 h 108683"/>
                  <a:gd name="connsiteX123" fmla="*/ 104822 w 109020"/>
                  <a:gd name="connsiteY123" fmla="*/ 27816 h 108683"/>
                  <a:gd name="connsiteX124" fmla="*/ 99505 w 109020"/>
                  <a:gd name="connsiteY124" fmla="*/ 29996 h 108683"/>
                  <a:gd name="connsiteX125" fmla="*/ 86969 w 109020"/>
                  <a:gd name="connsiteY125" fmla="*/ 29996 h 108683"/>
                  <a:gd name="connsiteX126" fmla="*/ 86185 w 109020"/>
                  <a:gd name="connsiteY126" fmla="*/ 30334 h 108683"/>
                  <a:gd name="connsiteX127" fmla="*/ 85850 w 109020"/>
                  <a:gd name="connsiteY127" fmla="*/ 31118 h 108683"/>
                  <a:gd name="connsiteX128" fmla="*/ 87081 w 109020"/>
                  <a:gd name="connsiteY128" fmla="*/ 49698 h 108683"/>
                  <a:gd name="connsiteX129" fmla="*/ 87250 w 109020"/>
                  <a:gd name="connsiteY129" fmla="*/ 49921 h 108683"/>
                  <a:gd name="connsiteX130" fmla="*/ 87530 w 109020"/>
                  <a:gd name="connsiteY130" fmla="*/ 49810 h 108683"/>
                  <a:gd name="connsiteX131" fmla="*/ 89322 w 109020"/>
                  <a:gd name="connsiteY131" fmla="*/ 42981 h 108683"/>
                  <a:gd name="connsiteX132" fmla="*/ 53616 w 109020"/>
                  <a:gd name="connsiteY132" fmla="*/ 59434 h 108683"/>
                  <a:gd name="connsiteX133" fmla="*/ 54735 w 109020"/>
                  <a:gd name="connsiteY133" fmla="*/ 58315 h 108683"/>
                  <a:gd name="connsiteX134" fmla="*/ 54735 w 109020"/>
                  <a:gd name="connsiteY134" fmla="*/ 49475 h 108683"/>
                  <a:gd name="connsiteX135" fmla="*/ 53616 w 109020"/>
                  <a:gd name="connsiteY135" fmla="*/ 48353 h 108683"/>
                  <a:gd name="connsiteX136" fmla="*/ 50594 w 109020"/>
                  <a:gd name="connsiteY136" fmla="*/ 48353 h 108683"/>
                  <a:gd name="connsiteX137" fmla="*/ 49475 w 109020"/>
                  <a:gd name="connsiteY137" fmla="*/ 49475 h 108683"/>
                  <a:gd name="connsiteX138" fmla="*/ 49475 w 109020"/>
                  <a:gd name="connsiteY138" fmla="*/ 58315 h 108683"/>
                  <a:gd name="connsiteX139" fmla="*/ 50594 w 109020"/>
                  <a:gd name="connsiteY139" fmla="*/ 59434 h 108683"/>
                  <a:gd name="connsiteX140" fmla="*/ 53616 w 109020"/>
                  <a:gd name="connsiteY140" fmla="*/ 59434 h 108683"/>
                  <a:gd name="connsiteX141" fmla="*/ 37498 w 109020"/>
                  <a:gd name="connsiteY141" fmla="*/ 45557 h 108683"/>
                  <a:gd name="connsiteX142" fmla="*/ 40351 w 109020"/>
                  <a:gd name="connsiteY142" fmla="*/ 38671 h 108683"/>
                  <a:gd name="connsiteX143" fmla="*/ 47234 w 109020"/>
                  <a:gd name="connsiteY143" fmla="*/ 35818 h 108683"/>
                  <a:gd name="connsiteX144" fmla="*/ 57757 w 109020"/>
                  <a:gd name="connsiteY144" fmla="*/ 35818 h 108683"/>
                  <a:gd name="connsiteX145" fmla="*/ 64640 w 109020"/>
                  <a:gd name="connsiteY145" fmla="*/ 38671 h 108683"/>
                  <a:gd name="connsiteX146" fmla="*/ 67494 w 109020"/>
                  <a:gd name="connsiteY146" fmla="*/ 45557 h 108683"/>
                  <a:gd name="connsiteX147" fmla="*/ 67494 w 109020"/>
                  <a:gd name="connsiteY147" fmla="*/ 62345 h 108683"/>
                  <a:gd name="connsiteX148" fmla="*/ 64640 w 109020"/>
                  <a:gd name="connsiteY148" fmla="*/ 69228 h 108683"/>
                  <a:gd name="connsiteX149" fmla="*/ 57757 w 109020"/>
                  <a:gd name="connsiteY149" fmla="*/ 72084 h 108683"/>
                  <a:gd name="connsiteX150" fmla="*/ 47234 w 109020"/>
                  <a:gd name="connsiteY150" fmla="*/ 72084 h 108683"/>
                  <a:gd name="connsiteX151" fmla="*/ 40351 w 109020"/>
                  <a:gd name="connsiteY151" fmla="*/ 69228 h 108683"/>
                  <a:gd name="connsiteX152" fmla="*/ 37498 w 109020"/>
                  <a:gd name="connsiteY152" fmla="*/ 62345 h 108683"/>
                  <a:gd name="connsiteX153" fmla="*/ 37498 w 109020"/>
                  <a:gd name="connsiteY153" fmla="*/ 45557 h 1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109020" h="108683">
                    <a:moveTo>
                      <a:pt x="25409" y="65702"/>
                    </a:moveTo>
                    <a:cubicBezTo>
                      <a:pt x="26229" y="65256"/>
                      <a:pt x="27089" y="65033"/>
                      <a:pt x="27984" y="65033"/>
                    </a:cubicBezTo>
                    <a:cubicBezTo>
                      <a:pt x="28582" y="65033"/>
                      <a:pt x="29215" y="65180"/>
                      <a:pt x="29885" y="65479"/>
                    </a:cubicBezTo>
                    <a:cubicBezTo>
                      <a:pt x="31453" y="66076"/>
                      <a:pt x="32536" y="67159"/>
                      <a:pt x="33133" y="68724"/>
                    </a:cubicBezTo>
                    <a:lnTo>
                      <a:pt x="33468" y="69958"/>
                    </a:lnTo>
                    <a:cubicBezTo>
                      <a:pt x="33842" y="71002"/>
                      <a:pt x="34029" y="72045"/>
                      <a:pt x="34029" y="73092"/>
                    </a:cubicBezTo>
                    <a:cubicBezTo>
                      <a:pt x="34029" y="74211"/>
                      <a:pt x="33842" y="75330"/>
                      <a:pt x="33468" y="76449"/>
                    </a:cubicBezTo>
                    <a:cubicBezTo>
                      <a:pt x="32723" y="78539"/>
                      <a:pt x="31378" y="80216"/>
                      <a:pt x="29438" y="81486"/>
                    </a:cubicBezTo>
                    <a:cubicBezTo>
                      <a:pt x="23768" y="84994"/>
                      <a:pt x="18209" y="88312"/>
                      <a:pt x="12762" y="91449"/>
                    </a:cubicBezTo>
                    <a:cubicBezTo>
                      <a:pt x="11567" y="92118"/>
                      <a:pt x="10337" y="92456"/>
                      <a:pt x="9067" y="92456"/>
                    </a:cubicBezTo>
                    <a:cubicBezTo>
                      <a:pt x="8171" y="92456"/>
                      <a:pt x="7275" y="92305"/>
                      <a:pt x="6379" y="92007"/>
                    </a:cubicBezTo>
                    <a:cubicBezTo>
                      <a:pt x="4217" y="91186"/>
                      <a:pt x="2724" y="89693"/>
                      <a:pt x="1903" y="87530"/>
                    </a:cubicBezTo>
                    <a:cubicBezTo>
                      <a:pt x="1529" y="86411"/>
                      <a:pt x="1345" y="85292"/>
                      <a:pt x="1345" y="84170"/>
                    </a:cubicBezTo>
                    <a:cubicBezTo>
                      <a:pt x="1345" y="82979"/>
                      <a:pt x="1568" y="81785"/>
                      <a:pt x="2015" y="80590"/>
                    </a:cubicBezTo>
                    <a:cubicBezTo>
                      <a:pt x="2986" y="78201"/>
                      <a:pt x="4591" y="76449"/>
                      <a:pt x="6829" y="75330"/>
                    </a:cubicBezTo>
                    <a:cubicBezTo>
                      <a:pt x="7275" y="75107"/>
                      <a:pt x="7761" y="74880"/>
                      <a:pt x="8283" y="74657"/>
                    </a:cubicBezTo>
                    <a:cubicBezTo>
                      <a:pt x="8955" y="74283"/>
                      <a:pt x="9290" y="73725"/>
                      <a:pt x="9290" y="72977"/>
                    </a:cubicBezTo>
                    <a:lnTo>
                      <a:pt x="9290" y="43542"/>
                    </a:lnTo>
                    <a:cubicBezTo>
                      <a:pt x="9290" y="42869"/>
                      <a:pt x="8955" y="42535"/>
                      <a:pt x="8283" y="42535"/>
                    </a:cubicBezTo>
                    <a:lnTo>
                      <a:pt x="7836" y="42535"/>
                    </a:lnTo>
                    <a:cubicBezTo>
                      <a:pt x="5670" y="42535"/>
                      <a:pt x="3825" y="41769"/>
                      <a:pt x="2295" y="40239"/>
                    </a:cubicBezTo>
                    <a:cubicBezTo>
                      <a:pt x="766" y="38710"/>
                      <a:pt x="0" y="36864"/>
                      <a:pt x="0" y="34698"/>
                    </a:cubicBezTo>
                    <a:cubicBezTo>
                      <a:pt x="0" y="32536"/>
                      <a:pt x="766" y="30687"/>
                      <a:pt x="2295" y="29158"/>
                    </a:cubicBezTo>
                    <a:cubicBezTo>
                      <a:pt x="3825" y="27629"/>
                      <a:pt x="5670" y="26862"/>
                      <a:pt x="7836" y="26862"/>
                    </a:cubicBezTo>
                    <a:lnTo>
                      <a:pt x="8283" y="26862"/>
                    </a:lnTo>
                    <a:cubicBezTo>
                      <a:pt x="8955" y="26862"/>
                      <a:pt x="9290" y="26564"/>
                      <a:pt x="9290" y="25970"/>
                    </a:cubicBezTo>
                    <a:lnTo>
                      <a:pt x="9290" y="9290"/>
                    </a:lnTo>
                    <a:cubicBezTo>
                      <a:pt x="9290" y="7127"/>
                      <a:pt x="10038" y="5299"/>
                      <a:pt x="11531" y="3806"/>
                    </a:cubicBezTo>
                    <a:cubicBezTo>
                      <a:pt x="13021" y="2313"/>
                      <a:pt x="14831" y="1568"/>
                      <a:pt x="16957" y="1568"/>
                    </a:cubicBezTo>
                    <a:cubicBezTo>
                      <a:pt x="19084" y="1568"/>
                      <a:pt x="20914" y="2313"/>
                      <a:pt x="22444" y="3806"/>
                    </a:cubicBezTo>
                    <a:cubicBezTo>
                      <a:pt x="23973" y="5299"/>
                      <a:pt x="24736" y="7127"/>
                      <a:pt x="24736" y="9290"/>
                    </a:cubicBezTo>
                    <a:lnTo>
                      <a:pt x="24736" y="26081"/>
                    </a:lnTo>
                    <a:cubicBezTo>
                      <a:pt x="24736" y="26603"/>
                      <a:pt x="24998" y="26862"/>
                      <a:pt x="25520" y="26862"/>
                    </a:cubicBezTo>
                    <a:cubicBezTo>
                      <a:pt x="27460" y="26862"/>
                      <a:pt x="29122" y="27553"/>
                      <a:pt x="30503" y="28935"/>
                    </a:cubicBezTo>
                    <a:cubicBezTo>
                      <a:pt x="31881" y="30316"/>
                      <a:pt x="32572" y="31975"/>
                      <a:pt x="32572" y="33914"/>
                    </a:cubicBezTo>
                    <a:lnTo>
                      <a:pt x="32572" y="35594"/>
                    </a:lnTo>
                    <a:cubicBezTo>
                      <a:pt x="32572" y="37534"/>
                      <a:pt x="31881" y="39175"/>
                      <a:pt x="30503" y="40520"/>
                    </a:cubicBezTo>
                    <a:cubicBezTo>
                      <a:pt x="29122" y="41862"/>
                      <a:pt x="27460" y="42535"/>
                      <a:pt x="25520" y="42535"/>
                    </a:cubicBezTo>
                    <a:cubicBezTo>
                      <a:pt x="24998" y="42535"/>
                      <a:pt x="24736" y="42833"/>
                      <a:pt x="24736" y="43430"/>
                    </a:cubicBezTo>
                    <a:lnTo>
                      <a:pt x="24736" y="65367"/>
                    </a:lnTo>
                    <a:cubicBezTo>
                      <a:pt x="24736" y="65518"/>
                      <a:pt x="24811" y="65630"/>
                      <a:pt x="24962" y="65702"/>
                    </a:cubicBezTo>
                    <a:cubicBezTo>
                      <a:pt x="25110" y="65778"/>
                      <a:pt x="25261" y="65778"/>
                      <a:pt x="25409" y="65702"/>
                    </a:cubicBezTo>
                    <a:close/>
                    <a:moveTo>
                      <a:pt x="89322" y="42981"/>
                    </a:moveTo>
                    <a:cubicBezTo>
                      <a:pt x="89844" y="40966"/>
                      <a:pt x="90963" y="39401"/>
                      <a:pt x="92679" y="38282"/>
                    </a:cubicBezTo>
                    <a:cubicBezTo>
                      <a:pt x="94021" y="37386"/>
                      <a:pt x="95439" y="36937"/>
                      <a:pt x="96932" y="36937"/>
                    </a:cubicBezTo>
                    <a:cubicBezTo>
                      <a:pt x="97378" y="36937"/>
                      <a:pt x="97864" y="36976"/>
                      <a:pt x="98386" y="37048"/>
                    </a:cubicBezTo>
                    <a:cubicBezTo>
                      <a:pt x="100401" y="37422"/>
                      <a:pt x="101969" y="38430"/>
                      <a:pt x="103088" y="40070"/>
                    </a:cubicBezTo>
                    <a:cubicBezTo>
                      <a:pt x="103908" y="41265"/>
                      <a:pt x="104319" y="42535"/>
                      <a:pt x="104319" y="43877"/>
                    </a:cubicBezTo>
                    <a:cubicBezTo>
                      <a:pt x="104319" y="44474"/>
                      <a:pt x="104207" y="45071"/>
                      <a:pt x="103984" y="45668"/>
                    </a:cubicBezTo>
                    <a:cubicBezTo>
                      <a:pt x="100850" y="57757"/>
                      <a:pt x="96709" y="68537"/>
                      <a:pt x="91560" y="78014"/>
                    </a:cubicBezTo>
                    <a:cubicBezTo>
                      <a:pt x="91186" y="78687"/>
                      <a:pt x="91074" y="79396"/>
                      <a:pt x="91222" y="80141"/>
                    </a:cubicBezTo>
                    <a:cubicBezTo>
                      <a:pt x="93089" y="88797"/>
                      <a:pt x="94953" y="93126"/>
                      <a:pt x="96820" y="93126"/>
                    </a:cubicBezTo>
                    <a:cubicBezTo>
                      <a:pt x="97641" y="93126"/>
                      <a:pt x="98274" y="91111"/>
                      <a:pt x="98724" y="87081"/>
                    </a:cubicBezTo>
                    <a:cubicBezTo>
                      <a:pt x="98871" y="85814"/>
                      <a:pt x="99544" y="84955"/>
                      <a:pt x="100738" y="84508"/>
                    </a:cubicBezTo>
                    <a:cubicBezTo>
                      <a:pt x="101185" y="84285"/>
                      <a:pt x="101634" y="84170"/>
                      <a:pt x="102081" y="84170"/>
                    </a:cubicBezTo>
                    <a:cubicBezTo>
                      <a:pt x="102826" y="84170"/>
                      <a:pt x="103534" y="84469"/>
                      <a:pt x="104207" y="85066"/>
                    </a:cubicBezTo>
                    <a:cubicBezTo>
                      <a:pt x="105999" y="86484"/>
                      <a:pt x="107341" y="88200"/>
                      <a:pt x="108237" y="90215"/>
                    </a:cubicBezTo>
                    <a:cubicBezTo>
                      <a:pt x="108758" y="91485"/>
                      <a:pt x="109021" y="92752"/>
                      <a:pt x="109021" y="94021"/>
                    </a:cubicBezTo>
                    <a:cubicBezTo>
                      <a:pt x="109021" y="94766"/>
                      <a:pt x="108945" y="95475"/>
                      <a:pt x="108798" y="96148"/>
                    </a:cubicBezTo>
                    <a:cubicBezTo>
                      <a:pt x="107603" y="100922"/>
                      <a:pt x="105941" y="104207"/>
                      <a:pt x="103815" y="105999"/>
                    </a:cubicBezTo>
                    <a:cubicBezTo>
                      <a:pt x="101688" y="107787"/>
                      <a:pt x="98612" y="108683"/>
                      <a:pt x="94582" y="108683"/>
                    </a:cubicBezTo>
                    <a:cubicBezTo>
                      <a:pt x="88984" y="108683"/>
                      <a:pt x="84285" y="104430"/>
                      <a:pt x="80479" y="95925"/>
                    </a:cubicBezTo>
                    <a:cubicBezTo>
                      <a:pt x="80403" y="95626"/>
                      <a:pt x="80234" y="95457"/>
                      <a:pt x="79975" y="95421"/>
                    </a:cubicBezTo>
                    <a:cubicBezTo>
                      <a:pt x="79713" y="95385"/>
                      <a:pt x="79507" y="95475"/>
                      <a:pt x="79360" y="95701"/>
                    </a:cubicBezTo>
                    <a:cubicBezTo>
                      <a:pt x="77046" y="98386"/>
                      <a:pt x="74582" y="100886"/>
                      <a:pt x="71973" y="103200"/>
                    </a:cubicBezTo>
                    <a:cubicBezTo>
                      <a:pt x="70480" y="104542"/>
                      <a:pt x="68724" y="105215"/>
                      <a:pt x="66710" y="105215"/>
                    </a:cubicBezTo>
                    <a:cubicBezTo>
                      <a:pt x="66562" y="105215"/>
                      <a:pt x="66375" y="105178"/>
                      <a:pt x="66152" y="105103"/>
                    </a:cubicBezTo>
                    <a:cubicBezTo>
                      <a:pt x="63914" y="104952"/>
                      <a:pt x="61935" y="104132"/>
                      <a:pt x="60219" y="102639"/>
                    </a:cubicBezTo>
                    <a:cubicBezTo>
                      <a:pt x="58876" y="101447"/>
                      <a:pt x="58204" y="99915"/>
                      <a:pt x="58204" y="98051"/>
                    </a:cubicBezTo>
                    <a:cubicBezTo>
                      <a:pt x="58204" y="96036"/>
                      <a:pt x="58988" y="94395"/>
                      <a:pt x="60553" y="93126"/>
                    </a:cubicBezTo>
                    <a:cubicBezTo>
                      <a:pt x="61823" y="92082"/>
                      <a:pt x="63129" y="90924"/>
                      <a:pt x="64471" y="89657"/>
                    </a:cubicBezTo>
                    <a:cubicBezTo>
                      <a:pt x="64622" y="89581"/>
                      <a:pt x="64659" y="89470"/>
                      <a:pt x="64583" y="89319"/>
                    </a:cubicBezTo>
                    <a:cubicBezTo>
                      <a:pt x="64511" y="89171"/>
                      <a:pt x="64399" y="89135"/>
                      <a:pt x="64248" y="89207"/>
                    </a:cubicBezTo>
                    <a:cubicBezTo>
                      <a:pt x="55444" y="91449"/>
                      <a:pt x="48130" y="93276"/>
                      <a:pt x="42311" y="94694"/>
                    </a:cubicBezTo>
                    <a:cubicBezTo>
                      <a:pt x="41639" y="94842"/>
                      <a:pt x="40966" y="94917"/>
                      <a:pt x="40297" y="94917"/>
                    </a:cubicBezTo>
                    <a:cubicBezTo>
                      <a:pt x="38951" y="94917"/>
                      <a:pt x="37609" y="94543"/>
                      <a:pt x="36267" y="93798"/>
                    </a:cubicBezTo>
                    <a:cubicBezTo>
                      <a:pt x="34400" y="92604"/>
                      <a:pt x="33205" y="90963"/>
                      <a:pt x="32684" y="88873"/>
                    </a:cubicBezTo>
                    <a:cubicBezTo>
                      <a:pt x="32536" y="88200"/>
                      <a:pt x="32461" y="87567"/>
                      <a:pt x="32461" y="86969"/>
                    </a:cubicBezTo>
                    <a:cubicBezTo>
                      <a:pt x="32461" y="85552"/>
                      <a:pt x="32871" y="84246"/>
                      <a:pt x="33691" y="83051"/>
                    </a:cubicBezTo>
                    <a:cubicBezTo>
                      <a:pt x="34886" y="81263"/>
                      <a:pt x="36526" y="80141"/>
                      <a:pt x="38617" y="79694"/>
                    </a:cubicBezTo>
                    <a:cubicBezTo>
                      <a:pt x="44809" y="78575"/>
                      <a:pt x="52570" y="77082"/>
                      <a:pt x="61899" y="75218"/>
                    </a:cubicBezTo>
                    <a:cubicBezTo>
                      <a:pt x="62420" y="75067"/>
                      <a:pt x="62978" y="74992"/>
                      <a:pt x="63576" y="74992"/>
                    </a:cubicBezTo>
                    <a:cubicBezTo>
                      <a:pt x="65069" y="74992"/>
                      <a:pt x="66486" y="75478"/>
                      <a:pt x="67832" y="76449"/>
                    </a:cubicBezTo>
                    <a:cubicBezTo>
                      <a:pt x="69620" y="77791"/>
                      <a:pt x="70667" y="79547"/>
                      <a:pt x="70965" y="81709"/>
                    </a:cubicBezTo>
                    <a:cubicBezTo>
                      <a:pt x="70965" y="81857"/>
                      <a:pt x="71059" y="81950"/>
                      <a:pt x="71243" y="81990"/>
                    </a:cubicBezTo>
                    <a:cubicBezTo>
                      <a:pt x="71430" y="82026"/>
                      <a:pt x="71563" y="82008"/>
                      <a:pt x="71635" y="81932"/>
                    </a:cubicBezTo>
                    <a:cubicBezTo>
                      <a:pt x="72829" y="80367"/>
                      <a:pt x="73801" y="79061"/>
                      <a:pt x="74546" y="78014"/>
                    </a:cubicBezTo>
                    <a:cubicBezTo>
                      <a:pt x="74920" y="77417"/>
                      <a:pt x="75067" y="76748"/>
                      <a:pt x="74995" y="76000"/>
                    </a:cubicBezTo>
                    <a:cubicBezTo>
                      <a:pt x="72682" y="63763"/>
                      <a:pt x="71149" y="48802"/>
                      <a:pt x="70405" y="31118"/>
                    </a:cubicBezTo>
                    <a:cubicBezTo>
                      <a:pt x="70329" y="30370"/>
                      <a:pt x="69919" y="29996"/>
                      <a:pt x="69174" y="29996"/>
                    </a:cubicBezTo>
                    <a:lnTo>
                      <a:pt x="41750" y="29996"/>
                    </a:lnTo>
                    <a:cubicBezTo>
                      <a:pt x="39660" y="29996"/>
                      <a:pt x="37890" y="29269"/>
                      <a:pt x="36433" y="27816"/>
                    </a:cubicBezTo>
                    <a:cubicBezTo>
                      <a:pt x="34979" y="26359"/>
                      <a:pt x="34252" y="24588"/>
                      <a:pt x="34252" y="22498"/>
                    </a:cubicBezTo>
                    <a:cubicBezTo>
                      <a:pt x="34252" y="20408"/>
                      <a:pt x="34979" y="18637"/>
                      <a:pt x="36433" y="17180"/>
                    </a:cubicBezTo>
                    <a:cubicBezTo>
                      <a:pt x="37890" y="15727"/>
                      <a:pt x="39660" y="15000"/>
                      <a:pt x="41750" y="15000"/>
                    </a:cubicBezTo>
                    <a:lnTo>
                      <a:pt x="68724" y="15000"/>
                    </a:lnTo>
                    <a:cubicBezTo>
                      <a:pt x="69098" y="15000"/>
                      <a:pt x="69379" y="14888"/>
                      <a:pt x="69566" y="14662"/>
                    </a:cubicBezTo>
                    <a:cubicBezTo>
                      <a:pt x="69753" y="14439"/>
                      <a:pt x="69846" y="14179"/>
                      <a:pt x="69846" y="13881"/>
                    </a:cubicBezTo>
                    <a:cubicBezTo>
                      <a:pt x="69771" y="10150"/>
                      <a:pt x="69732" y="8096"/>
                      <a:pt x="69732" y="7725"/>
                    </a:cubicBezTo>
                    <a:cubicBezTo>
                      <a:pt x="69732" y="5559"/>
                      <a:pt x="70480" y="3731"/>
                      <a:pt x="71973" y="2238"/>
                    </a:cubicBezTo>
                    <a:cubicBezTo>
                      <a:pt x="73538" y="748"/>
                      <a:pt x="75405" y="0"/>
                      <a:pt x="77568" y="0"/>
                    </a:cubicBezTo>
                    <a:cubicBezTo>
                      <a:pt x="79734" y="0"/>
                      <a:pt x="81579" y="766"/>
                      <a:pt x="83109" y="2295"/>
                    </a:cubicBezTo>
                    <a:cubicBezTo>
                      <a:pt x="84638" y="3825"/>
                      <a:pt x="85404" y="5670"/>
                      <a:pt x="85404" y="7836"/>
                    </a:cubicBezTo>
                    <a:lnTo>
                      <a:pt x="85404" y="13881"/>
                    </a:lnTo>
                    <a:cubicBezTo>
                      <a:pt x="85404" y="14626"/>
                      <a:pt x="85775" y="15000"/>
                      <a:pt x="86523" y="15000"/>
                    </a:cubicBezTo>
                    <a:lnTo>
                      <a:pt x="92902" y="15000"/>
                    </a:lnTo>
                    <a:cubicBezTo>
                      <a:pt x="93053" y="15000"/>
                      <a:pt x="93183" y="14906"/>
                      <a:pt x="93294" y="14719"/>
                    </a:cubicBezTo>
                    <a:cubicBezTo>
                      <a:pt x="93406" y="14532"/>
                      <a:pt x="93388" y="14327"/>
                      <a:pt x="93237" y="14104"/>
                    </a:cubicBezTo>
                    <a:cubicBezTo>
                      <a:pt x="92492" y="13359"/>
                      <a:pt x="91708" y="12575"/>
                      <a:pt x="90887" y="11754"/>
                    </a:cubicBezTo>
                    <a:cubicBezTo>
                      <a:pt x="89693" y="10708"/>
                      <a:pt x="89096" y="9365"/>
                      <a:pt x="89096" y="7725"/>
                    </a:cubicBezTo>
                    <a:cubicBezTo>
                      <a:pt x="89096" y="6081"/>
                      <a:pt x="89693" y="4738"/>
                      <a:pt x="90887" y="3695"/>
                    </a:cubicBezTo>
                    <a:cubicBezTo>
                      <a:pt x="92305" y="2576"/>
                      <a:pt x="93873" y="1979"/>
                      <a:pt x="95590" y="1903"/>
                    </a:cubicBezTo>
                    <a:cubicBezTo>
                      <a:pt x="95662" y="1903"/>
                      <a:pt x="95738" y="1903"/>
                      <a:pt x="95813" y="1903"/>
                    </a:cubicBezTo>
                    <a:cubicBezTo>
                      <a:pt x="97529" y="1903"/>
                      <a:pt x="99059" y="2464"/>
                      <a:pt x="100401" y="3583"/>
                    </a:cubicBezTo>
                    <a:cubicBezTo>
                      <a:pt x="101520" y="4551"/>
                      <a:pt x="102566" y="5486"/>
                      <a:pt x="103534" y="6379"/>
                    </a:cubicBezTo>
                    <a:cubicBezTo>
                      <a:pt x="104581" y="7426"/>
                      <a:pt x="105103" y="8657"/>
                      <a:pt x="105103" y="10074"/>
                    </a:cubicBezTo>
                    <a:cubicBezTo>
                      <a:pt x="105103" y="11866"/>
                      <a:pt x="104469" y="13359"/>
                      <a:pt x="103200" y="14550"/>
                    </a:cubicBezTo>
                    <a:lnTo>
                      <a:pt x="102976" y="14662"/>
                    </a:lnTo>
                    <a:cubicBezTo>
                      <a:pt x="102901" y="14737"/>
                      <a:pt x="102883" y="14813"/>
                      <a:pt x="102919" y="14888"/>
                    </a:cubicBezTo>
                    <a:cubicBezTo>
                      <a:pt x="102958" y="14960"/>
                      <a:pt x="103013" y="15000"/>
                      <a:pt x="103088" y="15000"/>
                    </a:cubicBezTo>
                    <a:cubicBezTo>
                      <a:pt x="104207" y="15000"/>
                      <a:pt x="105139" y="15374"/>
                      <a:pt x="105887" y="16119"/>
                    </a:cubicBezTo>
                    <a:cubicBezTo>
                      <a:pt x="106632" y="16864"/>
                      <a:pt x="107006" y="17799"/>
                      <a:pt x="107006" y="18918"/>
                    </a:cubicBezTo>
                    <a:lnTo>
                      <a:pt x="107006" y="22498"/>
                    </a:lnTo>
                    <a:cubicBezTo>
                      <a:pt x="107006" y="24588"/>
                      <a:pt x="106279" y="26359"/>
                      <a:pt x="104822" y="27816"/>
                    </a:cubicBezTo>
                    <a:cubicBezTo>
                      <a:pt x="103369" y="29269"/>
                      <a:pt x="101595" y="29996"/>
                      <a:pt x="99505" y="29996"/>
                    </a:cubicBezTo>
                    <a:lnTo>
                      <a:pt x="86969" y="29996"/>
                    </a:lnTo>
                    <a:cubicBezTo>
                      <a:pt x="86671" y="29996"/>
                      <a:pt x="86411" y="30111"/>
                      <a:pt x="86185" y="30334"/>
                    </a:cubicBezTo>
                    <a:cubicBezTo>
                      <a:pt x="85962" y="30557"/>
                      <a:pt x="85850" y="30820"/>
                      <a:pt x="85850" y="31118"/>
                    </a:cubicBezTo>
                    <a:cubicBezTo>
                      <a:pt x="86225" y="37609"/>
                      <a:pt x="86635" y="43801"/>
                      <a:pt x="87081" y="49698"/>
                    </a:cubicBezTo>
                    <a:cubicBezTo>
                      <a:pt x="87081" y="49846"/>
                      <a:pt x="87138" y="49921"/>
                      <a:pt x="87250" y="49921"/>
                    </a:cubicBezTo>
                    <a:cubicBezTo>
                      <a:pt x="87361" y="49921"/>
                      <a:pt x="87455" y="49885"/>
                      <a:pt x="87530" y="49810"/>
                    </a:cubicBezTo>
                    <a:cubicBezTo>
                      <a:pt x="88200" y="47572"/>
                      <a:pt x="88797" y="45294"/>
                      <a:pt x="89322" y="42981"/>
                    </a:cubicBezTo>
                    <a:close/>
                    <a:moveTo>
                      <a:pt x="53616" y="59434"/>
                    </a:moveTo>
                    <a:cubicBezTo>
                      <a:pt x="54361" y="59434"/>
                      <a:pt x="54735" y="59063"/>
                      <a:pt x="54735" y="58315"/>
                    </a:cubicBezTo>
                    <a:lnTo>
                      <a:pt x="54735" y="49475"/>
                    </a:lnTo>
                    <a:cubicBezTo>
                      <a:pt x="54735" y="48727"/>
                      <a:pt x="54361" y="48353"/>
                      <a:pt x="53616" y="48353"/>
                    </a:cubicBezTo>
                    <a:lnTo>
                      <a:pt x="50594" y="48353"/>
                    </a:lnTo>
                    <a:cubicBezTo>
                      <a:pt x="49846" y="48353"/>
                      <a:pt x="49475" y="48727"/>
                      <a:pt x="49475" y="49475"/>
                    </a:cubicBezTo>
                    <a:lnTo>
                      <a:pt x="49475" y="58315"/>
                    </a:lnTo>
                    <a:cubicBezTo>
                      <a:pt x="49475" y="59063"/>
                      <a:pt x="49846" y="59434"/>
                      <a:pt x="50594" y="59434"/>
                    </a:cubicBezTo>
                    <a:lnTo>
                      <a:pt x="53616" y="59434"/>
                    </a:lnTo>
                    <a:close/>
                    <a:moveTo>
                      <a:pt x="37498" y="45557"/>
                    </a:moveTo>
                    <a:cubicBezTo>
                      <a:pt x="37498" y="42869"/>
                      <a:pt x="38448" y="40574"/>
                      <a:pt x="40351" y="38671"/>
                    </a:cubicBezTo>
                    <a:cubicBezTo>
                      <a:pt x="42254" y="36771"/>
                      <a:pt x="44549" y="35818"/>
                      <a:pt x="47234" y="35818"/>
                    </a:cubicBezTo>
                    <a:lnTo>
                      <a:pt x="57757" y="35818"/>
                    </a:lnTo>
                    <a:cubicBezTo>
                      <a:pt x="60442" y="35818"/>
                      <a:pt x="62737" y="36771"/>
                      <a:pt x="64640" y="38671"/>
                    </a:cubicBezTo>
                    <a:cubicBezTo>
                      <a:pt x="66544" y="40574"/>
                      <a:pt x="67494" y="42869"/>
                      <a:pt x="67494" y="45557"/>
                    </a:cubicBezTo>
                    <a:lnTo>
                      <a:pt x="67494" y="62345"/>
                    </a:lnTo>
                    <a:cubicBezTo>
                      <a:pt x="67494" y="65033"/>
                      <a:pt x="66544" y="67325"/>
                      <a:pt x="64640" y="69228"/>
                    </a:cubicBezTo>
                    <a:cubicBezTo>
                      <a:pt x="62737" y="71131"/>
                      <a:pt x="60442" y="72084"/>
                      <a:pt x="57757" y="72084"/>
                    </a:cubicBezTo>
                    <a:lnTo>
                      <a:pt x="47234" y="72084"/>
                    </a:lnTo>
                    <a:cubicBezTo>
                      <a:pt x="44549" y="72084"/>
                      <a:pt x="42254" y="71131"/>
                      <a:pt x="40351" y="69228"/>
                    </a:cubicBezTo>
                    <a:cubicBezTo>
                      <a:pt x="38448" y="67325"/>
                      <a:pt x="37498" y="65033"/>
                      <a:pt x="37498" y="62345"/>
                    </a:cubicBezTo>
                    <a:lnTo>
                      <a:pt x="37498" y="45557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63" name="フリーフォーム: 図形 62">
                <a:extLst>
                  <a:ext uri="{FF2B5EF4-FFF2-40B4-BE49-F238E27FC236}">
                    <a16:creationId xmlns:a16="http://schemas.microsoft.com/office/drawing/2014/main" id="{DBF9683E-8038-5ADE-8B20-905A954B00BD}"/>
                  </a:ext>
                </a:extLst>
              </p:cNvPr>
              <p:cNvSpPr/>
              <p:nvPr/>
            </p:nvSpPr>
            <p:spPr>
              <a:xfrm>
                <a:off x="6165568" y="1575534"/>
                <a:ext cx="89991" cy="99951"/>
              </a:xfrm>
              <a:custGeom>
                <a:avLst/>
                <a:gdLst>
                  <a:gd name="connsiteX0" fmla="*/ 61784 w 89991"/>
                  <a:gd name="connsiteY0" fmla="*/ 68052 h 99951"/>
                  <a:gd name="connsiteX1" fmla="*/ 59434 w 89991"/>
                  <a:gd name="connsiteY1" fmla="*/ 73650 h 99951"/>
                  <a:gd name="connsiteX2" fmla="*/ 53725 w 89991"/>
                  <a:gd name="connsiteY2" fmla="*/ 75999 h 99951"/>
                  <a:gd name="connsiteX3" fmla="*/ 48130 w 89991"/>
                  <a:gd name="connsiteY3" fmla="*/ 73650 h 99951"/>
                  <a:gd name="connsiteX4" fmla="*/ 46003 w 89991"/>
                  <a:gd name="connsiteY4" fmla="*/ 68275 h 99951"/>
                  <a:gd name="connsiteX5" fmla="*/ 46003 w 89991"/>
                  <a:gd name="connsiteY5" fmla="*/ 67829 h 99951"/>
                  <a:gd name="connsiteX6" fmla="*/ 46115 w 89991"/>
                  <a:gd name="connsiteY6" fmla="*/ 65814 h 99951"/>
                  <a:gd name="connsiteX7" fmla="*/ 45780 w 89991"/>
                  <a:gd name="connsiteY7" fmla="*/ 65256 h 99951"/>
                  <a:gd name="connsiteX8" fmla="*/ 45219 w 89991"/>
                  <a:gd name="connsiteY8" fmla="*/ 65256 h 99951"/>
                  <a:gd name="connsiteX9" fmla="*/ 38113 w 89991"/>
                  <a:gd name="connsiteY9" fmla="*/ 70962 h 99951"/>
                  <a:gd name="connsiteX10" fmla="*/ 35929 w 89991"/>
                  <a:gd name="connsiteY10" fmla="*/ 77118 h 99951"/>
                  <a:gd name="connsiteX11" fmla="*/ 39063 w 89991"/>
                  <a:gd name="connsiteY11" fmla="*/ 82267 h 99951"/>
                  <a:gd name="connsiteX12" fmla="*/ 50144 w 89991"/>
                  <a:gd name="connsiteY12" fmla="*/ 83836 h 99951"/>
                  <a:gd name="connsiteX13" fmla="*/ 74434 w 89991"/>
                  <a:gd name="connsiteY13" fmla="*/ 81932 h 99951"/>
                  <a:gd name="connsiteX14" fmla="*/ 75665 w 89991"/>
                  <a:gd name="connsiteY14" fmla="*/ 81821 h 99951"/>
                  <a:gd name="connsiteX15" fmla="*/ 80364 w 89991"/>
                  <a:gd name="connsiteY15" fmla="*/ 83609 h 99951"/>
                  <a:gd name="connsiteX16" fmla="*/ 82828 w 89991"/>
                  <a:gd name="connsiteY16" fmla="*/ 88873 h 99951"/>
                  <a:gd name="connsiteX17" fmla="*/ 82828 w 89991"/>
                  <a:gd name="connsiteY17" fmla="*/ 89207 h 99951"/>
                  <a:gd name="connsiteX18" fmla="*/ 80141 w 89991"/>
                  <a:gd name="connsiteY18" fmla="*/ 95810 h 99951"/>
                  <a:gd name="connsiteX19" fmla="*/ 73761 w 89991"/>
                  <a:gd name="connsiteY19" fmla="*/ 98944 h 99951"/>
                  <a:gd name="connsiteX20" fmla="*/ 49810 w 89991"/>
                  <a:gd name="connsiteY20" fmla="*/ 99951 h 99951"/>
                  <a:gd name="connsiteX21" fmla="*/ 17684 w 89991"/>
                  <a:gd name="connsiteY21" fmla="*/ 80029 h 99951"/>
                  <a:gd name="connsiteX22" fmla="*/ 19810 w 89991"/>
                  <a:gd name="connsiteY22" fmla="*/ 70235 h 99951"/>
                  <a:gd name="connsiteX23" fmla="*/ 25743 w 89991"/>
                  <a:gd name="connsiteY23" fmla="*/ 61841 h 99951"/>
                  <a:gd name="connsiteX24" fmla="*/ 33579 w 89991"/>
                  <a:gd name="connsiteY24" fmla="*/ 55236 h 99951"/>
                  <a:gd name="connsiteX25" fmla="*/ 42869 w 89991"/>
                  <a:gd name="connsiteY25" fmla="*/ 49583 h 99951"/>
                  <a:gd name="connsiteX26" fmla="*/ 43262 w 89991"/>
                  <a:gd name="connsiteY26" fmla="*/ 49025 h 99951"/>
                  <a:gd name="connsiteX27" fmla="*/ 42981 w 89991"/>
                  <a:gd name="connsiteY27" fmla="*/ 48353 h 99951"/>
                  <a:gd name="connsiteX28" fmla="*/ 37609 w 89991"/>
                  <a:gd name="connsiteY28" fmla="*/ 46784 h 99951"/>
                  <a:gd name="connsiteX29" fmla="*/ 28766 w 89991"/>
                  <a:gd name="connsiteY29" fmla="*/ 49080 h 99951"/>
                  <a:gd name="connsiteX30" fmla="*/ 20929 w 89991"/>
                  <a:gd name="connsiteY30" fmla="*/ 54397 h 99951"/>
                  <a:gd name="connsiteX31" fmla="*/ 16007 w 89991"/>
                  <a:gd name="connsiteY31" fmla="*/ 59992 h 99951"/>
                  <a:gd name="connsiteX32" fmla="*/ 9851 w 89991"/>
                  <a:gd name="connsiteY32" fmla="*/ 63464 h 99951"/>
                  <a:gd name="connsiteX33" fmla="*/ 8394 w 89991"/>
                  <a:gd name="connsiteY33" fmla="*/ 63576 h 99951"/>
                  <a:gd name="connsiteX34" fmla="*/ 3022 w 89991"/>
                  <a:gd name="connsiteY34" fmla="*/ 61672 h 99951"/>
                  <a:gd name="connsiteX35" fmla="*/ 0 w 89991"/>
                  <a:gd name="connsiteY35" fmla="*/ 56077 h 99951"/>
                  <a:gd name="connsiteX36" fmla="*/ 0 w 89991"/>
                  <a:gd name="connsiteY36" fmla="*/ 55628 h 99951"/>
                  <a:gd name="connsiteX37" fmla="*/ 2350 w 89991"/>
                  <a:gd name="connsiteY37" fmla="*/ 49921 h 99951"/>
                  <a:gd name="connsiteX38" fmla="*/ 19476 w 89991"/>
                  <a:gd name="connsiteY38" fmla="*/ 27981 h 99951"/>
                  <a:gd name="connsiteX39" fmla="*/ 19418 w 89991"/>
                  <a:gd name="connsiteY39" fmla="*/ 27309 h 99951"/>
                  <a:gd name="connsiteX40" fmla="*/ 18915 w 89991"/>
                  <a:gd name="connsiteY40" fmla="*/ 26974 h 99951"/>
                  <a:gd name="connsiteX41" fmla="*/ 9067 w 89991"/>
                  <a:gd name="connsiteY41" fmla="*/ 26751 h 99951"/>
                  <a:gd name="connsiteX42" fmla="*/ 3414 w 89991"/>
                  <a:gd name="connsiteY42" fmla="*/ 24063 h 99951"/>
                  <a:gd name="connsiteX43" fmla="*/ 1119 w 89991"/>
                  <a:gd name="connsiteY43" fmla="*/ 18245 h 99951"/>
                  <a:gd name="connsiteX44" fmla="*/ 3469 w 89991"/>
                  <a:gd name="connsiteY44" fmla="*/ 12982 h 99951"/>
                  <a:gd name="connsiteX45" fmla="*/ 8282 w 89991"/>
                  <a:gd name="connsiteY45" fmla="*/ 11082 h 99951"/>
                  <a:gd name="connsiteX46" fmla="*/ 8955 w 89991"/>
                  <a:gd name="connsiteY46" fmla="*/ 11193 h 99951"/>
                  <a:gd name="connsiteX47" fmla="*/ 21490 w 89991"/>
                  <a:gd name="connsiteY47" fmla="*/ 11640 h 99951"/>
                  <a:gd name="connsiteX48" fmla="*/ 24847 w 89991"/>
                  <a:gd name="connsiteY48" fmla="*/ 11640 h 99951"/>
                  <a:gd name="connsiteX49" fmla="*/ 26193 w 89991"/>
                  <a:gd name="connsiteY49" fmla="*/ 10521 h 99951"/>
                  <a:gd name="connsiteX50" fmla="*/ 26751 w 89991"/>
                  <a:gd name="connsiteY50" fmla="*/ 8283 h 99951"/>
                  <a:gd name="connsiteX51" fmla="*/ 30334 w 89991"/>
                  <a:gd name="connsiteY51" fmla="*/ 2126 h 99951"/>
                  <a:gd name="connsiteX52" fmla="*/ 36152 w 89991"/>
                  <a:gd name="connsiteY52" fmla="*/ 0 h 99951"/>
                  <a:gd name="connsiteX53" fmla="*/ 36936 w 89991"/>
                  <a:gd name="connsiteY53" fmla="*/ 0 h 99951"/>
                  <a:gd name="connsiteX54" fmla="*/ 42758 w 89991"/>
                  <a:gd name="connsiteY54" fmla="*/ 3245 h 99951"/>
                  <a:gd name="connsiteX55" fmla="*/ 44211 w 89991"/>
                  <a:gd name="connsiteY55" fmla="*/ 7498 h 99951"/>
                  <a:gd name="connsiteX56" fmla="*/ 43877 w 89991"/>
                  <a:gd name="connsiteY56" fmla="*/ 9625 h 99951"/>
                  <a:gd name="connsiteX57" fmla="*/ 43765 w 89991"/>
                  <a:gd name="connsiteY57" fmla="*/ 9960 h 99951"/>
                  <a:gd name="connsiteX58" fmla="*/ 43931 w 89991"/>
                  <a:gd name="connsiteY58" fmla="*/ 10689 h 99951"/>
                  <a:gd name="connsiteX59" fmla="*/ 44546 w 89991"/>
                  <a:gd name="connsiteY59" fmla="*/ 10967 h 99951"/>
                  <a:gd name="connsiteX60" fmla="*/ 66263 w 89991"/>
                  <a:gd name="connsiteY60" fmla="*/ 9067 h 99951"/>
                  <a:gd name="connsiteX61" fmla="*/ 67270 w 89991"/>
                  <a:gd name="connsiteY61" fmla="*/ 8955 h 99951"/>
                  <a:gd name="connsiteX62" fmla="*/ 71635 w 89991"/>
                  <a:gd name="connsiteY62" fmla="*/ 10632 h 99951"/>
                  <a:gd name="connsiteX63" fmla="*/ 73985 w 89991"/>
                  <a:gd name="connsiteY63" fmla="*/ 15781 h 99951"/>
                  <a:gd name="connsiteX64" fmla="*/ 73985 w 89991"/>
                  <a:gd name="connsiteY64" fmla="*/ 15781 h 99951"/>
                  <a:gd name="connsiteX65" fmla="*/ 71689 w 89991"/>
                  <a:gd name="connsiteY65" fmla="*/ 21771 h 99951"/>
                  <a:gd name="connsiteX66" fmla="*/ 66037 w 89991"/>
                  <a:gd name="connsiteY66" fmla="*/ 24736 h 99951"/>
                  <a:gd name="connsiteX67" fmla="*/ 38390 w 89991"/>
                  <a:gd name="connsiteY67" fmla="*/ 26639 h 99951"/>
                  <a:gd name="connsiteX68" fmla="*/ 36825 w 89991"/>
                  <a:gd name="connsiteY68" fmla="*/ 27647 h 99951"/>
                  <a:gd name="connsiteX69" fmla="*/ 33579 w 89991"/>
                  <a:gd name="connsiteY69" fmla="*/ 33691 h 99951"/>
                  <a:gd name="connsiteX70" fmla="*/ 33522 w 89991"/>
                  <a:gd name="connsiteY70" fmla="*/ 34249 h 99951"/>
                  <a:gd name="connsiteX71" fmla="*/ 34026 w 89991"/>
                  <a:gd name="connsiteY71" fmla="*/ 34361 h 99951"/>
                  <a:gd name="connsiteX72" fmla="*/ 44211 w 89991"/>
                  <a:gd name="connsiteY72" fmla="*/ 33579 h 99951"/>
                  <a:gd name="connsiteX73" fmla="*/ 58762 w 89991"/>
                  <a:gd name="connsiteY73" fmla="*/ 40628 h 99951"/>
                  <a:gd name="connsiteX74" fmla="*/ 60330 w 89991"/>
                  <a:gd name="connsiteY74" fmla="*/ 41078 h 99951"/>
                  <a:gd name="connsiteX75" fmla="*/ 66317 w 89991"/>
                  <a:gd name="connsiteY75" fmla="*/ 38336 h 99951"/>
                  <a:gd name="connsiteX76" fmla="*/ 71523 w 89991"/>
                  <a:gd name="connsiteY76" fmla="*/ 36041 h 99951"/>
                  <a:gd name="connsiteX77" fmla="*/ 78237 w 89991"/>
                  <a:gd name="connsiteY77" fmla="*/ 33018 h 99951"/>
                  <a:gd name="connsiteX78" fmla="*/ 81709 w 89991"/>
                  <a:gd name="connsiteY78" fmla="*/ 32234 h 99951"/>
                  <a:gd name="connsiteX79" fmla="*/ 84731 w 89991"/>
                  <a:gd name="connsiteY79" fmla="*/ 32795 h 99951"/>
                  <a:gd name="connsiteX80" fmla="*/ 89431 w 89991"/>
                  <a:gd name="connsiteY80" fmla="*/ 37271 h 99951"/>
                  <a:gd name="connsiteX81" fmla="*/ 89992 w 89991"/>
                  <a:gd name="connsiteY81" fmla="*/ 40405 h 99951"/>
                  <a:gd name="connsiteX82" fmla="*/ 89319 w 89991"/>
                  <a:gd name="connsiteY82" fmla="*/ 43651 h 99951"/>
                  <a:gd name="connsiteX83" fmla="*/ 84620 w 89991"/>
                  <a:gd name="connsiteY83" fmla="*/ 47906 h 99951"/>
                  <a:gd name="connsiteX84" fmla="*/ 77342 w 89991"/>
                  <a:gd name="connsiteY84" fmla="*/ 50703 h 99951"/>
                  <a:gd name="connsiteX85" fmla="*/ 62457 w 89991"/>
                  <a:gd name="connsiteY85" fmla="*/ 56635 h 99951"/>
                  <a:gd name="connsiteX86" fmla="*/ 61449 w 89991"/>
                  <a:gd name="connsiteY86" fmla="*/ 58204 h 99951"/>
                  <a:gd name="connsiteX87" fmla="*/ 61784 w 89991"/>
                  <a:gd name="connsiteY87" fmla="*/ 68052 h 99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89991" h="99951">
                    <a:moveTo>
                      <a:pt x="61784" y="68052"/>
                    </a:moveTo>
                    <a:cubicBezTo>
                      <a:pt x="61784" y="70217"/>
                      <a:pt x="61003" y="72081"/>
                      <a:pt x="59434" y="73650"/>
                    </a:cubicBezTo>
                    <a:cubicBezTo>
                      <a:pt x="57866" y="75215"/>
                      <a:pt x="55966" y="75999"/>
                      <a:pt x="53725" y="75999"/>
                    </a:cubicBezTo>
                    <a:cubicBezTo>
                      <a:pt x="51562" y="75999"/>
                      <a:pt x="49695" y="75215"/>
                      <a:pt x="48130" y="73650"/>
                    </a:cubicBezTo>
                    <a:cubicBezTo>
                      <a:pt x="46712" y="72081"/>
                      <a:pt x="46003" y="70290"/>
                      <a:pt x="46003" y="68275"/>
                    </a:cubicBezTo>
                    <a:cubicBezTo>
                      <a:pt x="46003" y="68127"/>
                      <a:pt x="46003" y="67979"/>
                      <a:pt x="46003" y="67829"/>
                    </a:cubicBezTo>
                    <a:cubicBezTo>
                      <a:pt x="46003" y="67156"/>
                      <a:pt x="46039" y="66486"/>
                      <a:pt x="46115" y="65814"/>
                    </a:cubicBezTo>
                    <a:cubicBezTo>
                      <a:pt x="46115" y="65591"/>
                      <a:pt x="46003" y="65404"/>
                      <a:pt x="45780" y="65256"/>
                    </a:cubicBezTo>
                    <a:cubicBezTo>
                      <a:pt x="45554" y="65105"/>
                      <a:pt x="45370" y="65105"/>
                      <a:pt x="45219" y="65256"/>
                    </a:cubicBezTo>
                    <a:cubicBezTo>
                      <a:pt x="41937" y="67195"/>
                      <a:pt x="39567" y="69098"/>
                      <a:pt x="38113" y="70962"/>
                    </a:cubicBezTo>
                    <a:cubicBezTo>
                      <a:pt x="36656" y="72829"/>
                      <a:pt x="35929" y="74880"/>
                      <a:pt x="35929" y="77118"/>
                    </a:cubicBezTo>
                    <a:cubicBezTo>
                      <a:pt x="35929" y="79507"/>
                      <a:pt x="36973" y="81224"/>
                      <a:pt x="39063" y="82267"/>
                    </a:cubicBezTo>
                    <a:cubicBezTo>
                      <a:pt x="41153" y="83311"/>
                      <a:pt x="44845" y="83836"/>
                      <a:pt x="50144" y="83836"/>
                    </a:cubicBezTo>
                    <a:cubicBezTo>
                      <a:pt x="57754" y="83836"/>
                      <a:pt x="65853" y="83199"/>
                      <a:pt x="74434" y="81932"/>
                    </a:cubicBezTo>
                    <a:cubicBezTo>
                      <a:pt x="74805" y="81857"/>
                      <a:pt x="75215" y="81821"/>
                      <a:pt x="75665" y="81821"/>
                    </a:cubicBezTo>
                    <a:cubicBezTo>
                      <a:pt x="77381" y="81821"/>
                      <a:pt x="78946" y="82418"/>
                      <a:pt x="80364" y="83609"/>
                    </a:cubicBezTo>
                    <a:cubicBezTo>
                      <a:pt x="82008" y="85030"/>
                      <a:pt x="82828" y="86782"/>
                      <a:pt x="82828" y="88873"/>
                    </a:cubicBezTo>
                    <a:cubicBezTo>
                      <a:pt x="82828" y="88945"/>
                      <a:pt x="82828" y="89057"/>
                      <a:pt x="82828" y="89207"/>
                    </a:cubicBezTo>
                    <a:cubicBezTo>
                      <a:pt x="82753" y="91744"/>
                      <a:pt x="81857" y="93946"/>
                      <a:pt x="80141" y="95810"/>
                    </a:cubicBezTo>
                    <a:cubicBezTo>
                      <a:pt x="78424" y="97677"/>
                      <a:pt x="76298" y="98721"/>
                      <a:pt x="73761" y="98944"/>
                    </a:cubicBezTo>
                    <a:cubicBezTo>
                      <a:pt x="65029" y="99616"/>
                      <a:pt x="57045" y="99951"/>
                      <a:pt x="49810" y="99951"/>
                    </a:cubicBezTo>
                    <a:cubicBezTo>
                      <a:pt x="28391" y="99951"/>
                      <a:pt x="17684" y="93313"/>
                      <a:pt x="17684" y="80029"/>
                    </a:cubicBezTo>
                    <a:cubicBezTo>
                      <a:pt x="17684" y="76597"/>
                      <a:pt x="18393" y="73333"/>
                      <a:pt x="19810" y="70235"/>
                    </a:cubicBezTo>
                    <a:cubicBezTo>
                      <a:pt x="21228" y="67138"/>
                      <a:pt x="23207" y="64339"/>
                      <a:pt x="25743" y="61841"/>
                    </a:cubicBezTo>
                    <a:cubicBezTo>
                      <a:pt x="28280" y="59341"/>
                      <a:pt x="30892" y="57139"/>
                      <a:pt x="33579" y="55236"/>
                    </a:cubicBezTo>
                    <a:cubicBezTo>
                      <a:pt x="36264" y="53333"/>
                      <a:pt x="39362" y="51451"/>
                      <a:pt x="42869" y="49583"/>
                    </a:cubicBezTo>
                    <a:cubicBezTo>
                      <a:pt x="43093" y="49508"/>
                      <a:pt x="43222" y="49324"/>
                      <a:pt x="43262" y="49025"/>
                    </a:cubicBezTo>
                    <a:cubicBezTo>
                      <a:pt x="43298" y="48727"/>
                      <a:pt x="43204" y="48501"/>
                      <a:pt x="42981" y="48353"/>
                    </a:cubicBezTo>
                    <a:cubicBezTo>
                      <a:pt x="41563" y="47309"/>
                      <a:pt x="39772" y="46784"/>
                      <a:pt x="37609" y="46784"/>
                    </a:cubicBezTo>
                    <a:cubicBezTo>
                      <a:pt x="34846" y="46784"/>
                      <a:pt x="31899" y="47551"/>
                      <a:pt x="28766" y="49080"/>
                    </a:cubicBezTo>
                    <a:cubicBezTo>
                      <a:pt x="25632" y="50609"/>
                      <a:pt x="23020" y="52383"/>
                      <a:pt x="20929" y="54397"/>
                    </a:cubicBezTo>
                    <a:cubicBezTo>
                      <a:pt x="19364" y="55963"/>
                      <a:pt x="17723" y="57830"/>
                      <a:pt x="16007" y="59992"/>
                    </a:cubicBezTo>
                    <a:cubicBezTo>
                      <a:pt x="14363" y="61935"/>
                      <a:pt x="12312" y="63090"/>
                      <a:pt x="9851" y="63464"/>
                    </a:cubicBezTo>
                    <a:cubicBezTo>
                      <a:pt x="9402" y="63539"/>
                      <a:pt x="8916" y="63576"/>
                      <a:pt x="8394" y="63576"/>
                    </a:cubicBezTo>
                    <a:cubicBezTo>
                      <a:pt x="6455" y="63576"/>
                      <a:pt x="4663" y="62942"/>
                      <a:pt x="3022" y="61672"/>
                    </a:cubicBezTo>
                    <a:cubicBezTo>
                      <a:pt x="1155" y="60255"/>
                      <a:pt x="148" y="58388"/>
                      <a:pt x="0" y="56077"/>
                    </a:cubicBezTo>
                    <a:cubicBezTo>
                      <a:pt x="0" y="55927"/>
                      <a:pt x="0" y="55779"/>
                      <a:pt x="0" y="55628"/>
                    </a:cubicBezTo>
                    <a:cubicBezTo>
                      <a:pt x="0" y="53390"/>
                      <a:pt x="784" y="51487"/>
                      <a:pt x="2350" y="49921"/>
                    </a:cubicBezTo>
                    <a:cubicBezTo>
                      <a:pt x="9736" y="42682"/>
                      <a:pt x="15446" y="35368"/>
                      <a:pt x="19476" y="27981"/>
                    </a:cubicBezTo>
                    <a:cubicBezTo>
                      <a:pt x="19551" y="27758"/>
                      <a:pt x="19533" y="27535"/>
                      <a:pt x="19418" y="27309"/>
                    </a:cubicBezTo>
                    <a:cubicBezTo>
                      <a:pt x="19307" y="27086"/>
                      <a:pt x="19141" y="26974"/>
                      <a:pt x="18915" y="26974"/>
                    </a:cubicBezTo>
                    <a:cubicBezTo>
                      <a:pt x="15708" y="26974"/>
                      <a:pt x="12424" y="26899"/>
                      <a:pt x="9067" y="26751"/>
                    </a:cubicBezTo>
                    <a:cubicBezTo>
                      <a:pt x="6829" y="26600"/>
                      <a:pt x="4943" y="25707"/>
                      <a:pt x="3414" y="24063"/>
                    </a:cubicBezTo>
                    <a:cubicBezTo>
                      <a:pt x="1885" y="22422"/>
                      <a:pt x="1119" y="20483"/>
                      <a:pt x="1119" y="18245"/>
                    </a:cubicBezTo>
                    <a:cubicBezTo>
                      <a:pt x="1119" y="16155"/>
                      <a:pt x="1903" y="14399"/>
                      <a:pt x="3469" y="12982"/>
                    </a:cubicBezTo>
                    <a:cubicBezTo>
                      <a:pt x="4886" y="11715"/>
                      <a:pt x="6491" y="11082"/>
                      <a:pt x="8282" y="11082"/>
                    </a:cubicBezTo>
                    <a:cubicBezTo>
                      <a:pt x="8506" y="11082"/>
                      <a:pt x="8729" y="11118"/>
                      <a:pt x="8955" y="11193"/>
                    </a:cubicBezTo>
                    <a:cubicBezTo>
                      <a:pt x="13283" y="11492"/>
                      <a:pt x="17461" y="11640"/>
                      <a:pt x="21490" y="11640"/>
                    </a:cubicBezTo>
                    <a:lnTo>
                      <a:pt x="24847" y="11640"/>
                    </a:lnTo>
                    <a:cubicBezTo>
                      <a:pt x="25595" y="11640"/>
                      <a:pt x="26042" y="11266"/>
                      <a:pt x="26193" y="10521"/>
                    </a:cubicBezTo>
                    <a:cubicBezTo>
                      <a:pt x="26416" y="9776"/>
                      <a:pt x="26603" y="9028"/>
                      <a:pt x="26751" y="8283"/>
                    </a:cubicBezTo>
                    <a:cubicBezTo>
                      <a:pt x="27197" y="5746"/>
                      <a:pt x="28391" y="3692"/>
                      <a:pt x="30334" y="2126"/>
                    </a:cubicBezTo>
                    <a:cubicBezTo>
                      <a:pt x="32050" y="709"/>
                      <a:pt x="33990" y="0"/>
                      <a:pt x="36152" y="0"/>
                    </a:cubicBezTo>
                    <a:cubicBezTo>
                      <a:pt x="36375" y="0"/>
                      <a:pt x="36638" y="0"/>
                      <a:pt x="36936" y="0"/>
                    </a:cubicBezTo>
                    <a:cubicBezTo>
                      <a:pt x="39398" y="223"/>
                      <a:pt x="41340" y="1306"/>
                      <a:pt x="42758" y="3245"/>
                    </a:cubicBezTo>
                    <a:cubicBezTo>
                      <a:pt x="43726" y="4588"/>
                      <a:pt x="44211" y="6005"/>
                      <a:pt x="44211" y="7498"/>
                    </a:cubicBezTo>
                    <a:cubicBezTo>
                      <a:pt x="44211" y="8171"/>
                      <a:pt x="44100" y="8880"/>
                      <a:pt x="43877" y="9625"/>
                    </a:cubicBezTo>
                    <a:cubicBezTo>
                      <a:pt x="43877" y="9700"/>
                      <a:pt x="43838" y="9812"/>
                      <a:pt x="43765" y="9960"/>
                    </a:cubicBezTo>
                    <a:cubicBezTo>
                      <a:pt x="43690" y="10258"/>
                      <a:pt x="43744" y="10502"/>
                      <a:pt x="43931" y="10689"/>
                    </a:cubicBezTo>
                    <a:cubicBezTo>
                      <a:pt x="44118" y="10876"/>
                      <a:pt x="44323" y="10967"/>
                      <a:pt x="44546" y="10967"/>
                    </a:cubicBezTo>
                    <a:cubicBezTo>
                      <a:pt x="52832" y="10521"/>
                      <a:pt x="60068" y="9887"/>
                      <a:pt x="66263" y="9067"/>
                    </a:cubicBezTo>
                    <a:cubicBezTo>
                      <a:pt x="66562" y="8991"/>
                      <a:pt x="66897" y="8955"/>
                      <a:pt x="67270" y="8955"/>
                    </a:cubicBezTo>
                    <a:cubicBezTo>
                      <a:pt x="68911" y="8955"/>
                      <a:pt x="70365" y="9513"/>
                      <a:pt x="71635" y="10632"/>
                    </a:cubicBezTo>
                    <a:cubicBezTo>
                      <a:pt x="73200" y="11974"/>
                      <a:pt x="73985" y="13691"/>
                      <a:pt x="73985" y="15781"/>
                    </a:cubicBezTo>
                    <a:lnTo>
                      <a:pt x="73985" y="15781"/>
                    </a:lnTo>
                    <a:cubicBezTo>
                      <a:pt x="73985" y="18094"/>
                      <a:pt x="73222" y="20091"/>
                      <a:pt x="71689" y="21771"/>
                    </a:cubicBezTo>
                    <a:cubicBezTo>
                      <a:pt x="70160" y="23448"/>
                      <a:pt x="68278" y="24437"/>
                      <a:pt x="66037" y="24736"/>
                    </a:cubicBezTo>
                    <a:cubicBezTo>
                      <a:pt x="57233" y="25632"/>
                      <a:pt x="48018" y="26265"/>
                      <a:pt x="38390" y="26639"/>
                    </a:cubicBezTo>
                    <a:cubicBezTo>
                      <a:pt x="37645" y="26639"/>
                      <a:pt x="37123" y="26974"/>
                      <a:pt x="36825" y="27647"/>
                    </a:cubicBezTo>
                    <a:cubicBezTo>
                      <a:pt x="35781" y="29885"/>
                      <a:pt x="34698" y="31899"/>
                      <a:pt x="33579" y="33691"/>
                    </a:cubicBezTo>
                    <a:cubicBezTo>
                      <a:pt x="33429" y="33914"/>
                      <a:pt x="33410" y="34101"/>
                      <a:pt x="33522" y="34249"/>
                    </a:cubicBezTo>
                    <a:cubicBezTo>
                      <a:pt x="33634" y="34400"/>
                      <a:pt x="33803" y="34436"/>
                      <a:pt x="34026" y="34361"/>
                    </a:cubicBezTo>
                    <a:cubicBezTo>
                      <a:pt x="36936" y="33839"/>
                      <a:pt x="40333" y="33579"/>
                      <a:pt x="44211" y="33579"/>
                    </a:cubicBezTo>
                    <a:cubicBezTo>
                      <a:pt x="50778" y="33579"/>
                      <a:pt x="55628" y="35929"/>
                      <a:pt x="58762" y="40628"/>
                    </a:cubicBezTo>
                    <a:cubicBezTo>
                      <a:pt x="59136" y="41226"/>
                      <a:pt x="59658" y="41376"/>
                      <a:pt x="60330" y="41078"/>
                    </a:cubicBezTo>
                    <a:cubicBezTo>
                      <a:pt x="61823" y="40330"/>
                      <a:pt x="63817" y="39416"/>
                      <a:pt x="66317" y="38336"/>
                    </a:cubicBezTo>
                    <a:cubicBezTo>
                      <a:pt x="68818" y="37253"/>
                      <a:pt x="70552" y="36487"/>
                      <a:pt x="71523" y="36041"/>
                    </a:cubicBezTo>
                    <a:cubicBezTo>
                      <a:pt x="73686" y="35069"/>
                      <a:pt x="75924" y="34062"/>
                      <a:pt x="78237" y="33018"/>
                    </a:cubicBezTo>
                    <a:cubicBezTo>
                      <a:pt x="79356" y="32497"/>
                      <a:pt x="80515" y="32234"/>
                      <a:pt x="81709" y="32234"/>
                    </a:cubicBezTo>
                    <a:cubicBezTo>
                      <a:pt x="82677" y="32234"/>
                      <a:pt x="83685" y="32421"/>
                      <a:pt x="84731" y="32795"/>
                    </a:cubicBezTo>
                    <a:cubicBezTo>
                      <a:pt x="86894" y="33616"/>
                      <a:pt x="88462" y="35109"/>
                      <a:pt x="89431" y="37271"/>
                    </a:cubicBezTo>
                    <a:cubicBezTo>
                      <a:pt x="89805" y="38318"/>
                      <a:pt x="89992" y="39362"/>
                      <a:pt x="89992" y="40405"/>
                    </a:cubicBezTo>
                    <a:cubicBezTo>
                      <a:pt x="89992" y="41452"/>
                      <a:pt x="89768" y="42532"/>
                      <a:pt x="89319" y="43651"/>
                    </a:cubicBezTo>
                    <a:cubicBezTo>
                      <a:pt x="88351" y="45741"/>
                      <a:pt x="86782" y="47158"/>
                      <a:pt x="84620" y="47906"/>
                    </a:cubicBezTo>
                    <a:cubicBezTo>
                      <a:pt x="82080" y="48875"/>
                      <a:pt x="79655" y="49807"/>
                      <a:pt x="77342" y="50703"/>
                    </a:cubicBezTo>
                    <a:cubicBezTo>
                      <a:pt x="72419" y="52494"/>
                      <a:pt x="67455" y="54473"/>
                      <a:pt x="62457" y="56635"/>
                    </a:cubicBezTo>
                    <a:cubicBezTo>
                      <a:pt x="61784" y="56934"/>
                      <a:pt x="61449" y="57456"/>
                      <a:pt x="61449" y="58204"/>
                    </a:cubicBezTo>
                    <a:lnTo>
                      <a:pt x="61784" y="68052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1024" name="フリーフォーム: 図形 1023">
                <a:extLst>
                  <a:ext uri="{FF2B5EF4-FFF2-40B4-BE49-F238E27FC236}">
                    <a16:creationId xmlns:a16="http://schemas.microsoft.com/office/drawing/2014/main" id="{ADC13443-A830-D470-3555-A89B8D08C975}"/>
                  </a:ext>
                </a:extLst>
              </p:cNvPr>
              <p:cNvSpPr/>
              <p:nvPr/>
            </p:nvSpPr>
            <p:spPr>
              <a:xfrm>
                <a:off x="6272459" y="1571839"/>
                <a:ext cx="108013" cy="107787"/>
              </a:xfrm>
              <a:custGeom>
                <a:avLst/>
                <a:gdLst>
                  <a:gd name="connsiteX0" fmla="*/ 67047 w 108013"/>
                  <a:gd name="connsiteY0" fmla="*/ 84285 h 107787"/>
                  <a:gd name="connsiteX1" fmla="*/ 65928 w 108013"/>
                  <a:gd name="connsiteY1" fmla="*/ 85404 h 107787"/>
                  <a:gd name="connsiteX2" fmla="*/ 65928 w 108013"/>
                  <a:gd name="connsiteY2" fmla="*/ 89096 h 107787"/>
                  <a:gd name="connsiteX3" fmla="*/ 67047 w 108013"/>
                  <a:gd name="connsiteY3" fmla="*/ 90215 h 107787"/>
                  <a:gd name="connsiteX4" fmla="*/ 73538 w 108013"/>
                  <a:gd name="connsiteY4" fmla="*/ 90215 h 107787"/>
                  <a:gd name="connsiteX5" fmla="*/ 74657 w 108013"/>
                  <a:gd name="connsiteY5" fmla="*/ 89096 h 107787"/>
                  <a:gd name="connsiteX6" fmla="*/ 74657 w 108013"/>
                  <a:gd name="connsiteY6" fmla="*/ 85404 h 107787"/>
                  <a:gd name="connsiteX7" fmla="*/ 73538 w 108013"/>
                  <a:gd name="connsiteY7" fmla="*/ 84285 h 107787"/>
                  <a:gd name="connsiteX8" fmla="*/ 67047 w 108013"/>
                  <a:gd name="connsiteY8" fmla="*/ 84285 h 107787"/>
                  <a:gd name="connsiteX9" fmla="*/ 36490 w 108013"/>
                  <a:gd name="connsiteY9" fmla="*/ 38951 h 107787"/>
                  <a:gd name="connsiteX10" fmla="*/ 40520 w 108013"/>
                  <a:gd name="connsiteY10" fmla="*/ 40574 h 107787"/>
                  <a:gd name="connsiteX11" fmla="*/ 42200 w 108013"/>
                  <a:gd name="connsiteY11" fmla="*/ 44549 h 107787"/>
                  <a:gd name="connsiteX12" fmla="*/ 42366 w 108013"/>
                  <a:gd name="connsiteY12" fmla="*/ 44884 h 107787"/>
                  <a:gd name="connsiteX13" fmla="*/ 42646 w 108013"/>
                  <a:gd name="connsiteY13" fmla="*/ 44884 h 107787"/>
                  <a:gd name="connsiteX14" fmla="*/ 60557 w 108013"/>
                  <a:gd name="connsiteY14" fmla="*/ 23729 h 107787"/>
                  <a:gd name="connsiteX15" fmla="*/ 60557 w 108013"/>
                  <a:gd name="connsiteY15" fmla="*/ 23059 h 107787"/>
                  <a:gd name="connsiteX16" fmla="*/ 59996 w 108013"/>
                  <a:gd name="connsiteY16" fmla="*/ 22721 h 107787"/>
                  <a:gd name="connsiteX17" fmla="*/ 56412 w 108013"/>
                  <a:gd name="connsiteY17" fmla="*/ 22721 h 107787"/>
                  <a:gd name="connsiteX18" fmla="*/ 55520 w 108013"/>
                  <a:gd name="connsiteY18" fmla="*/ 23617 h 107787"/>
                  <a:gd name="connsiteX19" fmla="*/ 53505 w 108013"/>
                  <a:gd name="connsiteY19" fmla="*/ 28542 h 107787"/>
                  <a:gd name="connsiteX20" fmla="*/ 48579 w 108013"/>
                  <a:gd name="connsiteY20" fmla="*/ 30557 h 107787"/>
                  <a:gd name="connsiteX21" fmla="*/ 43596 w 108013"/>
                  <a:gd name="connsiteY21" fmla="*/ 28542 h 107787"/>
                  <a:gd name="connsiteX22" fmla="*/ 41527 w 108013"/>
                  <a:gd name="connsiteY22" fmla="*/ 23617 h 107787"/>
                  <a:gd name="connsiteX23" fmla="*/ 41527 w 108013"/>
                  <a:gd name="connsiteY23" fmla="*/ 21267 h 107787"/>
                  <a:gd name="connsiteX24" fmla="*/ 40520 w 108013"/>
                  <a:gd name="connsiteY24" fmla="*/ 20148 h 107787"/>
                  <a:gd name="connsiteX25" fmla="*/ 28319 w 108013"/>
                  <a:gd name="connsiteY25" fmla="*/ 20148 h 107787"/>
                  <a:gd name="connsiteX26" fmla="*/ 27089 w 108013"/>
                  <a:gd name="connsiteY26" fmla="*/ 21267 h 107787"/>
                  <a:gd name="connsiteX27" fmla="*/ 24066 w 108013"/>
                  <a:gd name="connsiteY27" fmla="*/ 37832 h 107787"/>
                  <a:gd name="connsiteX28" fmla="*/ 24235 w 108013"/>
                  <a:gd name="connsiteY28" fmla="*/ 38617 h 107787"/>
                  <a:gd name="connsiteX29" fmla="*/ 24962 w 108013"/>
                  <a:gd name="connsiteY29" fmla="*/ 38951 h 107787"/>
                  <a:gd name="connsiteX30" fmla="*/ 36490 w 108013"/>
                  <a:gd name="connsiteY30" fmla="*/ 38951 h 107787"/>
                  <a:gd name="connsiteX31" fmla="*/ 27200 w 108013"/>
                  <a:gd name="connsiteY31" fmla="*/ 79806 h 107787"/>
                  <a:gd name="connsiteX32" fmla="*/ 28319 w 108013"/>
                  <a:gd name="connsiteY32" fmla="*/ 78687 h 107787"/>
                  <a:gd name="connsiteX33" fmla="*/ 28319 w 108013"/>
                  <a:gd name="connsiteY33" fmla="*/ 54286 h 107787"/>
                  <a:gd name="connsiteX34" fmla="*/ 27200 w 108013"/>
                  <a:gd name="connsiteY34" fmla="*/ 53167 h 107787"/>
                  <a:gd name="connsiteX35" fmla="*/ 23059 w 108013"/>
                  <a:gd name="connsiteY35" fmla="*/ 53167 h 107787"/>
                  <a:gd name="connsiteX36" fmla="*/ 21940 w 108013"/>
                  <a:gd name="connsiteY36" fmla="*/ 54286 h 107787"/>
                  <a:gd name="connsiteX37" fmla="*/ 21940 w 108013"/>
                  <a:gd name="connsiteY37" fmla="*/ 78687 h 107787"/>
                  <a:gd name="connsiteX38" fmla="*/ 23059 w 108013"/>
                  <a:gd name="connsiteY38" fmla="*/ 79806 h 107787"/>
                  <a:gd name="connsiteX39" fmla="*/ 27200 w 108013"/>
                  <a:gd name="connsiteY39" fmla="*/ 79806 h 107787"/>
                  <a:gd name="connsiteX40" fmla="*/ 92791 w 108013"/>
                  <a:gd name="connsiteY40" fmla="*/ 23840 h 107787"/>
                  <a:gd name="connsiteX41" fmla="*/ 91672 w 108013"/>
                  <a:gd name="connsiteY41" fmla="*/ 22721 h 107787"/>
                  <a:gd name="connsiteX42" fmla="*/ 79360 w 108013"/>
                  <a:gd name="connsiteY42" fmla="*/ 22721 h 107787"/>
                  <a:gd name="connsiteX43" fmla="*/ 77791 w 108013"/>
                  <a:gd name="connsiteY43" fmla="*/ 23840 h 107787"/>
                  <a:gd name="connsiteX44" fmla="*/ 72531 w 108013"/>
                  <a:gd name="connsiteY44" fmla="*/ 34587 h 107787"/>
                  <a:gd name="connsiteX45" fmla="*/ 72477 w 108013"/>
                  <a:gd name="connsiteY45" fmla="*/ 35260 h 107787"/>
                  <a:gd name="connsiteX46" fmla="*/ 73092 w 108013"/>
                  <a:gd name="connsiteY46" fmla="*/ 35594 h 107787"/>
                  <a:gd name="connsiteX47" fmla="*/ 77233 w 108013"/>
                  <a:gd name="connsiteY47" fmla="*/ 35594 h 107787"/>
                  <a:gd name="connsiteX48" fmla="*/ 78798 w 108013"/>
                  <a:gd name="connsiteY48" fmla="*/ 34587 h 107787"/>
                  <a:gd name="connsiteX49" fmla="*/ 78798 w 108013"/>
                  <a:gd name="connsiteY49" fmla="*/ 34475 h 107787"/>
                  <a:gd name="connsiteX50" fmla="*/ 83724 w 108013"/>
                  <a:gd name="connsiteY50" fmla="*/ 28431 h 107787"/>
                  <a:gd name="connsiteX51" fmla="*/ 89211 w 108013"/>
                  <a:gd name="connsiteY51" fmla="*/ 26862 h 107787"/>
                  <a:gd name="connsiteX52" fmla="*/ 91225 w 108013"/>
                  <a:gd name="connsiteY52" fmla="*/ 27089 h 107787"/>
                  <a:gd name="connsiteX53" fmla="*/ 91672 w 108013"/>
                  <a:gd name="connsiteY53" fmla="*/ 27200 h 107787"/>
                  <a:gd name="connsiteX54" fmla="*/ 92456 w 108013"/>
                  <a:gd name="connsiteY54" fmla="*/ 26920 h 107787"/>
                  <a:gd name="connsiteX55" fmla="*/ 92791 w 108013"/>
                  <a:gd name="connsiteY55" fmla="*/ 26193 h 107787"/>
                  <a:gd name="connsiteX56" fmla="*/ 92791 w 108013"/>
                  <a:gd name="connsiteY56" fmla="*/ 23840 h 107787"/>
                  <a:gd name="connsiteX57" fmla="*/ 73538 w 108013"/>
                  <a:gd name="connsiteY57" fmla="*/ 54624 h 107787"/>
                  <a:gd name="connsiteX58" fmla="*/ 74657 w 108013"/>
                  <a:gd name="connsiteY58" fmla="*/ 53502 h 107787"/>
                  <a:gd name="connsiteX59" fmla="*/ 74657 w 108013"/>
                  <a:gd name="connsiteY59" fmla="*/ 50368 h 107787"/>
                  <a:gd name="connsiteX60" fmla="*/ 73538 w 108013"/>
                  <a:gd name="connsiteY60" fmla="*/ 49249 h 107787"/>
                  <a:gd name="connsiteX61" fmla="*/ 67047 w 108013"/>
                  <a:gd name="connsiteY61" fmla="*/ 49249 h 107787"/>
                  <a:gd name="connsiteX62" fmla="*/ 65928 w 108013"/>
                  <a:gd name="connsiteY62" fmla="*/ 50368 h 107787"/>
                  <a:gd name="connsiteX63" fmla="*/ 65928 w 108013"/>
                  <a:gd name="connsiteY63" fmla="*/ 53502 h 107787"/>
                  <a:gd name="connsiteX64" fmla="*/ 67047 w 108013"/>
                  <a:gd name="connsiteY64" fmla="*/ 54624 h 107787"/>
                  <a:gd name="connsiteX65" fmla="*/ 73538 w 108013"/>
                  <a:gd name="connsiteY65" fmla="*/ 54624 h 107787"/>
                  <a:gd name="connsiteX66" fmla="*/ 73538 w 108013"/>
                  <a:gd name="connsiteY66" fmla="*/ 72419 h 107787"/>
                  <a:gd name="connsiteX67" fmla="*/ 74657 w 108013"/>
                  <a:gd name="connsiteY67" fmla="*/ 71300 h 107787"/>
                  <a:gd name="connsiteX68" fmla="*/ 74657 w 108013"/>
                  <a:gd name="connsiteY68" fmla="*/ 67717 h 107787"/>
                  <a:gd name="connsiteX69" fmla="*/ 73538 w 108013"/>
                  <a:gd name="connsiteY69" fmla="*/ 66598 h 107787"/>
                  <a:gd name="connsiteX70" fmla="*/ 67047 w 108013"/>
                  <a:gd name="connsiteY70" fmla="*/ 66598 h 107787"/>
                  <a:gd name="connsiteX71" fmla="*/ 65928 w 108013"/>
                  <a:gd name="connsiteY71" fmla="*/ 67717 h 107787"/>
                  <a:gd name="connsiteX72" fmla="*/ 65928 w 108013"/>
                  <a:gd name="connsiteY72" fmla="*/ 71300 h 107787"/>
                  <a:gd name="connsiteX73" fmla="*/ 67047 w 108013"/>
                  <a:gd name="connsiteY73" fmla="*/ 72419 h 107787"/>
                  <a:gd name="connsiteX74" fmla="*/ 73538 w 108013"/>
                  <a:gd name="connsiteY74" fmla="*/ 72419 h 107787"/>
                  <a:gd name="connsiteX75" fmla="*/ 101297 w 108013"/>
                  <a:gd name="connsiteY75" fmla="*/ 90215 h 107787"/>
                  <a:gd name="connsiteX76" fmla="*/ 106056 w 108013"/>
                  <a:gd name="connsiteY76" fmla="*/ 92175 h 107787"/>
                  <a:gd name="connsiteX77" fmla="*/ 108014 w 108013"/>
                  <a:gd name="connsiteY77" fmla="*/ 96932 h 107787"/>
                  <a:gd name="connsiteX78" fmla="*/ 106056 w 108013"/>
                  <a:gd name="connsiteY78" fmla="*/ 101689 h 107787"/>
                  <a:gd name="connsiteX79" fmla="*/ 101297 w 108013"/>
                  <a:gd name="connsiteY79" fmla="*/ 103646 h 107787"/>
                  <a:gd name="connsiteX80" fmla="*/ 66263 w 108013"/>
                  <a:gd name="connsiteY80" fmla="*/ 103646 h 107787"/>
                  <a:gd name="connsiteX81" fmla="*/ 65928 w 108013"/>
                  <a:gd name="connsiteY81" fmla="*/ 104096 h 107787"/>
                  <a:gd name="connsiteX82" fmla="*/ 64809 w 108013"/>
                  <a:gd name="connsiteY82" fmla="*/ 106726 h 107787"/>
                  <a:gd name="connsiteX83" fmla="*/ 62233 w 108013"/>
                  <a:gd name="connsiteY83" fmla="*/ 107787 h 107787"/>
                  <a:gd name="connsiteX84" fmla="*/ 58092 w 108013"/>
                  <a:gd name="connsiteY84" fmla="*/ 107787 h 107787"/>
                  <a:gd name="connsiteX85" fmla="*/ 52552 w 108013"/>
                  <a:gd name="connsiteY85" fmla="*/ 105549 h 107787"/>
                  <a:gd name="connsiteX86" fmla="*/ 50256 w 108013"/>
                  <a:gd name="connsiteY86" fmla="*/ 100066 h 107787"/>
                  <a:gd name="connsiteX87" fmla="*/ 50256 w 108013"/>
                  <a:gd name="connsiteY87" fmla="*/ 59884 h 107787"/>
                  <a:gd name="connsiteX88" fmla="*/ 50256 w 108013"/>
                  <a:gd name="connsiteY88" fmla="*/ 59772 h 107787"/>
                  <a:gd name="connsiteX89" fmla="*/ 49698 w 108013"/>
                  <a:gd name="connsiteY89" fmla="*/ 59772 h 107787"/>
                  <a:gd name="connsiteX90" fmla="*/ 42869 w 108013"/>
                  <a:gd name="connsiteY90" fmla="*/ 51487 h 107787"/>
                  <a:gd name="connsiteX91" fmla="*/ 42477 w 108013"/>
                  <a:gd name="connsiteY91" fmla="*/ 51375 h 107787"/>
                  <a:gd name="connsiteX92" fmla="*/ 42200 w 108013"/>
                  <a:gd name="connsiteY92" fmla="*/ 51713 h 107787"/>
                  <a:gd name="connsiteX93" fmla="*/ 42200 w 108013"/>
                  <a:gd name="connsiteY93" fmla="*/ 84285 h 107787"/>
                  <a:gd name="connsiteX94" fmla="*/ 39343 w 108013"/>
                  <a:gd name="connsiteY94" fmla="*/ 91168 h 107787"/>
                  <a:gd name="connsiteX95" fmla="*/ 32461 w 108013"/>
                  <a:gd name="connsiteY95" fmla="*/ 94021 h 107787"/>
                  <a:gd name="connsiteX96" fmla="*/ 22947 w 108013"/>
                  <a:gd name="connsiteY96" fmla="*/ 94021 h 107787"/>
                  <a:gd name="connsiteX97" fmla="*/ 21940 w 108013"/>
                  <a:gd name="connsiteY97" fmla="*/ 95029 h 107787"/>
                  <a:gd name="connsiteX98" fmla="*/ 21940 w 108013"/>
                  <a:gd name="connsiteY98" fmla="*/ 96259 h 107787"/>
                  <a:gd name="connsiteX99" fmla="*/ 20037 w 108013"/>
                  <a:gd name="connsiteY99" fmla="*/ 100904 h 107787"/>
                  <a:gd name="connsiteX100" fmla="*/ 15335 w 108013"/>
                  <a:gd name="connsiteY100" fmla="*/ 102865 h 107787"/>
                  <a:gd name="connsiteX101" fmla="*/ 10635 w 108013"/>
                  <a:gd name="connsiteY101" fmla="*/ 100904 h 107787"/>
                  <a:gd name="connsiteX102" fmla="*/ 8732 w 108013"/>
                  <a:gd name="connsiteY102" fmla="*/ 96259 h 107787"/>
                  <a:gd name="connsiteX103" fmla="*/ 8732 w 108013"/>
                  <a:gd name="connsiteY103" fmla="*/ 78799 h 107787"/>
                  <a:gd name="connsiteX104" fmla="*/ 8620 w 108013"/>
                  <a:gd name="connsiteY104" fmla="*/ 78630 h 107787"/>
                  <a:gd name="connsiteX105" fmla="*/ 8397 w 108013"/>
                  <a:gd name="connsiteY105" fmla="*/ 78687 h 107787"/>
                  <a:gd name="connsiteX106" fmla="*/ 6213 w 108013"/>
                  <a:gd name="connsiteY106" fmla="*/ 79637 h 107787"/>
                  <a:gd name="connsiteX107" fmla="*/ 4256 w 108013"/>
                  <a:gd name="connsiteY107" fmla="*/ 78241 h 107787"/>
                  <a:gd name="connsiteX108" fmla="*/ 2015 w 108013"/>
                  <a:gd name="connsiteY108" fmla="*/ 73873 h 107787"/>
                  <a:gd name="connsiteX109" fmla="*/ 0 w 108013"/>
                  <a:gd name="connsiteY109" fmla="*/ 65814 h 107787"/>
                  <a:gd name="connsiteX110" fmla="*/ 1792 w 108013"/>
                  <a:gd name="connsiteY110" fmla="*/ 57981 h 107787"/>
                  <a:gd name="connsiteX111" fmla="*/ 11419 w 108013"/>
                  <a:gd name="connsiteY111" fmla="*/ 21156 h 107787"/>
                  <a:gd name="connsiteX112" fmla="*/ 11193 w 108013"/>
                  <a:gd name="connsiteY112" fmla="*/ 20429 h 107787"/>
                  <a:gd name="connsiteX113" fmla="*/ 10524 w 108013"/>
                  <a:gd name="connsiteY113" fmla="*/ 20148 h 107787"/>
                  <a:gd name="connsiteX114" fmla="*/ 8955 w 108013"/>
                  <a:gd name="connsiteY114" fmla="*/ 20148 h 107787"/>
                  <a:gd name="connsiteX115" fmla="*/ 3638 w 108013"/>
                  <a:gd name="connsiteY115" fmla="*/ 17965 h 107787"/>
                  <a:gd name="connsiteX116" fmla="*/ 1457 w 108013"/>
                  <a:gd name="connsiteY116" fmla="*/ 12650 h 107787"/>
                  <a:gd name="connsiteX117" fmla="*/ 3638 w 108013"/>
                  <a:gd name="connsiteY117" fmla="*/ 7332 h 107787"/>
                  <a:gd name="connsiteX118" fmla="*/ 8955 w 108013"/>
                  <a:gd name="connsiteY118" fmla="*/ 5149 h 107787"/>
                  <a:gd name="connsiteX119" fmla="*/ 39959 w 108013"/>
                  <a:gd name="connsiteY119" fmla="*/ 5149 h 107787"/>
                  <a:gd name="connsiteX120" fmla="*/ 42311 w 108013"/>
                  <a:gd name="connsiteY120" fmla="*/ 6156 h 107787"/>
                  <a:gd name="connsiteX121" fmla="*/ 43319 w 108013"/>
                  <a:gd name="connsiteY121" fmla="*/ 8506 h 107787"/>
                  <a:gd name="connsiteX122" fmla="*/ 43654 w 108013"/>
                  <a:gd name="connsiteY122" fmla="*/ 8955 h 107787"/>
                  <a:gd name="connsiteX123" fmla="*/ 65479 w 108013"/>
                  <a:gd name="connsiteY123" fmla="*/ 8955 h 107787"/>
                  <a:gd name="connsiteX124" fmla="*/ 66936 w 108013"/>
                  <a:gd name="connsiteY124" fmla="*/ 7836 h 107787"/>
                  <a:gd name="connsiteX125" fmla="*/ 67271 w 108013"/>
                  <a:gd name="connsiteY125" fmla="*/ 6491 h 107787"/>
                  <a:gd name="connsiteX126" fmla="*/ 71077 w 108013"/>
                  <a:gd name="connsiteY126" fmla="*/ 1457 h 107787"/>
                  <a:gd name="connsiteX127" fmla="*/ 75553 w 108013"/>
                  <a:gd name="connsiteY127" fmla="*/ 0 h 107787"/>
                  <a:gd name="connsiteX128" fmla="*/ 77122 w 108013"/>
                  <a:gd name="connsiteY128" fmla="*/ 112 h 107787"/>
                  <a:gd name="connsiteX129" fmla="*/ 78352 w 108013"/>
                  <a:gd name="connsiteY129" fmla="*/ 335 h 107787"/>
                  <a:gd name="connsiteX130" fmla="*/ 82493 w 108013"/>
                  <a:gd name="connsiteY130" fmla="*/ 3134 h 107787"/>
                  <a:gd name="connsiteX131" fmla="*/ 83501 w 108013"/>
                  <a:gd name="connsiteY131" fmla="*/ 6379 h 107787"/>
                  <a:gd name="connsiteX132" fmla="*/ 83278 w 108013"/>
                  <a:gd name="connsiteY132" fmla="*/ 8171 h 107787"/>
                  <a:gd name="connsiteX133" fmla="*/ 83836 w 108013"/>
                  <a:gd name="connsiteY133" fmla="*/ 8955 h 107787"/>
                  <a:gd name="connsiteX134" fmla="*/ 97716 w 108013"/>
                  <a:gd name="connsiteY134" fmla="*/ 8955 h 107787"/>
                  <a:gd name="connsiteX135" fmla="*/ 104599 w 108013"/>
                  <a:gd name="connsiteY135" fmla="*/ 11808 h 107787"/>
                  <a:gd name="connsiteX136" fmla="*/ 107452 w 108013"/>
                  <a:gd name="connsiteY136" fmla="*/ 18691 h 107787"/>
                  <a:gd name="connsiteX137" fmla="*/ 107452 w 108013"/>
                  <a:gd name="connsiteY137" fmla="*/ 20818 h 107787"/>
                  <a:gd name="connsiteX138" fmla="*/ 104599 w 108013"/>
                  <a:gd name="connsiteY138" fmla="*/ 27704 h 107787"/>
                  <a:gd name="connsiteX139" fmla="*/ 97716 w 108013"/>
                  <a:gd name="connsiteY139" fmla="*/ 30557 h 107787"/>
                  <a:gd name="connsiteX140" fmla="*/ 96932 w 108013"/>
                  <a:gd name="connsiteY140" fmla="*/ 30557 h 107787"/>
                  <a:gd name="connsiteX141" fmla="*/ 95252 w 108013"/>
                  <a:gd name="connsiteY141" fmla="*/ 31565 h 107787"/>
                  <a:gd name="connsiteX142" fmla="*/ 93798 w 108013"/>
                  <a:gd name="connsiteY142" fmla="*/ 34587 h 107787"/>
                  <a:gd name="connsiteX143" fmla="*/ 93798 w 108013"/>
                  <a:gd name="connsiteY143" fmla="*/ 35260 h 107787"/>
                  <a:gd name="connsiteX144" fmla="*/ 94359 w 108013"/>
                  <a:gd name="connsiteY144" fmla="*/ 35594 h 107787"/>
                  <a:gd name="connsiteX145" fmla="*/ 98835 w 108013"/>
                  <a:gd name="connsiteY145" fmla="*/ 35594 h 107787"/>
                  <a:gd name="connsiteX146" fmla="*/ 103649 w 108013"/>
                  <a:gd name="connsiteY146" fmla="*/ 37609 h 107787"/>
                  <a:gd name="connsiteX147" fmla="*/ 105664 w 108013"/>
                  <a:gd name="connsiteY147" fmla="*/ 42423 h 107787"/>
                  <a:gd name="connsiteX148" fmla="*/ 103649 w 108013"/>
                  <a:gd name="connsiteY148" fmla="*/ 47234 h 107787"/>
                  <a:gd name="connsiteX149" fmla="*/ 98835 w 108013"/>
                  <a:gd name="connsiteY149" fmla="*/ 49249 h 107787"/>
                  <a:gd name="connsiteX150" fmla="*/ 91111 w 108013"/>
                  <a:gd name="connsiteY150" fmla="*/ 49249 h 107787"/>
                  <a:gd name="connsiteX151" fmla="*/ 89992 w 108013"/>
                  <a:gd name="connsiteY151" fmla="*/ 50368 h 107787"/>
                  <a:gd name="connsiteX152" fmla="*/ 89992 w 108013"/>
                  <a:gd name="connsiteY152" fmla="*/ 53502 h 107787"/>
                  <a:gd name="connsiteX153" fmla="*/ 91111 w 108013"/>
                  <a:gd name="connsiteY153" fmla="*/ 54624 h 107787"/>
                  <a:gd name="connsiteX154" fmla="*/ 96820 w 108013"/>
                  <a:gd name="connsiteY154" fmla="*/ 54624 h 107787"/>
                  <a:gd name="connsiteX155" fmla="*/ 101019 w 108013"/>
                  <a:gd name="connsiteY155" fmla="*/ 56358 h 107787"/>
                  <a:gd name="connsiteX156" fmla="*/ 102753 w 108013"/>
                  <a:gd name="connsiteY156" fmla="*/ 60553 h 107787"/>
                  <a:gd name="connsiteX157" fmla="*/ 101019 w 108013"/>
                  <a:gd name="connsiteY157" fmla="*/ 64806 h 107787"/>
                  <a:gd name="connsiteX158" fmla="*/ 96820 w 108013"/>
                  <a:gd name="connsiteY158" fmla="*/ 66598 h 107787"/>
                  <a:gd name="connsiteX159" fmla="*/ 91111 w 108013"/>
                  <a:gd name="connsiteY159" fmla="*/ 66598 h 107787"/>
                  <a:gd name="connsiteX160" fmla="*/ 89992 w 108013"/>
                  <a:gd name="connsiteY160" fmla="*/ 67717 h 107787"/>
                  <a:gd name="connsiteX161" fmla="*/ 89992 w 108013"/>
                  <a:gd name="connsiteY161" fmla="*/ 71300 h 107787"/>
                  <a:gd name="connsiteX162" fmla="*/ 91111 w 108013"/>
                  <a:gd name="connsiteY162" fmla="*/ 72419 h 107787"/>
                  <a:gd name="connsiteX163" fmla="*/ 96820 w 108013"/>
                  <a:gd name="connsiteY163" fmla="*/ 72419 h 107787"/>
                  <a:gd name="connsiteX164" fmla="*/ 101019 w 108013"/>
                  <a:gd name="connsiteY164" fmla="*/ 74154 h 107787"/>
                  <a:gd name="connsiteX165" fmla="*/ 102753 w 108013"/>
                  <a:gd name="connsiteY165" fmla="*/ 78352 h 107787"/>
                  <a:gd name="connsiteX166" fmla="*/ 101019 w 108013"/>
                  <a:gd name="connsiteY166" fmla="*/ 82548 h 107787"/>
                  <a:gd name="connsiteX167" fmla="*/ 96820 w 108013"/>
                  <a:gd name="connsiteY167" fmla="*/ 84285 h 107787"/>
                  <a:gd name="connsiteX168" fmla="*/ 91111 w 108013"/>
                  <a:gd name="connsiteY168" fmla="*/ 84285 h 107787"/>
                  <a:gd name="connsiteX169" fmla="*/ 89992 w 108013"/>
                  <a:gd name="connsiteY169" fmla="*/ 85404 h 107787"/>
                  <a:gd name="connsiteX170" fmla="*/ 89992 w 108013"/>
                  <a:gd name="connsiteY170" fmla="*/ 89096 h 107787"/>
                  <a:gd name="connsiteX171" fmla="*/ 91111 w 108013"/>
                  <a:gd name="connsiteY171" fmla="*/ 90215 h 107787"/>
                  <a:gd name="connsiteX172" fmla="*/ 101297 w 108013"/>
                  <a:gd name="connsiteY172" fmla="*/ 90215 h 107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108013" h="107787">
                    <a:moveTo>
                      <a:pt x="67047" y="84285"/>
                    </a:moveTo>
                    <a:cubicBezTo>
                      <a:pt x="66299" y="84285"/>
                      <a:pt x="65928" y="84656"/>
                      <a:pt x="65928" y="85404"/>
                    </a:cubicBezTo>
                    <a:lnTo>
                      <a:pt x="65928" y="89096"/>
                    </a:lnTo>
                    <a:cubicBezTo>
                      <a:pt x="65928" y="89844"/>
                      <a:pt x="66299" y="90215"/>
                      <a:pt x="67047" y="90215"/>
                    </a:cubicBezTo>
                    <a:lnTo>
                      <a:pt x="73538" y="90215"/>
                    </a:lnTo>
                    <a:cubicBezTo>
                      <a:pt x="74286" y="90215"/>
                      <a:pt x="74657" y="89844"/>
                      <a:pt x="74657" y="89096"/>
                    </a:cubicBezTo>
                    <a:lnTo>
                      <a:pt x="74657" y="85404"/>
                    </a:lnTo>
                    <a:cubicBezTo>
                      <a:pt x="74657" y="84656"/>
                      <a:pt x="74286" y="84285"/>
                      <a:pt x="73538" y="84285"/>
                    </a:cubicBezTo>
                    <a:lnTo>
                      <a:pt x="67047" y="84285"/>
                    </a:lnTo>
                    <a:close/>
                    <a:moveTo>
                      <a:pt x="36490" y="38951"/>
                    </a:moveTo>
                    <a:cubicBezTo>
                      <a:pt x="38059" y="38951"/>
                      <a:pt x="39401" y="39494"/>
                      <a:pt x="40520" y="40574"/>
                    </a:cubicBezTo>
                    <a:cubicBezTo>
                      <a:pt x="41639" y="41657"/>
                      <a:pt x="42200" y="42981"/>
                      <a:pt x="42200" y="44549"/>
                    </a:cubicBezTo>
                    <a:cubicBezTo>
                      <a:pt x="42200" y="44697"/>
                      <a:pt x="42254" y="44809"/>
                      <a:pt x="42366" y="44884"/>
                    </a:cubicBezTo>
                    <a:cubicBezTo>
                      <a:pt x="42477" y="44960"/>
                      <a:pt x="42571" y="44960"/>
                      <a:pt x="42646" y="44884"/>
                    </a:cubicBezTo>
                    <a:cubicBezTo>
                      <a:pt x="49961" y="39437"/>
                      <a:pt x="55930" y="32385"/>
                      <a:pt x="60557" y="23729"/>
                    </a:cubicBezTo>
                    <a:cubicBezTo>
                      <a:pt x="60704" y="23505"/>
                      <a:pt x="60704" y="23282"/>
                      <a:pt x="60557" y="23059"/>
                    </a:cubicBezTo>
                    <a:cubicBezTo>
                      <a:pt x="60406" y="22833"/>
                      <a:pt x="60219" y="22721"/>
                      <a:pt x="59996" y="22721"/>
                    </a:cubicBezTo>
                    <a:lnTo>
                      <a:pt x="56412" y="22721"/>
                    </a:lnTo>
                    <a:cubicBezTo>
                      <a:pt x="55818" y="22721"/>
                      <a:pt x="55520" y="23020"/>
                      <a:pt x="55520" y="23617"/>
                    </a:cubicBezTo>
                    <a:cubicBezTo>
                      <a:pt x="55520" y="25556"/>
                      <a:pt x="54847" y="27200"/>
                      <a:pt x="53505" y="28542"/>
                    </a:cubicBezTo>
                    <a:cubicBezTo>
                      <a:pt x="52159" y="29885"/>
                      <a:pt x="50519" y="30557"/>
                      <a:pt x="48579" y="30557"/>
                    </a:cubicBezTo>
                    <a:cubicBezTo>
                      <a:pt x="46640" y="30557"/>
                      <a:pt x="44978" y="29885"/>
                      <a:pt x="43596" y="28542"/>
                    </a:cubicBezTo>
                    <a:cubicBezTo>
                      <a:pt x="42218" y="27200"/>
                      <a:pt x="41527" y="25556"/>
                      <a:pt x="41527" y="23617"/>
                    </a:cubicBezTo>
                    <a:lnTo>
                      <a:pt x="41527" y="21267"/>
                    </a:lnTo>
                    <a:cubicBezTo>
                      <a:pt x="41527" y="20522"/>
                      <a:pt x="41193" y="20148"/>
                      <a:pt x="40520" y="20148"/>
                    </a:cubicBezTo>
                    <a:lnTo>
                      <a:pt x="28319" y="20148"/>
                    </a:lnTo>
                    <a:cubicBezTo>
                      <a:pt x="27647" y="20148"/>
                      <a:pt x="27236" y="20522"/>
                      <a:pt x="27089" y="21267"/>
                    </a:cubicBezTo>
                    <a:cubicBezTo>
                      <a:pt x="26268" y="26862"/>
                      <a:pt x="25261" y="32385"/>
                      <a:pt x="24066" y="37832"/>
                    </a:cubicBezTo>
                    <a:cubicBezTo>
                      <a:pt x="23991" y="38131"/>
                      <a:pt x="24048" y="38393"/>
                      <a:pt x="24235" y="38617"/>
                    </a:cubicBezTo>
                    <a:cubicBezTo>
                      <a:pt x="24419" y="38840"/>
                      <a:pt x="24664" y="38951"/>
                      <a:pt x="24962" y="38951"/>
                    </a:cubicBezTo>
                    <a:lnTo>
                      <a:pt x="36490" y="38951"/>
                    </a:lnTo>
                    <a:close/>
                    <a:moveTo>
                      <a:pt x="27200" y="79806"/>
                    </a:moveTo>
                    <a:cubicBezTo>
                      <a:pt x="27945" y="79806"/>
                      <a:pt x="28319" y="79432"/>
                      <a:pt x="28319" y="78687"/>
                    </a:cubicBezTo>
                    <a:lnTo>
                      <a:pt x="28319" y="54286"/>
                    </a:lnTo>
                    <a:cubicBezTo>
                      <a:pt x="28319" y="53541"/>
                      <a:pt x="27945" y="53167"/>
                      <a:pt x="27200" y="53167"/>
                    </a:cubicBezTo>
                    <a:lnTo>
                      <a:pt x="23059" y="53167"/>
                    </a:lnTo>
                    <a:cubicBezTo>
                      <a:pt x="22314" y="53167"/>
                      <a:pt x="21940" y="53541"/>
                      <a:pt x="21940" y="54286"/>
                    </a:cubicBezTo>
                    <a:lnTo>
                      <a:pt x="21940" y="78687"/>
                    </a:lnTo>
                    <a:cubicBezTo>
                      <a:pt x="21940" y="79432"/>
                      <a:pt x="22314" y="79806"/>
                      <a:pt x="23059" y="79806"/>
                    </a:cubicBezTo>
                    <a:lnTo>
                      <a:pt x="27200" y="79806"/>
                    </a:lnTo>
                    <a:close/>
                    <a:moveTo>
                      <a:pt x="92791" y="23840"/>
                    </a:moveTo>
                    <a:cubicBezTo>
                      <a:pt x="92791" y="23095"/>
                      <a:pt x="92417" y="22721"/>
                      <a:pt x="91672" y="22721"/>
                    </a:cubicBezTo>
                    <a:lnTo>
                      <a:pt x="79360" y="22721"/>
                    </a:lnTo>
                    <a:cubicBezTo>
                      <a:pt x="78615" y="22721"/>
                      <a:pt x="78090" y="23095"/>
                      <a:pt x="77791" y="23840"/>
                    </a:cubicBezTo>
                    <a:cubicBezTo>
                      <a:pt x="76374" y="27273"/>
                      <a:pt x="74621" y="30856"/>
                      <a:pt x="72531" y="34587"/>
                    </a:cubicBezTo>
                    <a:cubicBezTo>
                      <a:pt x="72383" y="34810"/>
                      <a:pt x="72365" y="35033"/>
                      <a:pt x="72477" y="35260"/>
                    </a:cubicBezTo>
                    <a:cubicBezTo>
                      <a:pt x="72588" y="35483"/>
                      <a:pt x="72793" y="35594"/>
                      <a:pt x="73092" y="35594"/>
                    </a:cubicBezTo>
                    <a:lnTo>
                      <a:pt x="77233" y="35594"/>
                    </a:lnTo>
                    <a:cubicBezTo>
                      <a:pt x="77978" y="35594"/>
                      <a:pt x="78500" y="35260"/>
                      <a:pt x="78798" y="34587"/>
                    </a:cubicBezTo>
                    <a:cubicBezTo>
                      <a:pt x="78798" y="34511"/>
                      <a:pt x="78798" y="34475"/>
                      <a:pt x="78798" y="34475"/>
                    </a:cubicBezTo>
                    <a:cubicBezTo>
                      <a:pt x="79770" y="31863"/>
                      <a:pt x="81411" y="29848"/>
                      <a:pt x="83724" y="28431"/>
                    </a:cubicBezTo>
                    <a:cubicBezTo>
                      <a:pt x="85440" y="27387"/>
                      <a:pt x="87268" y="26862"/>
                      <a:pt x="89211" y="26862"/>
                    </a:cubicBezTo>
                    <a:cubicBezTo>
                      <a:pt x="89880" y="26862"/>
                      <a:pt x="90553" y="26938"/>
                      <a:pt x="91225" y="27089"/>
                    </a:cubicBezTo>
                    <a:lnTo>
                      <a:pt x="91672" y="27200"/>
                    </a:lnTo>
                    <a:cubicBezTo>
                      <a:pt x="91970" y="27200"/>
                      <a:pt x="92230" y="27107"/>
                      <a:pt x="92456" y="26920"/>
                    </a:cubicBezTo>
                    <a:cubicBezTo>
                      <a:pt x="92679" y="26733"/>
                      <a:pt x="92791" y="26491"/>
                      <a:pt x="92791" y="26193"/>
                    </a:cubicBezTo>
                    <a:lnTo>
                      <a:pt x="92791" y="23840"/>
                    </a:lnTo>
                    <a:close/>
                    <a:moveTo>
                      <a:pt x="73538" y="54624"/>
                    </a:moveTo>
                    <a:cubicBezTo>
                      <a:pt x="74286" y="54624"/>
                      <a:pt x="74657" y="54250"/>
                      <a:pt x="74657" y="53502"/>
                    </a:cubicBezTo>
                    <a:lnTo>
                      <a:pt x="74657" y="50368"/>
                    </a:lnTo>
                    <a:cubicBezTo>
                      <a:pt x="74657" y="49623"/>
                      <a:pt x="74286" y="49249"/>
                      <a:pt x="73538" y="49249"/>
                    </a:cubicBezTo>
                    <a:lnTo>
                      <a:pt x="67047" y="49249"/>
                    </a:lnTo>
                    <a:cubicBezTo>
                      <a:pt x="66299" y="49249"/>
                      <a:pt x="65928" y="49623"/>
                      <a:pt x="65928" y="50368"/>
                    </a:cubicBezTo>
                    <a:lnTo>
                      <a:pt x="65928" y="53502"/>
                    </a:lnTo>
                    <a:cubicBezTo>
                      <a:pt x="65928" y="54250"/>
                      <a:pt x="66299" y="54624"/>
                      <a:pt x="67047" y="54624"/>
                    </a:cubicBezTo>
                    <a:lnTo>
                      <a:pt x="73538" y="54624"/>
                    </a:lnTo>
                    <a:close/>
                    <a:moveTo>
                      <a:pt x="73538" y="72419"/>
                    </a:moveTo>
                    <a:cubicBezTo>
                      <a:pt x="74286" y="72419"/>
                      <a:pt x="74657" y="72045"/>
                      <a:pt x="74657" y="71300"/>
                    </a:cubicBezTo>
                    <a:lnTo>
                      <a:pt x="74657" y="67717"/>
                    </a:lnTo>
                    <a:cubicBezTo>
                      <a:pt x="74657" y="66972"/>
                      <a:pt x="74286" y="66598"/>
                      <a:pt x="73538" y="66598"/>
                    </a:cubicBezTo>
                    <a:lnTo>
                      <a:pt x="67047" y="66598"/>
                    </a:lnTo>
                    <a:cubicBezTo>
                      <a:pt x="66299" y="66598"/>
                      <a:pt x="65928" y="66972"/>
                      <a:pt x="65928" y="67717"/>
                    </a:cubicBezTo>
                    <a:lnTo>
                      <a:pt x="65928" y="71300"/>
                    </a:lnTo>
                    <a:cubicBezTo>
                      <a:pt x="65928" y="72045"/>
                      <a:pt x="66299" y="72419"/>
                      <a:pt x="67047" y="72419"/>
                    </a:cubicBezTo>
                    <a:lnTo>
                      <a:pt x="73538" y="72419"/>
                    </a:lnTo>
                    <a:close/>
                    <a:moveTo>
                      <a:pt x="101297" y="90215"/>
                    </a:moveTo>
                    <a:cubicBezTo>
                      <a:pt x="103163" y="90215"/>
                      <a:pt x="104750" y="90869"/>
                      <a:pt x="106056" y="92175"/>
                    </a:cubicBezTo>
                    <a:cubicBezTo>
                      <a:pt x="107359" y="93481"/>
                      <a:pt x="108014" y="95065"/>
                      <a:pt x="108014" y="96932"/>
                    </a:cubicBezTo>
                    <a:cubicBezTo>
                      <a:pt x="108014" y="98796"/>
                      <a:pt x="107359" y="100383"/>
                      <a:pt x="106056" y="101689"/>
                    </a:cubicBezTo>
                    <a:cubicBezTo>
                      <a:pt x="104750" y="102995"/>
                      <a:pt x="103163" y="103646"/>
                      <a:pt x="101297" y="103646"/>
                    </a:cubicBezTo>
                    <a:lnTo>
                      <a:pt x="66263" y="103646"/>
                    </a:lnTo>
                    <a:cubicBezTo>
                      <a:pt x="66040" y="103646"/>
                      <a:pt x="65928" y="103797"/>
                      <a:pt x="65928" y="104096"/>
                    </a:cubicBezTo>
                    <a:cubicBezTo>
                      <a:pt x="65928" y="105139"/>
                      <a:pt x="65554" y="106017"/>
                      <a:pt x="64809" y="106726"/>
                    </a:cubicBezTo>
                    <a:cubicBezTo>
                      <a:pt x="64061" y="107434"/>
                      <a:pt x="63205" y="107787"/>
                      <a:pt x="62233" y="107787"/>
                    </a:cubicBezTo>
                    <a:lnTo>
                      <a:pt x="58092" y="107787"/>
                    </a:lnTo>
                    <a:cubicBezTo>
                      <a:pt x="55930" y="107787"/>
                      <a:pt x="54081" y="107042"/>
                      <a:pt x="52552" y="105549"/>
                    </a:cubicBezTo>
                    <a:cubicBezTo>
                      <a:pt x="51022" y="104056"/>
                      <a:pt x="50256" y="102228"/>
                      <a:pt x="50256" y="100066"/>
                    </a:cubicBezTo>
                    <a:lnTo>
                      <a:pt x="50256" y="59884"/>
                    </a:lnTo>
                    <a:lnTo>
                      <a:pt x="50256" y="59772"/>
                    </a:lnTo>
                    <a:cubicBezTo>
                      <a:pt x="50033" y="59920"/>
                      <a:pt x="49846" y="59920"/>
                      <a:pt x="49698" y="59772"/>
                    </a:cubicBezTo>
                    <a:cubicBezTo>
                      <a:pt x="48356" y="57682"/>
                      <a:pt x="46079" y="54919"/>
                      <a:pt x="42869" y="51487"/>
                    </a:cubicBezTo>
                    <a:cubicBezTo>
                      <a:pt x="42797" y="51339"/>
                      <a:pt x="42664" y="51303"/>
                      <a:pt x="42477" y="51375"/>
                    </a:cubicBezTo>
                    <a:cubicBezTo>
                      <a:pt x="42293" y="51451"/>
                      <a:pt x="42200" y="51562"/>
                      <a:pt x="42200" y="51713"/>
                    </a:cubicBezTo>
                    <a:lnTo>
                      <a:pt x="42200" y="84285"/>
                    </a:lnTo>
                    <a:cubicBezTo>
                      <a:pt x="42200" y="86969"/>
                      <a:pt x="41247" y="89265"/>
                      <a:pt x="39343" y="91168"/>
                    </a:cubicBezTo>
                    <a:cubicBezTo>
                      <a:pt x="37440" y="93071"/>
                      <a:pt x="35148" y="94021"/>
                      <a:pt x="32461" y="94021"/>
                    </a:cubicBezTo>
                    <a:lnTo>
                      <a:pt x="22947" y="94021"/>
                    </a:lnTo>
                    <a:cubicBezTo>
                      <a:pt x="22275" y="94021"/>
                      <a:pt x="21940" y="94356"/>
                      <a:pt x="21940" y="95029"/>
                    </a:cubicBezTo>
                    <a:lnTo>
                      <a:pt x="21940" y="96259"/>
                    </a:lnTo>
                    <a:cubicBezTo>
                      <a:pt x="21940" y="98051"/>
                      <a:pt x="21307" y="99598"/>
                      <a:pt x="20037" y="100904"/>
                    </a:cubicBezTo>
                    <a:cubicBezTo>
                      <a:pt x="18767" y="102210"/>
                      <a:pt x="17201" y="102865"/>
                      <a:pt x="15335" y="102865"/>
                    </a:cubicBezTo>
                    <a:cubicBezTo>
                      <a:pt x="13470" y="102865"/>
                      <a:pt x="11902" y="102210"/>
                      <a:pt x="10635" y="100904"/>
                    </a:cubicBezTo>
                    <a:cubicBezTo>
                      <a:pt x="9365" y="99598"/>
                      <a:pt x="8732" y="98051"/>
                      <a:pt x="8732" y="96259"/>
                    </a:cubicBezTo>
                    <a:lnTo>
                      <a:pt x="8732" y="78799"/>
                    </a:lnTo>
                    <a:cubicBezTo>
                      <a:pt x="8732" y="78723"/>
                      <a:pt x="8696" y="78669"/>
                      <a:pt x="8620" y="78630"/>
                    </a:cubicBezTo>
                    <a:cubicBezTo>
                      <a:pt x="8545" y="78593"/>
                      <a:pt x="8470" y="78612"/>
                      <a:pt x="8397" y="78687"/>
                    </a:cubicBezTo>
                    <a:cubicBezTo>
                      <a:pt x="7872" y="79432"/>
                      <a:pt x="7145" y="79752"/>
                      <a:pt x="6213" y="79637"/>
                    </a:cubicBezTo>
                    <a:cubicBezTo>
                      <a:pt x="5281" y="79525"/>
                      <a:pt x="4627" y="79061"/>
                      <a:pt x="4256" y="78241"/>
                    </a:cubicBezTo>
                    <a:cubicBezTo>
                      <a:pt x="3508" y="76823"/>
                      <a:pt x="2763" y="75366"/>
                      <a:pt x="2015" y="73873"/>
                    </a:cubicBezTo>
                    <a:cubicBezTo>
                      <a:pt x="673" y="71412"/>
                      <a:pt x="0" y="68724"/>
                      <a:pt x="0" y="65814"/>
                    </a:cubicBezTo>
                    <a:cubicBezTo>
                      <a:pt x="0" y="63054"/>
                      <a:pt x="597" y="60442"/>
                      <a:pt x="1792" y="57981"/>
                    </a:cubicBezTo>
                    <a:cubicBezTo>
                      <a:pt x="6195" y="48802"/>
                      <a:pt x="9405" y="36526"/>
                      <a:pt x="11419" y="21156"/>
                    </a:cubicBezTo>
                    <a:cubicBezTo>
                      <a:pt x="11419" y="20857"/>
                      <a:pt x="11344" y="20613"/>
                      <a:pt x="11193" y="20429"/>
                    </a:cubicBezTo>
                    <a:cubicBezTo>
                      <a:pt x="11046" y="20242"/>
                      <a:pt x="10822" y="20148"/>
                      <a:pt x="10524" y="20148"/>
                    </a:cubicBezTo>
                    <a:lnTo>
                      <a:pt x="8955" y="20148"/>
                    </a:lnTo>
                    <a:cubicBezTo>
                      <a:pt x="6865" y="20148"/>
                      <a:pt x="5094" y="19421"/>
                      <a:pt x="3638" y="17965"/>
                    </a:cubicBezTo>
                    <a:cubicBezTo>
                      <a:pt x="2184" y="16511"/>
                      <a:pt x="1457" y="14737"/>
                      <a:pt x="1457" y="12650"/>
                    </a:cubicBezTo>
                    <a:cubicBezTo>
                      <a:pt x="1457" y="10560"/>
                      <a:pt x="2184" y="8786"/>
                      <a:pt x="3638" y="7332"/>
                    </a:cubicBezTo>
                    <a:cubicBezTo>
                      <a:pt x="5094" y="5876"/>
                      <a:pt x="6865" y="5149"/>
                      <a:pt x="8955" y="5149"/>
                    </a:cubicBezTo>
                    <a:lnTo>
                      <a:pt x="39959" y="5149"/>
                    </a:lnTo>
                    <a:cubicBezTo>
                      <a:pt x="40855" y="5149"/>
                      <a:pt x="41639" y="5486"/>
                      <a:pt x="42311" y="6156"/>
                    </a:cubicBezTo>
                    <a:cubicBezTo>
                      <a:pt x="42981" y="6829"/>
                      <a:pt x="43319" y="7613"/>
                      <a:pt x="43319" y="8506"/>
                    </a:cubicBezTo>
                    <a:cubicBezTo>
                      <a:pt x="43319" y="8804"/>
                      <a:pt x="43431" y="8955"/>
                      <a:pt x="43654" y="8955"/>
                    </a:cubicBezTo>
                    <a:lnTo>
                      <a:pt x="65479" y="8955"/>
                    </a:lnTo>
                    <a:cubicBezTo>
                      <a:pt x="66227" y="8955"/>
                      <a:pt x="66713" y="8581"/>
                      <a:pt x="66936" y="7836"/>
                    </a:cubicBezTo>
                    <a:cubicBezTo>
                      <a:pt x="67011" y="7387"/>
                      <a:pt x="67123" y="6940"/>
                      <a:pt x="67271" y="6491"/>
                    </a:cubicBezTo>
                    <a:cubicBezTo>
                      <a:pt x="67943" y="4328"/>
                      <a:pt x="69210" y="2648"/>
                      <a:pt x="71077" y="1457"/>
                    </a:cubicBezTo>
                    <a:cubicBezTo>
                      <a:pt x="72495" y="486"/>
                      <a:pt x="73988" y="0"/>
                      <a:pt x="75553" y="0"/>
                    </a:cubicBezTo>
                    <a:cubicBezTo>
                      <a:pt x="76075" y="0"/>
                      <a:pt x="76600" y="39"/>
                      <a:pt x="77122" y="112"/>
                    </a:cubicBezTo>
                    <a:lnTo>
                      <a:pt x="78352" y="335"/>
                    </a:lnTo>
                    <a:cubicBezTo>
                      <a:pt x="80144" y="709"/>
                      <a:pt x="81522" y="1641"/>
                      <a:pt x="82493" y="3134"/>
                    </a:cubicBezTo>
                    <a:cubicBezTo>
                      <a:pt x="83166" y="4180"/>
                      <a:pt x="83501" y="5260"/>
                      <a:pt x="83501" y="6379"/>
                    </a:cubicBezTo>
                    <a:cubicBezTo>
                      <a:pt x="83501" y="6977"/>
                      <a:pt x="83425" y="7574"/>
                      <a:pt x="83278" y="8171"/>
                    </a:cubicBezTo>
                    <a:cubicBezTo>
                      <a:pt x="83127" y="8693"/>
                      <a:pt x="83314" y="8955"/>
                      <a:pt x="83836" y="8955"/>
                    </a:cubicBezTo>
                    <a:lnTo>
                      <a:pt x="97716" y="8955"/>
                    </a:lnTo>
                    <a:cubicBezTo>
                      <a:pt x="100401" y="8955"/>
                      <a:pt x="102696" y="9905"/>
                      <a:pt x="104599" y="11808"/>
                    </a:cubicBezTo>
                    <a:cubicBezTo>
                      <a:pt x="106502" y="13712"/>
                      <a:pt x="107452" y="16007"/>
                      <a:pt x="107452" y="18691"/>
                    </a:cubicBezTo>
                    <a:lnTo>
                      <a:pt x="107452" y="20818"/>
                    </a:lnTo>
                    <a:cubicBezTo>
                      <a:pt x="107452" y="23505"/>
                      <a:pt x="106502" y="25801"/>
                      <a:pt x="104599" y="27704"/>
                    </a:cubicBezTo>
                    <a:cubicBezTo>
                      <a:pt x="102696" y="29607"/>
                      <a:pt x="100401" y="30557"/>
                      <a:pt x="97716" y="30557"/>
                    </a:cubicBezTo>
                    <a:lnTo>
                      <a:pt x="96932" y="30557"/>
                    </a:lnTo>
                    <a:cubicBezTo>
                      <a:pt x="96187" y="30557"/>
                      <a:pt x="95626" y="30892"/>
                      <a:pt x="95252" y="31565"/>
                    </a:cubicBezTo>
                    <a:cubicBezTo>
                      <a:pt x="95029" y="32011"/>
                      <a:pt x="94543" y="33018"/>
                      <a:pt x="93798" y="34587"/>
                    </a:cubicBezTo>
                    <a:cubicBezTo>
                      <a:pt x="93650" y="34810"/>
                      <a:pt x="93650" y="35033"/>
                      <a:pt x="93798" y="35260"/>
                    </a:cubicBezTo>
                    <a:cubicBezTo>
                      <a:pt x="93949" y="35483"/>
                      <a:pt x="94133" y="35594"/>
                      <a:pt x="94359" y="35594"/>
                    </a:cubicBezTo>
                    <a:lnTo>
                      <a:pt x="98835" y="35594"/>
                    </a:lnTo>
                    <a:cubicBezTo>
                      <a:pt x="100699" y="35594"/>
                      <a:pt x="102304" y="36267"/>
                      <a:pt x="103649" y="37609"/>
                    </a:cubicBezTo>
                    <a:cubicBezTo>
                      <a:pt x="104991" y="38951"/>
                      <a:pt x="105664" y="40556"/>
                      <a:pt x="105664" y="42423"/>
                    </a:cubicBezTo>
                    <a:cubicBezTo>
                      <a:pt x="105664" y="44287"/>
                      <a:pt x="104991" y="45892"/>
                      <a:pt x="103649" y="47234"/>
                    </a:cubicBezTo>
                    <a:cubicBezTo>
                      <a:pt x="102304" y="48579"/>
                      <a:pt x="100699" y="49249"/>
                      <a:pt x="98835" y="49249"/>
                    </a:cubicBezTo>
                    <a:lnTo>
                      <a:pt x="91111" y="49249"/>
                    </a:lnTo>
                    <a:cubicBezTo>
                      <a:pt x="90366" y="49249"/>
                      <a:pt x="89992" y="49623"/>
                      <a:pt x="89992" y="50368"/>
                    </a:cubicBezTo>
                    <a:lnTo>
                      <a:pt x="89992" y="53502"/>
                    </a:lnTo>
                    <a:cubicBezTo>
                      <a:pt x="89992" y="54250"/>
                      <a:pt x="90366" y="54624"/>
                      <a:pt x="91111" y="54624"/>
                    </a:cubicBezTo>
                    <a:lnTo>
                      <a:pt x="96820" y="54624"/>
                    </a:lnTo>
                    <a:cubicBezTo>
                      <a:pt x="98461" y="54624"/>
                      <a:pt x="99861" y="55200"/>
                      <a:pt x="101019" y="56358"/>
                    </a:cubicBezTo>
                    <a:cubicBezTo>
                      <a:pt x="102174" y="57513"/>
                      <a:pt x="102753" y="58913"/>
                      <a:pt x="102753" y="60553"/>
                    </a:cubicBezTo>
                    <a:cubicBezTo>
                      <a:pt x="102753" y="62197"/>
                      <a:pt x="102174" y="63615"/>
                      <a:pt x="101019" y="64806"/>
                    </a:cubicBezTo>
                    <a:cubicBezTo>
                      <a:pt x="99861" y="66001"/>
                      <a:pt x="98461" y="66598"/>
                      <a:pt x="96820" y="66598"/>
                    </a:cubicBezTo>
                    <a:lnTo>
                      <a:pt x="91111" y="66598"/>
                    </a:lnTo>
                    <a:cubicBezTo>
                      <a:pt x="90366" y="66598"/>
                      <a:pt x="89992" y="66972"/>
                      <a:pt x="89992" y="67717"/>
                    </a:cubicBezTo>
                    <a:lnTo>
                      <a:pt x="89992" y="71300"/>
                    </a:lnTo>
                    <a:cubicBezTo>
                      <a:pt x="89992" y="72045"/>
                      <a:pt x="90366" y="72419"/>
                      <a:pt x="91111" y="72419"/>
                    </a:cubicBezTo>
                    <a:lnTo>
                      <a:pt x="96820" y="72419"/>
                    </a:lnTo>
                    <a:cubicBezTo>
                      <a:pt x="98461" y="72419"/>
                      <a:pt x="99861" y="72998"/>
                      <a:pt x="101019" y="74154"/>
                    </a:cubicBezTo>
                    <a:cubicBezTo>
                      <a:pt x="102174" y="75312"/>
                      <a:pt x="102753" y="76708"/>
                      <a:pt x="102753" y="78352"/>
                    </a:cubicBezTo>
                    <a:cubicBezTo>
                      <a:pt x="102753" y="79993"/>
                      <a:pt x="102174" y="81392"/>
                      <a:pt x="101019" y="82548"/>
                    </a:cubicBezTo>
                    <a:cubicBezTo>
                      <a:pt x="99861" y="83706"/>
                      <a:pt x="98461" y="84285"/>
                      <a:pt x="96820" y="84285"/>
                    </a:cubicBezTo>
                    <a:lnTo>
                      <a:pt x="91111" y="84285"/>
                    </a:lnTo>
                    <a:cubicBezTo>
                      <a:pt x="90366" y="84285"/>
                      <a:pt x="89992" y="84656"/>
                      <a:pt x="89992" y="85404"/>
                    </a:cubicBezTo>
                    <a:lnTo>
                      <a:pt x="89992" y="89096"/>
                    </a:lnTo>
                    <a:cubicBezTo>
                      <a:pt x="89992" y="89844"/>
                      <a:pt x="90366" y="90215"/>
                      <a:pt x="91111" y="90215"/>
                    </a:cubicBezTo>
                    <a:lnTo>
                      <a:pt x="101297" y="90215"/>
                    </a:ln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1025" name="フリーフォーム: 図形 1024">
                <a:extLst>
                  <a:ext uri="{FF2B5EF4-FFF2-40B4-BE49-F238E27FC236}">
                    <a16:creationId xmlns:a16="http://schemas.microsoft.com/office/drawing/2014/main" id="{3A6A376D-AE57-3AB3-1CE1-7BDF70280C16}"/>
                  </a:ext>
                </a:extLst>
              </p:cNvPr>
              <p:cNvSpPr/>
              <p:nvPr/>
            </p:nvSpPr>
            <p:spPr>
              <a:xfrm>
                <a:off x="6388420" y="1572958"/>
                <a:ext cx="105772" cy="106556"/>
              </a:xfrm>
              <a:custGeom>
                <a:avLst/>
                <a:gdLst>
                  <a:gd name="connsiteX0" fmla="*/ 56412 w 105772"/>
                  <a:gd name="connsiteY0" fmla="*/ 17126 h 106556"/>
                  <a:gd name="connsiteX1" fmla="*/ 55293 w 105772"/>
                  <a:gd name="connsiteY1" fmla="*/ 18245 h 106556"/>
                  <a:gd name="connsiteX2" fmla="*/ 55293 w 105772"/>
                  <a:gd name="connsiteY2" fmla="*/ 28096 h 106556"/>
                  <a:gd name="connsiteX3" fmla="*/ 56412 w 105772"/>
                  <a:gd name="connsiteY3" fmla="*/ 29215 h 106556"/>
                  <a:gd name="connsiteX4" fmla="*/ 82828 w 105772"/>
                  <a:gd name="connsiteY4" fmla="*/ 29215 h 106556"/>
                  <a:gd name="connsiteX5" fmla="*/ 83947 w 105772"/>
                  <a:gd name="connsiteY5" fmla="*/ 28096 h 106556"/>
                  <a:gd name="connsiteX6" fmla="*/ 83947 w 105772"/>
                  <a:gd name="connsiteY6" fmla="*/ 18245 h 106556"/>
                  <a:gd name="connsiteX7" fmla="*/ 82828 w 105772"/>
                  <a:gd name="connsiteY7" fmla="*/ 17126 h 106556"/>
                  <a:gd name="connsiteX8" fmla="*/ 56412 w 105772"/>
                  <a:gd name="connsiteY8" fmla="*/ 17126 h 106556"/>
                  <a:gd name="connsiteX9" fmla="*/ 103534 w 105772"/>
                  <a:gd name="connsiteY9" fmla="*/ 54174 h 106556"/>
                  <a:gd name="connsiteX10" fmla="*/ 105772 w 105772"/>
                  <a:gd name="connsiteY10" fmla="*/ 59434 h 106556"/>
                  <a:gd name="connsiteX11" fmla="*/ 103589 w 105772"/>
                  <a:gd name="connsiteY11" fmla="*/ 64752 h 106556"/>
                  <a:gd name="connsiteX12" fmla="*/ 98274 w 105772"/>
                  <a:gd name="connsiteY12" fmla="*/ 66936 h 106556"/>
                  <a:gd name="connsiteX13" fmla="*/ 86297 w 105772"/>
                  <a:gd name="connsiteY13" fmla="*/ 66936 h 106556"/>
                  <a:gd name="connsiteX14" fmla="*/ 85793 w 105772"/>
                  <a:gd name="connsiteY14" fmla="*/ 67271 h 106556"/>
                  <a:gd name="connsiteX15" fmla="*/ 85850 w 105772"/>
                  <a:gd name="connsiteY15" fmla="*/ 67832 h 106556"/>
                  <a:gd name="connsiteX16" fmla="*/ 101966 w 105772"/>
                  <a:gd name="connsiteY16" fmla="*/ 84508 h 106556"/>
                  <a:gd name="connsiteX17" fmla="*/ 104988 w 105772"/>
                  <a:gd name="connsiteY17" fmla="*/ 89880 h 106556"/>
                  <a:gd name="connsiteX18" fmla="*/ 104988 w 105772"/>
                  <a:gd name="connsiteY18" fmla="*/ 90664 h 106556"/>
                  <a:gd name="connsiteX19" fmla="*/ 102973 w 105772"/>
                  <a:gd name="connsiteY19" fmla="*/ 95813 h 106556"/>
                  <a:gd name="connsiteX20" fmla="*/ 97043 w 105772"/>
                  <a:gd name="connsiteY20" fmla="*/ 98947 h 106556"/>
                  <a:gd name="connsiteX21" fmla="*/ 96036 w 105772"/>
                  <a:gd name="connsiteY21" fmla="*/ 99058 h 106556"/>
                  <a:gd name="connsiteX22" fmla="*/ 90773 w 105772"/>
                  <a:gd name="connsiteY22" fmla="*/ 96932 h 106556"/>
                  <a:gd name="connsiteX23" fmla="*/ 78126 w 105772"/>
                  <a:gd name="connsiteY23" fmla="*/ 81486 h 106556"/>
                  <a:gd name="connsiteX24" fmla="*/ 77734 w 105772"/>
                  <a:gd name="connsiteY24" fmla="*/ 81374 h 106556"/>
                  <a:gd name="connsiteX25" fmla="*/ 77453 w 105772"/>
                  <a:gd name="connsiteY25" fmla="*/ 81709 h 106556"/>
                  <a:gd name="connsiteX26" fmla="*/ 77453 w 105772"/>
                  <a:gd name="connsiteY26" fmla="*/ 98274 h 106556"/>
                  <a:gd name="connsiteX27" fmla="*/ 74992 w 105772"/>
                  <a:gd name="connsiteY27" fmla="*/ 104095 h 106556"/>
                  <a:gd name="connsiteX28" fmla="*/ 69116 w 105772"/>
                  <a:gd name="connsiteY28" fmla="*/ 106557 h 106556"/>
                  <a:gd name="connsiteX29" fmla="*/ 63238 w 105772"/>
                  <a:gd name="connsiteY29" fmla="*/ 104095 h 106556"/>
                  <a:gd name="connsiteX30" fmla="*/ 60777 w 105772"/>
                  <a:gd name="connsiteY30" fmla="*/ 98274 h 106556"/>
                  <a:gd name="connsiteX31" fmla="*/ 60777 w 105772"/>
                  <a:gd name="connsiteY31" fmla="*/ 82382 h 106556"/>
                  <a:gd name="connsiteX32" fmla="*/ 60496 w 105772"/>
                  <a:gd name="connsiteY32" fmla="*/ 82044 h 106556"/>
                  <a:gd name="connsiteX33" fmla="*/ 60104 w 105772"/>
                  <a:gd name="connsiteY33" fmla="*/ 82159 h 106556"/>
                  <a:gd name="connsiteX34" fmla="*/ 53836 w 105772"/>
                  <a:gd name="connsiteY34" fmla="*/ 89826 h 106556"/>
                  <a:gd name="connsiteX35" fmla="*/ 47011 w 105772"/>
                  <a:gd name="connsiteY35" fmla="*/ 96486 h 106556"/>
                  <a:gd name="connsiteX36" fmla="*/ 41524 w 105772"/>
                  <a:gd name="connsiteY36" fmla="*/ 98612 h 106556"/>
                  <a:gd name="connsiteX37" fmla="*/ 40070 w 105772"/>
                  <a:gd name="connsiteY37" fmla="*/ 98497 h 106556"/>
                  <a:gd name="connsiteX38" fmla="*/ 33353 w 105772"/>
                  <a:gd name="connsiteY38" fmla="*/ 94806 h 106556"/>
                  <a:gd name="connsiteX39" fmla="*/ 28766 w 105772"/>
                  <a:gd name="connsiteY39" fmla="*/ 89992 h 106556"/>
                  <a:gd name="connsiteX40" fmla="*/ 28262 w 105772"/>
                  <a:gd name="connsiteY40" fmla="*/ 89937 h 106556"/>
                  <a:gd name="connsiteX41" fmla="*/ 27981 w 105772"/>
                  <a:gd name="connsiteY41" fmla="*/ 90441 h 106556"/>
                  <a:gd name="connsiteX42" fmla="*/ 27981 w 105772"/>
                  <a:gd name="connsiteY42" fmla="*/ 98386 h 106556"/>
                  <a:gd name="connsiteX43" fmla="*/ 25686 w 105772"/>
                  <a:gd name="connsiteY43" fmla="*/ 103927 h 106556"/>
                  <a:gd name="connsiteX44" fmla="*/ 20091 w 105772"/>
                  <a:gd name="connsiteY44" fmla="*/ 106222 h 106556"/>
                  <a:gd name="connsiteX45" fmla="*/ 14493 w 105772"/>
                  <a:gd name="connsiteY45" fmla="*/ 103927 h 106556"/>
                  <a:gd name="connsiteX46" fmla="*/ 12201 w 105772"/>
                  <a:gd name="connsiteY46" fmla="*/ 98386 h 106556"/>
                  <a:gd name="connsiteX47" fmla="*/ 12201 w 105772"/>
                  <a:gd name="connsiteY47" fmla="*/ 50256 h 106556"/>
                  <a:gd name="connsiteX48" fmla="*/ 11920 w 105772"/>
                  <a:gd name="connsiteY48" fmla="*/ 49864 h 106556"/>
                  <a:gd name="connsiteX49" fmla="*/ 11528 w 105772"/>
                  <a:gd name="connsiteY49" fmla="*/ 50033 h 106556"/>
                  <a:gd name="connsiteX50" fmla="*/ 7387 w 105772"/>
                  <a:gd name="connsiteY50" fmla="*/ 52048 h 106556"/>
                  <a:gd name="connsiteX51" fmla="*/ 6268 w 105772"/>
                  <a:gd name="connsiteY51" fmla="*/ 51936 h 106556"/>
                  <a:gd name="connsiteX52" fmla="*/ 1677 w 105772"/>
                  <a:gd name="connsiteY52" fmla="*/ 48468 h 106556"/>
                  <a:gd name="connsiteX53" fmla="*/ 1454 w 105772"/>
                  <a:gd name="connsiteY53" fmla="*/ 48018 h 106556"/>
                  <a:gd name="connsiteX54" fmla="*/ 0 w 105772"/>
                  <a:gd name="connsiteY54" fmla="*/ 41639 h 106556"/>
                  <a:gd name="connsiteX55" fmla="*/ 112 w 105772"/>
                  <a:gd name="connsiteY55" fmla="*/ 39959 h 106556"/>
                  <a:gd name="connsiteX56" fmla="*/ 3245 w 105772"/>
                  <a:gd name="connsiteY56" fmla="*/ 32349 h 106556"/>
                  <a:gd name="connsiteX57" fmla="*/ 19699 w 105772"/>
                  <a:gd name="connsiteY57" fmla="*/ 5486 h 106556"/>
                  <a:gd name="connsiteX58" fmla="*/ 24175 w 105772"/>
                  <a:gd name="connsiteY58" fmla="*/ 896 h 106556"/>
                  <a:gd name="connsiteX59" fmla="*/ 27758 w 105772"/>
                  <a:gd name="connsiteY59" fmla="*/ 0 h 106556"/>
                  <a:gd name="connsiteX60" fmla="*/ 30442 w 105772"/>
                  <a:gd name="connsiteY60" fmla="*/ 449 h 106556"/>
                  <a:gd name="connsiteX61" fmla="*/ 34922 w 105772"/>
                  <a:gd name="connsiteY61" fmla="*/ 4479 h 106556"/>
                  <a:gd name="connsiteX62" fmla="*/ 35706 w 105772"/>
                  <a:gd name="connsiteY62" fmla="*/ 7501 h 106556"/>
                  <a:gd name="connsiteX63" fmla="*/ 35033 w 105772"/>
                  <a:gd name="connsiteY63" fmla="*/ 10524 h 106556"/>
                  <a:gd name="connsiteX64" fmla="*/ 28542 w 105772"/>
                  <a:gd name="connsiteY64" fmla="*/ 23843 h 106556"/>
                  <a:gd name="connsiteX65" fmla="*/ 27981 w 105772"/>
                  <a:gd name="connsiteY65" fmla="*/ 25970 h 106556"/>
                  <a:gd name="connsiteX66" fmla="*/ 27981 w 105772"/>
                  <a:gd name="connsiteY66" fmla="*/ 87977 h 106556"/>
                  <a:gd name="connsiteX67" fmla="*/ 28316 w 105772"/>
                  <a:gd name="connsiteY67" fmla="*/ 88538 h 106556"/>
                  <a:gd name="connsiteX68" fmla="*/ 28989 w 105772"/>
                  <a:gd name="connsiteY68" fmla="*/ 88538 h 106556"/>
                  <a:gd name="connsiteX69" fmla="*/ 52383 w 105772"/>
                  <a:gd name="connsiteY69" fmla="*/ 67832 h 106556"/>
                  <a:gd name="connsiteX70" fmla="*/ 52437 w 105772"/>
                  <a:gd name="connsiteY70" fmla="*/ 67271 h 106556"/>
                  <a:gd name="connsiteX71" fmla="*/ 51933 w 105772"/>
                  <a:gd name="connsiteY71" fmla="*/ 66936 h 106556"/>
                  <a:gd name="connsiteX72" fmla="*/ 39959 w 105772"/>
                  <a:gd name="connsiteY72" fmla="*/ 66936 h 106556"/>
                  <a:gd name="connsiteX73" fmla="*/ 34641 w 105772"/>
                  <a:gd name="connsiteY73" fmla="*/ 64752 h 106556"/>
                  <a:gd name="connsiteX74" fmla="*/ 32457 w 105772"/>
                  <a:gd name="connsiteY74" fmla="*/ 59434 h 106556"/>
                  <a:gd name="connsiteX75" fmla="*/ 34641 w 105772"/>
                  <a:gd name="connsiteY75" fmla="*/ 54120 h 106556"/>
                  <a:gd name="connsiteX76" fmla="*/ 39959 w 105772"/>
                  <a:gd name="connsiteY76" fmla="*/ 51936 h 106556"/>
                  <a:gd name="connsiteX77" fmla="*/ 59658 w 105772"/>
                  <a:gd name="connsiteY77" fmla="*/ 51936 h 106556"/>
                  <a:gd name="connsiteX78" fmla="*/ 60777 w 105772"/>
                  <a:gd name="connsiteY78" fmla="*/ 50817 h 106556"/>
                  <a:gd name="connsiteX79" fmla="*/ 60777 w 105772"/>
                  <a:gd name="connsiteY79" fmla="*/ 44884 h 106556"/>
                  <a:gd name="connsiteX80" fmla="*/ 59658 w 105772"/>
                  <a:gd name="connsiteY80" fmla="*/ 43765 h 106556"/>
                  <a:gd name="connsiteX81" fmla="*/ 49249 w 105772"/>
                  <a:gd name="connsiteY81" fmla="*/ 43765 h 106556"/>
                  <a:gd name="connsiteX82" fmla="*/ 42366 w 105772"/>
                  <a:gd name="connsiteY82" fmla="*/ 40912 h 106556"/>
                  <a:gd name="connsiteX83" fmla="*/ 39509 w 105772"/>
                  <a:gd name="connsiteY83" fmla="*/ 34026 h 106556"/>
                  <a:gd name="connsiteX84" fmla="*/ 39509 w 105772"/>
                  <a:gd name="connsiteY84" fmla="*/ 12201 h 106556"/>
                  <a:gd name="connsiteX85" fmla="*/ 42366 w 105772"/>
                  <a:gd name="connsiteY85" fmla="*/ 5318 h 106556"/>
                  <a:gd name="connsiteX86" fmla="*/ 49249 w 105772"/>
                  <a:gd name="connsiteY86" fmla="*/ 2464 h 106556"/>
                  <a:gd name="connsiteX87" fmla="*/ 90884 w 105772"/>
                  <a:gd name="connsiteY87" fmla="*/ 2464 h 106556"/>
                  <a:gd name="connsiteX88" fmla="*/ 97770 w 105772"/>
                  <a:gd name="connsiteY88" fmla="*/ 5318 h 106556"/>
                  <a:gd name="connsiteX89" fmla="*/ 100624 w 105772"/>
                  <a:gd name="connsiteY89" fmla="*/ 12201 h 106556"/>
                  <a:gd name="connsiteX90" fmla="*/ 100624 w 105772"/>
                  <a:gd name="connsiteY90" fmla="*/ 34026 h 106556"/>
                  <a:gd name="connsiteX91" fmla="*/ 97770 w 105772"/>
                  <a:gd name="connsiteY91" fmla="*/ 40912 h 106556"/>
                  <a:gd name="connsiteX92" fmla="*/ 90884 w 105772"/>
                  <a:gd name="connsiteY92" fmla="*/ 43765 h 106556"/>
                  <a:gd name="connsiteX93" fmla="*/ 78572 w 105772"/>
                  <a:gd name="connsiteY93" fmla="*/ 43765 h 106556"/>
                  <a:gd name="connsiteX94" fmla="*/ 77453 w 105772"/>
                  <a:gd name="connsiteY94" fmla="*/ 44884 h 106556"/>
                  <a:gd name="connsiteX95" fmla="*/ 77453 w 105772"/>
                  <a:gd name="connsiteY95" fmla="*/ 50817 h 106556"/>
                  <a:gd name="connsiteX96" fmla="*/ 78572 w 105772"/>
                  <a:gd name="connsiteY96" fmla="*/ 51936 h 106556"/>
                  <a:gd name="connsiteX97" fmla="*/ 98274 w 105772"/>
                  <a:gd name="connsiteY97" fmla="*/ 51936 h 106556"/>
                  <a:gd name="connsiteX98" fmla="*/ 103534 w 105772"/>
                  <a:gd name="connsiteY98" fmla="*/ 54174 h 10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5772" h="106556">
                    <a:moveTo>
                      <a:pt x="56412" y="17126"/>
                    </a:moveTo>
                    <a:cubicBezTo>
                      <a:pt x="55664" y="17126"/>
                      <a:pt x="55293" y="17500"/>
                      <a:pt x="55293" y="18245"/>
                    </a:cubicBezTo>
                    <a:lnTo>
                      <a:pt x="55293" y="28096"/>
                    </a:lnTo>
                    <a:cubicBezTo>
                      <a:pt x="55293" y="28841"/>
                      <a:pt x="55664" y="29215"/>
                      <a:pt x="56412" y="29215"/>
                    </a:cubicBezTo>
                    <a:lnTo>
                      <a:pt x="82828" y="29215"/>
                    </a:lnTo>
                    <a:cubicBezTo>
                      <a:pt x="83573" y="29215"/>
                      <a:pt x="83947" y="28841"/>
                      <a:pt x="83947" y="28096"/>
                    </a:cubicBezTo>
                    <a:lnTo>
                      <a:pt x="83947" y="18245"/>
                    </a:lnTo>
                    <a:cubicBezTo>
                      <a:pt x="83947" y="17500"/>
                      <a:pt x="83573" y="17126"/>
                      <a:pt x="82828" y="17126"/>
                    </a:cubicBezTo>
                    <a:lnTo>
                      <a:pt x="56412" y="17126"/>
                    </a:lnTo>
                    <a:close/>
                    <a:moveTo>
                      <a:pt x="103534" y="54174"/>
                    </a:moveTo>
                    <a:cubicBezTo>
                      <a:pt x="105027" y="55592"/>
                      <a:pt x="105772" y="57347"/>
                      <a:pt x="105772" y="59434"/>
                    </a:cubicBezTo>
                    <a:cubicBezTo>
                      <a:pt x="105772" y="61525"/>
                      <a:pt x="105045" y="63298"/>
                      <a:pt x="103589" y="64752"/>
                    </a:cubicBezTo>
                    <a:cubicBezTo>
                      <a:pt x="102135" y="66206"/>
                      <a:pt x="100361" y="66936"/>
                      <a:pt x="98274" y="66936"/>
                    </a:cubicBezTo>
                    <a:lnTo>
                      <a:pt x="86297" y="66936"/>
                    </a:lnTo>
                    <a:cubicBezTo>
                      <a:pt x="86074" y="66936"/>
                      <a:pt x="85905" y="67047"/>
                      <a:pt x="85793" y="67271"/>
                    </a:cubicBezTo>
                    <a:cubicBezTo>
                      <a:pt x="85681" y="67494"/>
                      <a:pt x="85699" y="67681"/>
                      <a:pt x="85850" y="67832"/>
                    </a:cubicBezTo>
                    <a:cubicBezTo>
                      <a:pt x="90474" y="74172"/>
                      <a:pt x="95849" y="79731"/>
                      <a:pt x="101966" y="84508"/>
                    </a:cubicBezTo>
                    <a:cubicBezTo>
                      <a:pt x="103758" y="85850"/>
                      <a:pt x="104765" y="87642"/>
                      <a:pt x="104988" y="89880"/>
                    </a:cubicBezTo>
                    <a:cubicBezTo>
                      <a:pt x="104988" y="90179"/>
                      <a:pt x="104988" y="90441"/>
                      <a:pt x="104988" y="90664"/>
                    </a:cubicBezTo>
                    <a:cubicBezTo>
                      <a:pt x="104988" y="92604"/>
                      <a:pt x="104319" y="94320"/>
                      <a:pt x="102973" y="95813"/>
                    </a:cubicBezTo>
                    <a:cubicBezTo>
                      <a:pt x="101333" y="97677"/>
                      <a:pt x="99354" y="98724"/>
                      <a:pt x="97043" y="98947"/>
                    </a:cubicBezTo>
                    <a:cubicBezTo>
                      <a:pt x="96670" y="99022"/>
                      <a:pt x="96332" y="99058"/>
                      <a:pt x="96036" y="99058"/>
                    </a:cubicBezTo>
                    <a:cubicBezTo>
                      <a:pt x="94094" y="99058"/>
                      <a:pt x="92341" y="98350"/>
                      <a:pt x="90773" y="96932"/>
                    </a:cubicBezTo>
                    <a:cubicBezTo>
                      <a:pt x="86297" y="92528"/>
                      <a:pt x="82080" y="87380"/>
                      <a:pt x="78126" y="81486"/>
                    </a:cubicBezTo>
                    <a:cubicBezTo>
                      <a:pt x="78050" y="81335"/>
                      <a:pt x="77921" y="81299"/>
                      <a:pt x="77734" y="81374"/>
                    </a:cubicBezTo>
                    <a:cubicBezTo>
                      <a:pt x="77547" y="81447"/>
                      <a:pt x="77453" y="81561"/>
                      <a:pt x="77453" y="81709"/>
                    </a:cubicBezTo>
                    <a:lnTo>
                      <a:pt x="77453" y="98274"/>
                    </a:lnTo>
                    <a:cubicBezTo>
                      <a:pt x="77453" y="100512"/>
                      <a:pt x="76633" y="102455"/>
                      <a:pt x="74992" y="104095"/>
                    </a:cubicBezTo>
                    <a:cubicBezTo>
                      <a:pt x="73351" y="105736"/>
                      <a:pt x="71391" y="106557"/>
                      <a:pt x="69116" y="106557"/>
                    </a:cubicBezTo>
                    <a:cubicBezTo>
                      <a:pt x="66839" y="106557"/>
                      <a:pt x="64882" y="105736"/>
                      <a:pt x="63238" y="104095"/>
                    </a:cubicBezTo>
                    <a:cubicBezTo>
                      <a:pt x="61597" y="102455"/>
                      <a:pt x="60777" y="100512"/>
                      <a:pt x="60777" y="98274"/>
                    </a:cubicBezTo>
                    <a:lnTo>
                      <a:pt x="60777" y="82382"/>
                    </a:lnTo>
                    <a:cubicBezTo>
                      <a:pt x="60777" y="82231"/>
                      <a:pt x="60683" y="82119"/>
                      <a:pt x="60496" y="82044"/>
                    </a:cubicBezTo>
                    <a:cubicBezTo>
                      <a:pt x="60309" y="81972"/>
                      <a:pt x="60179" y="82008"/>
                      <a:pt x="60104" y="82159"/>
                    </a:cubicBezTo>
                    <a:cubicBezTo>
                      <a:pt x="58089" y="84843"/>
                      <a:pt x="56002" y="87398"/>
                      <a:pt x="53836" y="89826"/>
                    </a:cubicBezTo>
                    <a:cubicBezTo>
                      <a:pt x="51674" y="92251"/>
                      <a:pt x="49396" y="94471"/>
                      <a:pt x="47011" y="96486"/>
                    </a:cubicBezTo>
                    <a:cubicBezTo>
                      <a:pt x="45367" y="97903"/>
                      <a:pt x="43539" y="98612"/>
                      <a:pt x="41524" y="98612"/>
                    </a:cubicBezTo>
                    <a:cubicBezTo>
                      <a:pt x="41002" y="98612"/>
                      <a:pt x="40517" y="98573"/>
                      <a:pt x="40070" y="98497"/>
                    </a:cubicBezTo>
                    <a:cubicBezTo>
                      <a:pt x="37458" y="98051"/>
                      <a:pt x="35220" y="96820"/>
                      <a:pt x="33353" y="94806"/>
                    </a:cubicBezTo>
                    <a:cubicBezTo>
                      <a:pt x="31712" y="92939"/>
                      <a:pt x="30183" y="91334"/>
                      <a:pt x="28766" y="89992"/>
                    </a:cubicBezTo>
                    <a:cubicBezTo>
                      <a:pt x="28615" y="89844"/>
                      <a:pt x="28449" y="89826"/>
                      <a:pt x="28262" y="89937"/>
                    </a:cubicBezTo>
                    <a:cubicBezTo>
                      <a:pt x="28075" y="90049"/>
                      <a:pt x="27981" y="90215"/>
                      <a:pt x="27981" y="90441"/>
                    </a:cubicBezTo>
                    <a:lnTo>
                      <a:pt x="27981" y="98386"/>
                    </a:lnTo>
                    <a:cubicBezTo>
                      <a:pt x="27981" y="100551"/>
                      <a:pt x="27215" y="102397"/>
                      <a:pt x="25686" y="103927"/>
                    </a:cubicBezTo>
                    <a:cubicBezTo>
                      <a:pt x="24157" y="105456"/>
                      <a:pt x="22293" y="106222"/>
                      <a:pt x="20091" y="106222"/>
                    </a:cubicBezTo>
                    <a:cubicBezTo>
                      <a:pt x="17889" y="106222"/>
                      <a:pt x="16025" y="105456"/>
                      <a:pt x="14493" y="103927"/>
                    </a:cubicBezTo>
                    <a:cubicBezTo>
                      <a:pt x="12964" y="102397"/>
                      <a:pt x="12201" y="100551"/>
                      <a:pt x="12201" y="98386"/>
                    </a:cubicBezTo>
                    <a:lnTo>
                      <a:pt x="12201" y="50256"/>
                    </a:lnTo>
                    <a:cubicBezTo>
                      <a:pt x="12201" y="50033"/>
                      <a:pt x="12107" y="49903"/>
                      <a:pt x="11920" y="49864"/>
                    </a:cubicBezTo>
                    <a:cubicBezTo>
                      <a:pt x="11733" y="49828"/>
                      <a:pt x="11603" y="49885"/>
                      <a:pt x="11528" y="50033"/>
                    </a:cubicBezTo>
                    <a:cubicBezTo>
                      <a:pt x="10409" y="51375"/>
                      <a:pt x="9027" y="52048"/>
                      <a:pt x="7387" y="52048"/>
                    </a:cubicBezTo>
                    <a:cubicBezTo>
                      <a:pt x="7013" y="52048"/>
                      <a:pt x="6642" y="52012"/>
                      <a:pt x="6268" y="51936"/>
                    </a:cubicBezTo>
                    <a:cubicBezTo>
                      <a:pt x="4177" y="51562"/>
                      <a:pt x="2648" y="50407"/>
                      <a:pt x="1677" y="48468"/>
                    </a:cubicBezTo>
                    <a:cubicBezTo>
                      <a:pt x="1605" y="48317"/>
                      <a:pt x="1529" y="48169"/>
                      <a:pt x="1454" y="48018"/>
                    </a:cubicBezTo>
                    <a:cubicBezTo>
                      <a:pt x="483" y="46003"/>
                      <a:pt x="0" y="43877"/>
                      <a:pt x="0" y="41639"/>
                    </a:cubicBezTo>
                    <a:cubicBezTo>
                      <a:pt x="0" y="41117"/>
                      <a:pt x="36" y="40556"/>
                      <a:pt x="112" y="39959"/>
                    </a:cubicBezTo>
                    <a:cubicBezTo>
                      <a:pt x="410" y="37124"/>
                      <a:pt x="1454" y="34587"/>
                      <a:pt x="3245" y="32349"/>
                    </a:cubicBezTo>
                    <a:cubicBezTo>
                      <a:pt x="9736" y="24437"/>
                      <a:pt x="15223" y="15485"/>
                      <a:pt x="19699" y="5486"/>
                    </a:cubicBezTo>
                    <a:cubicBezTo>
                      <a:pt x="20595" y="3396"/>
                      <a:pt x="22088" y="1867"/>
                      <a:pt x="24175" y="896"/>
                    </a:cubicBezTo>
                    <a:cubicBezTo>
                      <a:pt x="25369" y="299"/>
                      <a:pt x="26564" y="0"/>
                      <a:pt x="27758" y="0"/>
                    </a:cubicBezTo>
                    <a:cubicBezTo>
                      <a:pt x="28654" y="0"/>
                      <a:pt x="29550" y="151"/>
                      <a:pt x="30442" y="449"/>
                    </a:cubicBezTo>
                    <a:cubicBezTo>
                      <a:pt x="32533" y="1119"/>
                      <a:pt x="34026" y="2464"/>
                      <a:pt x="34922" y="4479"/>
                    </a:cubicBezTo>
                    <a:cubicBezTo>
                      <a:pt x="35443" y="5523"/>
                      <a:pt x="35706" y="6530"/>
                      <a:pt x="35706" y="7501"/>
                    </a:cubicBezTo>
                    <a:cubicBezTo>
                      <a:pt x="35706" y="8470"/>
                      <a:pt x="35480" y="9477"/>
                      <a:pt x="35033" y="10524"/>
                    </a:cubicBezTo>
                    <a:cubicBezTo>
                      <a:pt x="33018" y="15075"/>
                      <a:pt x="30853" y="19515"/>
                      <a:pt x="28542" y="23843"/>
                    </a:cubicBezTo>
                    <a:cubicBezTo>
                      <a:pt x="28168" y="24513"/>
                      <a:pt x="27981" y="25222"/>
                      <a:pt x="27981" y="25970"/>
                    </a:cubicBezTo>
                    <a:lnTo>
                      <a:pt x="27981" y="87977"/>
                    </a:lnTo>
                    <a:cubicBezTo>
                      <a:pt x="27981" y="88200"/>
                      <a:pt x="28093" y="88387"/>
                      <a:pt x="28316" y="88538"/>
                    </a:cubicBezTo>
                    <a:cubicBezTo>
                      <a:pt x="28542" y="88686"/>
                      <a:pt x="28766" y="88686"/>
                      <a:pt x="28989" y="88538"/>
                    </a:cubicBezTo>
                    <a:cubicBezTo>
                      <a:pt x="37868" y="83688"/>
                      <a:pt x="45665" y="76784"/>
                      <a:pt x="52383" y="67832"/>
                    </a:cubicBezTo>
                    <a:cubicBezTo>
                      <a:pt x="52530" y="67681"/>
                      <a:pt x="52551" y="67494"/>
                      <a:pt x="52437" y="67271"/>
                    </a:cubicBezTo>
                    <a:cubicBezTo>
                      <a:pt x="52325" y="67047"/>
                      <a:pt x="52159" y="66936"/>
                      <a:pt x="51933" y="66936"/>
                    </a:cubicBezTo>
                    <a:lnTo>
                      <a:pt x="39959" y="66936"/>
                    </a:lnTo>
                    <a:cubicBezTo>
                      <a:pt x="37868" y="66936"/>
                      <a:pt x="36095" y="66206"/>
                      <a:pt x="34641" y="64752"/>
                    </a:cubicBezTo>
                    <a:cubicBezTo>
                      <a:pt x="33187" y="63298"/>
                      <a:pt x="32457" y="61525"/>
                      <a:pt x="32457" y="59434"/>
                    </a:cubicBezTo>
                    <a:cubicBezTo>
                      <a:pt x="32457" y="57347"/>
                      <a:pt x="33187" y="55574"/>
                      <a:pt x="34641" y="54120"/>
                    </a:cubicBezTo>
                    <a:cubicBezTo>
                      <a:pt x="36095" y="52663"/>
                      <a:pt x="37868" y="51936"/>
                      <a:pt x="39959" y="51936"/>
                    </a:cubicBezTo>
                    <a:lnTo>
                      <a:pt x="59658" y="51936"/>
                    </a:lnTo>
                    <a:cubicBezTo>
                      <a:pt x="60403" y="51936"/>
                      <a:pt x="60777" y="51562"/>
                      <a:pt x="60777" y="50817"/>
                    </a:cubicBezTo>
                    <a:lnTo>
                      <a:pt x="60777" y="44884"/>
                    </a:lnTo>
                    <a:cubicBezTo>
                      <a:pt x="60777" y="44139"/>
                      <a:pt x="60403" y="43765"/>
                      <a:pt x="59658" y="43765"/>
                    </a:cubicBezTo>
                    <a:lnTo>
                      <a:pt x="49249" y="43765"/>
                    </a:lnTo>
                    <a:cubicBezTo>
                      <a:pt x="46561" y="43765"/>
                      <a:pt x="44266" y="42815"/>
                      <a:pt x="42366" y="40912"/>
                    </a:cubicBezTo>
                    <a:cubicBezTo>
                      <a:pt x="40462" y="39009"/>
                      <a:pt x="39509" y="36713"/>
                      <a:pt x="39509" y="34026"/>
                    </a:cubicBezTo>
                    <a:lnTo>
                      <a:pt x="39509" y="12201"/>
                    </a:lnTo>
                    <a:cubicBezTo>
                      <a:pt x="39509" y="9516"/>
                      <a:pt x="40462" y="7221"/>
                      <a:pt x="42366" y="5318"/>
                    </a:cubicBezTo>
                    <a:cubicBezTo>
                      <a:pt x="44266" y="3414"/>
                      <a:pt x="46561" y="2464"/>
                      <a:pt x="49249" y="2464"/>
                    </a:cubicBezTo>
                    <a:lnTo>
                      <a:pt x="90884" y="2464"/>
                    </a:lnTo>
                    <a:cubicBezTo>
                      <a:pt x="93572" y="2464"/>
                      <a:pt x="95867" y="3414"/>
                      <a:pt x="97770" y="5318"/>
                    </a:cubicBezTo>
                    <a:cubicBezTo>
                      <a:pt x="99674" y="7221"/>
                      <a:pt x="100624" y="9516"/>
                      <a:pt x="100624" y="12201"/>
                    </a:cubicBezTo>
                    <a:lnTo>
                      <a:pt x="100624" y="34026"/>
                    </a:lnTo>
                    <a:cubicBezTo>
                      <a:pt x="100624" y="36713"/>
                      <a:pt x="99674" y="39009"/>
                      <a:pt x="97770" y="40912"/>
                    </a:cubicBezTo>
                    <a:cubicBezTo>
                      <a:pt x="95867" y="42815"/>
                      <a:pt x="93572" y="43765"/>
                      <a:pt x="90884" y="43765"/>
                    </a:cubicBezTo>
                    <a:lnTo>
                      <a:pt x="78572" y="43765"/>
                    </a:lnTo>
                    <a:cubicBezTo>
                      <a:pt x="77827" y="43765"/>
                      <a:pt x="77453" y="44139"/>
                      <a:pt x="77453" y="44884"/>
                    </a:cubicBezTo>
                    <a:lnTo>
                      <a:pt x="77453" y="50817"/>
                    </a:lnTo>
                    <a:cubicBezTo>
                      <a:pt x="77453" y="51562"/>
                      <a:pt x="77827" y="51936"/>
                      <a:pt x="78572" y="51936"/>
                    </a:cubicBezTo>
                    <a:lnTo>
                      <a:pt x="98274" y="51936"/>
                    </a:lnTo>
                    <a:cubicBezTo>
                      <a:pt x="100361" y="51936"/>
                      <a:pt x="102117" y="52681"/>
                      <a:pt x="103534" y="54174"/>
                    </a:cubicBezTo>
                    <a:close/>
                  </a:path>
                </a:pathLst>
              </a:custGeom>
              <a:solidFill>
                <a:srgbClr val="40415A"/>
              </a:solidFill>
              <a:ln w="300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sp>
          <p:nvSpPr>
            <p:cNvPr id="51" name="フリーフォーム: 図形 50">
              <a:extLst>
                <a:ext uri="{FF2B5EF4-FFF2-40B4-BE49-F238E27FC236}">
                  <a16:creationId xmlns:a16="http://schemas.microsoft.com/office/drawing/2014/main" id="{35FE1E60-D54B-AA24-D02C-EADF2BDF75D6}"/>
                </a:ext>
              </a:extLst>
            </p:cNvPr>
            <p:cNvSpPr/>
            <p:nvPr/>
          </p:nvSpPr>
          <p:spPr>
            <a:xfrm>
              <a:off x="6021947" y="1708135"/>
              <a:ext cx="495292" cy="991139"/>
            </a:xfrm>
            <a:custGeom>
              <a:avLst/>
              <a:gdLst>
                <a:gd name="connsiteX0" fmla="*/ 105158 w 495293"/>
                <a:gd name="connsiteY0" fmla="*/ 959029 h 991138"/>
                <a:gd name="connsiteX1" fmla="*/ 101240 w 495293"/>
                <a:gd name="connsiteY1" fmla="*/ 947781 h 991138"/>
                <a:gd name="connsiteX2" fmla="*/ 76103 w 495293"/>
                <a:gd name="connsiteY2" fmla="*/ 938304 h 991138"/>
                <a:gd name="connsiteX3" fmla="*/ 494134 w 495293"/>
                <a:gd name="connsiteY3" fmla="*/ 26214 h 991138"/>
                <a:gd name="connsiteX4" fmla="*/ 482848 w 495293"/>
                <a:gd name="connsiteY4" fmla="*/ 1110 h 991138"/>
                <a:gd name="connsiteX5" fmla="*/ 457707 w 495293"/>
                <a:gd name="connsiteY5" fmla="*/ 12484 h 991138"/>
                <a:gd name="connsiteX6" fmla="*/ 39676 w 495293"/>
                <a:gd name="connsiteY6" fmla="*/ 924575 h 991138"/>
                <a:gd name="connsiteX7" fmla="*/ 10482 w 495293"/>
                <a:gd name="connsiteY7" fmla="*/ 913568 h 991138"/>
                <a:gd name="connsiteX8" fmla="*/ 712 w 495293"/>
                <a:gd name="connsiteY8" fmla="*/ 923987 h 991138"/>
                <a:gd name="connsiteX9" fmla="*/ 28890 w 495293"/>
                <a:gd name="connsiteY9" fmla="*/ 986588 h 991138"/>
                <a:gd name="connsiteX10" fmla="*/ 39121 w 495293"/>
                <a:gd name="connsiteY10" fmla="*/ 990443 h 991138"/>
                <a:gd name="connsiteX11" fmla="*/ 101701 w 495293"/>
                <a:gd name="connsiteY11" fmla="*/ 962057 h 991138"/>
                <a:gd name="connsiteX12" fmla="*/ 105158 w 495293"/>
                <a:gd name="connsiteY12" fmla="*/ 959029 h 9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5293" h="991138">
                  <a:moveTo>
                    <a:pt x="105158" y="959029"/>
                  </a:moveTo>
                  <a:cubicBezTo>
                    <a:pt x="107423" y="955174"/>
                    <a:pt x="106078" y="949603"/>
                    <a:pt x="101240" y="947781"/>
                  </a:cubicBezTo>
                  <a:lnTo>
                    <a:pt x="76103" y="938304"/>
                  </a:lnTo>
                  <a:lnTo>
                    <a:pt x="494134" y="26214"/>
                  </a:lnTo>
                  <a:cubicBezTo>
                    <a:pt x="497929" y="16152"/>
                    <a:pt x="491954" y="4543"/>
                    <a:pt x="482848" y="1110"/>
                  </a:cubicBezTo>
                  <a:cubicBezTo>
                    <a:pt x="473742" y="-2325"/>
                    <a:pt x="461502" y="2419"/>
                    <a:pt x="457707" y="12484"/>
                  </a:cubicBezTo>
                  <a:lnTo>
                    <a:pt x="39676" y="924575"/>
                  </a:lnTo>
                  <a:lnTo>
                    <a:pt x="10482" y="913568"/>
                  </a:lnTo>
                  <a:cubicBezTo>
                    <a:pt x="4033" y="911137"/>
                    <a:pt x="-2132" y="917707"/>
                    <a:pt x="712" y="923987"/>
                  </a:cubicBezTo>
                  <a:lnTo>
                    <a:pt x="28890" y="986588"/>
                  </a:lnTo>
                  <a:cubicBezTo>
                    <a:pt x="30651" y="990488"/>
                    <a:pt x="35224" y="992213"/>
                    <a:pt x="39121" y="990443"/>
                  </a:cubicBezTo>
                  <a:lnTo>
                    <a:pt x="101701" y="962057"/>
                  </a:lnTo>
                  <a:cubicBezTo>
                    <a:pt x="103267" y="961345"/>
                    <a:pt x="104404" y="960314"/>
                    <a:pt x="105158" y="959029"/>
                  </a:cubicBezTo>
                  <a:close/>
                </a:path>
              </a:pathLst>
            </a:custGeom>
            <a:solidFill>
              <a:srgbClr val="40415A"/>
            </a:solidFill>
            <a:ln w="1504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52" name="フリーフォーム: 図形 51">
              <a:extLst>
                <a:ext uri="{FF2B5EF4-FFF2-40B4-BE49-F238E27FC236}">
                  <a16:creationId xmlns:a16="http://schemas.microsoft.com/office/drawing/2014/main" id="{72D18596-A6A1-3DA9-D022-48CD80E43548}"/>
                </a:ext>
              </a:extLst>
            </p:cNvPr>
            <p:cNvSpPr/>
            <p:nvPr/>
          </p:nvSpPr>
          <p:spPr>
            <a:xfrm>
              <a:off x="5339078" y="1939377"/>
              <a:ext cx="430884" cy="540791"/>
            </a:xfrm>
            <a:custGeom>
              <a:avLst/>
              <a:gdLst>
                <a:gd name="connsiteX0" fmla="*/ 430115 w 430884"/>
                <a:gd name="connsiteY0" fmla="*/ 461660 h 540791"/>
                <a:gd name="connsiteX1" fmla="*/ 418535 w 430884"/>
                <a:gd name="connsiteY1" fmla="*/ 458867 h 540791"/>
                <a:gd name="connsiteX2" fmla="*/ 396963 w 430884"/>
                <a:gd name="connsiteY2" fmla="*/ 474874 h 540791"/>
                <a:gd name="connsiteX3" fmla="*/ 34864 w 430884"/>
                <a:gd name="connsiteY3" fmla="*/ 7648 h 540791"/>
                <a:gd name="connsiteX4" fmla="*/ 7643 w 430884"/>
                <a:gd name="connsiteY4" fmla="*/ 3552 h 540791"/>
                <a:gd name="connsiteX5" fmla="*/ 3601 w 430884"/>
                <a:gd name="connsiteY5" fmla="*/ 30846 h 540791"/>
                <a:gd name="connsiteX6" fmla="*/ 365703 w 430884"/>
                <a:gd name="connsiteY6" fmla="*/ 498072 h 540791"/>
                <a:gd name="connsiteX7" fmla="*/ 340648 w 430884"/>
                <a:gd name="connsiteY7" fmla="*/ 516667 h 540791"/>
                <a:gd name="connsiteX8" fmla="*/ 344122 w 430884"/>
                <a:gd name="connsiteY8" fmla="*/ 530520 h 540791"/>
                <a:gd name="connsiteX9" fmla="*/ 412011 w 430884"/>
                <a:gd name="connsiteY9" fmla="*/ 540706 h 540791"/>
                <a:gd name="connsiteX10" fmla="*/ 420791 w 430884"/>
                <a:gd name="connsiteY10" fmla="*/ 534191 h 540791"/>
                <a:gd name="connsiteX11" fmla="*/ 430790 w 430884"/>
                <a:gd name="connsiteY11" fmla="*/ 466206 h 540791"/>
                <a:gd name="connsiteX12" fmla="*/ 430115 w 430884"/>
                <a:gd name="connsiteY12" fmla="*/ 461660 h 54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884" h="540791">
                  <a:moveTo>
                    <a:pt x="430115" y="461660"/>
                  </a:moveTo>
                  <a:cubicBezTo>
                    <a:pt x="428100" y="457667"/>
                    <a:pt x="422686" y="455785"/>
                    <a:pt x="418535" y="458867"/>
                  </a:cubicBezTo>
                  <a:lnTo>
                    <a:pt x="396963" y="474874"/>
                  </a:lnTo>
                  <a:lnTo>
                    <a:pt x="34864" y="7648"/>
                  </a:lnTo>
                  <a:cubicBezTo>
                    <a:pt x="28455" y="-987"/>
                    <a:pt x="15458" y="-2248"/>
                    <a:pt x="7643" y="3552"/>
                  </a:cubicBezTo>
                  <a:cubicBezTo>
                    <a:pt x="-172" y="9349"/>
                    <a:pt x="-2808" y="22210"/>
                    <a:pt x="3601" y="30846"/>
                  </a:cubicBezTo>
                  <a:lnTo>
                    <a:pt x="365703" y="498072"/>
                  </a:lnTo>
                  <a:lnTo>
                    <a:pt x="340648" y="516667"/>
                  </a:lnTo>
                  <a:cubicBezTo>
                    <a:pt x="335113" y="520772"/>
                    <a:pt x="337300" y="529513"/>
                    <a:pt x="344122" y="530520"/>
                  </a:cubicBezTo>
                  <a:lnTo>
                    <a:pt x="412011" y="540706"/>
                  </a:lnTo>
                  <a:cubicBezTo>
                    <a:pt x="416243" y="541336"/>
                    <a:pt x="420170" y="538426"/>
                    <a:pt x="420791" y="534191"/>
                  </a:cubicBezTo>
                  <a:lnTo>
                    <a:pt x="430790" y="466206"/>
                  </a:lnTo>
                  <a:cubicBezTo>
                    <a:pt x="431041" y="464501"/>
                    <a:pt x="430787" y="462990"/>
                    <a:pt x="430115" y="461660"/>
                  </a:cubicBezTo>
                  <a:close/>
                </a:path>
              </a:pathLst>
            </a:custGeom>
            <a:solidFill>
              <a:srgbClr val="40415A"/>
            </a:solidFill>
            <a:ln w="1504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ja-JP" altLang="en-US" dirty="0"/>
            </a:p>
          </p:txBody>
        </p:sp>
      </p:grpSp>
      <p:sp>
        <p:nvSpPr>
          <p:cNvPr id="1047" name="テキスト ボックス 1046">
            <a:extLst>
              <a:ext uri="{FF2B5EF4-FFF2-40B4-BE49-F238E27FC236}">
                <a16:creationId xmlns:a16="http://schemas.microsoft.com/office/drawing/2014/main" id="{2AF09BA4-381C-A997-4D6E-B9711032D19D}"/>
              </a:ext>
            </a:extLst>
          </p:cNvPr>
          <p:cNvSpPr txBox="1"/>
          <p:nvPr/>
        </p:nvSpPr>
        <p:spPr>
          <a:xfrm>
            <a:off x="2477299" y="4087819"/>
            <a:ext cx="4278957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シートベルトの装着</a:t>
            </a:r>
            <a:endParaRPr lang="en-US" altLang="ja-JP" sz="15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（フレーム・キャビン付きトラクターの使用）</a:t>
            </a:r>
            <a:endParaRPr lang="en-US" altLang="ja-JP" sz="15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シートベルトの装着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により</a:t>
            </a:r>
            <a:r>
              <a:rPr kumimoji="1"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、</a:t>
            </a:r>
            <a:r>
              <a:rPr kumimoji="1"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事故時の死亡率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が</a:t>
            </a:r>
            <a:r>
              <a:rPr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１／８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に</a:t>
            </a:r>
            <a:endParaRPr lang="en-US" altLang="ja-JP" sz="14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US" altLang="ja-JP" sz="15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lnSpc>
                <a:spcPts val="900"/>
              </a:lnSpc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ヘルメットの着用</a:t>
            </a:r>
            <a:endParaRPr kumimoji="1"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ヘルメットの着用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は、</a:t>
            </a:r>
            <a:r>
              <a:rPr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頭部を保護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するとともに、</a:t>
            </a:r>
            <a:endParaRPr lang="en-US" altLang="ja-JP" sz="14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400" u="sng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安全意識を高める効果</a:t>
            </a:r>
            <a:r>
              <a:rPr lang="ja-JP" altLang="en-US" sz="14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もあります</a:t>
            </a:r>
            <a:endParaRPr lang="en-US" altLang="ja-JP" sz="15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B5C70C-9D07-56E2-B187-0DCC694EBB27}"/>
              </a:ext>
            </a:extLst>
          </p:cNvPr>
          <p:cNvSpPr txBox="1"/>
          <p:nvPr/>
        </p:nvSpPr>
        <p:spPr>
          <a:xfrm>
            <a:off x="187360" y="6238368"/>
            <a:ext cx="65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親せきやご近所の農業者に、「あなた」から声をかけてあげましょう</a:t>
            </a: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C869BF61-C50D-CB2C-4374-8CAC7AE9F34D}"/>
              </a:ext>
            </a:extLst>
          </p:cNvPr>
          <p:cNvSpPr txBox="1"/>
          <p:nvPr/>
        </p:nvSpPr>
        <p:spPr>
          <a:xfrm>
            <a:off x="753554" y="6718956"/>
            <a:ext cx="19156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田んぼに行くときは、</a:t>
            </a:r>
            <a:endParaRPr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051" name="四角形: 角を丸くする 1050">
            <a:extLst>
              <a:ext uri="{FF2B5EF4-FFF2-40B4-BE49-F238E27FC236}">
                <a16:creationId xmlns:a16="http://schemas.microsoft.com/office/drawing/2014/main" id="{4F0AC1F3-63AD-6F96-79AD-948CADD85D02}"/>
              </a:ext>
            </a:extLst>
          </p:cNvPr>
          <p:cNvSpPr/>
          <p:nvPr/>
        </p:nvSpPr>
        <p:spPr>
          <a:xfrm>
            <a:off x="1708051" y="7048312"/>
            <a:ext cx="1972970" cy="3231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52" name="四角形: 角を丸くする 1051">
            <a:extLst>
              <a:ext uri="{FF2B5EF4-FFF2-40B4-BE49-F238E27FC236}">
                <a16:creationId xmlns:a16="http://schemas.microsoft.com/office/drawing/2014/main" id="{A51EEB48-29A0-1A78-42D3-B3C193F555A4}"/>
              </a:ext>
            </a:extLst>
          </p:cNvPr>
          <p:cNvSpPr/>
          <p:nvPr/>
        </p:nvSpPr>
        <p:spPr>
          <a:xfrm>
            <a:off x="4104163" y="7035402"/>
            <a:ext cx="2043284" cy="3231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53" name="テキスト ボックス 1052">
            <a:extLst>
              <a:ext uri="{FF2B5EF4-FFF2-40B4-BE49-F238E27FC236}">
                <a16:creationId xmlns:a16="http://schemas.microsoft.com/office/drawing/2014/main" id="{A3DABFB7-CCCB-9BCA-0809-827710B85F0D}"/>
              </a:ext>
            </a:extLst>
          </p:cNvPr>
          <p:cNvSpPr txBox="1"/>
          <p:nvPr/>
        </p:nvSpPr>
        <p:spPr>
          <a:xfrm>
            <a:off x="1993677" y="7364545"/>
            <a:ext cx="174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危険箇所を明確に</a:t>
            </a:r>
          </a:p>
        </p:txBody>
      </p:sp>
      <p:sp>
        <p:nvSpPr>
          <p:cNvPr id="1054" name="テキスト ボックス 1053">
            <a:extLst>
              <a:ext uri="{FF2B5EF4-FFF2-40B4-BE49-F238E27FC236}">
                <a16:creationId xmlns:a16="http://schemas.microsoft.com/office/drawing/2014/main" id="{5A6C0EB3-ACD6-33B9-D6D1-D58975BF0AC8}"/>
              </a:ext>
            </a:extLst>
          </p:cNvPr>
          <p:cNvSpPr txBox="1"/>
          <p:nvPr/>
        </p:nvSpPr>
        <p:spPr>
          <a:xfrm>
            <a:off x="4430951" y="7356412"/>
            <a:ext cx="1524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</a:rPr>
              <a:t>対策</a:t>
            </a:r>
            <a:r>
              <a:rPr kumimoji="1" lang="ja-JP" altLang="en-US" sz="1400" dirty="0">
                <a:solidFill>
                  <a:srgbClr val="FF0000"/>
                </a:solidFill>
              </a:rPr>
              <a:t>を具体的に</a:t>
            </a:r>
          </a:p>
        </p:txBody>
      </p:sp>
      <p:sp>
        <p:nvSpPr>
          <p:cNvPr id="1055" name="テキスト ボックス 1054">
            <a:extLst>
              <a:ext uri="{FF2B5EF4-FFF2-40B4-BE49-F238E27FC236}">
                <a16:creationId xmlns:a16="http://schemas.microsoft.com/office/drawing/2014/main" id="{8756FE05-806F-5EEB-AF2A-FC8314B3D8C5}"/>
              </a:ext>
            </a:extLst>
          </p:cNvPr>
          <p:cNvSpPr txBox="1"/>
          <p:nvPr/>
        </p:nvSpPr>
        <p:spPr>
          <a:xfrm>
            <a:off x="761568" y="7837691"/>
            <a:ext cx="59875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今日もシートベルトとヘルメットを忘れないでね</a:t>
            </a:r>
            <a:endParaRPr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89F238CD-88A5-40AB-52D9-EA9C9BB639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98" y="8614944"/>
            <a:ext cx="1291056" cy="1291056"/>
          </a:xfrm>
          <a:prstGeom prst="rect">
            <a:avLst/>
          </a:prstGeom>
        </p:spPr>
      </p:pic>
      <p:sp>
        <p:nvSpPr>
          <p:cNvPr id="1056" name="テキスト ボックス 1055">
            <a:extLst>
              <a:ext uri="{FF2B5EF4-FFF2-40B4-BE49-F238E27FC236}">
                <a16:creationId xmlns:a16="http://schemas.microsoft.com/office/drawing/2014/main" id="{11368829-A322-99A7-7681-79BEFA4815BE}"/>
              </a:ext>
            </a:extLst>
          </p:cNvPr>
          <p:cNvSpPr txBox="1"/>
          <p:nvPr/>
        </p:nvSpPr>
        <p:spPr>
          <a:xfrm>
            <a:off x="2724907" y="8135545"/>
            <a:ext cx="361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習慣にしやすい被害軽減対策を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058" name="テキスト ボックス 1057">
            <a:extLst>
              <a:ext uri="{FF2B5EF4-FFF2-40B4-BE49-F238E27FC236}">
                <a16:creationId xmlns:a16="http://schemas.microsoft.com/office/drawing/2014/main" id="{EE96963A-5CEE-5B6B-E3B7-09359BBCB9CD}"/>
              </a:ext>
            </a:extLst>
          </p:cNvPr>
          <p:cNvSpPr txBox="1"/>
          <p:nvPr/>
        </p:nvSpPr>
        <p:spPr>
          <a:xfrm>
            <a:off x="162738" y="6728025"/>
            <a:ext cx="8058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（例１）</a:t>
            </a:r>
            <a:endParaRPr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059" name="テキスト ボックス 1058">
            <a:extLst>
              <a:ext uri="{FF2B5EF4-FFF2-40B4-BE49-F238E27FC236}">
                <a16:creationId xmlns:a16="http://schemas.microsoft.com/office/drawing/2014/main" id="{9010954B-5F35-62F4-CCD7-AC09759C0894}"/>
              </a:ext>
            </a:extLst>
          </p:cNvPr>
          <p:cNvSpPr txBox="1"/>
          <p:nvPr/>
        </p:nvSpPr>
        <p:spPr>
          <a:xfrm>
            <a:off x="160106" y="7831182"/>
            <a:ext cx="8058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（例２）</a:t>
            </a:r>
            <a:endParaRPr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50D44B84-562B-6A30-EED7-5325F8B99B74}"/>
              </a:ext>
            </a:extLst>
          </p:cNvPr>
          <p:cNvGrpSpPr>
            <a:grpSpLocks noChangeAspect="1"/>
          </p:cNvGrpSpPr>
          <p:nvPr/>
        </p:nvGrpSpPr>
        <p:grpSpPr>
          <a:xfrm>
            <a:off x="201551" y="2048138"/>
            <a:ext cx="2164176" cy="1300964"/>
            <a:chOff x="129915" y="1880959"/>
            <a:chExt cx="2290654" cy="1376994"/>
          </a:xfrm>
        </p:grpSpPr>
        <p:pic>
          <p:nvPicPr>
            <p:cNvPr id="218" name="Picture 6" descr="シンプルな草のイラスト1">
              <a:extLst>
                <a:ext uri="{FF2B5EF4-FFF2-40B4-BE49-F238E27FC236}">
                  <a16:creationId xmlns:a16="http://schemas.microsoft.com/office/drawing/2014/main" id="{A03A9327-276B-A5E1-F03B-578008474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09" y="2598040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" name="Picture 6" descr="シンプルな草のイラスト1">
              <a:extLst>
                <a:ext uri="{FF2B5EF4-FFF2-40B4-BE49-F238E27FC236}">
                  <a16:creationId xmlns:a16="http://schemas.microsoft.com/office/drawing/2014/main" id="{E52E00B5-DD4B-2AC8-DA7F-324870D5F0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710" y="269875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6" name="Picture 6" descr="シンプルな草のイラスト1">
              <a:extLst>
                <a:ext uri="{FF2B5EF4-FFF2-40B4-BE49-F238E27FC236}">
                  <a16:creationId xmlns:a16="http://schemas.microsoft.com/office/drawing/2014/main" id="{78129258-52ED-C7F6-E01F-9C92CB984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20" y="286476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7" name="フリーフォーム: 図形 226">
              <a:extLst>
                <a:ext uri="{FF2B5EF4-FFF2-40B4-BE49-F238E27FC236}">
                  <a16:creationId xmlns:a16="http://schemas.microsoft.com/office/drawing/2014/main" id="{EB339814-BC73-71EC-167D-771C71B4F497}"/>
                </a:ext>
              </a:extLst>
            </p:cNvPr>
            <p:cNvSpPr/>
            <p:nvPr/>
          </p:nvSpPr>
          <p:spPr>
            <a:xfrm>
              <a:off x="600531" y="2467943"/>
              <a:ext cx="1225176" cy="723153"/>
            </a:xfrm>
            <a:custGeom>
              <a:avLst/>
              <a:gdLst>
                <a:gd name="connsiteX0" fmla="*/ 0 w 1219200"/>
                <a:gd name="connsiteY0" fmla="*/ 717177 h 723153"/>
                <a:gd name="connsiteX1" fmla="*/ 968188 w 1219200"/>
                <a:gd name="connsiteY1" fmla="*/ 723153 h 723153"/>
                <a:gd name="connsiteX2" fmla="*/ 872564 w 1219200"/>
                <a:gd name="connsiteY2" fmla="*/ 322730 h 723153"/>
                <a:gd name="connsiteX3" fmla="*/ 1219200 w 1219200"/>
                <a:gd name="connsiteY3" fmla="*/ 29883 h 723153"/>
                <a:gd name="connsiteX4" fmla="*/ 490070 w 1219200"/>
                <a:gd name="connsiteY4" fmla="*/ 0 h 723153"/>
                <a:gd name="connsiteX5" fmla="*/ 239058 w 1219200"/>
                <a:gd name="connsiteY5" fmla="*/ 209177 h 723153"/>
                <a:gd name="connsiteX6" fmla="*/ 328705 w 1219200"/>
                <a:gd name="connsiteY6" fmla="*/ 352612 h 723153"/>
                <a:gd name="connsiteX7" fmla="*/ 0 w 1219200"/>
                <a:gd name="connsiteY7" fmla="*/ 717177 h 723153"/>
                <a:gd name="connsiteX0" fmla="*/ 0 w 1171388"/>
                <a:gd name="connsiteY0" fmla="*/ 717177 h 723153"/>
                <a:gd name="connsiteX1" fmla="*/ 968188 w 1171388"/>
                <a:gd name="connsiteY1" fmla="*/ 723153 h 723153"/>
                <a:gd name="connsiteX2" fmla="*/ 872564 w 1171388"/>
                <a:gd name="connsiteY2" fmla="*/ 322730 h 723153"/>
                <a:gd name="connsiteX3" fmla="*/ 1171388 w 1171388"/>
                <a:gd name="connsiteY3" fmla="*/ 0 h 723153"/>
                <a:gd name="connsiteX4" fmla="*/ 490070 w 1171388"/>
                <a:gd name="connsiteY4" fmla="*/ 0 h 723153"/>
                <a:gd name="connsiteX5" fmla="*/ 239058 w 1171388"/>
                <a:gd name="connsiteY5" fmla="*/ 209177 h 723153"/>
                <a:gd name="connsiteX6" fmla="*/ 328705 w 1171388"/>
                <a:gd name="connsiteY6" fmla="*/ 352612 h 723153"/>
                <a:gd name="connsiteX7" fmla="*/ 0 w 1171388"/>
                <a:gd name="connsiteY7" fmla="*/ 717177 h 723153"/>
                <a:gd name="connsiteX0" fmla="*/ 0 w 1171388"/>
                <a:gd name="connsiteY0" fmla="*/ 717177 h 723153"/>
                <a:gd name="connsiteX1" fmla="*/ 968188 w 1171388"/>
                <a:gd name="connsiteY1" fmla="*/ 723153 h 723153"/>
                <a:gd name="connsiteX2" fmla="*/ 992093 w 1171388"/>
                <a:gd name="connsiteY2" fmla="*/ 352612 h 723153"/>
                <a:gd name="connsiteX3" fmla="*/ 1171388 w 1171388"/>
                <a:gd name="connsiteY3" fmla="*/ 0 h 723153"/>
                <a:gd name="connsiteX4" fmla="*/ 490070 w 1171388"/>
                <a:gd name="connsiteY4" fmla="*/ 0 h 723153"/>
                <a:gd name="connsiteX5" fmla="*/ 239058 w 1171388"/>
                <a:gd name="connsiteY5" fmla="*/ 209177 h 723153"/>
                <a:gd name="connsiteX6" fmla="*/ 328705 w 1171388"/>
                <a:gd name="connsiteY6" fmla="*/ 352612 h 723153"/>
                <a:gd name="connsiteX7" fmla="*/ 0 w 1171388"/>
                <a:gd name="connsiteY7" fmla="*/ 717177 h 723153"/>
                <a:gd name="connsiteX0" fmla="*/ 0 w 1225176"/>
                <a:gd name="connsiteY0" fmla="*/ 717177 h 723153"/>
                <a:gd name="connsiteX1" fmla="*/ 968188 w 1225176"/>
                <a:gd name="connsiteY1" fmla="*/ 723153 h 723153"/>
                <a:gd name="connsiteX2" fmla="*/ 992093 w 1225176"/>
                <a:gd name="connsiteY2" fmla="*/ 352612 h 723153"/>
                <a:gd name="connsiteX3" fmla="*/ 1225176 w 1225176"/>
                <a:gd name="connsiteY3" fmla="*/ 0 h 723153"/>
                <a:gd name="connsiteX4" fmla="*/ 490070 w 1225176"/>
                <a:gd name="connsiteY4" fmla="*/ 0 h 723153"/>
                <a:gd name="connsiteX5" fmla="*/ 239058 w 1225176"/>
                <a:gd name="connsiteY5" fmla="*/ 209177 h 723153"/>
                <a:gd name="connsiteX6" fmla="*/ 328705 w 1225176"/>
                <a:gd name="connsiteY6" fmla="*/ 352612 h 723153"/>
                <a:gd name="connsiteX7" fmla="*/ 0 w 1225176"/>
                <a:gd name="connsiteY7" fmla="*/ 717177 h 72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5176" h="723153">
                  <a:moveTo>
                    <a:pt x="0" y="717177"/>
                  </a:moveTo>
                  <a:lnTo>
                    <a:pt x="968188" y="723153"/>
                  </a:lnTo>
                  <a:lnTo>
                    <a:pt x="992093" y="352612"/>
                  </a:lnTo>
                  <a:lnTo>
                    <a:pt x="1225176" y="0"/>
                  </a:lnTo>
                  <a:lnTo>
                    <a:pt x="490070" y="0"/>
                  </a:lnTo>
                  <a:lnTo>
                    <a:pt x="239058" y="209177"/>
                  </a:lnTo>
                  <a:lnTo>
                    <a:pt x="328705" y="352612"/>
                  </a:lnTo>
                  <a:lnTo>
                    <a:pt x="0" y="717177"/>
                  </a:lnTo>
                  <a:close/>
                </a:path>
              </a:pathLst>
            </a:custGeom>
            <a:solidFill>
              <a:srgbClr val="FFCC66"/>
            </a:solidFill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103" name="Picture 6" descr="シンプルな草のイラスト1">
              <a:extLst>
                <a:ext uri="{FF2B5EF4-FFF2-40B4-BE49-F238E27FC236}">
                  <a16:creationId xmlns:a16="http://schemas.microsoft.com/office/drawing/2014/main" id="{F9CF1E0B-16E4-8C9B-C8E3-A926AB8016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208" y="2770641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0" name="Picture 6" descr="シンプルな草のイラスト1">
              <a:extLst>
                <a:ext uri="{FF2B5EF4-FFF2-40B4-BE49-F238E27FC236}">
                  <a16:creationId xmlns:a16="http://schemas.microsoft.com/office/drawing/2014/main" id="{4FC4F47D-9BB9-DB86-9A8C-B2E907248F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87" y="2534515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8" name="Picture 6" descr="シンプルな草のイラスト1">
              <a:extLst>
                <a:ext uri="{FF2B5EF4-FFF2-40B4-BE49-F238E27FC236}">
                  <a16:creationId xmlns:a16="http://schemas.microsoft.com/office/drawing/2014/main" id="{6E865285-4313-4880-9EE2-27BCECDDC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0918" y="242166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9" name="Picture 4" descr="シンプルな草のイラスト5">
              <a:extLst>
                <a:ext uri="{FF2B5EF4-FFF2-40B4-BE49-F238E27FC236}">
                  <a16:creationId xmlns:a16="http://schemas.microsoft.com/office/drawing/2014/main" id="{EC13AD2A-0797-FBD4-0CC9-CE19483D40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849" y="2383743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0" name="Picture 4" descr="シンプルな草のイラスト5">
              <a:extLst>
                <a:ext uri="{FF2B5EF4-FFF2-40B4-BE49-F238E27FC236}">
                  <a16:creationId xmlns:a16="http://schemas.microsoft.com/office/drawing/2014/main" id="{E3368A33-6DEA-8CD7-EF15-7F6357F9B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586" y="243282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1" name="Picture 4" descr="シンプルな草のイラスト5">
              <a:extLst>
                <a:ext uri="{FF2B5EF4-FFF2-40B4-BE49-F238E27FC236}">
                  <a16:creationId xmlns:a16="http://schemas.microsoft.com/office/drawing/2014/main" id="{6413B67E-4DB9-EACA-91B2-14E917E1B9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178" y="249286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2" name="Picture 4" descr="シンプルな草のイラスト5">
              <a:extLst>
                <a:ext uri="{FF2B5EF4-FFF2-40B4-BE49-F238E27FC236}">
                  <a16:creationId xmlns:a16="http://schemas.microsoft.com/office/drawing/2014/main" id="{0DC9EC3B-C40D-AB47-CE5D-06E6233132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034" y="2540806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3" name="Picture 4" descr="シンプルな草のイラスト5">
              <a:extLst>
                <a:ext uri="{FF2B5EF4-FFF2-40B4-BE49-F238E27FC236}">
                  <a16:creationId xmlns:a16="http://schemas.microsoft.com/office/drawing/2014/main" id="{F7CB0BA0-458E-B0FF-B266-89658CA8B8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48" y="259416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4" name="Picture 4" descr="シンプルな草のイラスト5">
              <a:extLst>
                <a:ext uri="{FF2B5EF4-FFF2-40B4-BE49-F238E27FC236}">
                  <a16:creationId xmlns:a16="http://schemas.microsoft.com/office/drawing/2014/main" id="{70CD8690-C2AE-B222-9B5E-D79C06AAC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907" y="2656658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" name="Picture 4" descr="シンプルな草のイラスト5">
              <a:extLst>
                <a:ext uri="{FF2B5EF4-FFF2-40B4-BE49-F238E27FC236}">
                  <a16:creationId xmlns:a16="http://schemas.microsoft.com/office/drawing/2014/main" id="{7E9FF6DD-9964-87A6-01D7-963E622D43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90" y="2698187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6" name="Picture 4" descr="シンプルな草のイラスト5">
              <a:extLst>
                <a:ext uri="{FF2B5EF4-FFF2-40B4-BE49-F238E27FC236}">
                  <a16:creationId xmlns:a16="http://schemas.microsoft.com/office/drawing/2014/main" id="{D89CDDAA-FB3A-5F15-2CCF-D6B225E5E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264" y="276615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8" name="Picture 4" descr="シンプルな草のイラスト5">
              <a:extLst>
                <a:ext uri="{FF2B5EF4-FFF2-40B4-BE49-F238E27FC236}">
                  <a16:creationId xmlns:a16="http://schemas.microsoft.com/office/drawing/2014/main" id="{607D2D8A-FB22-A5DD-396A-4CA537CA63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210" y="2894261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9" name="Picture 4" descr="シンプルな草のイラスト5">
              <a:extLst>
                <a:ext uri="{FF2B5EF4-FFF2-40B4-BE49-F238E27FC236}">
                  <a16:creationId xmlns:a16="http://schemas.microsoft.com/office/drawing/2014/main" id="{6D867CB8-2CD3-9C8D-CB86-BF52FC338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2950136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0" name="Picture 4" descr="シンプルな草のイラスト5">
              <a:extLst>
                <a:ext uri="{FF2B5EF4-FFF2-40B4-BE49-F238E27FC236}">
                  <a16:creationId xmlns:a16="http://schemas.microsoft.com/office/drawing/2014/main" id="{C20E5901-6589-88EF-DDAD-9974ED605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157" y="300667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1" name="Picture 4" descr="シンプルな草のイラスト5">
              <a:extLst>
                <a:ext uri="{FF2B5EF4-FFF2-40B4-BE49-F238E27FC236}">
                  <a16:creationId xmlns:a16="http://schemas.microsoft.com/office/drawing/2014/main" id="{ACB8B1D9-FAAD-28D1-57A9-2066461156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940" y="3061799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2" name="Picture 4" descr="シンプルな草のイラスト5">
              <a:extLst>
                <a:ext uri="{FF2B5EF4-FFF2-40B4-BE49-F238E27FC236}">
                  <a16:creationId xmlns:a16="http://schemas.microsoft.com/office/drawing/2014/main" id="{0E60392D-B78A-DA69-8B7A-64B210B3B1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2790314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3" name="Picture 4" descr="シンプルな草のイラスト5">
              <a:extLst>
                <a:ext uri="{FF2B5EF4-FFF2-40B4-BE49-F238E27FC236}">
                  <a16:creationId xmlns:a16="http://schemas.microsoft.com/office/drawing/2014/main" id="{0EF371F4-76BB-DB25-E626-4219622D8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334" y="2855210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4" name="Picture 4" descr="シンプルな草のイラスト5">
              <a:extLst>
                <a:ext uri="{FF2B5EF4-FFF2-40B4-BE49-F238E27FC236}">
                  <a16:creationId xmlns:a16="http://schemas.microsoft.com/office/drawing/2014/main" id="{ABC896C7-465E-26D5-B50F-9801DEE71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5588" y="2910256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" name="Picture 4" descr="シンプルな草のイラスト5">
              <a:extLst>
                <a:ext uri="{FF2B5EF4-FFF2-40B4-BE49-F238E27FC236}">
                  <a16:creationId xmlns:a16="http://schemas.microsoft.com/office/drawing/2014/main" id="{1B7152F5-C51F-9CA1-7D65-169285E3EF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6275" y="2953170"/>
              <a:ext cx="329742" cy="161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" name="Picture 4" descr="シンプルな草のイラスト5">
              <a:extLst>
                <a:ext uri="{FF2B5EF4-FFF2-40B4-BE49-F238E27FC236}">
                  <a16:creationId xmlns:a16="http://schemas.microsoft.com/office/drawing/2014/main" id="{FBA6B199-C5F9-4167-CF35-334BE4446B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913" y="3009279"/>
              <a:ext cx="361615" cy="177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7" name="Picture 4" descr="シンプルな草のイラスト5">
              <a:extLst>
                <a:ext uri="{FF2B5EF4-FFF2-40B4-BE49-F238E27FC236}">
                  <a16:creationId xmlns:a16="http://schemas.microsoft.com/office/drawing/2014/main" id="{F88BC3D3-539C-75F6-60E5-EEB1A426F0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463" y="3072821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8" name="Picture 4" descr="シンプルな草のイラスト5">
              <a:extLst>
                <a:ext uri="{FF2B5EF4-FFF2-40B4-BE49-F238E27FC236}">
                  <a16:creationId xmlns:a16="http://schemas.microsoft.com/office/drawing/2014/main" id="{63F26A4C-9EE5-D336-E1CF-61B53659DF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093" y="250823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9" name="Picture 4" descr="シンプルな草のイラスト5">
              <a:extLst>
                <a:ext uri="{FF2B5EF4-FFF2-40B4-BE49-F238E27FC236}">
                  <a16:creationId xmlns:a16="http://schemas.microsoft.com/office/drawing/2014/main" id="{EF9D65A0-F78F-6A38-56FA-D0CBC7BF0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562" y="2562965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0" name="Picture 4" descr="シンプルな草のイラスト5">
              <a:extLst>
                <a:ext uri="{FF2B5EF4-FFF2-40B4-BE49-F238E27FC236}">
                  <a16:creationId xmlns:a16="http://schemas.microsoft.com/office/drawing/2014/main" id="{FBF2BF14-F28D-71D5-0591-80A9F9D7B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0227" y="2618840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1" name="Picture 4" descr="シンプルな草のイラスト5">
              <a:extLst>
                <a:ext uri="{FF2B5EF4-FFF2-40B4-BE49-F238E27FC236}">
                  <a16:creationId xmlns:a16="http://schemas.microsoft.com/office/drawing/2014/main" id="{0D594A42-41D7-6075-CA3D-C88B0B0ED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509" y="2675374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4" name="Picture 4" descr="シンプルな草のイラスト5">
              <a:extLst>
                <a:ext uri="{FF2B5EF4-FFF2-40B4-BE49-F238E27FC236}">
                  <a16:creationId xmlns:a16="http://schemas.microsoft.com/office/drawing/2014/main" id="{D326712F-A192-9722-EC6A-EBF287E07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292" y="2730503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9" name="Picture 6" descr="シンプルな草のイラスト1">
              <a:extLst>
                <a:ext uri="{FF2B5EF4-FFF2-40B4-BE49-F238E27FC236}">
                  <a16:creationId xmlns:a16="http://schemas.microsoft.com/office/drawing/2014/main" id="{3E82F370-1B35-65FC-2F21-F37E295193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81" y="2623142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2" name="Picture 6" descr="シンプルな草のイラスト1">
              <a:extLst>
                <a:ext uri="{FF2B5EF4-FFF2-40B4-BE49-F238E27FC236}">
                  <a16:creationId xmlns:a16="http://schemas.microsoft.com/office/drawing/2014/main" id="{2316D594-B11F-E43B-47F7-F370E736C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95" y="2703059"/>
              <a:ext cx="319724" cy="213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" name="Picture 4" descr="シンプルな草のイラスト5">
              <a:extLst>
                <a:ext uri="{FF2B5EF4-FFF2-40B4-BE49-F238E27FC236}">
                  <a16:creationId xmlns:a16="http://schemas.microsoft.com/office/drawing/2014/main" id="{0150B029-D8B5-3D60-EE21-AAE7953DF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511" y="2822372"/>
              <a:ext cx="331536" cy="16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7" name="Picture 4" descr="シンプルな草のイラスト5">
              <a:extLst>
                <a:ext uri="{FF2B5EF4-FFF2-40B4-BE49-F238E27FC236}">
                  <a16:creationId xmlns:a16="http://schemas.microsoft.com/office/drawing/2014/main" id="{08BA9B8E-9A5B-F2D8-4691-BD2F05629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728" y="2782946"/>
              <a:ext cx="165767" cy="8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8" name="Picture 4" descr="シンプルな草のイラスト5">
              <a:extLst>
                <a:ext uri="{FF2B5EF4-FFF2-40B4-BE49-F238E27FC236}">
                  <a16:creationId xmlns:a16="http://schemas.microsoft.com/office/drawing/2014/main" id="{8D939EC1-7944-5A95-DED3-A7635D85EA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1051" y="2824437"/>
              <a:ext cx="148545" cy="7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09" name="直線コネクタ 1108">
              <a:extLst>
                <a:ext uri="{FF2B5EF4-FFF2-40B4-BE49-F238E27FC236}">
                  <a16:creationId xmlns:a16="http://schemas.microsoft.com/office/drawing/2014/main" id="{C239BA86-9D20-9731-64BB-73700E998AEC}"/>
                </a:ext>
              </a:extLst>
            </p:cNvPr>
            <p:cNvCxnSpPr>
              <a:cxnSpLocks/>
              <a:stCxn id="1115" idx="2"/>
            </p:cNvCxnSpPr>
            <p:nvPr/>
          </p:nvCxnSpPr>
          <p:spPr>
            <a:xfrm flipH="1">
              <a:off x="1348611" y="2322087"/>
              <a:ext cx="525819" cy="496898"/>
            </a:xfrm>
            <a:prstGeom prst="line">
              <a:avLst/>
            </a:prstGeom>
            <a:ln w="28575">
              <a:solidFill>
                <a:srgbClr val="5F5F5F"/>
              </a:solidFill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schemeClr val="bg1">
                  <a:alpha val="9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5" name="テキスト ボックス 1114">
              <a:extLst>
                <a:ext uri="{FF2B5EF4-FFF2-40B4-BE49-F238E27FC236}">
                  <a16:creationId xmlns:a16="http://schemas.microsoft.com/office/drawing/2014/main" id="{22E6AF76-0376-8EBB-2493-FF1D7D52115A}"/>
                </a:ext>
              </a:extLst>
            </p:cNvPr>
            <p:cNvSpPr txBox="1"/>
            <p:nvPr/>
          </p:nvSpPr>
          <p:spPr>
            <a:xfrm>
              <a:off x="1328291" y="1882306"/>
              <a:ext cx="1092278" cy="439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F5F5F"/>
                  </a:solidFill>
                </a:rPr>
                <a:t>幅員狭小</a:t>
              </a:r>
              <a:endParaRPr kumimoji="1" lang="en-US" altLang="ja-JP" sz="1050" dirty="0">
                <a:solidFill>
                  <a:srgbClr val="5F5F5F"/>
                </a:solidFill>
              </a:endParaRPr>
            </a:p>
            <a:p>
              <a:pPr algn="ctr"/>
              <a:r>
                <a:rPr kumimoji="1" lang="ja-JP" altLang="en-US" sz="1050" dirty="0">
                  <a:solidFill>
                    <a:srgbClr val="5F5F5F"/>
                  </a:solidFill>
                </a:rPr>
                <a:t>路肩が軟弱</a:t>
              </a:r>
            </a:p>
          </p:txBody>
        </p:sp>
        <p:sp>
          <p:nvSpPr>
            <p:cNvPr id="1117" name="テキスト ボックス 1116">
              <a:extLst>
                <a:ext uri="{FF2B5EF4-FFF2-40B4-BE49-F238E27FC236}">
                  <a16:creationId xmlns:a16="http://schemas.microsoft.com/office/drawing/2014/main" id="{6C06DFF6-4733-1691-349A-00CDA6E9D680}"/>
                </a:ext>
              </a:extLst>
            </p:cNvPr>
            <p:cNvSpPr txBox="1"/>
            <p:nvPr/>
          </p:nvSpPr>
          <p:spPr>
            <a:xfrm>
              <a:off x="129915" y="1880959"/>
              <a:ext cx="1311701" cy="439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dirty="0">
                  <a:solidFill>
                    <a:srgbClr val="5F5F5F"/>
                  </a:solidFill>
                </a:rPr>
                <a:t>草で路肩、進入路が見えない</a:t>
              </a:r>
              <a:endParaRPr kumimoji="1" lang="ja-JP" altLang="en-US" sz="1050" dirty="0">
                <a:solidFill>
                  <a:srgbClr val="5F5F5F"/>
                </a:solidFill>
              </a:endParaRPr>
            </a:p>
          </p:txBody>
        </p:sp>
        <p:cxnSp>
          <p:nvCxnSpPr>
            <p:cNvPr id="1118" name="直線コネクタ 1117">
              <a:extLst>
                <a:ext uri="{FF2B5EF4-FFF2-40B4-BE49-F238E27FC236}">
                  <a16:creationId xmlns:a16="http://schemas.microsoft.com/office/drawing/2014/main" id="{153E4533-8EE7-0CCD-090E-31C69C723519}"/>
                </a:ext>
              </a:extLst>
            </p:cNvPr>
            <p:cNvCxnSpPr>
              <a:cxnSpLocks/>
              <a:stCxn id="1117" idx="2"/>
              <a:endCxn id="233" idx="0"/>
            </p:cNvCxnSpPr>
            <p:nvPr/>
          </p:nvCxnSpPr>
          <p:spPr>
            <a:xfrm>
              <a:off x="785766" y="2320739"/>
              <a:ext cx="38550" cy="273421"/>
            </a:xfrm>
            <a:prstGeom prst="line">
              <a:avLst/>
            </a:prstGeom>
            <a:ln w="28575">
              <a:solidFill>
                <a:srgbClr val="5F5F5F"/>
              </a:solidFill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27" name="Picture 8" descr="いろいろな指差し確認のイラスト（男性） | かわいいフリー素材集 いらすとや">
              <a:extLst>
                <a:ext uri="{FF2B5EF4-FFF2-40B4-BE49-F238E27FC236}">
                  <a16:creationId xmlns:a16="http://schemas.microsoft.com/office/drawing/2014/main" id="{9FCE763F-47F8-FBAC-EAA7-DC49936A45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759" y="2641249"/>
              <a:ext cx="546831" cy="616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矢印: 下 5">
            <a:extLst>
              <a:ext uri="{FF2B5EF4-FFF2-40B4-BE49-F238E27FC236}">
                <a16:creationId xmlns:a16="http://schemas.microsoft.com/office/drawing/2014/main" id="{9AEC8914-01A7-7699-C841-A450FDFA6C5F}"/>
              </a:ext>
            </a:extLst>
          </p:cNvPr>
          <p:cNvSpPr/>
          <p:nvPr/>
        </p:nvSpPr>
        <p:spPr>
          <a:xfrm>
            <a:off x="3057172" y="1874705"/>
            <a:ext cx="540000" cy="180000"/>
          </a:xfrm>
          <a:prstGeom prst="downArrow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49" name="テキスト ボックス 1048">
            <a:extLst>
              <a:ext uri="{FF2B5EF4-FFF2-40B4-BE49-F238E27FC236}">
                <a16:creationId xmlns:a16="http://schemas.microsoft.com/office/drawing/2014/main" id="{8B721F80-4096-8191-BCAC-E62CD0D33901}"/>
              </a:ext>
            </a:extLst>
          </p:cNvPr>
          <p:cNvSpPr txBox="1"/>
          <p:nvPr/>
        </p:nvSpPr>
        <p:spPr>
          <a:xfrm>
            <a:off x="2643827" y="1555230"/>
            <a:ext cx="2718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tabLst>
                <a:tab pos="182563" algn="l"/>
              </a:tabLst>
            </a:pPr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ア）危険箇所を封鎖・修繕・補強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3BC062D3-AEAA-27D3-6485-832F2677E964}"/>
              </a:ext>
            </a:extLst>
          </p:cNvPr>
          <p:cNvSpPr txBox="1"/>
          <p:nvPr/>
        </p:nvSpPr>
        <p:spPr>
          <a:xfrm>
            <a:off x="3403232" y="1818619"/>
            <a:ext cx="1247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dirty="0">
                <a:solidFill>
                  <a:srgbClr val="000066"/>
                </a:solidFill>
                <a:latin typeface="+mj-ea"/>
                <a:ea typeface="+mj-ea"/>
              </a:rPr>
              <a:t>できない場合</a:t>
            </a:r>
            <a:endParaRPr kumimoji="1" lang="en-US" altLang="ja-JP" sz="1050" dirty="0">
              <a:solidFill>
                <a:srgbClr val="000066"/>
              </a:solidFill>
              <a:latin typeface="+mj-ea"/>
              <a:ea typeface="+mj-ea"/>
            </a:endParaRPr>
          </a:p>
        </p:txBody>
      </p:sp>
      <p:sp>
        <p:nvSpPr>
          <p:cNvPr id="1065" name="矢印: 下 1064">
            <a:extLst>
              <a:ext uri="{FF2B5EF4-FFF2-40B4-BE49-F238E27FC236}">
                <a16:creationId xmlns:a16="http://schemas.microsoft.com/office/drawing/2014/main" id="{E5AE3378-4C67-9909-9152-2CE4934D7C0A}"/>
              </a:ext>
            </a:extLst>
          </p:cNvPr>
          <p:cNvSpPr/>
          <p:nvPr/>
        </p:nvSpPr>
        <p:spPr>
          <a:xfrm>
            <a:off x="3058498" y="2601236"/>
            <a:ext cx="540000" cy="180000"/>
          </a:xfrm>
          <a:prstGeom prst="downArrow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67" name="テキスト ボックス 1066">
            <a:extLst>
              <a:ext uri="{FF2B5EF4-FFF2-40B4-BE49-F238E27FC236}">
                <a16:creationId xmlns:a16="http://schemas.microsoft.com/office/drawing/2014/main" id="{3F093835-3FAC-9963-FA11-8CF0F20FF979}"/>
              </a:ext>
            </a:extLst>
          </p:cNvPr>
          <p:cNvSpPr txBox="1"/>
          <p:nvPr/>
        </p:nvSpPr>
        <p:spPr>
          <a:xfrm>
            <a:off x="3404558" y="2564200"/>
            <a:ext cx="1247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dirty="0">
                <a:solidFill>
                  <a:srgbClr val="000066"/>
                </a:solidFill>
                <a:latin typeface="+mj-ea"/>
                <a:ea typeface="+mj-ea"/>
              </a:rPr>
              <a:t>できない場合</a:t>
            </a:r>
            <a:endParaRPr kumimoji="1" lang="en-US" altLang="ja-JP" sz="1050" dirty="0">
              <a:solidFill>
                <a:srgbClr val="000066"/>
              </a:solidFill>
              <a:latin typeface="+mj-ea"/>
              <a:ea typeface="+mj-ea"/>
            </a:endParaRP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B197D407-71D0-2A34-41B2-0CD14533656C}"/>
              </a:ext>
            </a:extLst>
          </p:cNvPr>
          <p:cNvSpPr txBox="1"/>
          <p:nvPr/>
        </p:nvSpPr>
        <p:spPr>
          <a:xfrm>
            <a:off x="2626428" y="1302129"/>
            <a:ext cx="2453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/>
            <a:r>
              <a:rPr kumimoji="1" lang="ja-JP" altLang="en-US" sz="140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 具体的</a:t>
            </a:r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な対応策を決定</a:t>
            </a:r>
            <a:endParaRPr kumimoji="1"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6348DE07-3568-4F1A-7255-43D0417DFBA3}"/>
              </a:ext>
            </a:extLst>
          </p:cNvPr>
          <p:cNvSpPr txBox="1"/>
          <p:nvPr/>
        </p:nvSpPr>
        <p:spPr>
          <a:xfrm>
            <a:off x="1638038" y="7063792"/>
            <a:ext cx="50512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ja-JP" altLang="en-US" sz="1500" dirty="0">
                <a:solidFill>
                  <a:srgbClr val="292929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南側の道は狭くて危ないから、北側の広い道を通ってね</a:t>
            </a:r>
            <a:endParaRPr lang="en-US" altLang="ja-JP" sz="1500" dirty="0">
              <a:solidFill>
                <a:srgbClr val="292929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FCD8C57-BC3D-0D1B-B58E-2CCF6BEB5513}"/>
              </a:ext>
            </a:extLst>
          </p:cNvPr>
          <p:cNvSpPr/>
          <p:nvPr/>
        </p:nvSpPr>
        <p:spPr>
          <a:xfrm>
            <a:off x="1378998" y="7819371"/>
            <a:ext cx="1915677" cy="3231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5D3F780-04FF-5868-A75D-F6A94012FBF9}"/>
              </a:ext>
            </a:extLst>
          </p:cNvPr>
          <p:cNvSpPr/>
          <p:nvPr/>
        </p:nvSpPr>
        <p:spPr>
          <a:xfrm>
            <a:off x="2512383" y="4078293"/>
            <a:ext cx="3369089" cy="532811"/>
          </a:xfrm>
          <a:prstGeom prst="roundRect">
            <a:avLst>
              <a:gd name="adj" fmla="val 1002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1E2A0E3-C8E5-36F8-1D88-17D64B0530BC}"/>
              </a:ext>
            </a:extLst>
          </p:cNvPr>
          <p:cNvSpPr/>
          <p:nvPr/>
        </p:nvSpPr>
        <p:spPr>
          <a:xfrm>
            <a:off x="2502858" y="5020057"/>
            <a:ext cx="1564301" cy="25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C1EC2BA-5B67-8E38-7EFB-E6A051D1E636}"/>
              </a:ext>
            </a:extLst>
          </p:cNvPr>
          <p:cNvGrpSpPr/>
          <p:nvPr/>
        </p:nvGrpSpPr>
        <p:grpSpPr>
          <a:xfrm>
            <a:off x="5085912" y="2080922"/>
            <a:ext cx="1720132" cy="1252706"/>
            <a:chOff x="5198646" y="1995298"/>
            <a:chExt cx="1720132" cy="1252706"/>
          </a:xfrm>
        </p:grpSpPr>
        <p:grpSp>
          <p:nvGrpSpPr>
            <p:cNvPr id="226" name="グループ化 225">
              <a:extLst>
                <a:ext uri="{FF2B5EF4-FFF2-40B4-BE49-F238E27FC236}">
                  <a16:creationId xmlns:a16="http://schemas.microsoft.com/office/drawing/2014/main" id="{5231D7CA-C944-F2A6-ECB5-742A8E67D8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98646" y="1995298"/>
              <a:ext cx="1720132" cy="1252706"/>
              <a:chOff x="2597310" y="1910338"/>
              <a:chExt cx="1837353" cy="1338075"/>
            </a:xfrm>
          </p:grpSpPr>
          <p:sp>
            <p:nvSpPr>
              <p:cNvPr id="1069" name="フリーフォーム: 図形 1068">
                <a:extLst>
                  <a:ext uri="{FF2B5EF4-FFF2-40B4-BE49-F238E27FC236}">
                    <a16:creationId xmlns:a16="http://schemas.microsoft.com/office/drawing/2014/main" id="{B29AC0EB-49BA-D799-7D31-0EB730795E43}"/>
                  </a:ext>
                </a:extLst>
              </p:cNvPr>
              <p:cNvSpPr/>
              <p:nvPr/>
            </p:nvSpPr>
            <p:spPr>
              <a:xfrm>
                <a:off x="2815382" y="2631047"/>
                <a:ext cx="422339" cy="301257"/>
              </a:xfrm>
              <a:custGeom>
                <a:avLst/>
                <a:gdLst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32907 w 398721"/>
                  <a:gd name="connsiteY2" fmla="*/ 85060 h 303028"/>
                  <a:gd name="connsiteX3" fmla="*/ 398721 w 398721"/>
                  <a:gd name="connsiteY3" fmla="*/ 0 h 303028"/>
                  <a:gd name="connsiteX4" fmla="*/ 265814 w 398721"/>
                  <a:gd name="connsiteY4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86070 w 398721"/>
                  <a:gd name="connsiteY2" fmla="*/ 74427 h 303028"/>
                  <a:gd name="connsiteX3" fmla="*/ 398721 w 398721"/>
                  <a:gd name="connsiteY3" fmla="*/ 0 h 303028"/>
                  <a:gd name="connsiteX4" fmla="*/ 265814 w 398721"/>
                  <a:gd name="connsiteY4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07519 w 398721"/>
                  <a:gd name="connsiteY2" fmla="*/ 9677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12538 w 398721"/>
                  <a:gd name="connsiteY2" fmla="*/ 11816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17557 w 398721"/>
                  <a:gd name="connsiteY2" fmla="*/ 118160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22576 w 398721"/>
                  <a:gd name="connsiteY2" fmla="*/ 128855 h 303028"/>
                  <a:gd name="connsiteX3" fmla="*/ 186070 w 398721"/>
                  <a:gd name="connsiteY3" fmla="*/ 74427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  <a:gd name="connsiteX0" fmla="*/ 265814 w 398721"/>
                  <a:gd name="connsiteY0" fmla="*/ 196702 h 303028"/>
                  <a:gd name="connsiteX1" fmla="*/ 0 w 398721"/>
                  <a:gd name="connsiteY1" fmla="*/ 303028 h 303028"/>
                  <a:gd name="connsiteX2" fmla="*/ 122576 w 398721"/>
                  <a:gd name="connsiteY2" fmla="*/ 128855 h 303028"/>
                  <a:gd name="connsiteX3" fmla="*/ 241279 w 398721"/>
                  <a:gd name="connsiteY3" fmla="*/ 79775 h 303028"/>
                  <a:gd name="connsiteX4" fmla="*/ 398721 w 398721"/>
                  <a:gd name="connsiteY4" fmla="*/ 0 h 303028"/>
                  <a:gd name="connsiteX5" fmla="*/ 265814 w 398721"/>
                  <a:gd name="connsiteY5" fmla="*/ 196702 h 303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721" h="303028">
                    <a:moveTo>
                      <a:pt x="265814" y="196702"/>
                    </a:moveTo>
                    <a:lnTo>
                      <a:pt x="0" y="303028"/>
                    </a:lnTo>
                    <a:cubicBezTo>
                      <a:pt x="39186" y="255666"/>
                      <a:pt x="83390" y="176217"/>
                      <a:pt x="122576" y="128855"/>
                    </a:cubicBezTo>
                    <a:lnTo>
                      <a:pt x="241279" y="79775"/>
                    </a:lnTo>
                    <a:lnTo>
                      <a:pt x="398721" y="0"/>
                    </a:lnTo>
                    <a:lnTo>
                      <a:pt x="265814" y="196702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085" name="フリーフォーム: 図形 1084">
                <a:extLst>
                  <a:ext uri="{FF2B5EF4-FFF2-40B4-BE49-F238E27FC236}">
                    <a16:creationId xmlns:a16="http://schemas.microsoft.com/office/drawing/2014/main" id="{2A54D0FE-DC12-14DF-DA2D-5ABB3E6C6CEE}"/>
                  </a:ext>
                </a:extLst>
              </p:cNvPr>
              <p:cNvSpPr/>
              <p:nvPr/>
            </p:nvSpPr>
            <p:spPr>
              <a:xfrm>
                <a:off x="2822453" y="2783797"/>
                <a:ext cx="417067" cy="163062"/>
              </a:xfrm>
              <a:custGeom>
                <a:avLst/>
                <a:gdLst>
                  <a:gd name="connsiteX0" fmla="*/ 0 w 398721"/>
                  <a:gd name="connsiteY0" fmla="*/ 154172 h 164804"/>
                  <a:gd name="connsiteX1" fmla="*/ 350874 w 398721"/>
                  <a:gd name="connsiteY1" fmla="*/ 164804 h 164804"/>
                  <a:gd name="connsiteX2" fmla="*/ 398721 w 398721"/>
                  <a:gd name="connsiteY2" fmla="*/ 0 h 164804"/>
                  <a:gd name="connsiteX0" fmla="*/ 0 w 351417"/>
                  <a:gd name="connsiteY0" fmla="*/ 90210 h 100842"/>
                  <a:gd name="connsiteX1" fmla="*/ 350874 w 351417"/>
                  <a:gd name="connsiteY1" fmla="*/ 100842 h 100842"/>
                  <a:gd name="connsiteX2" fmla="*/ 42530 w 351417"/>
                  <a:gd name="connsiteY2" fmla="*/ 0 h 100842"/>
                  <a:gd name="connsiteX0" fmla="*/ 0 w 417066"/>
                  <a:gd name="connsiteY0" fmla="*/ 141552 h 152184"/>
                  <a:gd name="connsiteX1" fmla="*/ 350874 w 417066"/>
                  <a:gd name="connsiteY1" fmla="*/ 152184 h 152184"/>
                  <a:gd name="connsiteX2" fmla="*/ 397473 w 417066"/>
                  <a:gd name="connsiteY2" fmla="*/ 2494 h 152184"/>
                  <a:gd name="connsiteX3" fmla="*/ 42530 w 417066"/>
                  <a:gd name="connsiteY3" fmla="*/ 51342 h 152184"/>
                  <a:gd name="connsiteX0" fmla="*/ 10633 w 427699"/>
                  <a:gd name="connsiteY0" fmla="*/ 140481 h 151113"/>
                  <a:gd name="connsiteX1" fmla="*/ 361507 w 427699"/>
                  <a:gd name="connsiteY1" fmla="*/ 151113 h 151113"/>
                  <a:gd name="connsiteX2" fmla="*/ 408106 w 427699"/>
                  <a:gd name="connsiteY2" fmla="*/ 1423 h 151113"/>
                  <a:gd name="connsiteX3" fmla="*/ 0 w 427699"/>
                  <a:gd name="connsiteY3" fmla="*/ 114233 h 151113"/>
                  <a:gd name="connsiteX0" fmla="*/ 1 w 417067"/>
                  <a:gd name="connsiteY0" fmla="*/ 140279 h 150911"/>
                  <a:gd name="connsiteX1" fmla="*/ 350875 w 417067"/>
                  <a:gd name="connsiteY1" fmla="*/ 150911 h 150911"/>
                  <a:gd name="connsiteX2" fmla="*/ 397474 w 417067"/>
                  <a:gd name="connsiteY2" fmla="*/ 1221 h 150911"/>
                  <a:gd name="connsiteX3" fmla="*/ 0 w 417067"/>
                  <a:gd name="connsiteY3" fmla="*/ 138633 h 15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67" h="150911">
                    <a:moveTo>
                      <a:pt x="1" y="140279"/>
                    </a:moveTo>
                    <a:lnTo>
                      <a:pt x="350875" y="150911"/>
                    </a:lnTo>
                    <a:cubicBezTo>
                      <a:pt x="386995" y="144135"/>
                      <a:pt x="448865" y="18028"/>
                      <a:pt x="397474" y="1221"/>
                    </a:cubicBezTo>
                    <a:cubicBezTo>
                      <a:pt x="346083" y="-15586"/>
                      <a:pt x="29031" y="146892"/>
                      <a:pt x="0" y="138633"/>
                    </a:cubicBezTo>
                  </a:path>
                </a:pathLst>
              </a:custGeom>
              <a:solidFill>
                <a:srgbClr val="92D05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2" name="フリーフォーム: 図形 221">
                <a:extLst>
                  <a:ext uri="{FF2B5EF4-FFF2-40B4-BE49-F238E27FC236}">
                    <a16:creationId xmlns:a16="http://schemas.microsoft.com/office/drawing/2014/main" id="{9B42FECF-5040-494E-FA55-D7B1AE483EA0}"/>
                  </a:ext>
                </a:extLst>
              </p:cNvPr>
              <p:cNvSpPr/>
              <p:nvPr/>
            </p:nvSpPr>
            <p:spPr>
              <a:xfrm>
                <a:off x="2929281" y="2481082"/>
                <a:ext cx="1225176" cy="723153"/>
              </a:xfrm>
              <a:custGeom>
                <a:avLst/>
                <a:gdLst>
                  <a:gd name="connsiteX0" fmla="*/ 0 w 1219200"/>
                  <a:gd name="connsiteY0" fmla="*/ 717177 h 723153"/>
                  <a:gd name="connsiteX1" fmla="*/ 968188 w 1219200"/>
                  <a:gd name="connsiteY1" fmla="*/ 723153 h 723153"/>
                  <a:gd name="connsiteX2" fmla="*/ 872564 w 1219200"/>
                  <a:gd name="connsiteY2" fmla="*/ 322730 h 723153"/>
                  <a:gd name="connsiteX3" fmla="*/ 1219200 w 1219200"/>
                  <a:gd name="connsiteY3" fmla="*/ 29883 h 723153"/>
                  <a:gd name="connsiteX4" fmla="*/ 490070 w 1219200"/>
                  <a:gd name="connsiteY4" fmla="*/ 0 h 723153"/>
                  <a:gd name="connsiteX5" fmla="*/ 239058 w 1219200"/>
                  <a:gd name="connsiteY5" fmla="*/ 209177 h 723153"/>
                  <a:gd name="connsiteX6" fmla="*/ 328705 w 1219200"/>
                  <a:gd name="connsiteY6" fmla="*/ 352612 h 723153"/>
                  <a:gd name="connsiteX7" fmla="*/ 0 w 1219200"/>
                  <a:gd name="connsiteY7" fmla="*/ 717177 h 723153"/>
                  <a:gd name="connsiteX0" fmla="*/ 0 w 1171388"/>
                  <a:gd name="connsiteY0" fmla="*/ 717177 h 723153"/>
                  <a:gd name="connsiteX1" fmla="*/ 968188 w 1171388"/>
                  <a:gd name="connsiteY1" fmla="*/ 723153 h 723153"/>
                  <a:gd name="connsiteX2" fmla="*/ 872564 w 1171388"/>
                  <a:gd name="connsiteY2" fmla="*/ 322730 h 723153"/>
                  <a:gd name="connsiteX3" fmla="*/ 1171388 w 1171388"/>
                  <a:gd name="connsiteY3" fmla="*/ 0 h 723153"/>
                  <a:gd name="connsiteX4" fmla="*/ 490070 w 1171388"/>
                  <a:gd name="connsiteY4" fmla="*/ 0 h 723153"/>
                  <a:gd name="connsiteX5" fmla="*/ 239058 w 1171388"/>
                  <a:gd name="connsiteY5" fmla="*/ 209177 h 723153"/>
                  <a:gd name="connsiteX6" fmla="*/ 328705 w 1171388"/>
                  <a:gd name="connsiteY6" fmla="*/ 352612 h 723153"/>
                  <a:gd name="connsiteX7" fmla="*/ 0 w 1171388"/>
                  <a:gd name="connsiteY7" fmla="*/ 717177 h 723153"/>
                  <a:gd name="connsiteX0" fmla="*/ 0 w 1171388"/>
                  <a:gd name="connsiteY0" fmla="*/ 717177 h 723153"/>
                  <a:gd name="connsiteX1" fmla="*/ 968188 w 1171388"/>
                  <a:gd name="connsiteY1" fmla="*/ 723153 h 723153"/>
                  <a:gd name="connsiteX2" fmla="*/ 992093 w 1171388"/>
                  <a:gd name="connsiteY2" fmla="*/ 352612 h 723153"/>
                  <a:gd name="connsiteX3" fmla="*/ 1171388 w 1171388"/>
                  <a:gd name="connsiteY3" fmla="*/ 0 h 723153"/>
                  <a:gd name="connsiteX4" fmla="*/ 490070 w 1171388"/>
                  <a:gd name="connsiteY4" fmla="*/ 0 h 723153"/>
                  <a:gd name="connsiteX5" fmla="*/ 239058 w 1171388"/>
                  <a:gd name="connsiteY5" fmla="*/ 209177 h 723153"/>
                  <a:gd name="connsiteX6" fmla="*/ 328705 w 1171388"/>
                  <a:gd name="connsiteY6" fmla="*/ 352612 h 723153"/>
                  <a:gd name="connsiteX7" fmla="*/ 0 w 1171388"/>
                  <a:gd name="connsiteY7" fmla="*/ 717177 h 723153"/>
                  <a:gd name="connsiteX0" fmla="*/ 0 w 1225176"/>
                  <a:gd name="connsiteY0" fmla="*/ 717177 h 723153"/>
                  <a:gd name="connsiteX1" fmla="*/ 968188 w 1225176"/>
                  <a:gd name="connsiteY1" fmla="*/ 723153 h 723153"/>
                  <a:gd name="connsiteX2" fmla="*/ 992093 w 1225176"/>
                  <a:gd name="connsiteY2" fmla="*/ 352612 h 723153"/>
                  <a:gd name="connsiteX3" fmla="*/ 1225176 w 1225176"/>
                  <a:gd name="connsiteY3" fmla="*/ 0 h 723153"/>
                  <a:gd name="connsiteX4" fmla="*/ 490070 w 1225176"/>
                  <a:gd name="connsiteY4" fmla="*/ 0 h 723153"/>
                  <a:gd name="connsiteX5" fmla="*/ 239058 w 1225176"/>
                  <a:gd name="connsiteY5" fmla="*/ 209177 h 723153"/>
                  <a:gd name="connsiteX6" fmla="*/ 328705 w 1225176"/>
                  <a:gd name="connsiteY6" fmla="*/ 352612 h 723153"/>
                  <a:gd name="connsiteX7" fmla="*/ 0 w 1225176"/>
                  <a:gd name="connsiteY7" fmla="*/ 717177 h 723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5176" h="723153">
                    <a:moveTo>
                      <a:pt x="0" y="717177"/>
                    </a:moveTo>
                    <a:lnTo>
                      <a:pt x="968188" y="723153"/>
                    </a:lnTo>
                    <a:lnTo>
                      <a:pt x="992093" y="352612"/>
                    </a:lnTo>
                    <a:lnTo>
                      <a:pt x="1225176" y="0"/>
                    </a:lnTo>
                    <a:lnTo>
                      <a:pt x="490070" y="0"/>
                    </a:lnTo>
                    <a:lnTo>
                      <a:pt x="239058" y="209177"/>
                    </a:lnTo>
                    <a:lnTo>
                      <a:pt x="328705" y="352612"/>
                    </a:lnTo>
                    <a:lnTo>
                      <a:pt x="0" y="717177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071" name="Picture 6" descr="シンプルな草のイラスト1">
                <a:extLst>
                  <a:ext uri="{FF2B5EF4-FFF2-40B4-BE49-F238E27FC236}">
                    <a16:creationId xmlns:a16="http://schemas.microsoft.com/office/drawing/2014/main" id="{A4401CAA-826A-2A3F-7D98-026FE635A1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9668" y="2434801"/>
                <a:ext cx="319724" cy="213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4" name="Picture 4" descr="シンプルな草のイラスト5">
                <a:extLst>
                  <a:ext uri="{FF2B5EF4-FFF2-40B4-BE49-F238E27FC236}">
                    <a16:creationId xmlns:a16="http://schemas.microsoft.com/office/drawing/2014/main" id="{DDFF9C64-4952-9003-4B67-E1626B39D3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3599" y="2396882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3" name="Picture 4" descr="シンプルな草のイラスト5">
                <a:extLst>
                  <a:ext uri="{FF2B5EF4-FFF2-40B4-BE49-F238E27FC236}">
                    <a16:creationId xmlns:a16="http://schemas.microsoft.com/office/drawing/2014/main" id="{F3BA5676-6AA9-C22F-A1F2-EB569C7770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1336" y="2445964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2" name="Picture 4" descr="シンプルな草のイラスト5">
                <a:extLst>
                  <a:ext uri="{FF2B5EF4-FFF2-40B4-BE49-F238E27FC236}">
                    <a16:creationId xmlns:a16="http://schemas.microsoft.com/office/drawing/2014/main" id="{5F07E008-6BC4-781B-48FB-440C3A93F2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6928" y="2506001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1" name="Picture 4" descr="シンプルな草のイラスト5">
                <a:extLst>
                  <a:ext uri="{FF2B5EF4-FFF2-40B4-BE49-F238E27FC236}">
                    <a16:creationId xmlns:a16="http://schemas.microsoft.com/office/drawing/2014/main" id="{C26EA31C-58CA-8A95-B3A9-0925290A86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2784" y="2553945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0" name="Picture 4" descr="シンプルな草のイラスト5">
                <a:extLst>
                  <a:ext uri="{FF2B5EF4-FFF2-40B4-BE49-F238E27FC236}">
                    <a16:creationId xmlns:a16="http://schemas.microsoft.com/office/drawing/2014/main" id="{CD7353D5-B30B-B24E-FBDF-5F63E46A33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7298" y="260729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2" name="Picture 4" descr="シンプルな草のイラスト5">
                <a:extLst>
                  <a:ext uri="{FF2B5EF4-FFF2-40B4-BE49-F238E27FC236}">
                    <a16:creationId xmlns:a16="http://schemas.microsoft.com/office/drawing/2014/main" id="{BF50EBE4-9263-6574-060E-454903F28C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147" y="2669797"/>
                <a:ext cx="261518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3" name="Picture 4" descr="シンプルな草のイラスト5">
                <a:extLst>
                  <a:ext uri="{FF2B5EF4-FFF2-40B4-BE49-F238E27FC236}">
                    <a16:creationId xmlns:a16="http://schemas.microsoft.com/office/drawing/2014/main" id="{60A92652-4EF7-4996-AC0A-D033342142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1440" y="2711326"/>
                <a:ext cx="23099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0" name="Picture 4" descr="シンプルな草のイラスト5">
                <a:extLst>
                  <a:ext uri="{FF2B5EF4-FFF2-40B4-BE49-F238E27FC236}">
                    <a16:creationId xmlns:a16="http://schemas.microsoft.com/office/drawing/2014/main" id="{0114AF29-2789-6DCD-6949-02BD400C3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4634" y="2779294"/>
                <a:ext cx="205518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5" name="Picture 4" descr="シンプルな草のイラスト5">
                <a:extLst>
                  <a:ext uri="{FF2B5EF4-FFF2-40B4-BE49-F238E27FC236}">
                    <a16:creationId xmlns:a16="http://schemas.microsoft.com/office/drawing/2014/main" id="{1FFE78C6-F887-95C6-F1CE-ACE20C5126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1061" y="2841237"/>
                <a:ext cx="229863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6" name="Picture 4" descr="シンプルな草のイラスト5">
                <a:extLst>
                  <a:ext uri="{FF2B5EF4-FFF2-40B4-BE49-F238E27FC236}">
                    <a16:creationId xmlns:a16="http://schemas.microsoft.com/office/drawing/2014/main" id="{D0A2FB42-2CA1-BBBF-E554-035F57AF30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0814" y="2902409"/>
                <a:ext cx="284700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7" name="Picture 4" descr="シンプルな草のイラスト5">
                <a:extLst>
                  <a:ext uri="{FF2B5EF4-FFF2-40B4-BE49-F238E27FC236}">
                    <a16:creationId xmlns:a16="http://schemas.microsoft.com/office/drawing/2014/main" id="{4D4BBBF5-9F4C-9A9C-A5F6-9DC11786A4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2625" y="2963275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8" name="Picture 4" descr="シンプルな草のイラスト5">
                <a:extLst>
                  <a:ext uri="{FF2B5EF4-FFF2-40B4-BE49-F238E27FC236}">
                    <a16:creationId xmlns:a16="http://schemas.microsoft.com/office/drawing/2014/main" id="{7B62AFBD-C56E-41B7-CF15-E800C9EC8A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8907" y="301980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9" name="Picture 4" descr="シンプルな草のイラスト5">
                <a:extLst>
                  <a:ext uri="{FF2B5EF4-FFF2-40B4-BE49-F238E27FC236}">
                    <a16:creationId xmlns:a16="http://schemas.microsoft.com/office/drawing/2014/main" id="{903105A0-E8A6-DB7D-5E57-8B7C011879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2690" y="3074938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6" name="Picture 4" descr="シンプルな草のイラスト5">
                <a:extLst>
                  <a:ext uri="{FF2B5EF4-FFF2-40B4-BE49-F238E27FC236}">
                    <a16:creationId xmlns:a16="http://schemas.microsoft.com/office/drawing/2014/main" id="{682ADD95-39DB-72B7-ABCD-DF080068BB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2366" y="2803453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7" name="Picture 4" descr="シンプルな草のイラスト5">
                <a:extLst>
                  <a:ext uri="{FF2B5EF4-FFF2-40B4-BE49-F238E27FC236}">
                    <a16:creationId xmlns:a16="http://schemas.microsoft.com/office/drawing/2014/main" id="{BA4C8AA2-B1D7-D1E8-7B19-B99AB2E3F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5084" y="2868349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2" name="Picture 4" descr="シンプルな草のイラスト5">
                <a:extLst>
                  <a:ext uri="{FF2B5EF4-FFF2-40B4-BE49-F238E27FC236}">
                    <a16:creationId xmlns:a16="http://schemas.microsoft.com/office/drawing/2014/main" id="{1FF784BE-5DC4-7CE7-01FA-A9200ECE3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4338" y="2923395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3" name="Picture 4" descr="シンプルな草のイラスト5">
                <a:extLst>
                  <a:ext uri="{FF2B5EF4-FFF2-40B4-BE49-F238E27FC236}">
                    <a16:creationId xmlns:a16="http://schemas.microsoft.com/office/drawing/2014/main" id="{FD608090-55CC-1AD3-FCB7-DBDE246842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5025" y="2966309"/>
                <a:ext cx="329742" cy="161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4" name="Picture 4" descr="シンプルな草のイラスト5">
                <a:extLst>
                  <a:ext uri="{FF2B5EF4-FFF2-40B4-BE49-F238E27FC236}">
                    <a16:creationId xmlns:a16="http://schemas.microsoft.com/office/drawing/2014/main" id="{4044FC41-FC84-F75F-C5E0-CCC2AC11FD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7663" y="3022418"/>
                <a:ext cx="361615" cy="1771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5" name="Picture 4" descr="シンプルな草のイラスト5">
                <a:extLst>
                  <a:ext uri="{FF2B5EF4-FFF2-40B4-BE49-F238E27FC236}">
                    <a16:creationId xmlns:a16="http://schemas.microsoft.com/office/drawing/2014/main" id="{FDE564DC-AF78-E39F-F3CA-1EC4C2CC4B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6213" y="3085960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6" name="Picture 4" descr="シンプルな草のイラスト5">
                <a:extLst>
                  <a:ext uri="{FF2B5EF4-FFF2-40B4-BE49-F238E27FC236}">
                    <a16:creationId xmlns:a16="http://schemas.microsoft.com/office/drawing/2014/main" id="{A7F17494-70BB-7CEF-6DA7-D0E8E554AF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8843" y="2521371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7" name="Picture 4" descr="シンプルな草のイラスト5">
                <a:extLst>
                  <a:ext uri="{FF2B5EF4-FFF2-40B4-BE49-F238E27FC236}">
                    <a16:creationId xmlns:a16="http://schemas.microsoft.com/office/drawing/2014/main" id="{AB225197-3B50-D5CD-1B53-77B3DCB3DE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312" y="2576104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8" name="Picture 4" descr="シンプルな草のイラスト5">
                <a:extLst>
                  <a:ext uri="{FF2B5EF4-FFF2-40B4-BE49-F238E27FC236}">
                    <a16:creationId xmlns:a16="http://schemas.microsoft.com/office/drawing/2014/main" id="{BFA61636-B410-6964-F279-06F631F24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977" y="2631979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9" name="Picture 4" descr="シンプルな草のイラスト5">
                <a:extLst>
                  <a:ext uri="{FF2B5EF4-FFF2-40B4-BE49-F238E27FC236}">
                    <a16:creationId xmlns:a16="http://schemas.microsoft.com/office/drawing/2014/main" id="{9148C69C-CDE3-583E-3696-C3FCEB1B33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5259" y="2688513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2" descr="草刈り機のイラスト">
                <a:extLst>
                  <a:ext uri="{FF2B5EF4-FFF2-40B4-BE49-F238E27FC236}">
                    <a16:creationId xmlns:a16="http://schemas.microsoft.com/office/drawing/2014/main" id="{541D0E51-36C9-830A-D896-7B72006FFA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7774" y="1910338"/>
                <a:ext cx="874699" cy="10051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66" name="グループ化 1065">
                <a:extLst>
                  <a:ext uri="{FF2B5EF4-FFF2-40B4-BE49-F238E27FC236}">
                    <a16:creationId xmlns:a16="http://schemas.microsoft.com/office/drawing/2014/main" id="{8DA92031-22F9-C7DA-DC96-291C4B8B4A43}"/>
                  </a:ext>
                </a:extLst>
              </p:cNvPr>
              <p:cNvGrpSpPr/>
              <p:nvPr/>
            </p:nvGrpSpPr>
            <p:grpSpPr>
              <a:xfrm>
                <a:off x="3262370" y="2078285"/>
                <a:ext cx="196885" cy="58548"/>
                <a:chOff x="3835201" y="2128235"/>
                <a:chExt cx="228344" cy="74066"/>
              </a:xfrm>
            </p:grpSpPr>
            <p:sp>
              <p:nvSpPr>
                <p:cNvPr id="13" name="楕円 12">
                  <a:extLst>
                    <a:ext uri="{FF2B5EF4-FFF2-40B4-BE49-F238E27FC236}">
                      <a16:creationId xmlns:a16="http://schemas.microsoft.com/office/drawing/2014/main" id="{CE26801E-28EB-9360-0404-9593921410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57122" y="2130007"/>
                  <a:ext cx="72000" cy="7229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" name="楕円 13">
                  <a:extLst>
                    <a:ext uri="{FF2B5EF4-FFF2-40B4-BE49-F238E27FC236}">
                      <a16:creationId xmlns:a16="http://schemas.microsoft.com/office/drawing/2014/main" id="{7C74DB7A-5566-E690-4513-CA4061502C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1043" y="2128235"/>
                  <a:ext cx="72000" cy="72294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1060" name="直線コネクタ 1059">
                  <a:extLst>
                    <a:ext uri="{FF2B5EF4-FFF2-40B4-BE49-F238E27FC236}">
                      <a16:creationId xmlns:a16="http://schemas.microsoft.com/office/drawing/2014/main" id="{226E282D-1FBC-6CEC-1D7E-F47762F5D607}"/>
                    </a:ext>
                  </a:extLst>
                </p:cNvPr>
                <p:cNvCxnSpPr/>
                <p:nvPr/>
              </p:nvCxnSpPr>
              <p:spPr>
                <a:xfrm>
                  <a:off x="3922041" y="2140104"/>
                  <a:ext cx="36000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直線コネクタ 1060">
                  <a:extLst>
                    <a:ext uri="{FF2B5EF4-FFF2-40B4-BE49-F238E27FC236}">
                      <a16:creationId xmlns:a16="http://schemas.microsoft.com/office/drawing/2014/main" id="{A9352C29-CCA4-2E22-13AB-AF5239C847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35201" y="2144843"/>
                  <a:ext cx="28983" cy="2832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直線コネクタ 1062">
                  <a:extLst>
                    <a:ext uri="{FF2B5EF4-FFF2-40B4-BE49-F238E27FC236}">
                      <a16:creationId xmlns:a16="http://schemas.microsoft.com/office/drawing/2014/main" id="{807C448F-11C8-FE64-7371-D20312C4B751}"/>
                    </a:ext>
                  </a:extLst>
                </p:cNvPr>
                <p:cNvCxnSpPr>
                  <a:cxnSpLocks/>
                  <a:endCxn id="14" idx="7"/>
                </p:cNvCxnSpPr>
                <p:nvPr/>
              </p:nvCxnSpPr>
              <p:spPr>
                <a:xfrm flipH="1" flipV="1">
                  <a:off x="4012499" y="2138822"/>
                  <a:ext cx="51046" cy="20204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07" name="グラフィックス 206" descr="フラグ 単色塗りつぶし">
                <a:extLst>
                  <a:ext uri="{FF2B5EF4-FFF2-40B4-BE49-F238E27FC236}">
                    <a16:creationId xmlns:a16="http://schemas.microsoft.com/office/drawing/2014/main" id="{7E456096-4F09-523C-36FD-06994FB25E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3732563" y="2481692"/>
                <a:ext cx="383508" cy="383508"/>
              </a:xfrm>
              <a:prstGeom prst="rect">
                <a:avLst/>
              </a:prstGeom>
            </p:spPr>
          </p:pic>
          <p:pic>
            <p:nvPicPr>
              <p:cNvPr id="200" name="Picture 4" descr="シンプルな草のイラスト5">
                <a:extLst>
                  <a:ext uri="{FF2B5EF4-FFF2-40B4-BE49-F238E27FC236}">
                    <a16:creationId xmlns:a16="http://schemas.microsoft.com/office/drawing/2014/main" id="{10BE0FCD-2FFF-ECA5-B858-1487A90DA3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9042" y="2743642"/>
                <a:ext cx="331536" cy="1624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8" name="テキスト ボックス 207">
                <a:extLst>
                  <a:ext uri="{FF2B5EF4-FFF2-40B4-BE49-F238E27FC236}">
                    <a16:creationId xmlns:a16="http://schemas.microsoft.com/office/drawing/2014/main" id="{D0A0DA9C-3F23-BAD3-8373-F97CF970299E}"/>
                  </a:ext>
                </a:extLst>
              </p:cNvPr>
              <p:cNvSpPr txBox="1"/>
              <p:nvPr/>
            </p:nvSpPr>
            <p:spPr>
              <a:xfrm>
                <a:off x="2597310" y="2132554"/>
                <a:ext cx="5982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F5F5F"/>
                    </a:solidFill>
                  </a:rPr>
                  <a:t>草刈り</a:t>
                </a:r>
              </a:p>
            </p:txBody>
          </p:sp>
          <p:cxnSp>
            <p:nvCxnSpPr>
              <p:cNvPr id="210" name="直線コネクタ 209">
                <a:extLst>
                  <a:ext uri="{FF2B5EF4-FFF2-40B4-BE49-F238E27FC236}">
                    <a16:creationId xmlns:a16="http://schemas.microsoft.com/office/drawing/2014/main" id="{CF2AF4E9-E7EC-BD65-4FF1-DCA8167D265E}"/>
                  </a:ext>
                </a:extLst>
              </p:cNvPr>
              <p:cNvCxnSpPr>
                <a:cxnSpLocks/>
                <a:stCxn id="208" idx="2"/>
              </p:cNvCxnSpPr>
              <p:nvPr/>
            </p:nvCxnSpPr>
            <p:spPr>
              <a:xfrm>
                <a:off x="2896437" y="2394164"/>
                <a:ext cx="284006" cy="237815"/>
              </a:xfrm>
              <a:prstGeom prst="line">
                <a:avLst/>
              </a:prstGeom>
              <a:ln w="28575">
                <a:solidFill>
                  <a:srgbClr val="5F5F5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テキスト ボックス 211">
                <a:extLst>
                  <a:ext uri="{FF2B5EF4-FFF2-40B4-BE49-F238E27FC236}">
                    <a16:creationId xmlns:a16="http://schemas.microsoft.com/office/drawing/2014/main" id="{32D301D9-7015-AD34-371C-8FC439F338D3}"/>
                  </a:ext>
                </a:extLst>
              </p:cNvPr>
              <p:cNvSpPr txBox="1"/>
              <p:nvPr/>
            </p:nvSpPr>
            <p:spPr>
              <a:xfrm>
                <a:off x="3649896" y="2041000"/>
                <a:ext cx="78476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050" dirty="0">
                    <a:solidFill>
                      <a:srgbClr val="5F5F5F"/>
                    </a:solidFill>
                  </a:rPr>
                  <a:t>目印設置</a:t>
                </a:r>
                <a:endParaRPr kumimoji="1" lang="ja-JP" altLang="en-US" sz="1050" dirty="0">
                  <a:solidFill>
                    <a:srgbClr val="5F5F5F"/>
                  </a:solidFill>
                </a:endParaRPr>
              </a:p>
            </p:txBody>
          </p:sp>
          <p:cxnSp>
            <p:nvCxnSpPr>
              <p:cNvPr id="213" name="直線コネクタ 212">
                <a:extLst>
                  <a:ext uri="{FF2B5EF4-FFF2-40B4-BE49-F238E27FC236}">
                    <a16:creationId xmlns:a16="http://schemas.microsoft.com/office/drawing/2014/main" id="{A2C01684-91B8-621D-9CAA-0554E9778C67}"/>
                  </a:ext>
                </a:extLst>
              </p:cNvPr>
              <p:cNvCxnSpPr>
                <a:cxnSpLocks/>
                <a:stCxn id="212" idx="2"/>
                <a:endCxn id="207" idx="0"/>
              </p:cNvCxnSpPr>
              <p:nvPr/>
            </p:nvCxnSpPr>
            <p:spPr>
              <a:xfrm flipH="1">
                <a:off x="3924317" y="2294916"/>
                <a:ext cx="117963" cy="186776"/>
              </a:xfrm>
              <a:prstGeom prst="line">
                <a:avLst/>
              </a:prstGeom>
              <a:ln w="28575">
                <a:solidFill>
                  <a:srgbClr val="5F5F5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1" name="Picture 4" descr="シンプルな草のイラスト5">
                <a:extLst>
                  <a:ext uri="{FF2B5EF4-FFF2-40B4-BE49-F238E27FC236}">
                    <a16:creationId xmlns:a16="http://schemas.microsoft.com/office/drawing/2014/main" id="{90C6B34C-2622-8AF2-4C0C-3301873D08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9186" y="2879369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3" name="Picture 4" descr="シンプルな草のイラスト5">
                <a:extLst>
                  <a:ext uri="{FF2B5EF4-FFF2-40B4-BE49-F238E27FC236}">
                    <a16:creationId xmlns:a16="http://schemas.microsoft.com/office/drawing/2014/main" id="{FBC50E5B-F054-0B61-2548-6FE8E4E16F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846" y="2845700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2" name="Picture 4" descr="シンプルな草のイラスト5">
                <a:extLst>
                  <a:ext uri="{FF2B5EF4-FFF2-40B4-BE49-F238E27FC236}">
                    <a16:creationId xmlns:a16="http://schemas.microsoft.com/office/drawing/2014/main" id="{1AA2EBE9-5F2C-C25A-9121-B971999DF2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9058" y="2889174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4" name="Picture 4" descr="シンプルな草のイラスト5">
                <a:extLst>
                  <a:ext uri="{FF2B5EF4-FFF2-40B4-BE49-F238E27FC236}">
                    <a16:creationId xmlns:a16="http://schemas.microsoft.com/office/drawing/2014/main" id="{0C85FC21-4782-FFA4-F356-1AE7460BA3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586" y="2829753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" name="Picture 4" descr="シンプルな草のイラスト5">
                <a:extLst>
                  <a:ext uri="{FF2B5EF4-FFF2-40B4-BE49-F238E27FC236}">
                    <a16:creationId xmlns:a16="http://schemas.microsoft.com/office/drawing/2014/main" id="{81C508E0-7A66-5BE7-B99A-9DAF8731F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2218" y="2856329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" name="Picture 4" descr="シンプルな草のイラスト5">
                <a:extLst>
                  <a:ext uri="{FF2B5EF4-FFF2-40B4-BE49-F238E27FC236}">
                    <a16:creationId xmlns:a16="http://schemas.microsoft.com/office/drawing/2014/main" id="{2A4551E4-B4AF-C2F5-F1F2-1E328022A0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1120" y="2812733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3" name="Picture 4" descr="シンプルな草のイラスト5">
                <a:extLst>
                  <a:ext uri="{FF2B5EF4-FFF2-40B4-BE49-F238E27FC236}">
                    <a16:creationId xmlns:a16="http://schemas.microsoft.com/office/drawing/2014/main" id="{A7999043-23AC-F9AD-17EE-515D2C62DB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1148" y="2889267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4" descr="シンプルな草のイラスト5">
                <a:extLst>
                  <a:ext uri="{FF2B5EF4-FFF2-40B4-BE49-F238E27FC236}">
                    <a16:creationId xmlns:a16="http://schemas.microsoft.com/office/drawing/2014/main" id="{89FBE5B8-0D9C-501A-BF0E-4BD80B94A1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4169" y="2855776"/>
                <a:ext cx="153436" cy="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2933A57A-1BFC-CB47-623E-AA80E25662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12702" y="2801876"/>
              <a:ext cx="452804" cy="421175"/>
              <a:chOff x="-2880546" y="3895726"/>
              <a:chExt cx="905251" cy="866651"/>
            </a:xfrm>
          </p:grpSpPr>
          <p:sp>
            <p:nvSpPr>
              <p:cNvPr id="15" name="二等辺三角形 14">
                <a:extLst>
                  <a:ext uri="{FF2B5EF4-FFF2-40B4-BE49-F238E27FC236}">
                    <a16:creationId xmlns:a16="http://schemas.microsoft.com/office/drawing/2014/main" id="{96BCCF22-71E2-3D75-27AD-00A7744B24F4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V="1">
                <a:off x="-2880546" y="3979134"/>
                <a:ext cx="905251" cy="783243"/>
              </a:xfrm>
              <a:prstGeom prst="triangle">
                <a:avLst/>
              </a:prstGeom>
              <a:solidFill>
                <a:schemeClr val="bg1"/>
              </a:solidFill>
              <a:ln w="41275"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CE9F194-17F2-00E7-3F9E-8361E5A0B689}"/>
                  </a:ext>
                </a:extLst>
              </p:cNvPr>
              <p:cNvSpPr txBox="1"/>
              <p:nvPr/>
            </p:nvSpPr>
            <p:spPr>
              <a:xfrm>
                <a:off x="-2778691" y="3895726"/>
                <a:ext cx="731746" cy="740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000099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徐行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554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9EFF5580-CD12-42F0-A0AD-451F4A2168F7}" vid="{44C233BC-22A9-41EB-A1F5-4F96A8ACF7C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1282</Words>
  <Application>Microsoft Office PowerPoint</Application>
  <PresentationFormat>A4 210 x 297 mm</PresentationFormat>
  <Paragraphs>172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9" baseType="lpstr">
      <vt:lpstr>BIZ UDPゴシック</vt:lpstr>
      <vt:lpstr>HGS創英角ｺﾞｼｯｸUB</vt:lpstr>
      <vt:lpstr>HG創英角ｺﾞｼｯｸUB</vt:lpstr>
      <vt:lpstr>ＭＳ Ｐゴシック</vt:lpstr>
      <vt:lpstr>ＭＳ ゴシック</vt:lpstr>
      <vt:lpstr>UD Digi Kyokasho NK-R</vt:lpstr>
      <vt:lpstr>UD Digi Kyokasho NK-R</vt:lpstr>
      <vt:lpstr>UD Digi Kyokasho NP-B</vt:lpstr>
      <vt:lpstr>Yu Gothic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2023-03-23T13:11:08Z</dcterms:created>
  <dcterms:modified xsi:type="dcterms:W3CDTF">2023-03-23T13:11:12Z</dcterms:modified>
</cp:coreProperties>
</file>