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9" r:id="rId5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93AA"/>
    <a:srgbClr val="FF7D63"/>
    <a:srgbClr val="003300"/>
    <a:srgbClr val="C71313"/>
    <a:srgbClr val="777777"/>
    <a:srgbClr val="FFCCFF"/>
    <a:srgbClr val="808080"/>
    <a:srgbClr val="5F5F5F"/>
    <a:srgbClr val="CCEC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47" autoAdjust="0"/>
    <p:restoredTop sz="95794" autoAdjust="0"/>
  </p:normalViewPr>
  <p:slideViewPr>
    <p:cSldViewPr snapToGrid="0">
      <p:cViewPr varScale="1">
        <p:scale>
          <a:sx n="59" d="100"/>
          <a:sy n="59" d="100"/>
        </p:scale>
        <p:origin x="14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8" d="100"/>
          <a:sy n="68" d="100"/>
        </p:scale>
        <p:origin x="4164" y="7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vs03co00395\&#29983;&#29987;&#36039;&#26448;&#23550;&#31574;&#23460;&#65288;&#22806;&#20184;HDD)\013_&#23433;&#20840;&#25351;&#23566;&#29677;\02&#12288;&#27515;&#20129;&#20107;&#25925;&#35519;&#26619;\R2&#35519;&#26619;\&#27515;&#20129;&#31080;&#25972;&#29702;0131&#65288;&#12464;&#12521;&#12501;&#33394;&#20462;&#27491;&#6528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Mvs03co00395\&#29983;&#29987;&#36039;&#26448;&#23550;&#31574;&#23460;&#65288;&#22806;&#20184;HDD)\013_&#23433;&#20840;&#25351;&#23566;&#29677;\02&#12288;&#27515;&#20129;&#20107;&#25925;&#35519;&#26619;\R2&#35519;&#26619;\&#27515;&#20129;&#31080;&#25972;&#29702;0131&#65288;&#12464;&#12521;&#12501;&#33394;&#20462;&#27491;&#6528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ji_tanaka920\Desktop\&#27515;&#20129;&#31080;&#25972;&#29702;0131&#65288;&#12464;&#12521;&#12501;&#33394;&#20462;&#27491;&#6528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7D6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7F-45A7-9A68-BDA79DC05248}"/>
              </c:ext>
            </c:extLst>
          </c:dPt>
          <c:dPt>
            <c:idx val="1"/>
            <c:bubble3D val="0"/>
            <c:spPr>
              <a:solidFill>
                <a:srgbClr val="FFD94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7F-45A7-9A68-BDA79DC05248}"/>
              </c:ext>
            </c:extLst>
          </c:dPt>
          <c:dPt>
            <c:idx val="2"/>
            <c:bubble3D val="0"/>
            <c:spPr>
              <a:solidFill>
                <a:srgbClr val="0C93A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7F-45A7-9A68-BDA79DC05248}"/>
              </c:ext>
            </c:extLst>
          </c:dPt>
          <c:cat>
            <c:strRef>
              <c:f>(表1!$AC$6,表1!$AC$15,表1!$AC$16)</c:f>
              <c:strCache>
                <c:ptCount val="3"/>
                <c:pt idx="0">
                  <c:v>農業機械作業に係る事故</c:v>
                </c:pt>
                <c:pt idx="1">
                  <c:v>農業用施設作業に係る事故</c:v>
                </c:pt>
                <c:pt idx="2">
                  <c:v>機械・施設以外の作業に係る事故</c:v>
                </c:pt>
              </c:strCache>
            </c:strRef>
          </c:cat>
          <c:val>
            <c:numRef>
              <c:f>(表1!$AD$6,表1!$AD$15,表1!$AD$16)</c:f>
              <c:numCache>
                <c:formatCode>General"人"</c:formatCode>
                <c:ptCount val="3"/>
                <c:pt idx="0">
                  <c:v>186</c:v>
                </c:pt>
                <c:pt idx="1">
                  <c:v>8</c:v>
                </c:pt>
                <c:pt idx="2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7F-45A7-9A68-BDA79DC05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531397909774126"/>
          <c:y val="0.22215660585552888"/>
          <c:w val="0.48689353573941896"/>
          <c:h val="0.59291574682822168"/>
        </c:manualLayout>
      </c:layout>
      <c:pieChart>
        <c:varyColors val="1"/>
        <c:ser>
          <c:idx val="0"/>
          <c:order val="0"/>
          <c:spPr>
            <a:solidFill>
              <a:schemeClr val="bg1">
                <a:alpha val="20000"/>
              </a:schemeClr>
            </a:solidFill>
            <a:ln w="6350">
              <a:solidFill>
                <a:schemeClr val="bg1"/>
              </a:solidFill>
              <a:prstDash val="sysDash"/>
            </a:ln>
          </c:spPr>
          <c:dPt>
            <c:idx val="0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BD-4083-BA14-13CACFA40259}"/>
              </c:ext>
            </c:extLst>
          </c:dPt>
          <c:dPt>
            <c:idx val="1"/>
            <c:bubble3D val="0"/>
            <c:spPr>
              <a:solidFill>
                <a:schemeClr val="bg1">
                  <a:alpha val="3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BD-4083-BA14-13CACFA40259}"/>
              </c:ext>
            </c:extLst>
          </c:dPt>
          <c:dPt>
            <c:idx val="2"/>
            <c:bubble3D val="0"/>
            <c:spPr>
              <a:solidFill>
                <a:schemeClr val="bg1">
                  <a:alpha val="4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BD-4083-BA14-13CACFA40259}"/>
              </c:ext>
            </c:extLst>
          </c:dPt>
          <c:dPt>
            <c:idx val="3"/>
            <c:bubble3D val="0"/>
            <c:spPr>
              <a:solidFill>
                <a:schemeClr val="bg1">
                  <a:alpha val="5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BD-4083-BA14-13CACFA40259}"/>
              </c:ext>
            </c:extLst>
          </c:dPt>
          <c:dPt>
            <c:idx val="4"/>
            <c:bubble3D val="0"/>
            <c:spPr>
              <a:solidFill>
                <a:schemeClr val="bg1">
                  <a:alpha val="6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9-C0BD-4083-BA14-13CACFA40259}"/>
              </c:ext>
            </c:extLst>
          </c:dPt>
          <c:dPt>
            <c:idx val="5"/>
            <c:bubble3D val="0"/>
            <c:spPr>
              <a:solidFill>
                <a:schemeClr val="bg1">
                  <a:alpha val="7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B-C0BD-4083-BA14-13CACFA40259}"/>
              </c:ext>
            </c:extLst>
          </c:dPt>
          <c:dPt>
            <c:idx val="6"/>
            <c:bubble3D val="0"/>
            <c:spPr>
              <a:solidFill>
                <a:schemeClr val="bg1">
                  <a:alpha val="8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D-C0BD-4083-BA14-13CACFA40259}"/>
              </c:ext>
            </c:extLst>
          </c:dPt>
          <c:dPt>
            <c:idx val="7"/>
            <c:bubble3D val="0"/>
            <c:spPr>
              <a:solidFill>
                <a:schemeClr val="bg1">
                  <a:alpha val="9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F-C0BD-4083-BA14-13CACFA40259}"/>
              </c:ext>
            </c:extLst>
          </c:dPt>
          <c:dPt>
            <c:idx val="8"/>
            <c:bubble3D val="0"/>
            <c:spPr>
              <a:solidFill>
                <a:schemeClr val="bg1">
                  <a:alpha val="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1-C0BD-4083-BA14-13CACFA40259}"/>
              </c:ext>
            </c:extLst>
          </c:dPt>
          <c:dPt>
            <c:idx val="9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3-C0BD-4083-BA14-13CACFA40259}"/>
              </c:ext>
            </c:extLst>
          </c:dPt>
          <c:dPt>
            <c:idx val="10"/>
            <c:bubble3D val="0"/>
            <c:spPr>
              <a:solidFill>
                <a:schemeClr val="bg1">
                  <a:alpha val="35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5-C0BD-4083-BA14-13CACFA40259}"/>
              </c:ext>
            </c:extLst>
          </c:dPt>
          <c:dPt>
            <c:idx val="11"/>
            <c:bubble3D val="0"/>
            <c:spPr>
              <a:solidFill>
                <a:schemeClr val="bg1">
                  <a:alpha val="5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7-C0BD-4083-BA14-13CACFA40259}"/>
              </c:ext>
            </c:extLst>
          </c:dPt>
          <c:dPt>
            <c:idx val="12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9-C0BD-4083-BA14-13CACFA40259}"/>
              </c:ext>
            </c:extLst>
          </c:dPt>
          <c:dPt>
            <c:idx val="13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B-C0BD-4083-BA14-13CACFA40259}"/>
              </c:ext>
            </c:extLst>
          </c:dPt>
          <c:dPt>
            <c:idx val="14"/>
            <c:bubble3D val="0"/>
            <c:spPr>
              <a:solidFill>
                <a:schemeClr val="bg1">
                  <a:alpha val="65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D-C0BD-4083-BA14-13CACFA40259}"/>
              </c:ext>
            </c:extLst>
          </c:dPt>
          <c:dPt>
            <c:idx val="15"/>
            <c:bubble3D val="0"/>
            <c:spPr>
              <a:solidFill>
                <a:schemeClr val="bg1">
                  <a:alpha val="8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F-C0BD-4083-BA14-13CACFA40259}"/>
              </c:ext>
            </c:extLst>
          </c:dPt>
          <c:dLbls>
            <c:dLbl>
              <c:idx val="0"/>
              <c:layout>
                <c:manualLayout>
                  <c:x val="-0.16788173536290046"/>
                  <c:y val="0.120895030658932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  <a:cs typeface="+mn-cs"/>
                      </a:defRPr>
                    </a:pPr>
                    <a:fld id="{04087015-34AC-4678-B5DE-F6FED26B0DC4}" type="CATEGORYNAME">
                      <a:rPr lang="ja-JP" altLang="en-US" sz="900" b="1" smtClean="0">
                        <a:latin typeface="+mj-ea"/>
                        <a:ea typeface="+mj-ea"/>
                      </a:rPr>
                      <a:pPr>
                        <a:defRPr b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[分類名]</a:t>
                    </a:fld>
                    <a:endParaRPr lang="ja-JP" altLang="en-US" sz="900" b="1" dirty="0">
                      <a:latin typeface="+mj-ea"/>
                      <a:ea typeface="+mj-ea"/>
                    </a:endParaRPr>
                  </a:p>
                  <a:p>
                    <a:pPr>
                      <a:defRPr b="1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defRPr>
                    </a:pPr>
                    <a:r>
                      <a:rPr lang="ja-JP" altLang="en-US" sz="900" b="1" baseline="0" dirty="0">
                        <a:latin typeface="+mj-ea"/>
                        <a:ea typeface="+mj-ea"/>
                      </a:rPr>
                      <a:t> </a:t>
                    </a:r>
                    <a:fld id="{C3613322-2397-4835-8CD3-4B705287F4B1}" type="VALUE">
                      <a:rPr lang="ja-JP" altLang="en-US" sz="900" b="1" baseline="0">
                        <a:latin typeface="+mj-ea"/>
                        <a:ea typeface="+mj-ea"/>
                      </a:rPr>
                      <a:pPr>
                        <a:defRPr b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[値]</a:t>
                    </a:fld>
                    <a:r>
                      <a:rPr lang="ja-JP" altLang="en-US" sz="900" b="1" baseline="0" dirty="0">
                        <a:latin typeface="+mj-ea"/>
                        <a:ea typeface="+mj-ea"/>
                      </a:rPr>
                      <a:t> </a:t>
                    </a:r>
                    <a:fld id="{ABD5D483-373F-49A7-96FB-5479C322E373}" type="PERCENTAGE">
                      <a:rPr lang="en-US" altLang="ja-JP" sz="900" b="1" baseline="0">
                        <a:latin typeface="+mj-ea"/>
                        <a:ea typeface="+mj-ea"/>
                      </a:rPr>
                      <a:pPr>
                        <a:defRPr b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[パーセンテージ]</a:t>
                    </a:fld>
                    <a:endParaRPr lang="ja-JP" altLang="en-US" sz="900" b="1" baseline="0" dirty="0">
                      <a:latin typeface="+mj-ea"/>
                      <a:ea typeface="+mj-ea"/>
                    </a:endParaRPr>
                  </a:p>
                </c:rich>
              </c:tx>
              <c:numFmt formatCode="\(0.0%\)" sourceLinked="0"/>
              <c:spPr>
                <a:noFill/>
                <a:ln w="38100">
                  <a:solidFill>
                    <a:srgbClr val="C71313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ysClr val="windowText" lastClr="000000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161351509620856"/>
                      <c:h val="0.112222250988502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0BD-4083-BA14-13CACFA40259}"/>
                </c:ext>
              </c:extLst>
            </c:dLbl>
            <c:dLbl>
              <c:idx val="1"/>
              <c:layout>
                <c:manualLayout>
                  <c:x val="-0.14010328223645299"/>
                  <c:y val="-0.103246790825316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  <a:cs typeface="+mn-cs"/>
                      </a:defRPr>
                    </a:pPr>
                    <a:fld id="{0A81D89C-7AE0-4B01-A0C7-98F321335D0C}" type="CATEGORYNAME">
                      <a:rPr lang="ja-JP" altLang="en-US" sz="70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[分類名]</a:t>
                    </a:fld>
                    <a:endParaRPr lang="ja-JP" altLang="en-US" sz="700">
                      <a:latin typeface="+mj-ea"/>
                      <a:ea typeface="+mj-ea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defRPr>
                    </a:pPr>
                    <a:r>
                      <a:rPr lang="ja-JP" altLang="en-US" sz="700" baseline="0">
                        <a:latin typeface="+mj-ea"/>
                        <a:ea typeface="+mj-ea"/>
                      </a:rPr>
                      <a:t> </a:t>
                    </a:r>
                    <a:fld id="{5FC20B7D-6E7A-4758-941A-1B3433317352}" type="VALUE">
                      <a:rPr lang="ja-JP" altLang="en-US" sz="7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[値]</a:t>
                    </a:fld>
                    <a:r>
                      <a:rPr lang="ja-JP" altLang="en-US" sz="700" baseline="0">
                        <a:latin typeface="+mj-ea"/>
                        <a:ea typeface="+mj-ea"/>
                      </a:rPr>
                      <a:t> </a:t>
                    </a:r>
                    <a:fld id="{20CCDAFD-7393-443F-905F-338B45206D14}" type="PERCENTAGE">
                      <a:rPr lang="en-US" altLang="ja-JP" sz="7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[パーセンテージ]</a:t>
                    </a:fld>
                    <a:endParaRPr lang="ja-JP" altLang="en-US" sz="700" baseline="0">
                      <a:latin typeface="+mj-ea"/>
                      <a:ea typeface="+mj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386367113668305"/>
                      <c:h val="0.113198950809153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0BD-4083-BA14-13CACFA40259}"/>
                </c:ext>
              </c:extLst>
            </c:dLbl>
            <c:dLbl>
              <c:idx val="2"/>
              <c:layout>
                <c:manualLayout>
                  <c:x val="-0.12955446409895385"/>
                  <c:y val="-0.1263177706065133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DC223FEA-7E9B-49CB-8BDA-4AB85C26CE6A}" type="CATEGORYNAME">
                      <a:rPr lang="zh-TW" altLang="en-US" sz="80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zh-TW" altLang="en-US" sz="8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zh-TW" altLang="en-US" sz="800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C9765426-1B0E-4BCC-87FE-0726E839C5C4}" type="VALUE">
                      <a:rPr lang="zh-TW" altLang="en-US" sz="800" baseline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zh-TW" altLang="en-US" sz="800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F48E2FAF-E471-4400-9445-7C305199D4B2}" type="PERCENTAGE">
                      <a:rPr lang="en-US" altLang="zh-TW" sz="800" baseline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zh-TW" altLang="en-US" sz="800" baseline="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72612282695087"/>
                      <c:h val="0.115314528965454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0BD-4083-BA14-13CACFA40259}"/>
                </c:ext>
              </c:extLst>
            </c:dLbl>
            <c:dLbl>
              <c:idx val="3"/>
              <c:layout>
                <c:manualLayout>
                  <c:x val="5.5785674792787891E-2"/>
                  <c:y val="6.16775276295891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  <a:cs typeface="+mn-cs"/>
                      </a:defRPr>
                    </a:pPr>
                    <a:fld id="{94CD3286-4F0E-4E8E-8D6E-A3F085FD169F}" type="CATEGORYNAME">
                      <a:rPr lang="ja-JP" altLang="en-US" sz="80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[分類名]</a:t>
                    </a:fld>
                    <a:endParaRPr lang="ja-JP" altLang="en-US" sz="800">
                      <a:latin typeface="+mj-ea"/>
                      <a:ea typeface="+mj-ea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defRPr>
                    </a:pPr>
                    <a:r>
                      <a:rPr lang="ja-JP" altLang="en-US" sz="800" baseline="0">
                        <a:latin typeface="+mj-ea"/>
                        <a:ea typeface="+mj-ea"/>
                      </a:rPr>
                      <a:t> </a:t>
                    </a:r>
                    <a:fld id="{4DEA993E-A983-4B4F-8C62-D16D604B94A7}" type="VALUE">
                      <a:rPr lang="ja-JP" altLang="en-US" sz="8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[値]</a:t>
                    </a:fld>
                    <a:r>
                      <a:rPr lang="ja-JP" altLang="en-US" sz="800" baseline="0">
                        <a:latin typeface="+mj-ea"/>
                        <a:ea typeface="+mj-ea"/>
                      </a:rPr>
                      <a:t> </a:t>
                    </a:r>
                    <a:fld id="{1A293F06-9C13-4BAE-A333-81FDBFC61DBF}" type="PERCENTAGE">
                      <a:rPr lang="en-US" altLang="ja-JP" sz="8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[パーセンテージ]</a:t>
                    </a:fld>
                    <a:endParaRPr lang="ja-JP" altLang="en-US" sz="800" baseline="0">
                      <a:latin typeface="+mj-ea"/>
                      <a:ea typeface="+mj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181639495992409"/>
                      <c:h val="9.133691625814317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0BD-4083-BA14-13CACFA40259}"/>
                </c:ext>
              </c:extLst>
            </c:dLbl>
            <c:dLbl>
              <c:idx val="4"/>
              <c:layout>
                <c:manualLayout>
                  <c:x val="1.3875131570729197E-2"/>
                  <c:y val="6.80952424464400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FA84876A-C6BE-475D-84E7-800238D7F60B}" type="CATEGORYNAME">
                      <a:rPr lang="zh-TW" altLang="en-US" sz="80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zh-TW" altLang="en-US" sz="80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zh-TW" altLang="en-US" sz="800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9AC89A47-49A4-447F-B7C1-4FC331B6226F}" type="VALUE">
                      <a:rPr lang="zh-TW" altLang="en-US" sz="800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zh-TW" altLang="en-US" sz="800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1EB44354-12B7-434C-AE54-78FC358A2494}" type="PERCENTAGE">
                      <a:rPr lang="en-US" altLang="zh-TW" sz="800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zh-TW" altLang="en-US" sz="800" baseline="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189247228893038"/>
                      <c:h val="9.802329967170904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0BD-4083-BA14-13CACFA40259}"/>
                </c:ext>
              </c:extLst>
            </c:dLbl>
            <c:dLbl>
              <c:idx val="5"/>
              <c:layout>
                <c:manualLayout>
                  <c:x val="-5.6463387182841711E-2"/>
                  <c:y val="6.644376183753571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05C12E3B-D7EA-4D89-8E90-A964EB95583E}" type="CATEGORYNAME">
                      <a:rPr lang="zh-TW" altLang="en-US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zh-TW" altLang="en-US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zh-TW" altLang="en-US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D08F9292-A32F-483E-8630-0EC1CE1CC464}" type="VALUE">
                      <a:rPr lang="zh-TW" altLang="en-US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zh-TW" altLang="en-US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166A3109-A99D-464E-84F7-45DDAEA651CD}" type="PERCENTAGE">
                      <a:rPr lang="en-US" altLang="zh-TW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zh-TW" altLang="en-US" baseline="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0BD-4083-BA14-13CACFA40259}"/>
                </c:ext>
              </c:extLst>
            </c:dLbl>
            <c:dLbl>
              <c:idx val="6"/>
              <c:layout>
                <c:manualLayout>
                  <c:x val="-0.15805841635580836"/>
                  <c:y val="2.848191709321126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76ECD70F-4C62-46BF-B5A7-35119AC3E8C0}" type="CATEGORYNAME">
                      <a:rPr lang="zh-TW" altLang="en-US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zh-TW" altLang="en-US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zh-TW" altLang="en-US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7B920996-7B81-4287-B2CA-DE845C312F9D}" type="VALUE">
                      <a:rPr lang="zh-TW" altLang="en-US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zh-TW" altLang="en-US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BBD50B6B-7AEE-4C13-9B56-A66DF88C2ED7}" type="PERCENTAGE">
                      <a:rPr lang="en-US" altLang="zh-TW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zh-TW" altLang="en-US" baseline="0" dirty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0BD-4083-BA14-13CACFA40259}"/>
                </c:ext>
              </c:extLst>
            </c:dLbl>
            <c:dLbl>
              <c:idx val="7"/>
              <c:layout>
                <c:manualLayout>
                  <c:x val="0.1718847132313519"/>
                  <c:y val="-0.1257730726296119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defRPr>
                    </a:pPr>
                    <a:fld id="{8638384A-8F74-474C-83D4-0627CC6D5391}" type="CATEGORYNAME">
                      <a:rPr lang="ja-JP" altLang="en-US" sz="800" smtClean="0">
                        <a:latin typeface="+mj-ea"/>
                        <a:ea typeface="+mj-ea"/>
                      </a:rPr>
                      <a:pPr>
                        <a:defRPr sz="800">
                          <a:latin typeface="+mj-ea"/>
                          <a:ea typeface="+mj-ea"/>
                        </a:defRPr>
                      </a:pPr>
                      <a:t>[分類名]</a:t>
                    </a:fld>
                    <a:endParaRPr lang="ja-JP" altLang="en-US" sz="800" dirty="0">
                      <a:latin typeface="+mj-ea"/>
                      <a:ea typeface="+mj-ea"/>
                    </a:endParaRPr>
                  </a:p>
                  <a:p>
                    <a:pPr>
                      <a:defRPr sz="800">
                        <a:latin typeface="+mj-ea"/>
                        <a:ea typeface="+mj-ea"/>
                      </a:defRPr>
                    </a:pPr>
                    <a:r>
                      <a:rPr lang="ja-JP" altLang="en-US" sz="800" baseline="0" dirty="0">
                        <a:latin typeface="+mj-ea"/>
                        <a:ea typeface="+mj-ea"/>
                      </a:rPr>
                      <a:t> </a:t>
                    </a:r>
                    <a:fld id="{0D802DFC-CDBB-43B3-BD90-29B1F3F8D54E}" type="VALUE">
                      <a:rPr lang="ja-JP" altLang="en-US" sz="800" baseline="0">
                        <a:latin typeface="+mj-ea"/>
                        <a:ea typeface="+mj-ea"/>
                      </a:rPr>
                      <a:pPr>
                        <a:defRPr sz="800">
                          <a:latin typeface="+mj-ea"/>
                          <a:ea typeface="+mj-ea"/>
                        </a:defRPr>
                      </a:pPr>
                      <a:t>[値]</a:t>
                    </a:fld>
                    <a:r>
                      <a:rPr lang="en-US" altLang="ja-JP" sz="800" baseline="0" dirty="0">
                        <a:latin typeface="+mj-ea"/>
                        <a:ea typeface="+mj-ea"/>
                      </a:rPr>
                      <a:t> </a:t>
                    </a:r>
                    <a:fld id="{CC727515-2F57-4565-B01A-D2D34B20BAC2}" type="PERCENTAGE">
                      <a:rPr lang="en-US" altLang="ja-JP" sz="800" baseline="0">
                        <a:latin typeface="+mj-ea"/>
                        <a:ea typeface="+mj-ea"/>
                      </a:rPr>
                      <a:pPr>
                        <a:defRPr sz="800">
                          <a:latin typeface="+mj-ea"/>
                          <a:ea typeface="+mj-ea"/>
                        </a:defRPr>
                      </a:pPr>
                      <a:t>[パーセンテージ]</a:t>
                    </a:fld>
                    <a:endParaRPr lang="en-US" altLang="ja-JP" sz="800" baseline="0" dirty="0">
                      <a:latin typeface="+mj-ea"/>
                      <a:ea typeface="+mj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398466664398065"/>
                      <c:h val="0.106134867602924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C0BD-4083-BA14-13CACFA4025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0BD-4083-BA14-13CACFA40259}"/>
                </c:ext>
              </c:extLst>
            </c:dLbl>
            <c:dLbl>
              <c:idx val="9"/>
              <c:layout>
                <c:manualLayout>
                  <c:x val="8.3497897173833487E-3"/>
                  <c:y val="-7.469418482876533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  <a:cs typeface="+mn-cs"/>
                      </a:defRPr>
                    </a:pPr>
                    <a:fld id="{34512B58-55E0-47AA-9CF4-5406DE5EC9A9}" type="CATEGORYNAME">
                      <a:rPr lang="ja-JP" altLang="en-US" sz="80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[分類名]</a:t>
                    </a:fld>
                    <a:r>
                      <a:rPr lang="ja-JP" altLang="en-US" sz="800" baseline="0">
                        <a:latin typeface="+mj-ea"/>
                        <a:ea typeface="+mj-ea"/>
                      </a:rPr>
                      <a:t> </a:t>
                    </a: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defRPr>
                    </a:pPr>
                    <a:fld id="{F6335DD5-D799-4949-AB4C-31DB238E790D}" type="VALUE">
                      <a:rPr lang="ja-JP" altLang="en-US" sz="8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[値]</a:t>
                    </a:fld>
                    <a:r>
                      <a:rPr lang="ja-JP" altLang="en-US" sz="800" baseline="0">
                        <a:latin typeface="+mj-ea"/>
                        <a:ea typeface="+mj-ea"/>
                      </a:rPr>
                      <a:t> </a:t>
                    </a:r>
                    <a:fld id="{52565B18-7CED-4A18-9BED-00C2E74C91DA}" type="PERCENTAGE">
                      <a:rPr lang="en-US" altLang="ja-JP" sz="8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[パーセンテージ]</a:t>
                    </a:fld>
                    <a:endParaRPr lang="ja-JP" altLang="en-US" sz="800" baseline="0">
                      <a:latin typeface="+mj-ea"/>
                      <a:ea typeface="+mj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59530423434411"/>
                      <c:h val="0.126531644310324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C0BD-4083-BA14-13CACFA40259}"/>
                </c:ext>
              </c:extLst>
            </c:dLbl>
            <c:dLbl>
              <c:idx val="10"/>
              <c:layout>
                <c:manualLayout>
                  <c:x val="0.14133075173153573"/>
                  <c:y val="7.5745000124371853E-2"/>
                </c:manualLayout>
              </c:layout>
              <c:tx>
                <c:rich>
                  <a:bodyPr/>
                  <a:lstStyle/>
                  <a:p>
                    <a:fld id="{4CB4B90F-D274-41A5-A49B-14AE215A9792}" type="CATEGORYNAME">
                      <a:rPr lang="ja-JP" altLang="en-US" smtClean="0"/>
                      <a:pPr/>
                      <a:t>[分類名]</a:t>
                    </a:fld>
                    <a:endParaRPr lang="ja-JP" altLang="en-US" dirty="0"/>
                  </a:p>
                  <a:p>
                    <a:r>
                      <a:rPr lang="ja-JP" altLang="en-US" baseline="0" dirty="0"/>
                      <a:t> </a:t>
                    </a:r>
                    <a:fld id="{9802A850-593B-4A53-88E7-B4FC3FB5E708}" type="VALUE">
                      <a:rPr lang="ja-JP" altLang="en-US" baseline="0"/>
                      <a:pPr/>
                      <a:t>[値]</a:t>
                    </a:fld>
                    <a:r>
                      <a:rPr lang="ja-JP" altLang="en-US" baseline="0" dirty="0"/>
                      <a:t> </a:t>
                    </a:r>
                    <a:fld id="{FDB917DC-6FE9-46C3-AF8B-5063C4ACB538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C0BD-4083-BA14-13CACFA40259}"/>
                </c:ext>
              </c:extLst>
            </c:dLbl>
            <c:dLbl>
              <c:idx val="11"/>
              <c:layout>
                <c:manualLayout>
                  <c:x val="-0.10675788344981703"/>
                  <c:y val="-3.556070641185159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0BD-4083-BA14-13CACFA40259}"/>
                </c:ext>
              </c:extLst>
            </c:dLbl>
            <c:dLbl>
              <c:idx val="14"/>
              <c:layout>
                <c:manualLayout>
                  <c:x val="5.7815877689418836E-2"/>
                  <c:y val="-6.599272348480811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  <a:cs typeface="+mn-cs"/>
                      </a:defRPr>
                    </a:pPr>
                    <a:fld id="{CC26F930-F14C-40B0-8645-480985850DE6}" type="CATEGORYNAME">
                      <a:rPr lang="ja-JP" altLang="en-US" sz="80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[分類名]</a:t>
                    </a:fld>
                    <a:endParaRPr lang="ja-JP" altLang="en-US" sz="800">
                      <a:latin typeface="+mj-ea"/>
                      <a:ea typeface="+mj-ea"/>
                    </a:endParaRPr>
                  </a:p>
                  <a:p>
                    <a:pPr>
                      <a:defRPr sz="80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defRPr>
                    </a:pPr>
                    <a:r>
                      <a:rPr lang="ja-JP" altLang="en-US" sz="800" baseline="0">
                        <a:latin typeface="+mj-ea"/>
                        <a:ea typeface="+mj-ea"/>
                      </a:rPr>
                      <a:t> </a:t>
                    </a:r>
                    <a:fld id="{8C5993F4-5E8E-4BDD-8E89-39F4C767B8C3}" type="VALUE">
                      <a:rPr lang="ja-JP" altLang="en-US" sz="8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[値]</a:t>
                    </a:fld>
                    <a:r>
                      <a:rPr lang="ja-JP" altLang="en-US" sz="800" baseline="0">
                        <a:latin typeface="+mj-ea"/>
                        <a:ea typeface="+mj-ea"/>
                      </a:rPr>
                      <a:t> </a:t>
                    </a:r>
                    <a:fld id="{02313115-9A6E-4E02-AAA5-98D58F47B67B}" type="PERCENTAGE">
                      <a:rPr lang="en-US" altLang="ja-JP" sz="800" baseline="0">
                        <a:latin typeface="+mj-ea"/>
                        <a:ea typeface="+mj-ea"/>
                      </a:rPr>
                      <a:pPr>
                        <a:defRPr sz="80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defRPr>
                      </a:pPr>
                      <a:t>[パーセンテージ]</a:t>
                    </a:fld>
                    <a:endParaRPr lang="ja-JP" altLang="en-US" sz="800" baseline="0">
                      <a:latin typeface="+mj-ea"/>
                      <a:ea typeface="+mj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ysClr val="windowText" lastClr="000000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600998423322176"/>
                      <c:h val="0.115116921733459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C0BD-4083-BA14-13CACFA40259}"/>
                </c:ext>
              </c:extLst>
            </c:dLbl>
            <c:dLbl>
              <c:idx val="15"/>
              <c:layout>
                <c:manualLayout>
                  <c:x val="3.4653979985739429E-2"/>
                  <c:y val="-6.7895105282047452E-2"/>
                </c:manualLayout>
              </c:layout>
              <c:tx>
                <c:rich>
                  <a:bodyPr/>
                  <a:lstStyle/>
                  <a:p>
                    <a:fld id="{67827D60-167E-49EA-8695-71E04B0FAE05}" type="CATEGORYNAME">
                      <a:rPr lang="ja-JP" altLang="en-US" smtClean="0"/>
                      <a:pPr/>
                      <a:t>[分類名]</a:t>
                    </a:fld>
                    <a:endParaRPr lang="ja-JP" altLang="en-US" dirty="0"/>
                  </a:p>
                  <a:p>
                    <a:r>
                      <a:rPr lang="ja-JP" altLang="en-US" baseline="0" dirty="0"/>
                      <a:t> </a:t>
                    </a:r>
                    <a:fld id="{119799D3-6C29-4665-9594-9A57CF83ED56}" type="VALUE">
                      <a:rPr lang="ja-JP" altLang="en-US" baseline="0"/>
                      <a:pPr/>
                      <a:t>[値]</a:t>
                    </a:fld>
                    <a:r>
                      <a:rPr lang="en-US" altLang="ja-JP" baseline="0" dirty="0"/>
                      <a:t> </a:t>
                    </a:r>
                    <a:fld id="{B06F4893-2F60-4A4D-A1AC-C6C401288250}" type="PERCENTAGE">
                      <a:rPr lang="en-US" altLang="ja-JP" baseline="0"/>
                      <a:pPr/>
                      <a:t>[パーセンテージ]</a:t>
                    </a:fld>
                    <a:endParaRPr lang="en-US" altLang="ja-JP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C0BD-4083-BA14-13CACFA40259}"/>
                </c:ext>
              </c:extLst>
            </c:dLbl>
            <c:numFmt formatCode="\(0.0%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j-ea"/>
                    <a:ea typeface="+mj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表1!$AE$7:$AE$22</c:f>
              <c:strCache>
                <c:ptCount val="16"/>
                <c:pt idx="0">
                  <c:v>乗用型トラクター</c:v>
                </c:pt>
                <c:pt idx="1">
                  <c:v>歩行型トラクター</c:v>
                </c:pt>
                <c:pt idx="2">
                  <c:v>農用運搬車</c:v>
                </c:pt>
                <c:pt idx="3">
                  <c:v>自脱型コンバイン</c:v>
                </c:pt>
                <c:pt idx="4">
                  <c:v>動力防除機</c:v>
                </c:pt>
                <c:pt idx="5">
                  <c:v>動力刈払機</c:v>
                </c:pt>
                <c:pt idx="6">
                  <c:v>農用高所作業機</c:v>
                </c:pt>
                <c:pt idx="7">
                  <c:v>その他</c:v>
                </c:pt>
                <c:pt idx="8">
                  <c:v>農業用施設作業に係る事故</c:v>
                </c:pt>
                <c:pt idx="9">
                  <c:v>ほ場、道路からの転落 </c:v>
                </c:pt>
                <c:pt idx="10">
                  <c:v>熱中症</c:v>
                </c:pt>
                <c:pt idx="11">
                  <c:v>稲ワラ焼却中等の火傷</c:v>
                </c:pt>
                <c:pt idx="14">
                  <c:v>木等の高所からの転落</c:v>
                </c:pt>
                <c:pt idx="15">
                  <c:v>その他</c:v>
                </c:pt>
              </c:strCache>
            </c:strRef>
          </c:cat>
          <c:val>
            <c:numRef>
              <c:f>表1!$AF$7:$AF$22</c:f>
              <c:numCache>
                <c:formatCode>General"人"</c:formatCode>
                <c:ptCount val="16"/>
                <c:pt idx="0">
                  <c:v>81</c:v>
                </c:pt>
                <c:pt idx="1">
                  <c:v>26</c:v>
                </c:pt>
                <c:pt idx="2">
                  <c:v>15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3</c:v>
                </c:pt>
                <c:pt idx="7">
                  <c:v>33</c:v>
                </c:pt>
                <c:pt idx="8">
                  <c:v>8</c:v>
                </c:pt>
                <c:pt idx="9">
                  <c:v>13</c:v>
                </c:pt>
                <c:pt idx="10">
                  <c:v>32</c:v>
                </c:pt>
                <c:pt idx="11">
                  <c:v>11</c:v>
                </c:pt>
                <c:pt idx="14">
                  <c:v>6</c:v>
                </c:pt>
                <c:pt idx="1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C0BD-4083-BA14-13CACFA40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537733815191813E-2"/>
          <c:y val="5.5387355667044676E-2"/>
          <c:w val="0.84541611069566025"/>
          <c:h val="0.72261192157181897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年齢別!$A$28</c:f>
              <c:strCache>
                <c:ptCount val="1"/>
                <c:pt idx="0">
                  <c:v>死亡者数</c:v>
                </c:pt>
              </c:strCache>
            </c:strRef>
          </c:tx>
          <c:spPr>
            <a:solidFill>
              <a:srgbClr val="FFD94D"/>
            </a:solidFill>
            <a:ln w="12700">
              <a:solidFill>
                <a:srgbClr val="E6B368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7.5127968959725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75-4754-B2C9-4CCC589820D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75-4754-B2C9-4CCC589820D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75-4754-B2C9-4CCC589820D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75-4754-B2C9-4CCC589820D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B75-4754-B2C9-4CCC589820D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75-4754-B2C9-4CCC589820D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B75-4754-B2C9-4CCC589820D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75-4754-B2C9-4CCC589820D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B75-4754-B2C9-4CCC589820D1}"/>
                </c:ext>
              </c:extLst>
            </c:dLbl>
            <c:dLbl>
              <c:idx val="9"/>
              <c:layout>
                <c:manualLayout>
                  <c:x val="0"/>
                  <c:y val="3.7563984479863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B75-4754-B2C9-4CCC589820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年齢別!$J$23:$S$23</c:f>
              <c:strCache>
                <c:ptCount val="10"/>
                <c:pt idx="0">
                  <c:v>H23</c:v>
                </c:pt>
                <c:pt idx="1">
                  <c:v>H24</c:v>
                </c:pt>
                <c:pt idx="2">
                  <c:v>H25</c:v>
                </c:pt>
                <c:pt idx="3">
                  <c:v>H26</c:v>
                </c:pt>
                <c:pt idx="4">
                  <c:v>H27</c:v>
                </c:pt>
                <c:pt idx="5">
                  <c:v>H28</c:v>
                </c:pt>
                <c:pt idx="6">
                  <c:v>H29</c:v>
                </c:pt>
                <c:pt idx="7">
                  <c:v>H30</c:v>
                </c:pt>
                <c:pt idx="8">
                  <c:v>R元</c:v>
                </c:pt>
                <c:pt idx="9">
                  <c:v>R２</c:v>
                </c:pt>
              </c:strCache>
            </c:strRef>
          </c:cat>
          <c:val>
            <c:numRef>
              <c:f>年齢別!$J$28:$S$28</c:f>
              <c:numCache>
                <c:formatCode>General</c:formatCode>
                <c:ptCount val="10"/>
                <c:pt idx="0">
                  <c:v>366</c:v>
                </c:pt>
                <c:pt idx="1">
                  <c:v>350</c:v>
                </c:pt>
                <c:pt idx="2">
                  <c:v>350</c:v>
                </c:pt>
                <c:pt idx="3">
                  <c:v>350</c:v>
                </c:pt>
                <c:pt idx="4">
                  <c:v>338</c:v>
                </c:pt>
                <c:pt idx="5" formatCode="0_);[Red]\(0\)">
                  <c:v>312</c:v>
                </c:pt>
                <c:pt idx="6" formatCode="0_);[Red]\(0\)">
                  <c:v>304</c:v>
                </c:pt>
                <c:pt idx="7" formatCode="0_);[Red]\(0\)">
                  <c:v>274</c:v>
                </c:pt>
                <c:pt idx="8" formatCode="0_);[Red]\(0\)">
                  <c:v>281</c:v>
                </c:pt>
                <c:pt idx="9" formatCode="0_);[Red]\(0\)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B75-4754-B2C9-4CCC58982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72872976"/>
        <c:axId val="272873368"/>
      </c:barChart>
      <c:lineChart>
        <c:grouping val="standard"/>
        <c:varyColors val="0"/>
        <c:ser>
          <c:idx val="0"/>
          <c:order val="1"/>
          <c:tx>
            <c:strRef>
              <c:f>年齢別!$A$29</c:f>
              <c:strCache>
                <c:ptCount val="1"/>
                <c:pt idx="0">
                  <c:v>農業（10万人当たり）</c:v>
                </c:pt>
              </c:strCache>
            </c:strRef>
          </c:tx>
          <c:spPr>
            <a:ln w="25400" cap="rnd">
              <a:solidFill>
                <a:srgbClr val="FF7D6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7D63"/>
              </a:solidFill>
              <a:ln w="50800">
                <a:solidFill>
                  <a:srgbClr val="FF7D63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B75-4754-B2C9-4CCC589820D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B75-4754-B2C9-4CCC589820D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B75-4754-B2C9-4CCC589820D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B75-4754-B2C9-4CCC589820D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B75-4754-B2C9-4CCC589820D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B75-4754-B2C9-4CCC589820D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B75-4754-B2C9-4CCC589820D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B75-4754-B2C9-4CCC589820D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B75-4754-B2C9-4CCC589820D1}"/>
                </c:ext>
              </c:extLst>
            </c:dLbl>
            <c:dLbl>
              <c:idx val="9"/>
              <c:layout>
                <c:manualLayout>
                  <c:x val="-4.5996274930772081E-2"/>
                  <c:y val="-6.01023751677808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7D63"/>
                      </a:solidFill>
                      <a:latin typeface="HGP創英角ｺﾞｼｯｸUB" panose="020B0900000000000000" pitchFamily="50" charset="-128"/>
                      <a:ea typeface="HGP創英角ｺﾞｼｯｸUB" panose="020B09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B75-4754-B2C9-4CCC589820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年齢別!$J$23:$S$23</c:f>
              <c:strCache>
                <c:ptCount val="10"/>
                <c:pt idx="0">
                  <c:v>H23</c:v>
                </c:pt>
                <c:pt idx="1">
                  <c:v>H24</c:v>
                </c:pt>
                <c:pt idx="2">
                  <c:v>H25</c:v>
                </c:pt>
                <c:pt idx="3">
                  <c:v>H26</c:v>
                </c:pt>
                <c:pt idx="4">
                  <c:v>H27</c:v>
                </c:pt>
                <c:pt idx="5">
                  <c:v>H28</c:v>
                </c:pt>
                <c:pt idx="6">
                  <c:v>H29</c:v>
                </c:pt>
                <c:pt idx="7">
                  <c:v>H30</c:v>
                </c:pt>
                <c:pt idx="8">
                  <c:v>R元</c:v>
                </c:pt>
                <c:pt idx="9">
                  <c:v>R２</c:v>
                </c:pt>
              </c:strCache>
            </c:strRef>
          </c:cat>
          <c:val>
            <c:numRef>
              <c:f>年齢別!$J$29:$S$29</c:f>
              <c:numCache>
                <c:formatCode>0.0_);[Red]\(0.0\)</c:formatCode>
                <c:ptCount val="10"/>
                <c:pt idx="0">
                  <c:v>8.6999999999999993</c:v>
                </c:pt>
                <c:pt idx="1">
                  <c:v>8.8000000000000007</c:v>
                </c:pt>
                <c:pt idx="2">
                  <c:v>9.1</c:v>
                </c:pt>
                <c:pt idx="3">
                  <c:v>9.5</c:v>
                </c:pt>
                <c:pt idx="4">
                  <c:v>9.9</c:v>
                </c:pt>
                <c:pt idx="5">
                  <c:v>9.8000000000000007</c:v>
                </c:pt>
                <c:pt idx="6">
                  <c:v>10.1</c:v>
                </c:pt>
                <c:pt idx="7">
                  <c:v>9.5</c:v>
                </c:pt>
                <c:pt idx="8">
                  <c:v>10.199999999999999</c:v>
                </c:pt>
                <c:pt idx="9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5B75-4754-B2C9-4CCC589820D1}"/>
            </c:ext>
          </c:extLst>
        </c:ser>
        <c:ser>
          <c:idx val="1"/>
          <c:order val="2"/>
          <c:tx>
            <c:strRef>
              <c:f>年齢別!$A$30</c:f>
              <c:strCache>
                <c:ptCount val="1"/>
                <c:pt idx="0">
                  <c:v>建設業（10万人当たり）</c:v>
                </c:pt>
              </c:strCache>
            </c:strRef>
          </c:tx>
          <c:spPr>
            <a:ln w="25400" cap="rnd">
              <a:solidFill>
                <a:srgbClr val="0C93A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C93AA"/>
              </a:solidFill>
              <a:ln w="50800">
                <a:solidFill>
                  <a:srgbClr val="0C93AA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B75-4754-B2C9-4CCC589820D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B75-4754-B2C9-4CCC589820D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B75-4754-B2C9-4CCC589820D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B75-4754-B2C9-4CCC589820D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B75-4754-B2C9-4CCC589820D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B75-4754-B2C9-4CCC589820D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B75-4754-B2C9-4CCC589820D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B75-4754-B2C9-4CCC589820D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B75-4754-B2C9-4CCC589820D1}"/>
                </c:ext>
              </c:extLst>
            </c:dLbl>
            <c:dLbl>
              <c:idx val="9"/>
              <c:layout>
                <c:manualLayout>
                  <c:x val="-1.9366852602430349E-2"/>
                  <c:y val="-6.38587736157673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C93AA"/>
                      </a:solidFill>
                      <a:latin typeface="HGP創英角ｺﾞｼｯｸUB" panose="020B0900000000000000" pitchFamily="50" charset="-128"/>
                      <a:ea typeface="HGP創英角ｺﾞｼｯｸUB" panose="020B09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B75-4754-B2C9-4CCC589820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年齢別!$J$23:$S$23</c:f>
              <c:strCache>
                <c:ptCount val="10"/>
                <c:pt idx="0">
                  <c:v>H23</c:v>
                </c:pt>
                <c:pt idx="1">
                  <c:v>H24</c:v>
                </c:pt>
                <c:pt idx="2">
                  <c:v>H25</c:v>
                </c:pt>
                <c:pt idx="3">
                  <c:v>H26</c:v>
                </c:pt>
                <c:pt idx="4">
                  <c:v>H27</c:v>
                </c:pt>
                <c:pt idx="5">
                  <c:v>H28</c:v>
                </c:pt>
                <c:pt idx="6">
                  <c:v>H29</c:v>
                </c:pt>
                <c:pt idx="7">
                  <c:v>H30</c:v>
                </c:pt>
                <c:pt idx="8">
                  <c:v>R元</c:v>
                </c:pt>
                <c:pt idx="9">
                  <c:v>R２</c:v>
                </c:pt>
              </c:strCache>
            </c:strRef>
          </c:cat>
          <c:val>
            <c:numRef>
              <c:f>年齢別!$J$30:$S$30</c:f>
              <c:numCache>
                <c:formatCode>#,##0.0_);[Red]\(#,##0.0\)</c:formatCode>
                <c:ptCount val="10"/>
                <c:pt idx="0">
                  <c:v>6.8</c:v>
                </c:pt>
                <c:pt idx="1">
                  <c:v>7.3</c:v>
                </c:pt>
                <c:pt idx="2">
                  <c:v>6.9</c:v>
                </c:pt>
                <c:pt idx="3">
                  <c:v>7.5</c:v>
                </c:pt>
                <c:pt idx="4">
                  <c:v>6.5</c:v>
                </c:pt>
                <c:pt idx="5">
                  <c:v>6</c:v>
                </c:pt>
                <c:pt idx="6">
                  <c:v>6.5</c:v>
                </c:pt>
                <c:pt idx="7">
                  <c:v>6.1</c:v>
                </c:pt>
                <c:pt idx="8">
                  <c:v>5.4</c:v>
                </c:pt>
                <c:pt idx="9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5B75-4754-B2C9-4CCC58982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5282792"/>
        <c:axId val="725276560"/>
      </c:lineChart>
      <c:catAx>
        <c:axId val="27287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72873368"/>
        <c:crosses val="autoZero"/>
        <c:auto val="1"/>
        <c:lblAlgn val="ctr"/>
        <c:lblOffset val="100"/>
        <c:noMultiLvlLbl val="0"/>
      </c:catAx>
      <c:valAx>
        <c:axId val="272873368"/>
        <c:scaling>
          <c:orientation val="minMax"/>
          <c:max val="4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ja-JP"/>
          </a:p>
        </c:txPr>
        <c:crossAx val="272872976"/>
        <c:crosses val="autoZero"/>
        <c:crossBetween val="between"/>
        <c:majorUnit val="100"/>
      </c:valAx>
      <c:valAx>
        <c:axId val="725276560"/>
        <c:scaling>
          <c:orientation val="minMax"/>
          <c:min val="5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ja-JP"/>
          </a:p>
        </c:txPr>
        <c:crossAx val="725282792"/>
        <c:crosses val="max"/>
        <c:crossBetween val="between"/>
      </c:valAx>
      <c:catAx>
        <c:axId val="725282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527656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6.4525168044616971E-2"/>
          <c:y val="0.92376137937317226"/>
          <c:w val="0.89999994281441165"/>
          <c:h val="7.24822221788412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EA190-7EE4-4EC6-989B-1C5A479C3E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8888" y="248444"/>
            <a:ext cx="4379898" cy="632985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50837" y="7148945"/>
            <a:ext cx="6096000" cy="24106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3B8AB-5C3A-4141-AB18-2DC31382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1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8088" y="360363"/>
            <a:ext cx="4381500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189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8088" y="344488"/>
            <a:ext cx="4381500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3B8AB-5C3A-4141-AB18-2DC31382922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20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8088" y="344488"/>
            <a:ext cx="4381500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3B8AB-5C3A-4141-AB18-2DC31382922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86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8088" y="344488"/>
            <a:ext cx="4381500" cy="6330950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3B8AB-5C3A-4141-AB18-2DC31382922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133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A52F5F8-52FB-4AE5-AEC3-6A0E32227EFA}"/>
              </a:ext>
            </a:extLst>
          </p:cNvPr>
          <p:cNvSpPr txBox="1"/>
          <p:nvPr/>
        </p:nvSpPr>
        <p:spPr>
          <a:xfrm>
            <a:off x="318830" y="2326466"/>
            <a:ext cx="651918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【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事故の原因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】</a:t>
            </a:r>
          </a:p>
          <a:p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・　小さな段差近くに停車したが、駐車ブレーキをかけずに降車した</a:t>
            </a:r>
            <a:endParaRPr lang="en-US" altLang="ja-JP" sz="1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・　降車の際に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PTO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を切らなかった</a:t>
            </a:r>
            <a:endParaRPr lang="en-US" altLang="ja-JP" sz="1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【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被災者本人のコメント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】</a:t>
            </a:r>
          </a:p>
          <a:p>
            <a:pPr marL="180975" indent="-180975"/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「</a:t>
            </a:r>
            <a:r>
              <a:rPr kumimoji="1" lang="ja-JP" altLang="en-US" sz="1200" u="wavy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普段通りの作業なので慣れており、危険はない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ものと思っていた。」</a:t>
            </a:r>
            <a:endParaRPr kumimoji="1" lang="en-US" altLang="ja-JP" sz="1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0641335-37F5-49AD-9624-0F0771BBD81C}"/>
              </a:ext>
            </a:extLst>
          </p:cNvPr>
          <p:cNvSpPr/>
          <p:nvPr/>
        </p:nvSpPr>
        <p:spPr>
          <a:xfrm>
            <a:off x="158525" y="4692941"/>
            <a:ext cx="6560000" cy="5163232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8EB0C10-3071-4EDB-9A54-78185F906DA0}"/>
              </a:ext>
            </a:extLst>
          </p:cNvPr>
          <p:cNvSpPr/>
          <p:nvPr/>
        </p:nvSpPr>
        <p:spPr>
          <a:xfrm>
            <a:off x="160107" y="1397051"/>
            <a:ext cx="6560000" cy="3240000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1162950"/>
            <a:ext cx="6286500" cy="857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1291538"/>
            <a:ext cx="62865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-89940" y="769805"/>
            <a:ext cx="698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Ⅰ</a:t>
            </a:r>
            <a:r>
              <a:rPr kumimoji="1" lang="ja-JP" altLang="en-US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農作業事故は、あなただけではなく、家族や地域にダメージ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174175" y="1393927"/>
            <a:ext cx="363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○　被災者の想いを知ってください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6921DA-F379-454C-894A-9C76398A8C2F}"/>
              </a:ext>
            </a:extLst>
          </p:cNvPr>
          <p:cNvSpPr txBox="1"/>
          <p:nvPr/>
        </p:nvSpPr>
        <p:spPr>
          <a:xfrm>
            <a:off x="174175" y="4754382"/>
            <a:ext cx="6267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○　農作業事故には様々な影響があります</a:t>
            </a:r>
          </a:p>
        </p:txBody>
      </p:sp>
      <p:pic>
        <p:nvPicPr>
          <p:cNvPr id="24" name="Picture 1" descr="J:\Documentation\安全研関係\プレゼン\プレゼン用画像\トラクタ転倒シートベルトなし1.jpg">
            <a:extLst>
              <a:ext uri="{FF2B5EF4-FFF2-40B4-BE49-F238E27FC236}">
                <a16:creationId xmlns:a16="http://schemas.microsoft.com/office/drawing/2014/main" id="{04AA0250-E682-493E-AFBD-71E3B3541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lum bright="2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04" y="5010011"/>
            <a:ext cx="1548000" cy="1100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FA0D702-AB96-4B61-8999-1D03CF39C4DE}"/>
              </a:ext>
            </a:extLst>
          </p:cNvPr>
          <p:cNvSpPr txBox="1"/>
          <p:nvPr/>
        </p:nvSpPr>
        <p:spPr>
          <a:xfrm>
            <a:off x="390804" y="6082562"/>
            <a:ext cx="2143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農作業事故発生</a:t>
            </a: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C4BF6020-6C10-46CD-B9B8-7D6BF727B678}"/>
              </a:ext>
            </a:extLst>
          </p:cNvPr>
          <p:cNvSpPr/>
          <p:nvPr/>
        </p:nvSpPr>
        <p:spPr>
          <a:xfrm>
            <a:off x="2533107" y="5144388"/>
            <a:ext cx="3783897" cy="938330"/>
          </a:xfrm>
          <a:prstGeom prst="wedgeRoundRectCallout">
            <a:avLst>
              <a:gd name="adj1" fmla="val -58891"/>
              <a:gd name="adj2" fmla="val -956"/>
              <a:gd name="adj3" fmla="val 16667"/>
            </a:avLst>
          </a:prstGeom>
          <a:solidFill>
            <a:srgbClr val="FFFFFF"/>
          </a:solidFill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94679F2-3E71-4FE6-ADA5-618396F7EE60}"/>
              </a:ext>
            </a:extLst>
          </p:cNvPr>
          <p:cNvGrpSpPr/>
          <p:nvPr/>
        </p:nvGrpSpPr>
        <p:grpSpPr>
          <a:xfrm>
            <a:off x="2590093" y="5188001"/>
            <a:ext cx="3822531" cy="892399"/>
            <a:chOff x="224585" y="1520449"/>
            <a:chExt cx="3456824" cy="89239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3173E44-94A6-40EF-BF99-EA0164D73C2E}"/>
                </a:ext>
              </a:extLst>
            </p:cNvPr>
            <p:cNvSpPr txBox="1"/>
            <p:nvPr/>
          </p:nvSpPr>
          <p:spPr>
            <a:xfrm>
              <a:off x="224585" y="1520449"/>
              <a:ext cx="2909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u="sng" dirty="0">
                  <a:solidFill>
                    <a:srgbClr val="FF5050"/>
                  </a:solidFill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○　身心への影響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00412C5-71F0-496A-8FFB-67621F619695}"/>
                </a:ext>
              </a:extLst>
            </p:cNvPr>
            <p:cNvSpPr txBox="1"/>
            <p:nvPr/>
          </p:nvSpPr>
          <p:spPr>
            <a:xfrm>
              <a:off x="388240" y="1812684"/>
              <a:ext cx="329316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・ 治療や後遺症による</a:t>
              </a:r>
              <a:r>
                <a:rPr lang="ja-JP" altLang="en-US" sz="1400" b="1" u="sng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肉体的なダメージ</a:t>
              </a:r>
              <a:endParaRPr lang="en-US" altLang="ja-JP" sz="1200" b="1" u="sng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lang="ja-JP" altLang="en-US" sz="12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・ 自分の過失に対する</a:t>
              </a:r>
              <a:r>
                <a:rPr lang="ja-JP" altLang="en-US" sz="1400" b="1" u="sng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心理的・精神的なダメージ</a:t>
              </a:r>
              <a:endParaRPr lang="en-US" altLang="ja-JP" sz="1200" b="1" u="sng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4102875-665C-46AF-9636-FF5EAF2E4E19}"/>
              </a:ext>
            </a:extLst>
          </p:cNvPr>
          <p:cNvSpPr txBox="1"/>
          <p:nvPr/>
        </p:nvSpPr>
        <p:spPr>
          <a:xfrm>
            <a:off x="377787" y="7620742"/>
            <a:ext cx="2143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労働力の減少・喪失</a:t>
            </a:r>
          </a:p>
        </p:txBody>
      </p:sp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9CD7DB8C-95F8-4C99-9F7D-C1330F0273CE}"/>
              </a:ext>
            </a:extLst>
          </p:cNvPr>
          <p:cNvSpPr/>
          <p:nvPr/>
        </p:nvSpPr>
        <p:spPr>
          <a:xfrm>
            <a:off x="2561961" y="6488064"/>
            <a:ext cx="3746059" cy="1280757"/>
          </a:xfrm>
          <a:prstGeom prst="wedgeRoundRectCallout">
            <a:avLst>
              <a:gd name="adj1" fmla="val -61106"/>
              <a:gd name="adj2" fmla="val -5061"/>
              <a:gd name="adj3" fmla="val 16667"/>
            </a:avLst>
          </a:prstGeom>
          <a:solidFill>
            <a:srgbClr val="FFFFFF"/>
          </a:solidFill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8CDA666-65CD-4B70-BE13-0E4860A2CF93}"/>
              </a:ext>
            </a:extLst>
          </p:cNvPr>
          <p:cNvGrpSpPr/>
          <p:nvPr/>
        </p:nvGrpSpPr>
        <p:grpSpPr>
          <a:xfrm>
            <a:off x="2595283" y="6535479"/>
            <a:ext cx="3712739" cy="1225229"/>
            <a:chOff x="214969" y="1371587"/>
            <a:chExt cx="3357536" cy="122522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3CA03BD-1F66-44C4-BED6-379CCCB99530}"/>
                </a:ext>
              </a:extLst>
            </p:cNvPr>
            <p:cNvSpPr txBox="1"/>
            <p:nvPr/>
          </p:nvSpPr>
          <p:spPr>
            <a:xfrm>
              <a:off x="214969" y="1371587"/>
              <a:ext cx="2909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u="sng" dirty="0">
                  <a:solidFill>
                    <a:srgbClr val="FF5050"/>
                  </a:solidFill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○　経営への影響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2C7F6C6-BF7B-45AC-B81F-81968F4D9533}"/>
                </a:ext>
              </a:extLst>
            </p:cNvPr>
            <p:cNvSpPr txBox="1"/>
            <p:nvPr/>
          </p:nvSpPr>
          <p:spPr>
            <a:xfrm>
              <a:off x="388241" y="1627320"/>
              <a:ext cx="3184264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0" indent="-95250"/>
              <a:r>
                <a:rPr lang="ja-JP" altLang="en-US" sz="12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・ 治療費、収入減少・債務増加、代替労働力の確保、新たな機械の調達等による</a:t>
              </a:r>
              <a:r>
                <a:rPr lang="ja-JP" altLang="en-US" sz="1400" b="1" u="sng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金銭的なダメージ</a:t>
              </a:r>
              <a:endParaRPr lang="en-US" altLang="ja-JP" sz="1200" b="1" u="sng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  <a:p>
              <a:pPr marL="95250" indent="-95250">
                <a:spcBef>
                  <a:spcPts val="600"/>
                </a:spcBef>
              </a:pPr>
              <a:r>
                <a:rPr lang="ja-JP" altLang="en-US" sz="12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・ 作業能力の低下、代替労働力が確保できない場合の</a:t>
              </a:r>
              <a:r>
                <a:rPr lang="ja-JP" altLang="en-US" sz="1400" b="1" u="sng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事業継続へのダメージ</a:t>
              </a:r>
              <a:endParaRPr lang="en-US" altLang="ja-JP" sz="1200" b="1" u="sng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</p:txBody>
        </p:sp>
      </p:grpSp>
      <p:sp>
        <p:nvSpPr>
          <p:cNvPr id="42" name="矢印: 下 41">
            <a:extLst>
              <a:ext uri="{FF2B5EF4-FFF2-40B4-BE49-F238E27FC236}">
                <a16:creationId xmlns:a16="http://schemas.microsoft.com/office/drawing/2014/main" id="{44CD238A-799E-4E8F-8E0B-7C0D6DC40EAF}"/>
              </a:ext>
            </a:extLst>
          </p:cNvPr>
          <p:cNvSpPr/>
          <p:nvPr/>
        </p:nvSpPr>
        <p:spPr>
          <a:xfrm>
            <a:off x="1067160" y="7987374"/>
            <a:ext cx="764381" cy="268896"/>
          </a:xfrm>
          <a:prstGeom prst="down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5808C52-5657-482F-95D9-AA06DB270084}"/>
              </a:ext>
            </a:extLst>
          </p:cNvPr>
          <p:cNvSpPr txBox="1"/>
          <p:nvPr/>
        </p:nvSpPr>
        <p:spPr>
          <a:xfrm>
            <a:off x="390984" y="9238618"/>
            <a:ext cx="2143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最悪の場合、</a:t>
            </a:r>
            <a:r>
              <a:rPr kumimoji="1"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経営破綻</a:t>
            </a:r>
            <a:endParaRPr kumimoji="1" lang="en-US" altLang="ja-JP" sz="1600" dirty="0">
              <a:solidFill>
                <a:srgbClr val="FF505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/>
            <a:r>
              <a:rPr kumimoji="1" lang="ja-JP" altLang="en-US" sz="1600" u="sng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離農</a:t>
            </a:r>
          </a:p>
        </p:txBody>
      </p:sp>
      <p:sp>
        <p:nvSpPr>
          <p:cNvPr id="48" name="吹き出し: 角を丸めた四角形 47">
            <a:extLst>
              <a:ext uri="{FF2B5EF4-FFF2-40B4-BE49-F238E27FC236}">
                <a16:creationId xmlns:a16="http://schemas.microsoft.com/office/drawing/2014/main" id="{2C662251-12B6-4A89-AE81-314C3B4A39CC}"/>
              </a:ext>
            </a:extLst>
          </p:cNvPr>
          <p:cNvSpPr/>
          <p:nvPr/>
        </p:nvSpPr>
        <p:spPr>
          <a:xfrm>
            <a:off x="2566708" y="8326460"/>
            <a:ext cx="3750074" cy="867222"/>
          </a:xfrm>
          <a:prstGeom prst="wedgeRoundRectCallout">
            <a:avLst>
              <a:gd name="adj1" fmla="val -61101"/>
              <a:gd name="adj2" fmla="val -10887"/>
              <a:gd name="adj3" fmla="val 16667"/>
            </a:avLst>
          </a:prstGeom>
          <a:solidFill>
            <a:srgbClr val="FFFFFF"/>
          </a:solidFill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46926E9-F45C-4350-A573-7DA78DA22792}"/>
              </a:ext>
            </a:extLst>
          </p:cNvPr>
          <p:cNvGrpSpPr/>
          <p:nvPr/>
        </p:nvGrpSpPr>
        <p:grpSpPr>
          <a:xfrm>
            <a:off x="2600029" y="8367439"/>
            <a:ext cx="3706520" cy="781474"/>
            <a:chOff x="214969" y="1365151"/>
            <a:chExt cx="3351912" cy="781474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0560491-E65D-45FC-A897-9552F233214F}"/>
                </a:ext>
              </a:extLst>
            </p:cNvPr>
            <p:cNvSpPr txBox="1"/>
            <p:nvPr/>
          </p:nvSpPr>
          <p:spPr>
            <a:xfrm>
              <a:off x="214969" y="1365151"/>
              <a:ext cx="2909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u="sng" dirty="0">
                  <a:solidFill>
                    <a:srgbClr val="FF5050"/>
                  </a:solidFill>
                  <a:latin typeface="UD Digi Kyokasho NP-B" panose="02020700000000000000" pitchFamily="18" charset="-128"/>
                  <a:ea typeface="UD Digi Kyokasho NP-B" panose="02020700000000000000" pitchFamily="18" charset="-128"/>
                </a:rPr>
                <a:t>○　地域農業への影響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065AD48-A812-46C9-942F-D423C40C575C}"/>
                </a:ext>
              </a:extLst>
            </p:cNvPr>
            <p:cNvSpPr txBox="1"/>
            <p:nvPr/>
          </p:nvSpPr>
          <p:spPr>
            <a:xfrm>
              <a:off x="388241" y="1654182"/>
              <a:ext cx="317864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0" indent="-95250"/>
              <a:r>
                <a:rPr lang="ja-JP" altLang="en-US" sz="12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・ 離農した場合、担い手の確保できなければ、</a:t>
              </a:r>
              <a:endParaRPr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  <a:p>
              <a:pPr marL="95250" indent="-95250"/>
              <a:r>
                <a:rPr lang="ja-JP" altLang="en-US" sz="12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耕作放棄地が発生する</a:t>
              </a:r>
              <a:r>
                <a:rPr lang="ja-JP" altLang="en-US" sz="1400" b="1" u="sng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地域の未来へのダメージ </a:t>
              </a:r>
              <a:endParaRPr lang="en-US" altLang="ja-JP" sz="1200" b="1" u="sng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FFB84812-31C5-41EE-9C12-8FE60BF5D7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4302" y="1525423"/>
            <a:ext cx="828000" cy="113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DE3649-4963-47ED-BF63-71F32085D0F5}"/>
              </a:ext>
            </a:extLst>
          </p:cNvPr>
          <p:cNvSpPr txBox="1"/>
          <p:nvPr/>
        </p:nvSpPr>
        <p:spPr>
          <a:xfrm>
            <a:off x="488281" y="1687780"/>
            <a:ext cx="5289231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トラクターの後ろで作業していたところ、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後ずさりしてきたトラクターのロータリーに右脚を巻き込まれた</a:t>
            </a:r>
            <a:endParaRPr kumimoji="1" lang="ja-JP" altLang="en-US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10F925-123E-4007-A6EB-3153B784DD75}"/>
              </a:ext>
            </a:extLst>
          </p:cNvPr>
          <p:cNvSpPr txBox="1"/>
          <p:nvPr/>
        </p:nvSpPr>
        <p:spPr>
          <a:xfrm>
            <a:off x="5613008" y="2656033"/>
            <a:ext cx="1196800" cy="23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/>
              <a:t>実際の負傷の様子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781D393-D105-4510-9BE1-ADDB3A1BF908}"/>
              </a:ext>
            </a:extLst>
          </p:cNvPr>
          <p:cNvSpPr txBox="1"/>
          <p:nvPr/>
        </p:nvSpPr>
        <p:spPr>
          <a:xfrm>
            <a:off x="345116" y="3623675"/>
            <a:ext cx="1873767" cy="600164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露地野菜中心、約２</a:t>
            </a:r>
            <a:r>
              <a:rPr kumimoji="1" lang="en-US" altLang="ja-JP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ha</a:t>
            </a:r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経営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kumimoji="1" lang="en-US" altLang="ja-JP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JA</a:t>
            </a:r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の部会長等を歴任する等地域の中心的存在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9E2CC1E-393B-45FD-BC70-E03B6ED42C61}"/>
              </a:ext>
            </a:extLst>
          </p:cNvPr>
          <p:cNvSpPr txBox="1"/>
          <p:nvPr/>
        </p:nvSpPr>
        <p:spPr>
          <a:xfrm>
            <a:off x="4417079" y="3648115"/>
            <a:ext cx="2292354" cy="600164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marL="85725" indent="-85725"/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・近所の親戚や妻が営農を引き継ぎ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84138" indent="-84138"/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・医療費（生命保険のみ加入）と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84138" indent="-84138"/>
            <a:r>
              <a:rPr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 </a:t>
            </a:r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経営損失が大きな負担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3" name="二等辺三角形 32">
            <a:extLst>
              <a:ext uri="{FF2B5EF4-FFF2-40B4-BE49-F238E27FC236}">
                <a16:creationId xmlns:a16="http://schemas.microsoft.com/office/drawing/2014/main" id="{D68E8C30-FE32-4969-96B5-A7185866C055}"/>
              </a:ext>
            </a:extLst>
          </p:cNvPr>
          <p:cNvSpPr/>
          <p:nvPr/>
        </p:nvSpPr>
        <p:spPr>
          <a:xfrm rot="5400000">
            <a:off x="2172715" y="3872358"/>
            <a:ext cx="465692" cy="153653"/>
          </a:xfrm>
          <a:prstGeom prst="triangl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3D4D8E5-E809-4DE1-9D1F-B2EA0F6BF55C}"/>
              </a:ext>
            </a:extLst>
          </p:cNvPr>
          <p:cNvSpPr txBox="1"/>
          <p:nvPr/>
        </p:nvSpPr>
        <p:spPr>
          <a:xfrm>
            <a:off x="2585526" y="3663879"/>
            <a:ext cx="1765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事故をきっかけとして</a:t>
            </a:r>
            <a:endParaRPr kumimoji="1" lang="en-US" altLang="ja-JP" sz="1400" dirty="0">
              <a:solidFill>
                <a:srgbClr val="FF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ご本人が</a:t>
            </a:r>
            <a:r>
              <a:rPr kumimoji="1" lang="ja-JP" altLang="en-US" u="sng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離農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CFFA362-0340-4E7B-B060-1F8567C99818}"/>
              </a:ext>
            </a:extLst>
          </p:cNvPr>
          <p:cNvSpPr txBox="1"/>
          <p:nvPr/>
        </p:nvSpPr>
        <p:spPr>
          <a:xfrm>
            <a:off x="166030" y="4365019"/>
            <a:ext cx="6677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※</a:t>
            </a:r>
            <a:r>
              <a:rPr kumimoji="1" lang="ja-JP" altLang="en-US" sz="11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被災者ご本人が、自分と同じ目に遭う人を一人でも減らせればと願い、情報を提供してくれました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14219E6-7602-4911-8C1A-68884201BCBA}"/>
              </a:ext>
            </a:extLst>
          </p:cNvPr>
          <p:cNvGrpSpPr/>
          <p:nvPr/>
        </p:nvGrpSpPr>
        <p:grpSpPr>
          <a:xfrm>
            <a:off x="792014" y="8283241"/>
            <a:ext cx="1314674" cy="997910"/>
            <a:chOff x="647288" y="8187818"/>
            <a:chExt cx="1314674" cy="997910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4C9EAF5D-7EC0-43B7-9B1C-A277E61496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7288" y="8231834"/>
              <a:ext cx="1314674" cy="86722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C1172D54-FABF-4F12-95AA-522D1A644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19" b="91545" l="2000" r="96125">
                          <a14:foregroundMark x1="9625" y1="19837" x2="9625" y2="19837"/>
                          <a14:foregroundMark x1="7500" y1="21626" x2="7500" y2="21626"/>
                          <a14:foregroundMark x1="6625" y1="21626" x2="9125" y2="21626"/>
                          <a14:foregroundMark x1="17625" y1="41138" x2="17625" y2="41138"/>
                          <a14:foregroundMark x1="14875" y1="44390" x2="14875" y2="44390"/>
                          <a14:foregroundMark x1="14875" y1="44390" x2="14875" y2="44390"/>
                          <a14:foregroundMark x1="8500" y1="44715" x2="8500" y2="44715"/>
                          <a14:foregroundMark x1="8500" y1="44715" x2="8500" y2="44715"/>
                          <a14:foregroundMark x1="7125" y1="50569" x2="7125" y2="50569"/>
                          <a14:foregroundMark x1="7125" y1="50569" x2="7125" y2="50569"/>
                          <a14:foregroundMark x1="6125" y1="47642" x2="6125" y2="47642"/>
                          <a14:foregroundMark x1="6125" y1="47642" x2="6125" y2="47642"/>
                          <a14:foregroundMark x1="3625" y1="47642" x2="3625" y2="47642"/>
                          <a14:foregroundMark x1="3625" y1="47642" x2="3625" y2="47642"/>
                          <a14:foregroundMark x1="12375" y1="40813" x2="12375" y2="40813"/>
                          <a14:foregroundMark x1="23625" y1="40163" x2="23625" y2="40163"/>
                          <a14:foregroundMark x1="22250" y1="39837" x2="22250" y2="39837"/>
                          <a14:foregroundMark x1="17625" y1="10081" x2="17625" y2="10081"/>
                          <a14:foregroundMark x1="2000" y1="50081" x2="2000" y2="50081"/>
                          <a14:foregroundMark x1="7125" y1="78049" x2="7125" y2="78049"/>
                          <a14:foregroundMark x1="7875" y1="75285" x2="7875" y2="75285"/>
                          <a14:foregroundMark x1="5000" y1="78374" x2="5000" y2="78374"/>
                          <a14:foregroundMark x1="6125" y1="86341" x2="6125" y2="86341"/>
                          <a14:foregroundMark x1="6125" y1="86341" x2="6125" y2="86341"/>
                          <a14:foregroundMark x1="6125" y1="86341" x2="6125" y2="86341"/>
                          <a14:foregroundMark x1="30375" y1="86667" x2="30375" y2="86667"/>
                          <a14:foregroundMark x1="30375" y1="86667" x2="30375" y2="86667"/>
                          <a14:foregroundMark x1="32875" y1="78049" x2="32875" y2="78049"/>
                          <a14:foregroundMark x1="38750" y1="74634" x2="38750" y2="74634"/>
                          <a14:foregroundMark x1="38750" y1="74634" x2="38750" y2="74634"/>
                          <a14:foregroundMark x1="47250" y1="73984" x2="47250" y2="73984"/>
                          <a14:foregroundMark x1="47250" y1="73984" x2="47250" y2="73984"/>
                          <a14:foregroundMark x1="41375" y1="36423" x2="41375" y2="36423"/>
                          <a14:foregroundMark x1="57750" y1="36423" x2="57750" y2="36423"/>
                          <a14:foregroundMark x1="57750" y1="36423" x2="57750" y2="36423"/>
                          <a14:foregroundMark x1="56750" y1="36423" x2="56750" y2="36423"/>
                          <a14:foregroundMark x1="56750" y1="36423" x2="56750" y2="36423"/>
                          <a14:foregroundMark x1="57500" y1="38374" x2="57500" y2="38374"/>
                          <a14:foregroundMark x1="57500" y1="38374" x2="57500" y2="38374"/>
                          <a14:foregroundMark x1="41375" y1="37724" x2="41375" y2="37724"/>
                          <a14:foregroundMark x1="41375" y1="37724" x2="41375" y2="37724"/>
                          <a14:foregroundMark x1="9125" y1="25203" x2="9125" y2="25203"/>
                          <a14:foregroundMark x1="9125" y1="25203" x2="9125" y2="25203"/>
                          <a14:foregroundMark x1="26750" y1="24390" x2="26750" y2="24390"/>
                          <a14:foregroundMark x1="26750" y1="24390" x2="26750" y2="24390"/>
                          <a14:foregroundMark x1="26250" y1="25041" x2="26250" y2="25041"/>
                          <a14:foregroundMark x1="26250" y1="25041" x2="26250" y2="25041"/>
                          <a14:foregroundMark x1="60000" y1="77398" x2="60000" y2="77398"/>
                          <a14:foregroundMark x1="71250" y1="78049" x2="71250" y2="78049"/>
                          <a14:foregroundMark x1="94000" y1="78374" x2="94000" y2="78374"/>
                          <a14:foregroundMark x1="79500" y1="31707" x2="79500" y2="31707"/>
                          <a14:foregroundMark x1="86125" y1="70732" x2="86125" y2="70732"/>
                          <a14:foregroundMark x1="62625" y1="86667" x2="62625" y2="86667"/>
                          <a14:foregroundMark x1="62625" y1="86667" x2="62625" y2="86667"/>
                          <a14:foregroundMark x1="64625" y1="86341" x2="67750" y2="88943"/>
                          <a14:foregroundMark x1="68750" y1="88618" x2="68750" y2="88618"/>
                          <a14:foregroundMark x1="66625" y1="86341" x2="66625" y2="86341"/>
                          <a14:foregroundMark x1="66625" y1="86341" x2="66625" y2="86341"/>
                          <a14:foregroundMark x1="83750" y1="69756" x2="83750" y2="69756"/>
                          <a14:foregroundMark x1="83750" y1="69756" x2="83750" y2="69756"/>
                          <a14:foregroundMark x1="47750" y1="89593" x2="51875" y2="89919"/>
                          <a14:foregroundMark x1="32875" y1="91707" x2="59125" y2="91382"/>
                          <a14:foregroundMark x1="59125" y1="91382" x2="62125" y2="91382"/>
                          <a14:foregroundMark x1="49500" y1="74309" x2="49500" y2="74309"/>
                          <a14:foregroundMark x1="47500" y1="74959" x2="47500" y2="74959"/>
                          <a14:foregroundMark x1="47500" y1="74959" x2="47500" y2="74959"/>
                          <a14:foregroundMark x1="40875" y1="54634" x2="40875" y2="54634"/>
                          <a14:foregroundMark x1="48500" y1="51057" x2="48500" y2="51057"/>
                          <a14:foregroundMark x1="66375" y1="49756" x2="66375" y2="49756"/>
                          <a14:foregroundMark x1="89125" y1="53008" x2="89125" y2="53008"/>
                          <a14:foregroundMark x1="93250" y1="87967" x2="93250" y2="87967"/>
                          <a14:foregroundMark x1="59750" y1="80650" x2="67125" y2="82602"/>
                          <a14:foregroundMark x1="58250" y1="82927" x2="60750" y2="88943"/>
                          <a14:foregroundMark x1="62125" y1="86341" x2="75375" y2="91707"/>
                          <a14:foregroundMark x1="75375" y1="91707" x2="86625" y2="90894"/>
                          <a14:foregroundMark x1="6625" y1="90244" x2="62375" y2="90244"/>
                          <a14:foregroundMark x1="88375" y1="90569" x2="96125" y2="87642"/>
                          <a14:foregroundMark x1="53625" y1="74634" x2="53625" y2="74634"/>
                          <a14:foregroundMark x1="53625" y1="74634" x2="53625" y2="74634"/>
                          <a14:foregroundMark x1="53625" y1="74634" x2="53625" y2="74634"/>
                          <a14:foregroundMark x1="49500" y1="71382" x2="45500" y2="78049"/>
                          <a14:foregroundMark x1="30375" y1="53008" x2="30375" y2="53008"/>
                          <a14:foregroundMark x1="30375" y1="49756" x2="30375" y2="52683"/>
                          <a14:foregroundMark x1="27875" y1="44715" x2="27875" y2="49431"/>
                          <a14:foregroundMark x1="7375" y1="44715" x2="8375" y2="46992"/>
                          <a14:foregroundMark x1="89125" y1="52033" x2="91500" y2="41463"/>
                          <a14:foregroundMark x1="86375" y1="24390" x2="88875" y2="27154"/>
                          <a14:foregroundMark x1="8625" y1="22439" x2="8625" y2="26504"/>
                          <a14:backgroundMark x1="31625" y1="10569" x2="39625" y2="14146"/>
                          <a14:backgroundMark x1="40125" y1="13008" x2="40125" y2="130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219" y="8250255"/>
              <a:ext cx="973473" cy="827657"/>
            </a:xfrm>
            <a:prstGeom prst="rect">
              <a:avLst/>
            </a:prstGeom>
          </p:spPr>
        </p:pic>
        <p:pic>
          <p:nvPicPr>
            <p:cNvPr id="55" name="グラフィックス 54" descr="閉じる">
              <a:extLst>
                <a:ext uri="{FF2B5EF4-FFF2-40B4-BE49-F238E27FC236}">
                  <a16:creationId xmlns:a16="http://schemas.microsoft.com/office/drawing/2014/main" id="{BAD55A9E-11B3-49C1-8452-56E9CF5D4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9999" y="8187818"/>
              <a:ext cx="1032139" cy="997910"/>
            </a:xfrm>
            <a:prstGeom prst="rect">
              <a:avLst/>
            </a:prstGeom>
          </p:spPr>
        </p:pic>
      </p:grpSp>
      <p:sp>
        <p:nvSpPr>
          <p:cNvPr id="56" name="二等辺三角形 55">
            <a:extLst>
              <a:ext uri="{FF2B5EF4-FFF2-40B4-BE49-F238E27FC236}">
                <a16:creationId xmlns:a16="http://schemas.microsoft.com/office/drawing/2014/main" id="{0CFA3E99-BDFD-45F6-8D52-A6794D0B4634}"/>
              </a:ext>
            </a:extLst>
          </p:cNvPr>
          <p:cNvSpPr/>
          <p:nvPr/>
        </p:nvSpPr>
        <p:spPr>
          <a:xfrm rot="5400000">
            <a:off x="4041372" y="3884078"/>
            <a:ext cx="465692" cy="153653"/>
          </a:xfrm>
          <a:prstGeom prst="triangl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69F6AD1-407C-4FF3-882A-1F63F12ECAE9}"/>
              </a:ext>
            </a:extLst>
          </p:cNvPr>
          <p:cNvGrpSpPr/>
          <p:nvPr/>
        </p:nvGrpSpPr>
        <p:grpSpPr>
          <a:xfrm>
            <a:off x="777856" y="6701940"/>
            <a:ext cx="1314297" cy="997910"/>
            <a:chOff x="651304" y="6347760"/>
            <a:chExt cx="1314297" cy="997910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1963ED0A-E069-4F8D-AF83-E6BDA6799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304" y="6395015"/>
              <a:ext cx="1314297" cy="86697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157FFFAE-D737-43A1-A8ED-0D03940F6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7653" y="6388886"/>
              <a:ext cx="909996" cy="859954"/>
            </a:xfrm>
            <a:prstGeom prst="rect">
              <a:avLst/>
            </a:prstGeom>
          </p:spPr>
        </p:pic>
        <p:pic>
          <p:nvPicPr>
            <p:cNvPr id="43" name="グラフィックス 42" descr="閉じる">
              <a:extLst>
                <a:ext uri="{FF2B5EF4-FFF2-40B4-BE49-F238E27FC236}">
                  <a16:creationId xmlns:a16="http://schemas.microsoft.com/office/drawing/2014/main" id="{D2C2A2AE-4005-4639-A6DA-4BDB7F91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7697" y="6347760"/>
              <a:ext cx="1032139" cy="997910"/>
            </a:xfrm>
            <a:prstGeom prst="rect">
              <a:avLst/>
            </a:prstGeom>
          </p:spPr>
        </p:pic>
      </p:grpSp>
      <p:sp>
        <p:nvSpPr>
          <p:cNvPr id="57" name="矢印: 下 56">
            <a:extLst>
              <a:ext uri="{FF2B5EF4-FFF2-40B4-BE49-F238E27FC236}">
                <a16:creationId xmlns:a16="http://schemas.microsoft.com/office/drawing/2014/main" id="{F06EB0CE-CDBC-4A3E-A6C5-84784A65A2F8}"/>
              </a:ext>
            </a:extLst>
          </p:cNvPr>
          <p:cNvSpPr/>
          <p:nvPr/>
        </p:nvSpPr>
        <p:spPr>
          <a:xfrm>
            <a:off x="1076438" y="6406760"/>
            <a:ext cx="764381" cy="268896"/>
          </a:xfrm>
          <a:prstGeom prst="down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8" name="図 57" descr="名称未設定-1.png">
            <a:extLst>
              <a:ext uri="{FF2B5EF4-FFF2-40B4-BE49-F238E27FC236}">
                <a16:creationId xmlns:a16="http://schemas.microsoft.com/office/drawing/2014/main" id="{95C667B1-6E09-43ED-B678-D3B8467BD6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3866" y="147003"/>
            <a:ext cx="1448723" cy="192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B1B55B-3208-4C05-959E-85E3D1CC1E69}"/>
              </a:ext>
            </a:extLst>
          </p:cNvPr>
          <p:cNvSpPr txBox="1"/>
          <p:nvPr/>
        </p:nvSpPr>
        <p:spPr>
          <a:xfrm>
            <a:off x="80433" y="84054"/>
            <a:ext cx="6361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令和４年度</a:t>
            </a:r>
            <a:endParaRPr kumimoji="1" lang="en-US" altLang="ja-JP" dirty="0">
              <a:solidFill>
                <a:srgbClr val="00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rgbClr val="00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農作業安全に関する基礎的な研修　（基本資料）　</a:t>
            </a:r>
          </a:p>
        </p:txBody>
      </p:sp>
    </p:spTree>
    <p:extLst>
      <p:ext uri="{BB962C8B-B14F-4D97-AF65-F5344CB8AC3E}">
        <p14:creationId xmlns:p14="http://schemas.microsoft.com/office/powerpoint/2010/main" val="1304249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0641335-37F5-49AD-9624-0F0771BBD81C}"/>
              </a:ext>
            </a:extLst>
          </p:cNvPr>
          <p:cNvSpPr/>
          <p:nvPr/>
        </p:nvSpPr>
        <p:spPr>
          <a:xfrm>
            <a:off x="174175" y="5111031"/>
            <a:ext cx="6566516" cy="4673764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8EB0C10-3071-4EDB-9A54-78185F906DA0}"/>
              </a:ext>
            </a:extLst>
          </p:cNvPr>
          <p:cNvSpPr/>
          <p:nvPr/>
        </p:nvSpPr>
        <p:spPr>
          <a:xfrm>
            <a:off x="174175" y="748450"/>
            <a:ext cx="6560000" cy="4214206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514350"/>
            <a:ext cx="6286500" cy="857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642938"/>
            <a:ext cx="62865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303972" y="121205"/>
            <a:ext cx="646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Ⅱ</a:t>
            </a:r>
            <a:r>
              <a:rPr kumimoji="1" lang="ja-JP" altLang="en-US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農作業事故は、あなたの身近に迫っている！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174175" y="745327"/>
            <a:ext cx="640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○　農業は意外に危険な産業です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6921DA-F379-454C-894A-9C76398A8C2F}"/>
              </a:ext>
            </a:extLst>
          </p:cNvPr>
          <p:cNvSpPr txBox="1"/>
          <p:nvPr/>
        </p:nvSpPr>
        <p:spPr>
          <a:xfrm>
            <a:off x="199739" y="5152329"/>
            <a:ext cx="6382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○　乗用型トラクターの転落・転倒で多くの方が亡くなっています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8C960B-C964-4B1E-8603-5E04C4B51C06}"/>
              </a:ext>
            </a:extLst>
          </p:cNvPr>
          <p:cNvSpPr txBox="1"/>
          <p:nvPr/>
        </p:nvSpPr>
        <p:spPr>
          <a:xfrm>
            <a:off x="388234" y="1019807"/>
            <a:ext cx="6257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  農業従事者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10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万人当たりの死亡者数は、建設業の約２倍程度となっており、</a:t>
            </a:r>
            <a:endParaRPr kumimoji="1" lang="en-US" altLang="ja-JP" sz="1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全国で年間約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300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名近くの方が亡くなっています。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46B03DB-7E94-49D0-A2B7-80340ACE2DF2}"/>
              </a:ext>
            </a:extLst>
          </p:cNvPr>
          <p:cNvGrpSpPr/>
          <p:nvPr/>
        </p:nvGrpSpPr>
        <p:grpSpPr>
          <a:xfrm>
            <a:off x="581746" y="5704375"/>
            <a:ext cx="5370658" cy="3939798"/>
            <a:chOff x="238988" y="350200"/>
            <a:chExt cx="3635360" cy="2666760"/>
          </a:xfrm>
        </p:grpSpPr>
        <p:graphicFrame>
          <p:nvGraphicFramePr>
            <p:cNvPr id="25" name="グラフ 24">
              <a:extLst>
                <a:ext uri="{FF2B5EF4-FFF2-40B4-BE49-F238E27FC236}">
                  <a16:creationId xmlns:a16="http://schemas.microsoft.com/office/drawing/2014/main" id="{83BBD3A6-BCFB-490D-80AC-46CED226D98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4322999"/>
                </p:ext>
              </p:extLst>
            </p:nvPr>
          </p:nvGraphicFramePr>
          <p:xfrm>
            <a:off x="466924" y="697565"/>
            <a:ext cx="3407424" cy="20692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6" name="グラフ 25">
              <a:extLst>
                <a:ext uri="{FF2B5EF4-FFF2-40B4-BE49-F238E27FC236}">
                  <a16:creationId xmlns:a16="http://schemas.microsoft.com/office/drawing/2014/main" id="{D82DB764-C600-4F51-A5AE-ECF2CECE485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7197976"/>
                </p:ext>
              </p:extLst>
            </p:nvPr>
          </p:nvGraphicFramePr>
          <p:xfrm>
            <a:off x="238988" y="350200"/>
            <a:ext cx="3229590" cy="26667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D89E76-E034-4016-A56B-43CCE7BCAAAE}"/>
              </a:ext>
            </a:extLst>
          </p:cNvPr>
          <p:cNvSpPr txBox="1"/>
          <p:nvPr/>
        </p:nvSpPr>
        <p:spPr>
          <a:xfrm>
            <a:off x="2120041" y="5487743"/>
            <a:ext cx="295465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要因別の死亡事故発生状況（令和２年）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8C14EECF-8EBF-4A92-9644-B0F2DB748887}"/>
              </a:ext>
            </a:extLst>
          </p:cNvPr>
          <p:cNvGrpSpPr/>
          <p:nvPr/>
        </p:nvGrpSpPr>
        <p:grpSpPr>
          <a:xfrm>
            <a:off x="3150510" y="7476992"/>
            <a:ext cx="619080" cy="538162"/>
            <a:chOff x="2740400" y="4278625"/>
            <a:chExt cx="619080" cy="538162"/>
          </a:xfrm>
        </p:grpSpPr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4B3E2B2B-5289-4B34-B11C-FC2BE551E3F3}"/>
                </a:ext>
              </a:extLst>
            </p:cNvPr>
            <p:cNvSpPr/>
            <p:nvPr/>
          </p:nvSpPr>
          <p:spPr>
            <a:xfrm>
              <a:off x="2777996" y="4278625"/>
              <a:ext cx="538163" cy="5381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 b="1">
                <a:solidFill>
                  <a:sysClr val="windowText" lastClr="000000"/>
                </a:solidFill>
                <a:latin typeface="+mn-ea"/>
                <a:ea typeface="+mn-ea"/>
              </a:endParaRPr>
            </a:p>
          </p:txBody>
        </p:sp>
        <p:sp>
          <p:nvSpPr>
            <p:cNvPr id="30" name="テキスト ボックス 7">
              <a:extLst>
                <a:ext uri="{FF2B5EF4-FFF2-40B4-BE49-F238E27FC236}">
                  <a16:creationId xmlns:a16="http://schemas.microsoft.com/office/drawing/2014/main" id="{AF919B2E-9C74-4E8F-BDD3-05E143DF34B7}"/>
                </a:ext>
              </a:extLst>
            </p:cNvPr>
            <p:cNvSpPr txBox="1"/>
            <p:nvPr/>
          </p:nvSpPr>
          <p:spPr>
            <a:xfrm>
              <a:off x="2740400" y="4412699"/>
              <a:ext cx="619080" cy="26161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100" b="1" dirty="0"/>
                <a:t>２７０人</a:t>
              </a:r>
            </a:p>
          </p:txBody>
        </p:sp>
      </p:grpSp>
      <p:sp>
        <p:nvSpPr>
          <p:cNvPr id="31" name="吹き出し: 四角形 30">
            <a:extLst>
              <a:ext uri="{FF2B5EF4-FFF2-40B4-BE49-F238E27FC236}">
                <a16:creationId xmlns:a16="http://schemas.microsoft.com/office/drawing/2014/main" id="{5E12396A-708E-4F98-8E88-CB2B5A1A1936}"/>
              </a:ext>
            </a:extLst>
          </p:cNvPr>
          <p:cNvSpPr/>
          <p:nvPr/>
        </p:nvSpPr>
        <p:spPr>
          <a:xfrm>
            <a:off x="4599648" y="6027138"/>
            <a:ext cx="1148246" cy="741226"/>
          </a:xfrm>
          <a:prstGeom prst="wedgeRectCallout">
            <a:avLst>
              <a:gd name="adj1" fmla="val -66740"/>
              <a:gd name="adj2" fmla="val 37815"/>
            </a:avLst>
          </a:prstGeom>
          <a:noFill/>
          <a:ln>
            <a:solidFill>
              <a:srgbClr val="FF7D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050">
                <a:solidFill>
                  <a:sysClr val="windowText" lastClr="000000"/>
                </a:solidFill>
                <a:latin typeface="+mn-ea"/>
                <a:ea typeface="+mn-ea"/>
              </a:rPr>
              <a:t>農業機械作業</a:t>
            </a:r>
            <a:endParaRPr kumimoji="1" lang="en-US" altLang="ja-JP" sz="1050">
              <a:solidFill>
                <a:sysClr val="windowText" lastClr="000000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1050">
                <a:solidFill>
                  <a:sysClr val="windowText" lastClr="000000"/>
                </a:solidFill>
                <a:latin typeface="+mn-ea"/>
                <a:ea typeface="+mn-ea"/>
              </a:rPr>
              <a:t>に係る事故</a:t>
            </a:r>
            <a:endParaRPr kumimoji="1" lang="en-US" altLang="ja-JP" sz="1050">
              <a:solidFill>
                <a:sysClr val="windowText" lastClr="000000"/>
              </a:solidFill>
              <a:latin typeface="+mn-ea"/>
              <a:ea typeface="+mn-ea"/>
            </a:endParaRPr>
          </a:p>
          <a:p>
            <a:pPr algn="ctr"/>
            <a:r>
              <a:rPr kumimoji="1" lang="en-US" altLang="ja-JP" sz="1050">
                <a:solidFill>
                  <a:sysClr val="windowText" lastClr="000000"/>
                </a:solidFill>
                <a:latin typeface="+mn-ea"/>
                <a:ea typeface="+mn-ea"/>
              </a:rPr>
              <a:t>186</a:t>
            </a:r>
            <a:r>
              <a:rPr kumimoji="1" lang="ja-JP" altLang="en-US" sz="1050">
                <a:solidFill>
                  <a:sysClr val="windowText" lastClr="000000"/>
                </a:solidFill>
                <a:latin typeface="+mn-ea"/>
                <a:ea typeface="+mn-ea"/>
              </a:rPr>
              <a:t>人（</a:t>
            </a:r>
            <a:r>
              <a:rPr kumimoji="1" lang="en-US" altLang="ja-JP" sz="1050">
                <a:solidFill>
                  <a:sysClr val="windowText" lastClr="000000"/>
                </a:solidFill>
                <a:latin typeface="+mn-ea"/>
                <a:ea typeface="+mn-ea"/>
              </a:rPr>
              <a:t>68.9</a:t>
            </a:r>
            <a:r>
              <a:rPr kumimoji="1" lang="ja-JP" altLang="en-US" sz="1050">
                <a:solidFill>
                  <a:sysClr val="windowText" lastClr="000000"/>
                </a:solidFill>
                <a:latin typeface="+mn-ea"/>
                <a:ea typeface="+mn-ea"/>
              </a:rPr>
              <a:t>％）</a:t>
            </a:r>
          </a:p>
        </p:txBody>
      </p:sp>
      <p:sp>
        <p:nvSpPr>
          <p:cNvPr id="32" name="吹き出し: 四角形 31">
            <a:extLst>
              <a:ext uri="{FF2B5EF4-FFF2-40B4-BE49-F238E27FC236}">
                <a16:creationId xmlns:a16="http://schemas.microsoft.com/office/drawing/2014/main" id="{0811F675-A0AB-4058-A393-9A50239A1FF6}"/>
              </a:ext>
            </a:extLst>
          </p:cNvPr>
          <p:cNvSpPr/>
          <p:nvPr/>
        </p:nvSpPr>
        <p:spPr>
          <a:xfrm>
            <a:off x="413002" y="8144602"/>
            <a:ext cx="1310218" cy="706213"/>
          </a:xfrm>
          <a:prstGeom prst="wedgeRectCallout">
            <a:avLst>
              <a:gd name="adj1" fmla="val 73328"/>
              <a:gd name="adj2" fmla="val -41414"/>
            </a:avLst>
          </a:prstGeom>
          <a:noFill/>
          <a:ln>
            <a:solidFill>
              <a:srgbClr val="FFD9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農業用施設作業</a:t>
            </a:r>
            <a:endParaRPr kumimoji="1" lang="en-US" altLang="ja-JP" sz="1050" dirty="0">
              <a:solidFill>
                <a:sysClr val="windowText" lastClr="000000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に係る事故</a:t>
            </a:r>
            <a:endParaRPr kumimoji="1" lang="en-US" altLang="ja-JP" sz="1050" dirty="0">
              <a:solidFill>
                <a:sysClr val="windowText" lastClr="000000"/>
              </a:solidFill>
              <a:latin typeface="+mn-ea"/>
              <a:ea typeface="+mn-ea"/>
            </a:endParaRPr>
          </a:p>
          <a:p>
            <a:pPr algn="ctr"/>
            <a:r>
              <a:rPr kumimoji="1" lang="en-US" altLang="ja-JP" sz="1050" dirty="0">
                <a:solidFill>
                  <a:sysClr val="windowText" lastClr="000000"/>
                </a:solidFill>
                <a:latin typeface="+mn-ea"/>
                <a:ea typeface="+mn-ea"/>
              </a:rPr>
              <a:t>8</a:t>
            </a:r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人（</a:t>
            </a:r>
            <a:r>
              <a:rPr kumimoji="1" lang="en-US" altLang="ja-JP" sz="1050" dirty="0">
                <a:solidFill>
                  <a:sysClr val="windowText" lastClr="000000"/>
                </a:solidFill>
                <a:latin typeface="+mn-ea"/>
                <a:ea typeface="+mn-ea"/>
              </a:rPr>
              <a:t>3.0</a:t>
            </a:r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％）</a:t>
            </a:r>
          </a:p>
        </p:txBody>
      </p:sp>
      <p:sp>
        <p:nvSpPr>
          <p:cNvPr id="33" name="吹き出し: 四角形 32">
            <a:extLst>
              <a:ext uri="{FF2B5EF4-FFF2-40B4-BE49-F238E27FC236}">
                <a16:creationId xmlns:a16="http://schemas.microsoft.com/office/drawing/2014/main" id="{920FBDD6-BABA-4F8E-BD1C-A6AFBFAA1B12}"/>
              </a:ext>
            </a:extLst>
          </p:cNvPr>
          <p:cNvSpPr/>
          <p:nvPr/>
        </p:nvSpPr>
        <p:spPr>
          <a:xfrm>
            <a:off x="340994" y="6673196"/>
            <a:ext cx="1396716" cy="537426"/>
          </a:xfrm>
          <a:prstGeom prst="wedgeRectCallout">
            <a:avLst>
              <a:gd name="adj1" fmla="val 85208"/>
              <a:gd name="adj2" fmla="val 28890"/>
            </a:avLst>
          </a:prstGeom>
          <a:noFill/>
          <a:ln>
            <a:solidFill>
              <a:srgbClr val="0C93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それ以外の事故</a:t>
            </a:r>
            <a:endParaRPr kumimoji="1" lang="en-US" altLang="ja-JP" sz="1050" dirty="0">
              <a:solidFill>
                <a:sysClr val="windowText" lastClr="000000"/>
              </a:solidFill>
              <a:latin typeface="+mn-ea"/>
              <a:ea typeface="+mn-ea"/>
            </a:endParaRPr>
          </a:p>
          <a:p>
            <a:pPr algn="ctr"/>
            <a:r>
              <a:rPr kumimoji="1" lang="en-US" altLang="ja-JP" sz="1050" dirty="0">
                <a:solidFill>
                  <a:sysClr val="windowText" lastClr="000000"/>
                </a:solidFill>
                <a:latin typeface="+mn-ea"/>
                <a:ea typeface="+mn-ea"/>
              </a:rPr>
              <a:t>76</a:t>
            </a:r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人（</a:t>
            </a:r>
            <a:r>
              <a:rPr kumimoji="1" lang="en-US" altLang="ja-JP" sz="1050" dirty="0">
                <a:solidFill>
                  <a:sysClr val="windowText" lastClr="000000"/>
                </a:solidFill>
                <a:latin typeface="+mn-ea"/>
                <a:ea typeface="+mn-ea"/>
              </a:rPr>
              <a:t>28.1</a:t>
            </a:r>
            <a:r>
              <a:rPr kumimoji="1" lang="ja-JP" altLang="en-US" sz="1050" dirty="0">
                <a:solidFill>
                  <a:sysClr val="windowText" lastClr="000000"/>
                </a:solidFill>
                <a:latin typeface="+mn-ea"/>
                <a:ea typeface="+mn-ea"/>
              </a:rPr>
              <a:t>％）</a:t>
            </a:r>
          </a:p>
        </p:txBody>
      </p:sp>
      <p:pic>
        <p:nvPicPr>
          <p:cNvPr id="34" name="グラフィックス 33" descr="右矢印 単色塗りつぶし">
            <a:extLst>
              <a:ext uri="{FF2B5EF4-FFF2-40B4-BE49-F238E27FC236}">
                <a16:creationId xmlns:a16="http://schemas.microsoft.com/office/drawing/2014/main" id="{9C4DC548-235E-4B85-B2EB-F8116E698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998" y="6886163"/>
            <a:ext cx="914400" cy="9144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C3B57D-E10E-493A-ABB3-9F2E119D0026}"/>
              </a:ext>
            </a:extLst>
          </p:cNvPr>
          <p:cNvSpPr txBox="1"/>
          <p:nvPr/>
        </p:nvSpPr>
        <p:spPr>
          <a:xfrm>
            <a:off x="5516051" y="7052313"/>
            <a:ext cx="1141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C7131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転落・転倒が最大の要因</a:t>
            </a:r>
            <a:endParaRPr kumimoji="1" lang="en-US" altLang="ja-JP" sz="1200" dirty="0">
              <a:solidFill>
                <a:srgbClr val="C7131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 dirty="0">
                <a:solidFill>
                  <a:srgbClr val="C7131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（５３名）</a:t>
            </a:r>
          </a:p>
        </p:txBody>
      </p:sp>
      <p:sp>
        <p:nvSpPr>
          <p:cNvPr id="36" name="スライド番号プレースホルダー 2">
            <a:extLst>
              <a:ext uri="{FF2B5EF4-FFF2-40B4-BE49-F238E27FC236}">
                <a16:creationId xmlns:a16="http://schemas.microsoft.com/office/drawing/2014/main" id="{57CEDFD8-5FE3-4EA4-8314-64F159FD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2530" y="6529113"/>
            <a:ext cx="687013" cy="365125"/>
          </a:xfrm>
        </p:spPr>
        <p:txBody>
          <a:bodyPr/>
          <a:lstStyle/>
          <a:p>
            <a:fld id="{64452A23-BFEA-43FD-98FB-69091C0AE9EE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C1F32E-08A2-40BF-A865-959A76CAA869}"/>
              </a:ext>
            </a:extLst>
          </p:cNvPr>
          <p:cNvSpPr txBox="1"/>
          <p:nvPr/>
        </p:nvSpPr>
        <p:spPr>
          <a:xfrm>
            <a:off x="3620236" y="4670074"/>
            <a:ext cx="3110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/>
              <a:t>（出典）　統計データ等を用いて農林水産省が整理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16C5DC2-AB9C-4E3C-9903-2FDE541B39CD}"/>
              </a:ext>
            </a:extLst>
          </p:cNvPr>
          <p:cNvSpPr txBox="1"/>
          <p:nvPr/>
        </p:nvSpPr>
        <p:spPr>
          <a:xfrm>
            <a:off x="3661956" y="9516815"/>
            <a:ext cx="3110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/>
              <a:t>（出典）　統計データ等を用いて農林水産省が整理</a:t>
            </a:r>
          </a:p>
        </p:txBody>
      </p:sp>
      <p:graphicFrame>
        <p:nvGraphicFramePr>
          <p:cNvPr id="49" name="グラフ 48">
            <a:extLst>
              <a:ext uri="{FF2B5EF4-FFF2-40B4-BE49-F238E27FC236}">
                <a16:creationId xmlns:a16="http://schemas.microsoft.com/office/drawing/2014/main" id="{81DE7733-C503-48B2-8A5C-781A32C2B1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1376682"/>
              </p:ext>
            </p:extLst>
          </p:nvPr>
        </p:nvGraphicFramePr>
        <p:xfrm>
          <a:off x="877762" y="1795250"/>
          <a:ext cx="5188076" cy="282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0" name="テキスト ボックス 4">
            <a:extLst>
              <a:ext uri="{FF2B5EF4-FFF2-40B4-BE49-F238E27FC236}">
                <a16:creationId xmlns:a16="http://schemas.microsoft.com/office/drawing/2014/main" id="{65C2EC5D-233A-4077-B021-5781598B4BEF}"/>
              </a:ext>
            </a:extLst>
          </p:cNvPr>
          <p:cNvSpPr txBox="1"/>
          <p:nvPr/>
        </p:nvSpPr>
        <p:spPr>
          <a:xfrm>
            <a:off x="6065837" y="2124159"/>
            <a:ext cx="432811" cy="22315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wordArtVertRtl"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100" dirty="0">
                <a:latin typeface="+mj-ea"/>
                <a:ea typeface="+mj-ea"/>
              </a:rPr>
              <a:t>10</a:t>
            </a:r>
            <a:r>
              <a:rPr kumimoji="1" lang="ja-JP" altLang="en-US" sz="1100" dirty="0">
                <a:latin typeface="+mj-ea"/>
                <a:ea typeface="+mj-ea"/>
              </a:rPr>
              <a:t>万人当たり死者数（人）</a:t>
            </a:r>
            <a:endParaRPr kumimoji="1" lang="en-US" altLang="ja-JP" sz="1100" baseline="0" dirty="0">
              <a:latin typeface="+mj-ea"/>
              <a:ea typeface="+mj-ea"/>
            </a:endParaRPr>
          </a:p>
        </p:txBody>
      </p:sp>
      <p:sp>
        <p:nvSpPr>
          <p:cNvPr id="51" name="テキスト ボックス 5">
            <a:extLst>
              <a:ext uri="{FF2B5EF4-FFF2-40B4-BE49-F238E27FC236}">
                <a16:creationId xmlns:a16="http://schemas.microsoft.com/office/drawing/2014/main" id="{75F79AAD-682C-4F9F-8E59-E09BB7EE749A}"/>
              </a:ext>
            </a:extLst>
          </p:cNvPr>
          <p:cNvSpPr txBox="1"/>
          <p:nvPr/>
        </p:nvSpPr>
        <p:spPr>
          <a:xfrm>
            <a:off x="444951" y="2566605"/>
            <a:ext cx="432811" cy="128727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wordArtVertRtl"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dirty="0"/>
              <a:t>死亡者数（</a:t>
            </a:r>
            <a:r>
              <a:rPr kumimoji="1" lang="ja-JP" altLang="en-US" sz="500" baseline="0" dirty="0"/>
              <a:t> </a:t>
            </a:r>
            <a:r>
              <a:rPr kumimoji="1" lang="ja-JP" altLang="en-US" sz="1100" dirty="0"/>
              <a:t>人</a:t>
            </a:r>
            <a:r>
              <a:rPr kumimoji="1" lang="ja-JP" altLang="en-US" sz="1100" baseline="0" dirty="0"/>
              <a:t>）</a:t>
            </a:r>
            <a:endParaRPr kumimoji="1" lang="en-US" altLang="ja-JP" sz="1100" baseline="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CC8ACFA-7859-49B6-A03E-C3C843992B68}"/>
              </a:ext>
            </a:extLst>
          </p:cNvPr>
          <p:cNvSpPr txBox="1"/>
          <p:nvPr/>
        </p:nvSpPr>
        <p:spPr>
          <a:xfrm>
            <a:off x="1377900" y="1625551"/>
            <a:ext cx="432081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農作業事故死亡者数と農業従事者</a:t>
            </a:r>
            <a:r>
              <a:rPr kumimoji="1" lang="en-US" altLang="ja-JP" sz="11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10</a:t>
            </a:r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万人当たり死亡者数の推移</a:t>
            </a:r>
          </a:p>
        </p:txBody>
      </p:sp>
    </p:spTree>
    <p:extLst>
      <p:ext uri="{BB962C8B-B14F-4D97-AF65-F5344CB8AC3E}">
        <p14:creationId xmlns:p14="http://schemas.microsoft.com/office/powerpoint/2010/main" val="427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5E44C20-1825-49B9-841D-988A68068C71}"/>
              </a:ext>
            </a:extLst>
          </p:cNvPr>
          <p:cNvSpPr/>
          <p:nvPr/>
        </p:nvSpPr>
        <p:spPr>
          <a:xfrm>
            <a:off x="149000" y="7025193"/>
            <a:ext cx="6560000" cy="2808000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8EB0C10-3071-4EDB-9A54-78185F906DA0}"/>
              </a:ext>
            </a:extLst>
          </p:cNvPr>
          <p:cNvSpPr/>
          <p:nvPr/>
        </p:nvSpPr>
        <p:spPr>
          <a:xfrm>
            <a:off x="174175" y="748450"/>
            <a:ext cx="6560000" cy="6136920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514350"/>
            <a:ext cx="6286500" cy="857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642938"/>
            <a:ext cx="62865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08275" y="134853"/>
            <a:ext cx="668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Ⅲ</a:t>
            </a:r>
            <a:r>
              <a:rPr kumimoji="1" lang="ja-JP" altLang="en-US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乗用型トラクターでは、このような事故が発生しています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287215" y="844587"/>
            <a:ext cx="3787816" cy="33855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乗用型トラクターの転落・転倒事故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E8F3E5-4246-4945-8B02-A2A126572658}"/>
              </a:ext>
            </a:extLst>
          </p:cNvPr>
          <p:cNvSpPr txBox="1"/>
          <p:nvPr/>
        </p:nvSpPr>
        <p:spPr>
          <a:xfrm>
            <a:off x="197418" y="6379441"/>
            <a:ext cx="6481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これらのほか、片ブレーキ誤操作による急旋回での転落・転倒事故や、</a:t>
            </a:r>
            <a:endParaRPr kumimoji="1" lang="en-US" altLang="ja-JP" sz="14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r>
              <a:rPr kumimoji="1" lang="ja-JP" altLang="en-US" sz="14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公道上で一般車に追突される事故なども発生しています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106C8ED-2B82-433E-83A6-AAA626B197BD}"/>
              </a:ext>
            </a:extLst>
          </p:cNvPr>
          <p:cNvSpPr/>
          <p:nvPr/>
        </p:nvSpPr>
        <p:spPr>
          <a:xfrm>
            <a:off x="297395" y="7212233"/>
            <a:ext cx="2691465" cy="360000"/>
          </a:xfrm>
          <a:prstGeom prst="roundRect">
            <a:avLst>
              <a:gd name="adj" fmla="val 39636"/>
            </a:avLst>
          </a:prstGeom>
          <a:solidFill>
            <a:srgbClr val="FFFF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D08D2F-EBBF-4C18-98AD-93AEC723FB0E}"/>
              </a:ext>
            </a:extLst>
          </p:cNvPr>
          <p:cNvSpPr txBox="1"/>
          <p:nvPr/>
        </p:nvSpPr>
        <p:spPr>
          <a:xfrm>
            <a:off x="311453" y="7221522"/>
            <a:ext cx="2677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0000CC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被害発生の要因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3B067AE-8A32-4B22-86A8-85EF84BF104B}"/>
              </a:ext>
            </a:extLst>
          </p:cNvPr>
          <p:cNvSpPr txBox="1"/>
          <p:nvPr/>
        </p:nvSpPr>
        <p:spPr>
          <a:xfrm>
            <a:off x="208275" y="7594643"/>
            <a:ext cx="64987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</a:t>
            </a:r>
            <a:r>
              <a:rPr kumimoji="1" lang="ja-JP" altLang="en-US" sz="1400" u="sng" dirty="0">
                <a:solidFill>
                  <a:srgbClr val="FF0000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安全フレーム、シートベルトの必要性が浸透しておらず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、</a:t>
            </a:r>
            <a:r>
              <a:rPr kumimoji="1" lang="ja-JP" altLang="en-US" sz="1400" u="sng" dirty="0">
                <a:solidFill>
                  <a:srgbClr val="FF0000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使用が習慣化されていない</a:t>
            </a:r>
            <a:endParaRPr kumimoji="1" lang="en-US" altLang="ja-JP" sz="1400" u="sng" dirty="0">
              <a:solidFill>
                <a:srgbClr val="FF0000"/>
              </a:solidFill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marL="182563" indent="-182563"/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脇見運転をするなど、不注意な行動をしてしまった</a:t>
            </a:r>
            <a:endParaRPr kumimoji="1" lang="en-US" altLang="ja-JP" sz="1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marL="182563" indent="-182563"/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路肩にガードレールや注意を促す目印等が設置されていなかった</a:t>
            </a:r>
            <a:endParaRPr kumimoji="1" lang="en-US" altLang="ja-JP" sz="1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B655734A-B08A-494F-85BE-6B87078ECE2D}"/>
              </a:ext>
            </a:extLst>
          </p:cNvPr>
          <p:cNvSpPr/>
          <p:nvPr/>
        </p:nvSpPr>
        <p:spPr>
          <a:xfrm>
            <a:off x="311453" y="8522413"/>
            <a:ext cx="2691465" cy="360000"/>
          </a:xfrm>
          <a:prstGeom prst="roundRect">
            <a:avLst>
              <a:gd name="adj" fmla="val 39636"/>
            </a:avLst>
          </a:prstGeom>
          <a:solidFill>
            <a:srgbClr val="FFFF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BC32A13-D35E-4926-B35C-CFD3E9E59CD0}"/>
              </a:ext>
            </a:extLst>
          </p:cNvPr>
          <p:cNvSpPr txBox="1"/>
          <p:nvPr/>
        </p:nvSpPr>
        <p:spPr>
          <a:xfrm>
            <a:off x="311453" y="8533136"/>
            <a:ext cx="269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0000CC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事故防止・被害軽減の対策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46C9E77-E864-4794-A6CF-5BA6642C6F75}"/>
              </a:ext>
            </a:extLst>
          </p:cNvPr>
          <p:cNvSpPr txBox="1"/>
          <p:nvPr/>
        </p:nvSpPr>
        <p:spPr>
          <a:xfrm>
            <a:off x="188739" y="8925484"/>
            <a:ext cx="652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</a:t>
            </a:r>
            <a:r>
              <a:rPr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安全キャブ・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フレームが付いたトラクターを使用し、安全フレームは必ず立てて使用</a:t>
            </a:r>
            <a:endParaRPr kumimoji="1" lang="en-US" altLang="ja-JP" sz="1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marL="273050" indent="-273050"/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シートベルトやヘルメットを着用</a:t>
            </a:r>
            <a:endParaRPr kumimoji="1" lang="en-US" altLang="ja-JP" sz="1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marL="273050" indent="-273050"/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路肩や段差ぎりぎりでの作業や走行は避ける</a:t>
            </a:r>
            <a:endParaRPr kumimoji="1" lang="en-US" altLang="ja-JP" sz="1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FC61EE52-967F-4802-9C4E-06F127301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67" y="1512235"/>
            <a:ext cx="6559999" cy="67080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tIns="118800" bIns="118800">
            <a:spAutoFit/>
          </a:bodyPr>
          <a:lstStyle/>
          <a:p>
            <a:pPr>
              <a:spcBef>
                <a:spcPts val="0"/>
              </a:spcBef>
            </a:pPr>
            <a:r>
              <a:rPr lang="ja-JP" altLang="en-US" sz="14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路面から田面まで高低差が約１ｍの農道を</a:t>
            </a:r>
            <a:r>
              <a:rPr lang="ja-JP" altLang="en-US" sz="1400" u="sng" dirty="0">
                <a:solidFill>
                  <a:srgbClr val="FF00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安全フレームを倒した状態で</a:t>
            </a:r>
            <a:r>
              <a:rPr lang="ja-JP" altLang="en-US" sz="1400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走行中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、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0"/>
              </a:spcBef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脱輪し、</a:t>
            </a:r>
            <a:r>
              <a:rPr lang="ja-JP" altLang="en-US" sz="14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転倒、水田に転落し、</a:t>
            </a:r>
            <a:r>
              <a:rPr lang="ja-JP" altLang="en-US" sz="1400" u="sng" dirty="0">
                <a:solidFill>
                  <a:srgbClr val="FF00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トラクターの下敷きになり死亡</a:t>
            </a:r>
            <a:endParaRPr lang="en-US" altLang="ja-JP" sz="1400" u="sng" dirty="0">
              <a:solidFill>
                <a:srgbClr val="FF0000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82D850DB-6A7A-4A93-97DE-B0AA467043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97402" y="2168580"/>
            <a:ext cx="1847440" cy="1345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7EF1C95-DEAE-49F4-AAF2-13D4AB8A8033}"/>
              </a:ext>
            </a:extLst>
          </p:cNvPr>
          <p:cNvGrpSpPr>
            <a:grpSpLocks noChangeAspect="1"/>
          </p:cNvGrpSpPr>
          <p:nvPr/>
        </p:nvGrpSpPr>
        <p:grpSpPr>
          <a:xfrm>
            <a:off x="1428495" y="2175982"/>
            <a:ext cx="1773542" cy="1332055"/>
            <a:chOff x="0" y="2309204"/>
            <a:chExt cx="4506071" cy="3384376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017C5806-2CC4-45E5-81AB-9FA5384F3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09204"/>
              <a:ext cx="4506071" cy="3384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フリーフォーム 1">
              <a:extLst>
                <a:ext uri="{FF2B5EF4-FFF2-40B4-BE49-F238E27FC236}">
                  <a16:creationId xmlns:a16="http://schemas.microsoft.com/office/drawing/2014/main" id="{C0E11BD6-0509-4EE2-8F76-50F16F604058}"/>
                </a:ext>
              </a:extLst>
            </p:cNvPr>
            <p:cNvSpPr/>
            <p:nvPr/>
          </p:nvSpPr>
          <p:spPr>
            <a:xfrm>
              <a:off x="1677846" y="4187596"/>
              <a:ext cx="2709551" cy="1046480"/>
            </a:xfrm>
            <a:custGeom>
              <a:avLst/>
              <a:gdLst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798320 w 2682240"/>
                <a:gd name="connsiteY19" fmla="*/ 762000 h 1046480"/>
                <a:gd name="connsiteX20" fmla="*/ 1767840 w 2682240"/>
                <a:gd name="connsiteY20" fmla="*/ 751840 h 1046480"/>
                <a:gd name="connsiteX21" fmla="*/ 1696720 w 2682240"/>
                <a:gd name="connsiteY21" fmla="*/ 731520 h 1046480"/>
                <a:gd name="connsiteX22" fmla="*/ 1666240 w 2682240"/>
                <a:gd name="connsiteY22" fmla="*/ 711200 h 1046480"/>
                <a:gd name="connsiteX23" fmla="*/ 1635760 w 2682240"/>
                <a:gd name="connsiteY23" fmla="*/ 701040 h 1046480"/>
                <a:gd name="connsiteX24" fmla="*/ 1605280 w 2682240"/>
                <a:gd name="connsiteY24" fmla="*/ 680720 h 1046480"/>
                <a:gd name="connsiteX25" fmla="*/ 1574800 w 2682240"/>
                <a:gd name="connsiteY25" fmla="*/ 670560 h 1046480"/>
                <a:gd name="connsiteX26" fmla="*/ 1493520 w 2682240"/>
                <a:gd name="connsiteY26" fmla="*/ 629920 h 1046480"/>
                <a:gd name="connsiteX27" fmla="*/ 1432560 w 2682240"/>
                <a:gd name="connsiteY27" fmla="*/ 609600 h 1046480"/>
                <a:gd name="connsiteX28" fmla="*/ 1361440 w 2682240"/>
                <a:gd name="connsiteY28" fmla="*/ 579120 h 1046480"/>
                <a:gd name="connsiteX29" fmla="*/ 1290320 w 2682240"/>
                <a:gd name="connsiteY29" fmla="*/ 538480 h 1046480"/>
                <a:gd name="connsiteX30" fmla="*/ 1249680 w 2682240"/>
                <a:gd name="connsiteY30" fmla="*/ 508000 h 1046480"/>
                <a:gd name="connsiteX31" fmla="*/ 1219200 w 2682240"/>
                <a:gd name="connsiteY31" fmla="*/ 487680 h 1046480"/>
                <a:gd name="connsiteX32" fmla="*/ 1178560 w 2682240"/>
                <a:gd name="connsiteY32" fmla="*/ 467360 h 1046480"/>
                <a:gd name="connsiteX33" fmla="*/ 1148080 w 2682240"/>
                <a:gd name="connsiteY33" fmla="*/ 436880 h 1046480"/>
                <a:gd name="connsiteX34" fmla="*/ 1087120 w 2682240"/>
                <a:gd name="connsiteY34" fmla="*/ 396240 h 1046480"/>
                <a:gd name="connsiteX35" fmla="*/ 1056640 w 2682240"/>
                <a:gd name="connsiteY35" fmla="*/ 375920 h 1046480"/>
                <a:gd name="connsiteX36" fmla="*/ 1026160 w 2682240"/>
                <a:gd name="connsiteY36" fmla="*/ 355600 h 1046480"/>
                <a:gd name="connsiteX37" fmla="*/ 995680 w 2682240"/>
                <a:gd name="connsiteY37" fmla="*/ 325120 h 1046480"/>
                <a:gd name="connsiteX38" fmla="*/ 934720 w 2682240"/>
                <a:gd name="connsiteY38" fmla="*/ 284480 h 1046480"/>
                <a:gd name="connsiteX39" fmla="*/ 914400 w 2682240"/>
                <a:gd name="connsiteY39" fmla="*/ 254000 h 1046480"/>
                <a:gd name="connsiteX40" fmla="*/ 853440 w 2682240"/>
                <a:gd name="connsiteY40" fmla="*/ 203200 h 1046480"/>
                <a:gd name="connsiteX41" fmla="*/ 772160 w 2682240"/>
                <a:gd name="connsiteY41" fmla="*/ 132080 h 1046480"/>
                <a:gd name="connsiteX42" fmla="*/ 701040 w 2682240"/>
                <a:gd name="connsiteY42" fmla="*/ 91440 h 1046480"/>
                <a:gd name="connsiteX43" fmla="*/ 660400 w 2682240"/>
                <a:gd name="connsiteY43" fmla="*/ 71120 h 1046480"/>
                <a:gd name="connsiteX44" fmla="*/ 629920 w 2682240"/>
                <a:gd name="connsiteY44" fmla="*/ 40640 h 1046480"/>
                <a:gd name="connsiteX45" fmla="*/ 579120 w 2682240"/>
                <a:gd name="connsiteY45" fmla="*/ 30480 h 1046480"/>
                <a:gd name="connsiteX46" fmla="*/ 467360 w 2682240"/>
                <a:gd name="connsiteY46" fmla="*/ 0 h 1046480"/>
                <a:gd name="connsiteX47" fmla="*/ 193040 w 2682240"/>
                <a:gd name="connsiteY47" fmla="*/ 10160 h 1046480"/>
                <a:gd name="connsiteX48" fmla="*/ 132080 w 2682240"/>
                <a:gd name="connsiteY48" fmla="*/ 30480 h 1046480"/>
                <a:gd name="connsiteX49" fmla="*/ 71120 w 2682240"/>
                <a:gd name="connsiteY49" fmla="*/ 60960 h 1046480"/>
                <a:gd name="connsiteX50" fmla="*/ 40640 w 2682240"/>
                <a:gd name="connsiteY50" fmla="*/ 81280 h 1046480"/>
                <a:gd name="connsiteX51" fmla="*/ 0 w 2682240"/>
                <a:gd name="connsiteY51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798320 w 2682240"/>
                <a:gd name="connsiteY19" fmla="*/ 762000 h 1046480"/>
                <a:gd name="connsiteX20" fmla="*/ 1696720 w 2682240"/>
                <a:gd name="connsiteY20" fmla="*/ 731520 h 1046480"/>
                <a:gd name="connsiteX21" fmla="*/ 1666240 w 2682240"/>
                <a:gd name="connsiteY21" fmla="*/ 711200 h 1046480"/>
                <a:gd name="connsiteX22" fmla="*/ 1635760 w 2682240"/>
                <a:gd name="connsiteY22" fmla="*/ 701040 h 1046480"/>
                <a:gd name="connsiteX23" fmla="*/ 1605280 w 2682240"/>
                <a:gd name="connsiteY23" fmla="*/ 680720 h 1046480"/>
                <a:gd name="connsiteX24" fmla="*/ 1574800 w 2682240"/>
                <a:gd name="connsiteY24" fmla="*/ 670560 h 1046480"/>
                <a:gd name="connsiteX25" fmla="*/ 1493520 w 2682240"/>
                <a:gd name="connsiteY25" fmla="*/ 629920 h 1046480"/>
                <a:gd name="connsiteX26" fmla="*/ 1432560 w 2682240"/>
                <a:gd name="connsiteY26" fmla="*/ 609600 h 1046480"/>
                <a:gd name="connsiteX27" fmla="*/ 1361440 w 2682240"/>
                <a:gd name="connsiteY27" fmla="*/ 579120 h 1046480"/>
                <a:gd name="connsiteX28" fmla="*/ 1290320 w 2682240"/>
                <a:gd name="connsiteY28" fmla="*/ 538480 h 1046480"/>
                <a:gd name="connsiteX29" fmla="*/ 1249680 w 2682240"/>
                <a:gd name="connsiteY29" fmla="*/ 508000 h 1046480"/>
                <a:gd name="connsiteX30" fmla="*/ 1219200 w 2682240"/>
                <a:gd name="connsiteY30" fmla="*/ 487680 h 1046480"/>
                <a:gd name="connsiteX31" fmla="*/ 1178560 w 2682240"/>
                <a:gd name="connsiteY31" fmla="*/ 467360 h 1046480"/>
                <a:gd name="connsiteX32" fmla="*/ 1148080 w 2682240"/>
                <a:gd name="connsiteY32" fmla="*/ 436880 h 1046480"/>
                <a:gd name="connsiteX33" fmla="*/ 1087120 w 2682240"/>
                <a:gd name="connsiteY33" fmla="*/ 396240 h 1046480"/>
                <a:gd name="connsiteX34" fmla="*/ 1056640 w 2682240"/>
                <a:gd name="connsiteY34" fmla="*/ 375920 h 1046480"/>
                <a:gd name="connsiteX35" fmla="*/ 1026160 w 2682240"/>
                <a:gd name="connsiteY35" fmla="*/ 355600 h 1046480"/>
                <a:gd name="connsiteX36" fmla="*/ 995680 w 2682240"/>
                <a:gd name="connsiteY36" fmla="*/ 325120 h 1046480"/>
                <a:gd name="connsiteX37" fmla="*/ 934720 w 2682240"/>
                <a:gd name="connsiteY37" fmla="*/ 284480 h 1046480"/>
                <a:gd name="connsiteX38" fmla="*/ 914400 w 2682240"/>
                <a:gd name="connsiteY38" fmla="*/ 254000 h 1046480"/>
                <a:gd name="connsiteX39" fmla="*/ 853440 w 2682240"/>
                <a:gd name="connsiteY39" fmla="*/ 203200 h 1046480"/>
                <a:gd name="connsiteX40" fmla="*/ 772160 w 2682240"/>
                <a:gd name="connsiteY40" fmla="*/ 132080 h 1046480"/>
                <a:gd name="connsiteX41" fmla="*/ 701040 w 2682240"/>
                <a:gd name="connsiteY41" fmla="*/ 91440 h 1046480"/>
                <a:gd name="connsiteX42" fmla="*/ 660400 w 2682240"/>
                <a:gd name="connsiteY42" fmla="*/ 71120 h 1046480"/>
                <a:gd name="connsiteX43" fmla="*/ 629920 w 2682240"/>
                <a:gd name="connsiteY43" fmla="*/ 40640 h 1046480"/>
                <a:gd name="connsiteX44" fmla="*/ 579120 w 2682240"/>
                <a:gd name="connsiteY44" fmla="*/ 30480 h 1046480"/>
                <a:gd name="connsiteX45" fmla="*/ 467360 w 2682240"/>
                <a:gd name="connsiteY45" fmla="*/ 0 h 1046480"/>
                <a:gd name="connsiteX46" fmla="*/ 193040 w 2682240"/>
                <a:gd name="connsiteY46" fmla="*/ 10160 h 1046480"/>
                <a:gd name="connsiteX47" fmla="*/ 132080 w 2682240"/>
                <a:gd name="connsiteY47" fmla="*/ 30480 h 1046480"/>
                <a:gd name="connsiteX48" fmla="*/ 71120 w 2682240"/>
                <a:gd name="connsiteY48" fmla="*/ 60960 h 1046480"/>
                <a:gd name="connsiteX49" fmla="*/ 40640 w 2682240"/>
                <a:gd name="connsiteY49" fmla="*/ 81280 h 1046480"/>
                <a:gd name="connsiteX50" fmla="*/ 0 w 2682240"/>
                <a:gd name="connsiteY50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635760 w 2682240"/>
                <a:gd name="connsiteY21" fmla="*/ 701040 h 1046480"/>
                <a:gd name="connsiteX22" fmla="*/ 1605280 w 2682240"/>
                <a:gd name="connsiteY22" fmla="*/ 680720 h 1046480"/>
                <a:gd name="connsiteX23" fmla="*/ 1574800 w 2682240"/>
                <a:gd name="connsiteY23" fmla="*/ 670560 h 1046480"/>
                <a:gd name="connsiteX24" fmla="*/ 1493520 w 2682240"/>
                <a:gd name="connsiteY24" fmla="*/ 629920 h 1046480"/>
                <a:gd name="connsiteX25" fmla="*/ 1432560 w 2682240"/>
                <a:gd name="connsiteY25" fmla="*/ 609600 h 1046480"/>
                <a:gd name="connsiteX26" fmla="*/ 1361440 w 2682240"/>
                <a:gd name="connsiteY26" fmla="*/ 579120 h 1046480"/>
                <a:gd name="connsiteX27" fmla="*/ 1290320 w 2682240"/>
                <a:gd name="connsiteY27" fmla="*/ 538480 h 1046480"/>
                <a:gd name="connsiteX28" fmla="*/ 1249680 w 2682240"/>
                <a:gd name="connsiteY28" fmla="*/ 508000 h 1046480"/>
                <a:gd name="connsiteX29" fmla="*/ 1219200 w 2682240"/>
                <a:gd name="connsiteY29" fmla="*/ 487680 h 1046480"/>
                <a:gd name="connsiteX30" fmla="*/ 1178560 w 2682240"/>
                <a:gd name="connsiteY30" fmla="*/ 467360 h 1046480"/>
                <a:gd name="connsiteX31" fmla="*/ 1148080 w 2682240"/>
                <a:gd name="connsiteY31" fmla="*/ 436880 h 1046480"/>
                <a:gd name="connsiteX32" fmla="*/ 1087120 w 2682240"/>
                <a:gd name="connsiteY32" fmla="*/ 396240 h 1046480"/>
                <a:gd name="connsiteX33" fmla="*/ 1056640 w 2682240"/>
                <a:gd name="connsiteY33" fmla="*/ 375920 h 1046480"/>
                <a:gd name="connsiteX34" fmla="*/ 1026160 w 2682240"/>
                <a:gd name="connsiteY34" fmla="*/ 355600 h 1046480"/>
                <a:gd name="connsiteX35" fmla="*/ 995680 w 2682240"/>
                <a:gd name="connsiteY35" fmla="*/ 325120 h 1046480"/>
                <a:gd name="connsiteX36" fmla="*/ 934720 w 2682240"/>
                <a:gd name="connsiteY36" fmla="*/ 284480 h 1046480"/>
                <a:gd name="connsiteX37" fmla="*/ 914400 w 2682240"/>
                <a:gd name="connsiteY37" fmla="*/ 254000 h 1046480"/>
                <a:gd name="connsiteX38" fmla="*/ 853440 w 2682240"/>
                <a:gd name="connsiteY38" fmla="*/ 203200 h 1046480"/>
                <a:gd name="connsiteX39" fmla="*/ 772160 w 2682240"/>
                <a:gd name="connsiteY39" fmla="*/ 132080 h 1046480"/>
                <a:gd name="connsiteX40" fmla="*/ 701040 w 2682240"/>
                <a:gd name="connsiteY40" fmla="*/ 91440 h 1046480"/>
                <a:gd name="connsiteX41" fmla="*/ 660400 w 2682240"/>
                <a:gd name="connsiteY41" fmla="*/ 71120 h 1046480"/>
                <a:gd name="connsiteX42" fmla="*/ 629920 w 2682240"/>
                <a:gd name="connsiteY42" fmla="*/ 40640 h 1046480"/>
                <a:gd name="connsiteX43" fmla="*/ 579120 w 2682240"/>
                <a:gd name="connsiteY43" fmla="*/ 30480 h 1046480"/>
                <a:gd name="connsiteX44" fmla="*/ 467360 w 2682240"/>
                <a:gd name="connsiteY44" fmla="*/ 0 h 1046480"/>
                <a:gd name="connsiteX45" fmla="*/ 193040 w 2682240"/>
                <a:gd name="connsiteY45" fmla="*/ 10160 h 1046480"/>
                <a:gd name="connsiteX46" fmla="*/ 132080 w 2682240"/>
                <a:gd name="connsiteY46" fmla="*/ 30480 h 1046480"/>
                <a:gd name="connsiteX47" fmla="*/ 71120 w 2682240"/>
                <a:gd name="connsiteY47" fmla="*/ 60960 h 1046480"/>
                <a:gd name="connsiteX48" fmla="*/ 40640 w 2682240"/>
                <a:gd name="connsiteY48" fmla="*/ 81280 h 1046480"/>
                <a:gd name="connsiteX49" fmla="*/ 0 w 2682240"/>
                <a:gd name="connsiteY49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635760 w 2682240"/>
                <a:gd name="connsiteY21" fmla="*/ 701040 h 1046480"/>
                <a:gd name="connsiteX22" fmla="*/ 1605280 w 2682240"/>
                <a:gd name="connsiteY22" fmla="*/ 680720 h 1046480"/>
                <a:gd name="connsiteX23" fmla="*/ 1574800 w 2682240"/>
                <a:gd name="connsiteY23" fmla="*/ 670560 h 1046480"/>
                <a:gd name="connsiteX24" fmla="*/ 1493520 w 2682240"/>
                <a:gd name="connsiteY24" fmla="*/ 629920 h 1046480"/>
                <a:gd name="connsiteX25" fmla="*/ 1432560 w 2682240"/>
                <a:gd name="connsiteY25" fmla="*/ 609600 h 1046480"/>
                <a:gd name="connsiteX26" fmla="*/ 1361440 w 2682240"/>
                <a:gd name="connsiteY26" fmla="*/ 579120 h 1046480"/>
                <a:gd name="connsiteX27" fmla="*/ 1290320 w 2682240"/>
                <a:gd name="connsiteY27" fmla="*/ 538480 h 1046480"/>
                <a:gd name="connsiteX28" fmla="*/ 1249680 w 2682240"/>
                <a:gd name="connsiteY28" fmla="*/ 508000 h 1046480"/>
                <a:gd name="connsiteX29" fmla="*/ 1219200 w 2682240"/>
                <a:gd name="connsiteY29" fmla="*/ 487680 h 1046480"/>
                <a:gd name="connsiteX30" fmla="*/ 1178560 w 2682240"/>
                <a:gd name="connsiteY30" fmla="*/ 467360 h 1046480"/>
                <a:gd name="connsiteX31" fmla="*/ 1148080 w 2682240"/>
                <a:gd name="connsiteY31" fmla="*/ 436880 h 1046480"/>
                <a:gd name="connsiteX32" fmla="*/ 1087120 w 2682240"/>
                <a:gd name="connsiteY32" fmla="*/ 396240 h 1046480"/>
                <a:gd name="connsiteX33" fmla="*/ 1056640 w 2682240"/>
                <a:gd name="connsiteY33" fmla="*/ 375920 h 1046480"/>
                <a:gd name="connsiteX34" fmla="*/ 1026160 w 2682240"/>
                <a:gd name="connsiteY34" fmla="*/ 355600 h 1046480"/>
                <a:gd name="connsiteX35" fmla="*/ 995680 w 2682240"/>
                <a:gd name="connsiteY35" fmla="*/ 325120 h 1046480"/>
                <a:gd name="connsiteX36" fmla="*/ 934720 w 2682240"/>
                <a:gd name="connsiteY36" fmla="*/ 284480 h 1046480"/>
                <a:gd name="connsiteX37" fmla="*/ 914400 w 2682240"/>
                <a:gd name="connsiteY37" fmla="*/ 254000 h 1046480"/>
                <a:gd name="connsiteX38" fmla="*/ 853440 w 2682240"/>
                <a:gd name="connsiteY38" fmla="*/ 203200 h 1046480"/>
                <a:gd name="connsiteX39" fmla="*/ 772160 w 2682240"/>
                <a:gd name="connsiteY39" fmla="*/ 132080 h 1046480"/>
                <a:gd name="connsiteX40" fmla="*/ 701040 w 2682240"/>
                <a:gd name="connsiteY40" fmla="*/ 91440 h 1046480"/>
                <a:gd name="connsiteX41" fmla="*/ 660400 w 2682240"/>
                <a:gd name="connsiteY41" fmla="*/ 71120 h 1046480"/>
                <a:gd name="connsiteX42" fmla="*/ 629920 w 2682240"/>
                <a:gd name="connsiteY42" fmla="*/ 40640 h 1046480"/>
                <a:gd name="connsiteX43" fmla="*/ 579120 w 2682240"/>
                <a:gd name="connsiteY43" fmla="*/ 30480 h 1046480"/>
                <a:gd name="connsiteX44" fmla="*/ 467360 w 2682240"/>
                <a:gd name="connsiteY44" fmla="*/ 0 h 1046480"/>
                <a:gd name="connsiteX45" fmla="*/ 193040 w 2682240"/>
                <a:gd name="connsiteY45" fmla="*/ 10160 h 1046480"/>
                <a:gd name="connsiteX46" fmla="*/ 132080 w 2682240"/>
                <a:gd name="connsiteY46" fmla="*/ 30480 h 1046480"/>
                <a:gd name="connsiteX47" fmla="*/ 71120 w 2682240"/>
                <a:gd name="connsiteY47" fmla="*/ 60960 h 1046480"/>
                <a:gd name="connsiteX48" fmla="*/ 0 w 2682240"/>
                <a:gd name="connsiteY48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635760 w 2682240"/>
                <a:gd name="connsiteY21" fmla="*/ 701040 h 1046480"/>
                <a:gd name="connsiteX22" fmla="*/ 1605280 w 2682240"/>
                <a:gd name="connsiteY22" fmla="*/ 680720 h 1046480"/>
                <a:gd name="connsiteX23" fmla="*/ 1574800 w 2682240"/>
                <a:gd name="connsiteY23" fmla="*/ 670560 h 1046480"/>
                <a:gd name="connsiteX24" fmla="*/ 1493520 w 2682240"/>
                <a:gd name="connsiteY24" fmla="*/ 629920 h 1046480"/>
                <a:gd name="connsiteX25" fmla="*/ 1432560 w 2682240"/>
                <a:gd name="connsiteY25" fmla="*/ 609600 h 1046480"/>
                <a:gd name="connsiteX26" fmla="*/ 1361440 w 2682240"/>
                <a:gd name="connsiteY26" fmla="*/ 579120 h 1046480"/>
                <a:gd name="connsiteX27" fmla="*/ 1290320 w 2682240"/>
                <a:gd name="connsiteY27" fmla="*/ 538480 h 1046480"/>
                <a:gd name="connsiteX28" fmla="*/ 1249680 w 2682240"/>
                <a:gd name="connsiteY28" fmla="*/ 508000 h 1046480"/>
                <a:gd name="connsiteX29" fmla="*/ 1219200 w 2682240"/>
                <a:gd name="connsiteY29" fmla="*/ 487680 h 1046480"/>
                <a:gd name="connsiteX30" fmla="*/ 1178560 w 2682240"/>
                <a:gd name="connsiteY30" fmla="*/ 467360 h 1046480"/>
                <a:gd name="connsiteX31" fmla="*/ 1148080 w 2682240"/>
                <a:gd name="connsiteY31" fmla="*/ 436880 h 1046480"/>
                <a:gd name="connsiteX32" fmla="*/ 1087120 w 2682240"/>
                <a:gd name="connsiteY32" fmla="*/ 396240 h 1046480"/>
                <a:gd name="connsiteX33" fmla="*/ 1026160 w 2682240"/>
                <a:gd name="connsiteY33" fmla="*/ 355600 h 1046480"/>
                <a:gd name="connsiteX34" fmla="*/ 995680 w 2682240"/>
                <a:gd name="connsiteY34" fmla="*/ 325120 h 1046480"/>
                <a:gd name="connsiteX35" fmla="*/ 934720 w 2682240"/>
                <a:gd name="connsiteY35" fmla="*/ 284480 h 1046480"/>
                <a:gd name="connsiteX36" fmla="*/ 914400 w 2682240"/>
                <a:gd name="connsiteY36" fmla="*/ 254000 h 1046480"/>
                <a:gd name="connsiteX37" fmla="*/ 853440 w 2682240"/>
                <a:gd name="connsiteY37" fmla="*/ 203200 h 1046480"/>
                <a:gd name="connsiteX38" fmla="*/ 772160 w 2682240"/>
                <a:gd name="connsiteY38" fmla="*/ 132080 h 1046480"/>
                <a:gd name="connsiteX39" fmla="*/ 701040 w 2682240"/>
                <a:gd name="connsiteY39" fmla="*/ 91440 h 1046480"/>
                <a:gd name="connsiteX40" fmla="*/ 660400 w 2682240"/>
                <a:gd name="connsiteY40" fmla="*/ 71120 h 1046480"/>
                <a:gd name="connsiteX41" fmla="*/ 629920 w 2682240"/>
                <a:gd name="connsiteY41" fmla="*/ 40640 h 1046480"/>
                <a:gd name="connsiteX42" fmla="*/ 579120 w 2682240"/>
                <a:gd name="connsiteY42" fmla="*/ 30480 h 1046480"/>
                <a:gd name="connsiteX43" fmla="*/ 467360 w 2682240"/>
                <a:gd name="connsiteY43" fmla="*/ 0 h 1046480"/>
                <a:gd name="connsiteX44" fmla="*/ 193040 w 2682240"/>
                <a:gd name="connsiteY44" fmla="*/ 10160 h 1046480"/>
                <a:gd name="connsiteX45" fmla="*/ 132080 w 2682240"/>
                <a:gd name="connsiteY45" fmla="*/ 30480 h 1046480"/>
                <a:gd name="connsiteX46" fmla="*/ 71120 w 2682240"/>
                <a:gd name="connsiteY46" fmla="*/ 60960 h 1046480"/>
                <a:gd name="connsiteX47" fmla="*/ 0 w 2682240"/>
                <a:gd name="connsiteY47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635760 w 2682240"/>
                <a:gd name="connsiteY21" fmla="*/ 701040 h 1046480"/>
                <a:gd name="connsiteX22" fmla="*/ 1605280 w 2682240"/>
                <a:gd name="connsiteY22" fmla="*/ 680720 h 1046480"/>
                <a:gd name="connsiteX23" fmla="*/ 1574800 w 2682240"/>
                <a:gd name="connsiteY23" fmla="*/ 670560 h 1046480"/>
                <a:gd name="connsiteX24" fmla="*/ 1493520 w 2682240"/>
                <a:gd name="connsiteY24" fmla="*/ 629920 h 1046480"/>
                <a:gd name="connsiteX25" fmla="*/ 1432560 w 2682240"/>
                <a:gd name="connsiteY25" fmla="*/ 609600 h 1046480"/>
                <a:gd name="connsiteX26" fmla="*/ 1361440 w 2682240"/>
                <a:gd name="connsiteY26" fmla="*/ 579120 h 1046480"/>
                <a:gd name="connsiteX27" fmla="*/ 1290320 w 2682240"/>
                <a:gd name="connsiteY27" fmla="*/ 538480 h 1046480"/>
                <a:gd name="connsiteX28" fmla="*/ 1249680 w 2682240"/>
                <a:gd name="connsiteY28" fmla="*/ 508000 h 1046480"/>
                <a:gd name="connsiteX29" fmla="*/ 1219200 w 2682240"/>
                <a:gd name="connsiteY29" fmla="*/ 487680 h 1046480"/>
                <a:gd name="connsiteX30" fmla="*/ 1178560 w 2682240"/>
                <a:gd name="connsiteY30" fmla="*/ 467360 h 1046480"/>
                <a:gd name="connsiteX31" fmla="*/ 1087120 w 2682240"/>
                <a:gd name="connsiteY31" fmla="*/ 396240 h 1046480"/>
                <a:gd name="connsiteX32" fmla="*/ 1026160 w 2682240"/>
                <a:gd name="connsiteY32" fmla="*/ 355600 h 1046480"/>
                <a:gd name="connsiteX33" fmla="*/ 995680 w 2682240"/>
                <a:gd name="connsiteY33" fmla="*/ 325120 h 1046480"/>
                <a:gd name="connsiteX34" fmla="*/ 934720 w 2682240"/>
                <a:gd name="connsiteY34" fmla="*/ 284480 h 1046480"/>
                <a:gd name="connsiteX35" fmla="*/ 914400 w 2682240"/>
                <a:gd name="connsiteY35" fmla="*/ 254000 h 1046480"/>
                <a:gd name="connsiteX36" fmla="*/ 853440 w 2682240"/>
                <a:gd name="connsiteY36" fmla="*/ 203200 h 1046480"/>
                <a:gd name="connsiteX37" fmla="*/ 772160 w 2682240"/>
                <a:gd name="connsiteY37" fmla="*/ 132080 h 1046480"/>
                <a:gd name="connsiteX38" fmla="*/ 701040 w 2682240"/>
                <a:gd name="connsiteY38" fmla="*/ 91440 h 1046480"/>
                <a:gd name="connsiteX39" fmla="*/ 660400 w 2682240"/>
                <a:gd name="connsiteY39" fmla="*/ 71120 h 1046480"/>
                <a:gd name="connsiteX40" fmla="*/ 629920 w 2682240"/>
                <a:gd name="connsiteY40" fmla="*/ 40640 h 1046480"/>
                <a:gd name="connsiteX41" fmla="*/ 579120 w 2682240"/>
                <a:gd name="connsiteY41" fmla="*/ 30480 h 1046480"/>
                <a:gd name="connsiteX42" fmla="*/ 467360 w 2682240"/>
                <a:gd name="connsiteY42" fmla="*/ 0 h 1046480"/>
                <a:gd name="connsiteX43" fmla="*/ 193040 w 2682240"/>
                <a:gd name="connsiteY43" fmla="*/ 10160 h 1046480"/>
                <a:gd name="connsiteX44" fmla="*/ 132080 w 2682240"/>
                <a:gd name="connsiteY44" fmla="*/ 30480 h 1046480"/>
                <a:gd name="connsiteX45" fmla="*/ 71120 w 2682240"/>
                <a:gd name="connsiteY45" fmla="*/ 60960 h 1046480"/>
                <a:gd name="connsiteX46" fmla="*/ 0 w 2682240"/>
                <a:gd name="connsiteY46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635760 w 2682240"/>
                <a:gd name="connsiteY21" fmla="*/ 701040 h 1046480"/>
                <a:gd name="connsiteX22" fmla="*/ 1605280 w 2682240"/>
                <a:gd name="connsiteY22" fmla="*/ 680720 h 1046480"/>
                <a:gd name="connsiteX23" fmla="*/ 1574800 w 2682240"/>
                <a:gd name="connsiteY23" fmla="*/ 670560 h 1046480"/>
                <a:gd name="connsiteX24" fmla="*/ 1493520 w 2682240"/>
                <a:gd name="connsiteY24" fmla="*/ 629920 h 1046480"/>
                <a:gd name="connsiteX25" fmla="*/ 1432560 w 2682240"/>
                <a:gd name="connsiteY25" fmla="*/ 609600 h 1046480"/>
                <a:gd name="connsiteX26" fmla="*/ 1361440 w 2682240"/>
                <a:gd name="connsiteY26" fmla="*/ 579120 h 1046480"/>
                <a:gd name="connsiteX27" fmla="*/ 1290320 w 2682240"/>
                <a:gd name="connsiteY27" fmla="*/ 538480 h 1046480"/>
                <a:gd name="connsiteX28" fmla="*/ 1219200 w 2682240"/>
                <a:gd name="connsiteY28" fmla="*/ 487680 h 1046480"/>
                <a:gd name="connsiteX29" fmla="*/ 1178560 w 2682240"/>
                <a:gd name="connsiteY29" fmla="*/ 467360 h 1046480"/>
                <a:gd name="connsiteX30" fmla="*/ 1087120 w 2682240"/>
                <a:gd name="connsiteY30" fmla="*/ 396240 h 1046480"/>
                <a:gd name="connsiteX31" fmla="*/ 1026160 w 2682240"/>
                <a:gd name="connsiteY31" fmla="*/ 355600 h 1046480"/>
                <a:gd name="connsiteX32" fmla="*/ 995680 w 2682240"/>
                <a:gd name="connsiteY32" fmla="*/ 325120 h 1046480"/>
                <a:gd name="connsiteX33" fmla="*/ 934720 w 2682240"/>
                <a:gd name="connsiteY33" fmla="*/ 284480 h 1046480"/>
                <a:gd name="connsiteX34" fmla="*/ 914400 w 2682240"/>
                <a:gd name="connsiteY34" fmla="*/ 254000 h 1046480"/>
                <a:gd name="connsiteX35" fmla="*/ 853440 w 2682240"/>
                <a:gd name="connsiteY35" fmla="*/ 203200 h 1046480"/>
                <a:gd name="connsiteX36" fmla="*/ 772160 w 2682240"/>
                <a:gd name="connsiteY36" fmla="*/ 132080 h 1046480"/>
                <a:gd name="connsiteX37" fmla="*/ 701040 w 2682240"/>
                <a:gd name="connsiteY37" fmla="*/ 91440 h 1046480"/>
                <a:gd name="connsiteX38" fmla="*/ 660400 w 2682240"/>
                <a:gd name="connsiteY38" fmla="*/ 71120 h 1046480"/>
                <a:gd name="connsiteX39" fmla="*/ 629920 w 2682240"/>
                <a:gd name="connsiteY39" fmla="*/ 40640 h 1046480"/>
                <a:gd name="connsiteX40" fmla="*/ 579120 w 2682240"/>
                <a:gd name="connsiteY40" fmla="*/ 30480 h 1046480"/>
                <a:gd name="connsiteX41" fmla="*/ 467360 w 2682240"/>
                <a:gd name="connsiteY41" fmla="*/ 0 h 1046480"/>
                <a:gd name="connsiteX42" fmla="*/ 193040 w 2682240"/>
                <a:gd name="connsiteY42" fmla="*/ 10160 h 1046480"/>
                <a:gd name="connsiteX43" fmla="*/ 132080 w 2682240"/>
                <a:gd name="connsiteY43" fmla="*/ 30480 h 1046480"/>
                <a:gd name="connsiteX44" fmla="*/ 71120 w 2682240"/>
                <a:gd name="connsiteY44" fmla="*/ 60960 h 1046480"/>
                <a:gd name="connsiteX45" fmla="*/ 0 w 2682240"/>
                <a:gd name="connsiteY45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635760 w 2682240"/>
                <a:gd name="connsiteY21" fmla="*/ 701040 h 1046480"/>
                <a:gd name="connsiteX22" fmla="*/ 1574800 w 2682240"/>
                <a:gd name="connsiteY22" fmla="*/ 670560 h 1046480"/>
                <a:gd name="connsiteX23" fmla="*/ 1493520 w 2682240"/>
                <a:gd name="connsiteY23" fmla="*/ 629920 h 1046480"/>
                <a:gd name="connsiteX24" fmla="*/ 1432560 w 2682240"/>
                <a:gd name="connsiteY24" fmla="*/ 609600 h 1046480"/>
                <a:gd name="connsiteX25" fmla="*/ 1361440 w 2682240"/>
                <a:gd name="connsiteY25" fmla="*/ 579120 h 1046480"/>
                <a:gd name="connsiteX26" fmla="*/ 1290320 w 2682240"/>
                <a:gd name="connsiteY26" fmla="*/ 538480 h 1046480"/>
                <a:gd name="connsiteX27" fmla="*/ 1219200 w 2682240"/>
                <a:gd name="connsiteY27" fmla="*/ 487680 h 1046480"/>
                <a:gd name="connsiteX28" fmla="*/ 1178560 w 2682240"/>
                <a:gd name="connsiteY28" fmla="*/ 467360 h 1046480"/>
                <a:gd name="connsiteX29" fmla="*/ 1087120 w 2682240"/>
                <a:gd name="connsiteY29" fmla="*/ 396240 h 1046480"/>
                <a:gd name="connsiteX30" fmla="*/ 1026160 w 2682240"/>
                <a:gd name="connsiteY30" fmla="*/ 355600 h 1046480"/>
                <a:gd name="connsiteX31" fmla="*/ 995680 w 2682240"/>
                <a:gd name="connsiteY31" fmla="*/ 325120 h 1046480"/>
                <a:gd name="connsiteX32" fmla="*/ 934720 w 2682240"/>
                <a:gd name="connsiteY32" fmla="*/ 284480 h 1046480"/>
                <a:gd name="connsiteX33" fmla="*/ 914400 w 2682240"/>
                <a:gd name="connsiteY33" fmla="*/ 254000 h 1046480"/>
                <a:gd name="connsiteX34" fmla="*/ 853440 w 2682240"/>
                <a:gd name="connsiteY34" fmla="*/ 203200 h 1046480"/>
                <a:gd name="connsiteX35" fmla="*/ 772160 w 2682240"/>
                <a:gd name="connsiteY35" fmla="*/ 132080 h 1046480"/>
                <a:gd name="connsiteX36" fmla="*/ 701040 w 2682240"/>
                <a:gd name="connsiteY36" fmla="*/ 91440 h 1046480"/>
                <a:gd name="connsiteX37" fmla="*/ 660400 w 2682240"/>
                <a:gd name="connsiteY37" fmla="*/ 71120 h 1046480"/>
                <a:gd name="connsiteX38" fmla="*/ 629920 w 2682240"/>
                <a:gd name="connsiteY38" fmla="*/ 40640 h 1046480"/>
                <a:gd name="connsiteX39" fmla="*/ 579120 w 2682240"/>
                <a:gd name="connsiteY39" fmla="*/ 30480 h 1046480"/>
                <a:gd name="connsiteX40" fmla="*/ 467360 w 2682240"/>
                <a:gd name="connsiteY40" fmla="*/ 0 h 1046480"/>
                <a:gd name="connsiteX41" fmla="*/ 193040 w 2682240"/>
                <a:gd name="connsiteY41" fmla="*/ 10160 h 1046480"/>
                <a:gd name="connsiteX42" fmla="*/ 132080 w 2682240"/>
                <a:gd name="connsiteY42" fmla="*/ 30480 h 1046480"/>
                <a:gd name="connsiteX43" fmla="*/ 71120 w 2682240"/>
                <a:gd name="connsiteY43" fmla="*/ 60960 h 1046480"/>
                <a:gd name="connsiteX44" fmla="*/ 0 w 2682240"/>
                <a:gd name="connsiteY44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666240 w 2682240"/>
                <a:gd name="connsiteY20" fmla="*/ 711200 h 1046480"/>
                <a:gd name="connsiteX21" fmla="*/ 1574800 w 2682240"/>
                <a:gd name="connsiteY21" fmla="*/ 670560 h 1046480"/>
                <a:gd name="connsiteX22" fmla="*/ 1493520 w 2682240"/>
                <a:gd name="connsiteY22" fmla="*/ 629920 h 1046480"/>
                <a:gd name="connsiteX23" fmla="*/ 1432560 w 2682240"/>
                <a:gd name="connsiteY23" fmla="*/ 609600 h 1046480"/>
                <a:gd name="connsiteX24" fmla="*/ 1361440 w 2682240"/>
                <a:gd name="connsiteY24" fmla="*/ 579120 h 1046480"/>
                <a:gd name="connsiteX25" fmla="*/ 1290320 w 2682240"/>
                <a:gd name="connsiteY25" fmla="*/ 538480 h 1046480"/>
                <a:gd name="connsiteX26" fmla="*/ 1219200 w 2682240"/>
                <a:gd name="connsiteY26" fmla="*/ 487680 h 1046480"/>
                <a:gd name="connsiteX27" fmla="*/ 1178560 w 2682240"/>
                <a:gd name="connsiteY27" fmla="*/ 467360 h 1046480"/>
                <a:gd name="connsiteX28" fmla="*/ 1087120 w 2682240"/>
                <a:gd name="connsiteY28" fmla="*/ 396240 h 1046480"/>
                <a:gd name="connsiteX29" fmla="*/ 1026160 w 2682240"/>
                <a:gd name="connsiteY29" fmla="*/ 355600 h 1046480"/>
                <a:gd name="connsiteX30" fmla="*/ 995680 w 2682240"/>
                <a:gd name="connsiteY30" fmla="*/ 325120 h 1046480"/>
                <a:gd name="connsiteX31" fmla="*/ 934720 w 2682240"/>
                <a:gd name="connsiteY31" fmla="*/ 284480 h 1046480"/>
                <a:gd name="connsiteX32" fmla="*/ 914400 w 2682240"/>
                <a:gd name="connsiteY32" fmla="*/ 254000 h 1046480"/>
                <a:gd name="connsiteX33" fmla="*/ 853440 w 2682240"/>
                <a:gd name="connsiteY33" fmla="*/ 203200 h 1046480"/>
                <a:gd name="connsiteX34" fmla="*/ 772160 w 2682240"/>
                <a:gd name="connsiteY34" fmla="*/ 132080 h 1046480"/>
                <a:gd name="connsiteX35" fmla="*/ 701040 w 2682240"/>
                <a:gd name="connsiteY35" fmla="*/ 91440 h 1046480"/>
                <a:gd name="connsiteX36" fmla="*/ 660400 w 2682240"/>
                <a:gd name="connsiteY36" fmla="*/ 71120 h 1046480"/>
                <a:gd name="connsiteX37" fmla="*/ 629920 w 2682240"/>
                <a:gd name="connsiteY37" fmla="*/ 40640 h 1046480"/>
                <a:gd name="connsiteX38" fmla="*/ 579120 w 2682240"/>
                <a:gd name="connsiteY38" fmla="*/ 30480 h 1046480"/>
                <a:gd name="connsiteX39" fmla="*/ 467360 w 2682240"/>
                <a:gd name="connsiteY39" fmla="*/ 0 h 1046480"/>
                <a:gd name="connsiteX40" fmla="*/ 193040 w 2682240"/>
                <a:gd name="connsiteY40" fmla="*/ 10160 h 1046480"/>
                <a:gd name="connsiteX41" fmla="*/ 132080 w 2682240"/>
                <a:gd name="connsiteY41" fmla="*/ 30480 h 1046480"/>
                <a:gd name="connsiteX42" fmla="*/ 71120 w 2682240"/>
                <a:gd name="connsiteY42" fmla="*/ 60960 h 1046480"/>
                <a:gd name="connsiteX43" fmla="*/ 0 w 2682240"/>
                <a:gd name="connsiteY43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950720 w 2682240"/>
                <a:gd name="connsiteY16" fmla="*/ 833120 h 1046480"/>
                <a:gd name="connsiteX17" fmla="*/ 1889760 w 2682240"/>
                <a:gd name="connsiteY17" fmla="*/ 812800 h 1046480"/>
                <a:gd name="connsiteX18" fmla="*/ 1828800 w 2682240"/>
                <a:gd name="connsiteY18" fmla="*/ 782320 h 1046480"/>
                <a:gd name="connsiteX19" fmla="*/ 1696720 w 2682240"/>
                <a:gd name="connsiteY19" fmla="*/ 731520 h 1046480"/>
                <a:gd name="connsiteX20" fmla="*/ 1574800 w 2682240"/>
                <a:gd name="connsiteY20" fmla="*/ 670560 h 1046480"/>
                <a:gd name="connsiteX21" fmla="*/ 1493520 w 2682240"/>
                <a:gd name="connsiteY21" fmla="*/ 629920 h 1046480"/>
                <a:gd name="connsiteX22" fmla="*/ 1432560 w 2682240"/>
                <a:gd name="connsiteY22" fmla="*/ 609600 h 1046480"/>
                <a:gd name="connsiteX23" fmla="*/ 1361440 w 2682240"/>
                <a:gd name="connsiteY23" fmla="*/ 579120 h 1046480"/>
                <a:gd name="connsiteX24" fmla="*/ 1290320 w 2682240"/>
                <a:gd name="connsiteY24" fmla="*/ 538480 h 1046480"/>
                <a:gd name="connsiteX25" fmla="*/ 1219200 w 2682240"/>
                <a:gd name="connsiteY25" fmla="*/ 487680 h 1046480"/>
                <a:gd name="connsiteX26" fmla="*/ 1178560 w 2682240"/>
                <a:gd name="connsiteY26" fmla="*/ 467360 h 1046480"/>
                <a:gd name="connsiteX27" fmla="*/ 1087120 w 2682240"/>
                <a:gd name="connsiteY27" fmla="*/ 396240 h 1046480"/>
                <a:gd name="connsiteX28" fmla="*/ 1026160 w 2682240"/>
                <a:gd name="connsiteY28" fmla="*/ 355600 h 1046480"/>
                <a:gd name="connsiteX29" fmla="*/ 995680 w 2682240"/>
                <a:gd name="connsiteY29" fmla="*/ 325120 h 1046480"/>
                <a:gd name="connsiteX30" fmla="*/ 934720 w 2682240"/>
                <a:gd name="connsiteY30" fmla="*/ 284480 h 1046480"/>
                <a:gd name="connsiteX31" fmla="*/ 914400 w 2682240"/>
                <a:gd name="connsiteY31" fmla="*/ 254000 h 1046480"/>
                <a:gd name="connsiteX32" fmla="*/ 853440 w 2682240"/>
                <a:gd name="connsiteY32" fmla="*/ 203200 h 1046480"/>
                <a:gd name="connsiteX33" fmla="*/ 772160 w 2682240"/>
                <a:gd name="connsiteY33" fmla="*/ 132080 h 1046480"/>
                <a:gd name="connsiteX34" fmla="*/ 701040 w 2682240"/>
                <a:gd name="connsiteY34" fmla="*/ 91440 h 1046480"/>
                <a:gd name="connsiteX35" fmla="*/ 660400 w 2682240"/>
                <a:gd name="connsiteY35" fmla="*/ 71120 h 1046480"/>
                <a:gd name="connsiteX36" fmla="*/ 629920 w 2682240"/>
                <a:gd name="connsiteY36" fmla="*/ 40640 h 1046480"/>
                <a:gd name="connsiteX37" fmla="*/ 579120 w 2682240"/>
                <a:gd name="connsiteY37" fmla="*/ 30480 h 1046480"/>
                <a:gd name="connsiteX38" fmla="*/ 467360 w 2682240"/>
                <a:gd name="connsiteY38" fmla="*/ 0 h 1046480"/>
                <a:gd name="connsiteX39" fmla="*/ 193040 w 2682240"/>
                <a:gd name="connsiteY39" fmla="*/ 10160 h 1046480"/>
                <a:gd name="connsiteX40" fmla="*/ 132080 w 2682240"/>
                <a:gd name="connsiteY40" fmla="*/ 30480 h 1046480"/>
                <a:gd name="connsiteX41" fmla="*/ 71120 w 2682240"/>
                <a:gd name="connsiteY41" fmla="*/ 60960 h 1046480"/>
                <a:gd name="connsiteX42" fmla="*/ 0 w 2682240"/>
                <a:gd name="connsiteY42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991360 w 2682240"/>
                <a:gd name="connsiteY15" fmla="*/ 843280 h 1046480"/>
                <a:gd name="connsiteX16" fmla="*/ 1889760 w 2682240"/>
                <a:gd name="connsiteY16" fmla="*/ 812800 h 1046480"/>
                <a:gd name="connsiteX17" fmla="*/ 1828800 w 2682240"/>
                <a:gd name="connsiteY17" fmla="*/ 782320 h 1046480"/>
                <a:gd name="connsiteX18" fmla="*/ 1696720 w 2682240"/>
                <a:gd name="connsiteY18" fmla="*/ 731520 h 1046480"/>
                <a:gd name="connsiteX19" fmla="*/ 1574800 w 2682240"/>
                <a:gd name="connsiteY19" fmla="*/ 670560 h 1046480"/>
                <a:gd name="connsiteX20" fmla="*/ 1493520 w 2682240"/>
                <a:gd name="connsiteY20" fmla="*/ 629920 h 1046480"/>
                <a:gd name="connsiteX21" fmla="*/ 1432560 w 2682240"/>
                <a:gd name="connsiteY21" fmla="*/ 609600 h 1046480"/>
                <a:gd name="connsiteX22" fmla="*/ 1361440 w 2682240"/>
                <a:gd name="connsiteY22" fmla="*/ 579120 h 1046480"/>
                <a:gd name="connsiteX23" fmla="*/ 1290320 w 2682240"/>
                <a:gd name="connsiteY23" fmla="*/ 538480 h 1046480"/>
                <a:gd name="connsiteX24" fmla="*/ 1219200 w 2682240"/>
                <a:gd name="connsiteY24" fmla="*/ 487680 h 1046480"/>
                <a:gd name="connsiteX25" fmla="*/ 1178560 w 2682240"/>
                <a:gd name="connsiteY25" fmla="*/ 467360 h 1046480"/>
                <a:gd name="connsiteX26" fmla="*/ 1087120 w 2682240"/>
                <a:gd name="connsiteY26" fmla="*/ 396240 h 1046480"/>
                <a:gd name="connsiteX27" fmla="*/ 1026160 w 2682240"/>
                <a:gd name="connsiteY27" fmla="*/ 355600 h 1046480"/>
                <a:gd name="connsiteX28" fmla="*/ 995680 w 2682240"/>
                <a:gd name="connsiteY28" fmla="*/ 325120 h 1046480"/>
                <a:gd name="connsiteX29" fmla="*/ 934720 w 2682240"/>
                <a:gd name="connsiteY29" fmla="*/ 284480 h 1046480"/>
                <a:gd name="connsiteX30" fmla="*/ 914400 w 2682240"/>
                <a:gd name="connsiteY30" fmla="*/ 254000 h 1046480"/>
                <a:gd name="connsiteX31" fmla="*/ 853440 w 2682240"/>
                <a:gd name="connsiteY31" fmla="*/ 203200 h 1046480"/>
                <a:gd name="connsiteX32" fmla="*/ 772160 w 2682240"/>
                <a:gd name="connsiteY32" fmla="*/ 132080 h 1046480"/>
                <a:gd name="connsiteX33" fmla="*/ 701040 w 2682240"/>
                <a:gd name="connsiteY33" fmla="*/ 91440 h 1046480"/>
                <a:gd name="connsiteX34" fmla="*/ 660400 w 2682240"/>
                <a:gd name="connsiteY34" fmla="*/ 71120 h 1046480"/>
                <a:gd name="connsiteX35" fmla="*/ 629920 w 2682240"/>
                <a:gd name="connsiteY35" fmla="*/ 40640 h 1046480"/>
                <a:gd name="connsiteX36" fmla="*/ 579120 w 2682240"/>
                <a:gd name="connsiteY36" fmla="*/ 30480 h 1046480"/>
                <a:gd name="connsiteX37" fmla="*/ 467360 w 2682240"/>
                <a:gd name="connsiteY37" fmla="*/ 0 h 1046480"/>
                <a:gd name="connsiteX38" fmla="*/ 193040 w 2682240"/>
                <a:gd name="connsiteY38" fmla="*/ 10160 h 1046480"/>
                <a:gd name="connsiteX39" fmla="*/ 132080 w 2682240"/>
                <a:gd name="connsiteY39" fmla="*/ 30480 h 1046480"/>
                <a:gd name="connsiteX40" fmla="*/ 71120 w 2682240"/>
                <a:gd name="connsiteY40" fmla="*/ 60960 h 1046480"/>
                <a:gd name="connsiteX41" fmla="*/ 0 w 2682240"/>
                <a:gd name="connsiteY41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62480 w 2682240"/>
                <a:gd name="connsiteY13" fmla="*/ 863600 h 1046480"/>
                <a:gd name="connsiteX14" fmla="*/ 2021840 w 2682240"/>
                <a:gd name="connsiteY14" fmla="*/ 853440 h 1046480"/>
                <a:gd name="connsiteX15" fmla="*/ 1889760 w 2682240"/>
                <a:gd name="connsiteY15" fmla="*/ 812800 h 1046480"/>
                <a:gd name="connsiteX16" fmla="*/ 1828800 w 2682240"/>
                <a:gd name="connsiteY16" fmla="*/ 782320 h 1046480"/>
                <a:gd name="connsiteX17" fmla="*/ 1696720 w 2682240"/>
                <a:gd name="connsiteY17" fmla="*/ 731520 h 1046480"/>
                <a:gd name="connsiteX18" fmla="*/ 1574800 w 2682240"/>
                <a:gd name="connsiteY18" fmla="*/ 670560 h 1046480"/>
                <a:gd name="connsiteX19" fmla="*/ 1493520 w 2682240"/>
                <a:gd name="connsiteY19" fmla="*/ 629920 h 1046480"/>
                <a:gd name="connsiteX20" fmla="*/ 1432560 w 2682240"/>
                <a:gd name="connsiteY20" fmla="*/ 609600 h 1046480"/>
                <a:gd name="connsiteX21" fmla="*/ 1361440 w 2682240"/>
                <a:gd name="connsiteY21" fmla="*/ 579120 h 1046480"/>
                <a:gd name="connsiteX22" fmla="*/ 1290320 w 2682240"/>
                <a:gd name="connsiteY22" fmla="*/ 538480 h 1046480"/>
                <a:gd name="connsiteX23" fmla="*/ 1219200 w 2682240"/>
                <a:gd name="connsiteY23" fmla="*/ 487680 h 1046480"/>
                <a:gd name="connsiteX24" fmla="*/ 1178560 w 2682240"/>
                <a:gd name="connsiteY24" fmla="*/ 467360 h 1046480"/>
                <a:gd name="connsiteX25" fmla="*/ 1087120 w 2682240"/>
                <a:gd name="connsiteY25" fmla="*/ 396240 h 1046480"/>
                <a:gd name="connsiteX26" fmla="*/ 1026160 w 2682240"/>
                <a:gd name="connsiteY26" fmla="*/ 355600 h 1046480"/>
                <a:gd name="connsiteX27" fmla="*/ 995680 w 2682240"/>
                <a:gd name="connsiteY27" fmla="*/ 325120 h 1046480"/>
                <a:gd name="connsiteX28" fmla="*/ 934720 w 2682240"/>
                <a:gd name="connsiteY28" fmla="*/ 284480 h 1046480"/>
                <a:gd name="connsiteX29" fmla="*/ 914400 w 2682240"/>
                <a:gd name="connsiteY29" fmla="*/ 254000 h 1046480"/>
                <a:gd name="connsiteX30" fmla="*/ 853440 w 2682240"/>
                <a:gd name="connsiteY30" fmla="*/ 203200 h 1046480"/>
                <a:gd name="connsiteX31" fmla="*/ 772160 w 2682240"/>
                <a:gd name="connsiteY31" fmla="*/ 132080 h 1046480"/>
                <a:gd name="connsiteX32" fmla="*/ 701040 w 2682240"/>
                <a:gd name="connsiteY32" fmla="*/ 91440 h 1046480"/>
                <a:gd name="connsiteX33" fmla="*/ 660400 w 2682240"/>
                <a:gd name="connsiteY33" fmla="*/ 71120 h 1046480"/>
                <a:gd name="connsiteX34" fmla="*/ 629920 w 2682240"/>
                <a:gd name="connsiteY34" fmla="*/ 40640 h 1046480"/>
                <a:gd name="connsiteX35" fmla="*/ 579120 w 2682240"/>
                <a:gd name="connsiteY35" fmla="*/ 30480 h 1046480"/>
                <a:gd name="connsiteX36" fmla="*/ 467360 w 2682240"/>
                <a:gd name="connsiteY36" fmla="*/ 0 h 1046480"/>
                <a:gd name="connsiteX37" fmla="*/ 193040 w 2682240"/>
                <a:gd name="connsiteY37" fmla="*/ 10160 h 1046480"/>
                <a:gd name="connsiteX38" fmla="*/ 132080 w 2682240"/>
                <a:gd name="connsiteY38" fmla="*/ 30480 h 1046480"/>
                <a:gd name="connsiteX39" fmla="*/ 71120 w 2682240"/>
                <a:gd name="connsiteY39" fmla="*/ 60960 h 1046480"/>
                <a:gd name="connsiteX40" fmla="*/ 0 w 2682240"/>
                <a:gd name="connsiteY40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204720 w 2682240"/>
                <a:gd name="connsiteY10" fmla="*/ 914400 h 1046480"/>
                <a:gd name="connsiteX11" fmla="*/ 2153920 w 2682240"/>
                <a:gd name="connsiteY11" fmla="*/ 904240 h 1046480"/>
                <a:gd name="connsiteX12" fmla="*/ 2092960 w 2682240"/>
                <a:gd name="connsiteY12" fmla="*/ 883920 h 1046480"/>
                <a:gd name="connsiteX13" fmla="*/ 2021840 w 2682240"/>
                <a:gd name="connsiteY13" fmla="*/ 853440 h 1046480"/>
                <a:gd name="connsiteX14" fmla="*/ 1889760 w 2682240"/>
                <a:gd name="connsiteY14" fmla="*/ 812800 h 1046480"/>
                <a:gd name="connsiteX15" fmla="*/ 1828800 w 2682240"/>
                <a:gd name="connsiteY15" fmla="*/ 782320 h 1046480"/>
                <a:gd name="connsiteX16" fmla="*/ 1696720 w 2682240"/>
                <a:gd name="connsiteY16" fmla="*/ 731520 h 1046480"/>
                <a:gd name="connsiteX17" fmla="*/ 1574800 w 2682240"/>
                <a:gd name="connsiteY17" fmla="*/ 670560 h 1046480"/>
                <a:gd name="connsiteX18" fmla="*/ 1493520 w 2682240"/>
                <a:gd name="connsiteY18" fmla="*/ 629920 h 1046480"/>
                <a:gd name="connsiteX19" fmla="*/ 1432560 w 2682240"/>
                <a:gd name="connsiteY19" fmla="*/ 609600 h 1046480"/>
                <a:gd name="connsiteX20" fmla="*/ 1361440 w 2682240"/>
                <a:gd name="connsiteY20" fmla="*/ 579120 h 1046480"/>
                <a:gd name="connsiteX21" fmla="*/ 1290320 w 2682240"/>
                <a:gd name="connsiteY21" fmla="*/ 538480 h 1046480"/>
                <a:gd name="connsiteX22" fmla="*/ 1219200 w 2682240"/>
                <a:gd name="connsiteY22" fmla="*/ 487680 h 1046480"/>
                <a:gd name="connsiteX23" fmla="*/ 1178560 w 2682240"/>
                <a:gd name="connsiteY23" fmla="*/ 467360 h 1046480"/>
                <a:gd name="connsiteX24" fmla="*/ 1087120 w 2682240"/>
                <a:gd name="connsiteY24" fmla="*/ 396240 h 1046480"/>
                <a:gd name="connsiteX25" fmla="*/ 1026160 w 2682240"/>
                <a:gd name="connsiteY25" fmla="*/ 355600 h 1046480"/>
                <a:gd name="connsiteX26" fmla="*/ 995680 w 2682240"/>
                <a:gd name="connsiteY26" fmla="*/ 325120 h 1046480"/>
                <a:gd name="connsiteX27" fmla="*/ 934720 w 2682240"/>
                <a:gd name="connsiteY27" fmla="*/ 284480 h 1046480"/>
                <a:gd name="connsiteX28" fmla="*/ 914400 w 2682240"/>
                <a:gd name="connsiteY28" fmla="*/ 254000 h 1046480"/>
                <a:gd name="connsiteX29" fmla="*/ 853440 w 2682240"/>
                <a:gd name="connsiteY29" fmla="*/ 203200 h 1046480"/>
                <a:gd name="connsiteX30" fmla="*/ 772160 w 2682240"/>
                <a:gd name="connsiteY30" fmla="*/ 132080 h 1046480"/>
                <a:gd name="connsiteX31" fmla="*/ 701040 w 2682240"/>
                <a:gd name="connsiteY31" fmla="*/ 91440 h 1046480"/>
                <a:gd name="connsiteX32" fmla="*/ 660400 w 2682240"/>
                <a:gd name="connsiteY32" fmla="*/ 71120 h 1046480"/>
                <a:gd name="connsiteX33" fmla="*/ 629920 w 2682240"/>
                <a:gd name="connsiteY33" fmla="*/ 40640 h 1046480"/>
                <a:gd name="connsiteX34" fmla="*/ 579120 w 2682240"/>
                <a:gd name="connsiteY34" fmla="*/ 30480 h 1046480"/>
                <a:gd name="connsiteX35" fmla="*/ 467360 w 2682240"/>
                <a:gd name="connsiteY35" fmla="*/ 0 h 1046480"/>
                <a:gd name="connsiteX36" fmla="*/ 193040 w 2682240"/>
                <a:gd name="connsiteY36" fmla="*/ 10160 h 1046480"/>
                <a:gd name="connsiteX37" fmla="*/ 132080 w 2682240"/>
                <a:gd name="connsiteY37" fmla="*/ 30480 h 1046480"/>
                <a:gd name="connsiteX38" fmla="*/ 71120 w 2682240"/>
                <a:gd name="connsiteY38" fmla="*/ 60960 h 1046480"/>
                <a:gd name="connsiteX39" fmla="*/ 0 w 2682240"/>
                <a:gd name="connsiteY39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35200 w 2682240"/>
                <a:gd name="connsiteY9" fmla="*/ 924560 h 1046480"/>
                <a:gd name="connsiteX10" fmla="*/ 2153920 w 2682240"/>
                <a:gd name="connsiteY10" fmla="*/ 904240 h 1046480"/>
                <a:gd name="connsiteX11" fmla="*/ 2092960 w 2682240"/>
                <a:gd name="connsiteY11" fmla="*/ 883920 h 1046480"/>
                <a:gd name="connsiteX12" fmla="*/ 2021840 w 2682240"/>
                <a:gd name="connsiteY12" fmla="*/ 853440 h 1046480"/>
                <a:gd name="connsiteX13" fmla="*/ 1889760 w 2682240"/>
                <a:gd name="connsiteY13" fmla="*/ 812800 h 1046480"/>
                <a:gd name="connsiteX14" fmla="*/ 1828800 w 2682240"/>
                <a:gd name="connsiteY14" fmla="*/ 782320 h 1046480"/>
                <a:gd name="connsiteX15" fmla="*/ 1696720 w 2682240"/>
                <a:gd name="connsiteY15" fmla="*/ 731520 h 1046480"/>
                <a:gd name="connsiteX16" fmla="*/ 1574800 w 2682240"/>
                <a:gd name="connsiteY16" fmla="*/ 670560 h 1046480"/>
                <a:gd name="connsiteX17" fmla="*/ 1493520 w 2682240"/>
                <a:gd name="connsiteY17" fmla="*/ 629920 h 1046480"/>
                <a:gd name="connsiteX18" fmla="*/ 1432560 w 2682240"/>
                <a:gd name="connsiteY18" fmla="*/ 609600 h 1046480"/>
                <a:gd name="connsiteX19" fmla="*/ 1361440 w 2682240"/>
                <a:gd name="connsiteY19" fmla="*/ 579120 h 1046480"/>
                <a:gd name="connsiteX20" fmla="*/ 1290320 w 2682240"/>
                <a:gd name="connsiteY20" fmla="*/ 538480 h 1046480"/>
                <a:gd name="connsiteX21" fmla="*/ 1219200 w 2682240"/>
                <a:gd name="connsiteY21" fmla="*/ 487680 h 1046480"/>
                <a:gd name="connsiteX22" fmla="*/ 1178560 w 2682240"/>
                <a:gd name="connsiteY22" fmla="*/ 467360 h 1046480"/>
                <a:gd name="connsiteX23" fmla="*/ 1087120 w 2682240"/>
                <a:gd name="connsiteY23" fmla="*/ 396240 h 1046480"/>
                <a:gd name="connsiteX24" fmla="*/ 1026160 w 2682240"/>
                <a:gd name="connsiteY24" fmla="*/ 355600 h 1046480"/>
                <a:gd name="connsiteX25" fmla="*/ 995680 w 2682240"/>
                <a:gd name="connsiteY25" fmla="*/ 325120 h 1046480"/>
                <a:gd name="connsiteX26" fmla="*/ 934720 w 2682240"/>
                <a:gd name="connsiteY26" fmla="*/ 284480 h 1046480"/>
                <a:gd name="connsiteX27" fmla="*/ 914400 w 2682240"/>
                <a:gd name="connsiteY27" fmla="*/ 254000 h 1046480"/>
                <a:gd name="connsiteX28" fmla="*/ 853440 w 2682240"/>
                <a:gd name="connsiteY28" fmla="*/ 203200 h 1046480"/>
                <a:gd name="connsiteX29" fmla="*/ 772160 w 2682240"/>
                <a:gd name="connsiteY29" fmla="*/ 132080 h 1046480"/>
                <a:gd name="connsiteX30" fmla="*/ 701040 w 2682240"/>
                <a:gd name="connsiteY30" fmla="*/ 91440 h 1046480"/>
                <a:gd name="connsiteX31" fmla="*/ 660400 w 2682240"/>
                <a:gd name="connsiteY31" fmla="*/ 71120 h 1046480"/>
                <a:gd name="connsiteX32" fmla="*/ 629920 w 2682240"/>
                <a:gd name="connsiteY32" fmla="*/ 40640 h 1046480"/>
                <a:gd name="connsiteX33" fmla="*/ 579120 w 2682240"/>
                <a:gd name="connsiteY33" fmla="*/ 30480 h 1046480"/>
                <a:gd name="connsiteX34" fmla="*/ 467360 w 2682240"/>
                <a:gd name="connsiteY34" fmla="*/ 0 h 1046480"/>
                <a:gd name="connsiteX35" fmla="*/ 193040 w 2682240"/>
                <a:gd name="connsiteY35" fmla="*/ 10160 h 1046480"/>
                <a:gd name="connsiteX36" fmla="*/ 132080 w 2682240"/>
                <a:gd name="connsiteY36" fmla="*/ 30480 h 1046480"/>
                <a:gd name="connsiteX37" fmla="*/ 71120 w 2682240"/>
                <a:gd name="connsiteY37" fmla="*/ 60960 h 1046480"/>
                <a:gd name="connsiteX38" fmla="*/ 0 w 2682240"/>
                <a:gd name="connsiteY38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265680 w 2682240"/>
                <a:gd name="connsiteY9" fmla="*/ 924560 h 1046480"/>
                <a:gd name="connsiteX10" fmla="*/ 2153920 w 2682240"/>
                <a:gd name="connsiteY10" fmla="*/ 904240 h 1046480"/>
                <a:gd name="connsiteX11" fmla="*/ 2092960 w 2682240"/>
                <a:gd name="connsiteY11" fmla="*/ 883920 h 1046480"/>
                <a:gd name="connsiteX12" fmla="*/ 2021840 w 2682240"/>
                <a:gd name="connsiteY12" fmla="*/ 853440 h 1046480"/>
                <a:gd name="connsiteX13" fmla="*/ 1889760 w 2682240"/>
                <a:gd name="connsiteY13" fmla="*/ 812800 h 1046480"/>
                <a:gd name="connsiteX14" fmla="*/ 1828800 w 2682240"/>
                <a:gd name="connsiteY14" fmla="*/ 782320 h 1046480"/>
                <a:gd name="connsiteX15" fmla="*/ 1696720 w 2682240"/>
                <a:gd name="connsiteY15" fmla="*/ 731520 h 1046480"/>
                <a:gd name="connsiteX16" fmla="*/ 1574800 w 2682240"/>
                <a:gd name="connsiteY16" fmla="*/ 670560 h 1046480"/>
                <a:gd name="connsiteX17" fmla="*/ 1493520 w 2682240"/>
                <a:gd name="connsiteY17" fmla="*/ 629920 h 1046480"/>
                <a:gd name="connsiteX18" fmla="*/ 1432560 w 2682240"/>
                <a:gd name="connsiteY18" fmla="*/ 609600 h 1046480"/>
                <a:gd name="connsiteX19" fmla="*/ 1361440 w 2682240"/>
                <a:gd name="connsiteY19" fmla="*/ 579120 h 1046480"/>
                <a:gd name="connsiteX20" fmla="*/ 1290320 w 2682240"/>
                <a:gd name="connsiteY20" fmla="*/ 538480 h 1046480"/>
                <a:gd name="connsiteX21" fmla="*/ 1219200 w 2682240"/>
                <a:gd name="connsiteY21" fmla="*/ 487680 h 1046480"/>
                <a:gd name="connsiteX22" fmla="*/ 1178560 w 2682240"/>
                <a:gd name="connsiteY22" fmla="*/ 467360 h 1046480"/>
                <a:gd name="connsiteX23" fmla="*/ 1087120 w 2682240"/>
                <a:gd name="connsiteY23" fmla="*/ 396240 h 1046480"/>
                <a:gd name="connsiteX24" fmla="*/ 1026160 w 2682240"/>
                <a:gd name="connsiteY24" fmla="*/ 355600 h 1046480"/>
                <a:gd name="connsiteX25" fmla="*/ 995680 w 2682240"/>
                <a:gd name="connsiteY25" fmla="*/ 325120 h 1046480"/>
                <a:gd name="connsiteX26" fmla="*/ 934720 w 2682240"/>
                <a:gd name="connsiteY26" fmla="*/ 284480 h 1046480"/>
                <a:gd name="connsiteX27" fmla="*/ 914400 w 2682240"/>
                <a:gd name="connsiteY27" fmla="*/ 254000 h 1046480"/>
                <a:gd name="connsiteX28" fmla="*/ 853440 w 2682240"/>
                <a:gd name="connsiteY28" fmla="*/ 203200 h 1046480"/>
                <a:gd name="connsiteX29" fmla="*/ 772160 w 2682240"/>
                <a:gd name="connsiteY29" fmla="*/ 132080 h 1046480"/>
                <a:gd name="connsiteX30" fmla="*/ 701040 w 2682240"/>
                <a:gd name="connsiteY30" fmla="*/ 91440 h 1046480"/>
                <a:gd name="connsiteX31" fmla="*/ 660400 w 2682240"/>
                <a:gd name="connsiteY31" fmla="*/ 71120 h 1046480"/>
                <a:gd name="connsiteX32" fmla="*/ 629920 w 2682240"/>
                <a:gd name="connsiteY32" fmla="*/ 40640 h 1046480"/>
                <a:gd name="connsiteX33" fmla="*/ 579120 w 2682240"/>
                <a:gd name="connsiteY33" fmla="*/ 30480 h 1046480"/>
                <a:gd name="connsiteX34" fmla="*/ 467360 w 2682240"/>
                <a:gd name="connsiteY34" fmla="*/ 0 h 1046480"/>
                <a:gd name="connsiteX35" fmla="*/ 193040 w 2682240"/>
                <a:gd name="connsiteY35" fmla="*/ 10160 h 1046480"/>
                <a:gd name="connsiteX36" fmla="*/ 132080 w 2682240"/>
                <a:gd name="connsiteY36" fmla="*/ 30480 h 1046480"/>
                <a:gd name="connsiteX37" fmla="*/ 71120 w 2682240"/>
                <a:gd name="connsiteY37" fmla="*/ 60960 h 1046480"/>
                <a:gd name="connsiteX38" fmla="*/ 0 w 2682240"/>
                <a:gd name="connsiteY38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77440 w 2682240"/>
                <a:gd name="connsiteY6" fmla="*/ 965200 h 1046480"/>
                <a:gd name="connsiteX7" fmla="*/ 2306320 w 2682240"/>
                <a:gd name="connsiteY7" fmla="*/ 944880 h 1046480"/>
                <a:gd name="connsiteX8" fmla="*/ 2275840 w 2682240"/>
                <a:gd name="connsiteY8" fmla="*/ 934720 h 1046480"/>
                <a:gd name="connsiteX9" fmla="*/ 2153920 w 2682240"/>
                <a:gd name="connsiteY9" fmla="*/ 904240 h 1046480"/>
                <a:gd name="connsiteX10" fmla="*/ 2092960 w 2682240"/>
                <a:gd name="connsiteY10" fmla="*/ 883920 h 1046480"/>
                <a:gd name="connsiteX11" fmla="*/ 2021840 w 2682240"/>
                <a:gd name="connsiteY11" fmla="*/ 853440 h 1046480"/>
                <a:gd name="connsiteX12" fmla="*/ 1889760 w 2682240"/>
                <a:gd name="connsiteY12" fmla="*/ 812800 h 1046480"/>
                <a:gd name="connsiteX13" fmla="*/ 1828800 w 2682240"/>
                <a:gd name="connsiteY13" fmla="*/ 782320 h 1046480"/>
                <a:gd name="connsiteX14" fmla="*/ 1696720 w 2682240"/>
                <a:gd name="connsiteY14" fmla="*/ 731520 h 1046480"/>
                <a:gd name="connsiteX15" fmla="*/ 1574800 w 2682240"/>
                <a:gd name="connsiteY15" fmla="*/ 670560 h 1046480"/>
                <a:gd name="connsiteX16" fmla="*/ 1493520 w 2682240"/>
                <a:gd name="connsiteY16" fmla="*/ 629920 h 1046480"/>
                <a:gd name="connsiteX17" fmla="*/ 1432560 w 2682240"/>
                <a:gd name="connsiteY17" fmla="*/ 609600 h 1046480"/>
                <a:gd name="connsiteX18" fmla="*/ 1361440 w 2682240"/>
                <a:gd name="connsiteY18" fmla="*/ 579120 h 1046480"/>
                <a:gd name="connsiteX19" fmla="*/ 1290320 w 2682240"/>
                <a:gd name="connsiteY19" fmla="*/ 538480 h 1046480"/>
                <a:gd name="connsiteX20" fmla="*/ 1219200 w 2682240"/>
                <a:gd name="connsiteY20" fmla="*/ 487680 h 1046480"/>
                <a:gd name="connsiteX21" fmla="*/ 1178560 w 2682240"/>
                <a:gd name="connsiteY21" fmla="*/ 467360 h 1046480"/>
                <a:gd name="connsiteX22" fmla="*/ 1087120 w 2682240"/>
                <a:gd name="connsiteY22" fmla="*/ 396240 h 1046480"/>
                <a:gd name="connsiteX23" fmla="*/ 1026160 w 2682240"/>
                <a:gd name="connsiteY23" fmla="*/ 355600 h 1046480"/>
                <a:gd name="connsiteX24" fmla="*/ 995680 w 2682240"/>
                <a:gd name="connsiteY24" fmla="*/ 325120 h 1046480"/>
                <a:gd name="connsiteX25" fmla="*/ 934720 w 2682240"/>
                <a:gd name="connsiteY25" fmla="*/ 284480 h 1046480"/>
                <a:gd name="connsiteX26" fmla="*/ 914400 w 2682240"/>
                <a:gd name="connsiteY26" fmla="*/ 254000 h 1046480"/>
                <a:gd name="connsiteX27" fmla="*/ 853440 w 2682240"/>
                <a:gd name="connsiteY27" fmla="*/ 203200 h 1046480"/>
                <a:gd name="connsiteX28" fmla="*/ 772160 w 2682240"/>
                <a:gd name="connsiteY28" fmla="*/ 132080 h 1046480"/>
                <a:gd name="connsiteX29" fmla="*/ 701040 w 2682240"/>
                <a:gd name="connsiteY29" fmla="*/ 91440 h 1046480"/>
                <a:gd name="connsiteX30" fmla="*/ 660400 w 2682240"/>
                <a:gd name="connsiteY30" fmla="*/ 71120 h 1046480"/>
                <a:gd name="connsiteX31" fmla="*/ 629920 w 2682240"/>
                <a:gd name="connsiteY31" fmla="*/ 40640 h 1046480"/>
                <a:gd name="connsiteX32" fmla="*/ 579120 w 2682240"/>
                <a:gd name="connsiteY32" fmla="*/ 30480 h 1046480"/>
                <a:gd name="connsiteX33" fmla="*/ 467360 w 2682240"/>
                <a:gd name="connsiteY33" fmla="*/ 0 h 1046480"/>
                <a:gd name="connsiteX34" fmla="*/ 193040 w 2682240"/>
                <a:gd name="connsiteY34" fmla="*/ 10160 h 1046480"/>
                <a:gd name="connsiteX35" fmla="*/ 132080 w 2682240"/>
                <a:gd name="connsiteY35" fmla="*/ 30480 h 1046480"/>
                <a:gd name="connsiteX36" fmla="*/ 71120 w 2682240"/>
                <a:gd name="connsiteY36" fmla="*/ 60960 h 1046480"/>
                <a:gd name="connsiteX37" fmla="*/ 0 w 2682240"/>
                <a:gd name="connsiteY37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519680 w 2682240"/>
                <a:gd name="connsiteY3" fmla="*/ 1016000 h 1046480"/>
                <a:gd name="connsiteX4" fmla="*/ 2458720 w 2682240"/>
                <a:gd name="connsiteY4" fmla="*/ 995680 h 1046480"/>
                <a:gd name="connsiteX5" fmla="*/ 2407920 w 2682240"/>
                <a:gd name="connsiteY5" fmla="*/ 985520 h 1046480"/>
                <a:gd name="connsiteX6" fmla="*/ 2306320 w 2682240"/>
                <a:gd name="connsiteY6" fmla="*/ 944880 h 1046480"/>
                <a:gd name="connsiteX7" fmla="*/ 2275840 w 2682240"/>
                <a:gd name="connsiteY7" fmla="*/ 934720 h 1046480"/>
                <a:gd name="connsiteX8" fmla="*/ 2153920 w 2682240"/>
                <a:gd name="connsiteY8" fmla="*/ 904240 h 1046480"/>
                <a:gd name="connsiteX9" fmla="*/ 2092960 w 2682240"/>
                <a:gd name="connsiteY9" fmla="*/ 883920 h 1046480"/>
                <a:gd name="connsiteX10" fmla="*/ 2021840 w 2682240"/>
                <a:gd name="connsiteY10" fmla="*/ 853440 h 1046480"/>
                <a:gd name="connsiteX11" fmla="*/ 1889760 w 2682240"/>
                <a:gd name="connsiteY11" fmla="*/ 812800 h 1046480"/>
                <a:gd name="connsiteX12" fmla="*/ 1828800 w 2682240"/>
                <a:gd name="connsiteY12" fmla="*/ 782320 h 1046480"/>
                <a:gd name="connsiteX13" fmla="*/ 1696720 w 2682240"/>
                <a:gd name="connsiteY13" fmla="*/ 731520 h 1046480"/>
                <a:gd name="connsiteX14" fmla="*/ 1574800 w 2682240"/>
                <a:gd name="connsiteY14" fmla="*/ 670560 h 1046480"/>
                <a:gd name="connsiteX15" fmla="*/ 1493520 w 2682240"/>
                <a:gd name="connsiteY15" fmla="*/ 629920 h 1046480"/>
                <a:gd name="connsiteX16" fmla="*/ 1432560 w 2682240"/>
                <a:gd name="connsiteY16" fmla="*/ 609600 h 1046480"/>
                <a:gd name="connsiteX17" fmla="*/ 1361440 w 2682240"/>
                <a:gd name="connsiteY17" fmla="*/ 579120 h 1046480"/>
                <a:gd name="connsiteX18" fmla="*/ 1290320 w 2682240"/>
                <a:gd name="connsiteY18" fmla="*/ 538480 h 1046480"/>
                <a:gd name="connsiteX19" fmla="*/ 1219200 w 2682240"/>
                <a:gd name="connsiteY19" fmla="*/ 487680 h 1046480"/>
                <a:gd name="connsiteX20" fmla="*/ 1178560 w 2682240"/>
                <a:gd name="connsiteY20" fmla="*/ 467360 h 1046480"/>
                <a:gd name="connsiteX21" fmla="*/ 1087120 w 2682240"/>
                <a:gd name="connsiteY21" fmla="*/ 396240 h 1046480"/>
                <a:gd name="connsiteX22" fmla="*/ 1026160 w 2682240"/>
                <a:gd name="connsiteY22" fmla="*/ 355600 h 1046480"/>
                <a:gd name="connsiteX23" fmla="*/ 995680 w 2682240"/>
                <a:gd name="connsiteY23" fmla="*/ 325120 h 1046480"/>
                <a:gd name="connsiteX24" fmla="*/ 934720 w 2682240"/>
                <a:gd name="connsiteY24" fmla="*/ 284480 h 1046480"/>
                <a:gd name="connsiteX25" fmla="*/ 914400 w 2682240"/>
                <a:gd name="connsiteY25" fmla="*/ 254000 h 1046480"/>
                <a:gd name="connsiteX26" fmla="*/ 853440 w 2682240"/>
                <a:gd name="connsiteY26" fmla="*/ 203200 h 1046480"/>
                <a:gd name="connsiteX27" fmla="*/ 772160 w 2682240"/>
                <a:gd name="connsiteY27" fmla="*/ 132080 h 1046480"/>
                <a:gd name="connsiteX28" fmla="*/ 701040 w 2682240"/>
                <a:gd name="connsiteY28" fmla="*/ 91440 h 1046480"/>
                <a:gd name="connsiteX29" fmla="*/ 660400 w 2682240"/>
                <a:gd name="connsiteY29" fmla="*/ 71120 h 1046480"/>
                <a:gd name="connsiteX30" fmla="*/ 629920 w 2682240"/>
                <a:gd name="connsiteY30" fmla="*/ 40640 h 1046480"/>
                <a:gd name="connsiteX31" fmla="*/ 579120 w 2682240"/>
                <a:gd name="connsiteY31" fmla="*/ 30480 h 1046480"/>
                <a:gd name="connsiteX32" fmla="*/ 467360 w 2682240"/>
                <a:gd name="connsiteY32" fmla="*/ 0 h 1046480"/>
                <a:gd name="connsiteX33" fmla="*/ 193040 w 2682240"/>
                <a:gd name="connsiteY33" fmla="*/ 10160 h 1046480"/>
                <a:gd name="connsiteX34" fmla="*/ 132080 w 2682240"/>
                <a:gd name="connsiteY34" fmla="*/ 30480 h 1046480"/>
                <a:gd name="connsiteX35" fmla="*/ 71120 w 2682240"/>
                <a:gd name="connsiteY35" fmla="*/ 60960 h 1046480"/>
                <a:gd name="connsiteX36" fmla="*/ 0 w 2682240"/>
                <a:gd name="connsiteY36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560320 w 2682240"/>
                <a:gd name="connsiteY2" fmla="*/ 1026160 h 1046480"/>
                <a:gd name="connsiteX3" fmla="*/ 2458720 w 2682240"/>
                <a:gd name="connsiteY3" fmla="*/ 995680 h 1046480"/>
                <a:gd name="connsiteX4" fmla="*/ 2407920 w 2682240"/>
                <a:gd name="connsiteY4" fmla="*/ 985520 h 1046480"/>
                <a:gd name="connsiteX5" fmla="*/ 2306320 w 2682240"/>
                <a:gd name="connsiteY5" fmla="*/ 944880 h 1046480"/>
                <a:gd name="connsiteX6" fmla="*/ 2275840 w 2682240"/>
                <a:gd name="connsiteY6" fmla="*/ 934720 h 1046480"/>
                <a:gd name="connsiteX7" fmla="*/ 2153920 w 2682240"/>
                <a:gd name="connsiteY7" fmla="*/ 904240 h 1046480"/>
                <a:gd name="connsiteX8" fmla="*/ 2092960 w 2682240"/>
                <a:gd name="connsiteY8" fmla="*/ 883920 h 1046480"/>
                <a:gd name="connsiteX9" fmla="*/ 2021840 w 2682240"/>
                <a:gd name="connsiteY9" fmla="*/ 853440 h 1046480"/>
                <a:gd name="connsiteX10" fmla="*/ 1889760 w 2682240"/>
                <a:gd name="connsiteY10" fmla="*/ 812800 h 1046480"/>
                <a:gd name="connsiteX11" fmla="*/ 1828800 w 2682240"/>
                <a:gd name="connsiteY11" fmla="*/ 782320 h 1046480"/>
                <a:gd name="connsiteX12" fmla="*/ 1696720 w 2682240"/>
                <a:gd name="connsiteY12" fmla="*/ 731520 h 1046480"/>
                <a:gd name="connsiteX13" fmla="*/ 1574800 w 2682240"/>
                <a:gd name="connsiteY13" fmla="*/ 670560 h 1046480"/>
                <a:gd name="connsiteX14" fmla="*/ 1493520 w 2682240"/>
                <a:gd name="connsiteY14" fmla="*/ 629920 h 1046480"/>
                <a:gd name="connsiteX15" fmla="*/ 1432560 w 2682240"/>
                <a:gd name="connsiteY15" fmla="*/ 609600 h 1046480"/>
                <a:gd name="connsiteX16" fmla="*/ 1361440 w 2682240"/>
                <a:gd name="connsiteY16" fmla="*/ 579120 h 1046480"/>
                <a:gd name="connsiteX17" fmla="*/ 1290320 w 2682240"/>
                <a:gd name="connsiteY17" fmla="*/ 538480 h 1046480"/>
                <a:gd name="connsiteX18" fmla="*/ 1219200 w 2682240"/>
                <a:gd name="connsiteY18" fmla="*/ 487680 h 1046480"/>
                <a:gd name="connsiteX19" fmla="*/ 1178560 w 2682240"/>
                <a:gd name="connsiteY19" fmla="*/ 467360 h 1046480"/>
                <a:gd name="connsiteX20" fmla="*/ 1087120 w 2682240"/>
                <a:gd name="connsiteY20" fmla="*/ 396240 h 1046480"/>
                <a:gd name="connsiteX21" fmla="*/ 1026160 w 2682240"/>
                <a:gd name="connsiteY21" fmla="*/ 355600 h 1046480"/>
                <a:gd name="connsiteX22" fmla="*/ 995680 w 2682240"/>
                <a:gd name="connsiteY22" fmla="*/ 325120 h 1046480"/>
                <a:gd name="connsiteX23" fmla="*/ 934720 w 2682240"/>
                <a:gd name="connsiteY23" fmla="*/ 284480 h 1046480"/>
                <a:gd name="connsiteX24" fmla="*/ 914400 w 2682240"/>
                <a:gd name="connsiteY24" fmla="*/ 254000 h 1046480"/>
                <a:gd name="connsiteX25" fmla="*/ 853440 w 2682240"/>
                <a:gd name="connsiteY25" fmla="*/ 203200 h 1046480"/>
                <a:gd name="connsiteX26" fmla="*/ 772160 w 2682240"/>
                <a:gd name="connsiteY26" fmla="*/ 132080 h 1046480"/>
                <a:gd name="connsiteX27" fmla="*/ 701040 w 2682240"/>
                <a:gd name="connsiteY27" fmla="*/ 91440 h 1046480"/>
                <a:gd name="connsiteX28" fmla="*/ 660400 w 2682240"/>
                <a:gd name="connsiteY28" fmla="*/ 71120 h 1046480"/>
                <a:gd name="connsiteX29" fmla="*/ 629920 w 2682240"/>
                <a:gd name="connsiteY29" fmla="*/ 40640 h 1046480"/>
                <a:gd name="connsiteX30" fmla="*/ 579120 w 2682240"/>
                <a:gd name="connsiteY30" fmla="*/ 30480 h 1046480"/>
                <a:gd name="connsiteX31" fmla="*/ 467360 w 2682240"/>
                <a:gd name="connsiteY31" fmla="*/ 0 h 1046480"/>
                <a:gd name="connsiteX32" fmla="*/ 193040 w 2682240"/>
                <a:gd name="connsiteY32" fmla="*/ 10160 h 1046480"/>
                <a:gd name="connsiteX33" fmla="*/ 132080 w 2682240"/>
                <a:gd name="connsiteY33" fmla="*/ 30480 h 1046480"/>
                <a:gd name="connsiteX34" fmla="*/ 71120 w 2682240"/>
                <a:gd name="connsiteY34" fmla="*/ 60960 h 1046480"/>
                <a:gd name="connsiteX35" fmla="*/ 0 w 2682240"/>
                <a:gd name="connsiteY35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458720 w 2682240"/>
                <a:gd name="connsiteY2" fmla="*/ 995680 h 1046480"/>
                <a:gd name="connsiteX3" fmla="*/ 2407920 w 2682240"/>
                <a:gd name="connsiteY3" fmla="*/ 985520 h 1046480"/>
                <a:gd name="connsiteX4" fmla="*/ 2306320 w 2682240"/>
                <a:gd name="connsiteY4" fmla="*/ 944880 h 1046480"/>
                <a:gd name="connsiteX5" fmla="*/ 2275840 w 2682240"/>
                <a:gd name="connsiteY5" fmla="*/ 934720 h 1046480"/>
                <a:gd name="connsiteX6" fmla="*/ 2153920 w 2682240"/>
                <a:gd name="connsiteY6" fmla="*/ 904240 h 1046480"/>
                <a:gd name="connsiteX7" fmla="*/ 2092960 w 2682240"/>
                <a:gd name="connsiteY7" fmla="*/ 883920 h 1046480"/>
                <a:gd name="connsiteX8" fmla="*/ 2021840 w 2682240"/>
                <a:gd name="connsiteY8" fmla="*/ 853440 h 1046480"/>
                <a:gd name="connsiteX9" fmla="*/ 1889760 w 2682240"/>
                <a:gd name="connsiteY9" fmla="*/ 812800 h 1046480"/>
                <a:gd name="connsiteX10" fmla="*/ 1828800 w 2682240"/>
                <a:gd name="connsiteY10" fmla="*/ 782320 h 1046480"/>
                <a:gd name="connsiteX11" fmla="*/ 1696720 w 2682240"/>
                <a:gd name="connsiteY11" fmla="*/ 731520 h 1046480"/>
                <a:gd name="connsiteX12" fmla="*/ 1574800 w 2682240"/>
                <a:gd name="connsiteY12" fmla="*/ 670560 h 1046480"/>
                <a:gd name="connsiteX13" fmla="*/ 1493520 w 2682240"/>
                <a:gd name="connsiteY13" fmla="*/ 629920 h 1046480"/>
                <a:gd name="connsiteX14" fmla="*/ 1432560 w 2682240"/>
                <a:gd name="connsiteY14" fmla="*/ 609600 h 1046480"/>
                <a:gd name="connsiteX15" fmla="*/ 1361440 w 2682240"/>
                <a:gd name="connsiteY15" fmla="*/ 579120 h 1046480"/>
                <a:gd name="connsiteX16" fmla="*/ 1290320 w 2682240"/>
                <a:gd name="connsiteY16" fmla="*/ 538480 h 1046480"/>
                <a:gd name="connsiteX17" fmla="*/ 1219200 w 2682240"/>
                <a:gd name="connsiteY17" fmla="*/ 487680 h 1046480"/>
                <a:gd name="connsiteX18" fmla="*/ 1178560 w 2682240"/>
                <a:gd name="connsiteY18" fmla="*/ 467360 h 1046480"/>
                <a:gd name="connsiteX19" fmla="*/ 1087120 w 2682240"/>
                <a:gd name="connsiteY19" fmla="*/ 396240 h 1046480"/>
                <a:gd name="connsiteX20" fmla="*/ 1026160 w 2682240"/>
                <a:gd name="connsiteY20" fmla="*/ 355600 h 1046480"/>
                <a:gd name="connsiteX21" fmla="*/ 995680 w 2682240"/>
                <a:gd name="connsiteY21" fmla="*/ 325120 h 1046480"/>
                <a:gd name="connsiteX22" fmla="*/ 934720 w 2682240"/>
                <a:gd name="connsiteY22" fmla="*/ 284480 h 1046480"/>
                <a:gd name="connsiteX23" fmla="*/ 914400 w 2682240"/>
                <a:gd name="connsiteY23" fmla="*/ 254000 h 1046480"/>
                <a:gd name="connsiteX24" fmla="*/ 853440 w 2682240"/>
                <a:gd name="connsiteY24" fmla="*/ 203200 h 1046480"/>
                <a:gd name="connsiteX25" fmla="*/ 772160 w 2682240"/>
                <a:gd name="connsiteY25" fmla="*/ 132080 h 1046480"/>
                <a:gd name="connsiteX26" fmla="*/ 701040 w 2682240"/>
                <a:gd name="connsiteY26" fmla="*/ 91440 h 1046480"/>
                <a:gd name="connsiteX27" fmla="*/ 660400 w 2682240"/>
                <a:gd name="connsiteY27" fmla="*/ 71120 h 1046480"/>
                <a:gd name="connsiteX28" fmla="*/ 629920 w 2682240"/>
                <a:gd name="connsiteY28" fmla="*/ 40640 h 1046480"/>
                <a:gd name="connsiteX29" fmla="*/ 579120 w 2682240"/>
                <a:gd name="connsiteY29" fmla="*/ 30480 h 1046480"/>
                <a:gd name="connsiteX30" fmla="*/ 467360 w 2682240"/>
                <a:gd name="connsiteY30" fmla="*/ 0 h 1046480"/>
                <a:gd name="connsiteX31" fmla="*/ 193040 w 2682240"/>
                <a:gd name="connsiteY31" fmla="*/ 10160 h 1046480"/>
                <a:gd name="connsiteX32" fmla="*/ 132080 w 2682240"/>
                <a:gd name="connsiteY32" fmla="*/ 30480 h 1046480"/>
                <a:gd name="connsiteX33" fmla="*/ 71120 w 2682240"/>
                <a:gd name="connsiteY33" fmla="*/ 60960 h 1046480"/>
                <a:gd name="connsiteX34" fmla="*/ 0 w 2682240"/>
                <a:gd name="connsiteY34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458720 w 2682240"/>
                <a:gd name="connsiteY2" fmla="*/ 995680 h 1046480"/>
                <a:gd name="connsiteX3" fmla="*/ 2306320 w 2682240"/>
                <a:gd name="connsiteY3" fmla="*/ 944880 h 1046480"/>
                <a:gd name="connsiteX4" fmla="*/ 2275840 w 2682240"/>
                <a:gd name="connsiteY4" fmla="*/ 934720 h 1046480"/>
                <a:gd name="connsiteX5" fmla="*/ 2153920 w 2682240"/>
                <a:gd name="connsiteY5" fmla="*/ 904240 h 1046480"/>
                <a:gd name="connsiteX6" fmla="*/ 2092960 w 2682240"/>
                <a:gd name="connsiteY6" fmla="*/ 883920 h 1046480"/>
                <a:gd name="connsiteX7" fmla="*/ 2021840 w 2682240"/>
                <a:gd name="connsiteY7" fmla="*/ 853440 h 1046480"/>
                <a:gd name="connsiteX8" fmla="*/ 1889760 w 2682240"/>
                <a:gd name="connsiteY8" fmla="*/ 812800 h 1046480"/>
                <a:gd name="connsiteX9" fmla="*/ 1828800 w 2682240"/>
                <a:gd name="connsiteY9" fmla="*/ 782320 h 1046480"/>
                <a:gd name="connsiteX10" fmla="*/ 1696720 w 2682240"/>
                <a:gd name="connsiteY10" fmla="*/ 731520 h 1046480"/>
                <a:gd name="connsiteX11" fmla="*/ 1574800 w 2682240"/>
                <a:gd name="connsiteY11" fmla="*/ 670560 h 1046480"/>
                <a:gd name="connsiteX12" fmla="*/ 1493520 w 2682240"/>
                <a:gd name="connsiteY12" fmla="*/ 629920 h 1046480"/>
                <a:gd name="connsiteX13" fmla="*/ 1432560 w 2682240"/>
                <a:gd name="connsiteY13" fmla="*/ 609600 h 1046480"/>
                <a:gd name="connsiteX14" fmla="*/ 1361440 w 2682240"/>
                <a:gd name="connsiteY14" fmla="*/ 579120 h 1046480"/>
                <a:gd name="connsiteX15" fmla="*/ 1290320 w 2682240"/>
                <a:gd name="connsiteY15" fmla="*/ 538480 h 1046480"/>
                <a:gd name="connsiteX16" fmla="*/ 1219200 w 2682240"/>
                <a:gd name="connsiteY16" fmla="*/ 487680 h 1046480"/>
                <a:gd name="connsiteX17" fmla="*/ 1178560 w 2682240"/>
                <a:gd name="connsiteY17" fmla="*/ 467360 h 1046480"/>
                <a:gd name="connsiteX18" fmla="*/ 1087120 w 2682240"/>
                <a:gd name="connsiteY18" fmla="*/ 396240 h 1046480"/>
                <a:gd name="connsiteX19" fmla="*/ 1026160 w 2682240"/>
                <a:gd name="connsiteY19" fmla="*/ 355600 h 1046480"/>
                <a:gd name="connsiteX20" fmla="*/ 995680 w 2682240"/>
                <a:gd name="connsiteY20" fmla="*/ 325120 h 1046480"/>
                <a:gd name="connsiteX21" fmla="*/ 934720 w 2682240"/>
                <a:gd name="connsiteY21" fmla="*/ 284480 h 1046480"/>
                <a:gd name="connsiteX22" fmla="*/ 914400 w 2682240"/>
                <a:gd name="connsiteY22" fmla="*/ 254000 h 1046480"/>
                <a:gd name="connsiteX23" fmla="*/ 853440 w 2682240"/>
                <a:gd name="connsiteY23" fmla="*/ 203200 h 1046480"/>
                <a:gd name="connsiteX24" fmla="*/ 772160 w 2682240"/>
                <a:gd name="connsiteY24" fmla="*/ 132080 h 1046480"/>
                <a:gd name="connsiteX25" fmla="*/ 701040 w 2682240"/>
                <a:gd name="connsiteY25" fmla="*/ 91440 h 1046480"/>
                <a:gd name="connsiteX26" fmla="*/ 660400 w 2682240"/>
                <a:gd name="connsiteY26" fmla="*/ 71120 h 1046480"/>
                <a:gd name="connsiteX27" fmla="*/ 629920 w 2682240"/>
                <a:gd name="connsiteY27" fmla="*/ 40640 h 1046480"/>
                <a:gd name="connsiteX28" fmla="*/ 579120 w 2682240"/>
                <a:gd name="connsiteY28" fmla="*/ 30480 h 1046480"/>
                <a:gd name="connsiteX29" fmla="*/ 467360 w 2682240"/>
                <a:gd name="connsiteY29" fmla="*/ 0 h 1046480"/>
                <a:gd name="connsiteX30" fmla="*/ 193040 w 2682240"/>
                <a:gd name="connsiteY30" fmla="*/ 10160 h 1046480"/>
                <a:gd name="connsiteX31" fmla="*/ 132080 w 2682240"/>
                <a:gd name="connsiteY31" fmla="*/ 30480 h 1046480"/>
                <a:gd name="connsiteX32" fmla="*/ 71120 w 2682240"/>
                <a:gd name="connsiteY32" fmla="*/ 60960 h 1046480"/>
                <a:gd name="connsiteX33" fmla="*/ 0 w 2682240"/>
                <a:gd name="connsiteY33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458720 w 2682240"/>
                <a:gd name="connsiteY2" fmla="*/ 995680 h 1046480"/>
                <a:gd name="connsiteX3" fmla="*/ 2306320 w 2682240"/>
                <a:gd name="connsiteY3" fmla="*/ 944880 h 1046480"/>
                <a:gd name="connsiteX4" fmla="*/ 2153920 w 2682240"/>
                <a:gd name="connsiteY4" fmla="*/ 904240 h 1046480"/>
                <a:gd name="connsiteX5" fmla="*/ 2092960 w 2682240"/>
                <a:gd name="connsiteY5" fmla="*/ 883920 h 1046480"/>
                <a:gd name="connsiteX6" fmla="*/ 2021840 w 2682240"/>
                <a:gd name="connsiteY6" fmla="*/ 853440 h 1046480"/>
                <a:gd name="connsiteX7" fmla="*/ 1889760 w 2682240"/>
                <a:gd name="connsiteY7" fmla="*/ 812800 h 1046480"/>
                <a:gd name="connsiteX8" fmla="*/ 1828800 w 2682240"/>
                <a:gd name="connsiteY8" fmla="*/ 782320 h 1046480"/>
                <a:gd name="connsiteX9" fmla="*/ 1696720 w 2682240"/>
                <a:gd name="connsiteY9" fmla="*/ 731520 h 1046480"/>
                <a:gd name="connsiteX10" fmla="*/ 1574800 w 2682240"/>
                <a:gd name="connsiteY10" fmla="*/ 670560 h 1046480"/>
                <a:gd name="connsiteX11" fmla="*/ 1493520 w 2682240"/>
                <a:gd name="connsiteY11" fmla="*/ 629920 h 1046480"/>
                <a:gd name="connsiteX12" fmla="*/ 1432560 w 2682240"/>
                <a:gd name="connsiteY12" fmla="*/ 609600 h 1046480"/>
                <a:gd name="connsiteX13" fmla="*/ 1361440 w 2682240"/>
                <a:gd name="connsiteY13" fmla="*/ 579120 h 1046480"/>
                <a:gd name="connsiteX14" fmla="*/ 1290320 w 2682240"/>
                <a:gd name="connsiteY14" fmla="*/ 538480 h 1046480"/>
                <a:gd name="connsiteX15" fmla="*/ 1219200 w 2682240"/>
                <a:gd name="connsiteY15" fmla="*/ 487680 h 1046480"/>
                <a:gd name="connsiteX16" fmla="*/ 1178560 w 2682240"/>
                <a:gd name="connsiteY16" fmla="*/ 467360 h 1046480"/>
                <a:gd name="connsiteX17" fmla="*/ 1087120 w 2682240"/>
                <a:gd name="connsiteY17" fmla="*/ 396240 h 1046480"/>
                <a:gd name="connsiteX18" fmla="*/ 1026160 w 2682240"/>
                <a:gd name="connsiteY18" fmla="*/ 355600 h 1046480"/>
                <a:gd name="connsiteX19" fmla="*/ 995680 w 2682240"/>
                <a:gd name="connsiteY19" fmla="*/ 325120 h 1046480"/>
                <a:gd name="connsiteX20" fmla="*/ 934720 w 2682240"/>
                <a:gd name="connsiteY20" fmla="*/ 284480 h 1046480"/>
                <a:gd name="connsiteX21" fmla="*/ 914400 w 2682240"/>
                <a:gd name="connsiteY21" fmla="*/ 254000 h 1046480"/>
                <a:gd name="connsiteX22" fmla="*/ 853440 w 2682240"/>
                <a:gd name="connsiteY22" fmla="*/ 203200 h 1046480"/>
                <a:gd name="connsiteX23" fmla="*/ 772160 w 2682240"/>
                <a:gd name="connsiteY23" fmla="*/ 132080 h 1046480"/>
                <a:gd name="connsiteX24" fmla="*/ 701040 w 2682240"/>
                <a:gd name="connsiteY24" fmla="*/ 91440 h 1046480"/>
                <a:gd name="connsiteX25" fmla="*/ 660400 w 2682240"/>
                <a:gd name="connsiteY25" fmla="*/ 71120 h 1046480"/>
                <a:gd name="connsiteX26" fmla="*/ 629920 w 2682240"/>
                <a:gd name="connsiteY26" fmla="*/ 40640 h 1046480"/>
                <a:gd name="connsiteX27" fmla="*/ 579120 w 2682240"/>
                <a:gd name="connsiteY27" fmla="*/ 30480 h 1046480"/>
                <a:gd name="connsiteX28" fmla="*/ 467360 w 2682240"/>
                <a:gd name="connsiteY28" fmla="*/ 0 h 1046480"/>
                <a:gd name="connsiteX29" fmla="*/ 193040 w 2682240"/>
                <a:gd name="connsiteY29" fmla="*/ 10160 h 1046480"/>
                <a:gd name="connsiteX30" fmla="*/ 132080 w 2682240"/>
                <a:gd name="connsiteY30" fmla="*/ 30480 h 1046480"/>
                <a:gd name="connsiteX31" fmla="*/ 71120 w 2682240"/>
                <a:gd name="connsiteY31" fmla="*/ 60960 h 1046480"/>
                <a:gd name="connsiteX32" fmla="*/ 0 w 2682240"/>
                <a:gd name="connsiteY32" fmla="*/ 101600 h 1046480"/>
                <a:gd name="connsiteX0" fmla="*/ 2682240 w 2682240"/>
                <a:gd name="connsiteY0" fmla="*/ 1046480 h 1046480"/>
                <a:gd name="connsiteX1" fmla="*/ 2590800 w 2682240"/>
                <a:gd name="connsiteY1" fmla="*/ 1036320 h 1046480"/>
                <a:gd name="connsiteX2" fmla="*/ 2458720 w 2682240"/>
                <a:gd name="connsiteY2" fmla="*/ 995680 h 1046480"/>
                <a:gd name="connsiteX3" fmla="*/ 2153920 w 2682240"/>
                <a:gd name="connsiteY3" fmla="*/ 904240 h 1046480"/>
                <a:gd name="connsiteX4" fmla="*/ 2092960 w 2682240"/>
                <a:gd name="connsiteY4" fmla="*/ 883920 h 1046480"/>
                <a:gd name="connsiteX5" fmla="*/ 2021840 w 2682240"/>
                <a:gd name="connsiteY5" fmla="*/ 853440 h 1046480"/>
                <a:gd name="connsiteX6" fmla="*/ 1889760 w 2682240"/>
                <a:gd name="connsiteY6" fmla="*/ 812800 h 1046480"/>
                <a:gd name="connsiteX7" fmla="*/ 1828800 w 2682240"/>
                <a:gd name="connsiteY7" fmla="*/ 782320 h 1046480"/>
                <a:gd name="connsiteX8" fmla="*/ 1696720 w 2682240"/>
                <a:gd name="connsiteY8" fmla="*/ 731520 h 1046480"/>
                <a:gd name="connsiteX9" fmla="*/ 1574800 w 2682240"/>
                <a:gd name="connsiteY9" fmla="*/ 670560 h 1046480"/>
                <a:gd name="connsiteX10" fmla="*/ 1493520 w 2682240"/>
                <a:gd name="connsiteY10" fmla="*/ 629920 h 1046480"/>
                <a:gd name="connsiteX11" fmla="*/ 1432560 w 2682240"/>
                <a:gd name="connsiteY11" fmla="*/ 609600 h 1046480"/>
                <a:gd name="connsiteX12" fmla="*/ 1361440 w 2682240"/>
                <a:gd name="connsiteY12" fmla="*/ 579120 h 1046480"/>
                <a:gd name="connsiteX13" fmla="*/ 1290320 w 2682240"/>
                <a:gd name="connsiteY13" fmla="*/ 538480 h 1046480"/>
                <a:gd name="connsiteX14" fmla="*/ 1219200 w 2682240"/>
                <a:gd name="connsiteY14" fmla="*/ 487680 h 1046480"/>
                <a:gd name="connsiteX15" fmla="*/ 1178560 w 2682240"/>
                <a:gd name="connsiteY15" fmla="*/ 467360 h 1046480"/>
                <a:gd name="connsiteX16" fmla="*/ 1087120 w 2682240"/>
                <a:gd name="connsiteY16" fmla="*/ 396240 h 1046480"/>
                <a:gd name="connsiteX17" fmla="*/ 1026160 w 2682240"/>
                <a:gd name="connsiteY17" fmla="*/ 355600 h 1046480"/>
                <a:gd name="connsiteX18" fmla="*/ 995680 w 2682240"/>
                <a:gd name="connsiteY18" fmla="*/ 325120 h 1046480"/>
                <a:gd name="connsiteX19" fmla="*/ 934720 w 2682240"/>
                <a:gd name="connsiteY19" fmla="*/ 284480 h 1046480"/>
                <a:gd name="connsiteX20" fmla="*/ 914400 w 2682240"/>
                <a:gd name="connsiteY20" fmla="*/ 254000 h 1046480"/>
                <a:gd name="connsiteX21" fmla="*/ 853440 w 2682240"/>
                <a:gd name="connsiteY21" fmla="*/ 203200 h 1046480"/>
                <a:gd name="connsiteX22" fmla="*/ 772160 w 2682240"/>
                <a:gd name="connsiteY22" fmla="*/ 132080 h 1046480"/>
                <a:gd name="connsiteX23" fmla="*/ 701040 w 2682240"/>
                <a:gd name="connsiteY23" fmla="*/ 91440 h 1046480"/>
                <a:gd name="connsiteX24" fmla="*/ 660400 w 2682240"/>
                <a:gd name="connsiteY24" fmla="*/ 71120 h 1046480"/>
                <a:gd name="connsiteX25" fmla="*/ 629920 w 2682240"/>
                <a:gd name="connsiteY25" fmla="*/ 40640 h 1046480"/>
                <a:gd name="connsiteX26" fmla="*/ 579120 w 2682240"/>
                <a:gd name="connsiteY26" fmla="*/ 30480 h 1046480"/>
                <a:gd name="connsiteX27" fmla="*/ 467360 w 2682240"/>
                <a:gd name="connsiteY27" fmla="*/ 0 h 1046480"/>
                <a:gd name="connsiteX28" fmla="*/ 193040 w 2682240"/>
                <a:gd name="connsiteY28" fmla="*/ 10160 h 1046480"/>
                <a:gd name="connsiteX29" fmla="*/ 132080 w 2682240"/>
                <a:gd name="connsiteY29" fmla="*/ 30480 h 1046480"/>
                <a:gd name="connsiteX30" fmla="*/ 71120 w 2682240"/>
                <a:gd name="connsiteY30" fmla="*/ 60960 h 1046480"/>
                <a:gd name="connsiteX31" fmla="*/ 0 w 2682240"/>
                <a:gd name="connsiteY31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2092960 w 2682240"/>
                <a:gd name="connsiteY3" fmla="*/ 883920 h 1046480"/>
                <a:gd name="connsiteX4" fmla="*/ 2021840 w 2682240"/>
                <a:gd name="connsiteY4" fmla="*/ 853440 h 1046480"/>
                <a:gd name="connsiteX5" fmla="*/ 1889760 w 2682240"/>
                <a:gd name="connsiteY5" fmla="*/ 812800 h 1046480"/>
                <a:gd name="connsiteX6" fmla="*/ 1828800 w 2682240"/>
                <a:gd name="connsiteY6" fmla="*/ 782320 h 1046480"/>
                <a:gd name="connsiteX7" fmla="*/ 1696720 w 2682240"/>
                <a:gd name="connsiteY7" fmla="*/ 731520 h 1046480"/>
                <a:gd name="connsiteX8" fmla="*/ 1574800 w 2682240"/>
                <a:gd name="connsiteY8" fmla="*/ 670560 h 1046480"/>
                <a:gd name="connsiteX9" fmla="*/ 1493520 w 2682240"/>
                <a:gd name="connsiteY9" fmla="*/ 629920 h 1046480"/>
                <a:gd name="connsiteX10" fmla="*/ 1432560 w 2682240"/>
                <a:gd name="connsiteY10" fmla="*/ 609600 h 1046480"/>
                <a:gd name="connsiteX11" fmla="*/ 1361440 w 2682240"/>
                <a:gd name="connsiteY11" fmla="*/ 579120 h 1046480"/>
                <a:gd name="connsiteX12" fmla="*/ 1290320 w 2682240"/>
                <a:gd name="connsiteY12" fmla="*/ 538480 h 1046480"/>
                <a:gd name="connsiteX13" fmla="*/ 1219200 w 2682240"/>
                <a:gd name="connsiteY13" fmla="*/ 487680 h 1046480"/>
                <a:gd name="connsiteX14" fmla="*/ 1178560 w 2682240"/>
                <a:gd name="connsiteY14" fmla="*/ 467360 h 1046480"/>
                <a:gd name="connsiteX15" fmla="*/ 1087120 w 2682240"/>
                <a:gd name="connsiteY15" fmla="*/ 396240 h 1046480"/>
                <a:gd name="connsiteX16" fmla="*/ 1026160 w 2682240"/>
                <a:gd name="connsiteY16" fmla="*/ 355600 h 1046480"/>
                <a:gd name="connsiteX17" fmla="*/ 995680 w 2682240"/>
                <a:gd name="connsiteY17" fmla="*/ 325120 h 1046480"/>
                <a:gd name="connsiteX18" fmla="*/ 934720 w 2682240"/>
                <a:gd name="connsiteY18" fmla="*/ 284480 h 1046480"/>
                <a:gd name="connsiteX19" fmla="*/ 914400 w 2682240"/>
                <a:gd name="connsiteY19" fmla="*/ 254000 h 1046480"/>
                <a:gd name="connsiteX20" fmla="*/ 853440 w 2682240"/>
                <a:gd name="connsiteY20" fmla="*/ 203200 h 1046480"/>
                <a:gd name="connsiteX21" fmla="*/ 772160 w 2682240"/>
                <a:gd name="connsiteY21" fmla="*/ 132080 h 1046480"/>
                <a:gd name="connsiteX22" fmla="*/ 701040 w 2682240"/>
                <a:gd name="connsiteY22" fmla="*/ 91440 h 1046480"/>
                <a:gd name="connsiteX23" fmla="*/ 660400 w 2682240"/>
                <a:gd name="connsiteY23" fmla="*/ 71120 h 1046480"/>
                <a:gd name="connsiteX24" fmla="*/ 629920 w 2682240"/>
                <a:gd name="connsiteY24" fmla="*/ 40640 h 1046480"/>
                <a:gd name="connsiteX25" fmla="*/ 579120 w 2682240"/>
                <a:gd name="connsiteY25" fmla="*/ 30480 h 1046480"/>
                <a:gd name="connsiteX26" fmla="*/ 467360 w 2682240"/>
                <a:gd name="connsiteY26" fmla="*/ 0 h 1046480"/>
                <a:gd name="connsiteX27" fmla="*/ 193040 w 2682240"/>
                <a:gd name="connsiteY27" fmla="*/ 10160 h 1046480"/>
                <a:gd name="connsiteX28" fmla="*/ 132080 w 2682240"/>
                <a:gd name="connsiteY28" fmla="*/ 30480 h 1046480"/>
                <a:gd name="connsiteX29" fmla="*/ 71120 w 2682240"/>
                <a:gd name="connsiteY29" fmla="*/ 60960 h 1046480"/>
                <a:gd name="connsiteX30" fmla="*/ 0 w 2682240"/>
                <a:gd name="connsiteY30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2021840 w 2682240"/>
                <a:gd name="connsiteY3" fmla="*/ 853440 h 1046480"/>
                <a:gd name="connsiteX4" fmla="*/ 1889760 w 2682240"/>
                <a:gd name="connsiteY4" fmla="*/ 812800 h 1046480"/>
                <a:gd name="connsiteX5" fmla="*/ 1828800 w 2682240"/>
                <a:gd name="connsiteY5" fmla="*/ 782320 h 1046480"/>
                <a:gd name="connsiteX6" fmla="*/ 1696720 w 2682240"/>
                <a:gd name="connsiteY6" fmla="*/ 731520 h 1046480"/>
                <a:gd name="connsiteX7" fmla="*/ 1574800 w 2682240"/>
                <a:gd name="connsiteY7" fmla="*/ 670560 h 1046480"/>
                <a:gd name="connsiteX8" fmla="*/ 1493520 w 2682240"/>
                <a:gd name="connsiteY8" fmla="*/ 629920 h 1046480"/>
                <a:gd name="connsiteX9" fmla="*/ 1432560 w 2682240"/>
                <a:gd name="connsiteY9" fmla="*/ 609600 h 1046480"/>
                <a:gd name="connsiteX10" fmla="*/ 1361440 w 2682240"/>
                <a:gd name="connsiteY10" fmla="*/ 579120 h 1046480"/>
                <a:gd name="connsiteX11" fmla="*/ 1290320 w 2682240"/>
                <a:gd name="connsiteY11" fmla="*/ 538480 h 1046480"/>
                <a:gd name="connsiteX12" fmla="*/ 1219200 w 2682240"/>
                <a:gd name="connsiteY12" fmla="*/ 487680 h 1046480"/>
                <a:gd name="connsiteX13" fmla="*/ 1178560 w 2682240"/>
                <a:gd name="connsiteY13" fmla="*/ 467360 h 1046480"/>
                <a:gd name="connsiteX14" fmla="*/ 1087120 w 2682240"/>
                <a:gd name="connsiteY14" fmla="*/ 396240 h 1046480"/>
                <a:gd name="connsiteX15" fmla="*/ 1026160 w 2682240"/>
                <a:gd name="connsiteY15" fmla="*/ 355600 h 1046480"/>
                <a:gd name="connsiteX16" fmla="*/ 995680 w 2682240"/>
                <a:gd name="connsiteY16" fmla="*/ 325120 h 1046480"/>
                <a:gd name="connsiteX17" fmla="*/ 934720 w 2682240"/>
                <a:gd name="connsiteY17" fmla="*/ 284480 h 1046480"/>
                <a:gd name="connsiteX18" fmla="*/ 914400 w 2682240"/>
                <a:gd name="connsiteY18" fmla="*/ 254000 h 1046480"/>
                <a:gd name="connsiteX19" fmla="*/ 853440 w 2682240"/>
                <a:gd name="connsiteY19" fmla="*/ 203200 h 1046480"/>
                <a:gd name="connsiteX20" fmla="*/ 772160 w 2682240"/>
                <a:gd name="connsiteY20" fmla="*/ 132080 h 1046480"/>
                <a:gd name="connsiteX21" fmla="*/ 701040 w 2682240"/>
                <a:gd name="connsiteY21" fmla="*/ 91440 h 1046480"/>
                <a:gd name="connsiteX22" fmla="*/ 660400 w 2682240"/>
                <a:gd name="connsiteY22" fmla="*/ 71120 h 1046480"/>
                <a:gd name="connsiteX23" fmla="*/ 629920 w 2682240"/>
                <a:gd name="connsiteY23" fmla="*/ 40640 h 1046480"/>
                <a:gd name="connsiteX24" fmla="*/ 579120 w 2682240"/>
                <a:gd name="connsiteY24" fmla="*/ 30480 h 1046480"/>
                <a:gd name="connsiteX25" fmla="*/ 467360 w 2682240"/>
                <a:gd name="connsiteY25" fmla="*/ 0 h 1046480"/>
                <a:gd name="connsiteX26" fmla="*/ 193040 w 2682240"/>
                <a:gd name="connsiteY26" fmla="*/ 10160 h 1046480"/>
                <a:gd name="connsiteX27" fmla="*/ 132080 w 2682240"/>
                <a:gd name="connsiteY27" fmla="*/ 30480 h 1046480"/>
                <a:gd name="connsiteX28" fmla="*/ 71120 w 2682240"/>
                <a:gd name="connsiteY28" fmla="*/ 60960 h 1046480"/>
                <a:gd name="connsiteX29" fmla="*/ 0 w 2682240"/>
                <a:gd name="connsiteY29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828800 w 2682240"/>
                <a:gd name="connsiteY4" fmla="*/ 782320 h 1046480"/>
                <a:gd name="connsiteX5" fmla="*/ 1696720 w 2682240"/>
                <a:gd name="connsiteY5" fmla="*/ 731520 h 1046480"/>
                <a:gd name="connsiteX6" fmla="*/ 1574800 w 2682240"/>
                <a:gd name="connsiteY6" fmla="*/ 670560 h 1046480"/>
                <a:gd name="connsiteX7" fmla="*/ 1493520 w 2682240"/>
                <a:gd name="connsiteY7" fmla="*/ 629920 h 1046480"/>
                <a:gd name="connsiteX8" fmla="*/ 1432560 w 2682240"/>
                <a:gd name="connsiteY8" fmla="*/ 609600 h 1046480"/>
                <a:gd name="connsiteX9" fmla="*/ 1361440 w 2682240"/>
                <a:gd name="connsiteY9" fmla="*/ 579120 h 1046480"/>
                <a:gd name="connsiteX10" fmla="*/ 1290320 w 2682240"/>
                <a:gd name="connsiteY10" fmla="*/ 538480 h 1046480"/>
                <a:gd name="connsiteX11" fmla="*/ 1219200 w 2682240"/>
                <a:gd name="connsiteY11" fmla="*/ 487680 h 1046480"/>
                <a:gd name="connsiteX12" fmla="*/ 1178560 w 2682240"/>
                <a:gd name="connsiteY12" fmla="*/ 467360 h 1046480"/>
                <a:gd name="connsiteX13" fmla="*/ 1087120 w 2682240"/>
                <a:gd name="connsiteY13" fmla="*/ 396240 h 1046480"/>
                <a:gd name="connsiteX14" fmla="*/ 1026160 w 2682240"/>
                <a:gd name="connsiteY14" fmla="*/ 355600 h 1046480"/>
                <a:gd name="connsiteX15" fmla="*/ 995680 w 2682240"/>
                <a:gd name="connsiteY15" fmla="*/ 325120 h 1046480"/>
                <a:gd name="connsiteX16" fmla="*/ 934720 w 2682240"/>
                <a:gd name="connsiteY16" fmla="*/ 284480 h 1046480"/>
                <a:gd name="connsiteX17" fmla="*/ 914400 w 2682240"/>
                <a:gd name="connsiteY17" fmla="*/ 254000 h 1046480"/>
                <a:gd name="connsiteX18" fmla="*/ 853440 w 2682240"/>
                <a:gd name="connsiteY18" fmla="*/ 203200 h 1046480"/>
                <a:gd name="connsiteX19" fmla="*/ 772160 w 2682240"/>
                <a:gd name="connsiteY19" fmla="*/ 132080 h 1046480"/>
                <a:gd name="connsiteX20" fmla="*/ 701040 w 2682240"/>
                <a:gd name="connsiteY20" fmla="*/ 91440 h 1046480"/>
                <a:gd name="connsiteX21" fmla="*/ 660400 w 2682240"/>
                <a:gd name="connsiteY21" fmla="*/ 71120 h 1046480"/>
                <a:gd name="connsiteX22" fmla="*/ 629920 w 2682240"/>
                <a:gd name="connsiteY22" fmla="*/ 40640 h 1046480"/>
                <a:gd name="connsiteX23" fmla="*/ 579120 w 2682240"/>
                <a:gd name="connsiteY23" fmla="*/ 30480 h 1046480"/>
                <a:gd name="connsiteX24" fmla="*/ 467360 w 2682240"/>
                <a:gd name="connsiteY24" fmla="*/ 0 h 1046480"/>
                <a:gd name="connsiteX25" fmla="*/ 193040 w 2682240"/>
                <a:gd name="connsiteY25" fmla="*/ 10160 h 1046480"/>
                <a:gd name="connsiteX26" fmla="*/ 132080 w 2682240"/>
                <a:gd name="connsiteY26" fmla="*/ 30480 h 1046480"/>
                <a:gd name="connsiteX27" fmla="*/ 71120 w 2682240"/>
                <a:gd name="connsiteY27" fmla="*/ 60960 h 1046480"/>
                <a:gd name="connsiteX28" fmla="*/ 0 w 2682240"/>
                <a:gd name="connsiteY28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493520 w 2682240"/>
                <a:gd name="connsiteY6" fmla="*/ 629920 h 1046480"/>
                <a:gd name="connsiteX7" fmla="*/ 1432560 w 2682240"/>
                <a:gd name="connsiteY7" fmla="*/ 609600 h 1046480"/>
                <a:gd name="connsiteX8" fmla="*/ 1361440 w 2682240"/>
                <a:gd name="connsiteY8" fmla="*/ 579120 h 1046480"/>
                <a:gd name="connsiteX9" fmla="*/ 1290320 w 2682240"/>
                <a:gd name="connsiteY9" fmla="*/ 538480 h 1046480"/>
                <a:gd name="connsiteX10" fmla="*/ 1219200 w 2682240"/>
                <a:gd name="connsiteY10" fmla="*/ 487680 h 1046480"/>
                <a:gd name="connsiteX11" fmla="*/ 1178560 w 2682240"/>
                <a:gd name="connsiteY11" fmla="*/ 467360 h 1046480"/>
                <a:gd name="connsiteX12" fmla="*/ 1087120 w 2682240"/>
                <a:gd name="connsiteY12" fmla="*/ 396240 h 1046480"/>
                <a:gd name="connsiteX13" fmla="*/ 1026160 w 2682240"/>
                <a:gd name="connsiteY13" fmla="*/ 355600 h 1046480"/>
                <a:gd name="connsiteX14" fmla="*/ 995680 w 2682240"/>
                <a:gd name="connsiteY14" fmla="*/ 325120 h 1046480"/>
                <a:gd name="connsiteX15" fmla="*/ 934720 w 2682240"/>
                <a:gd name="connsiteY15" fmla="*/ 284480 h 1046480"/>
                <a:gd name="connsiteX16" fmla="*/ 914400 w 2682240"/>
                <a:gd name="connsiteY16" fmla="*/ 254000 h 1046480"/>
                <a:gd name="connsiteX17" fmla="*/ 853440 w 2682240"/>
                <a:gd name="connsiteY17" fmla="*/ 203200 h 1046480"/>
                <a:gd name="connsiteX18" fmla="*/ 772160 w 2682240"/>
                <a:gd name="connsiteY18" fmla="*/ 132080 h 1046480"/>
                <a:gd name="connsiteX19" fmla="*/ 701040 w 2682240"/>
                <a:gd name="connsiteY19" fmla="*/ 91440 h 1046480"/>
                <a:gd name="connsiteX20" fmla="*/ 660400 w 2682240"/>
                <a:gd name="connsiteY20" fmla="*/ 71120 h 1046480"/>
                <a:gd name="connsiteX21" fmla="*/ 629920 w 2682240"/>
                <a:gd name="connsiteY21" fmla="*/ 40640 h 1046480"/>
                <a:gd name="connsiteX22" fmla="*/ 579120 w 2682240"/>
                <a:gd name="connsiteY22" fmla="*/ 30480 h 1046480"/>
                <a:gd name="connsiteX23" fmla="*/ 467360 w 2682240"/>
                <a:gd name="connsiteY23" fmla="*/ 0 h 1046480"/>
                <a:gd name="connsiteX24" fmla="*/ 193040 w 2682240"/>
                <a:gd name="connsiteY24" fmla="*/ 10160 h 1046480"/>
                <a:gd name="connsiteX25" fmla="*/ 132080 w 2682240"/>
                <a:gd name="connsiteY25" fmla="*/ 30480 h 1046480"/>
                <a:gd name="connsiteX26" fmla="*/ 71120 w 2682240"/>
                <a:gd name="connsiteY26" fmla="*/ 60960 h 1046480"/>
                <a:gd name="connsiteX27" fmla="*/ 0 w 2682240"/>
                <a:gd name="connsiteY27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432560 w 2682240"/>
                <a:gd name="connsiteY6" fmla="*/ 609600 h 1046480"/>
                <a:gd name="connsiteX7" fmla="*/ 1361440 w 2682240"/>
                <a:gd name="connsiteY7" fmla="*/ 579120 h 1046480"/>
                <a:gd name="connsiteX8" fmla="*/ 1290320 w 2682240"/>
                <a:gd name="connsiteY8" fmla="*/ 538480 h 1046480"/>
                <a:gd name="connsiteX9" fmla="*/ 1219200 w 2682240"/>
                <a:gd name="connsiteY9" fmla="*/ 487680 h 1046480"/>
                <a:gd name="connsiteX10" fmla="*/ 1178560 w 2682240"/>
                <a:gd name="connsiteY10" fmla="*/ 467360 h 1046480"/>
                <a:gd name="connsiteX11" fmla="*/ 1087120 w 2682240"/>
                <a:gd name="connsiteY11" fmla="*/ 396240 h 1046480"/>
                <a:gd name="connsiteX12" fmla="*/ 1026160 w 2682240"/>
                <a:gd name="connsiteY12" fmla="*/ 355600 h 1046480"/>
                <a:gd name="connsiteX13" fmla="*/ 995680 w 2682240"/>
                <a:gd name="connsiteY13" fmla="*/ 325120 h 1046480"/>
                <a:gd name="connsiteX14" fmla="*/ 934720 w 2682240"/>
                <a:gd name="connsiteY14" fmla="*/ 284480 h 1046480"/>
                <a:gd name="connsiteX15" fmla="*/ 914400 w 2682240"/>
                <a:gd name="connsiteY15" fmla="*/ 254000 h 1046480"/>
                <a:gd name="connsiteX16" fmla="*/ 853440 w 2682240"/>
                <a:gd name="connsiteY16" fmla="*/ 203200 h 1046480"/>
                <a:gd name="connsiteX17" fmla="*/ 772160 w 2682240"/>
                <a:gd name="connsiteY17" fmla="*/ 132080 h 1046480"/>
                <a:gd name="connsiteX18" fmla="*/ 701040 w 2682240"/>
                <a:gd name="connsiteY18" fmla="*/ 91440 h 1046480"/>
                <a:gd name="connsiteX19" fmla="*/ 660400 w 2682240"/>
                <a:gd name="connsiteY19" fmla="*/ 71120 h 1046480"/>
                <a:gd name="connsiteX20" fmla="*/ 629920 w 2682240"/>
                <a:gd name="connsiteY20" fmla="*/ 40640 h 1046480"/>
                <a:gd name="connsiteX21" fmla="*/ 579120 w 2682240"/>
                <a:gd name="connsiteY21" fmla="*/ 30480 h 1046480"/>
                <a:gd name="connsiteX22" fmla="*/ 467360 w 2682240"/>
                <a:gd name="connsiteY22" fmla="*/ 0 h 1046480"/>
                <a:gd name="connsiteX23" fmla="*/ 193040 w 2682240"/>
                <a:gd name="connsiteY23" fmla="*/ 10160 h 1046480"/>
                <a:gd name="connsiteX24" fmla="*/ 132080 w 2682240"/>
                <a:gd name="connsiteY24" fmla="*/ 30480 h 1046480"/>
                <a:gd name="connsiteX25" fmla="*/ 71120 w 2682240"/>
                <a:gd name="connsiteY25" fmla="*/ 60960 h 1046480"/>
                <a:gd name="connsiteX26" fmla="*/ 0 w 2682240"/>
                <a:gd name="connsiteY26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290320 w 2682240"/>
                <a:gd name="connsiteY7" fmla="*/ 538480 h 1046480"/>
                <a:gd name="connsiteX8" fmla="*/ 1219200 w 2682240"/>
                <a:gd name="connsiteY8" fmla="*/ 487680 h 1046480"/>
                <a:gd name="connsiteX9" fmla="*/ 1178560 w 2682240"/>
                <a:gd name="connsiteY9" fmla="*/ 467360 h 1046480"/>
                <a:gd name="connsiteX10" fmla="*/ 1087120 w 2682240"/>
                <a:gd name="connsiteY10" fmla="*/ 396240 h 1046480"/>
                <a:gd name="connsiteX11" fmla="*/ 1026160 w 2682240"/>
                <a:gd name="connsiteY11" fmla="*/ 355600 h 1046480"/>
                <a:gd name="connsiteX12" fmla="*/ 995680 w 2682240"/>
                <a:gd name="connsiteY12" fmla="*/ 325120 h 1046480"/>
                <a:gd name="connsiteX13" fmla="*/ 934720 w 2682240"/>
                <a:gd name="connsiteY13" fmla="*/ 284480 h 1046480"/>
                <a:gd name="connsiteX14" fmla="*/ 914400 w 2682240"/>
                <a:gd name="connsiteY14" fmla="*/ 254000 h 1046480"/>
                <a:gd name="connsiteX15" fmla="*/ 853440 w 2682240"/>
                <a:gd name="connsiteY15" fmla="*/ 203200 h 1046480"/>
                <a:gd name="connsiteX16" fmla="*/ 772160 w 2682240"/>
                <a:gd name="connsiteY16" fmla="*/ 132080 h 1046480"/>
                <a:gd name="connsiteX17" fmla="*/ 701040 w 2682240"/>
                <a:gd name="connsiteY17" fmla="*/ 91440 h 1046480"/>
                <a:gd name="connsiteX18" fmla="*/ 660400 w 2682240"/>
                <a:gd name="connsiteY18" fmla="*/ 71120 h 1046480"/>
                <a:gd name="connsiteX19" fmla="*/ 629920 w 2682240"/>
                <a:gd name="connsiteY19" fmla="*/ 40640 h 1046480"/>
                <a:gd name="connsiteX20" fmla="*/ 579120 w 2682240"/>
                <a:gd name="connsiteY20" fmla="*/ 30480 h 1046480"/>
                <a:gd name="connsiteX21" fmla="*/ 467360 w 2682240"/>
                <a:gd name="connsiteY21" fmla="*/ 0 h 1046480"/>
                <a:gd name="connsiteX22" fmla="*/ 193040 w 2682240"/>
                <a:gd name="connsiteY22" fmla="*/ 10160 h 1046480"/>
                <a:gd name="connsiteX23" fmla="*/ 132080 w 2682240"/>
                <a:gd name="connsiteY23" fmla="*/ 30480 h 1046480"/>
                <a:gd name="connsiteX24" fmla="*/ 71120 w 2682240"/>
                <a:gd name="connsiteY24" fmla="*/ 60960 h 1046480"/>
                <a:gd name="connsiteX25" fmla="*/ 0 w 2682240"/>
                <a:gd name="connsiteY25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290320 w 2682240"/>
                <a:gd name="connsiteY7" fmla="*/ 538480 h 1046480"/>
                <a:gd name="connsiteX8" fmla="*/ 1178560 w 2682240"/>
                <a:gd name="connsiteY8" fmla="*/ 467360 h 1046480"/>
                <a:gd name="connsiteX9" fmla="*/ 1087120 w 2682240"/>
                <a:gd name="connsiteY9" fmla="*/ 396240 h 1046480"/>
                <a:gd name="connsiteX10" fmla="*/ 1026160 w 2682240"/>
                <a:gd name="connsiteY10" fmla="*/ 355600 h 1046480"/>
                <a:gd name="connsiteX11" fmla="*/ 995680 w 2682240"/>
                <a:gd name="connsiteY11" fmla="*/ 325120 h 1046480"/>
                <a:gd name="connsiteX12" fmla="*/ 934720 w 2682240"/>
                <a:gd name="connsiteY12" fmla="*/ 284480 h 1046480"/>
                <a:gd name="connsiteX13" fmla="*/ 914400 w 2682240"/>
                <a:gd name="connsiteY13" fmla="*/ 254000 h 1046480"/>
                <a:gd name="connsiteX14" fmla="*/ 853440 w 2682240"/>
                <a:gd name="connsiteY14" fmla="*/ 203200 h 1046480"/>
                <a:gd name="connsiteX15" fmla="*/ 772160 w 2682240"/>
                <a:gd name="connsiteY15" fmla="*/ 132080 h 1046480"/>
                <a:gd name="connsiteX16" fmla="*/ 701040 w 2682240"/>
                <a:gd name="connsiteY16" fmla="*/ 91440 h 1046480"/>
                <a:gd name="connsiteX17" fmla="*/ 660400 w 2682240"/>
                <a:gd name="connsiteY17" fmla="*/ 71120 h 1046480"/>
                <a:gd name="connsiteX18" fmla="*/ 629920 w 2682240"/>
                <a:gd name="connsiteY18" fmla="*/ 40640 h 1046480"/>
                <a:gd name="connsiteX19" fmla="*/ 579120 w 2682240"/>
                <a:gd name="connsiteY19" fmla="*/ 30480 h 1046480"/>
                <a:gd name="connsiteX20" fmla="*/ 467360 w 2682240"/>
                <a:gd name="connsiteY20" fmla="*/ 0 h 1046480"/>
                <a:gd name="connsiteX21" fmla="*/ 193040 w 2682240"/>
                <a:gd name="connsiteY21" fmla="*/ 10160 h 1046480"/>
                <a:gd name="connsiteX22" fmla="*/ 132080 w 2682240"/>
                <a:gd name="connsiteY22" fmla="*/ 30480 h 1046480"/>
                <a:gd name="connsiteX23" fmla="*/ 71120 w 2682240"/>
                <a:gd name="connsiteY23" fmla="*/ 60960 h 1046480"/>
                <a:gd name="connsiteX24" fmla="*/ 0 w 2682240"/>
                <a:gd name="connsiteY24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87120 w 2682240"/>
                <a:gd name="connsiteY8" fmla="*/ 396240 h 1046480"/>
                <a:gd name="connsiteX9" fmla="*/ 1026160 w 2682240"/>
                <a:gd name="connsiteY9" fmla="*/ 355600 h 1046480"/>
                <a:gd name="connsiteX10" fmla="*/ 995680 w 2682240"/>
                <a:gd name="connsiteY10" fmla="*/ 325120 h 1046480"/>
                <a:gd name="connsiteX11" fmla="*/ 934720 w 2682240"/>
                <a:gd name="connsiteY11" fmla="*/ 284480 h 1046480"/>
                <a:gd name="connsiteX12" fmla="*/ 914400 w 2682240"/>
                <a:gd name="connsiteY12" fmla="*/ 254000 h 1046480"/>
                <a:gd name="connsiteX13" fmla="*/ 853440 w 2682240"/>
                <a:gd name="connsiteY13" fmla="*/ 203200 h 1046480"/>
                <a:gd name="connsiteX14" fmla="*/ 772160 w 2682240"/>
                <a:gd name="connsiteY14" fmla="*/ 132080 h 1046480"/>
                <a:gd name="connsiteX15" fmla="*/ 701040 w 2682240"/>
                <a:gd name="connsiteY15" fmla="*/ 91440 h 1046480"/>
                <a:gd name="connsiteX16" fmla="*/ 660400 w 2682240"/>
                <a:gd name="connsiteY16" fmla="*/ 71120 h 1046480"/>
                <a:gd name="connsiteX17" fmla="*/ 629920 w 2682240"/>
                <a:gd name="connsiteY17" fmla="*/ 40640 h 1046480"/>
                <a:gd name="connsiteX18" fmla="*/ 579120 w 2682240"/>
                <a:gd name="connsiteY18" fmla="*/ 30480 h 1046480"/>
                <a:gd name="connsiteX19" fmla="*/ 467360 w 2682240"/>
                <a:gd name="connsiteY19" fmla="*/ 0 h 1046480"/>
                <a:gd name="connsiteX20" fmla="*/ 193040 w 2682240"/>
                <a:gd name="connsiteY20" fmla="*/ 10160 h 1046480"/>
                <a:gd name="connsiteX21" fmla="*/ 132080 w 2682240"/>
                <a:gd name="connsiteY21" fmla="*/ 30480 h 1046480"/>
                <a:gd name="connsiteX22" fmla="*/ 71120 w 2682240"/>
                <a:gd name="connsiteY22" fmla="*/ 60960 h 1046480"/>
                <a:gd name="connsiteX23" fmla="*/ 0 w 2682240"/>
                <a:gd name="connsiteY23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87120 w 2682240"/>
                <a:gd name="connsiteY8" fmla="*/ 396240 h 1046480"/>
                <a:gd name="connsiteX9" fmla="*/ 1026160 w 2682240"/>
                <a:gd name="connsiteY9" fmla="*/ 355600 h 1046480"/>
                <a:gd name="connsiteX10" fmla="*/ 934720 w 2682240"/>
                <a:gd name="connsiteY10" fmla="*/ 284480 h 1046480"/>
                <a:gd name="connsiteX11" fmla="*/ 914400 w 2682240"/>
                <a:gd name="connsiteY11" fmla="*/ 254000 h 1046480"/>
                <a:gd name="connsiteX12" fmla="*/ 853440 w 2682240"/>
                <a:gd name="connsiteY12" fmla="*/ 203200 h 1046480"/>
                <a:gd name="connsiteX13" fmla="*/ 772160 w 2682240"/>
                <a:gd name="connsiteY13" fmla="*/ 132080 h 1046480"/>
                <a:gd name="connsiteX14" fmla="*/ 701040 w 2682240"/>
                <a:gd name="connsiteY14" fmla="*/ 91440 h 1046480"/>
                <a:gd name="connsiteX15" fmla="*/ 660400 w 2682240"/>
                <a:gd name="connsiteY15" fmla="*/ 71120 h 1046480"/>
                <a:gd name="connsiteX16" fmla="*/ 629920 w 2682240"/>
                <a:gd name="connsiteY16" fmla="*/ 40640 h 1046480"/>
                <a:gd name="connsiteX17" fmla="*/ 579120 w 2682240"/>
                <a:gd name="connsiteY17" fmla="*/ 30480 h 1046480"/>
                <a:gd name="connsiteX18" fmla="*/ 467360 w 2682240"/>
                <a:gd name="connsiteY18" fmla="*/ 0 h 1046480"/>
                <a:gd name="connsiteX19" fmla="*/ 193040 w 2682240"/>
                <a:gd name="connsiteY19" fmla="*/ 10160 h 1046480"/>
                <a:gd name="connsiteX20" fmla="*/ 132080 w 2682240"/>
                <a:gd name="connsiteY20" fmla="*/ 30480 h 1046480"/>
                <a:gd name="connsiteX21" fmla="*/ 71120 w 2682240"/>
                <a:gd name="connsiteY21" fmla="*/ 60960 h 1046480"/>
                <a:gd name="connsiteX22" fmla="*/ 0 w 2682240"/>
                <a:gd name="connsiteY22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26160 w 2682240"/>
                <a:gd name="connsiteY8" fmla="*/ 355600 h 1046480"/>
                <a:gd name="connsiteX9" fmla="*/ 934720 w 2682240"/>
                <a:gd name="connsiteY9" fmla="*/ 284480 h 1046480"/>
                <a:gd name="connsiteX10" fmla="*/ 914400 w 2682240"/>
                <a:gd name="connsiteY10" fmla="*/ 254000 h 1046480"/>
                <a:gd name="connsiteX11" fmla="*/ 853440 w 2682240"/>
                <a:gd name="connsiteY11" fmla="*/ 203200 h 1046480"/>
                <a:gd name="connsiteX12" fmla="*/ 772160 w 2682240"/>
                <a:gd name="connsiteY12" fmla="*/ 132080 h 1046480"/>
                <a:gd name="connsiteX13" fmla="*/ 701040 w 2682240"/>
                <a:gd name="connsiteY13" fmla="*/ 91440 h 1046480"/>
                <a:gd name="connsiteX14" fmla="*/ 660400 w 2682240"/>
                <a:gd name="connsiteY14" fmla="*/ 71120 h 1046480"/>
                <a:gd name="connsiteX15" fmla="*/ 629920 w 2682240"/>
                <a:gd name="connsiteY15" fmla="*/ 40640 h 1046480"/>
                <a:gd name="connsiteX16" fmla="*/ 579120 w 2682240"/>
                <a:gd name="connsiteY16" fmla="*/ 30480 h 1046480"/>
                <a:gd name="connsiteX17" fmla="*/ 467360 w 2682240"/>
                <a:gd name="connsiteY17" fmla="*/ 0 h 1046480"/>
                <a:gd name="connsiteX18" fmla="*/ 193040 w 2682240"/>
                <a:gd name="connsiteY18" fmla="*/ 10160 h 1046480"/>
                <a:gd name="connsiteX19" fmla="*/ 132080 w 2682240"/>
                <a:gd name="connsiteY19" fmla="*/ 30480 h 1046480"/>
                <a:gd name="connsiteX20" fmla="*/ 71120 w 2682240"/>
                <a:gd name="connsiteY20" fmla="*/ 60960 h 1046480"/>
                <a:gd name="connsiteX21" fmla="*/ 0 w 2682240"/>
                <a:gd name="connsiteY21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26160 w 2682240"/>
                <a:gd name="connsiteY8" fmla="*/ 355600 h 1046480"/>
                <a:gd name="connsiteX9" fmla="*/ 934720 w 2682240"/>
                <a:gd name="connsiteY9" fmla="*/ 284480 h 1046480"/>
                <a:gd name="connsiteX10" fmla="*/ 853440 w 2682240"/>
                <a:gd name="connsiteY10" fmla="*/ 203200 h 1046480"/>
                <a:gd name="connsiteX11" fmla="*/ 772160 w 2682240"/>
                <a:gd name="connsiteY11" fmla="*/ 132080 h 1046480"/>
                <a:gd name="connsiteX12" fmla="*/ 701040 w 2682240"/>
                <a:gd name="connsiteY12" fmla="*/ 91440 h 1046480"/>
                <a:gd name="connsiteX13" fmla="*/ 660400 w 2682240"/>
                <a:gd name="connsiteY13" fmla="*/ 71120 h 1046480"/>
                <a:gd name="connsiteX14" fmla="*/ 629920 w 2682240"/>
                <a:gd name="connsiteY14" fmla="*/ 40640 h 1046480"/>
                <a:gd name="connsiteX15" fmla="*/ 579120 w 2682240"/>
                <a:gd name="connsiteY15" fmla="*/ 30480 h 1046480"/>
                <a:gd name="connsiteX16" fmla="*/ 467360 w 2682240"/>
                <a:gd name="connsiteY16" fmla="*/ 0 h 1046480"/>
                <a:gd name="connsiteX17" fmla="*/ 193040 w 2682240"/>
                <a:gd name="connsiteY17" fmla="*/ 10160 h 1046480"/>
                <a:gd name="connsiteX18" fmla="*/ 132080 w 2682240"/>
                <a:gd name="connsiteY18" fmla="*/ 30480 h 1046480"/>
                <a:gd name="connsiteX19" fmla="*/ 71120 w 2682240"/>
                <a:gd name="connsiteY19" fmla="*/ 60960 h 1046480"/>
                <a:gd name="connsiteX20" fmla="*/ 0 w 2682240"/>
                <a:gd name="connsiteY20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26160 w 2682240"/>
                <a:gd name="connsiteY8" fmla="*/ 355600 h 1046480"/>
                <a:gd name="connsiteX9" fmla="*/ 934720 w 2682240"/>
                <a:gd name="connsiteY9" fmla="*/ 284480 h 1046480"/>
                <a:gd name="connsiteX10" fmla="*/ 853440 w 2682240"/>
                <a:gd name="connsiteY10" fmla="*/ 203200 h 1046480"/>
                <a:gd name="connsiteX11" fmla="*/ 772160 w 2682240"/>
                <a:gd name="connsiteY11" fmla="*/ 132080 h 1046480"/>
                <a:gd name="connsiteX12" fmla="*/ 701040 w 2682240"/>
                <a:gd name="connsiteY12" fmla="*/ 91440 h 1046480"/>
                <a:gd name="connsiteX13" fmla="*/ 629920 w 2682240"/>
                <a:gd name="connsiteY13" fmla="*/ 40640 h 1046480"/>
                <a:gd name="connsiteX14" fmla="*/ 579120 w 2682240"/>
                <a:gd name="connsiteY14" fmla="*/ 30480 h 1046480"/>
                <a:gd name="connsiteX15" fmla="*/ 467360 w 2682240"/>
                <a:gd name="connsiteY15" fmla="*/ 0 h 1046480"/>
                <a:gd name="connsiteX16" fmla="*/ 193040 w 2682240"/>
                <a:gd name="connsiteY16" fmla="*/ 10160 h 1046480"/>
                <a:gd name="connsiteX17" fmla="*/ 132080 w 2682240"/>
                <a:gd name="connsiteY17" fmla="*/ 30480 h 1046480"/>
                <a:gd name="connsiteX18" fmla="*/ 71120 w 2682240"/>
                <a:gd name="connsiteY18" fmla="*/ 60960 h 1046480"/>
                <a:gd name="connsiteX19" fmla="*/ 0 w 2682240"/>
                <a:gd name="connsiteY19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26160 w 2682240"/>
                <a:gd name="connsiteY8" fmla="*/ 355600 h 1046480"/>
                <a:gd name="connsiteX9" fmla="*/ 934720 w 2682240"/>
                <a:gd name="connsiteY9" fmla="*/ 284480 h 1046480"/>
                <a:gd name="connsiteX10" fmla="*/ 853440 w 2682240"/>
                <a:gd name="connsiteY10" fmla="*/ 203200 h 1046480"/>
                <a:gd name="connsiteX11" fmla="*/ 772160 w 2682240"/>
                <a:gd name="connsiteY11" fmla="*/ 132080 h 1046480"/>
                <a:gd name="connsiteX12" fmla="*/ 701040 w 2682240"/>
                <a:gd name="connsiteY12" fmla="*/ 91440 h 1046480"/>
                <a:gd name="connsiteX13" fmla="*/ 579120 w 2682240"/>
                <a:gd name="connsiteY13" fmla="*/ 30480 h 1046480"/>
                <a:gd name="connsiteX14" fmla="*/ 467360 w 2682240"/>
                <a:gd name="connsiteY14" fmla="*/ 0 h 1046480"/>
                <a:gd name="connsiteX15" fmla="*/ 193040 w 2682240"/>
                <a:gd name="connsiteY15" fmla="*/ 10160 h 1046480"/>
                <a:gd name="connsiteX16" fmla="*/ 132080 w 2682240"/>
                <a:gd name="connsiteY16" fmla="*/ 30480 h 1046480"/>
                <a:gd name="connsiteX17" fmla="*/ 71120 w 2682240"/>
                <a:gd name="connsiteY17" fmla="*/ 60960 h 1046480"/>
                <a:gd name="connsiteX18" fmla="*/ 0 w 2682240"/>
                <a:gd name="connsiteY18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26160 w 2682240"/>
                <a:gd name="connsiteY8" fmla="*/ 355600 h 1046480"/>
                <a:gd name="connsiteX9" fmla="*/ 934720 w 2682240"/>
                <a:gd name="connsiteY9" fmla="*/ 284480 h 1046480"/>
                <a:gd name="connsiteX10" fmla="*/ 853440 w 2682240"/>
                <a:gd name="connsiteY10" fmla="*/ 203200 h 1046480"/>
                <a:gd name="connsiteX11" fmla="*/ 772160 w 2682240"/>
                <a:gd name="connsiteY11" fmla="*/ 132080 h 1046480"/>
                <a:gd name="connsiteX12" fmla="*/ 701040 w 2682240"/>
                <a:gd name="connsiteY12" fmla="*/ 91440 h 1046480"/>
                <a:gd name="connsiteX13" fmla="*/ 579120 w 2682240"/>
                <a:gd name="connsiteY13" fmla="*/ 30480 h 1046480"/>
                <a:gd name="connsiteX14" fmla="*/ 467360 w 2682240"/>
                <a:gd name="connsiteY14" fmla="*/ 0 h 1046480"/>
                <a:gd name="connsiteX15" fmla="*/ 193040 w 2682240"/>
                <a:gd name="connsiteY15" fmla="*/ 10160 h 1046480"/>
                <a:gd name="connsiteX16" fmla="*/ 71120 w 2682240"/>
                <a:gd name="connsiteY16" fmla="*/ 60960 h 1046480"/>
                <a:gd name="connsiteX17" fmla="*/ 0 w 2682240"/>
                <a:gd name="connsiteY17" fmla="*/ 101600 h 1046480"/>
                <a:gd name="connsiteX0" fmla="*/ 2682240 w 2682240"/>
                <a:gd name="connsiteY0" fmla="*/ 1046480 h 1046480"/>
                <a:gd name="connsiteX1" fmla="*/ 2458720 w 2682240"/>
                <a:gd name="connsiteY1" fmla="*/ 995680 h 1046480"/>
                <a:gd name="connsiteX2" fmla="*/ 2153920 w 2682240"/>
                <a:gd name="connsiteY2" fmla="*/ 904240 h 1046480"/>
                <a:gd name="connsiteX3" fmla="*/ 1889760 w 2682240"/>
                <a:gd name="connsiteY3" fmla="*/ 812800 h 1046480"/>
                <a:gd name="connsiteX4" fmla="*/ 1696720 w 2682240"/>
                <a:gd name="connsiteY4" fmla="*/ 731520 h 1046480"/>
                <a:gd name="connsiteX5" fmla="*/ 1574800 w 2682240"/>
                <a:gd name="connsiteY5" fmla="*/ 670560 h 1046480"/>
                <a:gd name="connsiteX6" fmla="*/ 1361440 w 2682240"/>
                <a:gd name="connsiteY6" fmla="*/ 579120 h 1046480"/>
                <a:gd name="connsiteX7" fmla="*/ 1178560 w 2682240"/>
                <a:gd name="connsiteY7" fmla="*/ 467360 h 1046480"/>
                <a:gd name="connsiteX8" fmla="*/ 1026160 w 2682240"/>
                <a:gd name="connsiteY8" fmla="*/ 355600 h 1046480"/>
                <a:gd name="connsiteX9" fmla="*/ 934720 w 2682240"/>
                <a:gd name="connsiteY9" fmla="*/ 284480 h 1046480"/>
                <a:gd name="connsiteX10" fmla="*/ 853440 w 2682240"/>
                <a:gd name="connsiteY10" fmla="*/ 203200 h 1046480"/>
                <a:gd name="connsiteX11" fmla="*/ 772160 w 2682240"/>
                <a:gd name="connsiteY11" fmla="*/ 132080 h 1046480"/>
                <a:gd name="connsiteX12" fmla="*/ 701040 w 2682240"/>
                <a:gd name="connsiteY12" fmla="*/ 91440 h 1046480"/>
                <a:gd name="connsiteX13" fmla="*/ 579120 w 2682240"/>
                <a:gd name="connsiteY13" fmla="*/ 30480 h 1046480"/>
                <a:gd name="connsiteX14" fmla="*/ 467360 w 2682240"/>
                <a:gd name="connsiteY14" fmla="*/ 0 h 1046480"/>
                <a:gd name="connsiteX15" fmla="*/ 193040 w 2682240"/>
                <a:gd name="connsiteY15" fmla="*/ 10160 h 1046480"/>
                <a:gd name="connsiteX16" fmla="*/ 0 w 2682240"/>
                <a:gd name="connsiteY16" fmla="*/ 101600 h 1046480"/>
                <a:gd name="connsiteX0" fmla="*/ 2723206 w 2723206"/>
                <a:gd name="connsiteY0" fmla="*/ 1046480 h 1046480"/>
                <a:gd name="connsiteX1" fmla="*/ 2499686 w 2723206"/>
                <a:gd name="connsiteY1" fmla="*/ 995680 h 1046480"/>
                <a:gd name="connsiteX2" fmla="*/ 2194886 w 2723206"/>
                <a:gd name="connsiteY2" fmla="*/ 904240 h 1046480"/>
                <a:gd name="connsiteX3" fmla="*/ 1930726 w 2723206"/>
                <a:gd name="connsiteY3" fmla="*/ 812800 h 1046480"/>
                <a:gd name="connsiteX4" fmla="*/ 1737686 w 2723206"/>
                <a:gd name="connsiteY4" fmla="*/ 731520 h 1046480"/>
                <a:gd name="connsiteX5" fmla="*/ 1615766 w 2723206"/>
                <a:gd name="connsiteY5" fmla="*/ 670560 h 1046480"/>
                <a:gd name="connsiteX6" fmla="*/ 1402406 w 2723206"/>
                <a:gd name="connsiteY6" fmla="*/ 579120 h 1046480"/>
                <a:gd name="connsiteX7" fmla="*/ 1219526 w 2723206"/>
                <a:gd name="connsiteY7" fmla="*/ 467360 h 1046480"/>
                <a:gd name="connsiteX8" fmla="*/ 1067126 w 2723206"/>
                <a:gd name="connsiteY8" fmla="*/ 355600 h 1046480"/>
                <a:gd name="connsiteX9" fmla="*/ 975686 w 2723206"/>
                <a:gd name="connsiteY9" fmla="*/ 284480 h 1046480"/>
                <a:gd name="connsiteX10" fmla="*/ 894406 w 2723206"/>
                <a:gd name="connsiteY10" fmla="*/ 203200 h 1046480"/>
                <a:gd name="connsiteX11" fmla="*/ 813126 w 2723206"/>
                <a:gd name="connsiteY11" fmla="*/ 132080 h 1046480"/>
                <a:gd name="connsiteX12" fmla="*/ 742006 w 2723206"/>
                <a:gd name="connsiteY12" fmla="*/ 91440 h 1046480"/>
                <a:gd name="connsiteX13" fmla="*/ 620086 w 2723206"/>
                <a:gd name="connsiteY13" fmla="*/ 30480 h 1046480"/>
                <a:gd name="connsiteX14" fmla="*/ 508326 w 2723206"/>
                <a:gd name="connsiteY14" fmla="*/ 0 h 1046480"/>
                <a:gd name="connsiteX15" fmla="*/ 234006 w 2723206"/>
                <a:gd name="connsiteY15" fmla="*/ 10160 h 1046480"/>
                <a:gd name="connsiteX16" fmla="*/ 0 w 2723206"/>
                <a:gd name="connsiteY16" fmla="*/ 292780 h 1046480"/>
                <a:gd name="connsiteX0" fmla="*/ 2723206 w 2723206"/>
                <a:gd name="connsiteY0" fmla="*/ 1046480 h 1046480"/>
                <a:gd name="connsiteX1" fmla="*/ 2499686 w 2723206"/>
                <a:gd name="connsiteY1" fmla="*/ 995680 h 1046480"/>
                <a:gd name="connsiteX2" fmla="*/ 2194886 w 2723206"/>
                <a:gd name="connsiteY2" fmla="*/ 904240 h 1046480"/>
                <a:gd name="connsiteX3" fmla="*/ 1930726 w 2723206"/>
                <a:gd name="connsiteY3" fmla="*/ 812800 h 1046480"/>
                <a:gd name="connsiteX4" fmla="*/ 1737686 w 2723206"/>
                <a:gd name="connsiteY4" fmla="*/ 731520 h 1046480"/>
                <a:gd name="connsiteX5" fmla="*/ 1615766 w 2723206"/>
                <a:gd name="connsiteY5" fmla="*/ 670560 h 1046480"/>
                <a:gd name="connsiteX6" fmla="*/ 1402406 w 2723206"/>
                <a:gd name="connsiteY6" fmla="*/ 579120 h 1046480"/>
                <a:gd name="connsiteX7" fmla="*/ 1219526 w 2723206"/>
                <a:gd name="connsiteY7" fmla="*/ 467360 h 1046480"/>
                <a:gd name="connsiteX8" fmla="*/ 1067126 w 2723206"/>
                <a:gd name="connsiteY8" fmla="*/ 355600 h 1046480"/>
                <a:gd name="connsiteX9" fmla="*/ 975686 w 2723206"/>
                <a:gd name="connsiteY9" fmla="*/ 284480 h 1046480"/>
                <a:gd name="connsiteX10" fmla="*/ 894406 w 2723206"/>
                <a:gd name="connsiteY10" fmla="*/ 203200 h 1046480"/>
                <a:gd name="connsiteX11" fmla="*/ 813126 w 2723206"/>
                <a:gd name="connsiteY11" fmla="*/ 132080 h 1046480"/>
                <a:gd name="connsiteX12" fmla="*/ 742006 w 2723206"/>
                <a:gd name="connsiteY12" fmla="*/ 91440 h 1046480"/>
                <a:gd name="connsiteX13" fmla="*/ 620086 w 2723206"/>
                <a:gd name="connsiteY13" fmla="*/ 30480 h 1046480"/>
                <a:gd name="connsiteX14" fmla="*/ 508326 w 2723206"/>
                <a:gd name="connsiteY14" fmla="*/ 0 h 1046480"/>
                <a:gd name="connsiteX15" fmla="*/ 315941 w 2723206"/>
                <a:gd name="connsiteY15" fmla="*/ 37472 h 1046480"/>
                <a:gd name="connsiteX16" fmla="*/ 0 w 2723206"/>
                <a:gd name="connsiteY16" fmla="*/ 292780 h 1046480"/>
                <a:gd name="connsiteX0" fmla="*/ 2709550 w 2709550"/>
                <a:gd name="connsiteY0" fmla="*/ 1046480 h 1046480"/>
                <a:gd name="connsiteX1" fmla="*/ 2486030 w 2709550"/>
                <a:gd name="connsiteY1" fmla="*/ 995680 h 1046480"/>
                <a:gd name="connsiteX2" fmla="*/ 2181230 w 2709550"/>
                <a:gd name="connsiteY2" fmla="*/ 904240 h 1046480"/>
                <a:gd name="connsiteX3" fmla="*/ 1917070 w 2709550"/>
                <a:gd name="connsiteY3" fmla="*/ 812800 h 1046480"/>
                <a:gd name="connsiteX4" fmla="*/ 1724030 w 2709550"/>
                <a:gd name="connsiteY4" fmla="*/ 731520 h 1046480"/>
                <a:gd name="connsiteX5" fmla="*/ 1602110 w 2709550"/>
                <a:gd name="connsiteY5" fmla="*/ 670560 h 1046480"/>
                <a:gd name="connsiteX6" fmla="*/ 1388750 w 2709550"/>
                <a:gd name="connsiteY6" fmla="*/ 579120 h 1046480"/>
                <a:gd name="connsiteX7" fmla="*/ 1205870 w 2709550"/>
                <a:gd name="connsiteY7" fmla="*/ 467360 h 1046480"/>
                <a:gd name="connsiteX8" fmla="*/ 1053470 w 2709550"/>
                <a:gd name="connsiteY8" fmla="*/ 355600 h 1046480"/>
                <a:gd name="connsiteX9" fmla="*/ 962030 w 2709550"/>
                <a:gd name="connsiteY9" fmla="*/ 284480 h 1046480"/>
                <a:gd name="connsiteX10" fmla="*/ 880750 w 2709550"/>
                <a:gd name="connsiteY10" fmla="*/ 203200 h 1046480"/>
                <a:gd name="connsiteX11" fmla="*/ 799470 w 2709550"/>
                <a:gd name="connsiteY11" fmla="*/ 132080 h 1046480"/>
                <a:gd name="connsiteX12" fmla="*/ 728350 w 2709550"/>
                <a:gd name="connsiteY12" fmla="*/ 91440 h 1046480"/>
                <a:gd name="connsiteX13" fmla="*/ 606430 w 2709550"/>
                <a:gd name="connsiteY13" fmla="*/ 30480 h 1046480"/>
                <a:gd name="connsiteX14" fmla="*/ 494670 w 2709550"/>
                <a:gd name="connsiteY14" fmla="*/ 0 h 1046480"/>
                <a:gd name="connsiteX15" fmla="*/ 302285 w 2709550"/>
                <a:gd name="connsiteY15" fmla="*/ 37472 h 1046480"/>
                <a:gd name="connsiteX16" fmla="*/ 0 w 2709550"/>
                <a:gd name="connsiteY16" fmla="*/ 292780 h 1046480"/>
                <a:gd name="connsiteX0" fmla="*/ 2709550 w 2709550"/>
                <a:gd name="connsiteY0" fmla="*/ 1046480 h 1046480"/>
                <a:gd name="connsiteX1" fmla="*/ 2486030 w 2709550"/>
                <a:gd name="connsiteY1" fmla="*/ 995680 h 1046480"/>
                <a:gd name="connsiteX2" fmla="*/ 2181230 w 2709550"/>
                <a:gd name="connsiteY2" fmla="*/ 904240 h 1046480"/>
                <a:gd name="connsiteX3" fmla="*/ 1917070 w 2709550"/>
                <a:gd name="connsiteY3" fmla="*/ 812800 h 1046480"/>
                <a:gd name="connsiteX4" fmla="*/ 1724030 w 2709550"/>
                <a:gd name="connsiteY4" fmla="*/ 731520 h 1046480"/>
                <a:gd name="connsiteX5" fmla="*/ 1602110 w 2709550"/>
                <a:gd name="connsiteY5" fmla="*/ 670560 h 1046480"/>
                <a:gd name="connsiteX6" fmla="*/ 1388750 w 2709550"/>
                <a:gd name="connsiteY6" fmla="*/ 579120 h 1046480"/>
                <a:gd name="connsiteX7" fmla="*/ 1205870 w 2709550"/>
                <a:gd name="connsiteY7" fmla="*/ 467360 h 1046480"/>
                <a:gd name="connsiteX8" fmla="*/ 1053470 w 2709550"/>
                <a:gd name="connsiteY8" fmla="*/ 355600 h 1046480"/>
                <a:gd name="connsiteX9" fmla="*/ 962030 w 2709550"/>
                <a:gd name="connsiteY9" fmla="*/ 298135 h 1046480"/>
                <a:gd name="connsiteX10" fmla="*/ 880750 w 2709550"/>
                <a:gd name="connsiteY10" fmla="*/ 203200 h 1046480"/>
                <a:gd name="connsiteX11" fmla="*/ 799470 w 2709550"/>
                <a:gd name="connsiteY11" fmla="*/ 132080 h 1046480"/>
                <a:gd name="connsiteX12" fmla="*/ 728350 w 2709550"/>
                <a:gd name="connsiteY12" fmla="*/ 91440 h 1046480"/>
                <a:gd name="connsiteX13" fmla="*/ 606430 w 2709550"/>
                <a:gd name="connsiteY13" fmla="*/ 30480 h 1046480"/>
                <a:gd name="connsiteX14" fmla="*/ 494670 w 2709550"/>
                <a:gd name="connsiteY14" fmla="*/ 0 h 1046480"/>
                <a:gd name="connsiteX15" fmla="*/ 302285 w 2709550"/>
                <a:gd name="connsiteY15" fmla="*/ 37472 h 1046480"/>
                <a:gd name="connsiteX16" fmla="*/ 0 w 2709550"/>
                <a:gd name="connsiteY16" fmla="*/ 292780 h 1046480"/>
                <a:gd name="connsiteX0" fmla="*/ 2709550 w 2709550"/>
                <a:gd name="connsiteY0" fmla="*/ 1046480 h 1046480"/>
                <a:gd name="connsiteX1" fmla="*/ 2486030 w 2709550"/>
                <a:gd name="connsiteY1" fmla="*/ 995680 h 1046480"/>
                <a:gd name="connsiteX2" fmla="*/ 2181230 w 2709550"/>
                <a:gd name="connsiteY2" fmla="*/ 904240 h 1046480"/>
                <a:gd name="connsiteX3" fmla="*/ 1917070 w 2709550"/>
                <a:gd name="connsiteY3" fmla="*/ 812800 h 1046480"/>
                <a:gd name="connsiteX4" fmla="*/ 1724030 w 2709550"/>
                <a:gd name="connsiteY4" fmla="*/ 731520 h 1046480"/>
                <a:gd name="connsiteX5" fmla="*/ 1602110 w 2709550"/>
                <a:gd name="connsiteY5" fmla="*/ 670560 h 1046480"/>
                <a:gd name="connsiteX6" fmla="*/ 1388750 w 2709550"/>
                <a:gd name="connsiteY6" fmla="*/ 579120 h 1046480"/>
                <a:gd name="connsiteX7" fmla="*/ 1205870 w 2709550"/>
                <a:gd name="connsiteY7" fmla="*/ 467360 h 1046480"/>
                <a:gd name="connsiteX8" fmla="*/ 1053470 w 2709550"/>
                <a:gd name="connsiteY8" fmla="*/ 355600 h 1046480"/>
                <a:gd name="connsiteX9" fmla="*/ 880750 w 2709550"/>
                <a:gd name="connsiteY9" fmla="*/ 203200 h 1046480"/>
                <a:gd name="connsiteX10" fmla="*/ 799470 w 2709550"/>
                <a:gd name="connsiteY10" fmla="*/ 132080 h 1046480"/>
                <a:gd name="connsiteX11" fmla="*/ 728350 w 2709550"/>
                <a:gd name="connsiteY11" fmla="*/ 91440 h 1046480"/>
                <a:gd name="connsiteX12" fmla="*/ 606430 w 2709550"/>
                <a:gd name="connsiteY12" fmla="*/ 30480 h 1046480"/>
                <a:gd name="connsiteX13" fmla="*/ 494670 w 2709550"/>
                <a:gd name="connsiteY13" fmla="*/ 0 h 1046480"/>
                <a:gd name="connsiteX14" fmla="*/ 302285 w 2709550"/>
                <a:gd name="connsiteY14" fmla="*/ 37472 h 1046480"/>
                <a:gd name="connsiteX15" fmla="*/ 0 w 2709550"/>
                <a:gd name="connsiteY15" fmla="*/ 292780 h 1046480"/>
                <a:gd name="connsiteX0" fmla="*/ 2709550 w 2709550"/>
                <a:gd name="connsiteY0" fmla="*/ 1046480 h 1046480"/>
                <a:gd name="connsiteX1" fmla="*/ 2486030 w 2709550"/>
                <a:gd name="connsiteY1" fmla="*/ 995680 h 1046480"/>
                <a:gd name="connsiteX2" fmla="*/ 2181230 w 2709550"/>
                <a:gd name="connsiteY2" fmla="*/ 904240 h 1046480"/>
                <a:gd name="connsiteX3" fmla="*/ 1917070 w 2709550"/>
                <a:gd name="connsiteY3" fmla="*/ 812800 h 1046480"/>
                <a:gd name="connsiteX4" fmla="*/ 1724030 w 2709550"/>
                <a:gd name="connsiteY4" fmla="*/ 731520 h 1046480"/>
                <a:gd name="connsiteX5" fmla="*/ 1602110 w 2709550"/>
                <a:gd name="connsiteY5" fmla="*/ 670560 h 1046480"/>
                <a:gd name="connsiteX6" fmla="*/ 1388750 w 2709550"/>
                <a:gd name="connsiteY6" fmla="*/ 579120 h 1046480"/>
                <a:gd name="connsiteX7" fmla="*/ 1205870 w 2709550"/>
                <a:gd name="connsiteY7" fmla="*/ 467360 h 1046480"/>
                <a:gd name="connsiteX8" fmla="*/ 1053470 w 2709550"/>
                <a:gd name="connsiteY8" fmla="*/ 355600 h 1046480"/>
                <a:gd name="connsiteX9" fmla="*/ 880750 w 2709550"/>
                <a:gd name="connsiteY9" fmla="*/ 203200 h 1046480"/>
                <a:gd name="connsiteX10" fmla="*/ 728350 w 2709550"/>
                <a:gd name="connsiteY10" fmla="*/ 91440 h 1046480"/>
                <a:gd name="connsiteX11" fmla="*/ 606430 w 2709550"/>
                <a:gd name="connsiteY11" fmla="*/ 30480 h 1046480"/>
                <a:gd name="connsiteX12" fmla="*/ 494670 w 2709550"/>
                <a:gd name="connsiteY12" fmla="*/ 0 h 1046480"/>
                <a:gd name="connsiteX13" fmla="*/ 302285 w 2709550"/>
                <a:gd name="connsiteY13" fmla="*/ 37472 h 1046480"/>
                <a:gd name="connsiteX14" fmla="*/ 0 w 2709550"/>
                <a:gd name="connsiteY14" fmla="*/ 292780 h 104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9550" h="1046480">
                  <a:moveTo>
                    <a:pt x="2709550" y="1046480"/>
                  </a:moveTo>
                  <a:cubicBezTo>
                    <a:pt x="2662983" y="1035897"/>
                    <a:pt x="2574083" y="1019387"/>
                    <a:pt x="2486030" y="995680"/>
                  </a:cubicBezTo>
                  <a:cubicBezTo>
                    <a:pt x="2397977" y="971973"/>
                    <a:pt x="2276057" y="934720"/>
                    <a:pt x="2181230" y="904240"/>
                  </a:cubicBezTo>
                  <a:cubicBezTo>
                    <a:pt x="2086403" y="873760"/>
                    <a:pt x="1993270" y="841587"/>
                    <a:pt x="1917070" y="812800"/>
                  </a:cubicBezTo>
                  <a:cubicBezTo>
                    <a:pt x="1840870" y="784013"/>
                    <a:pt x="1776523" y="755227"/>
                    <a:pt x="1724030" y="731520"/>
                  </a:cubicBezTo>
                  <a:cubicBezTo>
                    <a:pt x="1671537" y="707813"/>
                    <a:pt x="1657990" y="695960"/>
                    <a:pt x="1602110" y="670560"/>
                  </a:cubicBezTo>
                  <a:cubicBezTo>
                    <a:pt x="1546230" y="645160"/>
                    <a:pt x="1454790" y="612987"/>
                    <a:pt x="1388750" y="579120"/>
                  </a:cubicBezTo>
                  <a:cubicBezTo>
                    <a:pt x="1322710" y="545253"/>
                    <a:pt x="1261750" y="504613"/>
                    <a:pt x="1205870" y="467360"/>
                  </a:cubicBezTo>
                  <a:cubicBezTo>
                    <a:pt x="1149990" y="430107"/>
                    <a:pt x="1107657" y="399627"/>
                    <a:pt x="1053470" y="355600"/>
                  </a:cubicBezTo>
                  <a:cubicBezTo>
                    <a:pt x="999283" y="311573"/>
                    <a:pt x="923083" y="240453"/>
                    <a:pt x="880750" y="203200"/>
                  </a:cubicBezTo>
                  <a:cubicBezTo>
                    <a:pt x="826563" y="159173"/>
                    <a:pt x="774070" y="120227"/>
                    <a:pt x="728350" y="91440"/>
                  </a:cubicBezTo>
                  <a:cubicBezTo>
                    <a:pt x="682630" y="62653"/>
                    <a:pt x="645377" y="45720"/>
                    <a:pt x="606430" y="30480"/>
                  </a:cubicBezTo>
                  <a:cubicBezTo>
                    <a:pt x="567483" y="15240"/>
                    <a:pt x="545053" y="16794"/>
                    <a:pt x="494670" y="0"/>
                  </a:cubicBezTo>
                  <a:lnTo>
                    <a:pt x="302285" y="37472"/>
                  </a:lnTo>
                  <a:cubicBezTo>
                    <a:pt x="224392" y="54405"/>
                    <a:pt x="40217" y="273730"/>
                    <a:pt x="0" y="29278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tailEnd type="arrow"/>
            </a:ln>
            <a:effectLst>
              <a:outerShdw blurRad="50800" dist="50800" dir="5400000" algn="ctr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3" name="Rectangle 11">
            <a:extLst>
              <a:ext uri="{FF2B5EF4-FFF2-40B4-BE49-F238E27FC236}">
                <a16:creationId xmlns:a16="http://schemas.microsoft.com/office/drawing/2014/main" id="{89617781-76E8-4F1E-B623-C6CA1114A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26" y="3819401"/>
            <a:ext cx="6481048" cy="8862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tIns="118800" bIns="118800">
            <a:spAutoFit/>
          </a:bodyPr>
          <a:lstStyle/>
          <a:p>
            <a:pPr>
              <a:spcBef>
                <a:spcPts val="0"/>
              </a:spcBef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路面から畑まで高低差が約２ｍの道路を走行中、</a:t>
            </a:r>
            <a:r>
              <a:rPr lang="ja-JP" altLang="en-US" sz="1400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脇見運転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となり、</a:t>
            </a:r>
            <a:r>
              <a:rPr lang="ja-JP" altLang="en-US" sz="1400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路肩から脱輪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。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0"/>
              </a:spcBef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引き上げ中に斜面下へ転落、</a:t>
            </a:r>
            <a:r>
              <a:rPr lang="ja-JP" altLang="en-US" sz="1400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シートベルトを着用していなかった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ため、</a:t>
            </a:r>
            <a:r>
              <a:rPr lang="ja-JP" altLang="en-US" sz="1400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安全キャブ内の柱に頭をぶつけ裂傷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を負った</a:t>
            </a:r>
            <a:endParaRPr lang="en-US" altLang="ja-JP" sz="14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111BBC5-E0A2-467F-A2EE-EB5A2CFB07E1}"/>
              </a:ext>
            </a:extLst>
          </p:cNvPr>
          <p:cNvGrpSpPr>
            <a:grpSpLocks noChangeAspect="1"/>
          </p:cNvGrpSpPr>
          <p:nvPr/>
        </p:nvGrpSpPr>
        <p:grpSpPr>
          <a:xfrm>
            <a:off x="1452045" y="4921195"/>
            <a:ext cx="1799558" cy="1347689"/>
            <a:chOff x="1" y="4403759"/>
            <a:chExt cx="2421636" cy="1813560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BE52C7C-E3E2-4AD8-99C9-6CC946630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" y="4403759"/>
              <a:ext cx="2421636" cy="1813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円弧 36">
              <a:extLst>
                <a:ext uri="{FF2B5EF4-FFF2-40B4-BE49-F238E27FC236}">
                  <a16:creationId xmlns:a16="http://schemas.microsoft.com/office/drawing/2014/main" id="{069EB243-8415-422C-BABE-BE5FC33BF7A9}"/>
                </a:ext>
              </a:extLst>
            </p:cNvPr>
            <p:cNvSpPr/>
            <p:nvPr/>
          </p:nvSpPr>
          <p:spPr>
            <a:xfrm rot="18697764">
              <a:off x="785912" y="5113183"/>
              <a:ext cx="849811" cy="394711"/>
            </a:xfrm>
            <a:prstGeom prst="arc">
              <a:avLst>
                <a:gd name="adj1" fmla="val 13412372"/>
                <a:gd name="adj2" fmla="val 0"/>
              </a:avLst>
            </a:prstGeom>
            <a:ln w="38100">
              <a:solidFill>
                <a:schemeClr val="bg1"/>
              </a:solidFill>
              <a:headEnd type="arrow" w="med" len="med"/>
              <a:tailEnd type="none" w="med" len="med"/>
            </a:ln>
            <a:effectLst>
              <a:outerShdw dist="50800" dir="5400000" algn="ctr" rotWithShape="0">
                <a:schemeClr val="tx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646C8185-DC10-4F4B-A1F4-19E8936A8F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8445" y="4860254"/>
            <a:ext cx="2000208" cy="13878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8D24BC-C560-4BFC-AEF3-EAF66BAE856E}"/>
              </a:ext>
            </a:extLst>
          </p:cNvPr>
          <p:cNvSpPr txBox="1"/>
          <p:nvPr/>
        </p:nvSpPr>
        <p:spPr>
          <a:xfrm>
            <a:off x="188739" y="1290516"/>
            <a:ext cx="995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事例１</a:t>
            </a:r>
            <a:r>
              <a:rPr kumimoji="1"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endParaRPr kumimoji="1" lang="ja-JP" altLang="en-US" sz="1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56C50E3-374B-435B-86AE-EA5FA7E0A5E6}"/>
              </a:ext>
            </a:extLst>
          </p:cNvPr>
          <p:cNvSpPr txBox="1"/>
          <p:nvPr/>
        </p:nvSpPr>
        <p:spPr>
          <a:xfrm>
            <a:off x="150426" y="3592966"/>
            <a:ext cx="995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事例２</a:t>
            </a:r>
            <a:r>
              <a:rPr kumimoji="1"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endParaRPr kumimoji="1" lang="ja-JP" altLang="en-US" sz="1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270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514350"/>
            <a:ext cx="6286500" cy="857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642938"/>
            <a:ext cx="62865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331107" y="121205"/>
            <a:ext cx="646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Ⅳ</a:t>
            </a:r>
            <a:r>
              <a:rPr kumimoji="1" lang="ja-JP" altLang="en-US" dirty="0">
                <a:solidFill>
                  <a:srgbClr val="0066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乗用型トラクター事故における被害軽減に向けて　　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EE57886-F200-441E-9AB9-23CC79191B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61" y="859032"/>
            <a:ext cx="2889875" cy="183590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48BC09-53BF-4E7A-84B2-C6FB450F2AB3}"/>
              </a:ext>
            </a:extLst>
          </p:cNvPr>
          <p:cNvSpPr txBox="1"/>
          <p:nvPr/>
        </p:nvSpPr>
        <p:spPr>
          <a:xfrm>
            <a:off x="3249137" y="1045002"/>
            <a:ext cx="34612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0">
              <a:defRPr/>
            </a:pPr>
            <a:r>
              <a:rPr lang="ja-JP" altLang="en-US" sz="1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○　転落・転倒時に、安全キャブ・フレー</a:t>
            </a:r>
            <a:endParaRPr lang="en-US" altLang="ja-JP" sz="1600" dirty="0">
              <a:solidFill>
                <a:prstClr val="black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defTabSz="316520">
              <a:defRPr/>
            </a:pPr>
            <a:r>
              <a:rPr lang="ja-JP" altLang="en-US" sz="1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ムは</a:t>
            </a:r>
            <a:r>
              <a:rPr lang="ja-JP" altLang="en-US" sz="1600" b="1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安全域</a:t>
            </a:r>
            <a:r>
              <a:rPr lang="ja-JP" altLang="en-US" sz="1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を確保してくれます。</a:t>
            </a:r>
            <a:endParaRPr lang="en-US" altLang="ja-JP" sz="1600" dirty="0">
              <a:solidFill>
                <a:prstClr val="black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defTabSz="316520">
              <a:spcBef>
                <a:spcPts val="1200"/>
              </a:spcBef>
              <a:defRPr/>
            </a:pPr>
            <a:r>
              <a:rPr lang="ja-JP" altLang="en-US" sz="1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○　安全域にとどまるためには、</a:t>
            </a:r>
            <a:endParaRPr lang="en-US" altLang="ja-JP" sz="1600" b="1" u="sng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defTabSz="316520"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</a:t>
            </a:r>
            <a:r>
              <a:rPr lang="ja-JP" altLang="en-US" sz="1600" b="1" u="sng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シートベルトの着用</a:t>
            </a:r>
            <a:r>
              <a:rPr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が必要です</a:t>
            </a:r>
            <a:r>
              <a:rPr lang="ja-JP" altLang="en-US" sz="1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。</a:t>
            </a:r>
            <a:endParaRPr lang="en-US" altLang="ja-JP" sz="1600" dirty="0">
              <a:solidFill>
                <a:prstClr val="black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8EB0C10-3071-4EDB-9A54-78185F906DA0}"/>
              </a:ext>
            </a:extLst>
          </p:cNvPr>
          <p:cNvSpPr/>
          <p:nvPr/>
        </p:nvSpPr>
        <p:spPr>
          <a:xfrm>
            <a:off x="521641" y="3079307"/>
            <a:ext cx="5645243" cy="341553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581737" y="3134742"/>
            <a:ext cx="5585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トラクター等の交通事故による死亡者数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（平成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27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年から令和元年）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841554D-E597-4040-A68F-A7CE4D7701E1}"/>
              </a:ext>
            </a:extLst>
          </p:cNvPr>
          <p:cNvSpPr txBox="1"/>
          <p:nvPr/>
        </p:nvSpPr>
        <p:spPr>
          <a:xfrm>
            <a:off x="3775252" y="3614415"/>
            <a:ext cx="179408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源柔ゴシックXP Heavy" panose="020B0702020203020207" pitchFamily="50" charset="-128"/>
              </a:rPr>
              <a:t>シートベルト</a:t>
            </a:r>
            <a:r>
              <a:rPr kumimoji="1" lang="ja-JP" altLang="en-US" sz="16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源柔ゴシックXP Heavy" panose="020B0702020203020207" pitchFamily="50" charset="-128"/>
              </a:rPr>
              <a:t>着用なし</a:t>
            </a:r>
            <a:endParaRPr kumimoji="1" lang="en-US" altLang="ja-JP" sz="2000" b="1" u="sng" dirty="0">
              <a:latin typeface="BIZ UDPゴシック" panose="020B0400000000000000" pitchFamily="50" charset="-128"/>
              <a:ea typeface="BIZ UDPゴシック" panose="020B0400000000000000" pitchFamily="50" charset="-128"/>
              <a:cs typeface="源柔ゴシックXP Heavy" panose="020B0702020203020207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C77B426-FC79-4F65-977A-30C474A54424}"/>
              </a:ext>
            </a:extLst>
          </p:cNvPr>
          <p:cNvSpPr txBox="1"/>
          <p:nvPr/>
        </p:nvSpPr>
        <p:spPr>
          <a:xfrm>
            <a:off x="1212388" y="3618622"/>
            <a:ext cx="180049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源柔ゴシックXP Heavy" panose="020B0702020203020207" pitchFamily="50" charset="-128"/>
              </a:rPr>
              <a:t>シートベルト</a:t>
            </a:r>
            <a:r>
              <a:rPr kumimoji="1" lang="ja-JP" altLang="en-US" sz="16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源柔ゴシックXP Heavy" panose="020B0702020203020207" pitchFamily="50" charset="-128"/>
              </a:rPr>
              <a:t>着用あり</a:t>
            </a:r>
            <a:endParaRPr kumimoji="1" lang="en-US" altLang="ja-JP" sz="2000" b="1" u="sng" dirty="0">
              <a:latin typeface="BIZ UDPゴシック" panose="020B0400000000000000" pitchFamily="50" charset="-128"/>
              <a:ea typeface="BIZ UDPゴシック" panose="020B0400000000000000" pitchFamily="50" charset="-128"/>
              <a:cs typeface="源柔ゴシックXP Heavy" panose="020B0702020203020207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67B0D52-31A1-4288-92F6-7314938AC64F}"/>
              </a:ext>
            </a:extLst>
          </p:cNvPr>
          <p:cNvSpPr txBox="1"/>
          <p:nvPr/>
        </p:nvSpPr>
        <p:spPr>
          <a:xfrm>
            <a:off x="3380101" y="5391431"/>
            <a:ext cx="2627288" cy="8104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148</a:t>
            </a:r>
            <a:r>
              <a:rPr kumimoji="1" lang="ja-JP" altLang="en-US" sz="12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人</a:t>
            </a:r>
            <a:endParaRPr kumimoji="1" lang="en-US" altLang="ja-JP" sz="1200" b="1" dirty="0">
              <a:ln w="41275">
                <a:noFill/>
              </a:ln>
              <a:latin typeface="源柔ゴシックXP Heavy" panose="020B0702020203020207" pitchFamily="50" charset="-128"/>
              <a:ea typeface="源柔ゴシックXP Heavy" panose="020B0702020203020207" pitchFamily="50" charset="-128"/>
              <a:cs typeface="源柔ゴシックXP Heavy" panose="020B0702020203020207" pitchFamily="50" charset="-128"/>
            </a:endParaRPr>
          </a:p>
          <a:p>
            <a:pPr algn="ctr">
              <a:lnSpc>
                <a:spcPts val="800"/>
              </a:lnSpc>
            </a:pPr>
            <a:endParaRPr lang="en-US" altLang="ja-JP" sz="1200" b="1" dirty="0">
              <a:ln w="41275">
                <a:noFill/>
              </a:ln>
              <a:latin typeface="源柔ゴシックXP Heavy" panose="020B0702020203020207" pitchFamily="50" charset="-128"/>
              <a:ea typeface="源柔ゴシックXP Heavy" panose="020B0702020203020207" pitchFamily="50" charset="-128"/>
              <a:cs typeface="源柔ゴシックXP Heavy" panose="020B0702020203020207" pitchFamily="50" charset="-128"/>
            </a:endParaRPr>
          </a:p>
          <a:p>
            <a:pPr algn="ctr"/>
            <a:r>
              <a:rPr lang="ja-JP" altLang="en-US" sz="10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（非着用者の人身事故の</a:t>
            </a:r>
            <a:r>
              <a:rPr lang="en-US" altLang="ja-JP" sz="2000" b="1" dirty="0">
                <a:ln w="41275">
                  <a:noFill/>
                </a:ln>
                <a:solidFill>
                  <a:srgbClr val="FF0000"/>
                </a:solidFill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24.5</a:t>
            </a:r>
            <a:r>
              <a:rPr lang="ja-JP" altLang="en-US" sz="10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％）</a:t>
            </a:r>
            <a:endParaRPr lang="en-US" altLang="ja-JP" sz="1000" b="1" dirty="0">
              <a:ln w="41275">
                <a:noFill/>
              </a:ln>
              <a:latin typeface="源柔ゴシックXP Heavy" panose="020B0702020203020207" pitchFamily="50" charset="-128"/>
              <a:ea typeface="源柔ゴシックXP Heavy" panose="020B0702020203020207" pitchFamily="50" charset="-128"/>
              <a:cs typeface="源柔ゴシックXP Heavy" panose="020B0702020203020207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218C7D5-B8D3-4360-9B01-F50778EF04BD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963116" y="4113826"/>
            <a:ext cx="1404666" cy="1188000"/>
            <a:chOff x="3039817" y="3374685"/>
            <a:chExt cx="3642600" cy="308073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FBA72B9-2B9C-405D-B811-59D9E0BC2D5A}"/>
                </a:ext>
              </a:extLst>
            </p:cNvPr>
            <p:cNvGrpSpPr/>
            <p:nvPr/>
          </p:nvGrpSpPr>
          <p:grpSpPr>
            <a:xfrm>
              <a:off x="4986902" y="3374685"/>
              <a:ext cx="1695515" cy="3080732"/>
              <a:chOff x="1237862" y="3408878"/>
              <a:chExt cx="1695515" cy="3080732"/>
            </a:xfrm>
          </p:grpSpPr>
          <p:grpSp>
            <p:nvGrpSpPr>
              <p:cNvPr id="150" name="グループ化 149">
                <a:extLst>
                  <a:ext uri="{FF2B5EF4-FFF2-40B4-BE49-F238E27FC236}">
                    <a16:creationId xmlns:a16="http://schemas.microsoft.com/office/drawing/2014/main" id="{F9DB0674-52D6-442F-AD83-16A445CA34CD}"/>
                  </a:ext>
                </a:extLst>
              </p:cNvPr>
              <p:cNvGrpSpPr/>
              <p:nvPr/>
            </p:nvGrpSpPr>
            <p:grpSpPr>
              <a:xfrm>
                <a:off x="1424452" y="3408879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167" name="グラフィックス 166">
                  <a:extLst>
                    <a:ext uri="{FF2B5EF4-FFF2-40B4-BE49-F238E27FC236}">
                      <a16:creationId xmlns:a16="http://schemas.microsoft.com/office/drawing/2014/main" id="{38924301-6737-4228-A72F-F47EF22CD8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8" name="グラフィックス 167">
                  <a:extLst>
                    <a:ext uri="{FF2B5EF4-FFF2-40B4-BE49-F238E27FC236}">
                      <a16:creationId xmlns:a16="http://schemas.microsoft.com/office/drawing/2014/main" id="{5A812E6B-7E55-4FB9-9377-1A0B1957FB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9" name="グラフィックス 168">
                  <a:extLst>
                    <a:ext uri="{FF2B5EF4-FFF2-40B4-BE49-F238E27FC236}">
                      <a16:creationId xmlns:a16="http://schemas.microsoft.com/office/drawing/2014/main" id="{4A8C5849-86BD-469B-AAD0-4369450F8C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0" name="グラフィックス 169">
                  <a:extLst>
                    <a:ext uri="{FF2B5EF4-FFF2-40B4-BE49-F238E27FC236}">
                      <a16:creationId xmlns:a16="http://schemas.microsoft.com/office/drawing/2014/main" id="{B0A63093-3557-45AF-871C-8C4541AC78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1" name="グラフィックス 170">
                  <a:extLst>
                    <a:ext uri="{FF2B5EF4-FFF2-40B4-BE49-F238E27FC236}">
                      <a16:creationId xmlns:a16="http://schemas.microsoft.com/office/drawing/2014/main" id="{FAD25F27-D07E-48E6-88A7-5A5302EE18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2" name="グラフィックス 171">
                  <a:extLst>
                    <a:ext uri="{FF2B5EF4-FFF2-40B4-BE49-F238E27FC236}">
                      <a16:creationId xmlns:a16="http://schemas.microsoft.com/office/drawing/2014/main" id="{EACC27F8-D7D1-47ED-B569-12D2E1C8E2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3" name="グラフィックス 172">
                  <a:extLst>
                    <a:ext uri="{FF2B5EF4-FFF2-40B4-BE49-F238E27FC236}">
                      <a16:creationId xmlns:a16="http://schemas.microsoft.com/office/drawing/2014/main" id="{8E40FC99-5AE6-4F62-8558-0A0E6E5EB0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4" name="グラフィックス 173">
                  <a:extLst>
                    <a:ext uri="{FF2B5EF4-FFF2-40B4-BE49-F238E27FC236}">
                      <a16:creationId xmlns:a16="http://schemas.microsoft.com/office/drawing/2014/main" id="{8EF589E0-28FA-40BA-A916-F1CBB642E7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5" name="グラフィックス 174">
                  <a:extLst>
                    <a:ext uri="{FF2B5EF4-FFF2-40B4-BE49-F238E27FC236}">
                      <a16:creationId xmlns:a16="http://schemas.microsoft.com/office/drawing/2014/main" id="{265592F2-B15D-4989-ADD6-418DC4F833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6" name="グラフィックス 175">
                  <a:extLst>
                    <a:ext uri="{FF2B5EF4-FFF2-40B4-BE49-F238E27FC236}">
                      <a16:creationId xmlns:a16="http://schemas.microsoft.com/office/drawing/2014/main" id="{DB89294D-7DE0-4354-B8E1-B1C42FE37B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7" name="グラフィックス 176">
                  <a:extLst>
                    <a:ext uri="{FF2B5EF4-FFF2-40B4-BE49-F238E27FC236}">
                      <a16:creationId xmlns:a16="http://schemas.microsoft.com/office/drawing/2014/main" id="{F3A876F7-7EA0-4E1B-8583-B1E5DDEB1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8" name="グラフィックス 177">
                  <a:extLst>
                    <a:ext uri="{FF2B5EF4-FFF2-40B4-BE49-F238E27FC236}">
                      <a16:creationId xmlns:a16="http://schemas.microsoft.com/office/drawing/2014/main" id="{C055C189-ED0B-4DED-9BC6-AAF6E76279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79" name="グラフィックス 178">
                  <a:extLst>
                    <a:ext uri="{FF2B5EF4-FFF2-40B4-BE49-F238E27FC236}">
                      <a16:creationId xmlns:a16="http://schemas.microsoft.com/office/drawing/2014/main" id="{0014B819-4A08-4EFB-8A54-25D24601C2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80" name="グラフィックス 179">
                  <a:extLst>
                    <a:ext uri="{FF2B5EF4-FFF2-40B4-BE49-F238E27FC236}">
                      <a16:creationId xmlns:a16="http://schemas.microsoft.com/office/drawing/2014/main" id="{B9D913D8-2C03-4AC2-A99E-598F1B66C1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81" name="グラフィックス 180">
                  <a:extLst>
                    <a:ext uri="{FF2B5EF4-FFF2-40B4-BE49-F238E27FC236}">
                      <a16:creationId xmlns:a16="http://schemas.microsoft.com/office/drawing/2014/main" id="{828A8FD0-D80A-4F8D-8FFF-14343BD56B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  <p:grpSp>
            <p:nvGrpSpPr>
              <p:cNvPr id="151" name="グループ化 150">
                <a:extLst>
                  <a:ext uri="{FF2B5EF4-FFF2-40B4-BE49-F238E27FC236}">
                    <a16:creationId xmlns:a16="http://schemas.microsoft.com/office/drawing/2014/main" id="{BAD14A91-C2D4-4EE3-AD15-0F164F8C25FF}"/>
                  </a:ext>
                </a:extLst>
              </p:cNvPr>
              <p:cNvGrpSpPr/>
              <p:nvPr/>
            </p:nvGrpSpPr>
            <p:grpSpPr>
              <a:xfrm>
                <a:off x="1237862" y="3408878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152" name="グラフィックス 151">
                  <a:extLst>
                    <a:ext uri="{FF2B5EF4-FFF2-40B4-BE49-F238E27FC236}">
                      <a16:creationId xmlns:a16="http://schemas.microsoft.com/office/drawing/2014/main" id="{D5784230-759B-4AD9-90E4-AABC48F710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3" name="グラフィックス 152">
                  <a:extLst>
                    <a:ext uri="{FF2B5EF4-FFF2-40B4-BE49-F238E27FC236}">
                      <a16:creationId xmlns:a16="http://schemas.microsoft.com/office/drawing/2014/main" id="{0E1E5ED8-5FE0-430C-805A-74631A2C1C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4" name="グラフィックス 153">
                  <a:extLst>
                    <a:ext uri="{FF2B5EF4-FFF2-40B4-BE49-F238E27FC236}">
                      <a16:creationId xmlns:a16="http://schemas.microsoft.com/office/drawing/2014/main" id="{930D5412-1FB2-4CA3-BDED-D55327FFC5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5" name="グラフィックス 154">
                  <a:extLst>
                    <a:ext uri="{FF2B5EF4-FFF2-40B4-BE49-F238E27FC236}">
                      <a16:creationId xmlns:a16="http://schemas.microsoft.com/office/drawing/2014/main" id="{84B9FF85-2626-4DD5-BC10-8653B8E17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6" name="グラフィックス 155">
                  <a:extLst>
                    <a:ext uri="{FF2B5EF4-FFF2-40B4-BE49-F238E27FC236}">
                      <a16:creationId xmlns:a16="http://schemas.microsoft.com/office/drawing/2014/main" id="{E0AD8A60-77CF-4765-91CC-C5F709CEED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7" name="グラフィックス 156">
                  <a:extLst>
                    <a:ext uri="{FF2B5EF4-FFF2-40B4-BE49-F238E27FC236}">
                      <a16:creationId xmlns:a16="http://schemas.microsoft.com/office/drawing/2014/main" id="{A9A3420E-2D87-411D-9BC9-D3D69F5344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8" name="グラフィックス 157">
                  <a:extLst>
                    <a:ext uri="{FF2B5EF4-FFF2-40B4-BE49-F238E27FC236}">
                      <a16:creationId xmlns:a16="http://schemas.microsoft.com/office/drawing/2014/main" id="{5D6C762B-D100-42A9-8952-1F58C7ADF0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59" name="グラフィックス 158">
                  <a:extLst>
                    <a:ext uri="{FF2B5EF4-FFF2-40B4-BE49-F238E27FC236}">
                      <a16:creationId xmlns:a16="http://schemas.microsoft.com/office/drawing/2014/main" id="{E35BBC1C-DA59-4D01-8F32-4510AB4D26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0" name="グラフィックス 159">
                  <a:extLst>
                    <a:ext uri="{FF2B5EF4-FFF2-40B4-BE49-F238E27FC236}">
                      <a16:creationId xmlns:a16="http://schemas.microsoft.com/office/drawing/2014/main" id="{2B7BC6B0-00D1-4DB3-9FFB-3EB9DABE9B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1" name="グラフィックス 160">
                  <a:extLst>
                    <a:ext uri="{FF2B5EF4-FFF2-40B4-BE49-F238E27FC236}">
                      <a16:creationId xmlns:a16="http://schemas.microsoft.com/office/drawing/2014/main" id="{D89D5842-4BA5-45A7-95AD-AF7BB9A019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2" name="グラフィックス 161">
                  <a:extLst>
                    <a:ext uri="{FF2B5EF4-FFF2-40B4-BE49-F238E27FC236}">
                      <a16:creationId xmlns:a16="http://schemas.microsoft.com/office/drawing/2014/main" id="{17B24C77-B06B-4A67-B18B-058F3F9231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3" name="グラフィックス 162">
                  <a:extLst>
                    <a:ext uri="{FF2B5EF4-FFF2-40B4-BE49-F238E27FC236}">
                      <a16:creationId xmlns:a16="http://schemas.microsoft.com/office/drawing/2014/main" id="{F4DF4093-3FC9-46D0-8E15-256C3F7449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4" name="グラフィックス 163">
                  <a:extLst>
                    <a:ext uri="{FF2B5EF4-FFF2-40B4-BE49-F238E27FC236}">
                      <a16:creationId xmlns:a16="http://schemas.microsoft.com/office/drawing/2014/main" id="{36039177-D1A2-4EBB-87E2-6BE08E88D8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5" name="グラフィックス 164">
                  <a:extLst>
                    <a:ext uri="{FF2B5EF4-FFF2-40B4-BE49-F238E27FC236}">
                      <a16:creationId xmlns:a16="http://schemas.microsoft.com/office/drawing/2014/main" id="{26CA4342-F83D-43AA-8D45-A6EDA73290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66" name="グラフィックス 165">
                  <a:extLst>
                    <a:ext uri="{FF2B5EF4-FFF2-40B4-BE49-F238E27FC236}">
                      <a16:creationId xmlns:a16="http://schemas.microsoft.com/office/drawing/2014/main" id="{5C8D0E40-2A45-40DB-A673-F80C4D01F4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3757858-D2BD-4BB8-9A02-35272A2A5F03}"/>
                </a:ext>
              </a:extLst>
            </p:cNvPr>
            <p:cNvGrpSpPr/>
            <p:nvPr/>
          </p:nvGrpSpPr>
          <p:grpSpPr>
            <a:xfrm>
              <a:off x="4453505" y="3374685"/>
              <a:ext cx="1695515" cy="3080732"/>
              <a:chOff x="1237862" y="3408878"/>
              <a:chExt cx="1695515" cy="3080732"/>
            </a:xfrm>
          </p:grpSpPr>
          <p:grpSp>
            <p:nvGrpSpPr>
              <p:cNvPr id="118" name="グループ化 117">
                <a:extLst>
                  <a:ext uri="{FF2B5EF4-FFF2-40B4-BE49-F238E27FC236}">
                    <a16:creationId xmlns:a16="http://schemas.microsoft.com/office/drawing/2014/main" id="{4C2D3C32-7380-4ECE-AC83-05EAA5EBBCD7}"/>
                  </a:ext>
                </a:extLst>
              </p:cNvPr>
              <p:cNvGrpSpPr/>
              <p:nvPr/>
            </p:nvGrpSpPr>
            <p:grpSpPr>
              <a:xfrm>
                <a:off x="1424452" y="3408879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135" name="グラフィックス 134">
                  <a:extLst>
                    <a:ext uri="{FF2B5EF4-FFF2-40B4-BE49-F238E27FC236}">
                      <a16:creationId xmlns:a16="http://schemas.microsoft.com/office/drawing/2014/main" id="{DF5F93BB-498A-4867-AE3C-055F870B9C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6" name="グラフィックス 135">
                  <a:extLst>
                    <a:ext uri="{FF2B5EF4-FFF2-40B4-BE49-F238E27FC236}">
                      <a16:creationId xmlns:a16="http://schemas.microsoft.com/office/drawing/2014/main" id="{4043ED76-B4D9-46CC-A8C7-7E9B2087A5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7" name="グラフィックス 136">
                  <a:extLst>
                    <a:ext uri="{FF2B5EF4-FFF2-40B4-BE49-F238E27FC236}">
                      <a16:creationId xmlns:a16="http://schemas.microsoft.com/office/drawing/2014/main" id="{F2E99143-B3B3-4B2A-85BA-B4956E0CBA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8" name="グラフィックス 137">
                  <a:extLst>
                    <a:ext uri="{FF2B5EF4-FFF2-40B4-BE49-F238E27FC236}">
                      <a16:creationId xmlns:a16="http://schemas.microsoft.com/office/drawing/2014/main" id="{33CDCCA9-6DAE-4F3E-81EA-B5B5B34B34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9" name="グラフィックス 138">
                  <a:extLst>
                    <a:ext uri="{FF2B5EF4-FFF2-40B4-BE49-F238E27FC236}">
                      <a16:creationId xmlns:a16="http://schemas.microsoft.com/office/drawing/2014/main" id="{35E65AF1-C470-4EF7-B726-50C064740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0" name="グラフィックス 139">
                  <a:extLst>
                    <a:ext uri="{FF2B5EF4-FFF2-40B4-BE49-F238E27FC236}">
                      <a16:creationId xmlns:a16="http://schemas.microsoft.com/office/drawing/2014/main" id="{CCDCA9AC-3CEF-448E-8D62-16CC2932C3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1" name="グラフィックス 140">
                  <a:extLst>
                    <a:ext uri="{FF2B5EF4-FFF2-40B4-BE49-F238E27FC236}">
                      <a16:creationId xmlns:a16="http://schemas.microsoft.com/office/drawing/2014/main" id="{AABDCFDD-FCA8-4E28-8091-2DE4FE54BC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2" name="グラフィックス 141">
                  <a:extLst>
                    <a:ext uri="{FF2B5EF4-FFF2-40B4-BE49-F238E27FC236}">
                      <a16:creationId xmlns:a16="http://schemas.microsoft.com/office/drawing/2014/main" id="{DAF90183-A1C6-46B6-BD8C-F2B5B0BDFA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3" name="グラフィックス 142">
                  <a:extLst>
                    <a:ext uri="{FF2B5EF4-FFF2-40B4-BE49-F238E27FC236}">
                      <a16:creationId xmlns:a16="http://schemas.microsoft.com/office/drawing/2014/main" id="{6DEC3BFB-FB25-49C6-8E13-D873218EA2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4" name="グラフィックス 143">
                  <a:extLst>
                    <a:ext uri="{FF2B5EF4-FFF2-40B4-BE49-F238E27FC236}">
                      <a16:creationId xmlns:a16="http://schemas.microsoft.com/office/drawing/2014/main" id="{1112E81E-2269-4B71-B468-A118D286F0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5" name="グラフィックス 144">
                  <a:extLst>
                    <a:ext uri="{FF2B5EF4-FFF2-40B4-BE49-F238E27FC236}">
                      <a16:creationId xmlns:a16="http://schemas.microsoft.com/office/drawing/2014/main" id="{73872A34-FAEB-4044-BE04-DAECCC302B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6" name="グラフィックス 145">
                  <a:extLst>
                    <a:ext uri="{FF2B5EF4-FFF2-40B4-BE49-F238E27FC236}">
                      <a16:creationId xmlns:a16="http://schemas.microsoft.com/office/drawing/2014/main" id="{5F81F838-0990-4DB1-9C54-E6250597DD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7" name="グラフィックス 146">
                  <a:extLst>
                    <a:ext uri="{FF2B5EF4-FFF2-40B4-BE49-F238E27FC236}">
                      <a16:creationId xmlns:a16="http://schemas.microsoft.com/office/drawing/2014/main" id="{CAF197B2-6855-4D80-83B8-3DFDB2C02B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8" name="グラフィックス 147">
                  <a:extLst>
                    <a:ext uri="{FF2B5EF4-FFF2-40B4-BE49-F238E27FC236}">
                      <a16:creationId xmlns:a16="http://schemas.microsoft.com/office/drawing/2014/main" id="{A3B4DB9A-3479-4606-98EC-E0E818C817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49" name="グラフィックス 148">
                  <a:extLst>
                    <a:ext uri="{FF2B5EF4-FFF2-40B4-BE49-F238E27FC236}">
                      <a16:creationId xmlns:a16="http://schemas.microsoft.com/office/drawing/2014/main" id="{AB004D58-8C8D-4AE3-ABCF-A684051E5B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  <p:grpSp>
            <p:nvGrpSpPr>
              <p:cNvPr id="119" name="グループ化 118">
                <a:extLst>
                  <a:ext uri="{FF2B5EF4-FFF2-40B4-BE49-F238E27FC236}">
                    <a16:creationId xmlns:a16="http://schemas.microsoft.com/office/drawing/2014/main" id="{854701B4-E80F-450F-9B6A-4841C914C29F}"/>
                  </a:ext>
                </a:extLst>
              </p:cNvPr>
              <p:cNvGrpSpPr/>
              <p:nvPr/>
            </p:nvGrpSpPr>
            <p:grpSpPr>
              <a:xfrm>
                <a:off x="1237862" y="3408878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120" name="グラフィックス 119">
                  <a:extLst>
                    <a:ext uri="{FF2B5EF4-FFF2-40B4-BE49-F238E27FC236}">
                      <a16:creationId xmlns:a16="http://schemas.microsoft.com/office/drawing/2014/main" id="{616CFCDF-EFC1-4644-B0AE-A6FB511DF3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1" name="グラフィックス 120">
                  <a:extLst>
                    <a:ext uri="{FF2B5EF4-FFF2-40B4-BE49-F238E27FC236}">
                      <a16:creationId xmlns:a16="http://schemas.microsoft.com/office/drawing/2014/main" id="{6F17BE87-AEA4-484F-BB1A-C9600BB5B2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2" name="グラフィックス 121">
                  <a:extLst>
                    <a:ext uri="{FF2B5EF4-FFF2-40B4-BE49-F238E27FC236}">
                      <a16:creationId xmlns:a16="http://schemas.microsoft.com/office/drawing/2014/main" id="{534D797E-7D42-4E80-B549-25BBFEAB63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3" name="グラフィックス 122">
                  <a:extLst>
                    <a:ext uri="{FF2B5EF4-FFF2-40B4-BE49-F238E27FC236}">
                      <a16:creationId xmlns:a16="http://schemas.microsoft.com/office/drawing/2014/main" id="{55AD7DF3-1719-46FE-994C-10EEEE3601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4" name="グラフィックス 123">
                  <a:extLst>
                    <a:ext uri="{FF2B5EF4-FFF2-40B4-BE49-F238E27FC236}">
                      <a16:creationId xmlns:a16="http://schemas.microsoft.com/office/drawing/2014/main" id="{06B908AE-B86A-4203-8733-5CD1143478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5" name="グラフィックス 124">
                  <a:extLst>
                    <a:ext uri="{FF2B5EF4-FFF2-40B4-BE49-F238E27FC236}">
                      <a16:creationId xmlns:a16="http://schemas.microsoft.com/office/drawing/2014/main" id="{88278B1B-5166-4CB0-A1B5-D8285440F7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6" name="グラフィックス 125">
                  <a:extLst>
                    <a:ext uri="{FF2B5EF4-FFF2-40B4-BE49-F238E27FC236}">
                      <a16:creationId xmlns:a16="http://schemas.microsoft.com/office/drawing/2014/main" id="{8294089E-297A-4772-BE0B-CBCDBC3066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7" name="グラフィックス 126">
                  <a:extLst>
                    <a:ext uri="{FF2B5EF4-FFF2-40B4-BE49-F238E27FC236}">
                      <a16:creationId xmlns:a16="http://schemas.microsoft.com/office/drawing/2014/main" id="{AF4E5896-33FD-459D-9E58-CB913FF90C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8" name="グラフィックス 127">
                  <a:extLst>
                    <a:ext uri="{FF2B5EF4-FFF2-40B4-BE49-F238E27FC236}">
                      <a16:creationId xmlns:a16="http://schemas.microsoft.com/office/drawing/2014/main" id="{D16DCBB0-B314-4A1C-91DC-62C80BF92D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29" name="グラフィックス 128">
                  <a:extLst>
                    <a:ext uri="{FF2B5EF4-FFF2-40B4-BE49-F238E27FC236}">
                      <a16:creationId xmlns:a16="http://schemas.microsoft.com/office/drawing/2014/main" id="{CE5C2F6C-DFCB-40B2-9C2C-85A28B4A2E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0" name="グラフィックス 129">
                  <a:extLst>
                    <a:ext uri="{FF2B5EF4-FFF2-40B4-BE49-F238E27FC236}">
                      <a16:creationId xmlns:a16="http://schemas.microsoft.com/office/drawing/2014/main" id="{84157420-759C-420A-AA67-B352C1401B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1" name="グラフィックス 130">
                  <a:extLst>
                    <a:ext uri="{FF2B5EF4-FFF2-40B4-BE49-F238E27FC236}">
                      <a16:creationId xmlns:a16="http://schemas.microsoft.com/office/drawing/2014/main" id="{2A4EADFE-462C-4CF0-96BD-989E773310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2" name="グラフィックス 131">
                  <a:extLst>
                    <a:ext uri="{FF2B5EF4-FFF2-40B4-BE49-F238E27FC236}">
                      <a16:creationId xmlns:a16="http://schemas.microsoft.com/office/drawing/2014/main" id="{56659BF3-9CD5-42C7-84E7-31E46348BB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3" name="グラフィックス 132">
                  <a:extLst>
                    <a:ext uri="{FF2B5EF4-FFF2-40B4-BE49-F238E27FC236}">
                      <a16:creationId xmlns:a16="http://schemas.microsoft.com/office/drawing/2014/main" id="{5FFDF122-768C-41A3-87EE-8720F4518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34" name="グラフィックス 133">
                  <a:extLst>
                    <a:ext uri="{FF2B5EF4-FFF2-40B4-BE49-F238E27FC236}">
                      <a16:creationId xmlns:a16="http://schemas.microsoft.com/office/drawing/2014/main" id="{7E8279CA-FE5B-4F77-8EB8-B889098117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702E6773-079D-435E-819F-C43746A63F8F}"/>
                </a:ext>
              </a:extLst>
            </p:cNvPr>
            <p:cNvGrpSpPr/>
            <p:nvPr/>
          </p:nvGrpSpPr>
          <p:grpSpPr>
            <a:xfrm>
              <a:off x="3920109" y="3374685"/>
              <a:ext cx="1695515" cy="3080732"/>
              <a:chOff x="1237862" y="3408878"/>
              <a:chExt cx="1695515" cy="3080732"/>
            </a:xfrm>
          </p:grpSpPr>
          <p:grpSp>
            <p:nvGrpSpPr>
              <p:cNvPr id="86" name="グループ化 85">
                <a:extLst>
                  <a:ext uri="{FF2B5EF4-FFF2-40B4-BE49-F238E27FC236}">
                    <a16:creationId xmlns:a16="http://schemas.microsoft.com/office/drawing/2014/main" id="{4DAA38CA-2E3B-4654-A10A-98475BC4096E}"/>
                  </a:ext>
                </a:extLst>
              </p:cNvPr>
              <p:cNvGrpSpPr/>
              <p:nvPr/>
            </p:nvGrpSpPr>
            <p:grpSpPr>
              <a:xfrm>
                <a:off x="1424452" y="3408879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103" name="グラフィックス 102">
                  <a:extLst>
                    <a:ext uri="{FF2B5EF4-FFF2-40B4-BE49-F238E27FC236}">
                      <a16:creationId xmlns:a16="http://schemas.microsoft.com/office/drawing/2014/main" id="{4EE1EC48-6E70-45BD-8FA5-F32EE4762C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4" name="グラフィックス 103">
                  <a:extLst>
                    <a:ext uri="{FF2B5EF4-FFF2-40B4-BE49-F238E27FC236}">
                      <a16:creationId xmlns:a16="http://schemas.microsoft.com/office/drawing/2014/main" id="{E759F39A-67A9-4700-85FD-FE085DA0BE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5" name="グラフィックス 104">
                  <a:extLst>
                    <a:ext uri="{FF2B5EF4-FFF2-40B4-BE49-F238E27FC236}">
                      <a16:creationId xmlns:a16="http://schemas.microsoft.com/office/drawing/2014/main" id="{60A3A758-BE44-4F38-AA10-466156D53B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6" name="グラフィックス 105">
                  <a:extLst>
                    <a:ext uri="{FF2B5EF4-FFF2-40B4-BE49-F238E27FC236}">
                      <a16:creationId xmlns:a16="http://schemas.microsoft.com/office/drawing/2014/main" id="{F05413F3-3C44-4298-9987-AC6DB0194B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7" name="グラフィックス 106">
                  <a:extLst>
                    <a:ext uri="{FF2B5EF4-FFF2-40B4-BE49-F238E27FC236}">
                      <a16:creationId xmlns:a16="http://schemas.microsoft.com/office/drawing/2014/main" id="{6FE2F623-9557-4E59-B035-152A8C4EFD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8" name="グラフィックス 107">
                  <a:extLst>
                    <a:ext uri="{FF2B5EF4-FFF2-40B4-BE49-F238E27FC236}">
                      <a16:creationId xmlns:a16="http://schemas.microsoft.com/office/drawing/2014/main" id="{0818D0C9-7D69-4CDE-AD46-6059298C90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9" name="グラフィックス 108">
                  <a:extLst>
                    <a:ext uri="{FF2B5EF4-FFF2-40B4-BE49-F238E27FC236}">
                      <a16:creationId xmlns:a16="http://schemas.microsoft.com/office/drawing/2014/main" id="{8D652C15-1EDF-4644-9536-F5385A583B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0" name="グラフィックス 109">
                  <a:extLst>
                    <a:ext uri="{FF2B5EF4-FFF2-40B4-BE49-F238E27FC236}">
                      <a16:creationId xmlns:a16="http://schemas.microsoft.com/office/drawing/2014/main" id="{E390B0A7-FFC7-464B-A15A-7CF05B6BD1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1" name="グラフィックス 110">
                  <a:extLst>
                    <a:ext uri="{FF2B5EF4-FFF2-40B4-BE49-F238E27FC236}">
                      <a16:creationId xmlns:a16="http://schemas.microsoft.com/office/drawing/2014/main" id="{9976788D-F711-4536-8F5A-459E1E6E4A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2" name="グラフィックス 111">
                  <a:extLst>
                    <a:ext uri="{FF2B5EF4-FFF2-40B4-BE49-F238E27FC236}">
                      <a16:creationId xmlns:a16="http://schemas.microsoft.com/office/drawing/2014/main" id="{82E31328-8C8C-42BB-8398-00A21EEF7A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3" name="グラフィックス 112">
                  <a:extLst>
                    <a:ext uri="{FF2B5EF4-FFF2-40B4-BE49-F238E27FC236}">
                      <a16:creationId xmlns:a16="http://schemas.microsoft.com/office/drawing/2014/main" id="{C46513C8-6BBB-4F32-8FCE-EBAFC92CA2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4" name="グラフィックス 113">
                  <a:extLst>
                    <a:ext uri="{FF2B5EF4-FFF2-40B4-BE49-F238E27FC236}">
                      <a16:creationId xmlns:a16="http://schemas.microsoft.com/office/drawing/2014/main" id="{16AF7271-00AC-4436-8D42-0F071D8A4F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5" name="グラフィックス 114">
                  <a:extLst>
                    <a:ext uri="{FF2B5EF4-FFF2-40B4-BE49-F238E27FC236}">
                      <a16:creationId xmlns:a16="http://schemas.microsoft.com/office/drawing/2014/main" id="{BCF08AD0-7ED8-476C-8644-F9224986A0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6" name="グラフィックス 115">
                  <a:extLst>
                    <a:ext uri="{FF2B5EF4-FFF2-40B4-BE49-F238E27FC236}">
                      <a16:creationId xmlns:a16="http://schemas.microsoft.com/office/drawing/2014/main" id="{BE59DD65-9D31-485A-BCF7-0895FCDE1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17" name="グラフィックス 116">
                  <a:extLst>
                    <a:ext uri="{FF2B5EF4-FFF2-40B4-BE49-F238E27FC236}">
                      <a16:creationId xmlns:a16="http://schemas.microsoft.com/office/drawing/2014/main" id="{B0FB53A4-877D-42E6-A99A-D40656FFD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  <p:grpSp>
            <p:nvGrpSpPr>
              <p:cNvPr id="87" name="グループ化 86">
                <a:extLst>
                  <a:ext uri="{FF2B5EF4-FFF2-40B4-BE49-F238E27FC236}">
                    <a16:creationId xmlns:a16="http://schemas.microsoft.com/office/drawing/2014/main" id="{D212EBDE-9FF9-4C40-9EA7-7BF5E5A0D1FD}"/>
                  </a:ext>
                </a:extLst>
              </p:cNvPr>
              <p:cNvGrpSpPr/>
              <p:nvPr/>
            </p:nvGrpSpPr>
            <p:grpSpPr>
              <a:xfrm>
                <a:off x="1237862" y="3408878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88" name="グラフィックス 87">
                  <a:extLst>
                    <a:ext uri="{FF2B5EF4-FFF2-40B4-BE49-F238E27FC236}">
                      <a16:creationId xmlns:a16="http://schemas.microsoft.com/office/drawing/2014/main" id="{7C9309BF-5C07-4F17-91B8-D81BDBA25B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9" name="グラフィックス 88">
                  <a:extLst>
                    <a:ext uri="{FF2B5EF4-FFF2-40B4-BE49-F238E27FC236}">
                      <a16:creationId xmlns:a16="http://schemas.microsoft.com/office/drawing/2014/main" id="{F01B88D7-4983-4144-84BA-9B23DFE582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0" name="グラフィックス 89">
                  <a:extLst>
                    <a:ext uri="{FF2B5EF4-FFF2-40B4-BE49-F238E27FC236}">
                      <a16:creationId xmlns:a16="http://schemas.microsoft.com/office/drawing/2014/main" id="{4E70FC00-C50B-42E0-B39B-7D414EA97B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1" name="グラフィックス 90">
                  <a:extLst>
                    <a:ext uri="{FF2B5EF4-FFF2-40B4-BE49-F238E27FC236}">
                      <a16:creationId xmlns:a16="http://schemas.microsoft.com/office/drawing/2014/main" id="{706522DC-3C06-48AF-BB9F-6CD3348491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2" name="グラフィックス 91">
                  <a:extLst>
                    <a:ext uri="{FF2B5EF4-FFF2-40B4-BE49-F238E27FC236}">
                      <a16:creationId xmlns:a16="http://schemas.microsoft.com/office/drawing/2014/main" id="{02F0D473-02C9-4B62-AE29-8CD5F8241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3" name="グラフィックス 92">
                  <a:extLst>
                    <a:ext uri="{FF2B5EF4-FFF2-40B4-BE49-F238E27FC236}">
                      <a16:creationId xmlns:a16="http://schemas.microsoft.com/office/drawing/2014/main" id="{1D6A3815-28EF-423D-BC68-FF6796FDE3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4" name="グラフィックス 93">
                  <a:extLst>
                    <a:ext uri="{FF2B5EF4-FFF2-40B4-BE49-F238E27FC236}">
                      <a16:creationId xmlns:a16="http://schemas.microsoft.com/office/drawing/2014/main" id="{527B6950-704A-4B5E-8458-D02B31B077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5" name="グラフィックス 94">
                  <a:extLst>
                    <a:ext uri="{FF2B5EF4-FFF2-40B4-BE49-F238E27FC236}">
                      <a16:creationId xmlns:a16="http://schemas.microsoft.com/office/drawing/2014/main" id="{57766E5A-0B80-4D47-B3E3-89CB6D4D4E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6" name="グラフィックス 95">
                  <a:extLst>
                    <a:ext uri="{FF2B5EF4-FFF2-40B4-BE49-F238E27FC236}">
                      <a16:creationId xmlns:a16="http://schemas.microsoft.com/office/drawing/2014/main" id="{9487B67F-A30A-42D7-8A13-BECF9AE2AC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7" name="グラフィックス 96">
                  <a:extLst>
                    <a:ext uri="{FF2B5EF4-FFF2-40B4-BE49-F238E27FC236}">
                      <a16:creationId xmlns:a16="http://schemas.microsoft.com/office/drawing/2014/main" id="{0FF11C7E-FFBE-4E77-AA3B-2AB9509E04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8" name="グラフィックス 97">
                  <a:extLst>
                    <a:ext uri="{FF2B5EF4-FFF2-40B4-BE49-F238E27FC236}">
                      <a16:creationId xmlns:a16="http://schemas.microsoft.com/office/drawing/2014/main" id="{1B215294-7782-48DE-A108-2529AE5FC6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99" name="グラフィックス 98">
                  <a:extLst>
                    <a:ext uri="{FF2B5EF4-FFF2-40B4-BE49-F238E27FC236}">
                      <a16:creationId xmlns:a16="http://schemas.microsoft.com/office/drawing/2014/main" id="{1CBDC6D5-C7E4-40B5-A805-30315056A9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0" name="グラフィックス 99">
                  <a:extLst>
                    <a:ext uri="{FF2B5EF4-FFF2-40B4-BE49-F238E27FC236}">
                      <a16:creationId xmlns:a16="http://schemas.microsoft.com/office/drawing/2014/main" id="{617FAAA2-7D53-44B8-AFD8-E7E28DCB44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1" name="グラフィックス 100">
                  <a:extLst>
                    <a:ext uri="{FF2B5EF4-FFF2-40B4-BE49-F238E27FC236}">
                      <a16:creationId xmlns:a16="http://schemas.microsoft.com/office/drawing/2014/main" id="{BEF17536-6665-4425-8CFE-BD5B8B08BE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102" name="グラフィックス 101">
                  <a:extLst>
                    <a:ext uri="{FF2B5EF4-FFF2-40B4-BE49-F238E27FC236}">
                      <a16:creationId xmlns:a16="http://schemas.microsoft.com/office/drawing/2014/main" id="{735BDA9A-C8C0-40B5-94B5-7E0D0F481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EC0FFAB-1D86-4BCE-9AA2-117996498D02}"/>
                </a:ext>
              </a:extLst>
            </p:cNvPr>
            <p:cNvGrpSpPr/>
            <p:nvPr/>
          </p:nvGrpSpPr>
          <p:grpSpPr>
            <a:xfrm>
              <a:off x="3386713" y="3374685"/>
              <a:ext cx="1695515" cy="3080732"/>
              <a:chOff x="1237862" y="3408878"/>
              <a:chExt cx="1695515" cy="3080732"/>
            </a:xfrm>
          </p:grpSpPr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D01DE05A-F343-449A-9431-A64C1650127D}"/>
                  </a:ext>
                </a:extLst>
              </p:cNvPr>
              <p:cNvGrpSpPr/>
              <p:nvPr/>
            </p:nvGrpSpPr>
            <p:grpSpPr>
              <a:xfrm>
                <a:off x="1424452" y="3408879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71" name="グラフィックス 70">
                  <a:extLst>
                    <a:ext uri="{FF2B5EF4-FFF2-40B4-BE49-F238E27FC236}">
                      <a16:creationId xmlns:a16="http://schemas.microsoft.com/office/drawing/2014/main" id="{136F96E9-340D-478A-892E-E8AC49CE6D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2" name="グラフィックス 71">
                  <a:extLst>
                    <a:ext uri="{FF2B5EF4-FFF2-40B4-BE49-F238E27FC236}">
                      <a16:creationId xmlns:a16="http://schemas.microsoft.com/office/drawing/2014/main" id="{BA57F04D-C482-48F0-B3A9-17E6107DC2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3" name="グラフィックス 72">
                  <a:extLst>
                    <a:ext uri="{FF2B5EF4-FFF2-40B4-BE49-F238E27FC236}">
                      <a16:creationId xmlns:a16="http://schemas.microsoft.com/office/drawing/2014/main" id="{618EBFF3-5F27-4836-9F37-EF1250E5BE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4" name="グラフィックス 73">
                  <a:extLst>
                    <a:ext uri="{FF2B5EF4-FFF2-40B4-BE49-F238E27FC236}">
                      <a16:creationId xmlns:a16="http://schemas.microsoft.com/office/drawing/2014/main" id="{8814D7AB-6E82-4C19-A2B4-481DC8C7B6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5" name="グラフィックス 74">
                  <a:extLst>
                    <a:ext uri="{FF2B5EF4-FFF2-40B4-BE49-F238E27FC236}">
                      <a16:creationId xmlns:a16="http://schemas.microsoft.com/office/drawing/2014/main" id="{DA20413F-7754-4FF1-97DE-A709D3DC7E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6" name="グラフィックス 75">
                  <a:extLst>
                    <a:ext uri="{FF2B5EF4-FFF2-40B4-BE49-F238E27FC236}">
                      <a16:creationId xmlns:a16="http://schemas.microsoft.com/office/drawing/2014/main" id="{3BF041D3-F7FC-4230-8DF0-C6CEC37C9E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7" name="グラフィックス 76">
                  <a:extLst>
                    <a:ext uri="{FF2B5EF4-FFF2-40B4-BE49-F238E27FC236}">
                      <a16:creationId xmlns:a16="http://schemas.microsoft.com/office/drawing/2014/main" id="{028F4FFC-575D-49CA-A181-610994A044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8" name="グラフィックス 77">
                  <a:extLst>
                    <a:ext uri="{FF2B5EF4-FFF2-40B4-BE49-F238E27FC236}">
                      <a16:creationId xmlns:a16="http://schemas.microsoft.com/office/drawing/2014/main" id="{8B92D486-CCF4-4EE1-BAFB-75973003E9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9" name="グラフィックス 78">
                  <a:extLst>
                    <a:ext uri="{FF2B5EF4-FFF2-40B4-BE49-F238E27FC236}">
                      <a16:creationId xmlns:a16="http://schemas.microsoft.com/office/drawing/2014/main" id="{31F9BFCA-C10C-4BE6-9183-E74890268B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0" name="グラフィックス 79">
                  <a:extLst>
                    <a:ext uri="{FF2B5EF4-FFF2-40B4-BE49-F238E27FC236}">
                      <a16:creationId xmlns:a16="http://schemas.microsoft.com/office/drawing/2014/main" id="{FB4166B3-4213-4CDF-81BD-0DA950C83D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1" name="グラフィックス 80">
                  <a:extLst>
                    <a:ext uri="{FF2B5EF4-FFF2-40B4-BE49-F238E27FC236}">
                      <a16:creationId xmlns:a16="http://schemas.microsoft.com/office/drawing/2014/main" id="{B88DE9CF-929C-47DE-BE28-9C02141541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2" name="グラフィックス 81">
                  <a:extLst>
                    <a:ext uri="{FF2B5EF4-FFF2-40B4-BE49-F238E27FC236}">
                      <a16:creationId xmlns:a16="http://schemas.microsoft.com/office/drawing/2014/main" id="{4D4FC5AE-E6B8-4E5B-B846-B8F7C75D9B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3" name="グラフィックス 82">
                  <a:extLst>
                    <a:ext uri="{FF2B5EF4-FFF2-40B4-BE49-F238E27FC236}">
                      <a16:creationId xmlns:a16="http://schemas.microsoft.com/office/drawing/2014/main" id="{B60F73E9-7049-4246-AB05-594DECDD41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4" name="グラフィックス 83">
                  <a:extLst>
                    <a:ext uri="{FF2B5EF4-FFF2-40B4-BE49-F238E27FC236}">
                      <a16:creationId xmlns:a16="http://schemas.microsoft.com/office/drawing/2014/main" id="{354F0F44-FDD6-4CAA-9262-4C0FE4EBA2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85" name="グラフィックス 84">
                  <a:extLst>
                    <a:ext uri="{FF2B5EF4-FFF2-40B4-BE49-F238E27FC236}">
                      <a16:creationId xmlns:a16="http://schemas.microsoft.com/office/drawing/2014/main" id="{CB3E678D-B11B-4385-96CC-4F8193F1EE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  <p:grpSp>
            <p:nvGrpSpPr>
              <p:cNvPr id="55" name="グループ化 54">
                <a:extLst>
                  <a:ext uri="{FF2B5EF4-FFF2-40B4-BE49-F238E27FC236}">
                    <a16:creationId xmlns:a16="http://schemas.microsoft.com/office/drawing/2014/main" id="{1E198AF6-C47A-464A-A706-F7AD01F24458}"/>
                  </a:ext>
                </a:extLst>
              </p:cNvPr>
              <p:cNvGrpSpPr/>
              <p:nvPr/>
            </p:nvGrpSpPr>
            <p:grpSpPr>
              <a:xfrm>
                <a:off x="1237862" y="3408878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56" name="グラフィックス 55">
                  <a:extLst>
                    <a:ext uri="{FF2B5EF4-FFF2-40B4-BE49-F238E27FC236}">
                      <a16:creationId xmlns:a16="http://schemas.microsoft.com/office/drawing/2014/main" id="{EBFDE445-58B6-464E-A0C0-98B2385608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7" name="グラフィックス 56">
                  <a:extLst>
                    <a:ext uri="{FF2B5EF4-FFF2-40B4-BE49-F238E27FC236}">
                      <a16:creationId xmlns:a16="http://schemas.microsoft.com/office/drawing/2014/main" id="{75B3F18E-8E32-4FFB-881F-10E2D1670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8" name="グラフィックス 57">
                  <a:extLst>
                    <a:ext uri="{FF2B5EF4-FFF2-40B4-BE49-F238E27FC236}">
                      <a16:creationId xmlns:a16="http://schemas.microsoft.com/office/drawing/2014/main" id="{3135EA34-DDF2-41A8-A1C3-B4ECAA284B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9" name="グラフィックス 58">
                  <a:extLst>
                    <a:ext uri="{FF2B5EF4-FFF2-40B4-BE49-F238E27FC236}">
                      <a16:creationId xmlns:a16="http://schemas.microsoft.com/office/drawing/2014/main" id="{0668DF33-91E2-495E-86D8-2309CCB215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0" name="グラフィックス 59">
                  <a:extLst>
                    <a:ext uri="{FF2B5EF4-FFF2-40B4-BE49-F238E27FC236}">
                      <a16:creationId xmlns:a16="http://schemas.microsoft.com/office/drawing/2014/main" id="{DB59507E-EC98-4CCE-9503-65A5ED5E02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1" name="グラフィックス 60">
                  <a:extLst>
                    <a:ext uri="{FF2B5EF4-FFF2-40B4-BE49-F238E27FC236}">
                      <a16:creationId xmlns:a16="http://schemas.microsoft.com/office/drawing/2014/main" id="{1540E5F4-2267-4AD7-A991-3B966DE71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2" name="グラフィックス 61">
                  <a:extLst>
                    <a:ext uri="{FF2B5EF4-FFF2-40B4-BE49-F238E27FC236}">
                      <a16:creationId xmlns:a16="http://schemas.microsoft.com/office/drawing/2014/main" id="{D736A5C8-0EC3-49E8-909F-0D0A7D5BD5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3" name="グラフィックス 62">
                  <a:extLst>
                    <a:ext uri="{FF2B5EF4-FFF2-40B4-BE49-F238E27FC236}">
                      <a16:creationId xmlns:a16="http://schemas.microsoft.com/office/drawing/2014/main" id="{0F84B956-699E-4B64-8553-8EBB32CC22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4" name="グラフィックス 63">
                  <a:extLst>
                    <a:ext uri="{FF2B5EF4-FFF2-40B4-BE49-F238E27FC236}">
                      <a16:creationId xmlns:a16="http://schemas.microsoft.com/office/drawing/2014/main" id="{3498A469-64EB-455F-965E-F397A17384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5" name="グラフィックス 64">
                  <a:extLst>
                    <a:ext uri="{FF2B5EF4-FFF2-40B4-BE49-F238E27FC236}">
                      <a16:creationId xmlns:a16="http://schemas.microsoft.com/office/drawing/2014/main" id="{DCF16CAD-2F60-43E0-BC0B-4098D4297C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6" name="グラフィックス 65">
                  <a:extLst>
                    <a:ext uri="{FF2B5EF4-FFF2-40B4-BE49-F238E27FC236}">
                      <a16:creationId xmlns:a16="http://schemas.microsoft.com/office/drawing/2014/main" id="{F7074DCE-AED6-4177-8C18-4B03CC97D1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7" name="グラフィックス 66">
                  <a:extLst>
                    <a:ext uri="{FF2B5EF4-FFF2-40B4-BE49-F238E27FC236}">
                      <a16:creationId xmlns:a16="http://schemas.microsoft.com/office/drawing/2014/main" id="{B408A642-DE27-4B1B-A01A-0DF2279DAF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8" name="グラフィックス 67">
                  <a:extLst>
                    <a:ext uri="{FF2B5EF4-FFF2-40B4-BE49-F238E27FC236}">
                      <a16:creationId xmlns:a16="http://schemas.microsoft.com/office/drawing/2014/main" id="{3C521065-B680-4368-B31A-95451EE91D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69" name="グラフィックス 68">
                  <a:extLst>
                    <a:ext uri="{FF2B5EF4-FFF2-40B4-BE49-F238E27FC236}">
                      <a16:creationId xmlns:a16="http://schemas.microsoft.com/office/drawing/2014/main" id="{D56953E4-2AF1-4A01-8B67-EA69A7B52D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70" name="グラフィックス 69">
                  <a:extLst>
                    <a:ext uri="{FF2B5EF4-FFF2-40B4-BE49-F238E27FC236}">
                      <a16:creationId xmlns:a16="http://schemas.microsoft.com/office/drawing/2014/main" id="{7B897482-370E-45DE-952A-E6094D7A9E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FDB0B106-E782-43D3-878A-ABC8247AC4B5}"/>
                </a:ext>
              </a:extLst>
            </p:cNvPr>
            <p:cNvGrpSpPr/>
            <p:nvPr/>
          </p:nvGrpSpPr>
          <p:grpSpPr>
            <a:xfrm>
              <a:off x="3039817" y="3374686"/>
              <a:ext cx="1509015" cy="3080731"/>
              <a:chOff x="1424362" y="3408879"/>
              <a:chExt cx="1509015" cy="3080731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E622CA8A-C570-44BD-9293-DF91CC568581}"/>
                  </a:ext>
                </a:extLst>
              </p:cNvPr>
              <p:cNvGrpSpPr/>
              <p:nvPr/>
            </p:nvGrpSpPr>
            <p:grpSpPr>
              <a:xfrm>
                <a:off x="1424452" y="3408879"/>
                <a:ext cx="1508925" cy="3080731"/>
                <a:chOff x="1424452" y="3408879"/>
                <a:chExt cx="1508925" cy="3080731"/>
              </a:xfrm>
            </p:grpSpPr>
            <p:pic>
              <p:nvPicPr>
                <p:cNvPr id="39" name="グラフィックス 38">
                  <a:extLst>
                    <a:ext uri="{FF2B5EF4-FFF2-40B4-BE49-F238E27FC236}">
                      <a16:creationId xmlns:a16="http://schemas.microsoft.com/office/drawing/2014/main" id="{2A88D06D-88BC-4096-A89D-BFC8DDDC54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452" y="340887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0" name="グラフィックス 39">
                  <a:extLst>
                    <a:ext uri="{FF2B5EF4-FFF2-40B4-BE49-F238E27FC236}">
                      <a16:creationId xmlns:a16="http://schemas.microsoft.com/office/drawing/2014/main" id="{16ACA7F2-6402-48F3-B442-22FD22298C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7702" y="358979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1" name="グラフィックス 40">
                  <a:extLst>
                    <a:ext uri="{FF2B5EF4-FFF2-40B4-BE49-F238E27FC236}">
                      <a16:creationId xmlns:a16="http://schemas.microsoft.com/office/drawing/2014/main" id="{B6CB8241-6388-44E6-8AC8-B255148846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2" name="グラフィックス 41">
                  <a:extLst>
                    <a:ext uri="{FF2B5EF4-FFF2-40B4-BE49-F238E27FC236}">
                      <a16:creationId xmlns:a16="http://schemas.microsoft.com/office/drawing/2014/main" id="{2056D796-C50C-4D6C-91CC-4BD6552210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3" name="グラフィックス 42">
                  <a:extLst>
                    <a:ext uri="{FF2B5EF4-FFF2-40B4-BE49-F238E27FC236}">
                      <a16:creationId xmlns:a16="http://schemas.microsoft.com/office/drawing/2014/main" id="{EC42EC49-FB2A-45C6-928E-56285D35B9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4" name="グラフィックス 43">
                  <a:extLst>
                    <a:ext uri="{FF2B5EF4-FFF2-40B4-BE49-F238E27FC236}">
                      <a16:creationId xmlns:a16="http://schemas.microsoft.com/office/drawing/2014/main" id="{39576DFA-90B7-42A2-85F5-C7D43465F0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5" name="グラフィックス 44">
                  <a:extLst>
                    <a:ext uri="{FF2B5EF4-FFF2-40B4-BE49-F238E27FC236}">
                      <a16:creationId xmlns:a16="http://schemas.microsoft.com/office/drawing/2014/main" id="{40B32A85-383E-410F-B6BA-3DE2DB0ABE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6" name="グラフィックス 45">
                  <a:extLst>
                    <a:ext uri="{FF2B5EF4-FFF2-40B4-BE49-F238E27FC236}">
                      <a16:creationId xmlns:a16="http://schemas.microsoft.com/office/drawing/2014/main" id="{F8C8D635-D652-4920-BE47-D1019FA85C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7" name="グラフィックス 46">
                  <a:extLst>
                    <a:ext uri="{FF2B5EF4-FFF2-40B4-BE49-F238E27FC236}">
                      <a16:creationId xmlns:a16="http://schemas.microsoft.com/office/drawing/2014/main" id="{24551329-45A7-42FF-A014-45DB758A5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8" name="グラフィックス 47">
                  <a:extLst>
                    <a:ext uri="{FF2B5EF4-FFF2-40B4-BE49-F238E27FC236}">
                      <a16:creationId xmlns:a16="http://schemas.microsoft.com/office/drawing/2014/main" id="{292A2092-E62C-4658-B142-5689577802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49" name="グラフィックス 48">
                  <a:extLst>
                    <a:ext uri="{FF2B5EF4-FFF2-40B4-BE49-F238E27FC236}">
                      <a16:creationId xmlns:a16="http://schemas.microsoft.com/office/drawing/2014/main" id="{68E46976-C319-461E-9D3B-6BCC2CE86A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0" name="グラフィックス 49">
                  <a:extLst>
                    <a:ext uri="{FF2B5EF4-FFF2-40B4-BE49-F238E27FC236}">
                      <a16:creationId xmlns:a16="http://schemas.microsoft.com/office/drawing/2014/main" id="{87E77361-4469-4083-8DE7-CB5DB768E3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1" name="グラフィックス 50">
                  <a:extLst>
                    <a:ext uri="{FF2B5EF4-FFF2-40B4-BE49-F238E27FC236}">
                      <a16:creationId xmlns:a16="http://schemas.microsoft.com/office/drawing/2014/main" id="{C27FAE0E-82AF-4D92-94AD-4F6B66788C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2" name="グラフィックス 51">
                  <a:extLst>
                    <a:ext uri="{FF2B5EF4-FFF2-40B4-BE49-F238E27FC236}">
                      <a16:creationId xmlns:a16="http://schemas.microsoft.com/office/drawing/2014/main" id="{866F9ED0-F6F3-47E8-814F-C293881BDA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53" name="グラフィックス 52">
                  <a:extLst>
                    <a:ext uri="{FF2B5EF4-FFF2-40B4-BE49-F238E27FC236}">
                      <a16:creationId xmlns:a16="http://schemas.microsoft.com/office/drawing/2014/main" id="{8C8B26C2-F645-4A21-896B-C4EF624F51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44E12DF2-E66F-4F11-B65D-D3B82C16BACF}"/>
                  </a:ext>
                </a:extLst>
              </p:cNvPr>
              <p:cNvGrpSpPr/>
              <p:nvPr/>
            </p:nvGrpSpPr>
            <p:grpSpPr>
              <a:xfrm>
                <a:off x="1424362" y="3770714"/>
                <a:ext cx="1322425" cy="2718895"/>
                <a:chOff x="1610952" y="3770715"/>
                <a:chExt cx="1322425" cy="2718895"/>
              </a:xfrm>
            </p:grpSpPr>
            <p:pic>
              <p:nvPicPr>
                <p:cNvPr id="26" name="グラフィックス 25">
                  <a:extLst>
                    <a:ext uri="{FF2B5EF4-FFF2-40B4-BE49-F238E27FC236}">
                      <a16:creationId xmlns:a16="http://schemas.microsoft.com/office/drawing/2014/main" id="{EE5BCB8A-3F6B-4D7E-8405-1F1A4503EB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0952" y="377071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27" name="グラフィックス 26">
                  <a:extLst>
                    <a:ext uri="{FF2B5EF4-FFF2-40B4-BE49-F238E27FC236}">
                      <a16:creationId xmlns:a16="http://schemas.microsoft.com/office/drawing/2014/main" id="{450FA262-A065-4795-AFC8-7422B30BD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202" y="395163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28" name="グラフィックス 27">
                  <a:extLst>
                    <a:ext uri="{FF2B5EF4-FFF2-40B4-BE49-F238E27FC236}">
                      <a16:creationId xmlns:a16="http://schemas.microsoft.com/office/drawing/2014/main" id="{610C0DB0-181B-4644-85A5-33A47A0EE8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7452" y="413255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29" name="グラフィックス 28">
                  <a:extLst>
                    <a:ext uri="{FF2B5EF4-FFF2-40B4-BE49-F238E27FC236}">
                      <a16:creationId xmlns:a16="http://schemas.microsoft.com/office/drawing/2014/main" id="{734510A4-763E-410F-85D1-871E5138CE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0702" y="431346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0" name="グラフィックス 29">
                  <a:extLst>
                    <a:ext uri="{FF2B5EF4-FFF2-40B4-BE49-F238E27FC236}">
                      <a16:creationId xmlns:a16="http://schemas.microsoft.com/office/drawing/2014/main" id="{B8A8EF14-77E6-45D1-99B6-82BCD3F035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952" y="449438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1" name="グラフィックス 30">
                  <a:extLst>
                    <a:ext uri="{FF2B5EF4-FFF2-40B4-BE49-F238E27FC236}">
                      <a16:creationId xmlns:a16="http://schemas.microsoft.com/office/drawing/2014/main" id="{45EF00B3-9523-4F07-868D-E808F8083E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7202" y="467530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2" name="グラフィックス 31">
                  <a:extLst>
                    <a:ext uri="{FF2B5EF4-FFF2-40B4-BE49-F238E27FC236}">
                      <a16:creationId xmlns:a16="http://schemas.microsoft.com/office/drawing/2014/main" id="{1567E518-DEF6-421A-8990-88A9869CA9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0452" y="485622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3" name="グラフィックス 32">
                  <a:extLst>
                    <a:ext uri="{FF2B5EF4-FFF2-40B4-BE49-F238E27FC236}">
                      <a16:creationId xmlns:a16="http://schemas.microsoft.com/office/drawing/2014/main" id="{75450FB7-7218-4DC6-AD0C-6D7C1E7FC4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702" y="5037141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4" name="グラフィックス 33">
                  <a:extLst>
                    <a:ext uri="{FF2B5EF4-FFF2-40B4-BE49-F238E27FC236}">
                      <a16:creationId xmlns:a16="http://schemas.microsoft.com/office/drawing/2014/main" id="{66B7E56E-EA01-40F6-852C-692BAEA823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6952" y="5218059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5" name="グラフィックス 34">
                  <a:extLst>
                    <a:ext uri="{FF2B5EF4-FFF2-40B4-BE49-F238E27FC236}">
                      <a16:creationId xmlns:a16="http://schemas.microsoft.com/office/drawing/2014/main" id="{A909D573-20B4-4F25-B147-4E877A33F6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0202" y="5398977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6" name="グラフィックス 35">
                  <a:extLst>
                    <a:ext uri="{FF2B5EF4-FFF2-40B4-BE49-F238E27FC236}">
                      <a16:creationId xmlns:a16="http://schemas.microsoft.com/office/drawing/2014/main" id="{EB55CDDD-8E6C-46BE-A073-ABA4C35E8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452" y="5579895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7" name="グラフィックス 36">
                  <a:extLst>
                    <a:ext uri="{FF2B5EF4-FFF2-40B4-BE49-F238E27FC236}">
                      <a16:creationId xmlns:a16="http://schemas.microsoft.com/office/drawing/2014/main" id="{ECCB146D-A3CE-4FDD-9C32-1979968E63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6702" y="5760813"/>
                  <a:ext cx="203246" cy="547879"/>
                </a:xfrm>
                <a:prstGeom prst="rect">
                  <a:avLst/>
                </a:prstGeom>
              </p:spPr>
            </p:pic>
            <p:pic>
              <p:nvPicPr>
                <p:cNvPr id="38" name="グラフィックス 37">
                  <a:extLst>
                    <a:ext uri="{FF2B5EF4-FFF2-40B4-BE49-F238E27FC236}">
                      <a16:creationId xmlns:a16="http://schemas.microsoft.com/office/drawing/2014/main" id="{09608AD3-689C-4684-A14F-5589F15E4E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9957" y="5941731"/>
                  <a:ext cx="203420" cy="54787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83" name="テキスト ボックス 182">
            <a:extLst>
              <a:ext uri="{FF2B5EF4-FFF2-40B4-BE49-F238E27FC236}">
                <a16:creationId xmlns:a16="http://schemas.microsoft.com/office/drawing/2014/main" id="{AB94094D-5334-4CC5-BAC6-865E7014FC98}"/>
              </a:ext>
            </a:extLst>
          </p:cNvPr>
          <p:cNvSpPr txBox="1"/>
          <p:nvPr/>
        </p:nvSpPr>
        <p:spPr>
          <a:xfrm>
            <a:off x="1148316" y="5388714"/>
            <a:ext cx="2135786" cy="8104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3</a:t>
            </a:r>
            <a:r>
              <a:rPr kumimoji="1" lang="ja-JP" altLang="en-US" sz="12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人</a:t>
            </a:r>
            <a:endParaRPr kumimoji="1" lang="en-US" altLang="ja-JP" sz="1200" b="1" dirty="0">
              <a:ln w="41275">
                <a:noFill/>
              </a:ln>
              <a:latin typeface="源柔ゴシックXP Heavy" panose="020B0702020203020207" pitchFamily="50" charset="-128"/>
              <a:ea typeface="源柔ゴシックXP Heavy" panose="020B0702020203020207" pitchFamily="50" charset="-128"/>
              <a:cs typeface="源柔ゴシックXP Heavy" panose="020B0702020203020207" pitchFamily="50" charset="-128"/>
            </a:endParaRPr>
          </a:p>
          <a:p>
            <a:pPr algn="ctr">
              <a:lnSpc>
                <a:spcPts val="800"/>
              </a:lnSpc>
            </a:pPr>
            <a:endParaRPr kumimoji="1" lang="en-US" altLang="ja-JP" sz="1200" b="1" dirty="0">
              <a:ln w="41275">
                <a:noFill/>
              </a:ln>
              <a:latin typeface="源柔ゴシックXP Heavy" panose="020B0702020203020207" pitchFamily="50" charset="-128"/>
              <a:ea typeface="源柔ゴシックXP Heavy" panose="020B0702020203020207" pitchFamily="50" charset="-128"/>
              <a:cs typeface="源柔ゴシックXP Heavy" panose="020B0702020203020207" pitchFamily="50" charset="-128"/>
            </a:endParaRPr>
          </a:p>
          <a:p>
            <a:pPr algn="ctr"/>
            <a:r>
              <a:rPr kumimoji="1" lang="ja-JP" altLang="en-US" sz="10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（着用者の人身事故の</a:t>
            </a:r>
            <a:r>
              <a:rPr lang="en-US" altLang="ja-JP" sz="2000" b="1" dirty="0">
                <a:ln w="41275">
                  <a:noFill/>
                </a:ln>
                <a:solidFill>
                  <a:srgbClr val="FF0000"/>
                </a:solidFill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3.2</a:t>
            </a:r>
            <a:r>
              <a:rPr kumimoji="1" lang="ja-JP" altLang="en-US" sz="1000" b="1" dirty="0">
                <a:ln w="41275">
                  <a:noFill/>
                </a:ln>
                <a:latin typeface="源柔ゴシックXP Heavy" panose="020B0702020203020207" pitchFamily="50" charset="-128"/>
                <a:ea typeface="源柔ゴシックXP Heavy" panose="020B0702020203020207" pitchFamily="50" charset="-128"/>
                <a:cs typeface="源柔ゴシックXP Heavy" panose="020B0702020203020207" pitchFamily="50" charset="-128"/>
              </a:rPr>
              <a:t>％）</a:t>
            </a:r>
          </a:p>
        </p:txBody>
      </p: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E11EE819-01D3-4554-828D-5701AC043A7B}"/>
              </a:ext>
            </a:extLst>
          </p:cNvPr>
          <p:cNvGrpSpPr>
            <a:grpSpLocks noChangeAspect="1"/>
          </p:cNvGrpSpPr>
          <p:nvPr/>
        </p:nvGrpSpPr>
        <p:grpSpPr>
          <a:xfrm>
            <a:off x="2103857" y="4527416"/>
            <a:ext cx="138873" cy="324000"/>
            <a:chOff x="2380186" y="5573066"/>
            <a:chExt cx="370924" cy="865386"/>
          </a:xfrm>
        </p:grpSpPr>
        <p:pic>
          <p:nvPicPr>
            <p:cNvPr id="185" name="グラフィックス 184">
              <a:extLst>
                <a:ext uri="{FF2B5EF4-FFF2-40B4-BE49-F238E27FC236}">
                  <a16:creationId xmlns:a16="http://schemas.microsoft.com/office/drawing/2014/main" id="{FB90FE27-7FBD-41F3-8F92-E132C2A0B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2557768" y="5573066"/>
              <a:ext cx="193342" cy="521182"/>
            </a:xfrm>
            <a:prstGeom prst="rect">
              <a:avLst/>
            </a:prstGeom>
          </p:spPr>
        </p:pic>
        <p:pic>
          <p:nvPicPr>
            <p:cNvPr id="186" name="グラフィックス 185">
              <a:extLst>
                <a:ext uri="{FF2B5EF4-FFF2-40B4-BE49-F238E27FC236}">
                  <a16:creationId xmlns:a16="http://schemas.microsoft.com/office/drawing/2014/main" id="{79CF458B-35FF-4109-9CD8-DA0369359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2469062" y="5745168"/>
              <a:ext cx="193342" cy="521182"/>
            </a:xfrm>
            <a:prstGeom prst="rect">
              <a:avLst/>
            </a:prstGeom>
          </p:spPr>
        </p:pic>
        <p:pic>
          <p:nvPicPr>
            <p:cNvPr id="187" name="グラフィックス 186">
              <a:extLst>
                <a:ext uri="{FF2B5EF4-FFF2-40B4-BE49-F238E27FC236}">
                  <a16:creationId xmlns:a16="http://schemas.microsoft.com/office/drawing/2014/main" id="{E047E05E-4B73-41C8-8AFE-0AB38EE7D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2380186" y="5917270"/>
              <a:ext cx="193508" cy="521182"/>
            </a:xfrm>
            <a:prstGeom prst="rect">
              <a:avLst/>
            </a:prstGeom>
          </p:spPr>
        </p:pic>
      </p:grpSp>
      <p:sp>
        <p:nvSpPr>
          <p:cNvPr id="214" name="二等辺三角形 213">
            <a:extLst>
              <a:ext uri="{FF2B5EF4-FFF2-40B4-BE49-F238E27FC236}">
                <a16:creationId xmlns:a16="http://schemas.microsoft.com/office/drawing/2014/main" id="{C5C7C275-8EDE-4A1B-9261-74C227CF525E}"/>
              </a:ext>
            </a:extLst>
          </p:cNvPr>
          <p:cNvSpPr/>
          <p:nvPr/>
        </p:nvSpPr>
        <p:spPr>
          <a:xfrm rot="10800000">
            <a:off x="2661489" y="2663398"/>
            <a:ext cx="1501190" cy="287744"/>
          </a:xfrm>
          <a:prstGeom prst="triangle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5574F92B-9AB9-40E9-A37D-2968099CBD52}"/>
              </a:ext>
            </a:extLst>
          </p:cNvPr>
          <p:cNvSpPr txBox="1"/>
          <p:nvPr/>
        </p:nvSpPr>
        <p:spPr>
          <a:xfrm>
            <a:off x="167871" y="6924803"/>
            <a:ext cx="6545143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死亡事故や重傷事故を防ぐため・・・</a:t>
            </a:r>
            <a:endParaRPr kumimoji="1" lang="en-US" altLang="ja-JP" sz="1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>
              <a:spcBef>
                <a:spcPts val="300"/>
              </a:spcBef>
            </a:pPr>
            <a:r>
              <a:rPr kumimoji="1" lang="ja-JP" altLang="en-US" sz="1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安全キャブ・フレーム付きのトラクターに乗る</a:t>
            </a:r>
            <a:endParaRPr kumimoji="1" lang="en-US" altLang="ja-JP" sz="1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>
              <a:spcBef>
                <a:spcPts val="300"/>
              </a:spcBef>
            </a:pPr>
            <a:r>
              <a:rPr kumimoji="1" lang="ja-JP" altLang="en-US" sz="1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乗るときは</a:t>
            </a:r>
            <a:r>
              <a:rPr kumimoji="1" lang="ja-JP" altLang="en-US" sz="1600" u="sng" dirty="0">
                <a:solidFill>
                  <a:srgbClr val="FF0000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安全フレームを立てて、シートベルト着用を徹底</a:t>
            </a:r>
            <a:r>
              <a:rPr kumimoji="1" lang="ja-JP" altLang="en-US" sz="1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！！</a:t>
            </a:r>
            <a:endParaRPr kumimoji="1" lang="en-US" altLang="ja-JP" sz="1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>
              <a:spcBef>
                <a:spcPts val="300"/>
              </a:spcBef>
            </a:pPr>
            <a:r>
              <a:rPr kumimoji="1" lang="ja-JP" altLang="en-US" sz="1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○　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万が一に備え、</a:t>
            </a:r>
            <a:r>
              <a:rPr kumimoji="1" lang="ja-JP" altLang="en-US" sz="1400" u="sng" dirty="0">
                <a:solidFill>
                  <a:srgbClr val="FF0000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ヘルメットを着用</a:t>
            </a:r>
            <a:r>
              <a:rPr kumimoji="1" lang="ja-JP" altLang="en-US" sz="1400" u="sng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！！</a:t>
            </a:r>
            <a:endParaRPr kumimoji="1" lang="en-US" altLang="ja-JP" sz="1600" u="sng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17" name="二等辺三角形 216">
            <a:extLst>
              <a:ext uri="{FF2B5EF4-FFF2-40B4-BE49-F238E27FC236}">
                <a16:creationId xmlns:a16="http://schemas.microsoft.com/office/drawing/2014/main" id="{8DF6634A-953E-47A0-B138-EF0152A3BF69}"/>
              </a:ext>
            </a:extLst>
          </p:cNvPr>
          <p:cNvSpPr/>
          <p:nvPr/>
        </p:nvSpPr>
        <p:spPr>
          <a:xfrm rot="10800000">
            <a:off x="2661489" y="6637731"/>
            <a:ext cx="1501190" cy="287744"/>
          </a:xfrm>
          <a:prstGeom prst="triangle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8" name="正方形/長方形 217">
            <a:extLst>
              <a:ext uri="{FF2B5EF4-FFF2-40B4-BE49-F238E27FC236}">
                <a16:creationId xmlns:a16="http://schemas.microsoft.com/office/drawing/2014/main" id="{2E72D689-1B4D-47C6-83F4-E22F53839A8D}"/>
              </a:ext>
            </a:extLst>
          </p:cNvPr>
          <p:cNvSpPr/>
          <p:nvPr/>
        </p:nvSpPr>
        <p:spPr>
          <a:xfrm>
            <a:off x="63512" y="810081"/>
            <a:ext cx="6683931" cy="7279204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C314EEB3-4439-4012-A33E-4A1686F75D20}"/>
              </a:ext>
            </a:extLst>
          </p:cNvPr>
          <p:cNvSpPr txBox="1"/>
          <p:nvPr/>
        </p:nvSpPr>
        <p:spPr>
          <a:xfrm>
            <a:off x="143251" y="8324206"/>
            <a:ext cx="4692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講義を振り返り、農作業安全に関するそれぞれの取組目標（約束ごと）を定めてみましょう。また、それを実践していただきますようお願いします。</a:t>
            </a:r>
          </a:p>
        </p:txBody>
      </p:sp>
      <p:cxnSp>
        <p:nvCxnSpPr>
          <p:cNvPr id="221" name="直線コネクタ 220">
            <a:extLst>
              <a:ext uri="{FF2B5EF4-FFF2-40B4-BE49-F238E27FC236}">
                <a16:creationId xmlns:a16="http://schemas.microsoft.com/office/drawing/2014/main" id="{CA51E9D7-1391-4EE6-BA0B-E78E9F34A200}"/>
              </a:ext>
            </a:extLst>
          </p:cNvPr>
          <p:cNvCxnSpPr>
            <a:cxnSpLocks/>
          </p:cNvCxnSpPr>
          <p:nvPr/>
        </p:nvCxnSpPr>
        <p:spPr>
          <a:xfrm>
            <a:off x="202299" y="9725336"/>
            <a:ext cx="5040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442A282A-47E7-4B94-8640-8B38391B38F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6184" y="8135935"/>
            <a:ext cx="1749043" cy="1749043"/>
          </a:xfrm>
          <a:prstGeom prst="rect">
            <a:avLst/>
          </a:prstGeom>
        </p:spPr>
      </p:pic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4E5B6450-6D9A-48DE-80CC-0CA67C106EDA}"/>
              </a:ext>
            </a:extLst>
          </p:cNvPr>
          <p:cNvSpPr txBox="1"/>
          <p:nvPr/>
        </p:nvSpPr>
        <p:spPr>
          <a:xfrm>
            <a:off x="3075527" y="6190717"/>
            <a:ext cx="3110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/>
              <a:t>（出典）　統計データ等を用いて農林水産省が整理</a:t>
            </a:r>
          </a:p>
        </p:txBody>
      </p:sp>
    </p:spTree>
    <p:extLst>
      <p:ext uri="{BB962C8B-B14F-4D97-AF65-F5344CB8AC3E}">
        <p14:creationId xmlns:p14="http://schemas.microsoft.com/office/powerpoint/2010/main" val="3705543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9EFF5580-CD12-42F0-A0AD-451F4A2168F7}" vid="{44C233BC-22A9-41EB-A1F5-4F96A8ACF7C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979</Words>
  <Application>Microsoft Office PowerPoint</Application>
  <PresentationFormat>A4 210 x 297 mm</PresentationFormat>
  <Paragraphs>128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21" baseType="lpstr">
      <vt:lpstr>BIZ UDPゴシック</vt:lpstr>
      <vt:lpstr>HGP創英角ｺﾞｼｯｸUB</vt:lpstr>
      <vt:lpstr>HGS創英角ｺﾞｼｯｸUB</vt:lpstr>
      <vt:lpstr>HG創英角ｺﾞｼｯｸUB</vt:lpstr>
      <vt:lpstr>ＭＳ Ｐゴシック</vt:lpstr>
      <vt:lpstr>ＭＳ ゴシック</vt:lpstr>
      <vt:lpstr>UD Digi Kyokasho NK-R</vt:lpstr>
      <vt:lpstr>UD Digi Kyokasho NK-R</vt:lpstr>
      <vt:lpstr>UD Digi Kyokasho NP-B</vt:lpstr>
      <vt:lpstr>Yu Gothic UI</vt:lpstr>
      <vt:lpstr>メイリオ</vt:lpstr>
      <vt:lpstr>源柔ゴシックXP Heavy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2022-03-18T08:31:36Z</dcterms:created>
  <dcterms:modified xsi:type="dcterms:W3CDTF">2022-03-18T08:31:43Z</dcterms:modified>
</cp:coreProperties>
</file>