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charts/chart2.xml" ContentType="application/vnd.openxmlformats-officedocument.drawingml.chart+xml"/>
  <Override PartName="/ppt/drawings/drawing1.xml" ContentType="application/vnd.openxmlformats-officedocument.drawingml.chartshapes+xml"/>
  <Override PartName="/ppt/notesSlides/notesSlide6.xml" ContentType="application/vnd.openxmlformats-officedocument.presentationml.notesSl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16"/>
  </p:notesMasterIdLst>
  <p:sldIdLst>
    <p:sldId id="1484" r:id="rId2"/>
    <p:sldId id="1483" r:id="rId3"/>
    <p:sldId id="256" r:id="rId4"/>
    <p:sldId id="1485" r:id="rId5"/>
    <p:sldId id="260" r:id="rId6"/>
    <p:sldId id="261" r:id="rId7"/>
    <p:sldId id="268" r:id="rId8"/>
    <p:sldId id="257" r:id="rId9"/>
    <p:sldId id="262" r:id="rId10"/>
    <p:sldId id="263" r:id="rId11"/>
    <p:sldId id="264" r:id="rId12"/>
    <p:sldId id="266" r:id="rId13"/>
    <p:sldId id="265" r:id="rId14"/>
    <p:sldId id="267" r:id="rId15"/>
  </p:sldIdLst>
  <p:sldSz cx="9906000" cy="6858000" type="A4"/>
  <p:notesSz cx="6797675" cy="99266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126"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a:srgbClr val="CC6600"/>
    <a:srgbClr val="6600FF"/>
    <a:srgbClr val="66CCFF"/>
    <a:srgbClr val="CCFFFF"/>
    <a:srgbClr val="FFCCFF"/>
    <a:srgbClr val="0000FF"/>
    <a:srgbClr val="CCFF66"/>
    <a:srgbClr val="FFFF66"/>
    <a:srgbClr val="B2B2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491" autoAdjust="0"/>
    <p:restoredTop sz="95794" autoAdjust="0"/>
  </p:normalViewPr>
  <p:slideViewPr>
    <p:cSldViewPr snapToGrid="0">
      <p:cViewPr varScale="1">
        <p:scale>
          <a:sx n="85" d="100"/>
          <a:sy n="85" d="100"/>
        </p:scale>
        <p:origin x="96" y="84"/>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showGuides="1">
      <p:cViewPr varScale="1">
        <p:scale>
          <a:sx n="65" d="100"/>
          <a:sy n="65" d="100"/>
        </p:scale>
        <p:origin x="3750" y="66"/>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oleObject" Target="file:///\\Mvs03co00395\&#29983;&#29987;&#36039;&#26448;&#23550;&#31574;&#23460;&#65288;&#22806;&#20184;HDD)\013_&#23433;&#20840;&#25351;&#23566;&#29677;\02&#12288;&#27515;&#20129;&#20107;&#25925;&#35519;&#26619;\R2&#35519;&#26619;\&#27515;&#20129;&#31080;&#25972;&#29702;0131&#65288;&#12464;&#12521;&#12501;&#33394;&#20462;&#27491;&#65289;.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Mvs03co00395\&#29983;&#29987;&#36039;&#26448;&#23550;&#31574;&#23460;&#65288;&#22806;&#20184;HDD)\013_&#23433;&#20840;&#25351;&#23566;&#29677;\02&#12288;&#27515;&#20129;&#20107;&#25925;&#35519;&#26619;\R2&#35519;&#26619;\&#65288;R2&#26356;&#26032;&#20013;&#65289;R1&#12414;&#12391;10&#19975;&#20154;&#12354;&#12383;&#12426;&#27515;&#20129;&#20107;&#25925;&#65288;&#20182;&#29987;&#26989;&#12392;&#12398;&#27604;&#36611;&#65289;.xlsx" TargetMode="External"/></Relationships>
</file>

<file path=ppt/charts/_rels/chart3.xml.rels><?xml version="1.0" encoding="UTF-8" standalone="yes"?>
<Relationships xmlns="http://schemas.openxmlformats.org/package/2006/relationships"><Relationship Id="rId3" Type="http://schemas.openxmlformats.org/officeDocument/2006/relationships/oleObject" Target="file:///\\Mvs03co00395\&#29983;&#29987;&#36039;&#26448;&#23550;&#31574;&#23460;&#65288;&#22806;&#20184;HDD)\013_&#23433;&#20840;&#25351;&#23566;&#29677;\02&#12288;&#27515;&#20129;&#20107;&#25925;&#35519;&#26619;\R2&#35519;&#26619;\&#27515;&#20129;&#31080;&#25972;&#29702;0131&#65288;&#12464;&#12521;&#12501;&#33394;&#20462;&#27491;&#65289;.xlsx" TargetMode="External"/><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3" Type="http://schemas.openxmlformats.org/officeDocument/2006/relationships/oleObject" Target="file:///\\Mvs03co00395\&#29983;&#29987;&#36039;&#26448;&#23550;&#31574;&#23460;&#65288;&#22806;&#20184;HDD)\013_&#23433;&#20840;&#25351;&#23566;&#29677;\02&#12288;&#27515;&#20129;&#20107;&#25925;&#35519;&#26619;\R2&#35519;&#26619;\&#27515;&#20129;&#31080;&#25972;&#29702;0131&#65288;&#12464;&#12521;&#12501;&#33394;&#20462;&#27491;&#65289;.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1537733815191813E-2"/>
          <c:y val="5.5387355667044676E-2"/>
          <c:w val="0.84541611069566025"/>
          <c:h val="0.72453607277217358"/>
        </c:manualLayout>
      </c:layout>
      <c:barChart>
        <c:barDir val="col"/>
        <c:grouping val="clustered"/>
        <c:varyColors val="0"/>
        <c:ser>
          <c:idx val="4"/>
          <c:order val="0"/>
          <c:tx>
            <c:strRef>
              <c:f>年齢別!$A$28</c:f>
              <c:strCache>
                <c:ptCount val="1"/>
                <c:pt idx="0">
                  <c:v>死亡者数</c:v>
                </c:pt>
              </c:strCache>
            </c:strRef>
          </c:tx>
          <c:spPr>
            <a:solidFill>
              <a:srgbClr val="FFD94D"/>
            </a:solidFill>
            <a:ln w="28575">
              <a:solidFill>
                <a:schemeClr val="tx1"/>
              </a:solidFill>
            </a:ln>
            <a:effectLst/>
          </c:spPr>
          <c:invertIfNegative val="0"/>
          <c:dLbls>
            <c:dLbl>
              <c:idx val="0"/>
              <c:layout>
                <c:manualLayout>
                  <c:x val="8.3096813332386738E-3"/>
                  <c:y val="2.3630621938408002E-2"/>
                </c:manualLayout>
              </c:layout>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ja-JP"/>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8C8-4532-B455-427DD52D50E4}"/>
                </c:ext>
              </c:extLst>
            </c:dLbl>
            <c:dLbl>
              <c:idx val="1"/>
              <c:delete val="1"/>
              <c:extLst>
                <c:ext xmlns:c15="http://schemas.microsoft.com/office/drawing/2012/chart" uri="{CE6537A1-D6FC-4f65-9D91-7224C49458BB}"/>
                <c:ext xmlns:c16="http://schemas.microsoft.com/office/drawing/2014/chart" uri="{C3380CC4-5D6E-409C-BE32-E72D297353CC}">
                  <c16:uniqueId val="{00000001-E8C8-4532-B455-427DD52D50E4}"/>
                </c:ext>
              </c:extLst>
            </c:dLbl>
            <c:dLbl>
              <c:idx val="2"/>
              <c:delete val="1"/>
              <c:extLst>
                <c:ext xmlns:c15="http://schemas.microsoft.com/office/drawing/2012/chart" uri="{CE6537A1-D6FC-4f65-9D91-7224C49458BB}"/>
                <c:ext xmlns:c16="http://schemas.microsoft.com/office/drawing/2014/chart" uri="{C3380CC4-5D6E-409C-BE32-E72D297353CC}">
                  <c16:uniqueId val="{00000002-E8C8-4532-B455-427DD52D50E4}"/>
                </c:ext>
              </c:extLst>
            </c:dLbl>
            <c:dLbl>
              <c:idx val="3"/>
              <c:delete val="1"/>
              <c:extLst>
                <c:ext xmlns:c15="http://schemas.microsoft.com/office/drawing/2012/chart" uri="{CE6537A1-D6FC-4f65-9D91-7224C49458BB}"/>
                <c:ext xmlns:c16="http://schemas.microsoft.com/office/drawing/2014/chart" uri="{C3380CC4-5D6E-409C-BE32-E72D297353CC}">
                  <c16:uniqueId val="{00000005-5CB5-44D9-B679-DEAD12215C5E}"/>
                </c:ext>
              </c:extLst>
            </c:dLbl>
            <c:dLbl>
              <c:idx val="4"/>
              <c:delete val="1"/>
              <c:extLst>
                <c:ext xmlns:c15="http://schemas.microsoft.com/office/drawing/2012/chart" uri="{CE6537A1-D6FC-4f65-9D91-7224C49458BB}"/>
                <c:ext xmlns:c16="http://schemas.microsoft.com/office/drawing/2014/chart" uri="{C3380CC4-5D6E-409C-BE32-E72D297353CC}">
                  <c16:uniqueId val="{00000004-5CB5-44D9-B679-DEAD12215C5E}"/>
                </c:ext>
              </c:extLst>
            </c:dLbl>
            <c:dLbl>
              <c:idx val="5"/>
              <c:delete val="1"/>
              <c:extLst>
                <c:ext xmlns:c15="http://schemas.microsoft.com/office/drawing/2012/chart" uri="{CE6537A1-D6FC-4f65-9D91-7224C49458BB}"/>
                <c:ext xmlns:c16="http://schemas.microsoft.com/office/drawing/2014/chart" uri="{C3380CC4-5D6E-409C-BE32-E72D297353CC}">
                  <c16:uniqueId val="{00000003-5CB5-44D9-B679-DEAD12215C5E}"/>
                </c:ext>
              </c:extLst>
            </c:dLbl>
            <c:dLbl>
              <c:idx val="6"/>
              <c:delete val="1"/>
              <c:extLst>
                <c:ext xmlns:c15="http://schemas.microsoft.com/office/drawing/2012/chart" uri="{CE6537A1-D6FC-4f65-9D91-7224C49458BB}"/>
                <c:ext xmlns:c16="http://schemas.microsoft.com/office/drawing/2014/chart" uri="{C3380CC4-5D6E-409C-BE32-E72D297353CC}">
                  <c16:uniqueId val="{00000002-5CB5-44D9-B679-DEAD12215C5E}"/>
                </c:ext>
              </c:extLst>
            </c:dLbl>
            <c:dLbl>
              <c:idx val="7"/>
              <c:delete val="1"/>
              <c:extLst>
                <c:ext xmlns:c15="http://schemas.microsoft.com/office/drawing/2012/chart" uri="{CE6537A1-D6FC-4f65-9D91-7224C49458BB}"/>
                <c:ext xmlns:c16="http://schemas.microsoft.com/office/drawing/2014/chart" uri="{C3380CC4-5D6E-409C-BE32-E72D297353CC}">
                  <c16:uniqueId val="{00000001-5CB5-44D9-B679-DEAD12215C5E}"/>
                </c:ext>
              </c:extLst>
            </c:dLbl>
            <c:dLbl>
              <c:idx val="8"/>
              <c:delete val="1"/>
              <c:extLst>
                <c:ext xmlns:c15="http://schemas.microsoft.com/office/drawing/2012/chart" uri="{CE6537A1-D6FC-4f65-9D91-7224C49458BB}"/>
                <c:ext xmlns:c16="http://schemas.microsoft.com/office/drawing/2014/chart" uri="{C3380CC4-5D6E-409C-BE32-E72D297353CC}">
                  <c16:uniqueId val="{00000000-5CB5-44D9-B679-DEAD12215C5E}"/>
                </c:ext>
              </c:extLst>
            </c:dLbl>
            <c:dLbl>
              <c:idx val="9"/>
              <c:layout>
                <c:manualLayout>
                  <c:x val="-6.9801254104444677E-3"/>
                  <c:y val="1.8513395223207482E-2"/>
                </c:manualLayout>
              </c:layout>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ja-JP"/>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5CB5-44D9-B679-DEAD12215C5E}"/>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年齢別!$J$23:$S$23</c:f>
              <c:strCache>
                <c:ptCount val="10"/>
                <c:pt idx="0">
                  <c:v>H23</c:v>
                </c:pt>
                <c:pt idx="1">
                  <c:v>H24</c:v>
                </c:pt>
                <c:pt idx="2">
                  <c:v>H25</c:v>
                </c:pt>
                <c:pt idx="3">
                  <c:v>H26</c:v>
                </c:pt>
                <c:pt idx="4">
                  <c:v>H27</c:v>
                </c:pt>
                <c:pt idx="5">
                  <c:v>H28</c:v>
                </c:pt>
                <c:pt idx="6">
                  <c:v>H29</c:v>
                </c:pt>
                <c:pt idx="7">
                  <c:v>H30</c:v>
                </c:pt>
                <c:pt idx="8">
                  <c:v>R元</c:v>
                </c:pt>
                <c:pt idx="9">
                  <c:v>R２</c:v>
                </c:pt>
              </c:strCache>
            </c:strRef>
          </c:cat>
          <c:val>
            <c:numRef>
              <c:f>年齢別!$J$28:$S$28</c:f>
              <c:numCache>
                <c:formatCode>General</c:formatCode>
                <c:ptCount val="10"/>
                <c:pt idx="0">
                  <c:v>366</c:v>
                </c:pt>
                <c:pt idx="1">
                  <c:v>350</c:v>
                </c:pt>
                <c:pt idx="2">
                  <c:v>350</c:v>
                </c:pt>
                <c:pt idx="3">
                  <c:v>350</c:v>
                </c:pt>
                <c:pt idx="4">
                  <c:v>338</c:v>
                </c:pt>
                <c:pt idx="5" formatCode="0_);[Red]\(0\)">
                  <c:v>312</c:v>
                </c:pt>
                <c:pt idx="6" formatCode="0_);[Red]\(0\)">
                  <c:v>304</c:v>
                </c:pt>
                <c:pt idx="7" formatCode="0_);[Red]\(0\)">
                  <c:v>274</c:v>
                </c:pt>
                <c:pt idx="8" formatCode="0_);[Red]\(0\)">
                  <c:v>281</c:v>
                </c:pt>
                <c:pt idx="9" formatCode="0_);[Red]\(0\)">
                  <c:v>270</c:v>
                </c:pt>
              </c:numCache>
            </c:numRef>
          </c:val>
          <c:extLst>
            <c:ext xmlns:c16="http://schemas.microsoft.com/office/drawing/2014/chart" uri="{C3380CC4-5D6E-409C-BE32-E72D297353CC}">
              <c16:uniqueId val="{00000003-E8C8-4532-B455-427DD52D50E4}"/>
            </c:ext>
          </c:extLst>
        </c:ser>
        <c:dLbls>
          <c:showLegendKey val="0"/>
          <c:showVal val="0"/>
          <c:showCatName val="0"/>
          <c:showSerName val="0"/>
          <c:showPercent val="0"/>
          <c:showBubbleSize val="0"/>
        </c:dLbls>
        <c:gapWidth val="100"/>
        <c:axId val="272872976"/>
        <c:axId val="272873368"/>
      </c:barChart>
      <c:lineChart>
        <c:grouping val="standard"/>
        <c:varyColors val="0"/>
        <c:ser>
          <c:idx val="5"/>
          <c:order val="1"/>
          <c:tx>
            <c:strRef>
              <c:f>年齢別!$A$29</c:f>
              <c:strCache>
                <c:ptCount val="1"/>
                <c:pt idx="0">
                  <c:v>65歳以上の割合</c:v>
                </c:pt>
              </c:strCache>
            </c:strRef>
          </c:tx>
          <c:spPr>
            <a:ln w="28575" cap="rnd">
              <a:solidFill>
                <a:srgbClr val="FF0000"/>
              </a:solidFill>
              <a:round/>
            </a:ln>
            <a:effectLst/>
          </c:spPr>
          <c:marker>
            <c:symbol val="circle"/>
            <c:size val="4"/>
            <c:spPr>
              <a:solidFill>
                <a:srgbClr val="FF7D63"/>
              </a:solidFill>
              <a:ln w="57150">
                <a:solidFill>
                  <a:srgbClr val="FF0000"/>
                </a:solidFill>
              </a:ln>
              <a:effectLst/>
            </c:spPr>
          </c:marker>
          <c:dLbls>
            <c:dLbl>
              <c:idx val="0"/>
              <c:delete val="1"/>
              <c:extLst>
                <c:ext xmlns:c15="http://schemas.microsoft.com/office/drawing/2012/chart" uri="{CE6537A1-D6FC-4f65-9D91-7224C49458BB}"/>
                <c:ext xmlns:c16="http://schemas.microsoft.com/office/drawing/2014/chart" uri="{C3380CC4-5D6E-409C-BE32-E72D297353CC}">
                  <c16:uniqueId val="{00000004-E8C8-4532-B455-427DD52D50E4}"/>
                </c:ext>
              </c:extLst>
            </c:dLbl>
            <c:dLbl>
              <c:idx val="1"/>
              <c:delete val="1"/>
              <c:extLst>
                <c:ext xmlns:c15="http://schemas.microsoft.com/office/drawing/2012/chart" uri="{CE6537A1-D6FC-4f65-9D91-7224C49458BB}"/>
                <c:ext xmlns:c16="http://schemas.microsoft.com/office/drawing/2014/chart" uri="{C3380CC4-5D6E-409C-BE32-E72D297353CC}">
                  <c16:uniqueId val="{00000005-E8C8-4532-B455-427DD52D50E4}"/>
                </c:ext>
              </c:extLst>
            </c:dLbl>
            <c:dLbl>
              <c:idx val="2"/>
              <c:delete val="1"/>
              <c:extLst>
                <c:ext xmlns:c15="http://schemas.microsoft.com/office/drawing/2012/chart" uri="{CE6537A1-D6FC-4f65-9D91-7224C49458BB}"/>
                <c:ext xmlns:c16="http://schemas.microsoft.com/office/drawing/2014/chart" uri="{C3380CC4-5D6E-409C-BE32-E72D297353CC}">
                  <c16:uniqueId val="{00000006-E8C8-4532-B455-427DD52D50E4}"/>
                </c:ext>
              </c:extLst>
            </c:dLbl>
            <c:dLbl>
              <c:idx val="3"/>
              <c:delete val="1"/>
              <c:extLst>
                <c:ext xmlns:c15="http://schemas.microsoft.com/office/drawing/2012/chart" uri="{CE6537A1-D6FC-4f65-9D91-7224C49458BB}"/>
                <c:ext xmlns:c16="http://schemas.microsoft.com/office/drawing/2014/chart" uri="{C3380CC4-5D6E-409C-BE32-E72D297353CC}">
                  <c16:uniqueId val="{00000007-E8C8-4532-B455-427DD52D50E4}"/>
                </c:ext>
              </c:extLst>
            </c:dLbl>
            <c:dLbl>
              <c:idx val="4"/>
              <c:delete val="1"/>
              <c:extLst>
                <c:ext xmlns:c15="http://schemas.microsoft.com/office/drawing/2012/chart" uri="{CE6537A1-D6FC-4f65-9D91-7224C49458BB}"/>
                <c:ext xmlns:c16="http://schemas.microsoft.com/office/drawing/2014/chart" uri="{C3380CC4-5D6E-409C-BE32-E72D297353CC}">
                  <c16:uniqueId val="{00000008-E8C8-4532-B455-427DD52D50E4}"/>
                </c:ext>
              </c:extLst>
            </c:dLbl>
            <c:dLbl>
              <c:idx val="5"/>
              <c:delete val="1"/>
              <c:extLst>
                <c:ext xmlns:c15="http://schemas.microsoft.com/office/drawing/2012/chart" uri="{CE6537A1-D6FC-4f65-9D91-7224C49458BB}"/>
                <c:ext xmlns:c16="http://schemas.microsoft.com/office/drawing/2014/chart" uri="{C3380CC4-5D6E-409C-BE32-E72D297353CC}">
                  <c16:uniqueId val="{00000009-E8C8-4532-B455-427DD52D50E4}"/>
                </c:ext>
              </c:extLst>
            </c:dLbl>
            <c:dLbl>
              <c:idx val="6"/>
              <c:delete val="1"/>
              <c:extLst>
                <c:ext xmlns:c15="http://schemas.microsoft.com/office/drawing/2012/chart" uri="{CE6537A1-D6FC-4f65-9D91-7224C49458BB}"/>
                <c:ext xmlns:c16="http://schemas.microsoft.com/office/drawing/2014/chart" uri="{C3380CC4-5D6E-409C-BE32-E72D297353CC}">
                  <c16:uniqueId val="{0000000A-E8C8-4532-B455-427DD52D50E4}"/>
                </c:ext>
              </c:extLst>
            </c:dLbl>
            <c:dLbl>
              <c:idx val="7"/>
              <c:delete val="1"/>
              <c:extLst>
                <c:ext xmlns:c15="http://schemas.microsoft.com/office/drawing/2012/chart" uri="{CE6537A1-D6FC-4f65-9D91-7224C49458BB}"/>
                <c:ext xmlns:c16="http://schemas.microsoft.com/office/drawing/2014/chart" uri="{C3380CC4-5D6E-409C-BE32-E72D297353CC}">
                  <c16:uniqueId val="{0000000B-E8C8-4532-B455-427DD52D50E4}"/>
                </c:ext>
              </c:extLst>
            </c:dLbl>
            <c:dLbl>
              <c:idx val="8"/>
              <c:delete val="1"/>
              <c:extLst>
                <c:ext xmlns:c15="http://schemas.microsoft.com/office/drawing/2012/chart" uri="{CE6537A1-D6FC-4f65-9D91-7224C49458BB}"/>
                <c:ext xmlns:c16="http://schemas.microsoft.com/office/drawing/2014/chart" uri="{C3380CC4-5D6E-409C-BE32-E72D297353CC}">
                  <c16:uniqueId val="{0000000C-E8C8-4532-B455-427DD52D50E4}"/>
                </c:ext>
              </c:extLst>
            </c:dLbl>
            <c:dLbl>
              <c:idx val="9"/>
              <c:layout>
                <c:manualLayout>
                  <c:x val="-6.4772882932229617E-2"/>
                  <c:y val="-8.205796540662310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E8C8-4532-B455-427DD52D50E4}"/>
                </c:ext>
              </c:extLst>
            </c:dLbl>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rgbClr val="FF0000"/>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年齢別!$J$23:$S$23</c:f>
              <c:strCache>
                <c:ptCount val="10"/>
                <c:pt idx="0">
                  <c:v>H23</c:v>
                </c:pt>
                <c:pt idx="1">
                  <c:v>H24</c:v>
                </c:pt>
                <c:pt idx="2">
                  <c:v>H25</c:v>
                </c:pt>
                <c:pt idx="3">
                  <c:v>H26</c:v>
                </c:pt>
                <c:pt idx="4">
                  <c:v>H27</c:v>
                </c:pt>
                <c:pt idx="5">
                  <c:v>H28</c:v>
                </c:pt>
                <c:pt idx="6">
                  <c:v>H29</c:v>
                </c:pt>
                <c:pt idx="7">
                  <c:v>H30</c:v>
                </c:pt>
                <c:pt idx="8">
                  <c:v>R元</c:v>
                </c:pt>
                <c:pt idx="9">
                  <c:v>R２</c:v>
                </c:pt>
              </c:strCache>
            </c:strRef>
          </c:cat>
          <c:val>
            <c:numRef>
              <c:f>年齢別!$J$29:$S$29</c:f>
              <c:numCache>
                <c:formatCode>0.0_);[Red]\(0.0\)</c:formatCode>
                <c:ptCount val="10"/>
                <c:pt idx="0">
                  <c:v>76.775956284152997</c:v>
                </c:pt>
                <c:pt idx="1">
                  <c:v>79.428571428571431</c:v>
                </c:pt>
                <c:pt idx="2">
                  <c:v>77.714285714285708</c:v>
                </c:pt>
                <c:pt idx="3" formatCode="0.0_ ">
                  <c:v>84.285714285714292</c:v>
                </c:pt>
                <c:pt idx="4" formatCode="0.0_ ">
                  <c:v>84.023668639053255</c:v>
                </c:pt>
                <c:pt idx="5" formatCode="0.0_ ">
                  <c:v>81.410256410256409</c:v>
                </c:pt>
                <c:pt idx="6" formatCode="0.0_ ">
                  <c:v>84.21052631578948</c:v>
                </c:pt>
                <c:pt idx="7" formatCode="0.0_ ">
                  <c:v>86.496350364963504</c:v>
                </c:pt>
                <c:pt idx="8" formatCode="0.0_ ">
                  <c:v>88.256227758007114</c:v>
                </c:pt>
                <c:pt idx="9" formatCode="0.0_ ">
                  <c:v>84.81481481481481</c:v>
                </c:pt>
              </c:numCache>
            </c:numRef>
          </c:val>
          <c:smooth val="0"/>
          <c:extLst>
            <c:ext xmlns:c16="http://schemas.microsoft.com/office/drawing/2014/chart" uri="{C3380CC4-5D6E-409C-BE32-E72D297353CC}">
              <c16:uniqueId val="{0000000E-E8C8-4532-B455-427DD52D50E4}"/>
            </c:ext>
          </c:extLst>
        </c:ser>
        <c:ser>
          <c:idx val="6"/>
          <c:order val="2"/>
          <c:tx>
            <c:strRef>
              <c:f>年齢別!$A$30</c:f>
              <c:strCache>
                <c:ptCount val="1"/>
                <c:pt idx="0">
                  <c:v>80歳以上の割合</c:v>
                </c:pt>
              </c:strCache>
            </c:strRef>
          </c:tx>
          <c:spPr>
            <a:ln w="28575" cap="rnd">
              <a:solidFill>
                <a:srgbClr val="0C93C9"/>
              </a:solidFill>
              <a:round/>
            </a:ln>
            <a:effectLst/>
          </c:spPr>
          <c:marker>
            <c:symbol val="circle"/>
            <c:size val="4"/>
            <c:spPr>
              <a:solidFill>
                <a:srgbClr val="0C93C9"/>
              </a:solidFill>
              <a:ln w="57150">
                <a:solidFill>
                  <a:srgbClr val="0C93C9"/>
                </a:solidFill>
              </a:ln>
              <a:effectLst/>
            </c:spPr>
          </c:marker>
          <c:dLbls>
            <c:dLbl>
              <c:idx val="0"/>
              <c:delete val="1"/>
              <c:extLst>
                <c:ext xmlns:c15="http://schemas.microsoft.com/office/drawing/2012/chart" uri="{CE6537A1-D6FC-4f65-9D91-7224C49458BB}"/>
                <c:ext xmlns:c16="http://schemas.microsoft.com/office/drawing/2014/chart" uri="{C3380CC4-5D6E-409C-BE32-E72D297353CC}">
                  <c16:uniqueId val="{0000000F-E8C8-4532-B455-427DD52D50E4}"/>
                </c:ext>
              </c:extLst>
            </c:dLbl>
            <c:dLbl>
              <c:idx val="1"/>
              <c:delete val="1"/>
              <c:extLst>
                <c:ext xmlns:c15="http://schemas.microsoft.com/office/drawing/2012/chart" uri="{CE6537A1-D6FC-4f65-9D91-7224C49458BB}"/>
                <c:ext xmlns:c16="http://schemas.microsoft.com/office/drawing/2014/chart" uri="{C3380CC4-5D6E-409C-BE32-E72D297353CC}">
                  <c16:uniqueId val="{00000010-E8C8-4532-B455-427DD52D50E4}"/>
                </c:ext>
              </c:extLst>
            </c:dLbl>
            <c:dLbl>
              <c:idx val="2"/>
              <c:delete val="1"/>
              <c:extLst>
                <c:ext xmlns:c15="http://schemas.microsoft.com/office/drawing/2012/chart" uri="{CE6537A1-D6FC-4f65-9D91-7224C49458BB}"/>
                <c:ext xmlns:c16="http://schemas.microsoft.com/office/drawing/2014/chart" uri="{C3380CC4-5D6E-409C-BE32-E72D297353CC}">
                  <c16:uniqueId val="{00000011-E8C8-4532-B455-427DD52D50E4}"/>
                </c:ext>
              </c:extLst>
            </c:dLbl>
            <c:dLbl>
              <c:idx val="3"/>
              <c:delete val="1"/>
              <c:extLst>
                <c:ext xmlns:c15="http://schemas.microsoft.com/office/drawing/2012/chart" uri="{CE6537A1-D6FC-4f65-9D91-7224C49458BB}"/>
                <c:ext xmlns:c16="http://schemas.microsoft.com/office/drawing/2014/chart" uri="{C3380CC4-5D6E-409C-BE32-E72D297353CC}">
                  <c16:uniqueId val="{00000012-E8C8-4532-B455-427DD52D50E4}"/>
                </c:ext>
              </c:extLst>
            </c:dLbl>
            <c:dLbl>
              <c:idx val="4"/>
              <c:delete val="1"/>
              <c:extLst>
                <c:ext xmlns:c15="http://schemas.microsoft.com/office/drawing/2012/chart" uri="{CE6537A1-D6FC-4f65-9D91-7224C49458BB}"/>
                <c:ext xmlns:c16="http://schemas.microsoft.com/office/drawing/2014/chart" uri="{C3380CC4-5D6E-409C-BE32-E72D297353CC}">
                  <c16:uniqueId val="{00000013-E8C8-4532-B455-427DD52D50E4}"/>
                </c:ext>
              </c:extLst>
            </c:dLbl>
            <c:dLbl>
              <c:idx val="5"/>
              <c:delete val="1"/>
              <c:extLst>
                <c:ext xmlns:c15="http://schemas.microsoft.com/office/drawing/2012/chart" uri="{CE6537A1-D6FC-4f65-9D91-7224C49458BB}"/>
                <c:ext xmlns:c16="http://schemas.microsoft.com/office/drawing/2014/chart" uri="{C3380CC4-5D6E-409C-BE32-E72D297353CC}">
                  <c16:uniqueId val="{00000014-E8C8-4532-B455-427DD52D50E4}"/>
                </c:ext>
              </c:extLst>
            </c:dLbl>
            <c:dLbl>
              <c:idx val="6"/>
              <c:delete val="1"/>
              <c:extLst>
                <c:ext xmlns:c15="http://schemas.microsoft.com/office/drawing/2012/chart" uri="{CE6537A1-D6FC-4f65-9D91-7224C49458BB}"/>
                <c:ext xmlns:c16="http://schemas.microsoft.com/office/drawing/2014/chart" uri="{C3380CC4-5D6E-409C-BE32-E72D297353CC}">
                  <c16:uniqueId val="{00000015-E8C8-4532-B455-427DD52D50E4}"/>
                </c:ext>
              </c:extLst>
            </c:dLbl>
            <c:dLbl>
              <c:idx val="7"/>
              <c:delete val="1"/>
              <c:extLst>
                <c:ext xmlns:c15="http://schemas.microsoft.com/office/drawing/2012/chart" uri="{CE6537A1-D6FC-4f65-9D91-7224C49458BB}"/>
                <c:ext xmlns:c16="http://schemas.microsoft.com/office/drawing/2014/chart" uri="{C3380CC4-5D6E-409C-BE32-E72D297353CC}">
                  <c16:uniqueId val="{00000016-E8C8-4532-B455-427DD52D50E4}"/>
                </c:ext>
              </c:extLst>
            </c:dLbl>
            <c:dLbl>
              <c:idx val="8"/>
              <c:delete val="1"/>
              <c:extLst>
                <c:ext xmlns:c15="http://schemas.microsoft.com/office/drawing/2012/chart" uri="{CE6537A1-D6FC-4f65-9D91-7224C49458BB}"/>
                <c:ext xmlns:c16="http://schemas.microsoft.com/office/drawing/2014/chart" uri="{C3380CC4-5D6E-409C-BE32-E72D297353CC}">
                  <c16:uniqueId val="{00000017-E8C8-4532-B455-427DD52D50E4}"/>
                </c:ext>
              </c:extLst>
            </c:dLbl>
            <c:dLbl>
              <c:idx val="9"/>
              <c:layout>
                <c:manualLayout>
                  <c:x val="-7.8086406797819044E-2"/>
                  <c:y val="5.9177701999688678E-2"/>
                </c:manualLayout>
              </c:layout>
              <c:spPr>
                <a:solidFill>
                  <a:schemeClr val="bg1"/>
                </a:solidFill>
                <a:ln>
                  <a:solidFill>
                    <a:schemeClr val="tx1"/>
                  </a:solidFill>
                </a:ln>
                <a:effectLst/>
              </c:spPr>
              <c:txPr>
                <a:bodyPr rot="0" spcFirstLastPara="1" vertOverflow="ellipsis" vert="horz" wrap="square" lIns="38100" tIns="19050" rIns="38100" bIns="19050" anchor="ctr" anchorCtr="1">
                  <a:spAutoFit/>
                </a:bodyPr>
                <a:lstStyle/>
                <a:p>
                  <a:pPr>
                    <a:defRPr sz="2400" b="1" i="0" u="none" strike="noStrike" kern="1200" baseline="0">
                      <a:solidFill>
                        <a:srgbClr val="0C93AA"/>
                      </a:solidFill>
                      <a:latin typeface="+mn-lt"/>
                      <a:ea typeface="+mn-ea"/>
                      <a:cs typeface="+mn-cs"/>
                    </a:defRPr>
                  </a:pPr>
                  <a:endParaRPr lang="ja-JP"/>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E8C8-4532-B455-427DD52D50E4}"/>
                </c:ext>
              </c:extLst>
            </c:dLbl>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rgbClr val="0C93AA"/>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年齢別!$J$23:$S$23</c:f>
              <c:strCache>
                <c:ptCount val="10"/>
                <c:pt idx="0">
                  <c:v>H23</c:v>
                </c:pt>
                <c:pt idx="1">
                  <c:v>H24</c:v>
                </c:pt>
                <c:pt idx="2">
                  <c:v>H25</c:v>
                </c:pt>
                <c:pt idx="3">
                  <c:v>H26</c:v>
                </c:pt>
                <c:pt idx="4">
                  <c:v>H27</c:v>
                </c:pt>
                <c:pt idx="5">
                  <c:v>H28</c:v>
                </c:pt>
                <c:pt idx="6">
                  <c:v>H29</c:v>
                </c:pt>
                <c:pt idx="7">
                  <c:v>H30</c:v>
                </c:pt>
                <c:pt idx="8">
                  <c:v>R元</c:v>
                </c:pt>
                <c:pt idx="9">
                  <c:v>R２</c:v>
                </c:pt>
              </c:strCache>
            </c:strRef>
          </c:cat>
          <c:val>
            <c:numRef>
              <c:f>年齢別!$J$30:$S$30</c:f>
              <c:numCache>
                <c:formatCode>0.0_);[Red]\(0.0\)</c:formatCode>
                <c:ptCount val="10"/>
                <c:pt idx="0">
                  <c:v>33.060109289617486</c:v>
                </c:pt>
                <c:pt idx="1">
                  <c:v>39.428571428571431</c:v>
                </c:pt>
                <c:pt idx="2">
                  <c:v>34.285714285714285</c:v>
                </c:pt>
                <c:pt idx="3" formatCode="0.0_ ">
                  <c:v>41.428571428571431</c:v>
                </c:pt>
                <c:pt idx="4" formatCode="0.0_ ">
                  <c:v>46.745562130177518</c:v>
                </c:pt>
                <c:pt idx="5" formatCode="0.0_ ">
                  <c:v>38.141025641025642</c:v>
                </c:pt>
                <c:pt idx="6" formatCode="0.0_ ">
                  <c:v>42.10526315789474</c:v>
                </c:pt>
                <c:pt idx="7" formatCode="0.0_ ">
                  <c:v>52.554744525547449</c:v>
                </c:pt>
                <c:pt idx="8" formatCode="0.0_ ">
                  <c:v>41.992882562277579</c:v>
                </c:pt>
                <c:pt idx="9" formatCode="0.0_ ">
                  <c:v>35.185185185185183</c:v>
                </c:pt>
              </c:numCache>
            </c:numRef>
          </c:val>
          <c:smooth val="0"/>
          <c:extLst>
            <c:ext xmlns:c16="http://schemas.microsoft.com/office/drawing/2014/chart" uri="{C3380CC4-5D6E-409C-BE32-E72D297353CC}">
              <c16:uniqueId val="{00000019-E8C8-4532-B455-427DD52D50E4}"/>
            </c:ext>
          </c:extLst>
        </c:ser>
        <c:dLbls>
          <c:showLegendKey val="0"/>
          <c:showVal val="0"/>
          <c:showCatName val="0"/>
          <c:showSerName val="0"/>
          <c:showPercent val="0"/>
          <c:showBubbleSize val="0"/>
        </c:dLbls>
        <c:marker val="1"/>
        <c:smooth val="0"/>
        <c:axId val="272874152"/>
        <c:axId val="272873760"/>
      </c:lineChart>
      <c:catAx>
        <c:axId val="272872976"/>
        <c:scaling>
          <c:orientation val="minMax"/>
        </c:scaling>
        <c:delete val="0"/>
        <c:axPos val="b"/>
        <c:numFmt formatCode="General"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ja-JP"/>
          </a:p>
        </c:txPr>
        <c:crossAx val="272873368"/>
        <c:crosses val="autoZero"/>
        <c:auto val="1"/>
        <c:lblAlgn val="ctr"/>
        <c:lblOffset val="100"/>
        <c:noMultiLvlLbl val="0"/>
      </c:catAx>
      <c:valAx>
        <c:axId val="272873368"/>
        <c:scaling>
          <c:orientation val="minMax"/>
          <c:max val="400"/>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15875">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ja-JP"/>
          </a:p>
        </c:txPr>
        <c:crossAx val="272872976"/>
        <c:crosses val="autoZero"/>
        <c:crossBetween val="between"/>
      </c:valAx>
      <c:valAx>
        <c:axId val="272873760"/>
        <c:scaling>
          <c:orientation val="minMax"/>
          <c:max val="100"/>
          <c:min val="0"/>
        </c:scaling>
        <c:delete val="0"/>
        <c:axPos val="r"/>
        <c:numFmt formatCode="#,##0_);[Red]\(#,##0\)" sourceLinked="0"/>
        <c:majorTickMark val="out"/>
        <c:minorTickMark val="none"/>
        <c:tickLblPos val="nextTo"/>
        <c:spPr>
          <a:noFill/>
          <a:ln w="19050">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ja-JP"/>
          </a:p>
        </c:txPr>
        <c:crossAx val="272874152"/>
        <c:crosses val="max"/>
        <c:crossBetween val="between"/>
      </c:valAx>
      <c:catAx>
        <c:axId val="272874152"/>
        <c:scaling>
          <c:orientation val="minMax"/>
        </c:scaling>
        <c:delete val="1"/>
        <c:axPos val="b"/>
        <c:numFmt formatCode="General" sourceLinked="1"/>
        <c:majorTickMark val="out"/>
        <c:minorTickMark val="none"/>
        <c:tickLblPos val="nextTo"/>
        <c:crossAx val="272873760"/>
        <c:crossesAt val="0"/>
        <c:auto val="1"/>
        <c:lblAlgn val="ctr"/>
        <c:lblOffset val="100"/>
        <c:noMultiLvlLbl val="0"/>
      </c:catAx>
      <c:spPr>
        <a:noFill/>
        <a:ln w="12700">
          <a:solidFill>
            <a:schemeClr val="bg1">
              <a:lumMod val="75000"/>
            </a:schemeClr>
          </a:solidFill>
        </a:ln>
        <a:effectLst/>
      </c:spPr>
    </c:plotArea>
    <c:legend>
      <c:legendPos val="b"/>
      <c:layout>
        <c:manualLayout>
          <c:xMode val="edge"/>
          <c:yMode val="edge"/>
          <c:x val="0"/>
          <c:y val="0.92758935137890985"/>
          <c:w val="0.96953266549792883"/>
          <c:h val="5.9609059095058425E-2"/>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ja-JP"/>
        </a:p>
      </c:txPr>
    </c:legend>
    <c:plotVisOnly val="1"/>
    <c:dispBlanksAs val="gap"/>
    <c:showDLblsOverMax val="0"/>
  </c:chart>
  <c:spPr>
    <a:solidFill>
      <a:schemeClr val="bg1"/>
    </a:solidFill>
    <a:ln w="9525" cap="flat" cmpd="sng" algn="ctr">
      <a:noFill/>
      <a:round/>
    </a:ln>
    <a:effectLst/>
  </c:spPr>
  <c:txPr>
    <a:bodyPr/>
    <a:lstStyle/>
    <a:p>
      <a:pPr>
        <a:defRPr/>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5175124232451581"/>
          <c:y val="5.778177257668702E-2"/>
          <c:w val="0.82372636511117814"/>
          <c:h val="0.83296894593624049"/>
        </c:manualLayout>
      </c:layout>
      <c:lineChart>
        <c:grouping val="standard"/>
        <c:varyColors val="0"/>
        <c:ser>
          <c:idx val="1"/>
          <c:order val="0"/>
          <c:spPr>
            <a:ln w="19050">
              <a:solidFill>
                <a:srgbClr val="0646FA"/>
              </a:solidFill>
            </a:ln>
          </c:spPr>
          <c:marker>
            <c:symbol val="square"/>
            <c:size val="5"/>
            <c:spPr>
              <a:solidFill>
                <a:srgbClr val="0646FA"/>
              </a:solidFill>
              <a:ln w="25400">
                <a:solidFill>
                  <a:srgbClr val="0646FA"/>
                </a:solidFill>
              </a:ln>
            </c:spPr>
          </c:marker>
          <c:dLbls>
            <c:dLbl>
              <c:idx val="1"/>
              <c:delete val="1"/>
              <c:extLst>
                <c:ext xmlns:c15="http://schemas.microsoft.com/office/drawing/2012/chart" uri="{CE6537A1-D6FC-4f65-9D91-7224C49458BB}"/>
                <c:ext xmlns:c16="http://schemas.microsoft.com/office/drawing/2014/chart" uri="{C3380CC4-5D6E-409C-BE32-E72D297353CC}">
                  <c16:uniqueId val="{00000008-2CFE-4898-8CF3-7E6165196807}"/>
                </c:ext>
              </c:extLst>
            </c:dLbl>
            <c:dLbl>
              <c:idx val="2"/>
              <c:delete val="1"/>
              <c:extLst>
                <c:ext xmlns:c15="http://schemas.microsoft.com/office/drawing/2012/chart" uri="{CE6537A1-D6FC-4f65-9D91-7224C49458BB}"/>
                <c:ext xmlns:c16="http://schemas.microsoft.com/office/drawing/2014/chart" uri="{C3380CC4-5D6E-409C-BE32-E72D297353CC}">
                  <c16:uniqueId val="{00000009-2CFE-4898-8CF3-7E6165196807}"/>
                </c:ext>
              </c:extLst>
            </c:dLbl>
            <c:dLbl>
              <c:idx val="3"/>
              <c:delete val="1"/>
              <c:extLst>
                <c:ext xmlns:c15="http://schemas.microsoft.com/office/drawing/2012/chart" uri="{CE6537A1-D6FC-4f65-9D91-7224C49458BB}"/>
                <c:ext xmlns:c16="http://schemas.microsoft.com/office/drawing/2014/chart" uri="{C3380CC4-5D6E-409C-BE32-E72D297353CC}">
                  <c16:uniqueId val="{00000012-2CFE-4898-8CF3-7E6165196807}"/>
                </c:ext>
              </c:extLst>
            </c:dLbl>
            <c:dLbl>
              <c:idx val="4"/>
              <c:delete val="1"/>
              <c:extLst>
                <c:ext xmlns:c15="http://schemas.microsoft.com/office/drawing/2012/chart" uri="{CE6537A1-D6FC-4f65-9D91-7224C49458BB}"/>
                <c:ext xmlns:c16="http://schemas.microsoft.com/office/drawing/2014/chart" uri="{C3380CC4-5D6E-409C-BE32-E72D297353CC}">
                  <c16:uniqueId val="{0000000A-2CFE-4898-8CF3-7E6165196807}"/>
                </c:ext>
              </c:extLst>
            </c:dLbl>
            <c:dLbl>
              <c:idx val="5"/>
              <c:delete val="1"/>
              <c:extLst>
                <c:ext xmlns:c15="http://schemas.microsoft.com/office/drawing/2012/chart" uri="{CE6537A1-D6FC-4f65-9D91-7224C49458BB}"/>
                <c:ext xmlns:c16="http://schemas.microsoft.com/office/drawing/2014/chart" uri="{C3380CC4-5D6E-409C-BE32-E72D297353CC}">
                  <c16:uniqueId val="{00000007-2CFE-4898-8CF3-7E6165196807}"/>
                </c:ext>
              </c:extLst>
            </c:dLbl>
            <c:dLbl>
              <c:idx val="6"/>
              <c:delete val="1"/>
              <c:extLst>
                <c:ext xmlns:c15="http://schemas.microsoft.com/office/drawing/2012/chart" uri="{CE6537A1-D6FC-4f65-9D91-7224C49458BB}"/>
                <c:ext xmlns:c16="http://schemas.microsoft.com/office/drawing/2014/chart" uri="{C3380CC4-5D6E-409C-BE32-E72D297353CC}">
                  <c16:uniqueId val="{00000013-2CFE-4898-8CF3-7E6165196807}"/>
                </c:ext>
              </c:extLst>
            </c:dLbl>
            <c:dLbl>
              <c:idx val="7"/>
              <c:delete val="1"/>
              <c:extLst>
                <c:ext xmlns:c15="http://schemas.microsoft.com/office/drawing/2012/chart" uri="{CE6537A1-D6FC-4f65-9D91-7224C49458BB}"/>
                <c:ext xmlns:c16="http://schemas.microsoft.com/office/drawing/2014/chart" uri="{C3380CC4-5D6E-409C-BE32-E72D297353CC}">
                  <c16:uniqueId val="{00000014-2CFE-4898-8CF3-7E6165196807}"/>
                </c:ext>
              </c:extLst>
            </c:dLbl>
            <c:dLbl>
              <c:idx val="8"/>
              <c:delete val="1"/>
              <c:extLst>
                <c:ext xmlns:c15="http://schemas.microsoft.com/office/drawing/2012/chart" uri="{CE6537A1-D6FC-4f65-9D91-7224C49458BB}"/>
                <c:ext xmlns:c16="http://schemas.microsoft.com/office/drawing/2014/chart" uri="{C3380CC4-5D6E-409C-BE32-E72D297353CC}">
                  <c16:uniqueId val="{00000006-2CFE-4898-8CF3-7E6165196807}"/>
                </c:ext>
              </c:extLst>
            </c:dLbl>
            <c:dLbl>
              <c:idx val="9"/>
              <c:layout>
                <c:manualLayout>
                  <c:x val="-5.1240381083304892E-2"/>
                  <c:y val="-7.2909645368007273E-2"/>
                </c:manualLayout>
              </c:layout>
              <c:dLblPos val="r"/>
              <c:showLegendKey val="0"/>
              <c:showVal val="1"/>
              <c:showCatName val="0"/>
              <c:showSerName val="0"/>
              <c:showPercent val="0"/>
              <c:showBubbleSize val="0"/>
              <c:extLst>
                <c:ext xmlns:c15="http://schemas.microsoft.com/office/drawing/2012/chart" uri="{CE6537A1-D6FC-4f65-9D91-7224C49458BB}">
                  <c15:layout>
                    <c:manualLayout>
                      <c:w val="7.8433935021048534E-2"/>
                      <c:h val="8.8511339431960157E-2"/>
                    </c:manualLayout>
                  </c15:layout>
                </c:ext>
                <c:ext xmlns:c16="http://schemas.microsoft.com/office/drawing/2014/chart" uri="{C3380CC4-5D6E-409C-BE32-E72D297353CC}">
                  <c16:uniqueId val="{00000018-2CFE-4898-8CF3-7E6165196807}"/>
                </c:ext>
              </c:extLst>
            </c:dLbl>
            <c:numFmt formatCode="#,##0.0_);[Red]\(#,##0.0\)" sourceLinked="0"/>
            <c:spPr>
              <a:solidFill>
                <a:schemeClr val="bg1"/>
              </a:solidFill>
              <a:ln>
                <a:noFill/>
              </a:ln>
            </c:spPr>
            <c:txPr>
              <a:bodyPr lIns="0" tIns="0" rIns="0" bIns="0"/>
              <a:lstStyle/>
              <a:p>
                <a:pPr>
                  <a:defRPr sz="2400">
                    <a:solidFill>
                      <a:srgbClr val="0646FA"/>
                    </a:solidFill>
                  </a:defRPr>
                </a:pPr>
                <a:endParaRPr lang="ja-JP"/>
              </a:p>
            </c:txPr>
            <c:dLblPos val="b"/>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'10万人あたり推移'!$R$52:$AA$52</c:f>
              <c:strCache>
                <c:ptCount val="10"/>
                <c:pt idx="0">
                  <c:v>H23</c:v>
                </c:pt>
                <c:pt idx="1">
                  <c:v>H24</c:v>
                </c:pt>
                <c:pt idx="2">
                  <c:v>H25</c:v>
                </c:pt>
                <c:pt idx="3">
                  <c:v>H26</c:v>
                </c:pt>
                <c:pt idx="4">
                  <c:v>H27</c:v>
                </c:pt>
                <c:pt idx="5">
                  <c:v>H28</c:v>
                </c:pt>
                <c:pt idx="6">
                  <c:v>H29</c:v>
                </c:pt>
                <c:pt idx="7">
                  <c:v>H30</c:v>
                </c:pt>
                <c:pt idx="8">
                  <c:v>R1</c:v>
                </c:pt>
                <c:pt idx="9">
                  <c:v>R2</c:v>
                </c:pt>
              </c:strCache>
            </c:strRef>
          </c:cat>
          <c:val>
            <c:numRef>
              <c:f>'10万人あたり推移'!$R$55:$AA$55</c:f>
              <c:numCache>
                <c:formatCode>0.0</c:formatCode>
                <c:ptCount val="10"/>
                <c:pt idx="0">
                  <c:v>6.812749003984063</c:v>
                </c:pt>
                <c:pt idx="1">
                  <c:v>7.2962226640159047</c:v>
                </c:pt>
                <c:pt idx="2">
                  <c:v>6.9</c:v>
                </c:pt>
                <c:pt idx="3">
                  <c:v>7.5</c:v>
                </c:pt>
                <c:pt idx="4">
                  <c:v>6.54</c:v>
                </c:pt>
                <c:pt idx="5">
                  <c:v>5.975609756097561</c:v>
                </c:pt>
                <c:pt idx="6">
                  <c:v>6.4859437751004014</c:v>
                </c:pt>
                <c:pt idx="7">
                  <c:v>6.1431411530815101</c:v>
                </c:pt>
                <c:pt idx="8">
                  <c:v>5.3907815631262519</c:v>
                </c:pt>
                <c:pt idx="9">
                  <c:v>5.2439024390243905</c:v>
                </c:pt>
              </c:numCache>
            </c:numRef>
          </c:val>
          <c:smooth val="0"/>
          <c:extLst>
            <c:ext xmlns:c16="http://schemas.microsoft.com/office/drawing/2014/chart" uri="{C3380CC4-5D6E-409C-BE32-E72D297353CC}">
              <c16:uniqueId val="{00000003-09CB-420F-AC06-FC1CCF3DA6E5}"/>
            </c:ext>
          </c:extLst>
        </c:ser>
        <c:ser>
          <c:idx val="2"/>
          <c:order val="1"/>
          <c:spPr>
            <a:ln w="19050">
              <a:solidFill>
                <a:srgbClr val="1AB838"/>
              </a:solidFill>
            </a:ln>
          </c:spPr>
          <c:marker>
            <c:symbol val="triangle"/>
            <c:size val="5"/>
            <c:spPr>
              <a:solidFill>
                <a:srgbClr val="1AB838"/>
              </a:solidFill>
              <a:ln w="38100">
                <a:solidFill>
                  <a:srgbClr val="1AB838"/>
                </a:solidFill>
              </a:ln>
            </c:spPr>
          </c:marker>
          <c:dLbls>
            <c:dLbl>
              <c:idx val="0"/>
              <c:numFmt formatCode="#,##0.0_);[Red]\(#,##0.0\)" sourceLinked="0"/>
              <c:spPr>
                <a:solidFill>
                  <a:schemeClr val="bg1"/>
                </a:solidFill>
                <a:ln>
                  <a:noFill/>
                </a:ln>
              </c:spPr>
              <c:txPr>
                <a:bodyPr lIns="0" tIns="0" rIns="0" bIns="0"/>
                <a:lstStyle/>
                <a:p>
                  <a:pPr>
                    <a:defRPr sz="2400">
                      <a:solidFill>
                        <a:srgbClr val="1AB838"/>
                      </a:solidFill>
                    </a:defRPr>
                  </a:pPr>
                  <a:endParaRPr lang="ja-JP"/>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A9CE-4D89-A504-1B7A494E9D31}"/>
                </c:ext>
              </c:extLst>
            </c:dLbl>
            <c:dLbl>
              <c:idx val="1"/>
              <c:delete val="1"/>
              <c:extLst>
                <c:ext xmlns:c15="http://schemas.microsoft.com/office/drawing/2012/chart" uri="{CE6537A1-D6FC-4f65-9D91-7224C49458BB}"/>
                <c:ext xmlns:c16="http://schemas.microsoft.com/office/drawing/2014/chart" uri="{C3380CC4-5D6E-409C-BE32-E72D297353CC}">
                  <c16:uniqueId val="{0000000F-2CFE-4898-8CF3-7E6165196807}"/>
                </c:ext>
              </c:extLst>
            </c:dLbl>
            <c:dLbl>
              <c:idx val="2"/>
              <c:delete val="1"/>
              <c:extLst>
                <c:ext xmlns:c15="http://schemas.microsoft.com/office/drawing/2012/chart" uri="{CE6537A1-D6FC-4f65-9D91-7224C49458BB}"/>
                <c:ext xmlns:c16="http://schemas.microsoft.com/office/drawing/2014/chart" uri="{C3380CC4-5D6E-409C-BE32-E72D297353CC}">
                  <c16:uniqueId val="{0000000E-2CFE-4898-8CF3-7E6165196807}"/>
                </c:ext>
              </c:extLst>
            </c:dLbl>
            <c:dLbl>
              <c:idx val="3"/>
              <c:delete val="1"/>
              <c:extLst>
                <c:ext xmlns:c15="http://schemas.microsoft.com/office/drawing/2012/chart" uri="{CE6537A1-D6FC-4f65-9D91-7224C49458BB}"/>
                <c:ext xmlns:c16="http://schemas.microsoft.com/office/drawing/2014/chart" uri="{C3380CC4-5D6E-409C-BE32-E72D297353CC}">
                  <c16:uniqueId val="{00000015-2CFE-4898-8CF3-7E6165196807}"/>
                </c:ext>
              </c:extLst>
            </c:dLbl>
            <c:dLbl>
              <c:idx val="4"/>
              <c:delete val="1"/>
              <c:extLst>
                <c:ext xmlns:c15="http://schemas.microsoft.com/office/drawing/2012/chart" uri="{CE6537A1-D6FC-4f65-9D91-7224C49458BB}"/>
                <c:ext xmlns:c16="http://schemas.microsoft.com/office/drawing/2014/chart" uri="{C3380CC4-5D6E-409C-BE32-E72D297353CC}">
                  <c16:uniqueId val="{0000000D-2CFE-4898-8CF3-7E6165196807}"/>
                </c:ext>
              </c:extLst>
            </c:dLbl>
            <c:dLbl>
              <c:idx val="5"/>
              <c:delete val="1"/>
              <c:extLst>
                <c:ext xmlns:c15="http://schemas.microsoft.com/office/drawing/2012/chart" uri="{CE6537A1-D6FC-4f65-9D91-7224C49458BB}"/>
                <c:ext xmlns:c16="http://schemas.microsoft.com/office/drawing/2014/chart" uri="{C3380CC4-5D6E-409C-BE32-E72D297353CC}">
                  <c16:uniqueId val="{0000000C-2CFE-4898-8CF3-7E6165196807}"/>
                </c:ext>
              </c:extLst>
            </c:dLbl>
            <c:dLbl>
              <c:idx val="6"/>
              <c:delete val="1"/>
              <c:extLst>
                <c:ext xmlns:c15="http://schemas.microsoft.com/office/drawing/2012/chart" uri="{CE6537A1-D6FC-4f65-9D91-7224C49458BB}"/>
                <c:ext xmlns:c16="http://schemas.microsoft.com/office/drawing/2014/chart" uri="{C3380CC4-5D6E-409C-BE32-E72D297353CC}">
                  <c16:uniqueId val="{00000016-2CFE-4898-8CF3-7E6165196807}"/>
                </c:ext>
              </c:extLst>
            </c:dLbl>
            <c:dLbl>
              <c:idx val="7"/>
              <c:delete val="1"/>
              <c:extLst>
                <c:ext xmlns:c15="http://schemas.microsoft.com/office/drawing/2012/chart" uri="{CE6537A1-D6FC-4f65-9D91-7224C49458BB}"/>
                <c:ext xmlns:c16="http://schemas.microsoft.com/office/drawing/2014/chart" uri="{C3380CC4-5D6E-409C-BE32-E72D297353CC}">
                  <c16:uniqueId val="{00000017-2CFE-4898-8CF3-7E6165196807}"/>
                </c:ext>
              </c:extLst>
            </c:dLbl>
            <c:dLbl>
              <c:idx val="8"/>
              <c:delete val="1"/>
              <c:extLst>
                <c:ext xmlns:c15="http://schemas.microsoft.com/office/drawing/2012/chart" uri="{CE6537A1-D6FC-4f65-9D91-7224C49458BB}"/>
                <c:ext xmlns:c16="http://schemas.microsoft.com/office/drawing/2014/chart" uri="{C3380CC4-5D6E-409C-BE32-E72D297353CC}">
                  <c16:uniqueId val="{0000000B-2CFE-4898-8CF3-7E6165196807}"/>
                </c:ext>
              </c:extLst>
            </c:dLbl>
            <c:dLbl>
              <c:idx val="9"/>
              <c:numFmt formatCode="#,##0.0_);[Red]\(#,##0.0\)" sourceLinked="0"/>
              <c:spPr>
                <a:solidFill>
                  <a:schemeClr val="bg1"/>
                </a:solidFill>
                <a:ln>
                  <a:noFill/>
                </a:ln>
              </c:spPr>
              <c:txPr>
                <a:bodyPr lIns="0" tIns="0" rIns="0" bIns="0"/>
                <a:lstStyle/>
                <a:p>
                  <a:pPr>
                    <a:defRPr sz="2400">
                      <a:solidFill>
                        <a:srgbClr val="1AB838"/>
                      </a:solidFill>
                    </a:defRPr>
                  </a:pPr>
                  <a:endParaRPr lang="ja-JP"/>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A9CE-4D89-A504-1B7A494E9D31}"/>
                </c:ext>
              </c:extLst>
            </c:dLbl>
            <c:numFmt formatCode="#,##0.0_);[Red]\(#,##0.0\)" sourceLinked="0"/>
            <c:spPr>
              <a:solidFill>
                <a:schemeClr val="bg1"/>
              </a:solidFill>
              <a:ln>
                <a:noFill/>
              </a:ln>
            </c:spPr>
            <c:txPr>
              <a:bodyPr lIns="0" tIns="0" rIns="0" bIns="0"/>
              <a:lstStyle/>
              <a:p>
                <a:pPr>
                  <a:defRPr sz="2000">
                    <a:solidFill>
                      <a:srgbClr val="1AB838"/>
                    </a:solidFill>
                  </a:defRPr>
                </a:pPr>
                <a:endParaRPr lang="ja-JP"/>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'10万人あたり推移'!$R$52:$AA$52</c:f>
              <c:strCache>
                <c:ptCount val="10"/>
                <c:pt idx="0">
                  <c:v>H23</c:v>
                </c:pt>
                <c:pt idx="1">
                  <c:v>H24</c:v>
                </c:pt>
                <c:pt idx="2">
                  <c:v>H25</c:v>
                </c:pt>
                <c:pt idx="3">
                  <c:v>H26</c:v>
                </c:pt>
                <c:pt idx="4">
                  <c:v>H27</c:v>
                </c:pt>
                <c:pt idx="5">
                  <c:v>H28</c:v>
                </c:pt>
                <c:pt idx="6">
                  <c:v>H29</c:v>
                </c:pt>
                <c:pt idx="7">
                  <c:v>H30</c:v>
                </c:pt>
                <c:pt idx="8">
                  <c:v>R1</c:v>
                </c:pt>
                <c:pt idx="9">
                  <c:v>R2</c:v>
                </c:pt>
              </c:strCache>
            </c:strRef>
          </c:cat>
          <c:val>
            <c:numRef>
              <c:f>'10万人あたり推移'!$R$56:$AA$56</c:f>
              <c:numCache>
                <c:formatCode>0.0</c:formatCode>
                <c:ptCount val="10"/>
                <c:pt idx="0">
                  <c:v>1.6282397837494036</c:v>
                </c:pt>
                <c:pt idx="1">
                  <c:v>1.7432216905901115</c:v>
                </c:pt>
                <c:pt idx="2">
                  <c:v>1.6</c:v>
                </c:pt>
                <c:pt idx="3">
                  <c:v>1.7</c:v>
                </c:pt>
                <c:pt idx="4">
                  <c:v>1.5244667503136764</c:v>
                </c:pt>
                <c:pt idx="5">
                  <c:v>1.4409937888198756</c:v>
                </c:pt>
                <c:pt idx="6">
                  <c:v>1.4977029096477796</c:v>
                </c:pt>
                <c:pt idx="7">
                  <c:v>1.3640456182472991</c:v>
                </c:pt>
                <c:pt idx="8">
                  <c:v>1.2566924449732304</c:v>
                </c:pt>
                <c:pt idx="9">
                  <c:v>1.2013181545835829</c:v>
                </c:pt>
              </c:numCache>
            </c:numRef>
          </c:val>
          <c:smooth val="0"/>
          <c:extLst>
            <c:ext xmlns:c16="http://schemas.microsoft.com/office/drawing/2014/chart" uri="{C3380CC4-5D6E-409C-BE32-E72D297353CC}">
              <c16:uniqueId val="{00000004-09CB-420F-AC06-FC1CCF3DA6E5}"/>
            </c:ext>
          </c:extLst>
        </c:ser>
        <c:ser>
          <c:idx val="3"/>
          <c:order val="2"/>
          <c:tx>
            <c:strRef>
              <c:f>'10万人あたり推移'!$B$54</c:f>
              <c:strCache>
                <c:ptCount val="1"/>
                <c:pt idx="0">
                  <c:v>農業（農業従事者）</c:v>
                </c:pt>
              </c:strCache>
            </c:strRef>
          </c:tx>
          <c:spPr>
            <a:ln w="28575">
              <a:solidFill>
                <a:srgbClr val="FF0000"/>
              </a:solidFill>
            </a:ln>
          </c:spPr>
          <c:marker>
            <c:symbol val="diamond"/>
            <c:size val="7"/>
            <c:spPr>
              <a:solidFill>
                <a:srgbClr val="FF5E43"/>
              </a:solidFill>
              <a:ln w="25400">
                <a:solidFill>
                  <a:srgbClr val="FF5E43"/>
                </a:solidFill>
              </a:ln>
            </c:spPr>
          </c:marker>
          <c:dLbls>
            <c:dLbl>
              <c:idx val="0"/>
              <c:spPr>
                <a:solidFill>
                  <a:schemeClr val="bg1"/>
                </a:solidFill>
                <a:ln>
                  <a:noFill/>
                </a:ln>
                <a:effectLst/>
              </c:spPr>
              <c:txPr>
                <a:bodyPr lIns="0" tIns="0" rIns="0" bIns="0"/>
                <a:lstStyle/>
                <a:p>
                  <a:pPr>
                    <a:defRPr sz="2400">
                      <a:solidFill>
                        <a:srgbClr val="FF0000"/>
                      </a:solidFill>
                    </a:defRPr>
                  </a:pPr>
                  <a:endParaRPr lang="ja-JP"/>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A9CE-4D89-A504-1B7A494E9D31}"/>
                </c:ext>
              </c:extLst>
            </c:dLbl>
            <c:dLbl>
              <c:idx val="1"/>
              <c:delete val="1"/>
              <c:extLst>
                <c:ext xmlns:c15="http://schemas.microsoft.com/office/drawing/2012/chart" uri="{CE6537A1-D6FC-4f65-9D91-7224C49458BB}"/>
                <c:ext xmlns:c16="http://schemas.microsoft.com/office/drawing/2014/chart" uri="{C3380CC4-5D6E-409C-BE32-E72D297353CC}">
                  <c16:uniqueId val="{00000005-2CFE-4898-8CF3-7E6165196807}"/>
                </c:ext>
              </c:extLst>
            </c:dLbl>
            <c:dLbl>
              <c:idx val="2"/>
              <c:delete val="1"/>
              <c:extLst>
                <c:ext xmlns:c15="http://schemas.microsoft.com/office/drawing/2012/chart" uri="{CE6537A1-D6FC-4f65-9D91-7224C49458BB}"/>
                <c:ext xmlns:c16="http://schemas.microsoft.com/office/drawing/2014/chart" uri="{C3380CC4-5D6E-409C-BE32-E72D297353CC}">
                  <c16:uniqueId val="{00000004-2CFE-4898-8CF3-7E6165196807}"/>
                </c:ext>
              </c:extLst>
            </c:dLbl>
            <c:dLbl>
              <c:idx val="3"/>
              <c:delete val="1"/>
              <c:extLst>
                <c:ext xmlns:c15="http://schemas.microsoft.com/office/drawing/2012/chart" uri="{CE6537A1-D6FC-4f65-9D91-7224C49458BB}"/>
                <c:ext xmlns:c16="http://schemas.microsoft.com/office/drawing/2014/chart" uri="{C3380CC4-5D6E-409C-BE32-E72D297353CC}">
                  <c16:uniqueId val="{00000003-2CFE-4898-8CF3-7E6165196807}"/>
                </c:ext>
              </c:extLst>
            </c:dLbl>
            <c:dLbl>
              <c:idx val="4"/>
              <c:delete val="1"/>
              <c:extLst>
                <c:ext xmlns:c15="http://schemas.microsoft.com/office/drawing/2012/chart" uri="{CE6537A1-D6FC-4f65-9D91-7224C49458BB}"/>
                <c:ext xmlns:c16="http://schemas.microsoft.com/office/drawing/2014/chart" uri="{C3380CC4-5D6E-409C-BE32-E72D297353CC}">
                  <c16:uniqueId val="{00000002-2CFE-4898-8CF3-7E6165196807}"/>
                </c:ext>
              </c:extLst>
            </c:dLbl>
            <c:dLbl>
              <c:idx val="5"/>
              <c:delete val="1"/>
              <c:extLst>
                <c:ext xmlns:c15="http://schemas.microsoft.com/office/drawing/2012/chart" uri="{CE6537A1-D6FC-4f65-9D91-7224C49458BB}"/>
                <c:ext xmlns:c16="http://schemas.microsoft.com/office/drawing/2014/chart" uri="{C3380CC4-5D6E-409C-BE32-E72D297353CC}">
                  <c16:uniqueId val="{00000001-2CFE-4898-8CF3-7E6165196807}"/>
                </c:ext>
              </c:extLst>
            </c:dLbl>
            <c:dLbl>
              <c:idx val="6"/>
              <c:delete val="1"/>
              <c:extLst>
                <c:ext xmlns:c15="http://schemas.microsoft.com/office/drawing/2012/chart" uri="{CE6537A1-D6FC-4f65-9D91-7224C49458BB}"/>
                <c:ext xmlns:c16="http://schemas.microsoft.com/office/drawing/2014/chart" uri="{C3380CC4-5D6E-409C-BE32-E72D297353CC}">
                  <c16:uniqueId val="{00000010-2CFE-4898-8CF3-7E6165196807}"/>
                </c:ext>
              </c:extLst>
            </c:dLbl>
            <c:dLbl>
              <c:idx val="7"/>
              <c:delete val="1"/>
              <c:extLst>
                <c:ext xmlns:c15="http://schemas.microsoft.com/office/drawing/2012/chart" uri="{CE6537A1-D6FC-4f65-9D91-7224C49458BB}"/>
                <c:ext xmlns:c16="http://schemas.microsoft.com/office/drawing/2014/chart" uri="{C3380CC4-5D6E-409C-BE32-E72D297353CC}">
                  <c16:uniqueId val="{00000011-2CFE-4898-8CF3-7E6165196807}"/>
                </c:ext>
              </c:extLst>
            </c:dLbl>
            <c:dLbl>
              <c:idx val="8"/>
              <c:delete val="1"/>
              <c:extLst>
                <c:ext xmlns:c15="http://schemas.microsoft.com/office/drawing/2012/chart" uri="{CE6537A1-D6FC-4f65-9D91-7224C49458BB}"/>
                <c:ext xmlns:c16="http://schemas.microsoft.com/office/drawing/2014/chart" uri="{C3380CC4-5D6E-409C-BE32-E72D297353CC}">
                  <c16:uniqueId val="{00000000-2CFE-4898-8CF3-7E6165196807}"/>
                </c:ext>
              </c:extLst>
            </c:dLbl>
            <c:dLbl>
              <c:idx val="9"/>
              <c:spPr>
                <a:solidFill>
                  <a:schemeClr val="bg1"/>
                </a:solidFill>
                <a:ln>
                  <a:noFill/>
                </a:ln>
                <a:effectLst/>
              </c:spPr>
              <c:txPr>
                <a:bodyPr lIns="0" tIns="0" rIns="0" bIns="0"/>
                <a:lstStyle/>
                <a:p>
                  <a:pPr>
                    <a:defRPr sz="2400">
                      <a:solidFill>
                        <a:srgbClr val="FF0000"/>
                      </a:solidFill>
                    </a:defRPr>
                  </a:pPr>
                  <a:endParaRPr lang="ja-JP"/>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A9CE-4D89-A504-1B7A494E9D31}"/>
                </c:ext>
              </c:extLst>
            </c:dLbl>
            <c:spPr>
              <a:solidFill>
                <a:schemeClr val="bg1"/>
              </a:solidFill>
              <a:ln>
                <a:noFill/>
              </a:ln>
              <a:effectLst/>
            </c:spPr>
            <c:txPr>
              <a:bodyPr lIns="0" tIns="0" rIns="0" bIns="0"/>
              <a:lstStyle/>
              <a:p>
                <a:pPr>
                  <a:defRPr sz="2000">
                    <a:solidFill>
                      <a:srgbClr val="FF5E43"/>
                    </a:solidFill>
                  </a:defRPr>
                </a:pPr>
                <a:endParaRPr lang="ja-JP"/>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val>
            <c:numRef>
              <c:f>'10万人あたり推移'!$R$54:$AA$54</c:f>
              <c:numCache>
                <c:formatCode>0.0</c:formatCode>
                <c:ptCount val="10"/>
                <c:pt idx="0">
                  <c:v>8.7001996767138916</c:v>
                </c:pt>
                <c:pt idx="1">
                  <c:v>8.7611704923777829</c:v>
                </c:pt>
                <c:pt idx="2">
                  <c:v>9.0937435044689252</c:v>
                </c:pt>
                <c:pt idx="3">
                  <c:v>9.4809838552389216</c:v>
                </c:pt>
                <c:pt idx="4">
                  <c:v>9.9443849971593767</c:v>
                </c:pt>
                <c:pt idx="5">
                  <c:v>9.8422712933753935</c:v>
                </c:pt>
                <c:pt idx="6">
                  <c:v>10.141108182940254</c:v>
                </c:pt>
                <c:pt idx="7">
                  <c:v>9.5294404062184821</c:v>
                </c:pt>
                <c:pt idx="8">
                  <c:v>10.16311620673442</c:v>
                </c:pt>
                <c:pt idx="9">
                  <c:v>10.827406330904786</c:v>
                </c:pt>
              </c:numCache>
            </c:numRef>
          </c:val>
          <c:smooth val="0"/>
          <c:extLst>
            <c:ext xmlns:c16="http://schemas.microsoft.com/office/drawing/2014/chart" uri="{C3380CC4-5D6E-409C-BE32-E72D297353CC}">
              <c16:uniqueId val="{00000005-09CB-420F-AC06-FC1CCF3DA6E5}"/>
            </c:ext>
          </c:extLst>
        </c:ser>
        <c:dLbls>
          <c:showLegendKey val="0"/>
          <c:showVal val="0"/>
          <c:showCatName val="0"/>
          <c:showSerName val="0"/>
          <c:showPercent val="0"/>
          <c:showBubbleSize val="0"/>
        </c:dLbls>
        <c:marker val="1"/>
        <c:smooth val="0"/>
        <c:axId val="244971944"/>
        <c:axId val="244973904"/>
      </c:lineChart>
      <c:catAx>
        <c:axId val="244971944"/>
        <c:scaling>
          <c:orientation val="minMax"/>
        </c:scaling>
        <c:delete val="0"/>
        <c:axPos val="b"/>
        <c:numFmt formatCode="General" sourceLinked="1"/>
        <c:majorTickMark val="in"/>
        <c:minorTickMark val="none"/>
        <c:tickLblPos val="nextTo"/>
        <c:spPr>
          <a:ln w="19050">
            <a:solidFill>
              <a:schemeClr val="tx1"/>
            </a:solidFill>
          </a:ln>
        </c:spPr>
        <c:txPr>
          <a:bodyPr rot="0"/>
          <a:lstStyle/>
          <a:p>
            <a:pPr>
              <a:defRPr sz="2400"/>
            </a:pPr>
            <a:endParaRPr lang="ja-JP"/>
          </a:p>
        </c:txPr>
        <c:crossAx val="244973904"/>
        <c:crosses val="autoZero"/>
        <c:auto val="1"/>
        <c:lblAlgn val="ctr"/>
        <c:lblOffset val="30"/>
        <c:tickLblSkip val="1"/>
        <c:noMultiLvlLbl val="0"/>
      </c:catAx>
      <c:valAx>
        <c:axId val="244973904"/>
        <c:scaling>
          <c:orientation val="minMax"/>
          <c:max val="12"/>
        </c:scaling>
        <c:delete val="0"/>
        <c:axPos val="l"/>
        <c:majorGridlines>
          <c:spPr>
            <a:ln>
              <a:solidFill>
                <a:schemeClr val="bg1">
                  <a:lumMod val="65000"/>
                </a:schemeClr>
              </a:solidFill>
            </a:ln>
          </c:spPr>
        </c:majorGridlines>
        <c:numFmt formatCode="#,##0_);[Red]\(#,##0\)" sourceLinked="0"/>
        <c:majorTickMark val="in"/>
        <c:minorTickMark val="none"/>
        <c:tickLblPos val="nextTo"/>
        <c:spPr>
          <a:ln w="19050">
            <a:solidFill>
              <a:schemeClr val="tx1"/>
            </a:solidFill>
          </a:ln>
        </c:spPr>
        <c:txPr>
          <a:bodyPr/>
          <a:lstStyle/>
          <a:p>
            <a:pPr>
              <a:defRPr sz="2400"/>
            </a:pPr>
            <a:endParaRPr lang="ja-JP"/>
          </a:p>
        </c:txPr>
        <c:crossAx val="244971944"/>
        <c:crosses val="autoZero"/>
        <c:crossBetween val="between"/>
      </c:valAx>
      <c:spPr>
        <a:ln>
          <a:solidFill>
            <a:schemeClr val="bg1">
              <a:lumMod val="65000"/>
            </a:schemeClr>
          </a:solidFill>
        </a:ln>
      </c:spPr>
    </c:plotArea>
    <c:plotVisOnly val="1"/>
    <c:dispBlanksAs val="gap"/>
    <c:showDLblsOverMax val="0"/>
  </c:chart>
  <c:spPr>
    <a:ln>
      <a:noFill/>
    </a:ln>
  </c:spPr>
  <c:txPr>
    <a:bodyPr/>
    <a:lstStyle/>
    <a:p>
      <a:pPr>
        <a:defRPr sz="900"/>
      </a:pPr>
      <a:endParaRPr lang="ja-JP"/>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ln>
              <a:noFill/>
            </a:ln>
          </c:spPr>
          <c:dPt>
            <c:idx val="0"/>
            <c:bubble3D val="0"/>
            <c:spPr>
              <a:solidFill>
                <a:srgbClr val="FF7D63"/>
              </a:solidFill>
              <a:ln w="19050">
                <a:noFill/>
              </a:ln>
              <a:effectLst/>
            </c:spPr>
            <c:extLst>
              <c:ext xmlns:c16="http://schemas.microsoft.com/office/drawing/2014/chart" uri="{C3380CC4-5D6E-409C-BE32-E72D297353CC}">
                <c16:uniqueId val="{00000001-137F-45A7-9A68-BDA79DC05248}"/>
              </c:ext>
            </c:extLst>
          </c:dPt>
          <c:dPt>
            <c:idx val="1"/>
            <c:bubble3D val="0"/>
            <c:spPr>
              <a:solidFill>
                <a:srgbClr val="FFD94D"/>
              </a:solidFill>
              <a:ln w="19050">
                <a:noFill/>
              </a:ln>
              <a:effectLst/>
            </c:spPr>
            <c:extLst>
              <c:ext xmlns:c16="http://schemas.microsoft.com/office/drawing/2014/chart" uri="{C3380CC4-5D6E-409C-BE32-E72D297353CC}">
                <c16:uniqueId val="{00000003-137F-45A7-9A68-BDA79DC05248}"/>
              </c:ext>
            </c:extLst>
          </c:dPt>
          <c:dPt>
            <c:idx val="2"/>
            <c:bubble3D val="0"/>
            <c:spPr>
              <a:solidFill>
                <a:srgbClr val="0C93AA"/>
              </a:solidFill>
              <a:ln w="19050">
                <a:noFill/>
              </a:ln>
              <a:effectLst/>
            </c:spPr>
            <c:extLst>
              <c:ext xmlns:c16="http://schemas.microsoft.com/office/drawing/2014/chart" uri="{C3380CC4-5D6E-409C-BE32-E72D297353CC}">
                <c16:uniqueId val="{00000005-137F-45A7-9A68-BDA79DC05248}"/>
              </c:ext>
            </c:extLst>
          </c:dPt>
          <c:cat>
            <c:strRef>
              <c:f>(表1!$AC$6,表1!$AC$15,表1!$AC$16)</c:f>
              <c:strCache>
                <c:ptCount val="3"/>
                <c:pt idx="0">
                  <c:v>農業機械作業に係る事故</c:v>
                </c:pt>
                <c:pt idx="1">
                  <c:v>農業用施設作業に係る事故</c:v>
                </c:pt>
                <c:pt idx="2">
                  <c:v>機械・施設以外の作業に係る事故</c:v>
                </c:pt>
              </c:strCache>
            </c:strRef>
          </c:cat>
          <c:val>
            <c:numRef>
              <c:f>(表1!$AD$6,表1!$AD$15,表1!$AD$16)</c:f>
              <c:numCache>
                <c:formatCode>General"人"</c:formatCode>
                <c:ptCount val="3"/>
                <c:pt idx="0">
                  <c:v>186</c:v>
                </c:pt>
                <c:pt idx="1">
                  <c:v>8</c:v>
                </c:pt>
                <c:pt idx="2">
                  <c:v>76</c:v>
                </c:pt>
              </c:numCache>
            </c:numRef>
          </c:val>
          <c:extLst>
            <c:ext xmlns:c16="http://schemas.microsoft.com/office/drawing/2014/chart" uri="{C3380CC4-5D6E-409C-BE32-E72D297353CC}">
              <c16:uniqueId val="{00000006-137F-45A7-9A68-BDA79DC05248}"/>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w="9525" cap="flat" cmpd="sng" algn="ctr">
      <a:noFill/>
      <a:round/>
    </a:ln>
    <a:effectLst/>
  </c:spPr>
  <c:txPr>
    <a:bodyPr/>
    <a:lstStyle/>
    <a:p>
      <a:pPr>
        <a:defRPr/>
      </a:pPr>
      <a:endParaRPr lang="ja-JP"/>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manualLayout>
          <c:layoutTarget val="inner"/>
          <c:xMode val="edge"/>
          <c:yMode val="edge"/>
          <c:x val="0.32461662073255154"/>
          <c:y val="0.22685991196932073"/>
          <c:w val="0.48689353573941896"/>
          <c:h val="0.59291574682822168"/>
        </c:manualLayout>
      </c:layout>
      <c:pieChart>
        <c:varyColors val="1"/>
        <c:ser>
          <c:idx val="0"/>
          <c:order val="0"/>
          <c:spPr>
            <a:solidFill>
              <a:schemeClr val="bg1">
                <a:alpha val="20000"/>
              </a:schemeClr>
            </a:solidFill>
            <a:ln w="6350">
              <a:solidFill>
                <a:schemeClr val="bg1"/>
              </a:solidFill>
              <a:prstDash val="sysDash"/>
            </a:ln>
          </c:spPr>
          <c:dPt>
            <c:idx val="0"/>
            <c:bubble3D val="0"/>
            <c:spPr>
              <a:solidFill>
                <a:srgbClr val="FFC000"/>
              </a:solidFill>
              <a:ln w="12700">
                <a:solidFill>
                  <a:schemeClr val="tx1"/>
                </a:solidFill>
                <a:prstDash val="sysDash"/>
              </a:ln>
              <a:effectLst/>
            </c:spPr>
            <c:extLst>
              <c:ext xmlns:c16="http://schemas.microsoft.com/office/drawing/2014/chart" uri="{C3380CC4-5D6E-409C-BE32-E72D297353CC}">
                <c16:uniqueId val="{00000001-C0BD-4083-BA14-13CACFA40259}"/>
              </c:ext>
            </c:extLst>
          </c:dPt>
          <c:dPt>
            <c:idx val="1"/>
            <c:bubble3D val="0"/>
            <c:spPr>
              <a:solidFill>
                <a:srgbClr val="FFFF66"/>
              </a:solidFill>
              <a:ln w="12700">
                <a:solidFill>
                  <a:schemeClr val="tx1"/>
                </a:solidFill>
                <a:prstDash val="sysDash"/>
              </a:ln>
              <a:effectLst/>
            </c:spPr>
            <c:extLst>
              <c:ext xmlns:c16="http://schemas.microsoft.com/office/drawing/2014/chart" uri="{C3380CC4-5D6E-409C-BE32-E72D297353CC}">
                <c16:uniqueId val="{00000003-C0BD-4083-BA14-13CACFA40259}"/>
              </c:ext>
            </c:extLst>
          </c:dPt>
          <c:dPt>
            <c:idx val="2"/>
            <c:bubble3D val="0"/>
            <c:spPr>
              <a:solidFill>
                <a:srgbClr val="CCFF66"/>
              </a:solidFill>
              <a:ln w="12700">
                <a:solidFill>
                  <a:schemeClr val="tx1"/>
                </a:solidFill>
                <a:prstDash val="sysDash"/>
              </a:ln>
              <a:effectLst/>
            </c:spPr>
            <c:extLst>
              <c:ext xmlns:c16="http://schemas.microsoft.com/office/drawing/2014/chart" uri="{C3380CC4-5D6E-409C-BE32-E72D297353CC}">
                <c16:uniqueId val="{00000005-C0BD-4083-BA14-13CACFA40259}"/>
              </c:ext>
            </c:extLst>
          </c:dPt>
          <c:dPt>
            <c:idx val="3"/>
            <c:bubble3D val="0"/>
            <c:spPr>
              <a:solidFill>
                <a:srgbClr val="CCFFFF"/>
              </a:solidFill>
              <a:ln w="12700">
                <a:solidFill>
                  <a:schemeClr val="tx1"/>
                </a:solidFill>
                <a:prstDash val="sysDash"/>
              </a:ln>
              <a:effectLst/>
            </c:spPr>
            <c:extLst>
              <c:ext xmlns:c16="http://schemas.microsoft.com/office/drawing/2014/chart" uri="{C3380CC4-5D6E-409C-BE32-E72D297353CC}">
                <c16:uniqueId val="{00000007-C0BD-4083-BA14-13CACFA40259}"/>
              </c:ext>
            </c:extLst>
          </c:dPt>
          <c:dPt>
            <c:idx val="4"/>
            <c:bubble3D val="0"/>
            <c:spPr>
              <a:solidFill>
                <a:srgbClr val="66CCFF"/>
              </a:solidFill>
              <a:ln w="12700">
                <a:solidFill>
                  <a:schemeClr val="tx1"/>
                </a:solidFill>
                <a:prstDash val="sysDash"/>
              </a:ln>
              <a:effectLst/>
            </c:spPr>
            <c:extLst>
              <c:ext xmlns:c16="http://schemas.microsoft.com/office/drawing/2014/chart" uri="{C3380CC4-5D6E-409C-BE32-E72D297353CC}">
                <c16:uniqueId val="{00000009-C0BD-4083-BA14-13CACFA40259}"/>
              </c:ext>
            </c:extLst>
          </c:dPt>
          <c:dPt>
            <c:idx val="5"/>
            <c:bubble3D val="0"/>
            <c:spPr>
              <a:solidFill>
                <a:srgbClr val="FFCCFF"/>
              </a:solidFill>
              <a:ln w="12700">
                <a:solidFill>
                  <a:schemeClr val="tx1"/>
                </a:solidFill>
                <a:prstDash val="sysDash"/>
              </a:ln>
              <a:effectLst/>
            </c:spPr>
            <c:extLst>
              <c:ext xmlns:c16="http://schemas.microsoft.com/office/drawing/2014/chart" uri="{C3380CC4-5D6E-409C-BE32-E72D297353CC}">
                <c16:uniqueId val="{0000000B-C0BD-4083-BA14-13CACFA40259}"/>
              </c:ext>
            </c:extLst>
          </c:dPt>
          <c:dPt>
            <c:idx val="6"/>
            <c:bubble3D val="0"/>
            <c:spPr>
              <a:solidFill>
                <a:srgbClr val="6600FF"/>
              </a:solidFill>
              <a:ln w="12700">
                <a:solidFill>
                  <a:schemeClr val="tx1"/>
                </a:solidFill>
                <a:prstDash val="sysDash"/>
              </a:ln>
              <a:effectLst/>
            </c:spPr>
            <c:extLst>
              <c:ext xmlns:c16="http://schemas.microsoft.com/office/drawing/2014/chart" uri="{C3380CC4-5D6E-409C-BE32-E72D297353CC}">
                <c16:uniqueId val="{0000000D-C0BD-4083-BA14-13CACFA40259}"/>
              </c:ext>
            </c:extLst>
          </c:dPt>
          <c:dPt>
            <c:idx val="7"/>
            <c:bubble3D val="0"/>
            <c:spPr>
              <a:solidFill>
                <a:schemeClr val="bg1">
                  <a:alpha val="90000"/>
                </a:schemeClr>
              </a:solidFill>
              <a:ln w="6350">
                <a:solidFill>
                  <a:schemeClr val="bg1"/>
                </a:solidFill>
                <a:prstDash val="sysDash"/>
              </a:ln>
              <a:effectLst/>
            </c:spPr>
            <c:extLst>
              <c:ext xmlns:c16="http://schemas.microsoft.com/office/drawing/2014/chart" uri="{C3380CC4-5D6E-409C-BE32-E72D297353CC}">
                <c16:uniqueId val="{0000000F-C0BD-4083-BA14-13CACFA40259}"/>
              </c:ext>
            </c:extLst>
          </c:dPt>
          <c:dPt>
            <c:idx val="8"/>
            <c:bubble3D val="0"/>
            <c:spPr>
              <a:solidFill>
                <a:schemeClr val="bg1">
                  <a:alpha val="0"/>
                </a:schemeClr>
              </a:solidFill>
              <a:ln w="12700">
                <a:solidFill>
                  <a:schemeClr val="tx1"/>
                </a:solidFill>
                <a:prstDash val="sysDash"/>
              </a:ln>
              <a:effectLst/>
            </c:spPr>
            <c:extLst>
              <c:ext xmlns:c16="http://schemas.microsoft.com/office/drawing/2014/chart" uri="{C3380CC4-5D6E-409C-BE32-E72D297353CC}">
                <c16:uniqueId val="{00000011-C0BD-4083-BA14-13CACFA40259}"/>
              </c:ext>
            </c:extLst>
          </c:dPt>
          <c:dPt>
            <c:idx val="9"/>
            <c:bubble3D val="0"/>
            <c:spPr>
              <a:solidFill>
                <a:schemeClr val="bg1">
                  <a:alpha val="20000"/>
                </a:schemeClr>
              </a:solidFill>
              <a:ln w="6350">
                <a:solidFill>
                  <a:schemeClr val="bg1"/>
                </a:solidFill>
                <a:prstDash val="sysDash"/>
              </a:ln>
              <a:effectLst/>
            </c:spPr>
            <c:extLst>
              <c:ext xmlns:c16="http://schemas.microsoft.com/office/drawing/2014/chart" uri="{C3380CC4-5D6E-409C-BE32-E72D297353CC}">
                <c16:uniqueId val="{00000013-C0BD-4083-BA14-13CACFA40259}"/>
              </c:ext>
            </c:extLst>
          </c:dPt>
          <c:dPt>
            <c:idx val="10"/>
            <c:bubble3D val="0"/>
            <c:spPr>
              <a:solidFill>
                <a:schemeClr val="bg1">
                  <a:alpha val="80000"/>
                </a:schemeClr>
              </a:solidFill>
              <a:ln w="12700">
                <a:solidFill>
                  <a:schemeClr val="tx1"/>
                </a:solidFill>
                <a:prstDash val="sysDash"/>
              </a:ln>
              <a:effectLst/>
            </c:spPr>
            <c:extLst>
              <c:ext xmlns:c16="http://schemas.microsoft.com/office/drawing/2014/chart" uri="{C3380CC4-5D6E-409C-BE32-E72D297353CC}">
                <c16:uniqueId val="{00000015-C0BD-4083-BA14-13CACFA40259}"/>
              </c:ext>
            </c:extLst>
          </c:dPt>
          <c:dPt>
            <c:idx val="11"/>
            <c:bubble3D val="0"/>
            <c:spPr>
              <a:solidFill>
                <a:schemeClr val="bg1">
                  <a:alpha val="50000"/>
                </a:schemeClr>
              </a:solidFill>
              <a:ln w="12700">
                <a:solidFill>
                  <a:schemeClr val="tx1"/>
                </a:solidFill>
                <a:prstDash val="sysDash"/>
              </a:ln>
              <a:effectLst/>
            </c:spPr>
            <c:extLst>
              <c:ext xmlns:c16="http://schemas.microsoft.com/office/drawing/2014/chart" uri="{C3380CC4-5D6E-409C-BE32-E72D297353CC}">
                <c16:uniqueId val="{00000017-C0BD-4083-BA14-13CACFA40259}"/>
              </c:ext>
            </c:extLst>
          </c:dPt>
          <c:dPt>
            <c:idx val="12"/>
            <c:bubble3D val="0"/>
            <c:spPr>
              <a:solidFill>
                <a:schemeClr val="bg1">
                  <a:alpha val="20000"/>
                </a:schemeClr>
              </a:solidFill>
              <a:ln w="6350">
                <a:solidFill>
                  <a:schemeClr val="bg1"/>
                </a:solidFill>
                <a:prstDash val="sysDash"/>
              </a:ln>
              <a:effectLst/>
            </c:spPr>
            <c:extLst>
              <c:ext xmlns:c16="http://schemas.microsoft.com/office/drawing/2014/chart" uri="{C3380CC4-5D6E-409C-BE32-E72D297353CC}">
                <c16:uniqueId val="{00000019-C0BD-4083-BA14-13CACFA40259}"/>
              </c:ext>
            </c:extLst>
          </c:dPt>
          <c:dPt>
            <c:idx val="13"/>
            <c:bubble3D val="0"/>
            <c:spPr>
              <a:solidFill>
                <a:schemeClr val="bg1">
                  <a:alpha val="20000"/>
                </a:schemeClr>
              </a:solidFill>
              <a:ln w="6350">
                <a:solidFill>
                  <a:schemeClr val="bg1"/>
                </a:solidFill>
                <a:prstDash val="sysDash"/>
              </a:ln>
              <a:effectLst/>
            </c:spPr>
            <c:extLst>
              <c:ext xmlns:c16="http://schemas.microsoft.com/office/drawing/2014/chart" uri="{C3380CC4-5D6E-409C-BE32-E72D297353CC}">
                <c16:uniqueId val="{0000001B-C0BD-4083-BA14-13CACFA40259}"/>
              </c:ext>
            </c:extLst>
          </c:dPt>
          <c:dPt>
            <c:idx val="14"/>
            <c:bubble3D val="0"/>
            <c:spPr>
              <a:solidFill>
                <a:schemeClr val="bg1">
                  <a:alpha val="90000"/>
                </a:schemeClr>
              </a:solidFill>
              <a:ln w="12700">
                <a:solidFill>
                  <a:schemeClr val="tx1"/>
                </a:solidFill>
                <a:prstDash val="sysDash"/>
              </a:ln>
              <a:effectLst/>
            </c:spPr>
            <c:extLst>
              <c:ext xmlns:c16="http://schemas.microsoft.com/office/drawing/2014/chart" uri="{C3380CC4-5D6E-409C-BE32-E72D297353CC}">
                <c16:uniqueId val="{0000001D-C0BD-4083-BA14-13CACFA40259}"/>
              </c:ext>
            </c:extLst>
          </c:dPt>
          <c:dPt>
            <c:idx val="15"/>
            <c:bubble3D val="0"/>
            <c:spPr>
              <a:solidFill>
                <a:schemeClr val="bg1">
                  <a:alpha val="70000"/>
                </a:schemeClr>
              </a:solidFill>
              <a:ln w="12700">
                <a:solidFill>
                  <a:schemeClr val="tx1"/>
                </a:solidFill>
                <a:prstDash val="sysDash"/>
              </a:ln>
              <a:effectLst/>
            </c:spPr>
            <c:extLst>
              <c:ext xmlns:c16="http://schemas.microsoft.com/office/drawing/2014/chart" uri="{C3380CC4-5D6E-409C-BE32-E72D297353CC}">
                <c16:uniqueId val="{0000001F-C0BD-4083-BA14-13CACFA40259}"/>
              </c:ext>
            </c:extLst>
          </c:dPt>
          <c:dLbls>
            <c:dLbl>
              <c:idx val="0"/>
              <c:layout>
                <c:manualLayout>
                  <c:x val="-0.12897936565493709"/>
                  <c:y val="0.1361809054531247"/>
                </c:manualLayout>
              </c:layout>
              <c:tx>
                <c:rich>
                  <a:bodyPr rot="0" spcFirstLastPara="1" vertOverflow="ellipsis" vert="horz" wrap="square" lIns="38100" tIns="19050" rIns="38100" bIns="19050" anchor="ctr" anchorCtr="1">
                    <a:noAutofit/>
                  </a:bodyPr>
                  <a:lstStyle/>
                  <a:p>
                    <a:pPr>
                      <a:defRPr sz="1800" b="1" i="0" u="none" strike="noStrike" kern="1200" baseline="0">
                        <a:solidFill>
                          <a:sysClr val="windowText" lastClr="000000"/>
                        </a:solidFill>
                        <a:latin typeface="+mj-ea"/>
                        <a:ea typeface="+mj-ea"/>
                        <a:cs typeface="+mn-cs"/>
                      </a:defRPr>
                    </a:pPr>
                    <a:fld id="{04087015-34AC-4678-B5DE-F6FED26B0DC4}" type="CATEGORYNAME">
                      <a:rPr lang="ja-JP" altLang="en-US" sz="1800" b="1" smtClean="0">
                        <a:latin typeface="+mj-ea"/>
                        <a:ea typeface="+mj-ea"/>
                      </a:rPr>
                      <a:pPr>
                        <a:defRPr sz="1800" b="1">
                          <a:solidFill>
                            <a:sysClr val="windowText" lastClr="000000"/>
                          </a:solidFill>
                          <a:latin typeface="+mj-ea"/>
                          <a:ea typeface="+mj-ea"/>
                        </a:defRPr>
                      </a:pPr>
                      <a:t>[分類名]</a:t>
                    </a:fld>
                    <a:endParaRPr lang="ja-JP" altLang="en-US" sz="1800" b="1" dirty="0">
                      <a:latin typeface="+mj-ea"/>
                      <a:ea typeface="+mj-ea"/>
                    </a:endParaRPr>
                  </a:p>
                  <a:p>
                    <a:pPr>
                      <a:defRPr sz="1800" b="1">
                        <a:solidFill>
                          <a:sysClr val="windowText" lastClr="000000"/>
                        </a:solidFill>
                        <a:latin typeface="+mj-ea"/>
                        <a:ea typeface="+mj-ea"/>
                      </a:defRPr>
                    </a:pPr>
                    <a:r>
                      <a:rPr lang="ja-JP" altLang="en-US" sz="1800" b="1" baseline="0" dirty="0">
                        <a:latin typeface="+mj-ea"/>
                        <a:ea typeface="+mj-ea"/>
                      </a:rPr>
                      <a:t> </a:t>
                    </a:r>
                    <a:fld id="{C3613322-2397-4835-8CD3-4B705287F4B1}" type="VALUE">
                      <a:rPr lang="ja-JP" altLang="en-US" sz="1800" b="1" baseline="0">
                        <a:latin typeface="+mj-ea"/>
                        <a:ea typeface="+mj-ea"/>
                      </a:rPr>
                      <a:pPr>
                        <a:defRPr sz="1800" b="1">
                          <a:solidFill>
                            <a:sysClr val="windowText" lastClr="000000"/>
                          </a:solidFill>
                          <a:latin typeface="+mj-ea"/>
                          <a:ea typeface="+mj-ea"/>
                        </a:defRPr>
                      </a:pPr>
                      <a:t>[値]</a:t>
                    </a:fld>
                    <a:r>
                      <a:rPr lang="ja-JP" altLang="en-US" sz="1800" b="1" baseline="0" dirty="0">
                        <a:latin typeface="+mj-ea"/>
                        <a:ea typeface="+mj-ea"/>
                      </a:rPr>
                      <a:t> </a:t>
                    </a:r>
                    <a:fld id="{ABD5D483-373F-49A7-96FB-5479C322E373}" type="PERCENTAGE">
                      <a:rPr lang="en-US" altLang="ja-JP" sz="1800" b="1" baseline="0">
                        <a:latin typeface="+mj-ea"/>
                        <a:ea typeface="+mj-ea"/>
                      </a:rPr>
                      <a:pPr>
                        <a:defRPr sz="1800" b="1">
                          <a:solidFill>
                            <a:sysClr val="windowText" lastClr="000000"/>
                          </a:solidFill>
                          <a:latin typeface="+mj-ea"/>
                          <a:ea typeface="+mj-ea"/>
                        </a:defRPr>
                      </a:pPr>
                      <a:t>[パーセンテージ]</a:t>
                    </a:fld>
                    <a:endParaRPr lang="ja-JP" altLang="en-US" sz="1800" b="1" baseline="0" dirty="0">
                      <a:latin typeface="+mj-ea"/>
                      <a:ea typeface="+mj-ea"/>
                    </a:endParaRPr>
                  </a:p>
                </c:rich>
              </c:tx>
              <c:numFmt formatCode="\(0.0%\)" sourceLinked="0"/>
              <c:spPr>
                <a:noFill/>
                <a:ln w="38100">
                  <a:solidFill>
                    <a:srgbClr val="C71313"/>
                  </a:solidFill>
                </a:ln>
                <a:effectLst/>
              </c:spPr>
              <c:txPr>
                <a:bodyPr rot="0" spcFirstLastPara="1" vertOverflow="ellipsis" vert="horz" wrap="square" lIns="38100" tIns="19050" rIns="38100" bIns="19050" anchor="ctr" anchorCtr="1">
                  <a:noAutofit/>
                </a:bodyPr>
                <a:lstStyle/>
                <a:p>
                  <a:pPr>
                    <a:defRPr sz="1800" b="1" i="0" u="none" strike="noStrike" kern="1200" baseline="0">
                      <a:solidFill>
                        <a:sysClr val="windowText" lastClr="000000"/>
                      </a:solidFill>
                      <a:latin typeface="+mj-ea"/>
                      <a:ea typeface="+mj-ea"/>
                      <a:cs typeface="+mn-cs"/>
                    </a:defRPr>
                  </a:pPr>
                  <a:endParaRPr lang="ja-JP"/>
                </a:p>
              </c:txPr>
              <c:showLegendKey val="0"/>
              <c:showVal val="1"/>
              <c:showCatName val="1"/>
              <c:showSerName val="0"/>
              <c:showPercent val="1"/>
              <c:showBubbleSize val="0"/>
              <c:separator> </c:separator>
              <c:extLst>
                <c:ext xmlns:c15="http://schemas.microsoft.com/office/drawing/2012/chart" uri="{CE6537A1-D6FC-4f65-9D91-7224C49458BB}">
                  <c15:layout>
                    <c:manualLayout>
                      <c:w val="0.22069771229496532"/>
                      <c:h val="0.16160758760015481"/>
                    </c:manualLayout>
                  </c15:layout>
                  <c15:dlblFieldTable/>
                  <c15:showDataLabelsRange val="0"/>
                </c:ext>
                <c:ext xmlns:c16="http://schemas.microsoft.com/office/drawing/2014/chart" uri="{C3380CC4-5D6E-409C-BE32-E72D297353CC}">
                  <c16:uniqueId val="{00000001-C0BD-4083-BA14-13CACFA40259}"/>
                </c:ext>
              </c:extLst>
            </c:dLbl>
            <c:dLbl>
              <c:idx val="1"/>
              <c:layout>
                <c:manualLayout>
                  <c:x val="1.4955972951138685E-2"/>
                  <c:y val="-8.3257412890550497E-2"/>
                </c:manualLayout>
              </c:layout>
              <c:tx>
                <c:rich>
                  <a:bodyPr rot="0" spcFirstLastPara="1" vertOverflow="ellipsis" vert="horz" wrap="square" lIns="38100" tIns="19050" rIns="38100" bIns="19050" anchor="ctr" anchorCtr="1">
                    <a:noAutofit/>
                  </a:bodyPr>
                  <a:lstStyle/>
                  <a:p>
                    <a:pPr>
                      <a:defRPr sz="1800" b="0" i="0" u="none" strike="noStrike" kern="1200" baseline="0">
                        <a:solidFill>
                          <a:sysClr val="windowText" lastClr="000000"/>
                        </a:solidFill>
                        <a:latin typeface="+mj-ea"/>
                        <a:ea typeface="+mj-ea"/>
                        <a:cs typeface="+mn-cs"/>
                      </a:defRPr>
                    </a:pPr>
                    <a:fld id="{0A81D89C-7AE0-4B01-A0C7-98F321335D0C}" type="CATEGORYNAME">
                      <a:rPr lang="ja-JP" altLang="en-US" sz="1800">
                        <a:latin typeface="+mj-ea"/>
                        <a:ea typeface="+mj-ea"/>
                      </a:rPr>
                      <a:pPr>
                        <a:defRPr sz="1800">
                          <a:solidFill>
                            <a:sysClr val="windowText" lastClr="000000"/>
                          </a:solidFill>
                          <a:latin typeface="+mj-ea"/>
                          <a:ea typeface="+mj-ea"/>
                        </a:defRPr>
                      </a:pPr>
                      <a:t>[分類名]</a:t>
                    </a:fld>
                    <a:endParaRPr lang="ja-JP" altLang="en-US" sz="1800">
                      <a:latin typeface="+mj-ea"/>
                      <a:ea typeface="+mj-ea"/>
                    </a:endParaRPr>
                  </a:p>
                  <a:p>
                    <a:pPr>
                      <a:defRPr sz="1800">
                        <a:solidFill>
                          <a:sysClr val="windowText" lastClr="000000"/>
                        </a:solidFill>
                        <a:latin typeface="+mj-ea"/>
                        <a:ea typeface="+mj-ea"/>
                      </a:defRPr>
                    </a:pPr>
                    <a:r>
                      <a:rPr lang="ja-JP" altLang="en-US" sz="1800" baseline="0">
                        <a:latin typeface="+mj-ea"/>
                        <a:ea typeface="+mj-ea"/>
                      </a:rPr>
                      <a:t> </a:t>
                    </a:r>
                    <a:fld id="{5FC20B7D-6E7A-4758-941A-1B3433317352}" type="VALUE">
                      <a:rPr lang="ja-JP" altLang="en-US" sz="1800" baseline="0">
                        <a:latin typeface="+mj-ea"/>
                        <a:ea typeface="+mj-ea"/>
                      </a:rPr>
                      <a:pPr>
                        <a:defRPr sz="1800">
                          <a:solidFill>
                            <a:sysClr val="windowText" lastClr="000000"/>
                          </a:solidFill>
                          <a:latin typeface="+mj-ea"/>
                          <a:ea typeface="+mj-ea"/>
                        </a:defRPr>
                      </a:pPr>
                      <a:t>[値]</a:t>
                    </a:fld>
                    <a:r>
                      <a:rPr lang="ja-JP" altLang="en-US" sz="1800" baseline="0">
                        <a:latin typeface="+mj-ea"/>
                        <a:ea typeface="+mj-ea"/>
                      </a:rPr>
                      <a:t> </a:t>
                    </a:r>
                    <a:fld id="{20CCDAFD-7393-443F-905F-338B45206D14}" type="PERCENTAGE">
                      <a:rPr lang="en-US" altLang="ja-JP" sz="1800" baseline="0">
                        <a:latin typeface="+mj-ea"/>
                        <a:ea typeface="+mj-ea"/>
                      </a:rPr>
                      <a:pPr>
                        <a:defRPr sz="1800">
                          <a:solidFill>
                            <a:sysClr val="windowText" lastClr="000000"/>
                          </a:solidFill>
                          <a:latin typeface="+mj-ea"/>
                          <a:ea typeface="+mj-ea"/>
                        </a:defRPr>
                      </a:pPr>
                      <a:t>[パーセンテージ]</a:t>
                    </a:fld>
                    <a:endParaRPr lang="ja-JP" altLang="en-US" sz="1800" baseline="0">
                      <a:latin typeface="+mj-ea"/>
                      <a:ea typeface="+mj-ea"/>
                    </a:endParaRPr>
                  </a:p>
                </c:rich>
              </c:tx>
              <c:numFmt formatCode="\(0.0%\)" sourceLinked="0"/>
              <c:spPr>
                <a:noFill/>
                <a:ln>
                  <a:noFill/>
                </a:ln>
                <a:effectLst/>
              </c:spPr>
              <c:txPr>
                <a:bodyPr rot="0" spcFirstLastPara="1" vertOverflow="ellipsis" vert="horz" wrap="square" lIns="38100" tIns="19050" rIns="38100" bIns="19050" anchor="ctr" anchorCtr="1">
                  <a:noAutofit/>
                </a:bodyPr>
                <a:lstStyle/>
                <a:p>
                  <a:pPr>
                    <a:defRPr sz="1800" b="0" i="0" u="none" strike="noStrike" kern="1200" baseline="0">
                      <a:solidFill>
                        <a:sysClr val="windowText" lastClr="000000"/>
                      </a:solidFill>
                      <a:latin typeface="+mj-ea"/>
                      <a:ea typeface="+mj-ea"/>
                      <a:cs typeface="+mn-cs"/>
                    </a:defRPr>
                  </a:pPr>
                  <a:endParaRPr lang="ja-JP"/>
                </a:p>
              </c:txPr>
              <c:showLegendKey val="0"/>
              <c:showVal val="1"/>
              <c:showCatName val="1"/>
              <c:showSerName val="0"/>
              <c:showPercent val="1"/>
              <c:showBubbleSize val="0"/>
              <c:separator> </c:separator>
              <c:extLst>
                <c:ext xmlns:c15="http://schemas.microsoft.com/office/drawing/2012/chart" uri="{CE6537A1-D6FC-4f65-9D91-7224C49458BB}">
                  <c15:layout>
                    <c:manualLayout>
                      <c:w val="0.25578041046292171"/>
                      <c:h val="0.1672875477511809"/>
                    </c:manualLayout>
                  </c15:layout>
                  <c15:dlblFieldTable/>
                  <c15:showDataLabelsRange val="0"/>
                </c:ext>
                <c:ext xmlns:c16="http://schemas.microsoft.com/office/drawing/2014/chart" uri="{C3380CC4-5D6E-409C-BE32-E72D297353CC}">
                  <c16:uniqueId val="{00000003-C0BD-4083-BA14-13CACFA40259}"/>
                </c:ext>
              </c:extLst>
            </c:dLbl>
            <c:dLbl>
              <c:idx val="2"/>
              <c:layout>
                <c:manualLayout>
                  <c:x val="0.12225830088199732"/>
                  <c:y val="-9.1042591368401177E-2"/>
                </c:manualLayout>
              </c:layout>
              <c:tx>
                <c:rich>
                  <a:bodyPr rot="0" spcFirstLastPara="1" vertOverflow="ellipsis" vert="horz" wrap="square" lIns="38100" tIns="19050" rIns="38100" bIns="19050" anchor="ctr" anchorCtr="1">
                    <a:noAutofit/>
                  </a:bodyPr>
                  <a:lstStyle/>
                  <a:p>
                    <a:pPr>
                      <a:defRPr sz="1800" b="0" i="0" u="none" strike="noStrike" kern="1200" baseline="0">
                        <a:solidFill>
                          <a:sysClr val="windowText" lastClr="000000"/>
                        </a:solidFill>
                        <a:latin typeface="ＭＳ Ｐゴシック" panose="020B0600070205080204" pitchFamily="50" charset="-128"/>
                        <a:ea typeface="ＭＳ Ｐゴシック" panose="020B0600070205080204" pitchFamily="50" charset="-128"/>
                        <a:cs typeface="+mn-cs"/>
                      </a:defRPr>
                    </a:pPr>
                    <a:fld id="{DC223FEA-7E9B-49CB-8BDA-4AB85C26CE6A}" type="CATEGORYNAME">
                      <a:rPr lang="zh-TW" altLang="en-US" sz="1800" smtClean="0">
                        <a:latin typeface="ＭＳ Ｐゴシック" panose="020B0600070205080204" pitchFamily="50" charset="-128"/>
                        <a:ea typeface="ＭＳ Ｐゴシック" panose="020B0600070205080204" pitchFamily="50" charset="-128"/>
                      </a:rPr>
                      <a:pPr>
                        <a:defRPr sz="1800">
                          <a:solidFill>
                            <a:sysClr val="windowText" lastClr="000000"/>
                          </a:solidFill>
                          <a:latin typeface="ＭＳ Ｐゴシック" panose="020B0600070205080204" pitchFamily="50" charset="-128"/>
                          <a:ea typeface="ＭＳ Ｐゴシック" panose="020B0600070205080204" pitchFamily="50" charset="-128"/>
                        </a:defRPr>
                      </a:pPr>
                      <a:t>[分類名]</a:t>
                    </a:fld>
                    <a:endParaRPr lang="zh-TW" altLang="en-US" sz="1800" dirty="0">
                      <a:latin typeface="ＭＳ Ｐゴシック" panose="020B0600070205080204" pitchFamily="50" charset="-128"/>
                      <a:ea typeface="ＭＳ Ｐゴシック" panose="020B0600070205080204" pitchFamily="50" charset="-128"/>
                    </a:endParaRPr>
                  </a:p>
                  <a:p>
                    <a:pPr>
                      <a:defRPr sz="1800">
                        <a:solidFill>
                          <a:sysClr val="windowText" lastClr="000000"/>
                        </a:solidFill>
                        <a:latin typeface="ＭＳ Ｐゴシック" panose="020B0600070205080204" pitchFamily="50" charset="-128"/>
                        <a:ea typeface="ＭＳ Ｐゴシック" panose="020B0600070205080204" pitchFamily="50" charset="-128"/>
                      </a:defRPr>
                    </a:pPr>
                    <a:r>
                      <a:rPr lang="zh-TW" altLang="en-US" sz="1800" baseline="0" dirty="0">
                        <a:latin typeface="ＭＳ Ｐゴシック" panose="020B0600070205080204" pitchFamily="50" charset="-128"/>
                        <a:ea typeface="ＭＳ Ｐゴシック" panose="020B0600070205080204" pitchFamily="50" charset="-128"/>
                      </a:rPr>
                      <a:t> </a:t>
                    </a:r>
                    <a:fld id="{C9765426-1B0E-4BCC-87FE-0726E839C5C4}" type="VALUE">
                      <a:rPr lang="zh-TW" altLang="en-US" sz="1800" baseline="0" smtClean="0">
                        <a:latin typeface="ＭＳ Ｐゴシック" panose="020B0600070205080204" pitchFamily="50" charset="-128"/>
                        <a:ea typeface="ＭＳ Ｐゴシック" panose="020B0600070205080204" pitchFamily="50" charset="-128"/>
                      </a:rPr>
                      <a:pPr>
                        <a:defRPr sz="1800">
                          <a:solidFill>
                            <a:sysClr val="windowText" lastClr="000000"/>
                          </a:solidFill>
                          <a:latin typeface="ＭＳ Ｐゴシック" panose="020B0600070205080204" pitchFamily="50" charset="-128"/>
                          <a:ea typeface="ＭＳ Ｐゴシック" panose="020B0600070205080204" pitchFamily="50" charset="-128"/>
                        </a:defRPr>
                      </a:pPr>
                      <a:t>[値]</a:t>
                    </a:fld>
                    <a:r>
                      <a:rPr lang="zh-TW" altLang="en-US" sz="1800" baseline="0" dirty="0">
                        <a:latin typeface="ＭＳ Ｐゴシック" panose="020B0600070205080204" pitchFamily="50" charset="-128"/>
                        <a:ea typeface="ＭＳ Ｐゴシック" panose="020B0600070205080204" pitchFamily="50" charset="-128"/>
                      </a:rPr>
                      <a:t> </a:t>
                    </a:r>
                    <a:fld id="{F48E2FAF-E471-4400-9445-7C305199D4B2}" type="PERCENTAGE">
                      <a:rPr lang="en-US" altLang="zh-TW" sz="1800" baseline="0" smtClean="0">
                        <a:latin typeface="ＭＳ Ｐゴシック" panose="020B0600070205080204" pitchFamily="50" charset="-128"/>
                        <a:ea typeface="ＭＳ Ｐゴシック" panose="020B0600070205080204" pitchFamily="50" charset="-128"/>
                      </a:rPr>
                      <a:pPr>
                        <a:defRPr sz="1800">
                          <a:solidFill>
                            <a:sysClr val="windowText" lastClr="000000"/>
                          </a:solidFill>
                          <a:latin typeface="ＭＳ Ｐゴシック" panose="020B0600070205080204" pitchFamily="50" charset="-128"/>
                          <a:ea typeface="ＭＳ Ｐゴシック" panose="020B0600070205080204" pitchFamily="50" charset="-128"/>
                        </a:defRPr>
                      </a:pPr>
                      <a:t>[パーセンテージ]</a:t>
                    </a:fld>
                    <a:endParaRPr lang="zh-TW" altLang="en-US" sz="1800" baseline="0" dirty="0">
                      <a:latin typeface="ＭＳ Ｐゴシック" panose="020B0600070205080204" pitchFamily="50" charset="-128"/>
                      <a:ea typeface="ＭＳ Ｐゴシック" panose="020B0600070205080204" pitchFamily="50" charset="-128"/>
                    </a:endParaRPr>
                  </a:p>
                </c:rich>
              </c:tx>
              <c:numFmt formatCode="\(0.0%\)" sourceLinked="0"/>
              <c:spPr>
                <a:noFill/>
                <a:ln>
                  <a:noFill/>
                </a:ln>
                <a:effectLst/>
              </c:spPr>
              <c:txPr>
                <a:bodyPr rot="0" spcFirstLastPara="1" vertOverflow="ellipsis" vert="horz" wrap="square" lIns="38100" tIns="19050" rIns="38100" bIns="19050" anchor="ctr" anchorCtr="1">
                  <a:noAutofit/>
                </a:bodyPr>
                <a:lstStyle/>
                <a:p>
                  <a:pPr>
                    <a:defRPr sz="1800" b="0" i="0" u="none" strike="noStrike" kern="1200" baseline="0">
                      <a:solidFill>
                        <a:sysClr val="windowText" lastClr="000000"/>
                      </a:solidFill>
                      <a:latin typeface="ＭＳ Ｐゴシック" panose="020B0600070205080204" pitchFamily="50" charset="-128"/>
                      <a:ea typeface="ＭＳ Ｐゴシック" panose="020B0600070205080204" pitchFamily="50" charset="-128"/>
                      <a:cs typeface="+mn-cs"/>
                    </a:defRPr>
                  </a:pPr>
                  <a:endParaRPr lang="ja-JP"/>
                </a:p>
              </c:txPr>
              <c:showLegendKey val="0"/>
              <c:showVal val="1"/>
              <c:showCatName val="1"/>
              <c:showSerName val="0"/>
              <c:showPercent val="1"/>
              <c:showBubbleSize val="0"/>
              <c:separator> </c:separator>
              <c:extLst>
                <c:ext xmlns:c15="http://schemas.microsoft.com/office/drawing/2012/chart" uri="{CE6537A1-D6FC-4f65-9D91-7224C49458BB}">
                  <c15:layout>
                    <c:manualLayout>
                      <c:w val="0.19726119933756853"/>
                      <c:h val="0.18116154574021504"/>
                    </c:manualLayout>
                  </c15:layout>
                  <c15:dlblFieldTable/>
                  <c15:showDataLabelsRange val="0"/>
                </c:ext>
                <c:ext xmlns:c16="http://schemas.microsoft.com/office/drawing/2014/chart" uri="{C3380CC4-5D6E-409C-BE32-E72D297353CC}">
                  <c16:uniqueId val="{00000005-C0BD-4083-BA14-13CACFA40259}"/>
                </c:ext>
              </c:extLst>
            </c:dLbl>
            <c:dLbl>
              <c:idx val="3"/>
              <c:layout>
                <c:manualLayout>
                  <c:x val="0.18789459308284578"/>
                  <c:y val="2.0523239988222901E-2"/>
                </c:manualLayout>
              </c:layout>
              <c:tx>
                <c:rich>
                  <a:bodyPr rot="0" spcFirstLastPara="1" vertOverflow="ellipsis" vert="horz" wrap="square" lIns="38100" tIns="19050" rIns="38100" bIns="19050" anchor="ctr" anchorCtr="1">
                    <a:noAutofit/>
                  </a:bodyPr>
                  <a:lstStyle/>
                  <a:p>
                    <a:pPr>
                      <a:defRPr sz="1800" b="0" i="0" u="none" strike="noStrike" kern="1200" baseline="0">
                        <a:solidFill>
                          <a:sysClr val="windowText" lastClr="000000"/>
                        </a:solidFill>
                        <a:latin typeface="+mj-ea"/>
                        <a:ea typeface="+mj-ea"/>
                        <a:cs typeface="+mn-cs"/>
                      </a:defRPr>
                    </a:pPr>
                    <a:fld id="{94CD3286-4F0E-4E8E-8D6E-A3F085FD169F}" type="CATEGORYNAME">
                      <a:rPr lang="ja-JP" altLang="en-US" sz="1800">
                        <a:latin typeface="+mj-ea"/>
                        <a:ea typeface="+mj-ea"/>
                      </a:rPr>
                      <a:pPr>
                        <a:defRPr sz="1800">
                          <a:solidFill>
                            <a:sysClr val="windowText" lastClr="000000"/>
                          </a:solidFill>
                          <a:latin typeface="+mj-ea"/>
                          <a:ea typeface="+mj-ea"/>
                        </a:defRPr>
                      </a:pPr>
                      <a:t>[分類名]</a:t>
                    </a:fld>
                    <a:endParaRPr lang="ja-JP" altLang="en-US" sz="1800">
                      <a:latin typeface="+mj-ea"/>
                      <a:ea typeface="+mj-ea"/>
                    </a:endParaRPr>
                  </a:p>
                  <a:p>
                    <a:pPr>
                      <a:defRPr sz="1800">
                        <a:solidFill>
                          <a:sysClr val="windowText" lastClr="000000"/>
                        </a:solidFill>
                        <a:latin typeface="+mj-ea"/>
                        <a:ea typeface="+mj-ea"/>
                      </a:defRPr>
                    </a:pPr>
                    <a:r>
                      <a:rPr lang="ja-JP" altLang="en-US" sz="1800" baseline="0">
                        <a:latin typeface="+mj-ea"/>
                        <a:ea typeface="+mj-ea"/>
                      </a:rPr>
                      <a:t> </a:t>
                    </a:r>
                    <a:fld id="{4DEA993E-A983-4B4F-8C62-D16D604B94A7}" type="VALUE">
                      <a:rPr lang="ja-JP" altLang="en-US" sz="1800" baseline="0">
                        <a:latin typeface="+mj-ea"/>
                        <a:ea typeface="+mj-ea"/>
                      </a:rPr>
                      <a:pPr>
                        <a:defRPr sz="1800">
                          <a:solidFill>
                            <a:sysClr val="windowText" lastClr="000000"/>
                          </a:solidFill>
                          <a:latin typeface="+mj-ea"/>
                          <a:ea typeface="+mj-ea"/>
                        </a:defRPr>
                      </a:pPr>
                      <a:t>[値]</a:t>
                    </a:fld>
                    <a:r>
                      <a:rPr lang="ja-JP" altLang="en-US" sz="1800" baseline="0">
                        <a:latin typeface="+mj-ea"/>
                        <a:ea typeface="+mj-ea"/>
                      </a:rPr>
                      <a:t> </a:t>
                    </a:r>
                    <a:fld id="{1A293F06-9C13-4BAE-A333-81FDBFC61DBF}" type="PERCENTAGE">
                      <a:rPr lang="en-US" altLang="ja-JP" sz="1800" baseline="0">
                        <a:latin typeface="+mj-ea"/>
                        <a:ea typeface="+mj-ea"/>
                      </a:rPr>
                      <a:pPr>
                        <a:defRPr sz="1800">
                          <a:solidFill>
                            <a:sysClr val="windowText" lastClr="000000"/>
                          </a:solidFill>
                          <a:latin typeface="+mj-ea"/>
                          <a:ea typeface="+mj-ea"/>
                        </a:defRPr>
                      </a:pPr>
                      <a:t>[パーセンテージ]</a:t>
                    </a:fld>
                    <a:endParaRPr lang="ja-JP" altLang="en-US" sz="1800" baseline="0">
                      <a:latin typeface="+mj-ea"/>
                      <a:ea typeface="+mj-ea"/>
                    </a:endParaRPr>
                  </a:p>
                </c:rich>
              </c:tx>
              <c:numFmt formatCode="\(0.0%\)" sourceLinked="0"/>
              <c:spPr>
                <a:noFill/>
                <a:ln>
                  <a:noFill/>
                </a:ln>
                <a:effectLst/>
              </c:spPr>
              <c:txPr>
                <a:bodyPr rot="0" spcFirstLastPara="1" vertOverflow="ellipsis" vert="horz" wrap="square" lIns="38100" tIns="19050" rIns="38100" bIns="19050" anchor="ctr" anchorCtr="1">
                  <a:noAutofit/>
                </a:bodyPr>
                <a:lstStyle/>
                <a:p>
                  <a:pPr>
                    <a:defRPr sz="1800" b="0" i="0" u="none" strike="noStrike" kern="1200" baseline="0">
                      <a:solidFill>
                        <a:sysClr val="windowText" lastClr="000000"/>
                      </a:solidFill>
                      <a:latin typeface="+mj-ea"/>
                      <a:ea typeface="+mj-ea"/>
                      <a:cs typeface="+mn-cs"/>
                    </a:defRPr>
                  </a:pPr>
                  <a:endParaRPr lang="ja-JP"/>
                </a:p>
              </c:txPr>
              <c:showLegendKey val="0"/>
              <c:showVal val="1"/>
              <c:showCatName val="1"/>
              <c:showSerName val="0"/>
              <c:showPercent val="1"/>
              <c:showBubbleSize val="0"/>
              <c:separator> </c:separator>
              <c:extLst>
                <c:ext xmlns:c15="http://schemas.microsoft.com/office/drawing/2012/chart" uri="{CE6537A1-D6FC-4f65-9D91-7224C49458BB}">
                  <c15:layout>
                    <c:manualLayout>
                      <c:w val="0.23583244742120679"/>
                      <c:h val="0.14134219935967585"/>
                    </c:manualLayout>
                  </c15:layout>
                  <c15:dlblFieldTable/>
                  <c15:showDataLabelsRange val="0"/>
                </c:ext>
                <c:ext xmlns:c16="http://schemas.microsoft.com/office/drawing/2014/chart" uri="{C3380CC4-5D6E-409C-BE32-E72D297353CC}">
                  <c16:uniqueId val="{00000007-C0BD-4083-BA14-13CACFA40259}"/>
                </c:ext>
              </c:extLst>
            </c:dLbl>
            <c:dLbl>
              <c:idx val="4"/>
              <c:layout>
                <c:manualLayout>
                  <c:x val="3.149123148270476E-2"/>
                  <c:y val="3.5171714698929067E-2"/>
                </c:manualLayout>
              </c:layout>
              <c:tx>
                <c:rich>
                  <a:bodyPr rot="0" spcFirstLastPara="1" vertOverflow="ellipsis" vert="horz" wrap="square" lIns="38100" tIns="19050" rIns="38100" bIns="19050" anchor="ctr" anchorCtr="1">
                    <a:noAutofit/>
                  </a:bodyPr>
                  <a:lstStyle/>
                  <a:p>
                    <a:pPr>
                      <a:defRPr sz="1800" b="0" i="0" u="none" strike="noStrike" kern="1200" baseline="0">
                        <a:solidFill>
                          <a:sysClr val="windowText" lastClr="000000"/>
                        </a:solidFill>
                        <a:latin typeface="ＭＳ Ｐゴシック" panose="020B0600070205080204" pitchFamily="50" charset="-128"/>
                        <a:ea typeface="ＭＳ Ｐゴシック" panose="020B0600070205080204" pitchFamily="50" charset="-128"/>
                        <a:cs typeface="+mn-cs"/>
                      </a:defRPr>
                    </a:pPr>
                    <a:fld id="{FA84876A-C6BE-475D-84E7-800238D7F60B}" type="CATEGORYNAME">
                      <a:rPr lang="zh-TW" altLang="en-US" sz="1800" smtClean="0">
                        <a:latin typeface="ＭＳ Ｐゴシック" panose="020B0600070205080204" pitchFamily="50" charset="-128"/>
                        <a:ea typeface="ＭＳ Ｐゴシック" panose="020B0600070205080204" pitchFamily="50" charset="-128"/>
                      </a:rPr>
                      <a:pPr>
                        <a:defRPr sz="1800">
                          <a:solidFill>
                            <a:sysClr val="windowText" lastClr="000000"/>
                          </a:solidFill>
                          <a:latin typeface="ＭＳ Ｐゴシック" panose="020B0600070205080204" pitchFamily="50" charset="-128"/>
                          <a:ea typeface="ＭＳ Ｐゴシック" panose="020B0600070205080204" pitchFamily="50" charset="-128"/>
                        </a:defRPr>
                      </a:pPr>
                      <a:t>[分類名]</a:t>
                    </a:fld>
                    <a:endParaRPr lang="zh-TW" altLang="en-US" sz="1800" dirty="0">
                      <a:latin typeface="ＭＳ Ｐゴシック" panose="020B0600070205080204" pitchFamily="50" charset="-128"/>
                      <a:ea typeface="ＭＳ Ｐゴシック" panose="020B0600070205080204" pitchFamily="50" charset="-128"/>
                    </a:endParaRPr>
                  </a:p>
                  <a:p>
                    <a:pPr>
                      <a:defRPr sz="1800">
                        <a:solidFill>
                          <a:sysClr val="windowText" lastClr="000000"/>
                        </a:solidFill>
                        <a:latin typeface="ＭＳ Ｐゴシック" panose="020B0600070205080204" pitchFamily="50" charset="-128"/>
                        <a:ea typeface="ＭＳ Ｐゴシック" panose="020B0600070205080204" pitchFamily="50" charset="-128"/>
                      </a:defRPr>
                    </a:pPr>
                    <a:r>
                      <a:rPr lang="zh-TW" altLang="en-US" sz="1800" baseline="0" dirty="0">
                        <a:latin typeface="ＭＳ Ｐゴシック" panose="020B0600070205080204" pitchFamily="50" charset="-128"/>
                        <a:ea typeface="ＭＳ Ｐゴシック" panose="020B0600070205080204" pitchFamily="50" charset="-128"/>
                      </a:rPr>
                      <a:t> </a:t>
                    </a:r>
                    <a:fld id="{9AC89A47-49A4-447F-B7C1-4FC331B6226F}" type="VALUE">
                      <a:rPr lang="zh-TW" altLang="en-US" sz="1800" baseline="0">
                        <a:latin typeface="ＭＳ Ｐゴシック" panose="020B0600070205080204" pitchFamily="50" charset="-128"/>
                        <a:ea typeface="ＭＳ Ｐゴシック" panose="020B0600070205080204" pitchFamily="50" charset="-128"/>
                      </a:rPr>
                      <a:pPr>
                        <a:defRPr sz="1800">
                          <a:solidFill>
                            <a:sysClr val="windowText" lastClr="000000"/>
                          </a:solidFill>
                          <a:latin typeface="ＭＳ Ｐゴシック" panose="020B0600070205080204" pitchFamily="50" charset="-128"/>
                          <a:ea typeface="ＭＳ Ｐゴシック" panose="020B0600070205080204" pitchFamily="50" charset="-128"/>
                        </a:defRPr>
                      </a:pPr>
                      <a:t>[値]</a:t>
                    </a:fld>
                    <a:r>
                      <a:rPr lang="zh-TW" altLang="en-US" sz="1800" baseline="0" dirty="0">
                        <a:latin typeface="ＭＳ Ｐゴシック" panose="020B0600070205080204" pitchFamily="50" charset="-128"/>
                        <a:ea typeface="ＭＳ Ｐゴシック" panose="020B0600070205080204" pitchFamily="50" charset="-128"/>
                      </a:rPr>
                      <a:t> </a:t>
                    </a:r>
                    <a:fld id="{1EB44354-12B7-434C-AE54-78FC358A2494}" type="PERCENTAGE">
                      <a:rPr lang="en-US" altLang="zh-TW" sz="1800" baseline="0">
                        <a:latin typeface="ＭＳ Ｐゴシック" panose="020B0600070205080204" pitchFamily="50" charset="-128"/>
                        <a:ea typeface="ＭＳ Ｐゴシック" panose="020B0600070205080204" pitchFamily="50" charset="-128"/>
                      </a:rPr>
                      <a:pPr>
                        <a:defRPr sz="1800">
                          <a:solidFill>
                            <a:sysClr val="windowText" lastClr="000000"/>
                          </a:solidFill>
                          <a:latin typeface="ＭＳ Ｐゴシック" panose="020B0600070205080204" pitchFamily="50" charset="-128"/>
                          <a:ea typeface="ＭＳ Ｐゴシック" panose="020B0600070205080204" pitchFamily="50" charset="-128"/>
                        </a:defRPr>
                      </a:pPr>
                      <a:t>[パーセンテージ]</a:t>
                    </a:fld>
                    <a:endParaRPr lang="zh-TW" altLang="en-US" sz="1800" baseline="0" dirty="0">
                      <a:latin typeface="ＭＳ Ｐゴシック" panose="020B0600070205080204" pitchFamily="50" charset="-128"/>
                      <a:ea typeface="ＭＳ Ｐゴシック" panose="020B0600070205080204" pitchFamily="50" charset="-128"/>
                    </a:endParaRPr>
                  </a:p>
                </c:rich>
              </c:tx>
              <c:numFmt formatCode="\(0.0%\)" sourceLinked="0"/>
              <c:spPr>
                <a:noFill/>
                <a:ln>
                  <a:noFill/>
                </a:ln>
                <a:effectLst/>
              </c:spPr>
              <c:txPr>
                <a:bodyPr rot="0" spcFirstLastPara="1" vertOverflow="ellipsis" vert="horz" wrap="square" lIns="38100" tIns="19050" rIns="38100" bIns="19050" anchor="ctr" anchorCtr="1">
                  <a:noAutofit/>
                </a:bodyPr>
                <a:lstStyle/>
                <a:p>
                  <a:pPr>
                    <a:defRPr sz="1800" b="0" i="0" u="none" strike="noStrike" kern="1200" baseline="0">
                      <a:solidFill>
                        <a:sysClr val="windowText" lastClr="000000"/>
                      </a:solidFill>
                      <a:latin typeface="ＭＳ Ｐゴシック" panose="020B0600070205080204" pitchFamily="50" charset="-128"/>
                      <a:ea typeface="ＭＳ Ｐゴシック" panose="020B0600070205080204" pitchFamily="50" charset="-128"/>
                      <a:cs typeface="+mn-cs"/>
                    </a:defRPr>
                  </a:pPr>
                  <a:endParaRPr lang="ja-JP"/>
                </a:p>
              </c:txPr>
              <c:showLegendKey val="0"/>
              <c:showVal val="1"/>
              <c:showCatName val="1"/>
              <c:showSerName val="0"/>
              <c:showPercent val="1"/>
              <c:showBubbleSize val="0"/>
              <c:separator> </c:separator>
              <c:extLst>
                <c:ext xmlns:c15="http://schemas.microsoft.com/office/drawing/2012/chart" uri="{CE6537A1-D6FC-4f65-9D91-7224C49458BB}">
                  <c15:layout>
                    <c:manualLayout>
                      <c:w val="0.18189250711956628"/>
                      <c:h val="0.15446365910610158"/>
                    </c:manualLayout>
                  </c15:layout>
                  <c15:dlblFieldTable/>
                  <c15:showDataLabelsRange val="0"/>
                </c:ext>
                <c:ext xmlns:c16="http://schemas.microsoft.com/office/drawing/2014/chart" uri="{C3380CC4-5D6E-409C-BE32-E72D297353CC}">
                  <c16:uniqueId val="{00000009-C0BD-4083-BA14-13CACFA40259}"/>
                </c:ext>
              </c:extLst>
            </c:dLbl>
            <c:dLbl>
              <c:idx val="5"/>
              <c:layout>
                <c:manualLayout>
                  <c:x val="-5.6463387182841711E-2"/>
                  <c:y val="6.6443761837535711E-2"/>
                </c:manualLayout>
              </c:layout>
              <c:tx>
                <c:rich>
                  <a:bodyPr rot="0" spcFirstLastPara="1" vertOverflow="ellipsis" vert="horz" wrap="square" lIns="38100" tIns="19050" rIns="38100" bIns="19050" anchor="ctr" anchorCtr="1">
                    <a:spAutoFit/>
                  </a:bodyPr>
                  <a:lstStyle/>
                  <a:p>
                    <a:pPr>
                      <a:defRPr sz="1800" b="0" i="0" u="none" strike="noStrike" kern="1200" baseline="0">
                        <a:solidFill>
                          <a:sysClr val="windowText" lastClr="000000"/>
                        </a:solidFill>
                        <a:latin typeface="ＭＳ Ｐゴシック" panose="020B0600070205080204" pitchFamily="50" charset="-128"/>
                        <a:ea typeface="ＭＳ Ｐゴシック" panose="020B0600070205080204" pitchFamily="50" charset="-128"/>
                        <a:cs typeface="+mn-cs"/>
                      </a:defRPr>
                    </a:pPr>
                    <a:fld id="{05C12E3B-D7EA-4D89-8E90-A964EB95583E}" type="CATEGORYNAME">
                      <a:rPr lang="zh-TW" altLang="en-US" sz="1800" smtClean="0">
                        <a:latin typeface="ＭＳ Ｐゴシック" panose="020B0600070205080204" pitchFamily="50" charset="-128"/>
                        <a:ea typeface="ＭＳ Ｐゴシック" panose="020B0600070205080204" pitchFamily="50" charset="-128"/>
                      </a:rPr>
                      <a:pPr>
                        <a:defRPr sz="1800">
                          <a:solidFill>
                            <a:sysClr val="windowText" lastClr="000000"/>
                          </a:solidFill>
                          <a:latin typeface="ＭＳ Ｐゴシック" panose="020B0600070205080204" pitchFamily="50" charset="-128"/>
                          <a:ea typeface="ＭＳ Ｐゴシック" panose="020B0600070205080204" pitchFamily="50" charset="-128"/>
                        </a:defRPr>
                      </a:pPr>
                      <a:t>[分類名]</a:t>
                    </a:fld>
                    <a:endParaRPr lang="zh-TW" altLang="en-US" sz="1800" dirty="0">
                      <a:latin typeface="ＭＳ Ｐゴシック" panose="020B0600070205080204" pitchFamily="50" charset="-128"/>
                      <a:ea typeface="ＭＳ Ｐゴシック" panose="020B0600070205080204" pitchFamily="50" charset="-128"/>
                    </a:endParaRPr>
                  </a:p>
                  <a:p>
                    <a:pPr>
                      <a:defRPr sz="1800">
                        <a:solidFill>
                          <a:sysClr val="windowText" lastClr="000000"/>
                        </a:solidFill>
                        <a:latin typeface="ＭＳ Ｐゴシック" panose="020B0600070205080204" pitchFamily="50" charset="-128"/>
                        <a:ea typeface="ＭＳ Ｐゴシック" panose="020B0600070205080204" pitchFamily="50" charset="-128"/>
                      </a:defRPr>
                    </a:pPr>
                    <a:r>
                      <a:rPr lang="zh-TW" altLang="en-US" sz="1800" baseline="0" dirty="0">
                        <a:latin typeface="ＭＳ Ｐゴシック" panose="020B0600070205080204" pitchFamily="50" charset="-128"/>
                        <a:ea typeface="ＭＳ Ｐゴシック" panose="020B0600070205080204" pitchFamily="50" charset="-128"/>
                      </a:rPr>
                      <a:t> </a:t>
                    </a:r>
                    <a:fld id="{D08F9292-A32F-483E-8630-0EC1CE1CC464}" type="VALUE">
                      <a:rPr lang="zh-TW" altLang="en-US" sz="1800" baseline="0">
                        <a:latin typeface="ＭＳ Ｐゴシック" panose="020B0600070205080204" pitchFamily="50" charset="-128"/>
                        <a:ea typeface="ＭＳ Ｐゴシック" panose="020B0600070205080204" pitchFamily="50" charset="-128"/>
                      </a:rPr>
                      <a:pPr>
                        <a:defRPr sz="1800">
                          <a:solidFill>
                            <a:sysClr val="windowText" lastClr="000000"/>
                          </a:solidFill>
                          <a:latin typeface="ＭＳ Ｐゴシック" panose="020B0600070205080204" pitchFamily="50" charset="-128"/>
                          <a:ea typeface="ＭＳ Ｐゴシック" panose="020B0600070205080204" pitchFamily="50" charset="-128"/>
                        </a:defRPr>
                      </a:pPr>
                      <a:t>[値]</a:t>
                    </a:fld>
                    <a:r>
                      <a:rPr lang="zh-TW" altLang="en-US" sz="1800" baseline="0" dirty="0">
                        <a:latin typeface="ＭＳ Ｐゴシック" panose="020B0600070205080204" pitchFamily="50" charset="-128"/>
                        <a:ea typeface="ＭＳ Ｐゴシック" panose="020B0600070205080204" pitchFamily="50" charset="-128"/>
                      </a:rPr>
                      <a:t> </a:t>
                    </a:r>
                    <a:fld id="{166A3109-A99D-464E-84F7-45DDAEA651CD}" type="PERCENTAGE">
                      <a:rPr lang="en-US" altLang="zh-TW" sz="1800" baseline="0">
                        <a:latin typeface="ＭＳ Ｐゴシック" panose="020B0600070205080204" pitchFamily="50" charset="-128"/>
                        <a:ea typeface="ＭＳ Ｐゴシック" panose="020B0600070205080204" pitchFamily="50" charset="-128"/>
                      </a:rPr>
                      <a:pPr>
                        <a:defRPr sz="1800">
                          <a:solidFill>
                            <a:sysClr val="windowText" lastClr="000000"/>
                          </a:solidFill>
                          <a:latin typeface="ＭＳ Ｐゴシック" panose="020B0600070205080204" pitchFamily="50" charset="-128"/>
                          <a:ea typeface="ＭＳ Ｐゴシック" panose="020B0600070205080204" pitchFamily="50" charset="-128"/>
                        </a:defRPr>
                      </a:pPr>
                      <a:t>[パーセンテージ]</a:t>
                    </a:fld>
                    <a:endParaRPr lang="zh-TW" altLang="en-US" sz="1800" baseline="0" dirty="0">
                      <a:latin typeface="ＭＳ Ｐゴシック" panose="020B0600070205080204" pitchFamily="50" charset="-128"/>
                      <a:ea typeface="ＭＳ Ｐゴシック" panose="020B0600070205080204" pitchFamily="50" charset="-128"/>
                    </a:endParaRPr>
                  </a:p>
                </c:rich>
              </c:tx>
              <c:numFmt formatCode="\(0.0%\)" sourceLinked="0"/>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ysClr val="windowText" lastClr="000000"/>
                      </a:solidFill>
                      <a:latin typeface="ＭＳ Ｐゴシック" panose="020B0600070205080204" pitchFamily="50" charset="-128"/>
                      <a:ea typeface="ＭＳ Ｐゴシック" panose="020B0600070205080204" pitchFamily="50" charset="-128"/>
                      <a:cs typeface="+mn-cs"/>
                    </a:defRPr>
                  </a:pPr>
                  <a:endParaRPr lang="ja-JP"/>
                </a:p>
              </c:txPr>
              <c:showLegendKey val="0"/>
              <c:showVal val="1"/>
              <c:showCatName val="1"/>
              <c:showSerName val="0"/>
              <c:showPercent val="1"/>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B-C0BD-4083-BA14-13CACFA40259}"/>
                </c:ext>
              </c:extLst>
            </c:dLbl>
            <c:dLbl>
              <c:idx val="6"/>
              <c:layout>
                <c:manualLayout>
                  <c:x val="-0.15805841635580836"/>
                  <c:y val="2.8481917093211261E-2"/>
                </c:manualLayout>
              </c:layout>
              <c:tx>
                <c:rich>
                  <a:bodyPr rot="0" spcFirstLastPara="1" vertOverflow="ellipsis" vert="horz" wrap="square" lIns="38100" tIns="19050" rIns="38100" bIns="19050" anchor="ctr" anchorCtr="1">
                    <a:spAutoFit/>
                  </a:bodyPr>
                  <a:lstStyle/>
                  <a:p>
                    <a:pPr>
                      <a:defRPr sz="1800" b="0" i="0" u="none" strike="noStrike" kern="1200" baseline="0">
                        <a:solidFill>
                          <a:sysClr val="windowText" lastClr="000000"/>
                        </a:solidFill>
                        <a:latin typeface="ＭＳ Ｐゴシック" panose="020B0600070205080204" pitchFamily="50" charset="-128"/>
                        <a:ea typeface="ＭＳ Ｐゴシック" panose="020B0600070205080204" pitchFamily="50" charset="-128"/>
                        <a:cs typeface="+mn-cs"/>
                      </a:defRPr>
                    </a:pPr>
                    <a:fld id="{76ECD70F-4C62-46BF-B5A7-35119AC3E8C0}" type="CATEGORYNAME">
                      <a:rPr lang="zh-TW" altLang="en-US" sz="1800" smtClean="0">
                        <a:latin typeface="ＭＳ Ｐゴシック" panose="020B0600070205080204" pitchFamily="50" charset="-128"/>
                        <a:ea typeface="ＭＳ Ｐゴシック" panose="020B0600070205080204" pitchFamily="50" charset="-128"/>
                      </a:rPr>
                      <a:pPr>
                        <a:defRPr sz="1800">
                          <a:solidFill>
                            <a:sysClr val="windowText" lastClr="000000"/>
                          </a:solidFill>
                          <a:latin typeface="ＭＳ Ｐゴシック" panose="020B0600070205080204" pitchFamily="50" charset="-128"/>
                          <a:ea typeface="ＭＳ Ｐゴシック" panose="020B0600070205080204" pitchFamily="50" charset="-128"/>
                        </a:defRPr>
                      </a:pPr>
                      <a:t>[分類名]</a:t>
                    </a:fld>
                    <a:endParaRPr lang="zh-TW" altLang="en-US" sz="1800" dirty="0">
                      <a:latin typeface="ＭＳ Ｐゴシック" panose="020B0600070205080204" pitchFamily="50" charset="-128"/>
                      <a:ea typeface="ＭＳ Ｐゴシック" panose="020B0600070205080204" pitchFamily="50" charset="-128"/>
                    </a:endParaRPr>
                  </a:p>
                  <a:p>
                    <a:pPr>
                      <a:defRPr sz="1800">
                        <a:solidFill>
                          <a:sysClr val="windowText" lastClr="000000"/>
                        </a:solidFill>
                        <a:latin typeface="ＭＳ Ｐゴシック" panose="020B0600070205080204" pitchFamily="50" charset="-128"/>
                        <a:ea typeface="ＭＳ Ｐゴシック" panose="020B0600070205080204" pitchFamily="50" charset="-128"/>
                      </a:defRPr>
                    </a:pPr>
                    <a:r>
                      <a:rPr lang="zh-TW" altLang="en-US" sz="1800" baseline="0" dirty="0">
                        <a:latin typeface="ＭＳ Ｐゴシック" panose="020B0600070205080204" pitchFamily="50" charset="-128"/>
                        <a:ea typeface="ＭＳ Ｐゴシック" panose="020B0600070205080204" pitchFamily="50" charset="-128"/>
                      </a:rPr>
                      <a:t> </a:t>
                    </a:r>
                    <a:fld id="{7B920996-7B81-4287-B2CA-DE845C312F9D}" type="VALUE">
                      <a:rPr lang="zh-TW" altLang="en-US" sz="1800" baseline="0">
                        <a:latin typeface="ＭＳ Ｐゴシック" panose="020B0600070205080204" pitchFamily="50" charset="-128"/>
                        <a:ea typeface="ＭＳ Ｐゴシック" panose="020B0600070205080204" pitchFamily="50" charset="-128"/>
                      </a:rPr>
                      <a:pPr>
                        <a:defRPr sz="1800">
                          <a:solidFill>
                            <a:sysClr val="windowText" lastClr="000000"/>
                          </a:solidFill>
                          <a:latin typeface="ＭＳ Ｐゴシック" panose="020B0600070205080204" pitchFamily="50" charset="-128"/>
                          <a:ea typeface="ＭＳ Ｐゴシック" panose="020B0600070205080204" pitchFamily="50" charset="-128"/>
                        </a:defRPr>
                      </a:pPr>
                      <a:t>[値]</a:t>
                    </a:fld>
                    <a:r>
                      <a:rPr lang="zh-TW" altLang="en-US" sz="1800" baseline="0" dirty="0">
                        <a:latin typeface="ＭＳ Ｐゴシック" panose="020B0600070205080204" pitchFamily="50" charset="-128"/>
                        <a:ea typeface="ＭＳ Ｐゴシック" panose="020B0600070205080204" pitchFamily="50" charset="-128"/>
                      </a:rPr>
                      <a:t> </a:t>
                    </a:r>
                    <a:fld id="{BBD50B6B-7AEE-4C13-9B56-A66DF88C2ED7}" type="PERCENTAGE">
                      <a:rPr lang="en-US" altLang="zh-TW" sz="1800" baseline="0">
                        <a:latin typeface="ＭＳ Ｐゴシック" panose="020B0600070205080204" pitchFamily="50" charset="-128"/>
                        <a:ea typeface="ＭＳ Ｐゴシック" panose="020B0600070205080204" pitchFamily="50" charset="-128"/>
                      </a:rPr>
                      <a:pPr>
                        <a:defRPr sz="1800">
                          <a:solidFill>
                            <a:sysClr val="windowText" lastClr="000000"/>
                          </a:solidFill>
                          <a:latin typeface="ＭＳ Ｐゴシック" panose="020B0600070205080204" pitchFamily="50" charset="-128"/>
                          <a:ea typeface="ＭＳ Ｐゴシック" panose="020B0600070205080204" pitchFamily="50" charset="-128"/>
                        </a:defRPr>
                      </a:pPr>
                      <a:t>[パーセンテージ]</a:t>
                    </a:fld>
                    <a:endParaRPr lang="zh-TW" altLang="en-US" sz="1800" baseline="0" dirty="0">
                      <a:latin typeface="ＭＳ Ｐゴシック" panose="020B0600070205080204" pitchFamily="50" charset="-128"/>
                      <a:ea typeface="ＭＳ Ｐゴシック" panose="020B0600070205080204" pitchFamily="50" charset="-128"/>
                    </a:endParaRPr>
                  </a:p>
                </c:rich>
              </c:tx>
              <c:numFmt formatCode="\(0.0%\)" sourceLinked="0"/>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ysClr val="windowText" lastClr="000000"/>
                      </a:solidFill>
                      <a:latin typeface="ＭＳ Ｐゴシック" panose="020B0600070205080204" pitchFamily="50" charset="-128"/>
                      <a:ea typeface="ＭＳ Ｐゴシック" panose="020B0600070205080204" pitchFamily="50" charset="-128"/>
                      <a:cs typeface="+mn-cs"/>
                    </a:defRPr>
                  </a:pPr>
                  <a:endParaRPr lang="ja-JP"/>
                </a:p>
              </c:txPr>
              <c:showLegendKey val="0"/>
              <c:showVal val="1"/>
              <c:showCatName val="1"/>
              <c:showSerName val="0"/>
              <c:showPercent val="1"/>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D-C0BD-4083-BA14-13CACFA40259}"/>
                </c:ext>
              </c:extLst>
            </c:dLbl>
            <c:dLbl>
              <c:idx val="7"/>
              <c:layout>
                <c:manualLayout>
                  <c:x val="0.1718847132313519"/>
                  <c:y val="-0.12577307262961199"/>
                </c:manualLayout>
              </c:layout>
              <c:tx>
                <c:rich>
                  <a:bodyPr rot="0" spcFirstLastPara="1" vertOverflow="clip" horzOverflow="clip" vert="horz" wrap="square" lIns="38100" tIns="19050" rIns="38100" bIns="19050" anchor="ctr" anchorCtr="1">
                    <a:noAutofit/>
                  </a:bodyPr>
                  <a:lstStyle/>
                  <a:p>
                    <a:pPr>
                      <a:defRPr sz="1800" b="0" i="0" u="none" strike="noStrike" kern="1200" baseline="0">
                        <a:solidFill>
                          <a:schemeClr val="dk1">
                            <a:lumMod val="65000"/>
                            <a:lumOff val="35000"/>
                          </a:schemeClr>
                        </a:solidFill>
                        <a:latin typeface="+mj-ea"/>
                        <a:ea typeface="+mj-ea"/>
                        <a:cs typeface="+mn-cs"/>
                      </a:defRPr>
                    </a:pPr>
                    <a:fld id="{8638384A-8F74-474C-83D4-0627CC6D5391}" type="CATEGORYNAME">
                      <a:rPr lang="ja-JP" altLang="en-US" sz="1800" smtClean="0">
                        <a:latin typeface="+mj-ea"/>
                        <a:ea typeface="+mj-ea"/>
                      </a:rPr>
                      <a:pPr>
                        <a:defRPr sz="1800">
                          <a:latin typeface="+mj-ea"/>
                          <a:ea typeface="+mj-ea"/>
                        </a:defRPr>
                      </a:pPr>
                      <a:t>[分類名]</a:t>
                    </a:fld>
                    <a:endParaRPr lang="ja-JP" altLang="en-US" sz="1800" dirty="0">
                      <a:latin typeface="+mj-ea"/>
                      <a:ea typeface="+mj-ea"/>
                    </a:endParaRPr>
                  </a:p>
                  <a:p>
                    <a:pPr>
                      <a:defRPr sz="1800">
                        <a:latin typeface="+mj-ea"/>
                        <a:ea typeface="+mj-ea"/>
                      </a:defRPr>
                    </a:pPr>
                    <a:r>
                      <a:rPr lang="ja-JP" altLang="en-US" sz="1800" baseline="0" dirty="0">
                        <a:latin typeface="+mj-ea"/>
                        <a:ea typeface="+mj-ea"/>
                      </a:rPr>
                      <a:t> </a:t>
                    </a:r>
                    <a:fld id="{0D802DFC-CDBB-43B3-BD90-29B1F3F8D54E}" type="VALUE">
                      <a:rPr lang="ja-JP" altLang="en-US" sz="1800" baseline="0">
                        <a:latin typeface="+mj-ea"/>
                        <a:ea typeface="+mj-ea"/>
                      </a:rPr>
                      <a:pPr>
                        <a:defRPr sz="1800">
                          <a:latin typeface="+mj-ea"/>
                          <a:ea typeface="+mj-ea"/>
                        </a:defRPr>
                      </a:pPr>
                      <a:t>[値]</a:t>
                    </a:fld>
                    <a:r>
                      <a:rPr lang="en-US" altLang="ja-JP" sz="1800" baseline="0" dirty="0">
                        <a:latin typeface="+mj-ea"/>
                        <a:ea typeface="+mj-ea"/>
                      </a:rPr>
                      <a:t> </a:t>
                    </a:r>
                    <a:fld id="{CC727515-2F57-4565-B01A-D2D34B20BAC2}" type="PERCENTAGE">
                      <a:rPr lang="en-US" altLang="ja-JP" sz="1800" baseline="0">
                        <a:latin typeface="+mj-ea"/>
                        <a:ea typeface="+mj-ea"/>
                      </a:rPr>
                      <a:pPr>
                        <a:defRPr sz="1800">
                          <a:latin typeface="+mj-ea"/>
                          <a:ea typeface="+mj-ea"/>
                        </a:defRPr>
                      </a:pPr>
                      <a:t>[パーセンテージ]</a:t>
                    </a:fld>
                    <a:endParaRPr lang="en-US" altLang="ja-JP" sz="1800" baseline="0" dirty="0">
                      <a:latin typeface="+mj-ea"/>
                      <a:ea typeface="+mj-ea"/>
                    </a:endParaRPr>
                  </a:p>
                </c:rich>
              </c:tx>
              <c:numFmt formatCode="\(0.0%\)" sourceLinked="0"/>
              <c:spPr>
                <a:noFill/>
                <a:ln>
                  <a:noFill/>
                </a:ln>
                <a:effectLst/>
              </c:spPr>
              <c:txPr>
                <a:bodyPr rot="0" spcFirstLastPara="1" vertOverflow="clip" horzOverflow="clip" vert="horz" wrap="square" lIns="38100" tIns="19050" rIns="38100" bIns="19050" anchor="ctr" anchorCtr="1">
                  <a:noAutofit/>
                </a:bodyPr>
                <a:lstStyle/>
                <a:p>
                  <a:pPr>
                    <a:defRPr sz="1800" b="0" i="0" u="none" strike="noStrike" kern="1200" baseline="0">
                      <a:solidFill>
                        <a:schemeClr val="dk1">
                          <a:lumMod val="65000"/>
                          <a:lumOff val="35000"/>
                        </a:schemeClr>
                      </a:solidFill>
                      <a:latin typeface="+mj-ea"/>
                      <a:ea typeface="+mj-ea"/>
                      <a:cs typeface="+mn-cs"/>
                    </a:defRPr>
                  </a:pPr>
                  <a:endParaRPr lang="ja-JP"/>
                </a:p>
              </c:txPr>
              <c:dLblPos val="bestFit"/>
              <c:showLegendKey val="0"/>
              <c:showVal val="1"/>
              <c:showCatName val="1"/>
              <c:showSerName val="0"/>
              <c:showPercent val="1"/>
              <c:showBubbleSize val="0"/>
              <c:separator> </c:separator>
              <c:extLst>
                <c:ext xmlns:c15="http://schemas.microsoft.com/office/drawing/2012/chart" uri="{CE6537A1-D6FC-4f65-9D91-7224C49458BB}">
                  <c15:spPr xmlns:c15="http://schemas.microsoft.com/office/drawing/2012/chart">
                    <a:prstGeom prst="wedgeRectCallout">
                      <a:avLst/>
                    </a:prstGeom>
                    <a:noFill/>
                    <a:ln>
                      <a:noFill/>
                    </a:ln>
                  </c15:spPr>
                  <c15:layout>
                    <c:manualLayout>
                      <c:w val="0.22398466664398065"/>
                      <c:h val="0.10613486760292483"/>
                    </c:manualLayout>
                  </c15:layout>
                  <c15:dlblFieldTable/>
                  <c15:showDataLabelsRange val="0"/>
                </c:ext>
                <c:ext xmlns:c16="http://schemas.microsoft.com/office/drawing/2014/chart" uri="{C3380CC4-5D6E-409C-BE32-E72D297353CC}">
                  <c16:uniqueId val="{0000000F-C0BD-4083-BA14-13CACFA40259}"/>
                </c:ext>
              </c:extLst>
            </c:dLbl>
            <c:dLbl>
              <c:idx val="8"/>
              <c:delete val="1"/>
              <c:extLst>
                <c:ext xmlns:c15="http://schemas.microsoft.com/office/drawing/2012/chart" uri="{CE6537A1-D6FC-4f65-9D91-7224C49458BB}"/>
                <c:ext xmlns:c16="http://schemas.microsoft.com/office/drawing/2014/chart" uri="{C3380CC4-5D6E-409C-BE32-E72D297353CC}">
                  <c16:uniqueId val="{00000011-C0BD-4083-BA14-13CACFA40259}"/>
                </c:ext>
              </c:extLst>
            </c:dLbl>
            <c:dLbl>
              <c:idx val="9"/>
              <c:layout>
                <c:manualLayout>
                  <c:x val="-8.7873948450144082E-2"/>
                  <c:y val="-7.4695531248669079E-3"/>
                </c:manualLayout>
              </c:layout>
              <c:tx>
                <c:rich>
                  <a:bodyPr rot="0" spcFirstLastPara="1" vertOverflow="ellipsis" vert="horz" wrap="square" lIns="38100" tIns="19050" rIns="38100" bIns="19050" anchor="ctr" anchorCtr="1">
                    <a:noAutofit/>
                  </a:bodyPr>
                  <a:lstStyle/>
                  <a:p>
                    <a:pPr>
                      <a:defRPr sz="1800" b="0" i="0" u="none" strike="noStrike" kern="1200" baseline="0">
                        <a:solidFill>
                          <a:sysClr val="windowText" lastClr="000000"/>
                        </a:solidFill>
                        <a:latin typeface="+mj-ea"/>
                        <a:ea typeface="+mj-ea"/>
                        <a:cs typeface="+mn-cs"/>
                      </a:defRPr>
                    </a:pPr>
                    <a:fld id="{34512B58-55E0-47AA-9CF4-5406DE5EC9A9}" type="CATEGORYNAME">
                      <a:rPr lang="ja-JP" altLang="en-US" sz="1800">
                        <a:latin typeface="+mj-ea"/>
                        <a:ea typeface="+mj-ea"/>
                      </a:rPr>
                      <a:pPr>
                        <a:defRPr sz="1800">
                          <a:solidFill>
                            <a:sysClr val="windowText" lastClr="000000"/>
                          </a:solidFill>
                          <a:latin typeface="+mj-ea"/>
                          <a:ea typeface="+mj-ea"/>
                        </a:defRPr>
                      </a:pPr>
                      <a:t>[分類名]</a:t>
                    </a:fld>
                    <a:r>
                      <a:rPr lang="ja-JP" altLang="en-US" sz="1800" baseline="0">
                        <a:latin typeface="+mj-ea"/>
                        <a:ea typeface="+mj-ea"/>
                      </a:rPr>
                      <a:t> </a:t>
                    </a:r>
                  </a:p>
                  <a:p>
                    <a:pPr>
                      <a:defRPr sz="1800">
                        <a:solidFill>
                          <a:sysClr val="windowText" lastClr="000000"/>
                        </a:solidFill>
                        <a:latin typeface="+mj-ea"/>
                        <a:ea typeface="+mj-ea"/>
                      </a:defRPr>
                    </a:pPr>
                    <a:fld id="{F6335DD5-D799-4949-AB4C-31DB238E790D}" type="VALUE">
                      <a:rPr lang="ja-JP" altLang="en-US" sz="1800" baseline="0">
                        <a:latin typeface="+mj-ea"/>
                        <a:ea typeface="+mj-ea"/>
                      </a:rPr>
                      <a:pPr>
                        <a:defRPr sz="1800">
                          <a:solidFill>
                            <a:sysClr val="windowText" lastClr="000000"/>
                          </a:solidFill>
                          <a:latin typeface="+mj-ea"/>
                          <a:ea typeface="+mj-ea"/>
                        </a:defRPr>
                      </a:pPr>
                      <a:t>[値]</a:t>
                    </a:fld>
                    <a:r>
                      <a:rPr lang="ja-JP" altLang="en-US" sz="1800" baseline="0">
                        <a:latin typeface="+mj-ea"/>
                        <a:ea typeface="+mj-ea"/>
                      </a:rPr>
                      <a:t> </a:t>
                    </a:r>
                    <a:fld id="{52565B18-7CED-4A18-9BED-00C2E74C91DA}" type="PERCENTAGE">
                      <a:rPr lang="en-US" altLang="ja-JP" sz="1800" baseline="0">
                        <a:latin typeface="+mj-ea"/>
                        <a:ea typeface="+mj-ea"/>
                      </a:rPr>
                      <a:pPr>
                        <a:defRPr sz="1800">
                          <a:solidFill>
                            <a:sysClr val="windowText" lastClr="000000"/>
                          </a:solidFill>
                          <a:latin typeface="+mj-ea"/>
                          <a:ea typeface="+mj-ea"/>
                        </a:defRPr>
                      </a:pPr>
                      <a:t>[パーセンテージ]</a:t>
                    </a:fld>
                    <a:endParaRPr lang="ja-JP" altLang="en-US" sz="1800" baseline="0">
                      <a:latin typeface="+mj-ea"/>
                      <a:ea typeface="+mj-ea"/>
                    </a:endParaRPr>
                  </a:p>
                </c:rich>
              </c:tx>
              <c:numFmt formatCode="\(0.0%\)" sourceLinked="0"/>
              <c:spPr>
                <a:noFill/>
                <a:ln>
                  <a:noFill/>
                </a:ln>
                <a:effectLst/>
              </c:spPr>
              <c:txPr>
                <a:bodyPr rot="0" spcFirstLastPara="1" vertOverflow="ellipsis" vert="horz" wrap="square" lIns="38100" tIns="19050" rIns="38100" bIns="19050" anchor="ctr" anchorCtr="1">
                  <a:noAutofit/>
                </a:bodyPr>
                <a:lstStyle/>
                <a:p>
                  <a:pPr>
                    <a:defRPr sz="1800" b="0" i="0" u="none" strike="noStrike" kern="1200" baseline="0">
                      <a:solidFill>
                        <a:sysClr val="windowText" lastClr="000000"/>
                      </a:solidFill>
                      <a:latin typeface="+mj-ea"/>
                      <a:ea typeface="+mj-ea"/>
                      <a:cs typeface="+mn-cs"/>
                    </a:defRPr>
                  </a:pPr>
                  <a:endParaRPr lang="ja-JP"/>
                </a:p>
              </c:txPr>
              <c:showLegendKey val="0"/>
              <c:showVal val="1"/>
              <c:showCatName val="1"/>
              <c:showSerName val="0"/>
              <c:showPercent val="1"/>
              <c:showBubbleSize val="0"/>
              <c:extLst>
                <c:ext xmlns:c15="http://schemas.microsoft.com/office/drawing/2012/chart" uri="{CE6537A1-D6FC-4f65-9D91-7224C49458BB}">
                  <c15:layout>
                    <c:manualLayout>
                      <c:w val="0.26636303875584755"/>
                      <c:h val="0.12653160234723787"/>
                    </c:manualLayout>
                  </c15:layout>
                  <c15:dlblFieldTable/>
                  <c15:showDataLabelsRange val="0"/>
                </c:ext>
                <c:ext xmlns:c16="http://schemas.microsoft.com/office/drawing/2014/chart" uri="{C3380CC4-5D6E-409C-BE32-E72D297353CC}">
                  <c16:uniqueId val="{00000013-C0BD-4083-BA14-13CACFA40259}"/>
                </c:ext>
              </c:extLst>
            </c:dLbl>
            <c:dLbl>
              <c:idx val="10"/>
              <c:layout>
                <c:manualLayout>
                  <c:x val="0.14133075173153573"/>
                  <c:y val="7.5745000124371853E-2"/>
                </c:manualLayout>
              </c:layout>
              <c:tx>
                <c:rich>
                  <a:bodyPr/>
                  <a:lstStyle/>
                  <a:p>
                    <a:fld id="{4CB4B90F-D274-41A5-A49B-14AE215A9792}" type="CATEGORYNAME">
                      <a:rPr lang="ja-JP" altLang="en-US" smtClean="0"/>
                      <a:pPr/>
                      <a:t>[分類名]</a:t>
                    </a:fld>
                    <a:endParaRPr lang="ja-JP" altLang="en-US" dirty="0"/>
                  </a:p>
                  <a:p>
                    <a:r>
                      <a:rPr lang="ja-JP" altLang="en-US" baseline="0" dirty="0"/>
                      <a:t> </a:t>
                    </a:r>
                    <a:fld id="{9802A850-593B-4A53-88E7-B4FC3FB5E708}" type="VALUE">
                      <a:rPr lang="ja-JP" altLang="en-US" baseline="0"/>
                      <a:pPr/>
                      <a:t>[値]</a:t>
                    </a:fld>
                    <a:r>
                      <a:rPr lang="ja-JP" altLang="en-US" baseline="0" dirty="0"/>
                      <a:t> </a:t>
                    </a:r>
                    <a:fld id="{FDB917DC-6FE9-46C3-AF8B-5063C4ACB538}" type="PERCENTAGE">
                      <a:rPr lang="en-US" altLang="ja-JP" baseline="0"/>
                      <a:pPr/>
                      <a:t>[パーセンテージ]</a:t>
                    </a:fld>
                    <a:endParaRPr lang="ja-JP" altLang="en-US" baseline="0" dirty="0"/>
                  </a:p>
                </c:rich>
              </c:tx>
              <c:showLegendKey val="0"/>
              <c:showVal val="1"/>
              <c:showCatName val="1"/>
              <c:showSerName val="0"/>
              <c:showPercent val="1"/>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5-C0BD-4083-BA14-13CACFA40259}"/>
                </c:ext>
              </c:extLst>
            </c:dLbl>
            <c:dLbl>
              <c:idx val="11"/>
              <c:layout>
                <c:manualLayout>
                  <c:x val="-3.4398627975742904E-2"/>
                  <c:y val="-6.1645547821546007E-3"/>
                </c:manualLayout>
              </c:layout>
              <c:numFmt formatCode="\(0.0%\)" sourceLinked="0"/>
              <c:spPr>
                <a:noFill/>
                <a:ln>
                  <a:noFill/>
                </a:ln>
                <a:effectLst/>
              </c:spPr>
              <c:txPr>
                <a:bodyPr rot="0" spcFirstLastPara="1" vertOverflow="ellipsis" vert="horz" wrap="square" lIns="38100" tIns="19050" rIns="38100" bIns="19050" anchor="ctr" anchorCtr="1">
                  <a:noAutofit/>
                </a:bodyPr>
                <a:lstStyle/>
                <a:p>
                  <a:pPr>
                    <a:defRPr sz="1800" b="0" i="0" u="none" strike="noStrike" kern="1200" baseline="0">
                      <a:solidFill>
                        <a:sysClr val="windowText" lastClr="000000"/>
                      </a:solidFill>
                      <a:latin typeface="+mj-ea"/>
                      <a:ea typeface="+mj-ea"/>
                      <a:cs typeface="+mn-cs"/>
                    </a:defRPr>
                  </a:pPr>
                  <a:endParaRPr lang="ja-JP"/>
                </a:p>
              </c:txPr>
              <c:showLegendKey val="0"/>
              <c:showVal val="1"/>
              <c:showCatName val="1"/>
              <c:showSerName val="0"/>
              <c:showPercent val="1"/>
              <c:showBubbleSize val="0"/>
              <c:separator> </c:separator>
              <c:extLst>
                <c:ext xmlns:c15="http://schemas.microsoft.com/office/drawing/2012/chart" uri="{CE6537A1-D6FC-4f65-9D91-7224C49458BB}">
                  <c15:layout>
                    <c:manualLayout>
                      <c:w val="0.42071651535606303"/>
                      <c:h val="7.6664833465731178E-2"/>
                    </c:manualLayout>
                  </c15:layout>
                </c:ext>
                <c:ext xmlns:c16="http://schemas.microsoft.com/office/drawing/2014/chart" uri="{C3380CC4-5D6E-409C-BE32-E72D297353CC}">
                  <c16:uniqueId val="{00000017-C0BD-4083-BA14-13CACFA40259}"/>
                </c:ext>
              </c:extLst>
            </c:dLbl>
            <c:dLbl>
              <c:idx val="14"/>
              <c:layout>
                <c:manualLayout>
                  <c:x val="-0.19583376054006174"/>
                  <c:y val="-7.6575210308885103E-2"/>
                </c:manualLayout>
              </c:layout>
              <c:tx>
                <c:rich>
                  <a:bodyPr rot="0" spcFirstLastPara="1" vertOverflow="ellipsis" vert="horz" wrap="square" lIns="38100" tIns="19050" rIns="38100" bIns="19050" anchor="ctr" anchorCtr="1">
                    <a:noAutofit/>
                  </a:bodyPr>
                  <a:lstStyle/>
                  <a:p>
                    <a:pPr>
                      <a:defRPr sz="1800" b="0" i="0" u="none" strike="noStrike" kern="1200" baseline="0">
                        <a:solidFill>
                          <a:sysClr val="windowText" lastClr="000000"/>
                        </a:solidFill>
                        <a:latin typeface="+mj-ea"/>
                        <a:ea typeface="+mj-ea"/>
                        <a:cs typeface="+mn-cs"/>
                      </a:defRPr>
                    </a:pPr>
                    <a:fld id="{CC26F930-F14C-40B0-8645-480985850DE6}" type="CATEGORYNAME">
                      <a:rPr lang="ja-JP" altLang="en-US" sz="1800">
                        <a:latin typeface="+mj-ea"/>
                        <a:ea typeface="+mj-ea"/>
                      </a:rPr>
                      <a:pPr>
                        <a:defRPr sz="1800">
                          <a:solidFill>
                            <a:sysClr val="windowText" lastClr="000000"/>
                          </a:solidFill>
                          <a:latin typeface="+mj-ea"/>
                          <a:ea typeface="+mj-ea"/>
                        </a:defRPr>
                      </a:pPr>
                      <a:t>[分類名]</a:t>
                    </a:fld>
                    <a:endParaRPr lang="ja-JP" altLang="en-US" sz="1800">
                      <a:latin typeface="+mj-ea"/>
                      <a:ea typeface="+mj-ea"/>
                    </a:endParaRPr>
                  </a:p>
                  <a:p>
                    <a:pPr>
                      <a:defRPr sz="1800">
                        <a:solidFill>
                          <a:sysClr val="windowText" lastClr="000000"/>
                        </a:solidFill>
                        <a:latin typeface="+mj-ea"/>
                        <a:ea typeface="+mj-ea"/>
                      </a:defRPr>
                    </a:pPr>
                    <a:r>
                      <a:rPr lang="ja-JP" altLang="en-US" sz="1800" baseline="0">
                        <a:latin typeface="+mj-ea"/>
                        <a:ea typeface="+mj-ea"/>
                      </a:rPr>
                      <a:t> </a:t>
                    </a:r>
                    <a:fld id="{8C5993F4-5E8E-4BDD-8E89-39F4C767B8C3}" type="VALUE">
                      <a:rPr lang="ja-JP" altLang="en-US" sz="1800" baseline="0">
                        <a:latin typeface="+mj-ea"/>
                        <a:ea typeface="+mj-ea"/>
                      </a:rPr>
                      <a:pPr>
                        <a:defRPr sz="1800">
                          <a:solidFill>
                            <a:sysClr val="windowText" lastClr="000000"/>
                          </a:solidFill>
                          <a:latin typeface="+mj-ea"/>
                          <a:ea typeface="+mj-ea"/>
                        </a:defRPr>
                      </a:pPr>
                      <a:t>[値]</a:t>
                    </a:fld>
                    <a:r>
                      <a:rPr lang="ja-JP" altLang="en-US" sz="1800" baseline="0">
                        <a:latin typeface="+mj-ea"/>
                        <a:ea typeface="+mj-ea"/>
                      </a:rPr>
                      <a:t> </a:t>
                    </a:r>
                    <a:fld id="{02313115-9A6E-4E02-AAA5-98D58F47B67B}" type="PERCENTAGE">
                      <a:rPr lang="en-US" altLang="ja-JP" sz="1800" baseline="0">
                        <a:latin typeface="+mj-ea"/>
                        <a:ea typeface="+mj-ea"/>
                      </a:rPr>
                      <a:pPr>
                        <a:defRPr sz="1800">
                          <a:solidFill>
                            <a:sysClr val="windowText" lastClr="000000"/>
                          </a:solidFill>
                          <a:latin typeface="+mj-ea"/>
                          <a:ea typeface="+mj-ea"/>
                        </a:defRPr>
                      </a:pPr>
                      <a:t>[パーセンテージ]</a:t>
                    </a:fld>
                    <a:endParaRPr lang="ja-JP" altLang="en-US" sz="1800" baseline="0">
                      <a:latin typeface="+mj-ea"/>
                      <a:ea typeface="+mj-ea"/>
                    </a:endParaRPr>
                  </a:p>
                </c:rich>
              </c:tx>
              <c:numFmt formatCode="\(0.0%\)" sourceLinked="0"/>
              <c:spPr>
                <a:noFill/>
                <a:ln>
                  <a:noFill/>
                </a:ln>
                <a:effectLst/>
              </c:spPr>
              <c:txPr>
                <a:bodyPr rot="0" spcFirstLastPara="1" vertOverflow="ellipsis" vert="horz" wrap="square" lIns="38100" tIns="19050" rIns="38100" bIns="19050" anchor="ctr" anchorCtr="1">
                  <a:noAutofit/>
                </a:bodyPr>
                <a:lstStyle/>
                <a:p>
                  <a:pPr>
                    <a:defRPr sz="1800" b="0" i="0" u="none" strike="noStrike" kern="1200" baseline="0">
                      <a:solidFill>
                        <a:sysClr val="windowText" lastClr="000000"/>
                      </a:solidFill>
                      <a:latin typeface="+mj-ea"/>
                      <a:ea typeface="+mj-ea"/>
                      <a:cs typeface="+mn-cs"/>
                    </a:defRPr>
                  </a:pPr>
                  <a:endParaRPr lang="ja-JP"/>
                </a:p>
              </c:txPr>
              <c:showLegendKey val="0"/>
              <c:showVal val="1"/>
              <c:showCatName val="1"/>
              <c:showSerName val="0"/>
              <c:showPercent val="1"/>
              <c:showBubbleSize val="0"/>
              <c:separator> </c:separator>
              <c:extLst>
                <c:ext xmlns:c15="http://schemas.microsoft.com/office/drawing/2012/chart" uri="{CE6537A1-D6FC-4f65-9D91-7224C49458BB}">
                  <c15:layout>
                    <c:manualLayout>
                      <c:w val="0.28609761998363459"/>
                      <c:h val="0.14568873729489906"/>
                    </c:manualLayout>
                  </c15:layout>
                  <c15:dlblFieldTable/>
                  <c15:showDataLabelsRange val="0"/>
                </c:ext>
                <c:ext xmlns:c16="http://schemas.microsoft.com/office/drawing/2014/chart" uri="{C3380CC4-5D6E-409C-BE32-E72D297353CC}">
                  <c16:uniqueId val="{0000001D-C0BD-4083-BA14-13CACFA40259}"/>
                </c:ext>
              </c:extLst>
            </c:dLbl>
            <c:dLbl>
              <c:idx val="15"/>
              <c:layout>
                <c:manualLayout>
                  <c:x val="-2.9603836896304875E-2"/>
                  <c:y val="-3.3795707347061978E-2"/>
                </c:manualLayout>
              </c:layout>
              <c:tx>
                <c:rich>
                  <a:bodyPr rot="0" spcFirstLastPara="1" vertOverflow="ellipsis" vert="horz" wrap="square" lIns="38100" tIns="19050" rIns="38100" bIns="19050" anchor="ctr" anchorCtr="1">
                    <a:noAutofit/>
                  </a:bodyPr>
                  <a:lstStyle/>
                  <a:p>
                    <a:pPr>
                      <a:defRPr sz="1800" b="0" i="0" u="none" strike="noStrike" kern="1200" baseline="0">
                        <a:solidFill>
                          <a:sysClr val="windowText" lastClr="000000"/>
                        </a:solidFill>
                        <a:latin typeface="+mj-ea"/>
                        <a:ea typeface="+mj-ea"/>
                        <a:cs typeface="+mn-cs"/>
                      </a:defRPr>
                    </a:pPr>
                    <a:fld id="{67827D60-167E-49EA-8695-71E04B0FAE05}" type="CATEGORYNAME">
                      <a:rPr lang="ja-JP" altLang="en-US" smtClean="0"/>
                      <a:pPr>
                        <a:defRPr sz="1800">
                          <a:solidFill>
                            <a:sysClr val="windowText" lastClr="000000"/>
                          </a:solidFill>
                          <a:latin typeface="+mj-ea"/>
                          <a:ea typeface="+mj-ea"/>
                        </a:defRPr>
                      </a:pPr>
                      <a:t>[分類名]</a:t>
                    </a:fld>
                    <a:endParaRPr lang="ja-JP" altLang="en-US" dirty="0"/>
                  </a:p>
                  <a:p>
                    <a:pPr>
                      <a:defRPr sz="1800">
                        <a:solidFill>
                          <a:sysClr val="windowText" lastClr="000000"/>
                        </a:solidFill>
                        <a:latin typeface="+mj-ea"/>
                        <a:ea typeface="+mj-ea"/>
                      </a:defRPr>
                    </a:pPr>
                    <a:r>
                      <a:rPr lang="ja-JP" altLang="en-US" baseline="0" dirty="0"/>
                      <a:t> </a:t>
                    </a:r>
                    <a:fld id="{119799D3-6C29-4665-9594-9A57CF83ED56}" type="VALUE">
                      <a:rPr lang="ja-JP" altLang="en-US" baseline="0"/>
                      <a:pPr>
                        <a:defRPr sz="1800">
                          <a:solidFill>
                            <a:sysClr val="windowText" lastClr="000000"/>
                          </a:solidFill>
                          <a:latin typeface="+mj-ea"/>
                          <a:ea typeface="+mj-ea"/>
                        </a:defRPr>
                      </a:pPr>
                      <a:t>[値]</a:t>
                    </a:fld>
                    <a:r>
                      <a:rPr lang="en-US" altLang="ja-JP" baseline="0" dirty="0"/>
                      <a:t> </a:t>
                    </a:r>
                    <a:fld id="{B06F4893-2F60-4A4D-A1AC-C6C401288250}" type="PERCENTAGE">
                      <a:rPr lang="en-US" altLang="ja-JP" baseline="0"/>
                      <a:pPr>
                        <a:defRPr sz="1800">
                          <a:solidFill>
                            <a:sysClr val="windowText" lastClr="000000"/>
                          </a:solidFill>
                          <a:latin typeface="+mj-ea"/>
                          <a:ea typeface="+mj-ea"/>
                        </a:defRPr>
                      </a:pPr>
                      <a:t>[パーセンテージ]</a:t>
                    </a:fld>
                    <a:endParaRPr lang="en-US" altLang="ja-JP" baseline="0" dirty="0"/>
                  </a:p>
                </c:rich>
              </c:tx>
              <c:numFmt formatCode="\(0.0%\)" sourceLinked="0"/>
              <c:spPr>
                <a:noFill/>
                <a:ln>
                  <a:noFill/>
                </a:ln>
                <a:effectLst/>
              </c:spPr>
              <c:txPr>
                <a:bodyPr rot="0" spcFirstLastPara="1" vertOverflow="ellipsis" vert="horz" wrap="square" lIns="38100" tIns="19050" rIns="38100" bIns="19050" anchor="ctr" anchorCtr="1">
                  <a:noAutofit/>
                </a:bodyPr>
                <a:lstStyle/>
                <a:p>
                  <a:pPr>
                    <a:defRPr sz="1800" b="0" i="0" u="none" strike="noStrike" kern="1200" baseline="0">
                      <a:solidFill>
                        <a:sysClr val="windowText" lastClr="000000"/>
                      </a:solidFill>
                      <a:latin typeface="+mj-ea"/>
                      <a:ea typeface="+mj-ea"/>
                      <a:cs typeface="+mn-cs"/>
                    </a:defRPr>
                  </a:pPr>
                  <a:endParaRPr lang="ja-JP"/>
                </a:p>
              </c:txPr>
              <c:showLegendKey val="0"/>
              <c:showVal val="1"/>
              <c:showCatName val="1"/>
              <c:showSerName val="0"/>
              <c:showPercent val="1"/>
              <c:showBubbleSize val="0"/>
              <c:separator> </c:separator>
              <c:extLst>
                <c:ext xmlns:c15="http://schemas.microsoft.com/office/drawing/2012/chart" uri="{CE6537A1-D6FC-4f65-9D91-7224C49458BB}">
                  <c15:layout>
                    <c:manualLayout>
                      <c:w val="0.16179808971260379"/>
                      <c:h val="0.13733822927603376"/>
                    </c:manualLayout>
                  </c15:layout>
                  <c15:dlblFieldTable/>
                  <c15:showDataLabelsRange val="0"/>
                </c:ext>
                <c:ext xmlns:c16="http://schemas.microsoft.com/office/drawing/2014/chart" uri="{C3380CC4-5D6E-409C-BE32-E72D297353CC}">
                  <c16:uniqueId val="{0000001F-C0BD-4083-BA14-13CACFA40259}"/>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ysClr val="windowText" lastClr="000000"/>
                    </a:solidFill>
                    <a:latin typeface="+mj-ea"/>
                    <a:ea typeface="+mj-ea"/>
                    <a:cs typeface="+mn-cs"/>
                  </a:defRPr>
                </a:pPr>
                <a:endParaRPr lang="ja-JP"/>
              </a:p>
            </c:txPr>
            <c:showLegendKey val="0"/>
            <c:showVal val="1"/>
            <c:showCatName val="1"/>
            <c:showSerName val="0"/>
            <c:showPercent val="1"/>
            <c:showBubbleSize val="0"/>
            <c:separator> </c:separator>
            <c:showLeaderLines val="1"/>
            <c:leaderLines>
              <c:spPr>
                <a:ln w="19050" cap="flat" cmpd="sng" algn="ctr">
                  <a:solidFill>
                    <a:schemeClr val="tx1"/>
                  </a:solidFill>
                  <a:round/>
                </a:ln>
                <a:effectLst/>
              </c:spPr>
            </c:leaderLines>
            <c:extLst>
              <c:ext xmlns:c15="http://schemas.microsoft.com/office/drawing/2012/chart" uri="{CE6537A1-D6FC-4f65-9D91-7224C49458BB}"/>
            </c:extLst>
          </c:dLbls>
          <c:cat>
            <c:strRef>
              <c:f>表1!$AE$7:$AE$22</c:f>
              <c:strCache>
                <c:ptCount val="16"/>
                <c:pt idx="0">
                  <c:v>乗用型トラクター</c:v>
                </c:pt>
                <c:pt idx="1">
                  <c:v>歩行型トラクター</c:v>
                </c:pt>
                <c:pt idx="2">
                  <c:v>農用運搬車</c:v>
                </c:pt>
                <c:pt idx="3">
                  <c:v>自脱型コンバイン</c:v>
                </c:pt>
                <c:pt idx="4">
                  <c:v>動力防除機</c:v>
                </c:pt>
                <c:pt idx="5">
                  <c:v>動力刈払機</c:v>
                </c:pt>
                <c:pt idx="6">
                  <c:v>農用高所作業機</c:v>
                </c:pt>
                <c:pt idx="7">
                  <c:v>その他</c:v>
                </c:pt>
                <c:pt idx="8">
                  <c:v>農業用施設作業に係る事故</c:v>
                </c:pt>
                <c:pt idx="9">
                  <c:v>ほ場、道路からの転落 </c:v>
                </c:pt>
                <c:pt idx="10">
                  <c:v>熱中症</c:v>
                </c:pt>
                <c:pt idx="11">
                  <c:v>稲ワラ焼却中等の火傷</c:v>
                </c:pt>
                <c:pt idx="14">
                  <c:v>木等の高所からの転落</c:v>
                </c:pt>
                <c:pt idx="15">
                  <c:v>その他</c:v>
                </c:pt>
              </c:strCache>
            </c:strRef>
          </c:cat>
          <c:val>
            <c:numRef>
              <c:f>表1!$AF$7:$AF$22</c:f>
              <c:numCache>
                <c:formatCode>General"人"</c:formatCode>
                <c:ptCount val="16"/>
                <c:pt idx="0">
                  <c:v>81</c:v>
                </c:pt>
                <c:pt idx="1">
                  <c:v>26</c:v>
                </c:pt>
                <c:pt idx="2">
                  <c:v>15</c:v>
                </c:pt>
                <c:pt idx="3">
                  <c:v>12</c:v>
                </c:pt>
                <c:pt idx="4">
                  <c:v>9</c:v>
                </c:pt>
                <c:pt idx="5">
                  <c:v>7</c:v>
                </c:pt>
                <c:pt idx="6">
                  <c:v>3</c:v>
                </c:pt>
                <c:pt idx="7">
                  <c:v>33</c:v>
                </c:pt>
                <c:pt idx="8">
                  <c:v>8</c:v>
                </c:pt>
                <c:pt idx="9">
                  <c:v>13</c:v>
                </c:pt>
                <c:pt idx="10">
                  <c:v>32</c:v>
                </c:pt>
                <c:pt idx="11">
                  <c:v>11</c:v>
                </c:pt>
                <c:pt idx="14">
                  <c:v>6</c:v>
                </c:pt>
                <c:pt idx="15">
                  <c:v>14</c:v>
                </c:pt>
              </c:numCache>
            </c:numRef>
          </c:val>
          <c:extLst>
            <c:ext xmlns:c16="http://schemas.microsoft.com/office/drawing/2014/chart" uri="{C3380CC4-5D6E-409C-BE32-E72D297353CC}">
              <c16:uniqueId val="{00000020-C0BD-4083-BA14-13CACFA4025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w="9525" cap="flat" cmpd="sng" algn="ctr">
      <a:noFill/>
      <a:round/>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withinLinearReversed" id="26">
  <a:schemeClr val="accent6"/>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0.02677</cdr:x>
      <cdr:y>0.25479</cdr:y>
    </cdr:from>
    <cdr:to>
      <cdr:x>0.07696</cdr:x>
      <cdr:y>0.80486</cdr:y>
    </cdr:to>
    <cdr:sp macro="" textlink="">
      <cdr:nvSpPr>
        <cdr:cNvPr id="3" name="テキスト ボックス 2"/>
        <cdr:cNvSpPr txBox="1"/>
      </cdr:nvSpPr>
      <cdr:spPr>
        <a:xfrm xmlns:a="http://schemas.openxmlformats.org/drawingml/2006/main">
          <a:off x="181031" y="1061429"/>
          <a:ext cx="339394" cy="2291516"/>
        </a:xfrm>
        <a:prstGeom xmlns:a="http://schemas.openxmlformats.org/drawingml/2006/main" prst="rect">
          <a:avLst/>
        </a:prstGeom>
      </cdr:spPr>
      <cdr:txBody>
        <a:bodyPr xmlns:a="http://schemas.openxmlformats.org/drawingml/2006/main" vert="eaVert" wrap="square" rtlCol="0"/>
        <a:lstStyle xmlns:a="http://schemas.openxmlformats.org/drawingml/2006/main"/>
        <a:p xmlns:a="http://schemas.openxmlformats.org/drawingml/2006/main">
          <a:r>
            <a:rPr lang="ja-JP" altLang="en-US" sz="2400" dirty="0"/>
            <a:t>死亡者数（人）</a:t>
          </a:r>
        </a:p>
      </cdr:txBody>
    </cdr:sp>
  </cdr:relSizeAnchor>
  <cdr:relSizeAnchor xmlns:cdr="http://schemas.openxmlformats.org/drawingml/2006/chartDrawing">
    <cdr:from>
      <cdr:x>0.54026</cdr:x>
      <cdr:y>0.33319</cdr:y>
    </cdr:from>
    <cdr:to>
      <cdr:x>0.67751</cdr:x>
      <cdr:y>0.42185</cdr:y>
    </cdr:to>
    <cdr:sp macro="" textlink="">
      <cdr:nvSpPr>
        <cdr:cNvPr id="10" name="テキスト ボックス 15">
          <a:extLst xmlns:a="http://schemas.openxmlformats.org/drawingml/2006/main">
            <a:ext uri="{FF2B5EF4-FFF2-40B4-BE49-F238E27FC236}">
              <a16:creationId xmlns:a16="http://schemas.microsoft.com/office/drawing/2014/main" id="{0E62F56D-7C5A-4510-9172-6B68780EE7C0}"/>
            </a:ext>
          </a:extLst>
        </cdr:cNvPr>
        <cdr:cNvSpPr txBox="1"/>
      </cdr:nvSpPr>
      <cdr:spPr>
        <a:xfrm xmlns:a="http://schemas.openxmlformats.org/drawingml/2006/main">
          <a:off x="3653344" y="1388035"/>
          <a:ext cx="928139" cy="369332"/>
        </a:xfrm>
        <a:prstGeom xmlns:a="http://schemas.openxmlformats.org/drawingml/2006/main" prst="rect">
          <a:avLst/>
        </a:prstGeom>
        <a:solidFill xmlns:a="http://schemas.openxmlformats.org/drawingml/2006/main">
          <a:schemeClr val="bg1"/>
        </a:solidFill>
      </cdr:spPr>
      <cdr:txBody>
        <a:bodyPr xmlns:a="http://schemas.openxmlformats.org/drawingml/2006/main" wrap="none" lIns="0" tIns="0" rIns="0" bIns="0" rtlCol="0">
          <a:spAutoFit/>
        </a:bodyPr>
        <a:lstStyle xmlns:a="http://schemas.openxmlformats.org/drawingml/2006/main">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xmlns:a="http://schemas.openxmlformats.org/drawingml/2006/main">
          <a:r>
            <a:rPr lang="ja-JP" altLang="en-US" sz="2400" b="1" dirty="0">
              <a:solidFill>
                <a:srgbClr val="0646FA"/>
              </a:solidFill>
            </a:rPr>
            <a:t>建設業</a:t>
          </a:r>
        </a:p>
      </cdr:txBody>
    </cdr:sp>
  </cdr:relSizeAnchor>
  <cdr:relSizeAnchor xmlns:cdr="http://schemas.openxmlformats.org/drawingml/2006/chartDrawing">
    <cdr:from>
      <cdr:x>0.54042</cdr:x>
      <cdr:y>0.66445</cdr:y>
    </cdr:from>
    <cdr:to>
      <cdr:x>0.67767</cdr:x>
      <cdr:y>0.75311</cdr:y>
    </cdr:to>
    <cdr:sp macro="" textlink="">
      <cdr:nvSpPr>
        <cdr:cNvPr id="11" name="テキスト ボックス 6">
          <a:extLst xmlns:a="http://schemas.openxmlformats.org/drawingml/2006/main">
            <a:ext uri="{FF2B5EF4-FFF2-40B4-BE49-F238E27FC236}">
              <a16:creationId xmlns:a16="http://schemas.microsoft.com/office/drawing/2014/main" id="{C68FFFD5-22F6-4381-9B73-7CF9539E9846}"/>
            </a:ext>
          </a:extLst>
        </cdr:cNvPr>
        <cdr:cNvSpPr txBox="1"/>
      </cdr:nvSpPr>
      <cdr:spPr>
        <a:xfrm xmlns:a="http://schemas.openxmlformats.org/drawingml/2006/main">
          <a:off x="3654426" y="2768030"/>
          <a:ext cx="928139" cy="369332"/>
        </a:xfrm>
        <a:prstGeom xmlns:a="http://schemas.openxmlformats.org/drawingml/2006/main" prst="rect">
          <a:avLst/>
        </a:prstGeom>
        <a:solidFill xmlns:a="http://schemas.openxmlformats.org/drawingml/2006/main">
          <a:schemeClr val="bg1"/>
        </a:solidFill>
      </cdr:spPr>
      <cdr:txBody>
        <a:bodyPr xmlns:a="http://schemas.openxmlformats.org/drawingml/2006/main" wrap="none" lIns="0" tIns="0" rIns="0" bIns="0" rtlCol="0">
          <a:spAutoFit/>
        </a:bodyPr>
        <a:lstStyle xmlns:a="http://schemas.openxmlformats.org/drawingml/2006/main">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xmlns:a="http://schemas.openxmlformats.org/drawingml/2006/main">
          <a:r>
            <a:rPr lang="ja-JP" altLang="en-US" sz="2400" b="1" dirty="0">
              <a:solidFill>
                <a:srgbClr val="1AB838"/>
              </a:solidFill>
            </a:rPr>
            <a:t>全産業</a:t>
          </a:r>
        </a:p>
      </cdr:txBody>
    </cdr:sp>
  </cdr:relSizeAnchor>
  <cdr:relSizeAnchor xmlns:cdr="http://schemas.openxmlformats.org/drawingml/2006/chartDrawing">
    <cdr:from>
      <cdr:x>0.45087</cdr:x>
      <cdr:y>0.42483</cdr:y>
    </cdr:from>
    <cdr:to>
      <cdr:x>0.54913</cdr:x>
      <cdr:y>0.57517</cdr:y>
    </cdr:to>
    <cdr:sp macro="" textlink="">
      <cdr:nvSpPr>
        <cdr:cNvPr id="2" name="テキスト ボックス 1">
          <a:extLst xmlns:a="http://schemas.openxmlformats.org/drawingml/2006/main">
            <a:ext uri="{FF2B5EF4-FFF2-40B4-BE49-F238E27FC236}">
              <a16:creationId xmlns:a16="http://schemas.microsoft.com/office/drawing/2014/main" id="{EE92ED1C-11F0-4D73-B14E-A8A29BF5047F}"/>
            </a:ext>
          </a:extLst>
        </cdr:cNvPr>
        <cdr:cNvSpPr txBox="1"/>
      </cdr:nvSpPr>
      <cdr:spPr>
        <a:xfrm xmlns:a="http://schemas.openxmlformats.org/drawingml/2006/main">
          <a:off x="4196068" y="2583809"/>
          <a:ext cx="914400" cy="914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ja-JP" altLang="en-US" sz="1100"/>
        </a:p>
      </cdr:txBody>
    </cdr:sp>
  </cdr:relSizeAnchor>
  <cdr:relSizeAnchor xmlns:cdr="http://schemas.openxmlformats.org/drawingml/2006/chartDrawing">
    <cdr:from>
      <cdr:x>0.17454</cdr:x>
      <cdr:y>0.04118</cdr:y>
    </cdr:from>
    <cdr:to>
      <cdr:x>0.63347</cdr:x>
      <cdr:y>0.10816</cdr:y>
    </cdr:to>
    <cdr:sp macro="" textlink="">
      <cdr:nvSpPr>
        <cdr:cNvPr id="14" name="テキスト ボックス 4">
          <a:extLst xmlns:a="http://schemas.openxmlformats.org/drawingml/2006/main">
            <a:ext uri="{FF2B5EF4-FFF2-40B4-BE49-F238E27FC236}">
              <a16:creationId xmlns:a16="http://schemas.microsoft.com/office/drawing/2014/main" id="{411F8A65-5721-4493-9987-482C9DB9808E}"/>
            </a:ext>
          </a:extLst>
        </cdr:cNvPr>
        <cdr:cNvSpPr txBox="1"/>
      </cdr:nvSpPr>
      <cdr:spPr>
        <a:xfrm xmlns:a="http://schemas.openxmlformats.org/drawingml/2006/main">
          <a:off x="1158941" y="189212"/>
          <a:ext cx="3047309" cy="307777"/>
        </a:xfrm>
        <a:prstGeom xmlns:a="http://schemas.openxmlformats.org/drawingml/2006/main" prst="rect">
          <a:avLst/>
        </a:prstGeom>
        <a:solidFill xmlns:a="http://schemas.openxmlformats.org/drawingml/2006/main">
          <a:schemeClr val="bg1"/>
        </a:solidFill>
      </cdr:spPr>
      <cdr:txBody>
        <a:bodyPr xmlns:a="http://schemas.openxmlformats.org/drawingml/2006/main" wrap="non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ja-JP" altLang="en-US" sz="2000" b="1" dirty="0">
              <a:solidFill>
                <a:srgbClr val="FF0000"/>
              </a:solidFill>
            </a:rPr>
            <a:t>農業（農業従事者数ベース）</a:t>
          </a:r>
          <a:endParaRPr lang="en-US" altLang="ja-JP" sz="2000" b="1" dirty="0">
            <a:solidFill>
              <a:srgbClr val="FF0000"/>
            </a:solidFill>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B58EA190-7EE4-4EC6-989B-1C5A479C3E52}" type="datetimeFigureOut">
              <a:rPr kumimoji="1" lang="ja-JP" altLang="en-US" smtClean="0"/>
              <a:t>2022/3/18</a:t>
            </a:fld>
            <a:endParaRPr kumimoji="1" lang="ja-JP" altLang="en-US"/>
          </a:p>
        </p:txBody>
      </p:sp>
      <p:sp>
        <p:nvSpPr>
          <p:cNvPr id="4" name="スライド イメージ プレースホルダー 3"/>
          <p:cNvSpPr>
            <a:spLocks noGrp="1" noRot="1" noChangeAspect="1"/>
          </p:cNvSpPr>
          <p:nvPr>
            <p:ph type="sldImg" idx="2"/>
          </p:nvPr>
        </p:nvSpPr>
        <p:spPr>
          <a:xfrm>
            <a:off x="-1171575" y="249238"/>
            <a:ext cx="9140825" cy="6329362"/>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350837" y="7148945"/>
            <a:ext cx="6096000" cy="2410691"/>
          </a:xfrm>
          <a:prstGeom prst="rect">
            <a:avLst/>
          </a:prstGeom>
        </p:spPr>
        <p:txBody>
          <a:bodyPr vert="horz" lIns="91440" tIns="45720" rIns="91440" bIns="45720" rtlCol="0"/>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6" name="フッター プレースホルダー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8963B8AB-5C3A-4141-AB18-2DC31382922C}" type="slidenum">
              <a:rPr kumimoji="1" lang="ja-JP" altLang="en-US" smtClean="0"/>
              <a:t>‹#›</a:t>
            </a:fld>
            <a:endParaRPr kumimoji="1" lang="ja-JP" altLang="en-US"/>
          </a:p>
        </p:txBody>
      </p:sp>
    </p:spTree>
    <p:extLst>
      <p:ext uri="{BB962C8B-B14F-4D97-AF65-F5344CB8AC3E}">
        <p14:creationId xmlns:p14="http://schemas.microsoft.com/office/powerpoint/2010/main" val="4481584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73163" y="360363"/>
            <a:ext cx="9144001" cy="6330950"/>
          </a:xfrm>
        </p:spPr>
      </p:sp>
      <p:sp>
        <p:nvSpPr>
          <p:cNvPr id="4" name="スライド番号プレースホルダー 3"/>
          <p:cNvSpPr>
            <a:spLocks noGrp="1"/>
          </p:cNvSpPr>
          <p:nvPr>
            <p:ph type="sldNum" sz="quarter" idx="5"/>
          </p:nvPr>
        </p:nvSpPr>
        <p:spPr>
          <a:xfrm>
            <a:off x="3851275" y="9429750"/>
            <a:ext cx="2946400" cy="496888"/>
          </a:xfrm>
        </p:spPr>
        <p:txBody>
          <a:bodyPr/>
          <a:lstStyle/>
          <a:p>
            <a:fld id="{8963B8AB-5C3A-4141-AB18-2DC31382922C}" type="slidenum">
              <a:rPr kumimoji="1" lang="ja-JP" altLang="en-US" smtClean="0"/>
              <a:t>3</a:t>
            </a:fld>
            <a:endParaRPr kumimoji="1" lang="ja-JP" altLang="en-US" dirty="0"/>
          </a:p>
        </p:txBody>
      </p:sp>
      <p:sp>
        <p:nvSpPr>
          <p:cNvPr id="6" name="ノート プレースホルダー 5">
            <a:extLst>
              <a:ext uri="{FF2B5EF4-FFF2-40B4-BE49-F238E27FC236}">
                <a16:creationId xmlns:a16="http://schemas.microsoft.com/office/drawing/2014/main" id="{3242AA82-A19A-4A70-92F6-6272DEE9CCF5}"/>
              </a:ext>
            </a:extLst>
          </p:cNvPr>
          <p:cNvSpPr>
            <a:spLocks noGrp="1"/>
          </p:cNvSpPr>
          <p:nvPr>
            <p:ph type="body" sz="quarter" idx="3"/>
          </p:nvPr>
        </p:nvSpPr>
        <p:spPr/>
        <p:txBody>
          <a:bodyPr/>
          <a:lstStyle/>
          <a:p>
            <a:endParaRPr lang="ja-JP" altLang="en-US"/>
          </a:p>
        </p:txBody>
      </p:sp>
    </p:spTree>
    <p:extLst>
      <p:ext uri="{BB962C8B-B14F-4D97-AF65-F5344CB8AC3E}">
        <p14:creationId xmlns:p14="http://schemas.microsoft.com/office/powerpoint/2010/main" val="36701899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73163" y="360363"/>
            <a:ext cx="9144001" cy="6330950"/>
          </a:xfrm>
        </p:spPr>
      </p:sp>
      <p:sp>
        <p:nvSpPr>
          <p:cNvPr id="4" name="スライド番号プレースホルダー 3"/>
          <p:cNvSpPr>
            <a:spLocks noGrp="1"/>
          </p:cNvSpPr>
          <p:nvPr>
            <p:ph type="sldNum" sz="quarter" idx="5"/>
          </p:nvPr>
        </p:nvSpPr>
        <p:spPr>
          <a:xfrm>
            <a:off x="3851275" y="9429750"/>
            <a:ext cx="2946400" cy="496888"/>
          </a:xfrm>
        </p:spPr>
        <p:txBody>
          <a:bodyPr/>
          <a:lstStyle/>
          <a:p>
            <a:fld id="{8963B8AB-5C3A-4141-AB18-2DC31382922C}" type="slidenum">
              <a:rPr kumimoji="1" lang="ja-JP" altLang="en-US" smtClean="0"/>
              <a:t>4</a:t>
            </a:fld>
            <a:endParaRPr kumimoji="1" lang="ja-JP" altLang="en-US" dirty="0"/>
          </a:p>
        </p:txBody>
      </p:sp>
      <p:sp>
        <p:nvSpPr>
          <p:cNvPr id="6" name="ノート プレースホルダー 5">
            <a:extLst>
              <a:ext uri="{FF2B5EF4-FFF2-40B4-BE49-F238E27FC236}">
                <a16:creationId xmlns:a16="http://schemas.microsoft.com/office/drawing/2014/main" id="{3242AA82-A19A-4A70-92F6-6272DEE9CCF5}"/>
              </a:ext>
            </a:extLst>
          </p:cNvPr>
          <p:cNvSpPr>
            <a:spLocks noGrp="1"/>
          </p:cNvSpPr>
          <p:nvPr>
            <p:ph type="body" sz="quarter" idx="3"/>
          </p:nvPr>
        </p:nvSpPr>
        <p:spPr/>
        <p:txBody>
          <a:bodyPr/>
          <a:lstStyle/>
          <a:p>
            <a:endParaRPr lang="ja-JP" altLang="en-US"/>
          </a:p>
        </p:txBody>
      </p:sp>
    </p:spTree>
    <p:extLst>
      <p:ext uri="{BB962C8B-B14F-4D97-AF65-F5344CB8AC3E}">
        <p14:creationId xmlns:p14="http://schemas.microsoft.com/office/powerpoint/2010/main" val="21654383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8963B8AB-5C3A-4141-AB18-2DC31382922C}" type="slidenum">
              <a:rPr kumimoji="1" lang="ja-JP" altLang="en-US" smtClean="0"/>
              <a:t>5</a:t>
            </a:fld>
            <a:endParaRPr kumimoji="1" lang="ja-JP" altLang="en-US"/>
          </a:p>
        </p:txBody>
      </p:sp>
    </p:spTree>
    <p:extLst>
      <p:ext uri="{BB962C8B-B14F-4D97-AF65-F5344CB8AC3E}">
        <p14:creationId xmlns:p14="http://schemas.microsoft.com/office/powerpoint/2010/main" val="5547651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8963B8AB-5C3A-4141-AB18-2DC31382922C}" type="slidenum">
              <a:rPr kumimoji="1" lang="ja-JP" altLang="en-US" smtClean="0"/>
              <a:t>6</a:t>
            </a:fld>
            <a:endParaRPr kumimoji="1" lang="ja-JP" altLang="en-US"/>
          </a:p>
        </p:txBody>
      </p:sp>
    </p:spTree>
    <p:extLst>
      <p:ext uri="{BB962C8B-B14F-4D97-AF65-F5344CB8AC3E}">
        <p14:creationId xmlns:p14="http://schemas.microsoft.com/office/powerpoint/2010/main" val="2990841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8963B8AB-5C3A-4141-AB18-2DC31382922C}" type="slidenum">
              <a:rPr kumimoji="1" lang="ja-JP" altLang="en-US" smtClean="0"/>
              <a:t>7</a:t>
            </a:fld>
            <a:endParaRPr kumimoji="1" lang="ja-JP" altLang="en-US"/>
          </a:p>
        </p:txBody>
      </p:sp>
    </p:spTree>
    <p:extLst>
      <p:ext uri="{BB962C8B-B14F-4D97-AF65-F5344CB8AC3E}">
        <p14:creationId xmlns:p14="http://schemas.microsoft.com/office/powerpoint/2010/main" val="14358904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73163" y="344488"/>
            <a:ext cx="9144001" cy="6330950"/>
          </a:xfrm>
        </p:spPr>
      </p:sp>
      <p:sp>
        <p:nvSpPr>
          <p:cNvPr id="4" name="スライド番号プレースホルダー 3"/>
          <p:cNvSpPr>
            <a:spLocks noGrp="1"/>
          </p:cNvSpPr>
          <p:nvPr>
            <p:ph type="sldNum" sz="quarter" idx="5"/>
          </p:nvPr>
        </p:nvSpPr>
        <p:spPr/>
        <p:txBody>
          <a:bodyPr/>
          <a:lstStyle/>
          <a:p>
            <a:fld id="{8963B8AB-5C3A-4141-AB18-2DC31382922C}" type="slidenum">
              <a:rPr kumimoji="1" lang="ja-JP" altLang="en-US" smtClean="0"/>
              <a:t>8</a:t>
            </a:fld>
            <a:endParaRPr kumimoji="1" lang="ja-JP" altLang="en-US"/>
          </a:p>
        </p:txBody>
      </p:sp>
    </p:spTree>
    <p:extLst>
      <p:ext uri="{BB962C8B-B14F-4D97-AF65-F5344CB8AC3E}">
        <p14:creationId xmlns:p14="http://schemas.microsoft.com/office/powerpoint/2010/main" val="21318208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73163" y="360363"/>
            <a:ext cx="9144001" cy="6330950"/>
          </a:xfrm>
        </p:spPr>
      </p:sp>
      <p:sp>
        <p:nvSpPr>
          <p:cNvPr id="4" name="スライド番号プレースホルダー 3"/>
          <p:cNvSpPr>
            <a:spLocks noGrp="1"/>
          </p:cNvSpPr>
          <p:nvPr>
            <p:ph type="sldNum" sz="quarter" idx="5"/>
          </p:nvPr>
        </p:nvSpPr>
        <p:spPr>
          <a:xfrm>
            <a:off x="3851275" y="9429750"/>
            <a:ext cx="2946400" cy="496888"/>
          </a:xfrm>
        </p:spPr>
        <p:txBody>
          <a:bodyPr/>
          <a:lstStyle/>
          <a:p>
            <a:fld id="{8963B8AB-5C3A-4141-AB18-2DC31382922C}" type="slidenum">
              <a:rPr kumimoji="1" lang="ja-JP" altLang="en-US" smtClean="0"/>
              <a:t>9</a:t>
            </a:fld>
            <a:endParaRPr kumimoji="1" lang="ja-JP" altLang="en-US" dirty="0"/>
          </a:p>
        </p:txBody>
      </p:sp>
      <p:sp>
        <p:nvSpPr>
          <p:cNvPr id="6" name="ノート プレースホルダー 5">
            <a:extLst>
              <a:ext uri="{FF2B5EF4-FFF2-40B4-BE49-F238E27FC236}">
                <a16:creationId xmlns:a16="http://schemas.microsoft.com/office/drawing/2014/main" id="{BD902145-9E53-4128-BD53-9AA82DCAA27E}"/>
              </a:ext>
            </a:extLst>
          </p:cNvPr>
          <p:cNvSpPr>
            <a:spLocks noGrp="1"/>
          </p:cNvSpPr>
          <p:nvPr>
            <p:ph type="body" sz="quarter" idx="3"/>
          </p:nvPr>
        </p:nvSpPr>
        <p:spPr/>
        <p:txBody>
          <a:bodyPr/>
          <a:lstStyle/>
          <a:p>
            <a:endParaRPr lang="ja-JP" altLang="en-US"/>
          </a:p>
        </p:txBody>
      </p:sp>
    </p:spTree>
    <p:extLst>
      <p:ext uri="{BB962C8B-B14F-4D97-AF65-F5344CB8AC3E}">
        <p14:creationId xmlns:p14="http://schemas.microsoft.com/office/powerpoint/2010/main" val="26477513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73163" y="360363"/>
            <a:ext cx="9144001" cy="6330950"/>
          </a:xfrm>
        </p:spPr>
      </p:sp>
      <p:sp>
        <p:nvSpPr>
          <p:cNvPr id="4" name="スライド番号プレースホルダー 3"/>
          <p:cNvSpPr>
            <a:spLocks noGrp="1"/>
          </p:cNvSpPr>
          <p:nvPr>
            <p:ph type="sldNum" sz="quarter" idx="5"/>
          </p:nvPr>
        </p:nvSpPr>
        <p:spPr>
          <a:xfrm>
            <a:off x="3851275" y="9429750"/>
            <a:ext cx="2946400" cy="496888"/>
          </a:xfrm>
        </p:spPr>
        <p:txBody>
          <a:bodyPr/>
          <a:lstStyle/>
          <a:p>
            <a:fld id="{8963B8AB-5C3A-4141-AB18-2DC31382922C}" type="slidenum">
              <a:rPr kumimoji="1" lang="ja-JP" altLang="en-US" smtClean="0"/>
              <a:t>10</a:t>
            </a:fld>
            <a:endParaRPr kumimoji="1" lang="ja-JP" altLang="en-US" dirty="0"/>
          </a:p>
        </p:txBody>
      </p:sp>
      <p:sp>
        <p:nvSpPr>
          <p:cNvPr id="6" name="ノート プレースホルダー 5">
            <a:extLst>
              <a:ext uri="{FF2B5EF4-FFF2-40B4-BE49-F238E27FC236}">
                <a16:creationId xmlns:a16="http://schemas.microsoft.com/office/drawing/2014/main" id="{6BFA9A23-A235-458D-A720-6BC26E210B33}"/>
              </a:ext>
            </a:extLst>
          </p:cNvPr>
          <p:cNvSpPr>
            <a:spLocks noGrp="1"/>
          </p:cNvSpPr>
          <p:nvPr>
            <p:ph type="body" sz="quarter" idx="3"/>
          </p:nvPr>
        </p:nvSpPr>
        <p:spPr/>
        <p:txBody>
          <a:bodyPr/>
          <a:lstStyle/>
          <a:p>
            <a:endParaRPr lang="ja-JP" altLang="en-US"/>
          </a:p>
        </p:txBody>
      </p:sp>
    </p:spTree>
    <p:extLst>
      <p:ext uri="{BB962C8B-B14F-4D97-AF65-F5344CB8AC3E}">
        <p14:creationId xmlns:p14="http://schemas.microsoft.com/office/powerpoint/2010/main" val="16572252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73163" y="360363"/>
            <a:ext cx="9144001" cy="6330950"/>
          </a:xfrm>
        </p:spPr>
      </p:sp>
      <p:sp>
        <p:nvSpPr>
          <p:cNvPr id="4" name="スライド番号プレースホルダー 3"/>
          <p:cNvSpPr>
            <a:spLocks noGrp="1"/>
          </p:cNvSpPr>
          <p:nvPr>
            <p:ph type="sldNum" sz="quarter" idx="5"/>
          </p:nvPr>
        </p:nvSpPr>
        <p:spPr>
          <a:xfrm>
            <a:off x="3851275" y="9429750"/>
            <a:ext cx="2946400" cy="496888"/>
          </a:xfrm>
        </p:spPr>
        <p:txBody>
          <a:bodyPr/>
          <a:lstStyle/>
          <a:p>
            <a:fld id="{8963B8AB-5C3A-4141-AB18-2DC31382922C}" type="slidenum">
              <a:rPr kumimoji="1" lang="ja-JP" altLang="en-US" smtClean="0"/>
              <a:t>11</a:t>
            </a:fld>
            <a:endParaRPr kumimoji="1" lang="ja-JP" altLang="en-US" dirty="0"/>
          </a:p>
        </p:txBody>
      </p:sp>
      <p:sp>
        <p:nvSpPr>
          <p:cNvPr id="6" name="ノート プレースホルダー 5">
            <a:extLst>
              <a:ext uri="{FF2B5EF4-FFF2-40B4-BE49-F238E27FC236}">
                <a16:creationId xmlns:a16="http://schemas.microsoft.com/office/drawing/2014/main" id="{D4F2DBE5-2C4A-49A6-9471-A0CCFA4D2CD4}"/>
              </a:ext>
            </a:extLst>
          </p:cNvPr>
          <p:cNvSpPr>
            <a:spLocks noGrp="1"/>
          </p:cNvSpPr>
          <p:nvPr>
            <p:ph type="body" sz="quarter" idx="3"/>
          </p:nvPr>
        </p:nvSpPr>
        <p:spPr/>
        <p:txBody>
          <a:bodyPr/>
          <a:lstStyle/>
          <a:p>
            <a:endParaRPr lang="ja-JP" altLang="en-US"/>
          </a:p>
        </p:txBody>
      </p:sp>
    </p:spTree>
    <p:extLst>
      <p:ext uri="{BB962C8B-B14F-4D97-AF65-F5344CB8AC3E}">
        <p14:creationId xmlns:p14="http://schemas.microsoft.com/office/powerpoint/2010/main" val="12343844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73163" y="360363"/>
            <a:ext cx="9144001" cy="6330950"/>
          </a:xfrm>
        </p:spPr>
      </p:sp>
      <p:sp>
        <p:nvSpPr>
          <p:cNvPr id="4" name="スライド番号プレースホルダー 3"/>
          <p:cNvSpPr>
            <a:spLocks noGrp="1"/>
          </p:cNvSpPr>
          <p:nvPr>
            <p:ph type="sldNum" sz="quarter" idx="5"/>
          </p:nvPr>
        </p:nvSpPr>
        <p:spPr>
          <a:xfrm>
            <a:off x="3851275" y="9429750"/>
            <a:ext cx="2946400" cy="496888"/>
          </a:xfrm>
        </p:spPr>
        <p:txBody>
          <a:bodyPr/>
          <a:lstStyle/>
          <a:p>
            <a:fld id="{8963B8AB-5C3A-4141-AB18-2DC31382922C}" type="slidenum">
              <a:rPr kumimoji="1" lang="ja-JP" altLang="en-US" smtClean="0"/>
              <a:t>12</a:t>
            </a:fld>
            <a:endParaRPr kumimoji="1" lang="ja-JP" altLang="en-US" dirty="0"/>
          </a:p>
        </p:txBody>
      </p:sp>
      <p:sp>
        <p:nvSpPr>
          <p:cNvPr id="6" name="ノート プレースホルダー 5">
            <a:extLst>
              <a:ext uri="{FF2B5EF4-FFF2-40B4-BE49-F238E27FC236}">
                <a16:creationId xmlns:a16="http://schemas.microsoft.com/office/drawing/2014/main" id="{A4FC95A0-D14D-4535-93D1-05C96AFF45F8}"/>
              </a:ext>
            </a:extLst>
          </p:cNvPr>
          <p:cNvSpPr>
            <a:spLocks noGrp="1"/>
          </p:cNvSpPr>
          <p:nvPr>
            <p:ph type="body" sz="quarter" idx="3"/>
          </p:nvPr>
        </p:nvSpPr>
        <p:spPr/>
        <p:txBody>
          <a:bodyPr/>
          <a:lstStyle/>
          <a:p>
            <a:endParaRPr lang="ja-JP" altLang="en-US"/>
          </a:p>
        </p:txBody>
      </p:sp>
    </p:spTree>
    <p:extLst>
      <p:ext uri="{BB962C8B-B14F-4D97-AF65-F5344CB8AC3E}">
        <p14:creationId xmlns:p14="http://schemas.microsoft.com/office/powerpoint/2010/main" val="8259515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73163" y="360363"/>
            <a:ext cx="9144001" cy="6330950"/>
          </a:xfrm>
        </p:spPr>
      </p:sp>
      <p:sp>
        <p:nvSpPr>
          <p:cNvPr id="4" name="スライド番号プレースホルダー 3"/>
          <p:cNvSpPr>
            <a:spLocks noGrp="1"/>
          </p:cNvSpPr>
          <p:nvPr>
            <p:ph type="sldNum" sz="quarter" idx="5"/>
          </p:nvPr>
        </p:nvSpPr>
        <p:spPr>
          <a:xfrm>
            <a:off x="3851275" y="9429750"/>
            <a:ext cx="2946400" cy="496888"/>
          </a:xfrm>
        </p:spPr>
        <p:txBody>
          <a:bodyPr/>
          <a:lstStyle/>
          <a:p>
            <a:fld id="{8963B8AB-5C3A-4141-AB18-2DC31382922C}" type="slidenum">
              <a:rPr kumimoji="1" lang="ja-JP" altLang="en-US" smtClean="0"/>
              <a:t>13</a:t>
            </a:fld>
            <a:endParaRPr kumimoji="1" lang="ja-JP" altLang="en-US" dirty="0"/>
          </a:p>
        </p:txBody>
      </p:sp>
      <p:sp>
        <p:nvSpPr>
          <p:cNvPr id="6" name="ノート プレースホルダー 5">
            <a:extLst>
              <a:ext uri="{FF2B5EF4-FFF2-40B4-BE49-F238E27FC236}">
                <a16:creationId xmlns:a16="http://schemas.microsoft.com/office/drawing/2014/main" id="{E0C61F8D-32C5-4779-A019-C0963250DB02}"/>
              </a:ext>
            </a:extLst>
          </p:cNvPr>
          <p:cNvSpPr>
            <a:spLocks noGrp="1"/>
          </p:cNvSpPr>
          <p:nvPr>
            <p:ph type="body" sz="quarter" idx="3"/>
          </p:nvPr>
        </p:nvSpPr>
        <p:spPr/>
        <p:txBody>
          <a:bodyPr/>
          <a:lstStyle/>
          <a:p>
            <a:endParaRPr lang="ja-JP" altLang="en-US"/>
          </a:p>
        </p:txBody>
      </p:sp>
    </p:spTree>
    <p:extLst>
      <p:ext uri="{BB962C8B-B14F-4D97-AF65-F5344CB8AC3E}">
        <p14:creationId xmlns:p14="http://schemas.microsoft.com/office/powerpoint/2010/main" val="5139975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73163" y="360363"/>
            <a:ext cx="9144001" cy="6330950"/>
          </a:xfrm>
        </p:spPr>
      </p:sp>
      <p:sp>
        <p:nvSpPr>
          <p:cNvPr id="4" name="スライド番号プレースホルダー 3"/>
          <p:cNvSpPr>
            <a:spLocks noGrp="1"/>
          </p:cNvSpPr>
          <p:nvPr>
            <p:ph type="sldNum" sz="quarter" idx="5"/>
          </p:nvPr>
        </p:nvSpPr>
        <p:spPr>
          <a:xfrm>
            <a:off x="3851275" y="9429750"/>
            <a:ext cx="2946400" cy="496888"/>
          </a:xfrm>
        </p:spPr>
        <p:txBody>
          <a:bodyPr/>
          <a:lstStyle/>
          <a:p>
            <a:fld id="{8963B8AB-5C3A-4141-AB18-2DC31382922C}" type="slidenum">
              <a:rPr kumimoji="1" lang="ja-JP" altLang="en-US" smtClean="0"/>
              <a:t>14</a:t>
            </a:fld>
            <a:endParaRPr kumimoji="1" lang="ja-JP" altLang="en-US" dirty="0"/>
          </a:p>
        </p:txBody>
      </p:sp>
      <p:sp>
        <p:nvSpPr>
          <p:cNvPr id="6" name="ノート プレースホルダー 5">
            <a:extLst>
              <a:ext uri="{FF2B5EF4-FFF2-40B4-BE49-F238E27FC236}">
                <a16:creationId xmlns:a16="http://schemas.microsoft.com/office/drawing/2014/main" id="{3E551B7B-E7EE-4449-B48C-A343A0EFA7FC}"/>
              </a:ext>
            </a:extLst>
          </p:cNvPr>
          <p:cNvSpPr>
            <a:spLocks noGrp="1"/>
          </p:cNvSpPr>
          <p:nvPr>
            <p:ph type="body" sz="quarter" idx="3"/>
          </p:nvPr>
        </p:nvSpPr>
        <p:spPr/>
        <p:txBody>
          <a:bodyPr/>
          <a:lstStyle/>
          <a:p>
            <a:endParaRPr lang="ja-JP" altLang="en-US"/>
          </a:p>
        </p:txBody>
      </p:sp>
    </p:spTree>
    <p:extLst>
      <p:ext uri="{BB962C8B-B14F-4D97-AF65-F5344CB8AC3E}">
        <p14:creationId xmlns:p14="http://schemas.microsoft.com/office/powerpoint/2010/main" val="31820754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238250" y="1122363"/>
            <a:ext cx="7429500" cy="2387600"/>
          </a:xfrm>
        </p:spPr>
        <p:txBody>
          <a:bodyPr anchor="b"/>
          <a:lstStyle>
            <a:lvl1pPr algn="ctr">
              <a:defRPr sz="2337"/>
            </a:lvl1pPr>
          </a:lstStyle>
          <a:p>
            <a:r>
              <a:rPr kumimoji="1" lang="ja-JP" altLang="en-US"/>
              <a:t>マスター タイトルの書式設定</a:t>
            </a:r>
          </a:p>
        </p:txBody>
      </p:sp>
      <p:sp>
        <p:nvSpPr>
          <p:cNvPr id="3" name="サブタイトル 2"/>
          <p:cNvSpPr>
            <a:spLocks noGrp="1"/>
          </p:cNvSpPr>
          <p:nvPr>
            <p:ph type="subTitle" idx="1"/>
          </p:nvPr>
        </p:nvSpPr>
        <p:spPr>
          <a:xfrm>
            <a:off x="1238250" y="3602038"/>
            <a:ext cx="7429500" cy="1655762"/>
          </a:xfrm>
        </p:spPr>
        <p:txBody>
          <a:bodyPr/>
          <a:lstStyle>
            <a:lvl1pPr marL="0" indent="0" algn="ctr">
              <a:buNone/>
              <a:defRPr sz="935"/>
            </a:lvl1pPr>
            <a:lvl2pPr marL="178042" indent="0" algn="ctr">
              <a:buNone/>
              <a:defRPr sz="779"/>
            </a:lvl2pPr>
            <a:lvl3pPr marL="356085" indent="0" algn="ctr">
              <a:buNone/>
              <a:defRPr sz="701"/>
            </a:lvl3pPr>
            <a:lvl4pPr marL="534127" indent="0" algn="ctr">
              <a:buNone/>
              <a:defRPr sz="623"/>
            </a:lvl4pPr>
            <a:lvl5pPr marL="712169" indent="0" algn="ctr">
              <a:buNone/>
              <a:defRPr sz="623"/>
            </a:lvl5pPr>
            <a:lvl6pPr marL="890211" indent="0" algn="ctr">
              <a:buNone/>
              <a:defRPr sz="623"/>
            </a:lvl6pPr>
            <a:lvl7pPr marL="1068254" indent="0" algn="ctr">
              <a:buNone/>
              <a:defRPr sz="623"/>
            </a:lvl7pPr>
            <a:lvl8pPr marL="1246296" indent="0" algn="ctr">
              <a:buNone/>
              <a:defRPr sz="623"/>
            </a:lvl8pPr>
            <a:lvl9pPr marL="1424338" indent="0" algn="ctr">
              <a:buNone/>
              <a:defRPr sz="623"/>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F102379F-18E5-473B-A06F-AF64D2A77EC9}" type="datetime1">
              <a:rPr kumimoji="1" lang="ja-JP" altLang="en-US" smtClean="0"/>
              <a:t>2022/3/18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a:xfrm>
            <a:off x="7677150" y="6492875"/>
            <a:ext cx="2228850" cy="365125"/>
          </a:xfrm>
        </p:spPr>
        <p:txBody>
          <a:bodyPr/>
          <a:lstStyle>
            <a:lvl1pPr>
              <a:defRPr sz="2800"/>
            </a:lvl1pPr>
          </a:lstStyle>
          <a:p>
            <a:fld id="{08FA7DAE-B1A8-49FD-A74C-0F3ACDC12528}" type="slidenum">
              <a:rPr lang="ja-JP" altLang="en-US" smtClean="0"/>
              <a:pPr/>
              <a:t>‹#›</a:t>
            </a:fld>
            <a:endParaRPr lang="ja-JP" altLang="en-US"/>
          </a:p>
        </p:txBody>
      </p:sp>
    </p:spTree>
    <p:extLst>
      <p:ext uri="{BB962C8B-B14F-4D97-AF65-F5344CB8AC3E}">
        <p14:creationId xmlns:p14="http://schemas.microsoft.com/office/powerpoint/2010/main" val="26273396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D38E2CEC-0F04-4474-BFED-E76365ACB2AC}" type="datetime1">
              <a:rPr kumimoji="1" lang="ja-JP" altLang="en-US" smtClean="0"/>
              <a:t>2022/3/18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a:xfrm>
            <a:off x="7677150" y="6477608"/>
            <a:ext cx="2228850" cy="365125"/>
          </a:xfrm>
        </p:spPr>
        <p:txBody>
          <a:bodyPr/>
          <a:lstStyle>
            <a:lvl1pPr>
              <a:defRPr sz="2000"/>
            </a:lvl1pPr>
          </a:lstStyle>
          <a:p>
            <a:fld id="{08FA7DAE-B1A8-49FD-A74C-0F3ACDC12528}" type="slidenum">
              <a:rPr lang="ja-JP" altLang="en-US" smtClean="0"/>
              <a:pPr/>
              <a:t>‹#›</a:t>
            </a:fld>
            <a:endParaRPr lang="ja-JP" altLang="en-US"/>
          </a:p>
        </p:txBody>
      </p:sp>
    </p:spTree>
    <p:extLst>
      <p:ext uri="{BB962C8B-B14F-4D97-AF65-F5344CB8AC3E}">
        <p14:creationId xmlns:p14="http://schemas.microsoft.com/office/powerpoint/2010/main" val="40431076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675879" y="1709738"/>
            <a:ext cx="8543925" cy="2852737"/>
          </a:xfrm>
        </p:spPr>
        <p:txBody>
          <a:bodyPr anchor="b"/>
          <a:lstStyle>
            <a:lvl1pPr>
              <a:defRPr sz="2337"/>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675879" y="4589464"/>
            <a:ext cx="8543925" cy="1500187"/>
          </a:xfrm>
        </p:spPr>
        <p:txBody>
          <a:bodyPr/>
          <a:lstStyle>
            <a:lvl1pPr marL="0" indent="0">
              <a:buNone/>
              <a:defRPr sz="935">
                <a:solidFill>
                  <a:schemeClr val="tx1">
                    <a:tint val="75000"/>
                  </a:schemeClr>
                </a:solidFill>
              </a:defRPr>
            </a:lvl1pPr>
            <a:lvl2pPr marL="178042" indent="0">
              <a:buNone/>
              <a:defRPr sz="779">
                <a:solidFill>
                  <a:schemeClr val="tx1">
                    <a:tint val="75000"/>
                  </a:schemeClr>
                </a:solidFill>
              </a:defRPr>
            </a:lvl2pPr>
            <a:lvl3pPr marL="356085" indent="0">
              <a:buNone/>
              <a:defRPr sz="701">
                <a:solidFill>
                  <a:schemeClr val="tx1">
                    <a:tint val="75000"/>
                  </a:schemeClr>
                </a:solidFill>
              </a:defRPr>
            </a:lvl3pPr>
            <a:lvl4pPr marL="534127" indent="0">
              <a:buNone/>
              <a:defRPr sz="623">
                <a:solidFill>
                  <a:schemeClr val="tx1">
                    <a:tint val="75000"/>
                  </a:schemeClr>
                </a:solidFill>
              </a:defRPr>
            </a:lvl4pPr>
            <a:lvl5pPr marL="712169" indent="0">
              <a:buNone/>
              <a:defRPr sz="623">
                <a:solidFill>
                  <a:schemeClr val="tx1">
                    <a:tint val="75000"/>
                  </a:schemeClr>
                </a:solidFill>
              </a:defRPr>
            </a:lvl5pPr>
            <a:lvl6pPr marL="890211" indent="0">
              <a:buNone/>
              <a:defRPr sz="623">
                <a:solidFill>
                  <a:schemeClr val="tx1">
                    <a:tint val="75000"/>
                  </a:schemeClr>
                </a:solidFill>
              </a:defRPr>
            </a:lvl6pPr>
            <a:lvl7pPr marL="1068254" indent="0">
              <a:buNone/>
              <a:defRPr sz="623">
                <a:solidFill>
                  <a:schemeClr val="tx1">
                    <a:tint val="75000"/>
                  </a:schemeClr>
                </a:solidFill>
              </a:defRPr>
            </a:lvl7pPr>
            <a:lvl8pPr marL="1246296" indent="0">
              <a:buNone/>
              <a:defRPr sz="623">
                <a:solidFill>
                  <a:schemeClr val="tx1">
                    <a:tint val="75000"/>
                  </a:schemeClr>
                </a:solidFill>
              </a:defRPr>
            </a:lvl8pPr>
            <a:lvl9pPr marL="1424338" indent="0">
              <a:buNone/>
              <a:defRPr sz="623">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A44385AA-0CA4-4B5C-A8F4-8FF0F2B7B19E}" type="datetime1">
              <a:rPr kumimoji="1" lang="ja-JP" altLang="en-US" smtClean="0"/>
              <a:t>2022/3/18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2428138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681038" y="1825625"/>
            <a:ext cx="421005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5014913" y="1825625"/>
            <a:ext cx="421005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BB937E09-48FD-4943-856B-35FB34877599}" type="datetime1">
              <a:rPr kumimoji="1" lang="ja-JP" altLang="en-US" smtClean="0"/>
              <a:t>2022/3/18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34141634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682329" y="365126"/>
            <a:ext cx="8543925"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682329" y="1681164"/>
            <a:ext cx="4190702" cy="823912"/>
          </a:xfrm>
        </p:spPr>
        <p:txBody>
          <a:bodyPr anchor="b"/>
          <a:lstStyle>
            <a:lvl1pPr marL="0" indent="0">
              <a:buNone/>
              <a:defRPr sz="935" b="1"/>
            </a:lvl1pPr>
            <a:lvl2pPr marL="178042" indent="0">
              <a:buNone/>
              <a:defRPr sz="779" b="1"/>
            </a:lvl2pPr>
            <a:lvl3pPr marL="356085" indent="0">
              <a:buNone/>
              <a:defRPr sz="701" b="1"/>
            </a:lvl3pPr>
            <a:lvl4pPr marL="534127" indent="0">
              <a:buNone/>
              <a:defRPr sz="623" b="1"/>
            </a:lvl4pPr>
            <a:lvl5pPr marL="712169" indent="0">
              <a:buNone/>
              <a:defRPr sz="623" b="1"/>
            </a:lvl5pPr>
            <a:lvl6pPr marL="890211" indent="0">
              <a:buNone/>
              <a:defRPr sz="623" b="1"/>
            </a:lvl6pPr>
            <a:lvl7pPr marL="1068254" indent="0">
              <a:buNone/>
              <a:defRPr sz="623" b="1"/>
            </a:lvl7pPr>
            <a:lvl8pPr marL="1246296" indent="0">
              <a:buNone/>
              <a:defRPr sz="623" b="1"/>
            </a:lvl8pPr>
            <a:lvl9pPr marL="1424338" indent="0">
              <a:buNone/>
              <a:defRPr sz="623"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682329" y="2505076"/>
            <a:ext cx="4190702"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5014914" y="1681164"/>
            <a:ext cx="4211340" cy="823912"/>
          </a:xfrm>
        </p:spPr>
        <p:txBody>
          <a:bodyPr anchor="b"/>
          <a:lstStyle>
            <a:lvl1pPr marL="0" indent="0">
              <a:buNone/>
              <a:defRPr sz="935" b="1"/>
            </a:lvl1pPr>
            <a:lvl2pPr marL="178042" indent="0">
              <a:buNone/>
              <a:defRPr sz="779" b="1"/>
            </a:lvl2pPr>
            <a:lvl3pPr marL="356085" indent="0">
              <a:buNone/>
              <a:defRPr sz="701" b="1"/>
            </a:lvl3pPr>
            <a:lvl4pPr marL="534127" indent="0">
              <a:buNone/>
              <a:defRPr sz="623" b="1"/>
            </a:lvl4pPr>
            <a:lvl5pPr marL="712169" indent="0">
              <a:buNone/>
              <a:defRPr sz="623" b="1"/>
            </a:lvl5pPr>
            <a:lvl6pPr marL="890211" indent="0">
              <a:buNone/>
              <a:defRPr sz="623" b="1"/>
            </a:lvl6pPr>
            <a:lvl7pPr marL="1068254" indent="0">
              <a:buNone/>
              <a:defRPr sz="623" b="1"/>
            </a:lvl7pPr>
            <a:lvl8pPr marL="1246296" indent="0">
              <a:buNone/>
              <a:defRPr sz="623" b="1"/>
            </a:lvl8pPr>
            <a:lvl9pPr marL="1424338" indent="0">
              <a:buNone/>
              <a:defRPr sz="623"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5014914" y="2505076"/>
            <a:ext cx="4211340"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DFAD6DDF-933D-4D34-A7CA-4DBA9E626F28}" type="datetime1">
              <a:rPr kumimoji="1" lang="ja-JP" altLang="en-US" smtClean="0"/>
              <a:t>2022/3/18</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7884668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C540AE53-8A03-452E-BEB4-F7A5A78B637F}" type="datetime1">
              <a:rPr kumimoji="1" lang="ja-JP" altLang="en-US" smtClean="0"/>
              <a:t>2022/3/18</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10202266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580C498A-624C-4A76-B0F0-CE8F7CC317D9}" type="datetime1">
              <a:rPr kumimoji="1" lang="ja-JP" altLang="en-US" smtClean="0"/>
              <a:t>2022/3/18</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15524026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82329" y="457200"/>
            <a:ext cx="3194942" cy="1600200"/>
          </a:xfrm>
        </p:spPr>
        <p:txBody>
          <a:bodyPr anchor="b"/>
          <a:lstStyle>
            <a:lvl1pPr>
              <a:defRPr sz="1246"/>
            </a:lvl1pPr>
          </a:lstStyle>
          <a:p>
            <a:r>
              <a:rPr kumimoji="1" lang="ja-JP" altLang="en-US"/>
              <a:t>マスター タイトルの書式設定</a:t>
            </a:r>
          </a:p>
        </p:txBody>
      </p:sp>
      <p:sp>
        <p:nvSpPr>
          <p:cNvPr id="3" name="コンテンツ プレースホルダー 2"/>
          <p:cNvSpPr>
            <a:spLocks noGrp="1"/>
          </p:cNvSpPr>
          <p:nvPr>
            <p:ph idx="1"/>
          </p:nvPr>
        </p:nvSpPr>
        <p:spPr>
          <a:xfrm>
            <a:off x="4211341" y="987426"/>
            <a:ext cx="5014913" cy="4873625"/>
          </a:xfrm>
        </p:spPr>
        <p:txBody>
          <a:bodyPr/>
          <a:lstStyle>
            <a:lvl1pPr>
              <a:defRPr sz="1246"/>
            </a:lvl1pPr>
            <a:lvl2pPr>
              <a:defRPr sz="1090"/>
            </a:lvl2pPr>
            <a:lvl3pPr>
              <a:defRPr sz="935"/>
            </a:lvl3pPr>
            <a:lvl4pPr>
              <a:defRPr sz="779"/>
            </a:lvl4pPr>
            <a:lvl5pPr>
              <a:defRPr sz="779"/>
            </a:lvl5pPr>
            <a:lvl6pPr>
              <a:defRPr sz="779"/>
            </a:lvl6pPr>
            <a:lvl7pPr>
              <a:defRPr sz="779"/>
            </a:lvl7pPr>
            <a:lvl8pPr>
              <a:defRPr sz="779"/>
            </a:lvl8pPr>
            <a:lvl9pPr>
              <a:defRPr sz="779"/>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682329" y="2057400"/>
            <a:ext cx="3194942" cy="3811588"/>
          </a:xfrm>
        </p:spPr>
        <p:txBody>
          <a:bodyPr/>
          <a:lstStyle>
            <a:lvl1pPr marL="0" indent="0">
              <a:buNone/>
              <a:defRPr sz="623"/>
            </a:lvl1pPr>
            <a:lvl2pPr marL="178042" indent="0">
              <a:buNone/>
              <a:defRPr sz="546"/>
            </a:lvl2pPr>
            <a:lvl3pPr marL="356085" indent="0">
              <a:buNone/>
              <a:defRPr sz="467"/>
            </a:lvl3pPr>
            <a:lvl4pPr marL="534127" indent="0">
              <a:buNone/>
              <a:defRPr sz="390"/>
            </a:lvl4pPr>
            <a:lvl5pPr marL="712169" indent="0">
              <a:buNone/>
              <a:defRPr sz="390"/>
            </a:lvl5pPr>
            <a:lvl6pPr marL="890211" indent="0">
              <a:buNone/>
              <a:defRPr sz="390"/>
            </a:lvl6pPr>
            <a:lvl7pPr marL="1068254" indent="0">
              <a:buNone/>
              <a:defRPr sz="390"/>
            </a:lvl7pPr>
            <a:lvl8pPr marL="1246296" indent="0">
              <a:buNone/>
              <a:defRPr sz="390"/>
            </a:lvl8pPr>
            <a:lvl9pPr marL="1424338" indent="0">
              <a:buNone/>
              <a:defRPr sz="39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4981E274-0914-4CDF-8447-EB7D435108B8}" type="datetime1">
              <a:rPr kumimoji="1" lang="ja-JP" altLang="en-US" smtClean="0"/>
              <a:t>2022/3/18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7363830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682329" y="457200"/>
            <a:ext cx="3194942" cy="1600200"/>
          </a:xfrm>
        </p:spPr>
        <p:txBody>
          <a:bodyPr anchor="b"/>
          <a:lstStyle>
            <a:lvl1pPr>
              <a:defRPr sz="1246"/>
            </a:lvl1pPr>
          </a:lstStyle>
          <a:p>
            <a:r>
              <a:rPr kumimoji="1" lang="ja-JP" altLang="en-US"/>
              <a:t>マスター タイトルの書式設定</a:t>
            </a:r>
          </a:p>
        </p:txBody>
      </p:sp>
      <p:sp>
        <p:nvSpPr>
          <p:cNvPr id="3" name="図プレースホルダー 2"/>
          <p:cNvSpPr>
            <a:spLocks noGrp="1"/>
          </p:cNvSpPr>
          <p:nvPr>
            <p:ph type="pic" idx="1"/>
          </p:nvPr>
        </p:nvSpPr>
        <p:spPr>
          <a:xfrm>
            <a:off x="4211341" y="987426"/>
            <a:ext cx="5014913" cy="4873625"/>
          </a:xfrm>
        </p:spPr>
        <p:txBody>
          <a:bodyPr/>
          <a:lstStyle>
            <a:lvl1pPr marL="0" indent="0">
              <a:buNone/>
              <a:defRPr sz="1246"/>
            </a:lvl1pPr>
            <a:lvl2pPr marL="178042" indent="0">
              <a:buNone/>
              <a:defRPr sz="1090"/>
            </a:lvl2pPr>
            <a:lvl3pPr marL="356085" indent="0">
              <a:buNone/>
              <a:defRPr sz="935"/>
            </a:lvl3pPr>
            <a:lvl4pPr marL="534127" indent="0">
              <a:buNone/>
              <a:defRPr sz="779"/>
            </a:lvl4pPr>
            <a:lvl5pPr marL="712169" indent="0">
              <a:buNone/>
              <a:defRPr sz="779"/>
            </a:lvl5pPr>
            <a:lvl6pPr marL="890211" indent="0">
              <a:buNone/>
              <a:defRPr sz="779"/>
            </a:lvl6pPr>
            <a:lvl7pPr marL="1068254" indent="0">
              <a:buNone/>
              <a:defRPr sz="779"/>
            </a:lvl7pPr>
            <a:lvl8pPr marL="1246296" indent="0">
              <a:buNone/>
              <a:defRPr sz="779"/>
            </a:lvl8pPr>
            <a:lvl9pPr marL="1424338" indent="0">
              <a:buNone/>
              <a:defRPr sz="779"/>
            </a:lvl9pPr>
          </a:lstStyle>
          <a:p>
            <a:r>
              <a:rPr kumimoji="1" lang="ja-JP" altLang="en-US"/>
              <a:t>アイコンをクリックして図を追加</a:t>
            </a:r>
          </a:p>
        </p:txBody>
      </p:sp>
      <p:sp>
        <p:nvSpPr>
          <p:cNvPr id="4" name="テキスト プレースホルダー 3"/>
          <p:cNvSpPr>
            <a:spLocks noGrp="1"/>
          </p:cNvSpPr>
          <p:nvPr>
            <p:ph type="body" sz="half" idx="2"/>
          </p:nvPr>
        </p:nvSpPr>
        <p:spPr>
          <a:xfrm>
            <a:off x="682329" y="2057400"/>
            <a:ext cx="3194942" cy="3811588"/>
          </a:xfrm>
        </p:spPr>
        <p:txBody>
          <a:bodyPr/>
          <a:lstStyle>
            <a:lvl1pPr marL="0" indent="0">
              <a:buNone/>
              <a:defRPr sz="623"/>
            </a:lvl1pPr>
            <a:lvl2pPr marL="178042" indent="0">
              <a:buNone/>
              <a:defRPr sz="546"/>
            </a:lvl2pPr>
            <a:lvl3pPr marL="356085" indent="0">
              <a:buNone/>
              <a:defRPr sz="467"/>
            </a:lvl3pPr>
            <a:lvl4pPr marL="534127" indent="0">
              <a:buNone/>
              <a:defRPr sz="390"/>
            </a:lvl4pPr>
            <a:lvl5pPr marL="712169" indent="0">
              <a:buNone/>
              <a:defRPr sz="390"/>
            </a:lvl5pPr>
            <a:lvl6pPr marL="890211" indent="0">
              <a:buNone/>
              <a:defRPr sz="390"/>
            </a:lvl6pPr>
            <a:lvl7pPr marL="1068254" indent="0">
              <a:buNone/>
              <a:defRPr sz="390"/>
            </a:lvl7pPr>
            <a:lvl8pPr marL="1246296" indent="0">
              <a:buNone/>
              <a:defRPr sz="390"/>
            </a:lvl8pPr>
            <a:lvl9pPr marL="1424338" indent="0">
              <a:buNone/>
              <a:defRPr sz="39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2C54B5EC-6889-421B-8BE7-F4D441CE114A}" type="datetime1">
              <a:rPr kumimoji="1" lang="ja-JP" altLang="en-US" smtClean="0"/>
              <a:t>2022/3/18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17905780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3A5FB32D-CA01-42B5-963E-52690397BC7F}" type="datetime1">
              <a:rPr kumimoji="1" lang="ja-JP" altLang="en-US" smtClean="0"/>
              <a:t>2022/3/18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32880021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088981" y="365125"/>
            <a:ext cx="2135981"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681037" y="365125"/>
            <a:ext cx="6284119"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953957DC-0958-4242-8A4F-DED0472FC351}" type="datetime1">
              <a:rPr kumimoji="1" lang="ja-JP" altLang="en-US" smtClean="0"/>
              <a:t>2022/3/18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42732790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81039" y="365126"/>
            <a:ext cx="8543925"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681039" y="1825625"/>
            <a:ext cx="8543925"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681038" y="6356351"/>
            <a:ext cx="2228850" cy="365125"/>
          </a:xfrm>
          <a:prstGeom prst="rect">
            <a:avLst/>
          </a:prstGeom>
        </p:spPr>
        <p:txBody>
          <a:bodyPr vert="horz" lIns="91440" tIns="45720" rIns="91440" bIns="45720" rtlCol="0" anchor="ctr"/>
          <a:lstStyle>
            <a:lvl1pPr algn="l">
              <a:defRPr sz="467">
                <a:solidFill>
                  <a:schemeClr val="tx1">
                    <a:tint val="75000"/>
                  </a:schemeClr>
                </a:solidFill>
              </a:defRPr>
            </a:lvl1pPr>
          </a:lstStyle>
          <a:p>
            <a:fld id="{5DFE94ED-23FB-4C50-A410-49F770B0E9B3}" type="datetime1">
              <a:rPr kumimoji="1" lang="ja-JP" altLang="en-US" smtClean="0"/>
              <a:t>2022/3/18</a:t>
            </a:fld>
            <a:endParaRPr kumimoji="1" lang="ja-JP" altLang="en-US"/>
          </a:p>
        </p:txBody>
      </p:sp>
      <p:sp>
        <p:nvSpPr>
          <p:cNvPr id="5" name="フッター プレースホルダー 4"/>
          <p:cNvSpPr>
            <a:spLocks noGrp="1"/>
          </p:cNvSpPr>
          <p:nvPr>
            <p:ph type="ftr" sz="quarter" idx="3"/>
          </p:nvPr>
        </p:nvSpPr>
        <p:spPr>
          <a:xfrm>
            <a:off x="3281364" y="6356351"/>
            <a:ext cx="3343275" cy="365125"/>
          </a:xfrm>
          <a:prstGeom prst="rect">
            <a:avLst/>
          </a:prstGeom>
        </p:spPr>
        <p:txBody>
          <a:bodyPr vert="horz" lIns="91440" tIns="45720" rIns="91440" bIns="45720" rtlCol="0" anchor="ctr"/>
          <a:lstStyle>
            <a:lvl1pPr algn="ctr">
              <a:defRPr sz="467">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996113" y="6356351"/>
            <a:ext cx="2228850" cy="365125"/>
          </a:xfrm>
          <a:prstGeom prst="rect">
            <a:avLst/>
          </a:prstGeom>
        </p:spPr>
        <p:txBody>
          <a:bodyPr vert="horz" lIns="91440" tIns="45720" rIns="91440" bIns="45720" rtlCol="0" anchor="ctr"/>
          <a:lstStyle>
            <a:lvl1pPr algn="r">
              <a:defRPr sz="467">
                <a:solidFill>
                  <a:schemeClr val="tx1">
                    <a:tint val="75000"/>
                  </a:schemeClr>
                </a:solidFill>
              </a:defRPr>
            </a:lvl1p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18470235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356085" rtl="0" eaLnBrk="1" latinLnBrk="0" hangingPunct="1">
        <a:lnSpc>
          <a:spcPct val="90000"/>
        </a:lnSpc>
        <a:spcBef>
          <a:spcPct val="0"/>
        </a:spcBef>
        <a:buNone/>
        <a:defRPr kumimoji="1" sz="1713" kern="1200">
          <a:solidFill>
            <a:schemeClr val="tx1"/>
          </a:solidFill>
          <a:latin typeface="+mj-lt"/>
          <a:ea typeface="+mj-ea"/>
          <a:cs typeface="+mj-cs"/>
        </a:defRPr>
      </a:lvl1pPr>
    </p:titleStyle>
    <p:bodyStyle>
      <a:lvl1pPr marL="89021" indent="-89021" algn="l" defTabSz="356085" rtl="0" eaLnBrk="1" latinLnBrk="0" hangingPunct="1">
        <a:lnSpc>
          <a:spcPct val="90000"/>
        </a:lnSpc>
        <a:spcBef>
          <a:spcPts val="390"/>
        </a:spcBef>
        <a:buFont typeface="Arial" panose="020B0604020202020204" pitchFamily="34" charset="0"/>
        <a:buChar char="•"/>
        <a:defRPr kumimoji="1" sz="1090" kern="1200">
          <a:solidFill>
            <a:schemeClr val="tx1"/>
          </a:solidFill>
          <a:latin typeface="+mn-lt"/>
          <a:ea typeface="+mn-ea"/>
          <a:cs typeface="+mn-cs"/>
        </a:defRPr>
      </a:lvl1pPr>
      <a:lvl2pPr marL="267064" indent="-89021" algn="l" defTabSz="356085" rtl="0" eaLnBrk="1" latinLnBrk="0" hangingPunct="1">
        <a:lnSpc>
          <a:spcPct val="90000"/>
        </a:lnSpc>
        <a:spcBef>
          <a:spcPts val="195"/>
        </a:spcBef>
        <a:buFont typeface="Arial" panose="020B0604020202020204" pitchFamily="34" charset="0"/>
        <a:buChar char="•"/>
        <a:defRPr kumimoji="1" sz="935" kern="1200">
          <a:solidFill>
            <a:schemeClr val="tx1"/>
          </a:solidFill>
          <a:latin typeface="+mn-lt"/>
          <a:ea typeface="+mn-ea"/>
          <a:cs typeface="+mn-cs"/>
        </a:defRPr>
      </a:lvl2pPr>
      <a:lvl3pPr marL="445106" indent="-89021" algn="l" defTabSz="356085" rtl="0" eaLnBrk="1" latinLnBrk="0" hangingPunct="1">
        <a:lnSpc>
          <a:spcPct val="90000"/>
        </a:lnSpc>
        <a:spcBef>
          <a:spcPts val="195"/>
        </a:spcBef>
        <a:buFont typeface="Arial" panose="020B0604020202020204" pitchFamily="34" charset="0"/>
        <a:buChar char="•"/>
        <a:defRPr kumimoji="1" sz="779" kern="1200">
          <a:solidFill>
            <a:schemeClr val="tx1"/>
          </a:solidFill>
          <a:latin typeface="+mn-lt"/>
          <a:ea typeface="+mn-ea"/>
          <a:cs typeface="+mn-cs"/>
        </a:defRPr>
      </a:lvl3pPr>
      <a:lvl4pPr marL="623148" indent="-89021" algn="l" defTabSz="356085" rtl="0" eaLnBrk="1" latinLnBrk="0" hangingPunct="1">
        <a:lnSpc>
          <a:spcPct val="90000"/>
        </a:lnSpc>
        <a:spcBef>
          <a:spcPts val="195"/>
        </a:spcBef>
        <a:buFont typeface="Arial" panose="020B0604020202020204" pitchFamily="34" charset="0"/>
        <a:buChar char="•"/>
        <a:defRPr kumimoji="1" sz="701" kern="1200">
          <a:solidFill>
            <a:schemeClr val="tx1"/>
          </a:solidFill>
          <a:latin typeface="+mn-lt"/>
          <a:ea typeface="+mn-ea"/>
          <a:cs typeface="+mn-cs"/>
        </a:defRPr>
      </a:lvl4pPr>
      <a:lvl5pPr marL="801190" indent="-89021" algn="l" defTabSz="356085" rtl="0" eaLnBrk="1" latinLnBrk="0" hangingPunct="1">
        <a:lnSpc>
          <a:spcPct val="90000"/>
        </a:lnSpc>
        <a:spcBef>
          <a:spcPts val="195"/>
        </a:spcBef>
        <a:buFont typeface="Arial" panose="020B0604020202020204" pitchFamily="34" charset="0"/>
        <a:buChar char="•"/>
        <a:defRPr kumimoji="1" sz="701" kern="1200">
          <a:solidFill>
            <a:schemeClr val="tx1"/>
          </a:solidFill>
          <a:latin typeface="+mn-lt"/>
          <a:ea typeface="+mn-ea"/>
          <a:cs typeface="+mn-cs"/>
        </a:defRPr>
      </a:lvl5pPr>
      <a:lvl6pPr marL="979233" indent="-89021" algn="l" defTabSz="356085" rtl="0" eaLnBrk="1" latinLnBrk="0" hangingPunct="1">
        <a:lnSpc>
          <a:spcPct val="90000"/>
        </a:lnSpc>
        <a:spcBef>
          <a:spcPts val="195"/>
        </a:spcBef>
        <a:buFont typeface="Arial" panose="020B0604020202020204" pitchFamily="34" charset="0"/>
        <a:buChar char="•"/>
        <a:defRPr kumimoji="1" sz="701" kern="1200">
          <a:solidFill>
            <a:schemeClr val="tx1"/>
          </a:solidFill>
          <a:latin typeface="+mn-lt"/>
          <a:ea typeface="+mn-ea"/>
          <a:cs typeface="+mn-cs"/>
        </a:defRPr>
      </a:lvl6pPr>
      <a:lvl7pPr marL="1157275" indent="-89021" algn="l" defTabSz="356085" rtl="0" eaLnBrk="1" latinLnBrk="0" hangingPunct="1">
        <a:lnSpc>
          <a:spcPct val="90000"/>
        </a:lnSpc>
        <a:spcBef>
          <a:spcPts val="195"/>
        </a:spcBef>
        <a:buFont typeface="Arial" panose="020B0604020202020204" pitchFamily="34" charset="0"/>
        <a:buChar char="•"/>
        <a:defRPr kumimoji="1" sz="701" kern="1200">
          <a:solidFill>
            <a:schemeClr val="tx1"/>
          </a:solidFill>
          <a:latin typeface="+mn-lt"/>
          <a:ea typeface="+mn-ea"/>
          <a:cs typeface="+mn-cs"/>
        </a:defRPr>
      </a:lvl7pPr>
      <a:lvl8pPr marL="1335317" indent="-89021" algn="l" defTabSz="356085" rtl="0" eaLnBrk="1" latinLnBrk="0" hangingPunct="1">
        <a:lnSpc>
          <a:spcPct val="90000"/>
        </a:lnSpc>
        <a:spcBef>
          <a:spcPts val="195"/>
        </a:spcBef>
        <a:buFont typeface="Arial" panose="020B0604020202020204" pitchFamily="34" charset="0"/>
        <a:buChar char="•"/>
        <a:defRPr kumimoji="1" sz="701" kern="1200">
          <a:solidFill>
            <a:schemeClr val="tx1"/>
          </a:solidFill>
          <a:latin typeface="+mn-lt"/>
          <a:ea typeface="+mn-ea"/>
          <a:cs typeface="+mn-cs"/>
        </a:defRPr>
      </a:lvl8pPr>
      <a:lvl9pPr marL="1513359" indent="-89021" algn="l" defTabSz="356085" rtl="0" eaLnBrk="1" latinLnBrk="0" hangingPunct="1">
        <a:lnSpc>
          <a:spcPct val="90000"/>
        </a:lnSpc>
        <a:spcBef>
          <a:spcPts val="195"/>
        </a:spcBef>
        <a:buFont typeface="Arial" panose="020B0604020202020204" pitchFamily="34" charset="0"/>
        <a:buChar char="•"/>
        <a:defRPr kumimoji="1" sz="701" kern="1200">
          <a:solidFill>
            <a:schemeClr val="tx1"/>
          </a:solidFill>
          <a:latin typeface="+mn-lt"/>
          <a:ea typeface="+mn-ea"/>
          <a:cs typeface="+mn-cs"/>
        </a:defRPr>
      </a:lvl9pPr>
    </p:bodyStyle>
    <p:otherStyle>
      <a:defPPr>
        <a:defRPr lang="ja-JP"/>
      </a:defPPr>
      <a:lvl1pPr marL="0" algn="l" defTabSz="356085" rtl="0" eaLnBrk="1" latinLnBrk="0" hangingPunct="1">
        <a:defRPr kumimoji="1" sz="701" kern="1200">
          <a:solidFill>
            <a:schemeClr val="tx1"/>
          </a:solidFill>
          <a:latin typeface="+mn-lt"/>
          <a:ea typeface="+mn-ea"/>
          <a:cs typeface="+mn-cs"/>
        </a:defRPr>
      </a:lvl1pPr>
      <a:lvl2pPr marL="178042" algn="l" defTabSz="356085" rtl="0" eaLnBrk="1" latinLnBrk="0" hangingPunct="1">
        <a:defRPr kumimoji="1" sz="701" kern="1200">
          <a:solidFill>
            <a:schemeClr val="tx1"/>
          </a:solidFill>
          <a:latin typeface="+mn-lt"/>
          <a:ea typeface="+mn-ea"/>
          <a:cs typeface="+mn-cs"/>
        </a:defRPr>
      </a:lvl2pPr>
      <a:lvl3pPr marL="356085" algn="l" defTabSz="356085" rtl="0" eaLnBrk="1" latinLnBrk="0" hangingPunct="1">
        <a:defRPr kumimoji="1" sz="701" kern="1200">
          <a:solidFill>
            <a:schemeClr val="tx1"/>
          </a:solidFill>
          <a:latin typeface="+mn-lt"/>
          <a:ea typeface="+mn-ea"/>
          <a:cs typeface="+mn-cs"/>
        </a:defRPr>
      </a:lvl3pPr>
      <a:lvl4pPr marL="534127" algn="l" defTabSz="356085" rtl="0" eaLnBrk="1" latinLnBrk="0" hangingPunct="1">
        <a:defRPr kumimoji="1" sz="701" kern="1200">
          <a:solidFill>
            <a:schemeClr val="tx1"/>
          </a:solidFill>
          <a:latin typeface="+mn-lt"/>
          <a:ea typeface="+mn-ea"/>
          <a:cs typeface="+mn-cs"/>
        </a:defRPr>
      </a:lvl4pPr>
      <a:lvl5pPr marL="712169" algn="l" defTabSz="356085" rtl="0" eaLnBrk="1" latinLnBrk="0" hangingPunct="1">
        <a:defRPr kumimoji="1" sz="701" kern="1200">
          <a:solidFill>
            <a:schemeClr val="tx1"/>
          </a:solidFill>
          <a:latin typeface="+mn-lt"/>
          <a:ea typeface="+mn-ea"/>
          <a:cs typeface="+mn-cs"/>
        </a:defRPr>
      </a:lvl5pPr>
      <a:lvl6pPr marL="890211" algn="l" defTabSz="356085" rtl="0" eaLnBrk="1" latinLnBrk="0" hangingPunct="1">
        <a:defRPr kumimoji="1" sz="701" kern="1200">
          <a:solidFill>
            <a:schemeClr val="tx1"/>
          </a:solidFill>
          <a:latin typeface="+mn-lt"/>
          <a:ea typeface="+mn-ea"/>
          <a:cs typeface="+mn-cs"/>
        </a:defRPr>
      </a:lvl6pPr>
      <a:lvl7pPr marL="1068254" algn="l" defTabSz="356085" rtl="0" eaLnBrk="1" latinLnBrk="0" hangingPunct="1">
        <a:defRPr kumimoji="1" sz="701" kern="1200">
          <a:solidFill>
            <a:schemeClr val="tx1"/>
          </a:solidFill>
          <a:latin typeface="+mn-lt"/>
          <a:ea typeface="+mn-ea"/>
          <a:cs typeface="+mn-cs"/>
        </a:defRPr>
      </a:lvl7pPr>
      <a:lvl8pPr marL="1246296" algn="l" defTabSz="356085" rtl="0" eaLnBrk="1" latinLnBrk="0" hangingPunct="1">
        <a:defRPr kumimoji="1" sz="701" kern="1200">
          <a:solidFill>
            <a:schemeClr val="tx1"/>
          </a:solidFill>
          <a:latin typeface="+mn-lt"/>
          <a:ea typeface="+mn-ea"/>
          <a:cs typeface="+mn-cs"/>
        </a:defRPr>
      </a:lvl8pPr>
      <a:lvl9pPr marL="1424338" algn="l" defTabSz="356085" rtl="0" eaLnBrk="1" latinLnBrk="0" hangingPunct="1">
        <a:defRPr kumimoji="1" sz="70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chart" Target="../charts/chart4.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3.jp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7.sv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CD33D8C7-D87E-48FF-A0E1-56E665E02AFC}"/>
              </a:ext>
            </a:extLst>
          </p:cNvPr>
          <p:cNvSpPr txBox="1"/>
          <p:nvPr/>
        </p:nvSpPr>
        <p:spPr>
          <a:xfrm>
            <a:off x="647764" y="926894"/>
            <a:ext cx="8610469" cy="1446550"/>
          </a:xfrm>
          <a:prstGeom prst="rect">
            <a:avLst/>
          </a:prstGeom>
          <a:noFill/>
        </p:spPr>
        <p:txBody>
          <a:bodyPr wrap="square" rtlCol="0">
            <a:spAutoFit/>
          </a:bodyPr>
          <a:lstStyle/>
          <a:p>
            <a:pPr algn="ctr"/>
            <a:r>
              <a:rPr lang="ja-JP" altLang="en-US" sz="4400" b="1" dirty="0">
                <a:latin typeface="HG丸ｺﾞｼｯｸM-PRO" panose="020F0600000000000000" pitchFamily="50" charset="-128"/>
                <a:ea typeface="HG丸ｺﾞｼｯｸM-PRO" panose="020F0600000000000000" pitchFamily="50" charset="-128"/>
              </a:rPr>
              <a:t>令和</a:t>
            </a:r>
            <a:r>
              <a:rPr lang="en-US" altLang="ja-JP" sz="4400" b="1" dirty="0">
                <a:latin typeface="HG丸ｺﾞｼｯｸM-PRO" panose="020F0600000000000000" pitchFamily="50" charset="-128"/>
                <a:ea typeface="HG丸ｺﾞｼｯｸM-PRO" panose="020F0600000000000000" pitchFamily="50" charset="-128"/>
              </a:rPr>
              <a:t>4</a:t>
            </a:r>
            <a:r>
              <a:rPr lang="ja-JP" altLang="en-US" sz="4400" b="1" dirty="0">
                <a:latin typeface="HG丸ｺﾞｼｯｸM-PRO" panose="020F0600000000000000" pitchFamily="50" charset="-128"/>
                <a:ea typeface="HG丸ｺﾞｼｯｸM-PRO" panose="020F0600000000000000" pitchFamily="50" charset="-128"/>
              </a:rPr>
              <a:t>年度</a:t>
            </a:r>
            <a:endParaRPr lang="en-US" altLang="ja-JP" sz="4400" b="1" dirty="0">
              <a:latin typeface="HG丸ｺﾞｼｯｸM-PRO" panose="020F0600000000000000" pitchFamily="50" charset="-128"/>
              <a:ea typeface="HG丸ｺﾞｼｯｸM-PRO" panose="020F0600000000000000" pitchFamily="50" charset="-128"/>
            </a:endParaRPr>
          </a:p>
          <a:p>
            <a:pPr algn="ctr"/>
            <a:r>
              <a:rPr lang="ja-JP" altLang="en-US" sz="4400" b="1" dirty="0">
                <a:latin typeface="HG丸ｺﾞｼｯｸM-PRO" panose="020F0600000000000000" pitchFamily="50" charset="-128"/>
                <a:ea typeface="HG丸ｺﾞｼｯｸM-PRO" panose="020F0600000000000000" pitchFamily="50" charset="-128"/>
              </a:rPr>
              <a:t>農作業安全に関する基礎的な研修</a:t>
            </a:r>
            <a:endParaRPr lang="en-US" altLang="ja-JP" sz="4400" b="1" dirty="0">
              <a:latin typeface="HG丸ｺﾞｼｯｸM-PRO" panose="020F0600000000000000" pitchFamily="50" charset="-128"/>
              <a:ea typeface="HG丸ｺﾞｼｯｸM-PRO" panose="020F0600000000000000" pitchFamily="50" charset="-128"/>
            </a:endParaRPr>
          </a:p>
        </p:txBody>
      </p:sp>
      <p:sp>
        <p:nvSpPr>
          <p:cNvPr id="5" name="テキスト ボックス 4">
            <a:extLst>
              <a:ext uri="{FF2B5EF4-FFF2-40B4-BE49-F238E27FC236}">
                <a16:creationId xmlns:a16="http://schemas.microsoft.com/office/drawing/2014/main" id="{584DB503-40E6-4D9B-AF09-288558771332}"/>
              </a:ext>
            </a:extLst>
          </p:cNvPr>
          <p:cNvSpPr txBox="1"/>
          <p:nvPr/>
        </p:nvSpPr>
        <p:spPr>
          <a:xfrm>
            <a:off x="0" y="5407011"/>
            <a:ext cx="9906000" cy="461665"/>
          </a:xfrm>
          <a:prstGeom prst="rect">
            <a:avLst/>
          </a:prstGeom>
          <a:noFill/>
        </p:spPr>
        <p:txBody>
          <a:bodyPr wrap="square" rtlCol="0">
            <a:spAutoFit/>
          </a:bodyPr>
          <a:lstStyle/>
          <a:p>
            <a:pPr algn="ctr"/>
            <a:r>
              <a:rPr lang="ja-JP" altLang="en-US" sz="2400" b="1" dirty="0">
                <a:latin typeface="HG丸ｺﾞｼｯｸM-PRO" panose="020F0600000000000000" pitchFamily="50" charset="-128"/>
                <a:ea typeface="HG丸ｺﾞｼｯｸM-PRO" panose="020F0600000000000000" pitchFamily="50" charset="-128"/>
              </a:rPr>
              <a:t>令和４年３月</a:t>
            </a:r>
          </a:p>
        </p:txBody>
      </p:sp>
      <p:pic>
        <p:nvPicPr>
          <p:cNvPr id="7" name="図 6" descr="名称未設定-1.png">
            <a:extLst>
              <a:ext uri="{FF2B5EF4-FFF2-40B4-BE49-F238E27FC236}">
                <a16:creationId xmlns:a16="http://schemas.microsoft.com/office/drawing/2014/main" id="{992354ED-9EDA-494C-8811-5CCE61054D03}"/>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bwMode="auto">
          <a:xfrm>
            <a:off x="3819429" y="6082505"/>
            <a:ext cx="2345799" cy="312179"/>
          </a:xfrm>
          <a:prstGeom prst="rect">
            <a:avLst/>
          </a:prstGeom>
          <a:noFill/>
          <a:ln>
            <a:noFill/>
          </a:ln>
        </p:spPr>
      </p:pic>
    </p:spTree>
    <p:extLst>
      <p:ext uri="{BB962C8B-B14F-4D97-AF65-F5344CB8AC3E}">
        <p14:creationId xmlns:p14="http://schemas.microsoft.com/office/powerpoint/2010/main" val="29507235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テキスト ボックス 10">
            <a:extLst>
              <a:ext uri="{FF2B5EF4-FFF2-40B4-BE49-F238E27FC236}">
                <a16:creationId xmlns:a16="http://schemas.microsoft.com/office/drawing/2014/main" id="{5FAAD49F-F2DE-49A0-A586-89D570C041E8}"/>
              </a:ext>
            </a:extLst>
          </p:cNvPr>
          <p:cNvSpPr txBox="1"/>
          <p:nvPr/>
        </p:nvSpPr>
        <p:spPr>
          <a:xfrm>
            <a:off x="1115590" y="1305496"/>
            <a:ext cx="7675985" cy="461665"/>
          </a:xfrm>
          <a:prstGeom prst="rect">
            <a:avLst/>
          </a:prstGeom>
          <a:noFill/>
        </p:spPr>
        <p:txBody>
          <a:bodyPr wrap="square" rtlCol="0">
            <a:spAutoFit/>
          </a:bodyPr>
          <a:lstStyle/>
          <a:p>
            <a:pPr algn="ctr" defTabSz="457200">
              <a:defRPr/>
            </a:pPr>
            <a:r>
              <a:rPr lang="ja-JP" altLang="en-US" sz="2400" dirty="0">
                <a:solidFill>
                  <a:prstClr val="black"/>
                </a:solidFill>
                <a:latin typeface="ＭＳ Ｐゴシック" panose="020B0600070205080204" pitchFamily="50" charset="-128"/>
                <a:ea typeface="ＭＳ Ｐゴシック" panose="020B0600070205080204" pitchFamily="50" charset="-128"/>
              </a:rPr>
              <a:t>「農業」から死亡・重傷事故はイメージできない？</a:t>
            </a:r>
          </a:p>
        </p:txBody>
      </p:sp>
      <p:grpSp>
        <p:nvGrpSpPr>
          <p:cNvPr id="10" name="グループ化 9">
            <a:extLst>
              <a:ext uri="{FF2B5EF4-FFF2-40B4-BE49-F238E27FC236}">
                <a16:creationId xmlns:a16="http://schemas.microsoft.com/office/drawing/2014/main" id="{1EB666D2-6CFE-40D3-9C88-E227CFB75FAE}"/>
              </a:ext>
            </a:extLst>
          </p:cNvPr>
          <p:cNvGrpSpPr/>
          <p:nvPr/>
        </p:nvGrpSpPr>
        <p:grpSpPr>
          <a:xfrm>
            <a:off x="415596" y="3721755"/>
            <a:ext cx="8954814" cy="1474811"/>
            <a:chOff x="30888" y="4338974"/>
            <a:chExt cx="8954814" cy="1474811"/>
          </a:xfrm>
        </p:grpSpPr>
        <p:sp>
          <p:nvSpPr>
            <p:cNvPr id="14" name="テキスト ボックス 13">
              <a:extLst>
                <a:ext uri="{FF2B5EF4-FFF2-40B4-BE49-F238E27FC236}">
                  <a16:creationId xmlns:a16="http://schemas.microsoft.com/office/drawing/2014/main" id="{D3175C0A-EE25-46D7-93AA-CAB18A063F84}"/>
                </a:ext>
              </a:extLst>
            </p:cNvPr>
            <p:cNvSpPr txBox="1"/>
            <p:nvPr/>
          </p:nvSpPr>
          <p:spPr>
            <a:xfrm>
              <a:off x="30888" y="4828900"/>
              <a:ext cx="8954814" cy="984885"/>
            </a:xfrm>
            <a:prstGeom prst="rect">
              <a:avLst/>
            </a:prstGeom>
            <a:noFill/>
          </p:spPr>
          <p:txBody>
            <a:bodyPr wrap="square" rtlCol="0">
              <a:spAutoFit/>
            </a:bodyPr>
            <a:lstStyle/>
            <a:p>
              <a:pPr algn="ctr" defTabSz="457200">
                <a:defRPr/>
              </a:pPr>
              <a:r>
                <a:rPr lang="ja-JP" altLang="en-US" sz="2400" dirty="0">
                  <a:solidFill>
                    <a:prstClr val="black"/>
                  </a:solidFill>
                  <a:latin typeface="ＭＳ Ｐゴシック" panose="020B0600070205080204" pitchFamily="50" charset="-128"/>
                  <a:ea typeface="ＭＳ Ｐゴシック" panose="020B0600070205080204" pitchFamily="50" charset="-128"/>
                </a:rPr>
                <a:t>しかし、多くの人々は「自分は大丈夫」、「事故は他人事」という認識</a:t>
              </a:r>
              <a:endParaRPr lang="en-US" altLang="ja-JP" sz="2400" dirty="0">
                <a:solidFill>
                  <a:prstClr val="black"/>
                </a:solidFill>
                <a:latin typeface="ＭＳ Ｐゴシック" panose="020B0600070205080204" pitchFamily="50" charset="-128"/>
                <a:ea typeface="ＭＳ Ｐゴシック" panose="020B0600070205080204" pitchFamily="50" charset="-128"/>
              </a:endParaRPr>
            </a:p>
            <a:p>
              <a:pPr algn="ctr" defTabSz="457200">
                <a:spcBef>
                  <a:spcPts val="1200"/>
                </a:spcBef>
                <a:defRPr/>
              </a:pPr>
              <a:r>
                <a:rPr lang="ja-JP" altLang="en-US" sz="2400" dirty="0">
                  <a:solidFill>
                    <a:prstClr val="black"/>
                  </a:solidFill>
                  <a:latin typeface="ＭＳ Ｐゴシック" panose="020B0600070205080204" pitchFamily="50" charset="-128"/>
                  <a:ea typeface="ＭＳ Ｐゴシック" panose="020B0600070205080204" pitchFamily="50" charset="-128"/>
                </a:rPr>
                <a:t>事故に遭って初めてその恐ろしさに気付くのが現実</a:t>
              </a:r>
              <a:endParaRPr lang="en-US" altLang="ja-JP" sz="2400" dirty="0">
                <a:solidFill>
                  <a:prstClr val="black"/>
                </a:solidFill>
                <a:latin typeface="ＭＳ Ｐゴシック" panose="020B0600070205080204" pitchFamily="50" charset="-128"/>
                <a:ea typeface="ＭＳ Ｐゴシック" panose="020B0600070205080204" pitchFamily="50" charset="-128"/>
              </a:endParaRPr>
            </a:p>
          </p:txBody>
        </p:sp>
        <p:sp>
          <p:nvSpPr>
            <p:cNvPr id="4" name="矢印: 下 3">
              <a:extLst>
                <a:ext uri="{FF2B5EF4-FFF2-40B4-BE49-F238E27FC236}">
                  <a16:creationId xmlns:a16="http://schemas.microsoft.com/office/drawing/2014/main" id="{AFE5DE68-7346-4654-AAC4-9F8A95EE1AA7}"/>
                </a:ext>
              </a:extLst>
            </p:cNvPr>
            <p:cNvSpPr/>
            <p:nvPr/>
          </p:nvSpPr>
          <p:spPr>
            <a:xfrm>
              <a:off x="3979534" y="4338974"/>
              <a:ext cx="1057523" cy="272175"/>
            </a:xfrm>
            <a:prstGeom prst="downArrow">
              <a:avLst/>
            </a:prstGeom>
            <a:solidFill>
              <a:srgbClr val="0099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dirty="0">
                <a:latin typeface="ＭＳ Ｐゴシック" panose="020B0600070205080204" pitchFamily="50" charset="-128"/>
                <a:ea typeface="ＭＳ Ｐゴシック" panose="020B0600070205080204" pitchFamily="50" charset="-128"/>
              </a:endParaRPr>
            </a:p>
          </p:txBody>
        </p:sp>
      </p:grpSp>
      <p:grpSp>
        <p:nvGrpSpPr>
          <p:cNvPr id="17" name="グループ化 16">
            <a:extLst>
              <a:ext uri="{FF2B5EF4-FFF2-40B4-BE49-F238E27FC236}">
                <a16:creationId xmlns:a16="http://schemas.microsoft.com/office/drawing/2014/main" id="{BED952BC-3EC7-437A-9DD9-83812F9CEC7B}"/>
              </a:ext>
            </a:extLst>
          </p:cNvPr>
          <p:cNvGrpSpPr/>
          <p:nvPr/>
        </p:nvGrpSpPr>
        <p:grpSpPr>
          <a:xfrm>
            <a:off x="1338370" y="2139969"/>
            <a:ext cx="7109266" cy="1017837"/>
            <a:chOff x="1338370" y="2139969"/>
            <a:chExt cx="7109266" cy="1017837"/>
          </a:xfrm>
        </p:grpSpPr>
        <p:sp>
          <p:nvSpPr>
            <p:cNvPr id="12" name="テキスト ボックス 11">
              <a:extLst>
                <a:ext uri="{FF2B5EF4-FFF2-40B4-BE49-F238E27FC236}">
                  <a16:creationId xmlns:a16="http://schemas.microsoft.com/office/drawing/2014/main" id="{819C2590-4DBB-41A7-AB6F-BD3730298C48}"/>
                </a:ext>
              </a:extLst>
            </p:cNvPr>
            <p:cNvSpPr txBox="1"/>
            <p:nvPr/>
          </p:nvSpPr>
          <p:spPr>
            <a:xfrm>
              <a:off x="1338370" y="2696141"/>
              <a:ext cx="7109266" cy="461665"/>
            </a:xfrm>
            <a:prstGeom prst="rect">
              <a:avLst/>
            </a:prstGeom>
            <a:noFill/>
          </p:spPr>
          <p:txBody>
            <a:bodyPr wrap="square" rtlCol="0">
              <a:spAutoFit/>
            </a:bodyPr>
            <a:lstStyle/>
            <a:p>
              <a:pPr algn="ctr" defTabSz="457200">
                <a:defRPr/>
              </a:pPr>
              <a:r>
                <a:rPr lang="ja-JP" altLang="en-US" sz="2400" dirty="0">
                  <a:solidFill>
                    <a:prstClr val="black"/>
                  </a:solidFill>
                  <a:latin typeface="ＭＳ Ｐゴシック" panose="020B0600070205080204" pitchFamily="50" charset="-128"/>
                </a:rPr>
                <a:t>実際は、今や誰</a:t>
              </a:r>
              <a:r>
                <a:rPr lang="ja-JP" altLang="en-US" sz="2400" dirty="0">
                  <a:solidFill>
                    <a:prstClr val="black"/>
                  </a:solidFill>
                  <a:latin typeface="ＭＳ Ｐゴシック" panose="020B0600070205080204" pitchFamily="50" charset="-128"/>
                  <a:ea typeface="ＭＳ Ｐゴシック" panose="020B0600070205080204" pitchFamily="50" charset="-128"/>
                </a:rPr>
                <a:t>の身に起きても不思議ではない状況</a:t>
              </a:r>
              <a:endParaRPr lang="en-US" altLang="ja-JP" sz="2400" dirty="0">
                <a:solidFill>
                  <a:prstClr val="black"/>
                </a:solidFill>
                <a:latin typeface="ＭＳ Ｐゴシック" panose="020B0600070205080204" pitchFamily="50" charset="-128"/>
                <a:ea typeface="ＭＳ Ｐゴシック" panose="020B0600070205080204" pitchFamily="50" charset="-128"/>
              </a:endParaRPr>
            </a:p>
          </p:txBody>
        </p:sp>
        <p:sp>
          <p:nvSpPr>
            <p:cNvPr id="18" name="矢印: 下 17">
              <a:extLst>
                <a:ext uri="{FF2B5EF4-FFF2-40B4-BE49-F238E27FC236}">
                  <a16:creationId xmlns:a16="http://schemas.microsoft.com/office/drawing/2014/main" id="{8283C0AD-801B-47F3-BAC1-A7918729F886}"/>
                </a:ext>
              </a:extLst>
            </p:cNvPr>
            <p:cNvSpPr/>
            <p:nvPr/>
          </p:nvSpPr>
          <p:spPr>
            <a:xfrm>
              <a:off x="4354566" y="2139969"/>
              <a:ext cx="1057523" cy="272175"/>
            </a:xfrm>
            <a:prstGeom prst="downArrow">
              <a:avLst/>
            </a:prstGeom>
            <a:solidFill>
              <a:srgbClr val="0099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latin typeface="HG丸ｺﾞｼｯｸM-PRO" panose="020F0600000000000000" pitchFamily="50" charset="-128"/>
                <a:ea typeface="HG丸ｺﾞｼｯｸM-PRO" panose="020F0600000000000000" pitchFamily="50" charset="-128"/>
              </a:endParaRPr>
            </a:p>
          </p:txBody>
        </p:sp>
      </p:grpSp>
      <p:sp>
        <p:nvSpPr>
          <p:cNvPr id="16" name="スライド番号プレースホルダー 15">
            <a:extLst>
              <a:ext uri="{FF2B5EF4-FFF2-40B4-BE49-F238E27FC236}">
                <a16:creationId xmlns:a16="http://schemas.microsoft.com/office/drawing/2014/main" id="{E1407E4A-D1D8-439C-8449-A5DE886ADCEC}"/>
              </a:ext>
            </a:extLst>
          </p:cNvPr>
          <p:cNvSpPr>
            <a:spLocks noGrp="1"/>
          </p:cNvSpPr>
          <p:nvPr>
            <p:ph type="sldNum" sz="quarter" idx="12"/>
          </p:nvPr>
        </p:nvSpPr>
        <p:spPr/>
        <p:txBody>
          <a:bodyPr/>
          <a:lstStyle/>
          <a:p>
            <a:r>
              <a:rPr kumimoji="1" lang="en-US" altLang="ja-JP" dirty="0"/>
              <a:t>1</a:t>
            </a:r>
            <a:endParaRPr kumimoji="1" lang="ja-JP" altLang="en-US" dirty="0"/>
          </a:p>
        </p:txBody>
      </p:sp>
      <p:sp>
        <p:nvSpPr>
          <p:cNvPr id="19" name="正方形/長方形 18">
            <a:extLst>
              <a:ext uri="{FF2B5EF4-FFF2-40B4-BE49-F238E27FC236}">
                <a16:creationId xmlns:a16="http://schemas.microsoft.com/office/drawing/2014/main" id="{B5767A7E-3FC3-4904-988E-5ECB71DC5052}"/>
              </a:ext>
            </a:extLst>
          </p:cNvPr>
          <p:cNvSpPr/>
          <p:nvPr/>
        </p:nvSpPr>
        <p:spPr>
          <a:xfrm>
            <a:off x="213005" y="722949"/>
            <a:ext cx="9360000" cy="72001"/>
          </a:xfrm>
          <a:prstGeom prst="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46" dirty="0"/>
          </a:p>
        </p:txBody>
      </p:sp>
      <p:cxnSp>
        <p:nvCxnSpPr>
          <p:cNvPr id="20" name="直線コネクタ 19">
            <a:extLst>
              <a:ext uri="{FF2B5EF4-FFF2-40B4-BE49-F238E27FC236}">
                <a16:creationId xmlns:a16="http://schemas.microsoft.com/office/drawing/2014/main" id="{7472A854-5545-4234-8E44-B3D81161EC27}"/>
              </a:ext>
            </a:extLst>
          </p:cNvPr>
          <p:cNvCxnSpPr>
            <a:cxnSpLocks/>
          </p:cNvCxnSpPr>
          <p:nvPr/>
        </p:nvCxnSpPr>
        <p:spPr>
          <a:xfrm flipV="1">
            <a:off x="213004" y="844862"/>
            <a:ext cx="9360000" cy="0"/>
          </a:xfrm>
          <a:prstGeom prst="line">
            <a:avLst/>
          </a:prstGeom>
          <a:ln w="38100">
            <a:solidFill>
              <a:srgbClr val="006600"/>
            </a:solidFill>
          </a:ln>
        </p:spPr>
        <p:style>
          <a:lnRef idx="1">
            <a:schemeClr val="accent1"/>
          </a:lnRef>
          <a:fillRef idx="0">
            <a:schemeClr val="accent1"/>
          </a:fillRef>
          <a:effectRef idx="0">
            <a:schemeClr val="accent1"/>
          </a:effectRef>
          <a:fontRef idx="minor">
            <a:schemeClr val="tx1"/>
          </a:fontRef>
        </p:style>
      </p:cxnSp>
      <p:sp>
        <p:nvSpPr>
          <p:cNvPr id="21" name="テキスト ボックス 20">
            <a:extLst>
              <a:ext uri="{FF2B5EF4-FFF2-40B4-BE49-F238E27FC236}">
                <a16:creationId xmlns:a16="http://schemas.microsoft.com/office/drawing/2014/main" id="{15B05C6B-0F40-4312-ADD8-EDA4B4817834}"/>
              </a:ext>
            </a:extLst>
          </p:cNvPr>
          <p:cNvSpPr txBox="1"/>
          <p:nvPr/>
        </p:nvSpPr>
        <p:spPr>
          <a:xfrm>
            <a:off x="213006" y="220322"/>
            <a:ext cx="9340646" cy="461665"/>
          </a:xfrm>
          <a:prstGeom prst="rect">
            <a:avLst/>
          </a:prstGeom>
          <a:noFill/>
        </p:spPr>
        <p:txBody>
          <a:bodyPr wrap="square" rtlCol="0">
            <a:spAutoFit/>
          </a:bodyPr>
          <a:lstStyle/>
          <a:p>
            <a:r>
              <a:rPr lang="en-US" altLang="ja-JP" sz="2400" dirty="0">
                <a:solidFill>
                  <a:srgbClr val="006600"/>
                </a:solidFill>
                <a:latin typeface="HGS創英角ｺﾞｼｯｸUB" panose="020B0900000000000000" pitchFamily="50" charset="-128"/>
                <a:ea typeface="HGS創英角ｺﾞｼｯｸUB" panose="020B0900000000000000" pitchFamily="50" charset="-128"/>
              </a:rPr>
              <a:t>Ⅰ</a:t>
            </a:r>
            <a:r>
              <a:rPr lang="ja-JP" altLang="en-US" sz="2400" dirty="0">
                <a:solidFill>
                  <a:srgbClr val="006600"/>
                </a:solidFill>
                <a:latin typeface="HGS創英角ｺﾞｼｯｸUB" panose="020B0900000000000000" pitchFamily="50" charset="-128"/>
                <a:ea typeface="HGS創英角ｺﾞｼｯｸUB" panose="020B0900000000000000" pitchFamily="50" charset="-128"/>
              </a:rPr>
              <a:t>　農作業事故は、あなただけではなく、家族や地域にダメージ</a:t>
            </a:r>
          </a:p>
        </p:txBody>
      </p:sp>
    </p:spTree>
    <p:extLst>
      <p:ext uri="{BB962C8B-B14F-4D97-AF65-F5344CB8AC3E}">
        <p14:creationId xmlns:p14="http://schemas.microsoft.com/office/powerpoint/2010/main" val="715956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テキスト ボックス 28">
            <a:extLst>
              <a:ext uri="{FF2B5EF4-FFF2-40B4-BE49-F238E27FC236}">
                <a16:creationId xmlns:a16="http://schemas.microsoft.com/office/drawing/2014/main" id="{FA52F5F8-52FB-4AE5-AEC3-6A0E32227EFA}"/>
              </a:ext>
            </a:extLst>
          </p:cNvPr>
          <p:cNvSpPr txBox="1"/>
          <p:nvPr/>
        </p:nvSpPr>
        <p:spPr>
          <a:xfrm>
            <a:off x="106806" y="4145600"/>
            <a:ext cx="8189880" cy="2092881"/>
          </a:xfrm>
          <a:prstGeom prst="rect">
            <a:avLst/>
          </a:prstGeom>
          <a:noFill/>
        </p:spPr>
        <p:txBody>
          <a:bodyPr wrap="square" rtlCol="0">
            <a:spAutoFit/>
          </a:bodyPr>
          <a:lstStyle/>
          <a:p>
            <a:r>
              <a:rPr lang="en-US" altLang="ja-JP" sz="2400" dirty="0">
                <a:latin typeface="+mn-ea"/>
              </a:rPr>
              <a:t>【</a:t>
            </a:r>
            <a:r>
              <a:rPr lang="ja-JP" altLang="en-US" sz="2400" dirty="0">
                <a:latin typeface="+mn-ea"/>
              </a:rPr>
              <a:t>事故の原因</a:t>
            </a:r>
            <a:r>
              <a:rPr lang="en-US" altLang="ja-JP" sz="2400" dirty="0">
                <a:latin typeface="+mn-ea"/>
              </a:rPr>
              <a:t>】</a:t>
            </a:r>
          </a:p>
          <a:p>
            <a:r>
              <a:rPr lang="ja-JP" altLang="en-US" sz="2400" dirty="0">
                <a:latin typeface="+mn-ea"/>
              </a:rPr>
              <a:t>　・　トラクターの前輪を畑に隣接する道路（段差１０ｃｍ）に</a:t>
            </a:r>
            <a:endParaRPr lang="en-US" altLang="ja-JP" sz="2400" dirty="0">
              <a:latin typeface="+mn-ea"/>
            </a:endParaRPr>
          </a:p>
          <a:p>
            <a:r>
              <a:rPr lang="ja-JP" altLang="en-US" sz="2400" dirty="0">
                <a:latin typeface="+mn-ea"/>
              </a:rPr>
              <a:t>　　　乗り上げて停車したが、駐車ブレーキをかけずに降車した</a:t>
            </a:r>
            <a:endParaRPr lang="en-US" altLang="ja-JP" sz="2400" dirty="0">
              <a:latin typeface="+mn-ea"/>
            </a:endParaRPr>
          </a:p>
          <a:p>
            <a:pPr>
              <a:spcBef>
                <a:spcPts val="600"/>
              </a:spcBef>
            </a:pPr>
            <a:r>
              <a:rPr lang="ja-JP" altLang="en-US" sz="2400" dirty="0">
                <a:latin typeface="+mn-ea"/>
              </a:rPr>
              <a:t>　・　降車の際にエンジンと</a:t>
            </a:r>
            <a:r>
              <a:rPr lang="en-US" altLang="ja-JP" sz="2400" dirty="0">
                <a:latin typeface="+mn-ea"/>
              </a:rPr>
              <a:t>PTO</a:t>
            </a:r>
            <a:r>
              <a:rPr lang="ja-JP" altLang="en-US" sz="2400" dirty="0">
                <a:latin typeface="+mn-ea"/>
              </a:rPr>
              <a:t>クラッチを切らなかった</a:t>
            </a:r>
            <a:endParaRPr lang="en-US" altLang="ja-JP" sz="2400" dirty="0">
              <a:latin typeface="+mn-ea"/>
            </a:endParaRPr>
          </a:p>
          <a:p>
            <a:pPr>
              <a:spcBef>
                <a:spcPts val="600"/>
              </a:spcBef>
            </a:pPr>
            <a:r>
              <a:rPr lang="ja-JP" altLang="en-US" sz="2400" dirty="0">
                <a:latin typeface="+mn-ea"/>
              </a:rPr>
              <a:t>　・　ロータリーも上げた状態だった</a:t>
            </a:r>
            <a:endParaRPr lang="en-US" altLang="ja-JP" sz="2400" dirty="0">
              <a:latin typeface="+mn-ea"/>
            </a:endParaRPr>
          </a:p>
        </p:txBody>
      </p:sp>
      <p:sp>
        <p:nvSpPr>
          <p:cNvPr id="4" name="正方形/長方形 3">
            <a:extLst>
              <a:ext uri="{FF2B5EF4-FFF2-40B4-BE49-F238E27FC236}">
                <a16:creationId xmlns:a16="http://schemas.microsoft.com/office/drawing/2014/main" id="{3F80B5CB-2623-4B4B-A429-24A0EC380B65}"/>
              </a:ext>
            </a:extLst>
          </p:cNvPr>
          <p:cNvSpPr/>
          <p:nvPr/>
        </p:nvSpPr>
        <p:spPr>
          <a:xfrm>
            <a:off x="213005" y="722949"/>
            <a:ext cx="9360000" cy="72001"/>
          </a:xfrm>
          <a:prstGeom prst="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46" dirty="0"/>
          </a:p>
        </p:txBody>
      </p:sp>
      <p:cxnSp>
        <p:nvCxnSpPr>
          <p:cNvPr id="6" name="直線コネクタ 5">
            <a:extLst>
              <a:ext uri="{FF2B5EF4-FFF2-40B4-BE49-F238E27FC236}">
                <a16:creationId xmlns:a16="http://schemas.microsoft.com/office/drawing/2014/main" id="{06B9FBE1-87D6-4042-97B8-541A8A702AB1}"/>
              </a:ext>
            </a:extLst>
          </p:cNvPr>
          <p:cNvCxnSpPr>
            <a:cxnSpLocks/>
          </p:cNvCxnSpPr>
          <p:nvPr/>
        </p:nvCxnSpPr>
        <p:spPr>
          <a:xfrm flipV="1">
            <a:off x="213004" y="844862"/>
            <a:ext cx="9360000" cy="0"/>
          </a:xfrm>
          <a:prstGeom prst="line">
            <a:avLst/>
          </a:prstGeom>
          <a:ln w="38100">
            <a:solidFill>
              <a:srgbClr val="006600"/>
            </a:solidFill>
          </a:ln>
        </p:spPr>
        <p:style>
          <a:lnRef idx="1">
            <a:schemeClr val="accent1"/>
          </a:lnRef>
          <a:fillRef idx="0">
            <a:schemeClr val="accent1"/>
          </a:fillRef>
          <a:effectRef idx="0">
            <a:schemeClr val="accent1"/>
          </a:effectRef>
          <a:fontRef idx="minor">
            <a:schemeClr val="tx1"/>
          </a:fontRef>
        </p:style>
      </p:cxnSp>
      <p:sp>
        <p:nvSpPr>
          <p:cNvPr id="7" name="テキスト ボックス 6">
            <a:extLst>
              <a:ext uri="{FF2B5EF4-FFF2-40B4-BE49-F238E27FC236}">
                <a16:creationId xmlns:a16="http://schemas.microsoft.com/office/drawing/2014/main" id="{2793165F-5BC4-4489-BDF9-1C9D505DB81D}"/>
              </a:ext>
            </a:extLst>
          </p:cNvPr>
          <p:cNvSpPr txBox="1"/>
          <p:nvPr/>
        </p:nvSpPr>
        <p:spPr>
          <a:xfrm>
            <a:off x="213006" y="220322"/>
            <a:ext cx="9340646" cy="461665"/>
          </a:xfrm>
          <a:prstGeom prst="rect">
            <a:avLst/>
          </a:prstGeom>
          <a:noFill/>
        </p:spPr>
        <p:txBody>
          <a:bodyPr wrap="square" rtlCol="0">
            <a:spAutoFit/>
          </a:bodyPr>
          <a:lstStyle/>
          <a:p>
            <a:r>
              <a:rPr lang="en-US" altLang="ja-JP" sz="2400" dirty="0">
                <a:solidFill>
                  <a:srgbClr val="006600"/>
                </a:solidFill>
                <a:latin typeface="HGS創英角ｺﾞｼｯｸUB" panose="020B0900000000000000" pitchFamily="50" charset="-128"/>
                <a:ea typeface="HGS創英角ｺﾞｼｯｸUB" panose="020B0900000000000000" pitchFamily="50" charset="-128"/>
              </a:rPr>
              <a:t>Ⅰ</a:t>
            </a:r>
            <a:r>
              <a:rPr lang="ja-JP" altLang="en-US" sz="2400" dirty="0">
                <a:solidFill>
                  <a:srgbClr val="006600"/>
                </a:solidFill>
                <a:latin typeface="HGS創英角ｺﾞｼｯｸUB" panose="020B0900000000000000" pitchFamily="50" charset="-128"/>
                <a:ea typeface="HGS創英角ｺﾞｼｯｸUB" panose="020B0900000000000000" pitchFamily="50" charset="-128"/>
              </a:rPr>
              <a:t>　農作業事故は、あなただけではなく、家族や地域にダメージ</a:t>
            </a:r>
          </a:p>
        </p:txBody>
      </p:sp>
      <p:sp>
        <p:nvSpPr>
          <p:cNvPr id="8" name="テキスト ボックス 7">
            <a:extLst>
              <a:ext uri="{FF2B5EF4-FFF2-40B4-BE49-F238E27FC236}">
                <a16:creationId xmlns:a16="http://schemas.microsoft.com/office/drawing/2014/main" id="{73B5CB0C-DF3F-4794-A5E0-EC6E1A64DC83}"/>
              </a:ext>
            </a:extLst>
          </p:cNvPr>
          <p:cNvSpPr txBox="1"/>
          <p:nvPr/>
        </p:nvSpPr>
        <p:spPr>
          <a:xfrm>
            <a:off x="106806" y="855511"/>
            <a:ext cx="5323421" cy="461665"/>
          </a:xfrm>
          <a:prstGeom prst="rect">
            <a:avLst/>
          </a:prstGeom>
          <a:noFill/>
        </p:spPr>
        <p:txBody>
          <a:bodyPr wrap="square" rtlCol="0">
            <a:spAutoFit/>
          </a:bodyPr>
          <a:lstStyle/>
          <a:p>
            <a:r>
              <a:rPr lang="ja-JP" altLang="en-US" sz="2400" dirty="0">
                <a:latin typeface="+mn-ea"/>
              </a:rPr>
              <a:t>○　被災者の想いを知ってください</a:t>
            </a:r>
          </a:p>
        </p:txBody>
      </p:sp>
      <p:pic>
        <p:nvPicPr>
          <p:cNvPr id="52" name="図 51">
            <a:extLst>
              <a:ext uri="{FF2B5EF4-FFF2-40B4-BE49-F238E27FC236}">
                <a16:creationId xmlns:a16="http://schemas.microsoft.com/office/drawing/2014/main" id="{FFB84812-31C5-41EE-9C12-8FE60BF5D706}"/>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bwMode="auto">
          <a:xfrm>
            <a:off x="7790177" y="979312"/>
            <a:ext cx="2115823" cy="3529591"/>
          </a:xfrm>
          <a:prstGeom prst="rect">
            <a:avLst/>
          </a:prstGeom>
          <a:noFill/>
          <a:ln w="9525">
            <a:noFill/>
            <a:miter lim="800000"/>
            <a:headEnd/>
            <a:tailEnd/>
          </a:ln>
        </p:spPr>
      </p:pic>
      <p:sp>
        <p:nvSpPr>
          <p:cNvPr id="9" name="テキスト ボックス 8">
            <a:extLst>
              <a:ext uri="{FF2B5EF4-FFF2-40B4-BE49-F238E27FC236}">
                <a16:creationId xmlns:a16="http://schemas.microsoft.com/office/drawing/2014/main" id="{3DDE3649-4963-47ED-BF63-71F32085D0F5}"/>
              </a:ext>
            </a:extLst>
          </p:cNvPr>
          <p:cNvSpPr txBox="1"/>
          <p:nvPr/>
        </p:nvSpPr>
        <p:spPr>
          <a:xfrm>
            <a:off x="613314" y="1364586"/>
            <a:ext cx="7176863" cy="2616101"/>
          </a:xfrm>
          <a:prstGeom prst="rect">
            <a:avLst/>
          </a:prstGeom>
          <a:noFill/>
        </p:spPr>
        <p:txBody>
          <a:bodyPr wrap="square" rtlCol="0">
            <a:spAutoFit/>
          </a:bodyPr>
          <a:lstStyle/>
          <a:p>
            <a:r>
              <a:rPr lang="ja-JP" altLang="en-US" sz="2400" dirty="0">
                <a:latin typeface="+mn-ea"/>
              </a:rPr>
              <a:t>Ａ県在住　当時</a:t>
            </a:r>
            <a:r>
              <a:rPr lang="en-US" altLang="ja-JP" sz="2400" dirty="0">
                <a:latin typeface="+mn-ea"/>
              </a:rPr>
              <a:t>50</a:t>
            </a:r>
            <a:r>
              <a:rPr lang="ja-JP" altLang="en-US" sz="2400" dirty="0">
                <a:latin typeface="+mn-ea"/>
              </a:rPr>
              <a:t>歳代の男性</a:t>
            </a:r>
            <a:endParaRPr lang="en-US" altLang="ja-JP" sz="2400" dirty="0">
              <a:latin typeface="+mn-ea"/>
            </a:endParaRPr>
          </a:p>
          <a:p>
            <a:pPr>
              <a:spcBef>
                <a:spcPts val="1200"/>
              </a:spcBef>
            </a:pPr>
            <a:r>
              <a:rPr lang="ja-JP" altLang="en-US" sz="2400" dirty="0">
                <a:latin typeface="+mn-ea"/>
              </a:rPr>
              <a:t>トラクターから降りて、その後ろで作業していたところ、後ずさりしてきたトラクターのロータリーに右脚を巻き込まれた</a:t>
            </a:r>
            <a:endParaRPr lang="en-US" altLang="ja-JP" sz="2400" dirty="0">
              <a:latin typeface="+mn-ea"/>
            </a:endParaRPr>
          </a:p>
          <a:p>
            <a:pPr>
              <a:spcBef>
                <a:spcPts val="1200"/>
              </a:spcBef>
            </a:pPr>
            <a:r>
              <a:rPr lang="ja-JP" altLang="en-US" sz="2400" dirty="0">
                <a:latin typeface="+mn-ea"/>
              </a:rPr>
              <a:t>４箇所を開放骨折、筋肉欠損を負い、１年の入院後、右脚の感覚が全くなくなり、自律歩行不能</a:t>
            </a:r>
          </a:p>
        </p:txBody>
      </p:sp>
      <p:sp>
        <p:nvSpPr>
          <p:cNvPr id="13" name="テキスト ボックス 12">
            <a:extLst>
              <a:ext uri="{FF2B5EF4-FFF2-40B4-BE49-F238E27FC236}">
                <a16:creationId xmlns:a16="http://schemas.microsoft.com/office/drawing/2014/main" id="{D410F925-123E-4007-A6EB-3153B784DD75}"/>
              </a:ext>
            </a:extLst>
          </p:cNvPr>
          <p:cNvSpPr txBox="1"/>
          <p:nvPr/>
        </p:nvSpPr>
        <p:spPr>
          <a:xfrm>
            <a:off x="8006286" y="4527703"/>
            <a:ext cx="1683603" cy="646331"/>
          </a:xfrm>
          <a:prstGeom prst="rect">
            <a:avLst/>
          </a:prstGeom>
          <a:noFill/>
        </p:spPr>
        <p:txBody>
          <a:bodyPr wrap="square" rtlCol="0">
            <a:spAutoFit/>
          </a:bodyPr>
          <a:lstStyle/>
          <a:p>
            <a:pPr algn="ctr"/>
            <a:r>
              <a:rPr lang="ja-JP" altLang="en-US" dirty="0"/>
              <a:t>実際の負傷の様子</a:t>
            </a:r>
          </a:p>
        </p:txBody>
      </p:sp>
      <p:sp>
        <p:nvSpPr>
          <p:cNvPr id="2" name="スライド番号プレースホルダー 1">
            <a:extLst>
              <a:ext uri="{FF2B5EF4-FFF2-40B4-BE49-F238E27FC236}">
                <a16:creationId xmlns:a16="http://schemas.microsoft.com/office/drawing/2014/main" id="{8320D050-826D-47DF-8C5D-217B47FE5FAC}"/>
              </a:ext>
            </a:extLst>
          </p:cNvPr>
          <p:cNvSpPr>
            <a:spLocks noGrp="1"/>
          </p:cNvSpPr>
          <p:nvPr>
            <p:ph type="sldNum" sz="quarter" idx="12"/>
          </p:nvPr>
        </p:nvSpPr>
        <p:spPr/>
        <p:txBody>
          <a:bodyPr/>
          <a:lstStyle/>
          <a:p>
            <a:r>
              <a:rPr kumimoji="1" lang="ja-JP" altLang="en-US" dirty="0"/>
              <a:t>２</a:t>
            </a:r>
          </a:p>
        </p:txBody>
      </p:sp>
    </p:spTree>
    <p:extLst>
      <p:ext uri="{BB962C8B-B14F-4D97-AF65-F5344CB8AC3E}">
        <p14:creationId xmlns:p14="http://schemas.microsoft.com/office/powerpoint/2010/main" val="1304249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テキスト ボックス 28">
            <a:extLst>
              <a:ext uri="{FF2B5EF4-FFF2-40B4-BE49-F238E27FC236}">
                <a16:creationId xmlns:a16="http://schemas.microsoft.com/office/drawing/2014/main" id="{FA52F5F8-52FB-4AE5-AEC3-6A0E32227EFA}"/>
              </a:ext>
            </a:extLst>
          </p:cNvPr>
          <p:cNvSpPr txBox="1"/>
          <p:nvPr/>
        </p:nvSpPr>
        <p:spPr>
          <a:xfrm>
            <a:off x="397310" y="1284781"/>
            <a:ext cx="8439123" cy="1890261"/>
          </a:xfrm>
          <a:prstGeom prst="rect">
            <a:avLst/>
          </a:prstGeom>
          <a:noFill/>
        </p:spPr>
        <p:txBody>
          <a:bodyPr wrap="square" rtlCol="0">
            <a:spAutoFit/>
          </a:bodyPr>
          <a:lstStyle/>
          <a:p>
            <a:pPr>
              <a:lnSpc>
                <a:spcPts val="692"/>
              </a:lnSpc>
            </a:pPr>
            <a:endParaRPr lang="en-US" altLang="ja-JP" sz="2400" dirty="0">
              <a:latin typeface="+mn-ea"/>
            </a:endParaRPr>
          </a:p>
          <a:p>
            <a:r>
              <a:rPr lang="en-US" altLang="ja-JP" sz="2400" dirty="0">
                <a:latin typeface="+mn-ea"/>
              </a:rPr>
              <a:t>【</a:t>
            </a:r>
            <a:r>
              <a:rPr lang="ja-JP" altLang="en-US" sz="2400" dirty="0">
                <a:latin typeface="+mn-ea"/>
              </a:rPr>
              <a:t>被災者ご本人のコメント</a:t>
            </a:r>
            <a:r>
              <a:rPr lang="en-US" altLang="ja-JP" sz="2400" dirty="0">
                <a:latin typeface="+mn-ea"/>
              </a:rPr>
              <a:t>】</a:t>
            </a:r>
          </a:p>
          <a:p>
            <a:pPr marL="125289" indent="-125289">
              <a:spcBef>
                <a:spcPts val="600"/>
              </a:spcBef>
            </a:pPr>
            <a:r>
              <a:rPr lang="ja-JP" altLang="en-US" sz="2400" dirty="0">
                <a:latin typeface="+mn-ea"/>
              </a:rPr>
              <a:t>　「事故が起きるまで、全く危険の予測がつかなかった。</a:t>
            </a:r>
            <a:r>
              <a:rPr lang="ja-JP" altLang="en-US" sz="2400" u="heavy" dirty="0">
                <a:uFill>
                  <a:solidFill>
                    <a:srgbClr val="FF0000"/>
                  </a:solidFill>
                </a:uFill>
                <a:latin typeface="+mn-ea"/>
              </a:rPr>
              <a:t>普段通りの作業なので慣れており、危険はない</a:t>
            </a:r>
            <a:r>
              <a:rPr lang="ja-JP" altLang="en-US" sz="2400" dirty="0">
                <a:latin typeface="+mn-ea"/>
              </a:rPr>
              <a:t>ものと思っていた。」</a:t>
            </a:r>
            <a:endParaRPr lang="en-US" altLang="ja-JP" sz="2400" dirty="0">
              <a:latin typeface="+mn-ea"/>
            </a:endParaRPr>
          </a:p>
          <a:p>
            <a:pPr marL="125289" indent="-125289">
              <a:spcBef>
                <a:spcPts val="1200"/>
              </a:spcBef>
            </a:pPr>
            <a:r>
              <a:rPr lang="ja-JP" altLang="en-US" sz="2400" dirty="0">
                <a:latin typeface="+mn-ea"/>
              </a:rPr>
              <a:t>　「このような事故がこれ以上、起きないで欲しい」</a:t>
            </a:r>
            <a:endParaRPr lang="en-US" altLang="ja-JP" sz="2400" dirty="0">
              <a:latin typeface="+mn-ea"/>
            </a:endParaRPr>
          </a:p>
        </p:txBody>
      </p:sp>
      <p:sp>
        <p:nvSpPr>
          <p:cNvPr id="4" name="正方形/長方形 3">
            <a:extLst>
              <a:ext uri="{FF2B5EF4-FFF2-40B4-BE49-F238E27FC236}">
                <a16:creationId xmlns:a16="http://schemas.microsoft.com/office/drawing/2014/main" id="{3F80B5CB-2623-4B4B-A429-24A0EC380B65}"/>
              </a:ext>
            </a:extLst>
          </p:cNvPr>
          <p:cNvSpPr/>
          <p:nvPr/>
        </p:nvSpPr>
        <p:spPr>
          <a:xfrm>
            <a:off x="213005" y="722949"/>
            <a:ext cx="9360000" cy="72001"/>
          </a:xfrm>
          <a:prstGeom prst="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46" dirty="0"/>
          </a:p>
        </p:txBody>
      </p:sp>
      <p:cxnSp>
        <p:nvCxnSpPr>
          <p:cNvPr id="6" name="直線コネクタ 5">
            <a:extLst>
              <a:ext uri="{FF2B5EF4-FFF2-40B4-BE49-F238E27FC236}">
                <a16:creationId xmlns:a16="http://schemas.microsoft.com/office/drawing/2014/main" id="{06B9FBE1-87D6-4042-97B8-541A8A702AB1}"/>
              </a:ext>
            </a:extLst>
          </p:cNvPr>
          <p:cNvCxnSpPr>
            <a:cxnSpLocks/>
          </p:cNvCxnSpPr>
          <p:nvPr/>
        </p:nvCxnSpPr>
        <p:spPr>
          <a:xfrm flipV="1">
            <a:off x="213004" y="844862"/>
            <a:ext cx="9360000" cy="0"/>
          </a:xfrm>
          <a:prstGeom prst="line">
            <a:avLst/>
          </a:prstGeom>
          <a:ln w="38100">
            <a:solidFill>
              <a:srgbClr val="006600"/>
            </a:solidFill>
          </a:ln>
        </p:spPr>
        <p:style>
          <a:lnRef idx="1">
            <a:schemeClr val="accent1"/>
          </a:lnRef>
          <a:fillRef idx="0">
            <a:schemeClr val="accent1"/>
          </a:fillRef>
          <a:effectRef idx="0">
            <a:schemeClr val="accent1"/>
          </a:effectRef>
          <a:fontRef idx="minor">
            <a:schemeClr val="tx1"/>
          </a:fontRef>
        </p:style>
      </p:cxnSp>
      <p:sp>
        <p:nvSpPr>
          <p:cNvPr id="7" name="テキスト ボックス 6">
            <a:extLst>
              <a:ext uri="{FF2B5EF4-FFF2-40B4-BE49-F238E27FC236}">
                <a16:creationId xmlns:a16="http://schemas.microsoft.com/office/drawing/2014/main" id="{2793165F-5BC4-4489-BDF9-1C9D505DB81D}"/>
              </a:ext>
            </a:extLst>
          </p:cNvPr>
          <p:cNvSpPr txBox="1"/>
          <p:nvPr/>
        </p:nvSpPr>
        <p:spPr>
          <a:xfrm>
            <a:off x="213006" y="220322"/>
            <a:ext cx="9340646" cy="461665"/>
          </a:xfrm>
          <a:prstGeom prst="rect">
            <a:avLst/>
          </a:prstGeom>
          <a:noFill/>
        </p:spPr>
        <p:txBody>
          <a:bodyPr wrap="square" rtlCol="0">
            <a:spAutoFit/>
          </a:bodyPr>
          <a:lstStyle/>
          <a:p>
            <a:r>
              <a:rPr lang="en-US" altLang="ja-JP" sz="2400" dirty="0">
                <a:solidFill>
                  <a:srgbClr val="006600"/>
                </a:solidFill>
                <a:latin typeface="HGS創英角ｺﾞｼｯｸUB" panose="020B0900000000000000" pitchFamily="50" charset="-128"/>
                <a:ea typeface="HGS創英角ｺﾞｼｯｸUB" panose="020B0900000000000000" pitchFamily="50" charset="-128"/>
              </a:rPr>
              <a:t>Ⅰ</a:t>
            </a:r>
            <a:r>
              <a:rPr lang="ja-JP" altLang="en-US" sz="2400" dirty="0">
                <a:solidFill>
                  <a:srgbClr val="006600"/>
                </a:solidFill>
                <a:latin typeface="HGS創英角ｺﾞｼｯｸUB" panose="020B0900000000000000" pitchFamily="50" charset="-128"/>
                <a:ea typeface="HGS創英角ｺﾞｼｯｸUB" panose="020B0900000000000000" pitchFamily="50" charset="-128"/>
              </a:rPr>
              <a:t>　農作業事故は、あなただけではなく、家族や地域にダメージ</a:t>
            </a:r>
          </a:p>
        </p:txBody>
      </p:sp>
      <p:sp>
        <p:nvSpPr>
          <p:cNvPr id="53" name="テキスト ボックス 52">
            <a:extLst>
              <a:ext uri="{FF2B5EF4-FFF2-40B4-BE49-F238E27FC236}">
                <a16:creationId xmlns:a16="http://schemas.microsoft.com/office/drawing/2014/main" id="{9781D393-D105-4510-9BE1-ADDB3A1BF908}"/>
              </a:ext>
            </a:extLst>
          </p:cNvPr>
          <p:cNvSpPr txBox="1"/>
          <p:nvPr/>
        </p:nvSpPr>
        <p:spPr>
          <a:xfrm>
            <a:off x="106806" y="3828018"/>
            <a:ext cx="4055291" cy="1569660"/>
          </a:xfrm>
          <a:prstGeom prst="rect">
            <a:avLst/>
          </a:prstGeom>
          <a:solidFill>
            <a:srgbClr val="CCECFF"/>
          </a:solidFill>
        </p:spPr>
        <p:txBody>
          <a:bodyPr wrap="square" rtlCol="0">
            <a:spAutoFit/>
          </a:bodyPr>
          <a:lstStyle/>
          <a:p>
            <a:r>
              <a:rPr lang="ja-JP" altLang="en-US" sz="2400" dirty="0">
                <a:latin typeface="+mn-ea"/>
              </a:rPr>
              <a:t>露地野菜中心、約２</a:t>
            </a:r>
            <a:r>
              <a:rPr lang="en-US" altLang="ja-JP" sz="2400" dirty="0">
                <a:latin typeface="+mn-ea"/>
              </a:rPr>
              <a:t>ha</a:t>
            </a:r>
            <a:r>
              <a:rPr lang="ja-JP" altLang="en-US" sz="2400" dirty="0">
                <a:latin typeface="+mn-ea"/>
              </a:rPr>
              <a:t>経営</a:t>
            </a:r>
            <a:endParaRPr lang="en-US" altLang="ja-JP" sz="2400" dirty="0">
              <a:latin typeface="+mn-ea"/>
            </a:endParaRPr>
          </a:p>
          <a:p>
            <a:r>
              <a:rPr lang="en-US" altLang="ja-JP" sz="2400" dirty="0">
                <a:latin typeface="+mn-ea"/>
              </a:rPr>
              <a:t>JA</a:t>
            </a:r>
            <a:r>
              <a:rPr lang="ja-JP" altLang="en-US" sz="2400" dirty="0">
                <a:latin typeface="+mn-ea"/>
              </a:rPr>
              <a:t>の部会長等を歴任し、地元ラジオへの出演経験もある地域の中心的存在</a:t>
            </a:r>
            <a:endParaRPr lang="en-US" altLang="ja-JP" sz="2400" dirty="0">
              <a:latin typeface="+mn-ea"/>
            </a:endParaRPr>
          </a:p>
        </p:txBody>
      </p:sp>
      <p:sp>
        <p:nvSpPr>
          <p:cNvPr id="2" name="スライド番号プレースホルダー 1">
            <a:extLst>
              <a:ext uri="{FF2B5EF4-FFF2-40B4-BE49-F238E27FC236}">
                <a16:creationId xmlns:a16="http://schemas.microsoft.com/office/drawing/2014/main" id="{8320D050-826D-47DF-8C5D-217B47FE5FAC}"/>
              </a:ext>
            </a:extLst>
          </p:cNvPr>
          <p:cNvSpPr>
            <a:spLocks noGrp="1"/>
          </p:cNvSpPr>
          <p:nvPr>
            <p:ph type="sldNum" sz="quarter" idx="12"/>
          </p:nvPr>
        </p:nvSpPr>
        <p:spPr/>
        <p:txBody>
          <a:bodyPr/>
          <a:lstStyle/>
          <a:p>
            <a:r>
              <a:rPr kumimoji="1" lang="ja-JP" altLang="en-US" dirty="0"/>
              <a:t>３</a:t>
            </a:r>
          </a:p>
        </p:txBody>
      </p:sp>
      <p:sp>
        <p:nvSpPr>
          <p:cNvPr id="18" name="テキスト ボックス 17">
            <a:extLst>
              <a:ext uri="{FF2B5EF4-FFF2-40B4-BE49-F238E27FC236}">
                <a16:creationId xmlns:a16="http://schemas.microsoft.com/office/drawing/2014/main" id="{86FF6E30-7DEC-4277-97A4-664FD984E3D3}"/>
              </a:ext>
            </a:extLst>
          </p:cNvPr>
          <p:cNvSpPr txBox="1"/>
          <p:nvPr/>
        </p:nvSpPr>
        <p:spPr>
          <a:xfrm>
            <a:off x="106806" y="855511"/>
            <a:ext cx="5323421" cy="461665"/>
          </a:xfrm>
          <a:prstGeom prst="rect">
            <a:avLst/>
          </a:prstGeom>
          <a:noFill/>
        </p:spPr>
        <p:txBody>
          <a:bodyPr wrap="square" rtlCol="0">
            <a:spAutoFit/>
          </a:bodyPr>
          <a:lstStyle/>
          <a:p>
            <a:r>
              <a:rPr lang="ja-JP" altLang="en-US" sz="2400" dirty="0">
                <a:latin typeface="+mn-ea"/>
              </a:rPr>
              <a:t>○　被災者の想いを知ってください</a:t>
            </a:r>
          </a:p>
        </p:txBody>
      </p:sp>
      <p:grpSp>
        <p:nvGrpSpPr>
          <p:cNvPr id="9" name="グループ化 8">
            <a:extLst>
              <a:ext uri="{FF2B5EF4-FFF2-40B4-BE49-F238E27FC236}">
                <a16:creationId xmlns:a16="http://schemas.microsoft.com/office/drawing/2014/main" id="{F4D4FD96-E685-46D3-B338-7A1E753A6F2E}"/>
              </a:ext>
            </a:extLst>
          </p:cNvPr>
          <p:cNvGrpSpPr/>
          <p:nvPr/>
        </p:nvGrpSpPr>
        <p:grpSpPr>
          <a:xfrm>
            <a:off x="4272975" y="3718828"/>
            <a:ext cx="5300029" cy="711419"/>
            <a:chOff x="4272975" y="3718828"/>
            <a:chExt cx="5300029" cy="711419"/>
          </a:xfrm>
        </p:grpSpPr>
        <p:sp>
          <p:nvSpPr>
            <p:cNvPr id="35" name="テキスト ボックス 34">
              <a:extLst>
                <a:ext uri="{FF2B5EF4-FFF2-40B4-BE49-F238E27FC236}">
                  <a16:creationId xmlns:a16="http://schemas.microsoft.com/office/drawing/2014/main" id="{83D4D8E5-E809-4DE1-9D1F-B2EA0F6BF55C}"/>
                </a:ext>
              </a:extLst>
            </p:cNvPr>
            <p:cNvSpPr txBox="1"/>
            <p:nvPr/>
          </p:nvSpPr>
          <p:spPr>
            <a:xfrm>
              <a:off x="4611461" y="3800449"/>
              <a:ext cx="4961543" cy="523220"/>
            </a:xfrm>
            <a:prstGeom prst="rect">
              <a:avLst/>
            </a:prstGeom>
            <a:noFill/>
          </p:spPr>
          <p:txBody>
            <a:bodyPr wrap="square" rtlCol="0">
              <a:spAutoFit/>
            </a:bodyPr>
            <a:lstStyle/>
            <a:p>
              <a:r>
                <a:rPr lang="ja-JP" altLang="en-US" sz="2800" dirty="0">
                  <a:solidFill>
                    <a:srgbClr val="FF0000"/>
                  </a:solidFill>
                  <a:latin typeface="+mn-ea"/>
                </a:rPr>
                <a:t>事故をきっかけにご本人は</a:t>
              </a:r>
              <a:r>
                <a:rPr lang="ja-JP" altLang="en-US" sz="2800" u="sng" dirty="0">
                  <a:solidFill>
                    <a:srgbClr val="FF0000"/>
                  </a:solidFill>
                  <a:latin typeface="+mn-ea"/>
                </a:rPr>
                <a:t>離農</a:t>
              </a:r>
            </a:p>
          </p:txBody>
        </p:sp>
        <p:sp>
          <p:nvSpPr>
            <p:cNvPr id="17" name="矢印: 下 16">
              <a:extLst>
                <a:ext uri="{FF2B5EF4-FFF2-40B4-BE49-F238E27FC236}">
                  <a16:creationId xmlns:a16="http://schemas.microsoft.com/office/drawing/2014/main" id="{92B22A6F-5AED-4350-BA9D-62B81771EC60}"/>
                </a:ext>
              </a:extLst>
            </p:cNvPr>
            <p:cNvSpPr/>
            <p:nvPr/>
          </p:nvSpPr>
          <p:spPr>
            <a:xfrm rot="16200000">
              <a:off x="4053353" y="3938450"/>
              <a:ext cx="711419" cy="272175"/>
            </a:xfrm>
            <a:prstGeom prst="downArrow">
              <a:avLst/>
            </a:prstGeom>
            <a:solidFill>
              <a:srgbClr val="0099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latin typeface="HG丸ｺﾞｼｯｸM-PRO" panose="020F0600000000000000" pitchFamily="50" charset="-128"/>
                <a:ea typeface="HG丸ｺﾞｼｯｸM-PRO" panose="020F0600000000000000" pitchFamily="50" charset="-128"/>
              </a:endParaRPr>
            </a:p>
          </p:txBody>
        </p:sp>
      </p:grpSp>
      <p:grpSp>
        <p:nvGrpSpPr>
          <p:cNvPr id="10" name="グループ化 9">
            <a:extLst>
              <a:ext uri="{FF2B5EF4-FFF2-40B4-BE49-F238E27FC236}">
                <a16:creationId xmlns:a16="http://schemas.microsoft.com/office/drawing/2014/main" id="{B8502D99-E6C3-4E09-B620-7B7B403173EE}"/>
              </a:ext>
            </a:extLst>
          </p:cNvPr>
          <p:cNvGrpSpPr/>
          <p:nvPr/>
        </p:nvGrpSpPr>
        <p:grpSpPr>
          <a:xfrm>
            <a:off x="4272974" y="4612848"/>
            <a:ext cx="5286210" cy="1200329"/>
            <a:chOff x="4272974" y="4612848"/>
            <a:chExt cx="5286210" cy="1200329"/>
          </a:xfrm>
        </p:grpSpPr>
        <p:sp>
          <p:nvSpPr>
            <p:cNvPr id="54" name="テキスト ボックス 53">
              <a:extLst>
                <a:ext uri="{FF2B5EF4-FFF2-40B4-BE49-F238E27FC236}">
                  <a16:creationId xmlns:a16="http://schemas.microsoft.com/office/drawing/2014/main" id="{B9E2CC1E-393B-45FD-BC70-E03B6ED42C61}"/>
                </a:ext>
              </a:extLst>
            </p:cNvPr>
            <p:cNvSpPr txBox="1"/>
            <p:nvPr/>
          </p:nvSpPr>
          <p:spPr>
            <a:xfrm>
              <a:off x="4656029" y="4612848"/>
              <a:ext cx="4903155" cy="1200329"/>
            </a:xfrm>
            <a:prstGeom prst="rect">
              <a:avLst/>
            </a:prstGeom>
            <a:solidFill>
              <a:srgbClr val="FFCCFF"/>
            </a:solidFill>
          </p:spPr>
          <p:txBody>
            <a:bodyPr wrap="square" rtlCol="0">
              <a:spAutoFit/>
            </a:bodyPr>
            <a:lstStyle/>
            <a:p>
              <a:pPr marL="59347" indent="-59347"/>
              <a:r>
                <a:rPr lang="ja-JP" altLang="en-US" sz="2400" dirty="0">
                  <a:latin typeface="+mn-ea"/>
                </a:rPr>
                <a:t>・近所の親戚や妻が営農を引き継ぎ</a:t>
              </a:r>
              <a:endParaRPr lang="en-US" altLang="ja-JP" sz="2400" dirty="0">
                <a:latin typeface="+mn-ea"/>
              </a:endParaRPr>
            </a:p>
            <a:p>
              <a:pPr marL="58249" indent="-58249"/>
              <a:r>
                <a:rPr lang="ja-JP" altLang="en-US" sz="2400" dirty="0">
                  <a:latin typeface="+mn-ea"/>
                </a:rPr>
                <a:t>・医療費（生命保険のみ加入）と</a:t>
              </a:r>
              <a:endParaRPr lang="en-US" altLang="ja-JP" sz="2400" dirty="0">
                <a:latin typeface="+mn-ea"/>
              </a:endParaRPr>
            </a:p>
            <a:p>
              <a:pPr marL="58249" indent="-58249"/>
              <a:r>
                <a:rPr lang="ja-JP" altLang="en-US" sz="2400" dirty="0">
                  <a:latin typeface="+mn-ea"/>
                </a:rPr>
                <a:t> 経営損失が大きな負担</a:t>
              </a:r>
              <a:endParaRPr lang="en-US" altLang="ja-JP" sz="2400" dirty="0">
                <a:latin typeface="+mn-ea"/>
              </a:endParaRPr>
            </a:p>
          </p:txBody>
        </p:sp>
        <p:sp>
          <p:nvSpPr>
            <p:cNvPr id="19" name="矢印: 下 18">
              <a:extLst>
                <a:ext uri="{FF2B5EF4-FFF2-40B4-BE49-F238E27FC236}">
                  <a16:creationId xmlns:a16="http://schemas.microsoft.com/office/drawing/2014/main" id="{99787ECB-76DB-4FD0-A91B-19258126C4DF}"/>
                </a:ext>
              </a:extLst>
            </p:cNvPr>
            <p:cNvSpPr/>
            <p:nvPr/>
          </p:nvSpPr>
          <p:spPr>
            <a:xfrm rot="16200000">
              <a:off x="4053352" y="5076924"/>
              <a:ext cx="711419" cy="272175"/>
            </a:xfrm>
            <a:prstGeom prst="downArrow">
              <a:avLst/>
            </a:prstGeom>
            <a:solidFill>
              <a:srgbClr val="0099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latin typeface="HG丸ｺﾞｼｯｸM-PRO" panose="020F0600000000000000" pitchFamily="50" charset="-128"/>
                <a:ea typeface="HG丸ｺﾞｼｯｸM-PRO" panose="020F0600000000000000" pitchFamily="50" charset="-128"/>
              </a:endParaRPr>
            </a:p>
          </p:txBody>
        </p:sp>
      </p:grpSp>
    </p:spTree>
    <p:extLst>
      <p:ext uri="{BB962C8B-B14F-4D97-AF65-F5344CB8AC3E}">
        <p14:creationId xmlns:p14="http://schemas.microsoft.com/office/powerpoint/2010/main" val="1449573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3"/>
                                        </p:tgtEl>
                                        <p:attrNameLst>
                                          <p:attrName>style.visibility</p:attrName>
                                        </p:attrNameLst>
                                      </p:cBhvr>
                                      <p:to>
                                        <p:strVal val="visible"/>
                                      </p:to>
                                    </p:set>
                                    <p:animEffect transition="in" filter="fade">
                                      <p:cBhvr>
                                        <p:cTn id="12" dur="500"/>
                                        <p:tgtEl>
                                          <p:spTgt spid="5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par>
                                <p:cTn id="18" presetID="10" presetClass="entr" presetSubtype="0" fill="hold"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5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 descr="J:\Documentation\安全研関係\プレゼン\プレゼン用画像\トラクタ転倒シートベルトなし1.jpg">
            <a:extLst>
              <a:ext uri="{FF2B5EF4-FFF2-40B4-BE49-F238E27FC236}">
                <a16:creationId xmlns:a16="http://schemas.microsoft.com/office/drawing/2014/main" id="{C5673C22-7443-4663-89C6-42E4AC7C8BB1}"/>
              </a:ext>
            </a:extLst>
          </p:cNvPr>
          <p:cNvPicPr>
            <a:picLocks noChangeAspect="1" noChangeArrowheads="1"/>
          </p:cNvPicPr>
          <p:nvPr/>
        </p:nvPicPr>
        <p:blipFill>
          <a:blip r:embed="rId3" cstate="print">
            <a:lum bright="20000" contrast="10000"/>
            <a:extLst>
              <a:ext uri="{28A0092B-C50C-407E-A947-70E740481C1C}">
                <a14:useLocalDpi xmlns:a14="http://schemas.microsoft.com/office/drawing/2010/main"/>
              </a:ext>
            </a:extLst>
          </a:blip>
          <a:srcRect/>
          <a:stretch>
            <a:fillRect/>
          </a:stretch>
        </p:blipFill>
        <p:spPr bwMode="auto">
          <a:xfrm>
            <a:off x="230843" y="993903"/>
            <a:ext cx="2394771" cy="1701942"/>
          </a:xfrm>
          <a:prstGeom prst="rect">
            <a:avLst/>
          </a:prstGeom>
          <a:ln>
            <a:noFill/>
          </a:ln>
          <a:effectLst>
            <a:softEdge rad="112500"/>
          </a:effectLst>
        </p:spPr>
      </p:pic>
      <p:sp>
        <p:nvSpPr>
          <p:cNvPr id="7" name="テキスト ボックス 6">
            <a:extLst>
              <a:ext uri="{FF2B5EF4-FFF2-40B4-BE49-F238E27FC236}">
                <a16:creationId xmlns:a16="http://schemas.microsoft.com/office/drawing/2014/main" id="{AE1CFA3D-3DB3-43E6-A6CB-14E9033CABF4}"/>
              </a:ext>
            </a:extLst>
          </p:cNvPr>
          <p:cNvSpPr txBox="1"/>
          <p:nvPr/>
        </p:nvSpPr>
        <p:spPr>
          <a:xfrm>
            <a:off x="419192" y="2568242"/>
            <a:ext cx="2048167" cy="400110"/>
          </a:xfrm>
          <a:prstGeom prst="rect">
            <a:avLst/>
          </a:prstGeom>
          <a:noFill/>
        </p:spPr>
        <p:txBody>
          <a:bodyPr wrap="square" rtlCol="0">
            <a:spAutoFit/>
          </a:bodyPr>
          <a:lstStyle/>
          <a:p>
            <a:pPr algn="ctr"/>
            <a:r>
              <a:rPr lang="ja-JP" altLang="en-US" sz="2000" dirty="0">
                <a:solidFill>
                  <a:srgbClr val="FF0000"/>
                </a:solidFill>
                <a:latin typeface="HG創英角ｺﾞｼｯｸUB" panose="020B0909000000000000" pitchFamily="49" charset="-128"/>
                <a:ea typeface="HG創英角ｺﾞｼｯｸUB" panose="020B0909000000000000" pitchFamily="49" charset="-128"/>
              </a:rPr>
              <a:t>農作業事故発生</a:t>
            </a:r>
          </a:p>
        </p:txBody>
      </p:sp>
      <p:sp>
        <p:nvSpPr>
          <p:cNvPr id="30" name="正方形/長方形 29">
            <a:extLst>
              <a:ext uri="{FF2B5EF4-FFF2-40B4-BE49-F238E27FC236}">
                <a16:creationId xmlns:a16="http://schemas.microsoft.com/office/drawing/2014/main" id="{0B3F7978-EC42-45C3-BC50-6955E8C1831F}"/>
              </a:ext>
            </a:extLst>
          </p:cNvPr>
          <p:cNvSpPr/>
          <p:nvPr/>
        </p:nvSpPr>
        <p:spPr>
          <a:xfrm>
            <a:off x="232669" y="831101"/>
            <a:ext cx="9360000" cy="72001"/>
          </a:xfrm>
          <a:prstGeom prst="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46" dirty="0"/>
          </a:p>
        </p:txBody>
      </p:sp>
      <p:cxnSp>
        <p:nvCxnSpPr>
          <p:cNvPr id="31" name="直線コネクタ 30">
            <a:extLst>
              <a:ext uri="{FF2B5EF4-FFF2-40B4-BE49-F238E27FC236}">
                <a16:creationId xmlns:a16="http://schemas.microsoft.com/office/drawing/2014/main" id="{79C83E04-8A1D-4C09-9B0D-1DF106F9357E}"/>
              </a:ext>
            </a:extLst>
          </p:cNvPr>
          <p:cNvCxnSpPr>
            <a:cxnSpLocks/>
          </p:cNvCxnSpPr>
          <p:nvPr/>
        </p:nvCxnSpPr>
        <p:spPr>
          <a:xfrm flipV="1">
            <a:off x="232668" y="953014"/>
            <a:ext cx="9360000" cy="0"/>
          </a:xfrm>
          <a:prstGeom prst="line">
            <a:avLst/>
          </a:prstGeom>
          <a:ln w="38100">
            <a:solidFill>
              <a:srgbClr val="006600"/>
            </a:solidFill>
          </a:ln>
        </p:spPr>
        <p:style>
          <a:lnRef idx="1">
            <a:schemeClr val="accent1"/>
          </a:lnRef>
          <a:fillRef idx="0">
            <a:schemeClr val="accent1"/>
          </a:fillRef>
          <a:effectRef idx="0">
            <a:schemeClr val="accent1"/>
          </a:effectRef>
          <a:fontRef idx="minor">
            <a:schemeClr val="tx1"/>
          </a:fontRef>
        </p:style>
      </p:cxnSp>
      <p:sp>
        <p:nvSpPr>
          <p:cNvPr id="32" name="テキスト ボックス 31">
            <a:extLst>
              <a:ext uri="{FF2B5EF4-FFF2-40B4-BE49-F238E27FC236}">
                <a16:creationId xmlns:a16="http://schemas.microsoft.com/office/drawing/2014/main" id="{53E3FCA5-1205-405C-909C-C567D9E2DC16}"/>
              </a:ext>
            </a:extLst>
          </p:cNvPr>
          <p:cNvSpPr txBox="1"/>
          <p:nvPr/>
        </p:nvSpPr>
        <p:spPr>
          <a:xfrm>
            <a:off x="101729" y="240561"/>
            <a:ext cx="9340646" cy="461665"/>
          </a:xfrm>
          <a:prstGeom prst="rect">
            <a:avLst/>
          </a:prstGeom>
          <a:noFill/>
        </p:spPr>
        <p:txBody>
          <a:bodyPr wrap="square" rtlCol="0">
            <a:spAutoFit/>
          </a:bodyPr>
          <a:lstStyle/>
          <a:p>
            <a:r>
              <a:rPr lang="en-US" altLang="ja-JP" sz="2400" dirty="0">
                <a:solidFill>
                  <a:srgbClr val="006600"/>
                </a:solidFill>
                <a:latin typeface="HGS創英角ｺﾞｼｯｸUB" panose="020B0900000000000000" pitchFamily="50" charset="-128"/>
                <a:ea typeface="HGS創英角ｺﾞｼｯｸUB" panose="020B0900000000000000" pitchFamily="50" charset="-128"/>
              </a:rPr>
              <a:t>Ⅰ</a:t>
            </a:r>
            <a:r>
              <a:rPr lang="ja-JP" altLang="en-US" sz="2400" dirty="0">
                <a:solidFill>
                  <a:srgbClr val="006600"/>
                </a:solidFill>
                <a:latin typeface="HGS創英角ｺﾞｼｯｸUB" panose="020B0900000000000000" pitchFamily="50" charset="-128"/>
                <a:ea typeface="HGS創英角ｺﾞｼｯｸUB" panose="020B0900000000000000" pitchFamily="50" charset="-128"/>
              </a:rPr>
              <a:t>　農作業事故は、あなただけではなく、家族や地域にダメージが</a:t>
            </a:r>
            <a:endParaRPr lang="en-US" altLang="ja-JP" sz="2400" dirty="0">
              <a:solidFill>
                <a:srgbClr val="006600"/>
              </a:solidFill>
              <a:latin typeface="HGS創英角ｺﾞｼｯｸUB" panose="020B0900000000000000" pitchFamily="50" charset="-128"/>
              <a:ea typeface="HGS創英角ｺﾞｼｯｸUB" panose="020B0900000000000000" pitchFamily="50" charset="-128"/>
            </a:endParaRPr>
          </a:p>
        </p:txBody>
      </p:sp>
      <p:sp>
        <p:nvSpPr>
          <p:cNvPr id="2" name="スライド番号プレースホルダー 1">
            <a:extLst>
              <a:ext uri="{FF2B5EF4-FFF2-40B4-BE49-F238E27FC236}">
                <a16:creationId xmlns:a16="http://schemas.microsoft.com/office/drawing/2014/main" id="{C0D74283-1383-48C9-BF53-A0481D4B7E43}"/>
              </a:ext>
            </a:extLst>
          </p:cNvPr>
          <p:cNvSpPr>
            <a:spLocks noGrp="1"/>
          </p:cNvSpPr>
          <p:nvPr>
            <p:ph type="sldNum" sz="quarter" idx="12"/>
          </p:nvPr>
        </p:nvSpPr>
        <p:spPr/>
        <p:txBody>
          <a:bodyPr/>
          <a:lstStyle/>
          <a:p>
            <a:r>
              <a:rPr kumimoji="1" lang="ja-JP" altLang="en-US" sz="2800" dirty="0"/>
              <a:t>４</a:t>
            </a:r>
          </a:p>
        </p:txBody>
      </p:sp>
      <p:grpSp>
        <p:nvGrpSpPr>
          <p:cNvPr id="3" name="グループ化 2">
            <a:extLst>
              <a:ext uri="{FF2B5EF4-FFF2-40B4-BE49-F238E27FC236}">
                <a16:creationId xmlns:a16="http://schemas.microsoft.com/office/drawing/2014/main" id="{AD2CBACA-38FB-42C9-BE46-E87610F93708}"/>
              </a:ext>
            </a:extLst>
          </p:cNvPr>
          <p:cNvGrpSpPr/>
          <p:nvPr/>
        </p:nvGrpSpPr>
        <p:grpSpPr>
          <a:xfrm>
            <a:off x="101729" y="2786050"/>
            <a:ext cx="8984013" cy="2194207"/>
            <a:chOff x="101729" y="2786050"/>
            <a:chExt cx="8984013" cy="2194207"/>
          </a:xfrm>
        </p:grpSpPr>
        <p:grpSp>
          <p:nvGrpSpPr>
            <p:cNvPr id="33" name="グループ化 32">
              <a:extLst>
                <a:ext uri="{FF2B5EF4-FFF2-40B4-BE49-F238E27FC236}">
                  <a16:creationId xmlns:a16="http://schemas.microsoft.com/office/drawing/2014/main" id="{32DE5828-ABA4-4F00-8BEB-6E9312046399}"/>
                </a:ext>
              </a:extLst>
            </p:cNvPr>
            <p:cNvGrpSpPr/>
            <p:nvPr/>
          </p:nvGrpSpPr>
          <p:grpSpPr>
            <a:xfrm>
              <a:off x="345176" y="3182984"/>
              <a:ext cx="2196201" cy="1538929"/>
              <a:chOff x="797666" y="4137776"/>
              <a:chExt cx="1109631" cy="751227"/>
            </a:xfrm>
          </p:grpSpPr>
          <p:sp>
            <p:nvSpPr>
              <p:cNvPr id="14" name="正方形/長方形 13">
                <a:extLst>
                  <a:ext uri="{FF2B5EF4-FFF2-40B4-BE49-F238E27FC236}">
                    <a16:creationId xmlns:a16="http://schemas.microsoft.com/office/drawing/2014/main" id="{D78EA40E-2862-4E3C-8653-A5499C61F3B2}"/>
                  </a:ext>
                </a:extLst>
              </p:cNvPr>
              <p:cNvSpPr/>
              <p:nvPr/>
            </p:nvSpPr>
            <p:spPr>
              <a:xfrm>
                <a:off x="797666" y="4145878"/>
                <a:ext cx="1109631" cy="731967"/>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46" dirty="0"/>
              </a:p>
            </p:txBody>
          </p:sp>
          <p:pic>
            <p:nvPicPr>
              <p:cNvPr id="15" name="図 14">
                <a:extLst>
                  <a:ext uri="{FF2B5EF4-FFF2-40B4-BE49-F238E27FC236}">
                    <a16:creationId xmlns:a16="http://schemas.microsoft.com/office/drawing/2014/main" id="{6F27D397-3936-4CCC-AEAD-21ED5A331390}"/>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945591" y="4159911"/>
                <a:ext cx="768293" cy="726037"/>
              </a:xfrm>
              <a:prstGeom prst="rect">
                <a:avLst/>
              </a:prstGeom>
            </p:spPr>
          </p:pic>
          <p:pic>
            <p:nvPicPr>
              <p:cNvPr id="16" name="グラフィックス 15" descr="閉じる">
                <a:extLst>
                  <a:ext uri="{FF2B5EF4-FFF2-40B4-BE49-F238E27FC236}">
                    <a16:creationId xmlns:a16="http://schemas.microsoft.com/office/drawing/2014/main" id="{80C4E5B9-9949-418D-B79D-49E018A26BA2}"/>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971177" y="4137776"/>
                <a:ext cx="791837" cy="751227"/>
              </a:xfrm>
              <a:prstGeom prst="rect">
                <a:avLst/>
              </a:prstGeom>
            </p:spPr>
          </p:pic>
        </p:grpSp>
        <p:sp>
          <p:nvSpPr>
            <p:cNvPr id="35" name="吹き出し: 角を丸めた四角形 34">
              <a:extLst>
                <a:ext uri="{FF2B5EF4-FFF2-40B4-BE49-F238E27FC236}">
                  <a16:creationId xmlns:a16="http://schemas.microsoft.com/office/drawing/2014/main" id="{CB93F792-CE0B-452C-980F-57F73AB7A41F}"/>
                </a:ext>
              </a:extLst>
            </p:cNvPr>
            <p:cNvSpPr/>
            <p:nvPr/>
          </p:nvSpPr>
          <p:spPr>
            <a:xfrm>
              <a:off x="3365806" y="2786050"/>
              <a:ext cx="5719936" cy="1671215"/>
            </a:xfrm>
            <a:prstGeom prst="wedgeRoundRectCallout">
              <a:avLst>
                <a:gd name="adj1" fmla="val -67946"/>
                <a:gd name="adj2" fmla="val -13687"/>
                <a:gd name="adj3" fmla="val 16667"/>
              </a:avLst>
            </a:prstGeom>
            <a:solidFill>
              <a:srgbClr val="FFFFFF"/>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400" u="sng" dirty="0">
                  <a:solidFill>
                    <a:srgbClr val="FF0000"/>
                  </a:solidFill>
                  <a:latin typeface="+mn-ea"/>
                </a:rPr>
                <a:t>○　経営への影響</a:t>
              </a:r>
              <a:endParaRPr lang="en-US" altLang="ja-JP" sz="2400" u="sng" dirty="0">
                <a:solidFill>
                  <a:srgbClr val="FF0000"/>
                </a:solidFill>
                <a:latin typeface="+mn-ea"/>
              </a:endParaRPr>
            </a:p>
            <a:p>
              <a:r>
                <a:rPr lang="ja-JP" altLang="en-US" sz="2400" dirty="0">
                  <a:solidFill>
                    <a:schemeClr val="tx1"/>
                  </a:solidFill>
                  <a:latin typeface="+mn-ea"/>
                </a:rPr>
                <a:t>・ 作業能力の低下、代替労働力が確保できない場合の作業停滞等による</a:t>
              </a:r>
              <a:r>
                <a:rPr lang="ja-JP" altLang="en-US" sz="2400" b="1" u="sng" dirty="0">
                  <a:solidFill>
                    <a:schemeClr val="tx1"/>
                  </a:solidFill>
                  <a:latin typeface="+mn-ea"/>
                </a:rPr>
                <a:t>事業継続へのダメージ</a:t>
              </a:r>
              <a:endParaRPr lang="ja-JP" altLang="en-US" sz="2400" u="sng" dirty="0">
                <a:solidFill>
                  <a:schemeClr val="tx1"/>
                </a:solidFill>
                <a:latin typeface="+mn-ea"/>
              </a:endParaRPr>
            </a:p>
          </p:txBody>
        </p:sp>
        <p:sp>
          <p:nvSpPr>
            <p:cNvPr id="12" name="矢印: 下 11">
              <a:extLst>
                <a:ext uri="{FF2B5EF4-FFF2-40B4-BE49-F238E27FC236}">
                  <a16:creationId xmlns:a16="http://schemas.microsoft.com/office/drawing/2014/main" id="{0D98C55F-4D3A-4739-8237-708D8B30C144}"/>
                </a:ext>
              </a:extLst>
            </p:cNvPr>
            <p:cNvSpPr/>
            <p:nvPr/>
          </p:nvSpPr>
          <p:spPr>
            <a:xfrm>
              <a:off x="1194027" y="2966733"/>
              <a:ext cx="529187" cy="277601"/>
            </a:xfrm>
            <a:prstGeom prst="downArrow">
              <a:avLst/>
            </a:prstGeom>
            <a:solidFill>
              <a:srgbClr val="33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46" dirty="0"/>
            </a:p>
          </p:txBody>
        </p:sp>
        <p:sp>
          <p:nvSpPr>
            <p:cNvPr id="13" name="テキスト ボックス 12">
              <a:extLst>
                <a:ext uri="{FF2B5EF4-FFF2-40B4-BE49-F238E27FC236}">
                  <a16:creationId xmlns:a16="http://schemas.microsoft.com/office/drawing/2014/main" id="{1E16C5D1-7CD2-4F41-958C-263DE141480E}"/>
                </a:ext>
              </a:extLst>
            </p:cNvPr>
            <p:cNvSpPr txBox="1"/>
            <p:nvPr/>
          </p:nvSpPr>
          <p:spPr>
            <a:xfrm>
              <a:off x="101729" y="4580147"/>
              <a:ext cx="2593064" cy="400110"/>
            </a:xfrm>
            <a:prstGeom prst="rect">
              <a:avLst/>
            </a:prstGeom>
            <a:noFill/>
          </p:spPr>
          <p:txBody>
            <a:bodyPr wrap="square" rtlCol="0">
              <a:spAutoFit/>
            </a:bodyPr>
            <a:lstStyle/>
            <a:p>
              <a:pPr algn="ctr"/>
              <a:r>
                <a:rPr lang="ja-JP" altLang="en-US" sz="2000" dirty="0">
                  <a:solidFill>
                    <a:srgbClr val="FF0000"/>
                  </a:solidFill>
                  <a:latin typeface="HG創英角ｺﾞｼｯｸUB" panose="020B0909000000000000" pitchFamily="49" charset="-128"/>
                  <a:ea typeface="HG創英角ｺﾞｼｯｸUB" panose="020B0909000000000000" pitchFamily="49" charset="-128"/>
                </a:rPr>
                <a:t>労働力の減少・喪失</a:t>
              </a:r>
            </a:p>
          </p:txBody>
        </p:sp>
      </p:grpSp>
      <p:grpSp>
        <p:nvGrpSpPr>
          <p:cNvPr id="4" name="グループ化 3">
            <a:extLst>
              <a:ext uri="{FF2B5EF4-FFF2-40B4-BE49-F238E27FC236}">
                <a16:creationId xmlns:a16="http://schemas.microsoft.com/office/drawing/2014/main" id="{158072C9-2A89-4F4F-A249-27BEAD5A6632}"/>
              </a:ext>
            </a:extLst>
          </p:cNvPr>
          <p:cNvGrpSpPr/>
          <p:nvPr/>
        </p:nvGrpSpPr>
        <p:grpSpPr>
          <a:xfrm>
            <a:off x="1540" y="4737403"/>
            <a:ext cx="9084202" cy="2080147"/>
            <a:chOff x="1540" y="4737403"/>
            <a:chExt cx="9084202" cy="2080147"/>
          </a:xfrm>
        </p:grpSpPr>
        <p:grpSp>
          <p:nvGrpSpPr>
            <p:cNvPr id="34" name="グループ化 33">
              <a:extLst>
                <a:ext uri="{FF2B5EF4-FFF2-40B4-BE49-F238E27FC236}">
                  <a16:creationId xmlns:a16="http://schemas.microsoft.com/office/drawing/2014/main" id="{FEC62D84-68F5-40EB-8E55-CE922863AFC9}"/>
                </a:ext>
              </a:extLst>
            </p:cNvPr>
            <p:cNvGrpSpPr/>
            <p:nvPr/>
          </p:nvGrpSpPr>
          <p:grpSpPr>
            <a:xfrm>
              <a:off x="331595" y="5111140"/>
              <a:ext cx="2196201" cy="1469390"/>
              <a:chOff x="3293061" y="4052065"/>
              <a:chExt cx="1109631" cy="765598"/>
            </a:xfrm>
          </p:grpSpPr>
          <p:sp>
            <p:nvSpPr>
              <p:cNvPr id="22" name="正方形/長方形 21">
                <a:extLst>
                  <a:ext uri="{FF2B5EF4-FFF2-40B4-BE49-F238E27FC236}">
                    <a16:creationId xmlns:a16="http://schemas.microsoft.com/office/drawing/2014/main" id="{BAE42F67-B800-4399-BE8B-549EF6321A78}"/>
                  </a:ext>
                </a:extLst>
              </p:cNvPr>
              <p:cNvSpPr/>
              <p:nvPr/>
            </p:nvSpPr>
            <p:spPr>
              <a:xfrm>
                <a:off x="3293061" y="4085696"/>
                <a:ext cx="1109631" cy="731967"/>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46" dirty="0"/>
              </a:p>
            </p:txBody>
          </p:sp>
          <p:pic>
            <p:nvPicPr>
              <p:cNvPr id="23" name="図 22">
                <a:extLst>
                  <a:ext uri="{FF2B5EF4-FFF2-40B4-BE49-F238E27FC236}">
                    <a16:creationId xmlns:a16="http://schemas.microsoft.com/office/drawing/2014/main" id="{06B2FA27-273B-43DF-A578-0643E8311CD7}"/>
                  </a:ext>
                </a:extLst>
              </p:cNvPr>
              <p:cNvPicPr>
                <a:picLocks noChangeAspect="1"/>
              </p:cNvPicPr>
              <p:nvPr/>
            </p:nvPicPr>
            <p:blipFill>
              <a:blip r:embed="rId7" cstate="print">
                <a:extLst>
                  <a:ext uri="{BEBA8EAE-BF5A-486C-A8C5-ECC9F3942E4B}">
                    <a14:imgProps xmlns:a14="http://schemas.microsoft.com/office/drawing/2010/main">
                      <a14:imgLayer r:embed="rId8">
                        <a14:imgEffect>
                          <a14:backgroundRemoval t="9919" b="91545" l="2000" r="96125">
                            <a14:foregroundMark x1="9625" y1="19837" x2="9625" y2="19837"/>
                            <a14:foregroundMark x1="7500" y1="21626" x2="7500" y2="21626"/>
                            <a14:foregroundMark x1="6625" y1="21626" x2="9125" y2="21626"/>
                            <a14:foregroundMark x1="17625" y1="41138" x2="17625" y2="41138"/>
                            <a14:foregroundMark x1="14875" y1="44390" x2="14875" y2="44390"/>
                            <a14:foregroundMark x1="14875" y1="44390" x2="14875" y2="44390"/>
                            <a14:foregroundMark x1="8500" y1="44715" x2="8500" y2="44715"/>
                            <a14:foregroundMark x1="8500" y1="44715" x2="8500" y2="44715"/>
                            <a14:foregroundMark x1="7125" y1="50569" x2="7125" y2="50569"/>
                            <a14:foregroundMark x1="7125" y1="50569" x2="7125" y2="50569"/>
                            <a14:foregroundMark x1="6125" y1="47642" x2="6125" y2="47642"/>
                            <a14:foregroundMark x1="6125" y1="47642" x2="6125" y2="47642"/>
                            <a14:foregroundMark x1="3625" y1="47642" x2="3625" y2="47642"/>
                            <a14:foregroundMark x1="3625" y1="47642" x2="3625" y2="47642"/>
                            <a14:foregroundMark x1="12375" y1="40813" x2="12375" y2="40813"/>
                            <a14:foregroundMark x1="23625" y1="40163" x2="23625" y2="40163"/>
                            <a14:foregroundMark x1="22250" y1="39837" x2="22250" y2="39837"/>
                            <a14:foregroundMark x1="17625" y1="10081" x2="17625" y2="10081"/>
                            <a14:foregroundMark x1="2000" y1="50081" x2="2000" y2="50081"/>
                            <a14:foregroundMark x1="7125" y1="78049" x2="7125" y2="78049"/>
                            <a14:foregroundMark x1="7875" y1="75285" x2="7875" y2="75285"/>
                            <a14:foregroundMark x1="5000" y1="78374" x2="5000" y2="78374"/>
                            <a14:foregroundMark x1="6125" y1="86341" x2="6125" y2="86341"/>
                            <a14:foregroundMark x1="6125" y1="86341" x2="6125" y2="86341"/>
                            <a14:foregroundMark x1="6125" y1="86341" x2="6125" y2="86341"/>
                            <a14:foregroundMark x1="30375" y1="86667" x2="30375" y2="86667"/>
                            <a14:foregroundMark x1="30375" y1="86667" x2="30375" y2="86667"/>
                            <a14:foregroundMark x1="32875" y1="78049" x2="32875" y2="78049"/>
                            <a14:foregroundMark x1="38750" y1="74634" x2="38750" y2="74634"/>
                            <a14:foregroundMark x1="38750" y1="74634" x2="38750" y2="74634"/>
                            <a14:foregroundMark x1="47250" y1="73984" x2="47250" y2="73984"/>
                            <a14:foregroundMark x1="47250" y1="73984" x2="47250" y2="73984"/>
                            <a14:foregroundMark x1="41375" y1="36423" x2="41375" y2="36423"/>
                            <a14:foregroundMark x1="57750" y1="36423" x2="57750" y2="36423"/>
                            <a14:foregroundMark x1="57750" y1="36423" x2="57750" y2="36423"/>
                            <a14:foregroundMark x1="56750" y1="36423" x2="56750" y2="36423"/>
                            <a14:foregroundMark x1="56750" y1="36423" x2="56750" y2="36423"/>
                            <a14:foregroundMark x1="57500" y1="38374" x2="57500" y2="38374"/>
                            <a14:foregroundMark x1="57500" y1="38374" x2="57500" y2="38374"/>
                            <a14:foregroundMark x1="41375" y1="37724" x2="41375" y2="37724"/>
                            <a14:foregroundMark x1="41375" y1="37724" x2="41375" y2="37724"/>
                            <a14:foregroundMark x1="9125" y1="25203" x2="9125" y2="25203"/>
                            <a14:foregroundMark x1="9125" y1="25203" x2="9125" y2="25203"/>
                            <a14:foregroundMark x1="26750" y1="24390" x2="26750" y2="24390"/>
                            <a14:foregroundMark x1="26750" y1="24390" x2="26750" y2="24390"/>
                            <a14:foregroundMark x1="26250" y1="25041" x2="26250" y2="25041"/>
                            <a14:foregroundMark x1="26250" y1="25041" x2="26250" y2="25041"/>
                            <a14:foregroundMark x1="60000" y1="77398" x2="60000" y2="77398"/>
                            <a14:foregroundMark x1="71250" y1="78049" x2="71250" y2="78049"/>
                            <a14:foregroundMark x1="94000" y1="78374" x2="94000" y2="78374"/>
                            <a14:foregroundMark x1="79500" y1="31707" x2="79500" y2="31707"/>
                            <a14:foregroundMark x1="86125" y1="70732" x2="86125" y2="70732"/>
                            <a14:foregroundMark x1="62625" y1="86667" x2="62625" y2="86667"/>
                            <a14:foregroundMark x1="62625" y1="86667" x2="62625" y2="86667"/>
                            <a14:foregroundMark x1="64625" y1="86341" x2="67750" y2="88943"/>
                            <a14:foregroundMark x1="68750" y1="88618" x2="68750" y2="88618"/>
                            <a14:foregroundMark x1="66625" y1="86341" x2="66625" y2="86341"/>
                            <a14:foregroundMark x1="66625" y1="86341" x2="66625" y2="86341"/>
                            <a14:foregroundMark x1="83750" y1="69756" x2="83750" y2="69756"/>
                            <a14:foregroundMark x1="83750" y1="69756" x2="83750" y2="69756"/>
                            <a14:foregroundMark x1="47750" y1="89593" x2="51875" y2="89919"/>
                            <a14:foregroundMark x1="32875" y1="91707" x2="59125" y2="91382"/>
                            <a14:foregroundMark x1="59125" y1="91382" x2="62125" y2="91382"/>
                            <a14:foregroundMark x1="49500" y1="74309" x2="49500" y2="74309"/>
                            <a14:foregroundMark x1="47500" y1="74959" x2="47500" y2="74959"/>
                            <a14:foregroundMark x1="47500" y1="74959" x2="47500" y2="74959"/>
                            <a14:foregroundMark x1="40875" y1="54634" x2="40875" y2="54634"/>
                            <a14:foregroundMark x1="48500" y1="51057" x2="48500" y2="51057"/>
                            <a14:foregroundMark x1="66375" y1="49756" x2="66375" y2="49756"/>
                            <a14:foregroundMark x1="89125" y1="53008" x2="89125" y2="53008"/>
                            <a14:foregroundMark x1="93250" y1="87967" x2="93250" y2="87967"/>
                            <a14:foregroundMark x1="59750" y1="80650" x2="67125" y2="82602"/>
                            <a14:foregroundMark x1="58250" y1="82927" x2="60750" y2="88943"/>
                            <a14:foregroundMark x1="62125" y1="86341" x2="75375" y2="91707"/>
                            <a14:foregroundMark x1="75375" y1="91707" x2="86625" y2="90894"/>
                            <a14:foregroundMark x1="6625" y1="90244" x2="62375" y2="90244"/>
                            <a14:foregroundMark x1="88375" y1="90569" x2="96125" y2="87642"/>
                            <a14:foregroundMark x1="53625" y1="74634" x2="53625" y2="74634"/>
                            <a14:foregroundMark x1="53625" y1="74634" x2="53625" y2="74634"/>
                            <a14:foregroundMark x1="53625" y1="74634" x2="53625" y2="74634"/>
                            <a14:foregroundMark x1="49500" y1="71382" x2="45500" y2="78049"/>
                            <a14:foregroundMark x1="30375" y1="53008" x2="30375" y2="53008"/>
                            <a14:foregroundMark x1="30375" y1="49756" x2="30375" y2="52683"/>
                            <a14:foregroundMark x1="27875" y1="44715" x2="27875" y2="49431"/>
                            <a14:foregroundMark x1="7375" y1="44715" x2="8375" y2="46992"/>
                            <a14:foregroundMark x1="89125" y1="52033" x2="91500" y2="41463"/>
                            <a14:foregroundMark x1="86375" y1="24390" x2="88875" y2="27154"/>
                            <a14:foregroundMark x1="8625" y1="22439" x2="8625" y2="26504"/>
                            <a14:backgroundMark x1="31625" y1="10569" x2="39625" y2="14146"/>
                            <a14:backgroundMark x1="40125" y1="13008" x2="40125" y2="13008"/>
                          </a14:backgroundRemoval>
                        </a14:imgEffect>
                      </a14:imgLayer>
                    </a14:imgProps>
                  </a:ext>
                  <a:ext uri="{28A0092B-C50C-407E-A947-70E740481C1C}">
                    <a14:useLocalDpi xmlns:a14="http://schemas.microsoft.com/office/drawing/2010/main"/>
                  </a:ext>
                </a:extLst>
              </a:blip>
              <a:stretch>
                <a:fillRect/>
              </a:stretch>
            </p:blipFill>
            <p:spPr>
              <a:xfrm>
                <a:off x="3486013" y="4087858"/>
                <a:ext cx="771583" cy="656011"/>
              </a:xfrm>
              <a:prstGeom prst="rect">
                <a:avLst/>
              </a:prstGeom>
            </p:spPr>
          </p:pic>
          <p:pic>
            <p:nvPicPr>
              <p:cNvPr id="29" name="グラフィックス 28" descr="閉じる">
                <a:extLst>
                  <a:ext uri="{FF2B5EF4-FFF2-40B4-BE49-F238E27FC236}">
                    <a16:creationId xmlns:a16="http://schemas.microsoft.com/office/drawing/2014/main" id="{43663DA8-4325-49A3-9CE1-CEA6C56F145E}"/>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3466761" y="4052065"/>
                <a:ext cx="791837" cy="751227"/>
              </a:xfrm>
              <a:prstGeom prst="rect">
                <a:avLst/>
              </a:prstGeom>
            </p:spPr>
          </p:pic>
        </p:grpSp>
        <p:sp>
          <p:nvSpPr>
            <p:cNvPr id="21" name="矢印: 下 20">
              <a:extLst>
                <a:ext uri="{FF2B5EF4-FFF2-40B4-BE49-F238E27FC236}">
                  <a16:creationId xmlns:a16="http://schemas.microsoft.com/office/drawing/2014/main" id="{C3E4D9E4-1ABF-4E84-BC37-8CE414FDC56F}"/>
                </a:ext>
              </a:extLst>
            </p:cNvPr>
            <p:cNvSpPr/>
            <p:nvPr/>
          </p:nvSpPr>
          <p:spPr>
            <a:xfrm>
              <a:off x="1185622" y="4950749"/>
              <a:ext cx="529187" cy="234384"/>
            </a:xfrm>
            <a:prstGeom prst="downArrow">
              <a:avLst/>
            </a:prstGeom>
            <a:solidFill>
              <a:srgbClr val="33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46" dirty="0"/>
            </a:p>
          </p:txBody>
        </p:sp>
        <p:sp>
          <p:nvSpPr>
            <p:cNvPr id="24" name="テキスト ボックス 23">
              <a:extLst>
                <a:ext uri="{FF2B5EF4-FFF2-40B4-BE49-F238E27FC236}">
                  <a16:creationId xmlns:a16="http://schemas.microsoft.com/office/drawing/2014/main" id="{26F29E84-D02E-40F7-9AFE-A2D6CCF95EF6}"/>
                </a:ext>
              </a:extLst>
            </p:cNvPr>
            <p:cNvSpPr txBox="1"/>
            <p:nvPr/>
          </p:nvSpPr>
          <p:spPr>
            <a:xfrm>
              <a:off x="1540" y="6417440"/>
              <a:ext cx="2793442" cy="400110"/>
            </a:xfrm>
            <a:prstGeom prst="rect">
              <a:avLst/>
            </a:prstGeom>
            <a:noFill/>
          </p:spPr>
          <p:txBody>
            <a:bodyPr wrap="square" rtlCol="0">
              <a:spAutoFit/>
            </a:bodyPr>
            <a:lstStyle/>
            <a:p>
              <a:pPr algn="ctr"/>
              <a:r>
                <a:rPr lang="ja-JP" altLang="en-US" sz="2000" dirty="0">
                  <a:solidFill>
                    <a:srgbClr val="FF0000"/>
                  </a:solidFill>
                  <a:latin typeface="HG創英角ｺﾞｼｯｸUB" panose="020B0909000000000000" pitchFamily="49" charset="-128"/>
                  <a:ea typeface="HG創英角ｺﾞｼｯｸUB" panose="020B0909000000000000" pitchFamily="49" charset="-128"/>
                </a:rPr>
                <a:t>最悪、経営破綻・</a:t>
              </a:r>
              <a:r>
                <a:rPr lang="ja-JP" altLang="en-US" sz="2000" u="sng" dirty="0">
                  <a:solidFill>
                    <a:srgbClr val="FF0000"/>
                  </a:solidFill>
                  <a:latin typeface="HG創英角ｺﾞｼｯｸUB" panose="020B0909000000000000" pitchFamily="49" charset="-128"/>
                  <a:ea typeface="HG創英角ｺﾞｼｯｸUB" panose="020B0909000000000000" pitchFamily="49" charset="-128"/>
                </a:rPr>
                <a:t>離農</a:t>
              </a:r>
            </a:p>
          </p:txBody>
        </p:sp>
        <p:sp>
          <p:nvSpPr>
            <p:cNvPr id="36" name="吹き出し: 角を丸めた四角形 35">
              <a:extLst>
                <a:ext uri="{FF2B5EF4-FFF2-40B4-BE49-F238E27FC236}">
                  <a16:creationId xmlns:a16="http://schemas.microsoft.com/office/drawing/2014/main" id="{F9CB4402-43E8-4E40-94B0-95D16305B1C8}"/>
                </a:ext>
              </a:extLst>
            </p:cNvPr>
            <p:cNvSpPr/>
            <p:nvPr/>
          </p:nvSpPr>
          <p:spPr>
            <a:xfrm>
              <a:off x="3365806" y="4737403"/>
              <a:ext cx="5719936" cy="1825193"/>
            </a:xfrm>
            <a:prstGeom prst="wedgeRoundRectCallout">
              <a:avLst>
                <a:gd name="adj1" fmla="val -68290"/>
                <a:gd name="adj2" fmla="val -11955"/>
                <a:gd name="adj3" fmla="val 16667"/>
              </a:avLst>
            </a:prstGeom>
            <a:solidFill>
              <a:srgbClr val="FFFFFF"/>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400" u="sng" dirty="0">
                  <a:solidFill>
                    <a:srgbClr val="FF0000"/>
                  </a:solidFill>
                  <a:latin typeface="+mn-ea"/>
                </a:rPr>
                <a:t>○　地域農業への影響</a:t>
              </a:r>
              <a:endParaRPr lang="en-US" altLang="ja-JP" sz="2400" u="sng" dirty="0">
                <a:solidFill>
                  <a:srgbClr val="FF0000"/>
                </a:solidFill>
                <a:latin typeface="+mn-ea"/>
              </a:endParaRPr>
            </a:p>
            <a:p>
              <a:r>
                <a:rPr lang="ja-JP" altLang="en-US" sz="2400" dirty="0">
                  <a:solidFill>
                    <a:schemeClr val="tx1"/>
                  </a:solidFill>
                  <a:latin typeface="+mn-ea"/>
                </a:rPr>
                <a:t>・ 離農した場合、農地を引き受けてくれる担い手が確保できなければ、耕作放棄地が発生するといった</a:t>
              </a:r>
              <a:r>
                <a:rPr lang="ja-JP" altLang="en-US" sz="2400" b="1" u="sng" dirty="0">
                  <a:solidFill>
                    <a:schemeClr val="tx1"/>
                  </a:solidFill>
                  <a:latin typeface="+mn-ea"/>
                </a:rPr>
                <a:t>地域の未来へのダメージ</a:t>
              </a:r>
              <a:endParaRPr lang="ja-JP" altLang="en-US" sz="2400" dirty="0">
                <a:solidFill>
                  <a:schemeClr val="tx1"/>
                </a:solidFill>
                <a:latin typeface="+mn-ea"/>
              </a:endParaRPr>
            </a:p>
          </p:txBody>
        </p:sp>
      </p:grpSp>
      <p:sp>
        <p:nvSpPr>
          <p:cNvPr id="8" name="吹き出し: 角を丸めた四角形 7">
            <a:extLst>
              <a:ext uri="{FF2B5EF4-FFF2-40B4-BE49-F238E27FC236}">
                <a16:creationId xmlns:a16="http://schemas.microsoft.com/office/drawing/2014/main" id="{99D9D6BF-8F8F-424C-BCBE-158A3DC8FCEF}"/>
              </a:ext>
            </a:extLst>
          </p:cNvPr>
          <p:cNvSpPr/>
          <p:nvPr/>
        </p:nvSpPr>
        <p:spPr>
          <a:xfrm>
            <a:off x="3466034" y="1174456"/>
            <a:ext cx="5719936" cy="1363704"/>
          </a:xfrm>
          <a:prstGeom prst="wedgeRoundRectCallout">
            <a:avLst>
              <a:gd name="adj1" fmla="val -69871"/>
              <a:gd name="adj2" fmla="val -11955"/>
              <a:gd name="adj3" fmla="val 16667"/>
            </a:avLst>
          </a:prstGeom>
          <a:solidFill>
            <a:srgbClr val="FFFFFF"/>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400" u="sng" dirty="0">
                <a:solidFill>
                  <a:srgbClr val="FF0000"/>
                </a:solidFill>
                <a:latin typeface="+mn-ea"/>
              </a:rPr>
              <a:t>○　身心への影響</a:t>
            </a:r>
            <a:r>
              <a:rPr lang="ja-JP" altLang="en-US" sz="1400" b="1" u="sng" dirty="0">
                <a:latin typeface="+mn-ea"/>
              </a:rPr>
              <a:t>メージ</a:t>
            </a:r>
            <a:endParaRPr lang="en-US" altLang="ja-JP" sz="2400" b="1" u="sng" dirty="0">
              <a:solidFill>
                <a:schemeClr val="tx1"/>
              </a:solidFill>
              <a:latin typeface="+mn-ea"/>
            </a:endParaRPr>
          </a:p>
          <a:p>
            <a:pPr>
              <a:spcBef>
                <a:spcPts val="600"/>
              </a:spcBef>
            </a:pPr>
            <a:r>
              <a:rPr lang="ja-JP" altLang="en-US" sz="2400" dirty="0">
                <a:solidFill>
                  <a:schemeClr val="tx1"/>
                </a:solidFill>
                <a:latin typeface="+mn-ea"/>
              </a:rPr>
              <a:t>・ 自分の過失に対する</a:t>
            </a:r>
            <a:r>
              <a:rPr lang="ja-JP" altLang="en-US" sz="2400" b="1" u="sng" dirty="0">
                <a:solidFill>
                  <a:schemeClr val="tx1"/>
                </a:solidFill>
                <a:latin typeface="+mn-ea"/>
              </a:rPr>
              <a:t>心理的・精神的なダメージ</a:t>
            </a:r>
            <a:endParaRPr lang="ja-JP" altLang="en-US" sz="2400" u="sng" dirty="0">
              <a:solidFill>
                <a:schemeClr val="tx1"/>
              </a:solidFill>
              <a:latin typeface="+mn-ea"/>
            </a:endParaRPr>
          </a:p>
          <a:p>
            <a:pPr algn="ctr"/>
            <a:endParaRPr lang="ja-JP" altLang="en-US" sz="1246" dirty="0">
              <a:latin typeface="+mn-ea"/>
            </a:endParaRPr>
          </a:p>
        </p:txBody>
      </p:sp>
    </p:spTree>
    <p:extLst>
      <p:ext uri="{BB962C8B-B14F-4D97-AF65-F5344CB8AC3E}">
        <p14:creationId xmlns:p14="http://schemas.microsoft.com/office/powerpoint/2010/main" val="1740151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A8E8B052-C9DA-48C8-8B16-D24B877D23D2}"/>
              </a:ext>
            </a:extLst>
          </p:cNvPr>
          <p:cNvSpPr/>
          <p:nvPr/>
        </p:nvSpPr>
        <p:spPr>
          <a:xfrm>
            <a:off x="213005" y="722949"/>
            <a:ext cx="9360000" cy="72001"/>
          </a:xfrm>
          <a:prstGeom prst="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46" dirty="0"/>
          </a:p>
        </p:txBody>
      </p:sp>
      <p:cxnSp>
        <p:nvCxnSpPr>
          <p:cNvPr id="5" name="直線コネクタ 4">
            <a:extLst>
              <a:ext uri="{FF2B5EF4-FFF2-40B4-BE49-F238E27FC236}">
                <a16:creationId xmlns:a16="http://schemas.microsoft.com/office/drawing/2014/main" id="{230FC546-925F-4162-B992-D71B9E1EDF8C}"/>
              </a:ext>
            </a:extLst>
          </p:cNvPr>
          <p:cNvCxnSpPr>
            <a:cxnSpLocks/>
          </p:cNvCxnSpPr>
          <p:nvPr/>
        </p:nvCxnSpPr>
        <p:spPr>
          <a:xfrm flipV="1">
            <a:off x="213004" y="835030"/>
            <a:ext cx="9360000" cy="0"/>
          </a:xfrm>
          <a:prstGeom prst="line">
            <a:avLst/>
          </a:prstGeom>
          <a:ln w="38100">
            <a:solidFill>
              <a:srgbClr val="006600"/>
            </a:solidFill>
          </a:ln>
        </p:spPr>
        <p:style>
          <a:lnRef idx="1">
            <a:schemeClr val="accent1"/>
          </a:lnRef>
          <a:fillRef idx="0">
            <a:schemeClr val="accent1"/>
          </a:fillRef>
          <a:effectRef idx="0">
            <a:schemeClr val="accent1"/>
          </a:effectRef>
          <a:fontRef idx="minor">
            <a:schemeClr val="tx1"/>
          </a:fontRef>
        </p:style>
      </p:cxnSp>
      <p:sp>
        <p:nvSpPr>
          <p:cNvPr id="6" name="テキスト ボックス 5">
            <a:extLst>
              <a:ext uri="{FF2B5EF4-FFF2-40B4-BE49-F238E27FC236}">
                <a16:creationId xmlns:a16="http://schemas.microsoft.com/office/drawing/2014/main" id="{4657BAE9-49A5-4D58-B9C3-3A5A6346285E}"/>
              </a:ext>
            </a:extLst>
          </p:cNvPr>
          <p:cNvSpPr txBox="1"/>
          <p:nvPr/>
        </p:nvSpPr>
        <p:spPr>
          <a:xfrm>
            <a:off x="99866" y="261284"/>
            <a:ext cx="9473137" cy="461665"/>
          </a:xfrm>
          <a:prstGeom prst="rect">
            <a:avLst/>
          </a:prstGeom>
          <a:noFill/>
        </p:spPr>
        <p:txBody>
          <a:bodyPr wrap="square" rtlCol="0">
            <a:spAutoFit/>
          </a:bodyPr>
          <a:lstStyle/>
          <a:p>
            <a:r>
              <a:rPr lang="en-US" altLang="ja-JP" sz="2400" dirty="0">
                <a:solidFill>
                  <a:srgbClr val="006600"/>
                </a:solidFill>
                <a:latin typeface="HGS創英角ｺﾞｼｯｸUB" panose="020B0900000000000000" pitchFamily="50" charset="-128"/>
                <a:ea typeface="HGS創英角ｺﾞｼｯｸUB" panose="020B0900000000000000" pitchFamily="50" charset="-128"/>
              </a:rPr>
              <a:t>Ⅱ</a:t>
            </a:r>
            <a:r>
              <a:rPr lang="ja-JP" altLang="en-US" sz="2400" dirty="0">
                <a:solidFill>
                  <a:srgbClr val="006600"/>
                </a:solidFill>
                <a:latin typeface="HGS創英角ｺﾞｼｯｸUB" panose="020B0900000000000000" pitchFamily="50" charset="-128"/>
                <a:ea typeface="HGS創英角ｺﾞｼｯｸUB" panose="020B0900000000000000" pitchFamily="50" charset="-128"/>
              </a:rPr>
              <a:t>　農作業事故は、あなたの身近に迫っている！（死亡者数）</a:t>
            </a:r>
          </a:p>
        </p:txBody>
      </p:sp>
      <p:sp>
        <p:nvSpPr>
          <p:cNvPr id="10" name="テキスト ボックス 9">
            <a:extLst>
              <a:ext uri="{FF2B5EF4-FFF2-40B4-BE49-F238E27FC236}">
                <a16:creationId xmlns:a16="http://schemas.microsoft.com/office/drawing/2014/main" id="{C6A4A6E0-CE8C-453B-BFC1-D87744D46DAE}"/>
              </a:ext>
            </a:extLst>
          </p:cNvPr>
          <p:cNvSpPr txBox="1"/>
          <p:nvPr/>
        </p:nvSpPr>
        <p:spPr>
          <a:xfrm>
            <a:off x="99341" y="825763"/>
            <a:ext cx="9638353" cy="830997"/>
          </a:xfrm>
          <a:prstGeom prst="rect">
            <a:avLst/>
          </a:prstGeom>
          <a:noFill/>
        </p:spPr>
        <p:txBody>
          <a:bodyPr wrap="square" rtlCol="0">
            <a:spAutoFit/>
          </a:bodyPr>
          <a:lstStyle/>
          <a:p>
            <a:r>
              <a:rPr lang="ja-JP" altLang="en-US" sz="2400" dirty="0">
                <a:latin typeface="+mn-ea"/>
              </a:rPr>
              <a:t>　全国で年間約</a:t>
            </a:r>
            <a:r>
              <a:rPr lang="en-US" altLang="ja-JP" sz="2400" dirty="0">
                <a:latin typeface="+mn-ea"/>
              </a:rPr>
              <a:t>300</a:t>
            </a:r>
            <a:r>
              <a:rPr lang="ja-JP" altLang="en-US" sz="2400" dirty="0">
                <a:latin typeface="+mn-ea"/>
              </a:rPr>
              <a:t>名近くの方が亡くなっており、高齢者が占める割合が高くなっています。</a:t>
            </a:r>
          </a:p>
        </p:txBody>
      </p:sp>
      <p:graphicFrame>
        <p:nvGraphicFramePr>
          <p:cNvPr id="11" name="グラフ 10">
            <a:extLst>
              <a:ext uri="{FF2B5EF4-FFF2-40B4-BE49-F238E27FC236}">
                <a16:creationId xmlns:a16="http://schemas.microsoft.com/office/drawing/2014/main" id="{1A10A8C9-F0C3-434A-99F0-3BFB2ECB422B}"/>
              </a:ext>
            </a:extLst>
          </p:cNvPr>
          <p:cNvGraphicFramePr>
            <a:graphicFrameLocks/>
          </p:cNvGraphicFramePr>
          <p:nvPr>
            <p:extLst>
              <p:ext uri="{D42A27DB-BD31-4B8C-83A1-F6EECF244321}">
                <p14:modId xmlns:p14="http://schemas.microsoft.com/office/powerpoint/2010/main" val="574479480"/>
              </p:ext>
            </p:extLst>
          </p:nvPr>
        </p:nvGraphicFramePr>
        <p:xfrm>
          <a:off x="1818520" y="1855948"/>
          <a:ext cx="5858630" cy="4815969"/>
        </p:xfrm>
        <a:graphic>
          <a:graphicData uri="http://schemas.openxmlformats.org/drawingml/2006/chart">
            <c:chart xmlns:c="http://schemas.openxmlformats.org/drawingml/2006/chart" xmlns:r="http://schemas.openxmlformats.org/officeDocument/2006/relationships" r:id="rId3"/>
          </a:graphicData>
        </a:graphic>
      </p:graphicFrame>
      <p:sp>
        <p:nvSpPr>
          <p:cNvPr id="12" name="テキスト ボックス 11">
            <a:extLst>
              <a:ext uri="{FF2B5EF4-FFF2-40B4-BE49-F238E27FC236}">
                <a16:creationId xmlns:a16="http://schemas.microsoft.com/office/drawing/2014/main" id="{4372CFEE-A690-41AA-817D-726AF192C43A}"/>
              </a:ext>
            </a:extLst>
          </p:cNvPr>
          <p:cNvSpPr txBox="1"/>
          <p:nvPr/>
        </p:nvSpPr>
        <p:spPr>
          <a:xfrm>
            <a:off x="2616552" y="1507459"/>
            <a:ext cx="4153063" cy="461665"/>
          </a:xfrm>
          <a:prstGeom prst="rect">
            <a:avLst/>
          </a:prstGeom>
          <a:noFill/>
          <a:ln>
            <a:noFill/>
          </a:ln>
        </p:spPr>
        <p:txBody>
          <a:bodyPr wrap="square" rtlCol="0">
            <a:spAutoFit/>
          </a:bodyPr>
          <a:lstStyle/>
          <a:p>
            <a:pPr algn="ctr"/>
            <a:r>
              <a:rPr lang="ja-JP" altLang="en-US" sz="2400" dirty="0">
                <a:latin typeface="+mn-ea"/>
                <a:cs typeface="Meiryo UI" panose="020B0604030504040204" pitchFamily="50" charset="-128"/>
              </a:rPr>
              <a:t>農作業事故死亡者数の推移</a:t>
            </a:r>
          </a:p>
        </p:txBody>
      </p:sp>
      <p:sp>
        <p:nvSpPr>
          <p:cNvPr id="14" name="テキスト ボックス 12">
            <a:extLst>
              <a:ext uri="{FF2B5EF4-FFF2-40B4-BE49-F238E27FC236}">
                <a16:creationId xmlns:a16="http://schemas.microsoft.com/office/drawing/2014/main" id="{02CF48E1-806D-4114-AE2D-ADB9DFF52165}"/>
              </a:ext>
            </a:extLst>
          </p:cNvPr>
          <p:cNvSpPr txBox="1"/>
          <p:nvPr/>
        </p:nvSpPr>
        <p:spPr>
          <a:xfrm>
            <a:off x="1242259" y="2816609"/>
            <a:ext cx="543739" cy="1528624"/>
          </a:xfrm>
          <a:prstGeom prst="rect">
            <a:avLst/>
          </a:prstGeom>
          <a:noFill/>
        </p:spPr>
        <p:style>
          <a:lnRef idx="0">
            <a:scrgbClr r="0" g="0" b="0"/>
          </a:lnRef>
          <a:fillRef idx="0">
            <a:scrgbClr r="0" g="0" b="0"/>
          </a:fillRef>
          <a:effectRef idx="0">
            <a:scrgbClr r="0" g="0" b="0"/>
          </a:effectRef>
          <a:fontRef idx="minor">
            <a:schemeClr val="tx1"/>
          </a:fontRef>
        </p:style>
        <p:txBody>
          <a:bodyPr vert="wordArtVertRtl"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ja-JP" altLang="en-US" sz="2400" dirty="0">
                <a:latin typeface="ＭＳ Ｐゴシック" panose="020B0600070205080204" pitchFamily="50" charset="-128"/>
                <a:ea typeface="ＭＳ Ｐゴシック" panose="020B0600070205080204" pitchFamily="50" charset="-128"/>
              </a:rPr>
              <a:t>死亡者数</a:t>
            </a:r>
            <a:endParaRPr lang="en-US" altLang="ja-JP" sz="2400" dirty="0">
              <a:latin typeface="ＭＳ Ｐゴシック" panose="020B0600070205080204" pitchFamily="50" charset="-128"/>
              <a:ea typeface="ＭＳ Ｐゴシック" panose="020B0600070205080204" pitchFamily="50" charset="-128"/>
            </a:endParaRPr>
          </a:p>
        </p:txBody>
      </p:sp>
      <p:sp>
        <p:nvSpPr>
          <p:cNvPr id="15" name="テキスト ボックス 11">
            <a:extLst>
              <a:ext uri="{FF2B5EF4-FFF2-40B4-BE49-F238E27FC236}">
                <a16:creationId xmlns:a16="http://schemas.microsoft.com/office/drawing/2014/main" id="{02E43A46-CFB5-47C2-BC5F-40E73BE95978}"/>
              </a:ext>
            </a:extLst>
          </p:cNvPr>
          <p:cNvSpPr txBox="1"/>
          <p:nvPr/>
        </p:nvSpPr>
        <p:spPr>
          <a:xfrm>
            <a:off x="7543741" y="2433503"/>
            <a:ext cx="543739" cy="2246769"/>
          </a:xfrm>
          <a:prstGeom prst="rect">
            <a:avLst/>
          </a:prstGeom>
          <a:noFill/>
        </p:spPr>
        <p:style>
          <a:lnRef idx="0">
            <a:scrgbClr r="0" g="0" b="0"/>
          </a:lnRef>
          <a:fillRef idx="0">
            <a:scrgbClr r="0" g="0" b="0"/>
          </a:fillRef>
          <a:effectRef idx="0">
            <a:scrgbClr r="0" g="0" b="0"/>
          </a:effectRef>
          <a:fontRef idx="minor">
            <a:schemeClr val="tx1"/>
          </a:fontRef>
        </p:style>
        <p:txBody>
          <a:bodyPr vert="wordArtVertRtl"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ja-JP" altLang="en-US" sz="2400" dirty="0">
                <a:latin typeface="ＭＳ Ｐゴシック" panose="020B0600070205080204" pitchFamily="50" charset="-128"/>
                <a:ea typeface="ＭＳ Ｐゴシック" panose="020B0600070205080204" pitchFamily="50" charset="-128"/>
              </a:rPr>
              <a:t>高齢者の割合</a:t>
            </a:r>
            <a:endParaRPr lang="en-US" altLang="ja-JP" sz="2400" dirty="0">
              <a:latin typeface="ＭＳ Ｐゴシック" panose="020B0600070205080204" pitchFamily="50" charset="-128"/>
              <a:ea typeface="ＭＳ Ｐゴシック" panose="020B0600070205080204" pitchFamily="50" charset="-128"/>
            </a:endParaRPr>
          </a:p>
        </p:txBody>
      </p:sp>
      <p:sp>
        <p:nvSpPr>
          <p:cNvPr id="17" name="正方形/長方形 16">
            <a:extLst>
              <a:ext uri="{FF2B5EF4-FFF2-40B4-BE49-F238E27FC236}">
                <a16:creationId xmlns:a16="http://schemas.microsoft.com/office/drawing/2014/main" id="{727CA1B5-C160-465A-B82E-1914D8234FBF}"/>
              </a:ext>
            </a:extLst>
          </p:cNvPr>
          <p:cNvSpPr/>
          <p:nvPr/>
        </p:nvSpPr>
        <p:spPr>
          <a:xfrm>
            <a:off x="7613980" y="6135051"/>
            <a:ext cx="2292020" cy="646331"/>
          </a:xfrm>
          <a:prstGeom prst="rect">
            <a:avLst/>
          </a:prstGeom>
          <a:noFill/>
        </p:spPr>
        <p:txBody>
          <a:bodyPr wrap="square" rIns="36000">
            <a:spAutoFit/>
          </a:bodyPr>
          <a:lstStyle/>
          <a:p>
            <a:r>
              <a:rPr lang="zh-TW" altLang="en-US" dirty="0">
                <a:solidFill>
                  <a:prstClr val="black"/>
                </a:solidFill>
                <a:latin typeface="ＭＳ ゴシック" panose="020B0609070205080204" pitchFamily="49" charset="-128"/>
                <a:ea typeface="ＭＳ ゴシック" panose="020B0609070205080204" pitchFamily="49" charset="-128"/>
                <a:cs typeface="Meiryo UI" panose="020B0604030504040204" pitchFamily="50" charset="-128"/>
              </a:rPr>
              <a:t>農作業死亡事故調査（農水省）</a:t>
            </a:r>
            <a:endParaRPr lang="en-US" altLang="zh-TW" dirty="0">
              <a:solidFill>
                <a:prstClr val="black"/>
              </a:solidFill>
              <a:latin typeface="ＭＳ ゴシック" panose="020B0609070205080204" pitchFamily="49" charset="-128"/>
              <a:ea typeface="ＭＳ ゴシック" panose="020B0609070205080204" pitchFamily="49" charset="-128"/>
              <a:cs typeface="Meiryo UI" panose="020B0604030504040204" pitchFamily="50" charset="-128"/>
            </a:endParaRPr>
          </a:p>
        </p:txBody>
      </p:sp>
      <p:sp>
        <p:nvSpPr>
          <p:cNvPr id="19" name="テキスト ボックス 1">
            <a:extLst>
              <a:ext uri="{FF2B5EF4-FFF2-40B4-BE49-F238E27FC236}">
                <a16:creationId xmlns:a16="http://schemas.microsoft.com/office/drawing/2014/main" id="{A1C8E1D7-B990-4D44-B350-6FCF9F9E7ABC}"/>
              </a:ext>
            </a:extLst>
          </p:cNvPr>
          <p:cNvSpPr txBox="1"/>
          <p:nvPr/>
        </p:nvSpPr>
        <p:spPr>
          <a:xfrm>
            <a:off x="7394236" y="1589262"/>
            <a:ext cx="870219" cy="58939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ja-JP" altLang="en-US" sz="2400" dirty="0"/>
              <a:t>（％）</a:t>
            </a:r>
          </a:p>
        </p:txBody>
      </p:sp>
      <p:sp>
        <p:nvSpPr>
          <p:cNvPr id="21" name="テキスト ボックス 1">
            <a:extLst>
              <a:ext uri="{FF2B5EF4-FFF2-40B4-BE49-F238E27FC236}">
                <a16:creationId xmlns:a16="http://schemas.microsoft.com/office/drawing/2014/main" id="{4961DEFA-4FED-4785-B908-097225EFBA76}"/>
              </a:ext>
            </a:extLst>
          </p:cNvPr>
          <p:cNvSpPr txBox="1"/>
          <p:nvPr/>
        </p:nvSpPr>
        <p:spPr>
          <a:xfrm>
            <a:off x="1135134" y="1649006"/>
            <a:ext cx="856798" cy="30292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ja-JP" altLang="en-US" sz="2400" dirty="0"/>
              <a:t>（人）</a:t>
            </a:r>
          </a:p>
        </p:txBody>
      </p:sp>
      <p:sp>
        <p:nvSpPr>
          <p:cNvPr id="2" name="スライド番号プレースホルダー 1">
            <a:extLst>
              <a:ext uri="{FF2B5EF4-FFF2-40B4-BE49-F238E27FC236}">
                <a16:creationId xmlns:a16="http://schemas.microsoft.com/office/drawing/2014/main" id="{6B5699D2-E998-4468-AA70-76B7CF273784}"/>
              </a:ext>
            </a:extLst>
          </p:cNvPr>
          <p:cNvSpPr>
            <a:spLocks noGrp="1"/>
          </p:cNvSpPr>
          <p:nvPr>
            <p:ph type="sldNum" sz="quarter" idx="12"/>
          </p:nvPr>
        </p:nvSpPr>
        <p:spPr/>
        <p:txBody>
          <a:bodyPr/>
          <a:lstStyle/>
          <a:p>
            <a:r>
              <a:rPr kumimoji="1" lang="ja-JP" altLang="en-US" sz="2800" dirty="0"/>
              <a:t>５</a:t>
            </a:r>
          </a:p>
        </p:txBody>
      </p:sp>
    </p:spTree>
    <p:extLst>
      <p:ext uri="{BB962C8B-B14F-4D97-AF65-F5344CB8AC3E}">
        <p14:creationId xmlns:p14="http://schemas.microsoft.com/office/powerpoint/2010/main" val="30567500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A8E8B052-C9DA-48C8-8B16-D24B877D23D2}"/>
              </a:ext>
            </a:extLst>
          </p:cNvPr>
          <p:cNvSpPr/>
          <p:nvPr/>
        </p:nvSpPr>
        <p:spPr>
          <a:xfrm>
            <a:off x="213005" y="722949"/>
            <a:ext cx="9360000" cy="72001"/>
          </a:xfrm>
          <a:prstGeom prst="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46" dirty="0"/>
          </a:p>
        </p:txBody>
      </p:sp>
      <p:cxnSp>
        <p:nvCxnSpPr>
          <p:cNvPr id="5" name="直線コネクタ 4">
            <a:extLst>
              <a:ext uri="{FF2B5EF4-FFF2-40B4-BE49-F238E27FC236}">
                <a16:creationId xmlns:a16="http://schemas.microsoft.com/office/drawing/2014/main" id="{230FC546-925F-4162-B992-D71B9E1EDF8C}"/>
              </a:ext>
            </a:extLst>
          </p:cNvPr>
          <p:cNvCxnSpPr>
            <a:cxnSpLocks/>
          </p:cNvCxnSpPr>
          <p:nvPr/>
        </p:nvCxnSpPr>
        <p:spPr>
          <a:xfrm flipV="1">
            <a:off x="213004" y="835030"/>
            <a:ext cx="9360000" cy="0"/>
          </a:xfrm>
          <a:prstGeom prst="line">
            <a:avLst/>
          </a:prstGeom>
          <a:ln w="38100">
            <a:solidFill>
              <a:srgbClr val="006600"/>
            </a:solidFill>
          </a:ln>
        </p:spPr>
        <p:style>
          <a:lnRef idx="1">
            <a:schemeClr val="accent1"/>
          </a:lnRef>
          <a:fillRef idx="0">
            <a:schemeClr val="accent1"/>
          </a:fillRef>
          <a:effectRef idx="0">
            <a:schemeClr val="accent1"/>
          </a:effectRef>
          <a:fontRef idx="minor">
            <a:schemeClr val="tx1"/>
          </a:fontRef>
        </p:style>
      </p:cxnSp>
      <p:sp>
        <p:nvSpPr>
          <p:cNvPr id="6" name="テキスト ボックス 5">
            <a:extLst>
              <a:ext uri="{FF2B5EF4-FFF2-40B4-BE49-F238E27FC236}">
                <a16:creationId xmlns:a16="http://schemas.microsoft.com/office/drawing/2014/main" id="{4657BAE9-49A5-4D58-B9C3-3A5A6346285E}"/>
              </a:ext>
            </a:extLst>
          </p:cNvPr>
          <p:cNvSpPr txBox="1"/>
          <p:nvPr/>
        </p:nvSpPr>
        <p:spPr>
          <a:xfrm>
            <a:off x="99866" y="261284"/>
            <a:ext cx="9473137" cy="461665"/>
          </a:xfrm>
          <a:prstGeom prst="rect">
            <a:avLst/>
          </a:prstGeom>
          <a:noFill/>
        </p:spPr>
        <p:txBody>
          <a:bodyPr wrap="square" rtlCol="0">
            <a:spAutoFit/>
          </a:bodyPr>
          <a:lstStyle/>
          <a:p>
            <a:r>
              <a:rPr lang="en-US" altLang="ja-JP" sz="2400" dirty="0">
                <a:solidFill>
                  <a:srgbClr val="006600"/>
                </a:solidFill>
                <a:latin typeface="HGS創英角ｺﾞｼｯｸUB" panose="020B0900000000000000" pitchFamily="50" charset="-128"/>
                <a:ea typeface="HGS創英角ｺﾞｼｯｸUB" panose="020B0900000000000000" pitchFamily="50" charset="-128"/>
              </a:rPr>
              <a:t>Ⅱ</a:t>
            </a:r>
            <a:r>
              <a:rPr lang="ja-JP" altLang="en-US" sz="2400" dirty="0">
                <a:solidFill>
                  <a:srgbClr val="006600"/>
                </a:solidFill>
                <a:latin typeface="HGS創英角ｺﾞｼｯｸUB" panose="020B0900000000000000" pitchFamily="50" charset="-128"/>
                <a:ea typeface="HGS創英角ｺﾞｼｯｸUB" panose="020B0900000000000000" pitchFamily="50" charset="-128"/>
              </a:rPr>
              <a:t>　農作業事故は、あなたの身近に迫っている！（死亡者数）</a:t>
            </a:r>
          </a:p>
        </p:txBody>
      </p:sp>
      <p:sp>
        <p:nvSpPr>
          <p:cNvPr id="13" name="テキスト ボックス 12">
            <a:extLst>
              <a:ext uri="{FF2B5EF4-FFF2-40B4-BE49-F238E27FC236}">
                <a16:creationId xmlns:a16="http://schemas.microsoft.com/office/drawing/2014/main" id="{63FA1AA2-E277-427E-8E9A-5A10314BB443}"/>
              </a:ext>
            </a:extLst>
          </p:cNvPr>
          <p:cNvSpPr txBox="1"/>
          <p:nvPr/>
        </p:nvSpPr>
        <p:spPr>
          <a:xfrm>
            <a:off x="2415871" y="1602066"/>
            <a:ext cx="5753525" cy="461665"/>
          </a:xfrm>
          <a:prstGeom prst="rect">
            <a:avLst/>
          </a:prstGeom>
          <a:noFill/>
          <a:ln>
            <a:noFill/>
          </a:ln>
        </p:spPr>
        <p:txBody>
          <a:bodyPr wrap="square" rtlCol="0">
            <a:spAutoFit/>
          </a:bodyPr>
          <a:lstStyle/>
          <a:p>
            <a:pPr algn="ctr"/>
            <a:r>
              <a:rPr lang="ja-JP" altLang="en-US" sz="2400" dirty="0">
                <a:latin typeface="+mn-ea"/>
                <a:cs typeface="Meiryo UI" panose="020B0604030504040204" pitchFamily="50" charset="-128"/>
              </a:rPr>
              <a:t>農業従事者</a:t>
            </a:r>
            <a:r>
              <a:rPr lang="en-US" altLang="ja-JP" sz="2400" dirty="0">
                <a:latin typeface="+mn-ea"/>
                <a:cs typeface="Meiryo UI" panose="020B0604030504040204" pitchFamily="50" charset="-128"/>
              </a:rPr>
              <a:t>10</a:t>
            </a:r>
            <a:r>
              <a:rPr lang="ja-JP" altLang="en-US" sz="2400" dirty="0">
                <a:latin typeface="+mn-ea"/>
                <a:cs typeface="Meiryo UI" panose="020B0604030504040204" pitchFamily="50" charset="-128"/>
              </a:rPr>
              <a:t>万人当たり死亡者数の推移</a:t>
            </a:r>
          </a:p>
        </p:txBody>
      </p:sp>
      <p:sp>
        <p:nvSpPr>
          <p:cNvPr id="16" name="正方形/長方形 15">
            <a:extLst>
              <a:ext uri="{FF2B5EF4-FFF2-40B4-BE49-F238E27FC236}">
                <a16:creationId xmlns:a16="http://schemas.microsoft.com/office/drawing/2014/main" id="{80C33871-13F4-427D-B4FC-C4E28A1BECA5}"/>
              </a:ext>
            </a:extLst>
          </p:cNvPr>
          <p:cNvSpPr/>
          <p:nvPr/>
        </p:nvSpPr>
        <p:spPr>
          <a:xfrm>
            <a:off x="1358439" y="6170847"/>
            <a:ext cx="3711127" cy="369332"/>
          </a:xfrm>
          <a:prstGeom prst="rect">
            <a:avLst/>
          </a:prstGeom>
          <a:noFill/>
        </p:spPr>
        <p:txBody>
          <a:bodyPr wrap="square" rIns="36000">
            <a:spAutoFit/>
          </a:bodyPr>
          <a:lstStyle/>
          <a:p>
            <a:r>
              <a:rPr lang="zh-TW" altLang="en-US" sz="900" dirty="0">
                <a:solidFill>
                  <a:prstClr val="black"/>
                </a:solidFill>
                <a:latin typeface="ＭＳ ゴシック" panose="020B0609070205080204" pitchFamily="49" charset="-128"/>
                <a:ea typeface="ＭＳ ゴシック" panose="020B0609070205080204" pitchFamily="49" charset="-128"/>
                <a:cs typeface="Meiryo UI" panose="020B0604030504040204" pitchFamily="50" charset="-128"/>
              </a:rPr>
              <a:t>死亡者数　</a:t>
            </a:r>
            <a:r>
              <a:rPr lang="ja-JP" altLang="en-US" sz="900" dirty="0">
                <a:solidFill>
                  <a:prstClr val="black"/>
                </a:solidFill>
                <a:latin typeface="ＭＳ ゴシック" panose="020B0609070205080204" pitchFamily="49" charset="-128"/>
                <a:ea typeface="ＭＳ ゴシック" panose="020B0609070205080204" pitchFamily="49" charset="-128"/>
                <a:cs typeface="Meiryo UI" panose="020B0604030504040204" pitchFamily="50" charset="-128"/>
              </a:rPr>
              <a:t>　農　業：</a:t>
            </a:r>
            <a:r>
              <a:rPr lang="zh-TW" altLang="en-US" sz="900" dirty="0">
                <a:solidFill>
                  <a:prstClr val="black"/>
                </a:solidFill>
                <a:latin typeface="ＭＳ ゴシック" panose="020B0609070205080204" pitchFamily="49" charset="-128"/>
                <a:ea typeface="ＭＳ ゴシック" panose="020B0609070205080204" pitchFamily="49" charset="-128"/>
                <a:cs typeface="Meiryo UI" panose="020B0604030504040204" pitchFamily="50" charset="-128"/>
              </a:rPr>
              <a:t>農作業死亡事故調査（農水省）</a:t>
            </a:r>
            <a:endParaRPr lang="en-US" altLang="zh-TW" sz="900" dirty="0">
              <a:solidFill>
                <a:prstClr val="black"/>
              </a:solidFill>
              <a:latin typeface="ＭＳ ゴシック" panose="020B0609070205080204" pitchFamily="49" charset="-128"/>
              <a:ea typeface="ＭＳ ゴシック" panose="020B0609070205080204" pitchFamily="49" charset="-128"/>
              <a:cs typeface="Meiryo UI" panose="020B0604030504040204" pitchFamily="50" charset="-128"/>
            </a:endParaRPr>
          </a:p>
          <a:p>
            <a:r>
              <a:rPr lang="ja-JP" altLang="en-US" sz="900" dirty="0">
                <a:solidFill>
                  <a:prstClr val="black"/>
                </a:solidFill>
                <a:latin typeface="ＭＳ ゴシック" panose="020B0609070205080204" pitchFamily="49" charset="-128"/>
                <a:ea typeface="ＭＳ ゴシック" panose="020B0609070205080204" pitchFamily="49" charset="-128"/>
                <a:cs typeface="Meiryo UI" panose="020B0604030504040204" pitchFamily="50" charset="-128"/>
              </a:rPr>
              <a:t>　　　　　　他産業：</a:t>
            </a:r>
            <a:r>
              <a:rPr lang="zh-TW" altLang="en-US" sz="900" dirty="0">
                <a:solidFill>
                  <a:prstClr val="black"/>
                </a:solidFill>
                <a:latin typeface="ＭＳ ゴシック" panose="020B0609070205080204" pitchFamily="49" charset="-128"/>
                <a:ea typeface="ＭＳ ゴシック" panose="020B0609070205080204" pitchFamily="49" charset="-128"/>
                <a:cs typeface="Meiryo UI" panose="020B0604030504040204" pitchFamily="50" charset="-128"/>
              </a:rPr>
              <a:t>死亡災害報告（厚労省）</a:t>
            </a:r>
            <a:endParaRPr lang="en-US" altLang="zh-TW" sz="900" dirty="0">
              <a:solidFill>
                <a:prstClr val="black"/>
              </a:solidFill>
              <a:latin typeface="ＭＳ ゴシック" panose="020B0609070205080204" pitchFamily="49" charset="-128"/>
              <a:ea typeface="ＭＳ ゴシック" panose="020B0609070205080204" pitchFamily="49" charset="-128"/>
              <a:cs typeface="Meiryo UI" panose="020B0604030504040204" pitchFamily="50" charset="-128"/>
            </a:endParaRPr>
          </a:p>
        </p:txBody>
      </p:sp>
      <p:graphicFrame>
        <p:nvGraphicFramePr>
          <p:cNvPr id="18" name="グラフ 17">
            <a:extLst>
              <a:ext uri="{FF2B5EF4-FFF2-40B4-BE49-F238E27FC236}">
                <a16:creationId xmlns:a16="http://schemas.microsoft.com/office/drawing/2014/main" id="{24FA3B91-C903-41CD-A71D-1A0AB9925CD8}"/>
              </a:ext>
            </a:extLst>
          </p:cNvPr>
          <p:cNvGraphicFramePr>
            <a:graphicFrameLocks noGrp="1"/>
          </p:cNvGraphicFramePr>
          <p:nvPr>
            <p:extLst>
              <p:ext uri="{D42A27DB-BD31-4B8C-83A1-F6EECF244321}">
                <p14:modId xmlns:p14="http://schemas.microsoft.com/office/powerpoint/2010/main" val="1296821599"/>
              </p:ext>
            </p:extLst>
          </p:nvPr>
        </p:nvGraphicFramePr>
        <p:xfrm>
          <a:off x="1537420" y="1969155"/>
          <a:ext cx="6762196" cy="4165896"/>
        </p:xfrm>
        <a:graphic>
          <a:graphicData uri="http://schemas.openxmlformats.org/drawingml/2006/chart">
            <c:chart xmlns:c="http://schemas.openxmlformats.org/drawingml/2006/chart" xmlns:r="http://schemas.openxmlformats.org/officeDocument/2006/relationships" r:id="rId3"/>
          </a:graphicData>
        </a:graphic>
      </p:graphicFrame>
      <p:sp>
        <p:nvSpPr>
          <p:cNvPr id="22" name="正方形/長方形 21">
            <a:extLst>
              <a:ext uri="{FF2B5EF4-FFF2-40B4-BE49-F238E27FC236}">
                <a16:creationId xmlns:a16="http://schemas.microsoft.com/office/drawing/2014/main" id="{17389728-FB7C-4AE6-961D-48295C7E6F61}"/>
              </a:ext>
            </a:extLst>
          </p:cNvPr>
          <p:cNvSpPr/>
          <p:nvPr/>
        </p:nvSpPr>
        <p:spPr>
          <a:xfrm>
            <a:off x="15190" y="6567428"/>
            <a:ext cx="9806657" cy="246221"/>
          </a:xfrm>
          <a:prstGeom prst="rect">
            <a:avLst/>
          </a:prstGeom>
          <a:noFill/>
        </p:spPr>
        <p:txBody>
          <a:bodyPr wrap="square" rIns="36000">
            <a:spAutoFit/>
          </a:bodyPr>
          <a:lstStyle/>
          <a:p>
            <a:pPr marL="268288" indent="-360363"/>
            <a:r>
              <a:rPr lang="ja-JP" altLang="en-US" sz="1000" dirty="0">
                <a:solidFill>
                  <a:prstClr val="black"/>
                </a:solidFill>
                <a:latin typeface="ＭＳ ゴシック" panose="020B0609070205080204" pitchFamily="49" charset="-128"/>
                <a:ea typeface="ＭＳ ゴシック" panose="020B0609070205080204" pitchFamily="49" charset="-128"/>
                <a:cs typeface="Meiryo UI" panose="020B0604030504040204" pitchFamily="50" charset="-128"/>
              </a:rPr>
              <a:t>（注）農業の従業者数</a:t>
            </a:r>
            <a:r>
              <a:rPr lang="en-US" altLang="ja-JP" sz="1000" dirty="0">
                <a:solidFill>
                  <a:prstClr val="black"/>
                </a:solidFill>
                <a:latin typeface="ＭＳ ゴシック" panose="020B0609070205080204" pitchFamily="49" charset="-128"/>
                <a:ea typeface="ＭＳ ゴシック" panose="020B0609070205080204" pitchFamily="49" charset="-128"/>
                <a:cs typeface="Meiryo UI" panose="020B0604030504040204" pitchFamily="50" charset="-128"/>
              </a:rPr>
              <a:t>10</a:t>
            </a:r>
            <a:r>
              <a:rPr lang="ja-JP" altLang="en-US" sz="1000" dirty="0">
                <a:solidFill>
                  <a:prstClr val="black"/>
                </a:solidFill>
                <a:latin typeface="ＭＳ ゴシック" panose="020B0609070205080204" pitchFamily="49" charset="-128"/>
                <a:ea typeface="ＭＳ ゴシック" panose="020B0609070205080204" pitchFamily="49" charset="-128"/>
                <a:cs typeface="Meiryo UI" panose="020B0604030504040204" pitchFamily="50" charset="-128"/>
              </a:rPr>
              <a:t>万人当たり死亡者数の算出に使用していた農業就業人口の調査が令和元年で終了したため、令和２年から新たに農業従事者数を使用して算出。</a:t>
            </a:r>
          </a:p>
        </p:txBody>
      </p:sp>
      <p:sp>
        <p:nvSpPr>
          <p:cNvPr id="2" name="スライド番号プレースホルダー 1">
            <a:extLst>
              <a:ext uri="{FF2B5EF4-FFF2-40B4-BE49-F238E27FC236}">
                <a16:creationId xmlns:a16="http://schemas.microsoft.com/office/drawing/2014/main" id="{6B5699D2-E998-4468-AA70-76B7CF273784}"/>
              </a:ext>
            </a:extLst>
          </p:cNvPr>
          <p:cNvSpPr>
            <a:spLocks noGrp="1"/>
          </p:cNvSpPr>
          <p:nvPr>
            <p:ph type="sldNum" sz="quarter" idx="12"/>
          </p:nvPr>
        </p:nvSpPr>
        <p:spPr/>
        <p:txBody>
          <a:bodyPr/>
          <a:lstStyle/>
          <a:p>
            <a:r>
              <a:rPr kumimoji="1" lang="ja-JP" altLang="en-US" sz="2800" dirty="0"/>
              <a:t>６</a:t>
            </a:r>
          </a:p>
        </p:txBody>
      </p:sp>
      <p:sp>
        <p:nvSpPr>
          <p:cNvPr id="23" name="テキスト ボックス 22">
            <a:extLst>
              <a:ext uri="{FF2B5EF4-FFF2-40B4-BE49-F238E27FC236}">
                <a16:creationId xmlns:a16="http://schemas.microsoft.com/office/drawing/2014/main" id="{D06099B7-E3A3-4FCD-9FA8-6B492FBE7C4B}"/>
              </a:ext>
            </a:extLst>
          </p:cNvPr>
          <p:cNvSpPr txBox="1"/>
          <p:nvPr/>
        </p:nvSpPr>
        <p:spPr>
          <a:xfrm>
            <a:off x="99343" y="855887"/>
            <a:ext cx="9638353" cy="830997"/>
          </a:xfrm>
          <a:prstGeom prst="rect">
            <a:avLst/>
          </a:prstGeom>
          <a:noFill/>
        </p:spPr>
        <p:txBody>
          <a:bodyPr wrap="square" rtlCol="0">
            <a:spAutoFit/>
          </a:bodyPr>
          <a:lstStyle/>
          <a:p>
            <a:r>
              <a:rPr lang="ja-JP" altLang="en-US" sz="2400" dirty="0">
                <a:latin typeface="+mn-ea"/>
              </a:rPr>
              <a:t>　農業従事者</a:t>
            </a:r>
            <a:r>
              <a:rPr lang="en-US" altLang="ja-JP" sz="2400" dirty="0">
                <a:latin typeface="+mn-ea"/>
              </a:rPr>
              <a:t>10</a:t>
            </a:r>
            <a:r>
              <a:rPr lang="ja-JP" altLang="en-US" sz="2400" dirty="0">
                <a:latin typeface="+mn-ea"/>
              </a:rPr>
              <a:t>万人当たりの死亡者数は、建設業の約２倍、全産業平均の約９倍にもなっています。</a:t>
            </a:r>
          </a:p>
        </p:txBody>
      </p:sp>
      <p:sp>
        <p:nvSpPr>
          <p:cNvPr id="24" name="正方形/長方形 23">
            <a:extLst>
              <a:ext uri="{FF2B5EF4-FFF2-40B4-BE49-F238E27FC236}">
                <a16:creationId xmlns:a16="http://schemas.microsoft.com/office/drawing/2014/main" id="{7E333970-86FC-42DC-A438-2DA32E83542D}"/>
              </a:ext>
            </a:extLst>
          </p:cNvPr>
          <p:cNvSpPr/>
          <p:nvPr/>
        </p:nvSpPr>
        <p:spPr>
          <a:xfrm>
            <a:off x="4893004" y="6205011"/>
            <a:ext cx="3711127" cy="369332"/>
          </a:xfrm>
          <a:prstGeom prst="rect">
            <a:avLst/>
          </a:prstGeom>
          <a:noFill/>
        </p:spPr>
        <p:txBody>
          <a:bodyPr wrap="square" rIns="36000">
            <a:spAutoFit/>
          </a:bodyPr>
          <a:lstStyle/>
          <a:p>
            <a:r>
              <a:rPr lang="ja-JP" altLang="en-US" sz="900" dirty="0">
                <a:solidFill>
                  <a:prstClr val="black"/>
                </a:solidFill>
                <a:latin typeface="ＭＳ ゴシック" panose="020B0609070205080204" pitchFamily="49" charset="-128"/>
                <a:ea typeface="ＭＳ ゴシック" panose="020B0609070205080204" pitchFamily="49" charset="-128"/>
                <a:cs typeface="Meiryo UI" panose="020B0604030504040204" pitchFamily="50" charset="-128"/>
              </a:rPr>
              <a:t>従業者数（農　業）：農林業センサス、農業構造動態調査（農水省）</a:t>
            </a:r>
            <a:endParaRPr lang="en-US" altLang="ja-JP" sz="900" dirty="0">
              <a:solidFill>
                <a:prstClr val="black"/>
              </a:solidFill>
              <a:latin typeface="ＭＳ ゴシック" panose="020B0609070205080204" pitchFamily="49" charset="-128"/>
              <a:ea typeface="ＭＳ ゴシック" panose="020B0609070205080204" pitchFamily="49" charset="-128"/>
              <a:cs typeface="Meiryo UI" panose="020B0604030504040204" pitchFamily="50" charset="-128"/>
            </a:endParaRPr>
          </a:p>
          <a:p>
            <a:r>
              <a:rPr lang="ja-JP" altLang="en-US" sz="900" dirty="0">
                <a:solidFill>
                  <a:prstClr val="black"/>
                </a:solidFill>
                <a:latin typeface="ＭＳ ゴシック" panose="020B0609070205080204" pitchFamily="49" charset="-128"/>
                <a:ea typeface="ＭＳ ゴシック" panose="020B0609070205080204" pitchFamily="49" charset="-128"/>
                <a:cs typeface="Meiryo UI" panose="020B0604030504040204" pitchFamily="50" charset="-128"/>
              </a:rPr>
              <a:t>就業者数（他産業）：労働力調査（総務省）</a:t>
            </a:r>
          </a:p>
        </p:txBody>
      </p:sp>
    </p:spTree>
    <p:extLst>
      <p:ext uri="{BB962C8B-B14F-4D97-AF65-F5344CB8AC3E}">
        <p14:creationId xmlns:p14="http://schemas.microsoft.com/office/powerpoint/2010/main" val="9546032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正方形/長方形 19">
            <a:extLst>
              <a:ext uri="{FF2B5EF4-FFF2-40B4-BE49-F238E27FC236}">
                <a16:creationId xmlns:a16="http://schemas.microsoft.com/office/drawing/2014/main" id="{9D16ED88-1390-42D9-BC55-80CF5D9DF9C0}"/>
              </a:ext>
            </a:extLst>
          </p:cNvPr>
          <p:cNvSpPr/>
          <p:nvPr/>
        </p:nvSpPr>
        <p:spPr>
          <a:xfrm>
            <a:off x="93326" y="6568908"/>
            <a:ext cx="3240000" cy="276999"/>
          </a:xfrm>
          <a:prstGeom prst="rect">
            <a:avLst/>
          </a:prstGeom>
          <a:noFill/>
        </p:spPr>
        <p:txBody>
          <a:bodyPr wrap="square" rIns="24923">
            <a:spAutoFit/>
          </a:bodyPr>
          <a:lstStyle/>
          <a:p>
            <a:r>
              <a:rPr lang="ja-JP" altLang="en-US" sz="12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資料：</a:t>
            </a:r>
            <a:r>
              <a:rPr lang="zh-TW" altLang="en-US" sz="12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農作業死亡事故調査（農水省）</a:t>
            </a:r>
            <a:endParaRPr lang="ja-JP" altLang="en-US" sz="12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grpSp>
        <p:nvGrpSpPr>
          <p:cNvPr id="24" name="グループ化 23">
            <a:extLst>
              <a:ext uri="{FF2B5EF4-FFF2-40B4-BE49-F238E27FC236}">
                <a16:creationId xmlns:a16="http://schemas.microsoft.com/office/drawing/2014/main" id="{146B03DB-7E94-49D0-A2B7-80340ACE2DF2}"/>
              </a:ext>
            </a:extLst>
          </p:cNvPr>
          <p:cNvGrpSpPr/>
          <p:nvPr/>
        </p:nvGrpSpPr>
        <p:grpSpPr>
          <a:xfrm>
            <a:off x="169890" y="1281577"/>
            <a:ext cx="8708181" cy="5400390"/>
            <a:chOff x="-26918" y="333586"/>
            <a:chExt cx="3901266" cy="2666760"/>
          </a:xfrm>
        </p:grpSpPr>
        <p:graphicFrame>
          <p:nvGraphicFramePr>
            <p:cNvPr id="25" name="グラフ 24">
              <a:extLst>
                <a:ext uri="{FF2B5EF4-FFF2-40B4-BE49-F238E27FC236}">
                  <a16:creationId xmlns:a16="http://schemas.microsoft.com/office/drawing/2014/main" id="{83BBD3A6-BCFB-490D-80AC-46CED226D98D}"/>
                </a:ext>
              </a:extLst>
            </p:cNvPr>
            <p:cNvGraphicFramePr>
              <a:graphicFrameLocks/>
            </p:cNvGraphicFramePr>
            <p:nvPr>
              <p:extLst>
                <p:ext uri="{D42A27DB-BD31-4B8C-83A1-F6EECF244321}">
                  <p14:modId xmlns:p14="http://schemas.microsoft.com/office/powerpoint/2010/main" val="404322999"/>
                </p:ext>
              </p:extLst>
            </p:nvPr>
          </p:nvGraphicFramePr>
          <p:xfrm>
            <a:off x="466924" y="697565"/>
            <a:ext cx="3407424" cy="206922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6" name="グラフ 25">
              <a:extLst>
                <a:ext uri="{FF2B5EF4-FFF2-40B4-BE49-F238E27FC236}">
                  <a16:creationId xmlns:a16="http://schemas.microsoft.com/office/drawing/2014/main" id="{D82DB764-C600-4F51-A5AE-ECF2CECE485A}"/>
                </a:ext>
              </a:extLst>
            </p:cNvPr>
            <p:cNvGraphicFramePr>
              <a:graphicFrameLocks/>
            </p:cNvGraphicFramePr>
            <p:nvPr>
              <p:extLst>
                <p:ext uri="{D42A27DB-BD31-4B8C-83A1-F6EECF244321}">
                  <p14:modId xmlns:p14="http://schemas.microsoft.com/office/powerpoint/2010/main" val="2491456895"/>
                </p:ext>
              </p:extLst>
            </p:nvPr>
          </p:nvGraphicFramePr>
          <p:xfrm>
            <a:off x="-26918" y="333586"/>
            <a:ext cx="3875720" cy="2666760"/>
          </p:xfrm>
          <a:graphic>
            <a:graphicData uri="http://schemas.openxmlformats.org/drawingml/2006/chart">
              <c:chart xmlns:c="http://schemas.openxmlformats.org/drawingml/2006/chart" xmlns:r="http://schemas.openxmlformats.org/officeDocument/2006/relationships" r:id="rId4"/>
            </a:graphicData>
          </a:graphic>
        </p:graphicFrame>
      </p:grpSp>
      <p:sp>
        <p:nvSpPr>
          <p:cNvPr id="27" name="テキスト ボックス 26">
            <a:extLst>
              <a:ext uri="{FF2B5EF4-FFF2-40B4-BE49-F238E27FC236}">
                <a16:creationId xmlns:a16="http://schemas.microsoft.com/office/drawing/2014/main" id="{85D89E76-E034-4016-A56B-43CCE7BCAAAE}"/>
              </a:ext>
            </a:extLst>
          </p:cNvPr>
          <p:cNvSpPr txBox="1"/>
          <p:nvPr/>
        </p:nvSpPr>
        <p:spPr>
          <a:xfrm>
            <a:off x="2248420" y="879473"/>
            <a:ext cx="5409160" cy="461665"/>
          </a:xfrm>
          <a:prstGeom prst="rect">
            <a:avLst/>
          </a:prstGeom>
          <a:noFill/>
          <a:ln>
            <a:noFill/>
          </a:ln>
        </p:spPr>
        <p:txBody>
          <a:bodyPr wrap="square" rtlCol="0">
            <a:spAutoFit/>
          </a:bodyPr>
          <a:lstStyle/>
          <a:p>
            <a:pPr algn="ctr"/>
            <a:r>
              <a:rPr lang="ja-JP" altLang="en-US" sz="2400" dirty="0">
                <a:latin typeface="+mn-ea"/>
                <a:cs typeface="Meiryo UI" panose="020B0604030504040204" pitchFamily="50" charset="-128"/>
              </a:rPr>
              <a:t>要因別の死亡事故発生状況（令和２年）</a:t>
            </a:r>
          </a:p>
        </p:txBody>
      </p:sp>
      <p:grpSp>
        <p:nvGrpSpPr>
          <p:cNvPr id="28" name="グループ化 27">
            <a:extLst>
              <a:ext uri="{FF2B5EF4-FFF2-40B4-BE49-F238E27FC236}">
                <a16:creationId xmlns:a16="http://schemas.microsoft.com/office/drawing/2014/main" id="{8C14EECF-8EBF-4A92-9644-B0F2DB748887}"/>
              </a:ext>
            </a:extLst>
          </p:cNvPr>
          <p:cNvGrpSpPr/>
          <p:nvPr/>
        </p:nvGrpSpPr>
        <p:grpSpPr>
          <a:xfrm>
            <a:off x="4707895" y="3789833"/>
            <a:ext cx="734496" cy="648000"/>
            <a:chOff x="2740400" y="4278625"/>
            <a:chExt cx="1060940" cy="935999"/>
          </a:xfrm>
        </p:grpSpPr>
        <p:sp>
          <p:nvSpPr>
            <p:cNvPr id="29" name="楕円 28">
              <a:extLst>
                <a:ext uri="{FF2B5EF4-FFF2-40B4-BE49-F238E27FC236}">
                  <a16:creationId xmlns:a16="http://schemas.microsoft.com/office/drawing/2014/main" id="{4B3E2B2B-5289-4B34-B11C-FC2BE551E3F3}"/>
                </a:ext>
              </a:extLst>
            </p:cNvPr>
            <p:cNvSpPr>
              <a:spLocks noChangeAspect="1"/>
            </p:cNvSpPr>
            <p:nvPr/>
          </p:nvSpPr>
          <p:spPr>
            <a:xfrm>
              <a:off x="2777996" y="4278625"/>
              <a:ext cx="936001" cy="93599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ja-JP" altLang="en-US" sz="1400" b="1" dirty="0">
                <a:solidFill>
                  <a:sysClr val="windowText" lastClr="000000"/>
                </a:solidFill>
                <a:latin typeface="+mn-ea"/>
              </a:endParaRPr>
            </a:p>
          </p:txBody>
        </p:sp>
        <p:sp>
          <p:nvSpPr>
            <p:cNvPr id="30" name="テキスト ボックス 7">
              <a:extLst>
                <a:ext uri="{FF2B5EF4-FFF2-40B4-BE49-F238E27FC236}">
                  <a16:creationId xmlns:a16="http://schemas.microsoft.com/office/drawing/2014/main" id="{AF919B2E-9C74-4E8F-BDD3-05E143DF34B7}"/>
                </a:ext>
              </a:extLst>
            </p:cNvPr>
            <p:cNvSpPr txBox="1"/>
            <p:nvPr/>
          </p:nvSpPr>
          <p:spPr>
            <a:xfrm>
              <a:off x="2740400" y="4543713"/>
              <a:ext cx="1060940" cy="444566"/>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ja-JP" altLang="en-US" sz="1400" b="1" dirty="0"/>
                <a:t>２７０人</a:t>
              </a:r>
            </a:p>
          </p:txBody>
        </p:sp>
      </p:grpSp>
      <p:sp>
        <p:nvSpPr>
          <p:cNvPr id="31" name="吹き出し: 四角形 30">
            <a:extLst>
              <a:ext uri="{FF2B5EF4-FFF2-40B4-BE49-F238E27FC236}">
                <a16:creationId xmlns:a16="http://schemas.microsoft.com/office/drawing/2014/main" id="{5E12396A-708E-4F98-8E88-CB2B5A1A1936}"/>
              </a:ext>
            </a:extLst>
          </p:cNvPr>
          <p:cNvSpPr/>
          <p:nvPr/>
        </p:nvSpPr>
        <p:spPr>
          <a:xfrm>
            <a:off x="7553000" y="3625867"/>
            <a:ext cx="2300917" cy="914046"/>
          </a:xfrm>
          <a:prstGeom prst="wedgeRectCallout">
            <a:avLst>
              <a:gd name="adj1" fmla="val -76391"/>
              <a:gd name="adj2" fmla="val 34957"/>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ja-JP" altLang="en-US" sz="2000" dirty="0">
                <a:solidFill>
                  <a:sysClr val="windowText" lastClr="000000"/>
                </a:solidFill>
                <a:latin typeface="+mn-ea"/>
              </a:rPr>
              <a:t>農業機械作業</a:t>
            </a:r>
            <a:endParaRPr lang="en-US" altLang="ja-JP" sz="2000" dirty="0">
              <a:solidFill>
                <a:sysClr val="windowText" lastClr="000000"/>
              </a:solidFill>
              <a:latin typeface="+mn-ea"/>
            </a:endParaRPr>
          </a:p>
          <a:p>
            <a:pPr algn="ctr"/>
            <a:r>
              <a:rPr lang="ja-JP" altLang="en-US" sz="2000" dirty="0">
                <a:solidFill>
                  <a:sysClr val="windowText" lastClr="000000"/>
                </a:solidFill>
                <a:latin typeface="+mn-ea"/>
              </a:rPr>
              <a:t>に係る事故</a:t>
            </a:r>
            <a:endParaRPr lang="en-US" altLang="ja-JP" sz="2000" dirty="0">
              <a:solidFill>
                <a:sysClr val="windowText" lastClr="000000"/>
              </a:solidFill>
              <a:latin typeface="+mn-ea"/>
            </a:endParaRPr>
          </a:p>
          <a:p>
            <a:pPr algn="ctr"/>
            <a:r>
              <a:rPr lang="en-US" altLang="ja-JP" sz="2000" dirty="0">
                <a:solidFill>
                  <a:sysClr val="windowText" lastClr="000000"/>
                </a:solidFill>
                <a:latin typeface="+mn-ea"/>
              </a:rPr>
              <a:t>186</a:t>
            </a:r>
            <a:r>
              <a:rPr lang="ja-JP" altLang="en-US" sz="2000" dirty="0">
                <a:solidFill>
                  <a:sysClr val="windowText" lastClr="000000"/>
                </a:solidFill>
                <a:latin typeface="+mn-ea"/>
              </a:rPr>
              <a:t>人（</a:t>
            </a:r>
            <a:r>
              <a:rPr lang="en-US" altLang="ja-JP" sz="2000" dirty="0">
                <a:solidFill>
                  <a:sysClr val="windowText" lastClr="000000"/>
                </a:solidFill>
                <a:latin typeface="+mn-ea"/>
              </a:rPr>
              <a:t>68.9</a:t>
            </a:r>
            <a:r>
              <a:rPr lang="ja-JP" altLang="en-US" sz="2000" dirty="0">
                <a:solidFill>
                  <a:sysClr val="windowText" lastClr="000000"/>
                </a:solidFill>
                <a:latin typeface="+mn-ea"/>
              </a:rPr>
              <a:t>％）</a:t>
            </a:r>
          </a:p>
        </p:txBody>
      </p:sp>
      <p:sp>
        <p:nvSpPr>
          <p:cNvPr id="32" name="吹き出し: 四角形 31">
            <a:extLst>
              <a:ext uri="{FF2B5EF4-FFF2-40B4-BE49-F238E27FC236}">
                <a16:creationId xmlns:a16="http://schemas.microsoft.com/office/drawing/2014/main" id="{0811F675-A0AB-4058-A393-9A50239A1FF6}"/>
              </a:ext>
            </a:extLst>
          </p:cNvPr>
          <p:cNvSpPr/>
          <p:nvPr/>
        </p:nvSpPr>
        <p:spPr>
          <a:xfrm>
            <a:off x="596171" y="4584072"/>
            <a:ext cx="2125324" cy="1018390"/>
          </a:xfrm>
          <a:prstGeom prst="wedgeRectCallout">
            <a:avLst>
              <a:gd name="adj1" fmla="val 73328"/>
              <a:gd name="adj2" fmla="val -41414"/>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ja-JP" altLang="en-US" sz="2000" dirty="0">
                <a:solidFill>
                  <a:sysClr val="windowText" lastClr="000000"/>
                </a:solidFill>
                <a:latin typeface="+mn-ea"/>
              </a:rPr>
              <a:t>農業用施設作業</a:t>
            </a:r>
            <a:endParaRPr lang="en-US" altLang="ja-JP" sz="2000" dirty="0">
              <a:solidFill>
                <a:sysClr val="windowText" lastClr="000000"/>
              </a:solidFill>
              <a:latin typeface="+mn-ea"/>
            </a:endParaRPr>
          </a:p>
          <a:p>
            <a:pPr algn="ctr"/>
            <a:r>
              <a:rPr lang="ja-JP" altLang="en-US" sz="2000" dirty="0">
                <a:solidFill>
                  <a:sysClr val="windowText" lastClr="000000"/>
                </a:solidFill>
                <a:latin typeface="+mn-ea"/>
              </a:rPr>
              <a:t>に係る事故</a:t>
            </a:r>
            <a:endParaRPr lang="en-US" altLang="ja-JP" sz="2000" dirty="0">
              <a:solidFill>
                <a:sysClr val="windowText" lastClr="000000"/>
              </a:solidFill>
              <a:latin typeface="+mn-ea"/>
            </a:endParaRPr>
          </a:p>
          <a:p>
            <a:pPr algn="ctr"/>
            <a:r>
              <a:rPr lang="en-US" altLang="ja-JP" sz="2000" dirty="0">
                <a:solidFill>
                  <a:sysClr val="windowText" lastClr="000000"/>
                </a:solidFill>
                <a:latin typeface="+mn-ea"/>
              </a:rPr>
              <a:t>8</a:t>
            </a:r>
            <a:r>
              <a:rPr lang="ja-JP" altLang="en-US" sz="2000" dirty="0">
                <a:solidFill>
                  <a:sysClr val="windowText" lastClr="000000"/>
                </a:solidFill>
                <a:latin typeface="+mn-ea"/>
              </a:rPr>
              <a:t>人（</a:t>
            </a:r>
            <a:r>
              <a:rPr lang="en-US" altLang="ja-JP" sz="2000" dirty="0">
                <a:solidFill>
                  <a:sysClr val="windowText" lastClr="000000"/>
                </a:solidFill>
                <a:latin typeface="+mn-ea"/>
              </a:rPr>
              <a:t>3.0</a:t>
            </a:r>
            <a:r>
              <a:rPr lang="ja-JP" altLang="en-US" sz="2000" dirty="0">
                <a:solidFill>
                  <a:sysClr val="windowText" lastClr="000000"/>
                </a:solidFill>
                <a:latin typeface="+mn-ea"/>
              </a:rPr>
              <a:t>％）</a:t>
            </a:r>
          </a:p>
        </p:txBody>
      </p:sp>
      <p:sp>
        <p:nvSpPr>
          <p:cNvPr id="33" name="吹き出し: 四角形 32">
            <a:extLst>
              <a:ext uri="{FF2B5EF4-FFF2-40B4-BE49-F238E27FC236}">
                <a16:creationId xmlns:a16="http://schemas.microsoft.com/office/drawing/2014/main" id="{920FBDD6-BABA-4F8E-BD1C-A6AFBFAA1B12}"/>
              </a:ext>
            </a:extLst>
          </p:cNvPr>
          <p:cNvSpPr/>
          <p:nvPr/>
        </p:nvSpPr>
        <p:spPr>
          <a:xfrm>
            <a:off x="366045" y="2805737"/>
            <a:ext cx="2478038" cy="863408"/>
          </a:xfrm>
          <a:prstGeom prst="wedgeRectCallout">
            <a:avLst>
              <a:gd name="adj1" fmla="val 70176"/>
              <a:gd name="adj2" fmla="val 39124"/>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ja-JP" altLang="en-US" sz="1800" dirty="0">
                <a:solidFill>
                  <a:sysClr val="windowText" lastClr="000000"/>
                </a:solidFill>
                <a:latin typeface="+mn-ea"/>
              </a:rPr>
              <a:t>機械・施設以外の作業</a:t>
            </a:r>
            <a:endParaRPr lang="en-US" altLang="ja-JP" sz="1800" dirty="0">
              <a:solidFill>
                <a:sysClr val="windowText" lastClr="000000"/>
              </a:solidFill>
              <a:latin typeface="+mn-ea"/>
            </a:endParaRPr>
          </a:p>
          <a:p>
            <a:pPr algn="ctr"/>
            <a:r>
              <a:rPr lang="ja-JP" altLang="en-US" sz="1800" dirty="0">
                <a:solidFill>
                  <a:sysClr val="windowText" lastClr="000000"/>
                </a:solidFill>
                <a:latin typeface="+mn-ea"/>
              </a:rPr>
              <a:t>に係る事故</a:t>
            </a:r>
            <a:endParaRPr lang="en-US" altLang="ja-JP" sz="1800" dirty="0">
              <a:solidFill>
                <a:sysClr val="windowText" lastClr="000000"/>
              </a:solidFill>
              <a:latin typeface="+mn-ea"/>
            </a:endParaRPr>
          </a:p>
          <a:p>
            <a:pPr algn="ctr"/>
            <a:r>
              <a:rPr lang="en-US" altLang="ja-JP" sz="1800" dirty="0">
                <a:solidFill>
                  <a:sysClr val="windowText" lastClr="000000"/>
                </a:solidFill>
                <a:latin typeface="+mn-ea"/>
              </a:rPr>
              <a:t>76</a:t>
            </a:r>
            <a:r>
              <a:rPr lang="ja-JP" altLang="en-US" sz="1800" dirty="0">
                <a:solidFill>
                  <a:sysClr val="windowText" lastClr="000000"/>
                </a:solidFill>
                <a:latin typeface="+mn-ea"/>
              </a:rPr>
              <a:t>人（</a:t>
            </a:r>
            <a:r>
              <a:rPr lang="en-US" altLang="ja-JP" sz="1800" dirty="0">
                <a:solidFill>
                  <a:sysClr val="windowText" lastClr="000000"/>
                </a:solidFill>
                <a:latin typeface="+mn-ea"/>
              </a:rPr>
              <a:t>28.1</a:t>
            </a:r>
            <a:r>
              <a:rPr lang="ja-JP" altLang="en-US" sz="1800" dirty="0">
                <a:solidFill>
                  <a:sysClr val="windowText" lastClr="000000"/>
                </a:solidFill>
                <a:latin typeface="+mn-ea"/>
              </a:rPr>
              <a:t>％）</a:t>
            </a:r>
          </a:p>
        </p:txBody>
      </p:sp>
      <p:pic>
        <p:nvPicPr>
          <p:cNvPr id="34" name="グラフィックス 33" descr="右矢印 単色塗りつぶし">
            <a:extLst>
              <a:ext uri="{FF2B5EF4-FFF2-40B4-BE49-F238E27FC236}">
                <a16:creationId xmlns:a16="http://schemas.microsoft.com/office/drawing/2014/main" id="{9C4DC548-235E-4B85-B2EB-F8116E698B67}"/>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rot="19071227">
            <a:off x="7154723" y="2564841"/>
            <a:ext cx="694403" cy="694403"/>
          </a:xfrm>
          <a:prstGeom prst="rect">
            <a:avLst/>
          </a:prstGeom>
        </p:spPr>
      </p:pic>
      <p:sp>
        <p:nvSpPr>
          <p:cNvPr id="2" name="テキスト ボックス 1">
            <a:extLst>
              <a:ext uri="{FF2B5EF4-FFF2-40B4-BE49-F238E27FC236}">
                <a16:creationId xmlns:a16="http://schemas.microsoft.com/office/drawing/2014/main" id="{26C3B57D-E10E-493A-ABB3-9F2E119D0026}"/>
              </a:ext>
            </a:extLst>
          </p:cNvPr>
          <p:cNvSpPr txBox="1"/>
          <p:nvPr/>
        </p:nvSpPr>
        <p:spPr>
          <a:xfrm>
            <a:off x="7241642" y="1465091"/>
            <a:ext cx="2542600" cy="1200329"/>
          </a:xfrm>
          <a:prstGeom prst="rect">
            <a:avLst/>
          </a:prstGeom>
          <a:noFill/>
        </p:spPr>
        <p:txBody>
          <a:bodyPr wrap="square" rtlCol="0">
            <a:spAutoFit/>
          </a:bodyPr>
          <a:lstStyle/>
          <a:p>
            <a:r>
              <a:rPr lang="ja-JP" altLang="en-US" sz="2400" dirty="0">
                <a:solidFill>
                  <a:srgbClr val="FF0000"/>
                </a:solidFill>
                <a:latin typeface="+mn-ea"/>
              </a:rPr>
              <a:t>乗用トラクターの転落・転倒が最多</a:t>
            </a:r>
            <a:endParaRPr lang="en-US" altLang="ja-JP" sz="2400" dirty="0">
              <a:solidFill>
                <a:srgbClr val="FF0000"/>
              </a:solidFill>
              <a:latin typeface="+mn-ea"/>
            </a:endParaRPr>
          </a:p>
          <a:p>
            <a:r>
              <a:rPr lang="ja-JP" altLang="en-US" sz="2400" dirty="0">
                <a:solidFill>
                  <a:srgbClr val="FF0000"/>
                </a:solidFill>
                <a:latin typeface="+mn-ea"/>
              </a:rPr>
              <a:t>（５３名）</a:t>
            </a:r>
          </a:p>
        </p:txBody>
      </p:sp>
      <p:sp>
        <p:nvSpPr>
          <p:cNvPr id="36" name="スライド番号プレースホルダー 2">
            <a:extLst>
              <a:ext uri="{FF2B5EF4-FFF2-40B4-BE49-F238E27FC236}">
                <a16:creationId xmlns:a16="http://schemas.microsoft.com/office/drawing/2014/main" id="{57CEDFD8-5FE3-4EA4-8314-64F159FDB888}"/>
              </a:ext>
            </a:extLst>
          </p:cNvPr>
          <p:cNvSpPr>
            <a:spLocks noGrp="1"/>
          </p:cNvSpPr>
          <p:nvPr>
            <p:ph type="sldNum" sz="quarter" idx="12"/>
          </p:nvPr>
        </p:nvSpPr>
        <p:spPr>
          <a:xfrm>
            <a:off x="9378293" y="6555578"/>
            <a:ext cx="475624" cy="252779"/>
          </a:xfrm>
        </p:spPr>
        <p:txBody>
          <a:bodyPr/>
          <a:lstStyle/>
          <a:p>
            <a:r>
              <a:rPr lang="ja-JP" altLang="en-US" dirty="0"/>
              <a:t>７</a:t>
            </a:r>
          </a:p>
        </p:txBody>
      </p:sp>
      <p:sp>
        <p:nvSpPr>
          <p:cNvPr id="48" name="正方形/長方形 47">
            <a:extLst>
              <a:ext uri="{FF2B5EF4-FFF2-40B4-BE49-F238E27FC236}">
                <a16:creationId xmlns:a16="http://schemas.microsoft.com/office/drawing/2014/main" id="{34FBA49E-2E82-4996-BC18-C37D86B9BFFB}"/>
              </a:ext>
            </a:extLst>
          </p:cNvPr>
          <p:cNvSpPr/>
          <p:nvPr/>
        </p:nvSpPr>
        <p:spPr>
          <a:xfrm>
            <a:off x="213005" y="673789"/>
            <a:ext cx="9360000" cy="72001"/>
          </a:xfrm>
          <a:prstGeom prst="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46" dirty="0"/>
          </a:p>
        </p:txBody>
      </p:sp>
      <p:cxnSp>
        <p:nvCxnSpPr>
          <p:cNvPr id="49" name="直線コネクタ 48">
            <a:extLst>
              <a:ext uri="{FF2B5EF4-FFF2-40B4-BE49-F238E27FC236}">
                <a16:creationId xmlns:a16="http://schemas.microsoft.com/office/drawing/2014/main" id="{416A99E9-D299-4114-9410-83E80E17CDCD}"/>
              </a:ext>
            </a:extLst>
          </p:cNvPr>
          <p:cNvCxnSpPr>
            <a:cxnSpLocks/>
          </p:cNvCxnSpPr>
          <p:nvPr/>
        </p:nvCxnSpPr>
        <p:spPr>
          <a:xfrm flipV="1">
            <a:off x="213004" y="795702"/>
            <a:ext cx="9360000" cy="0"/>
          </a:xfrm>
          <a:prstGeom prst="line">
            <a:avLst/>
          </a:prstGeom>
          <a:ln w="38100">
            <a:solidFill>
              <a:srgbClr val="006600"/>
            </a:solidFill>
          </a:ln>
        </p:spPr>
        <p:style>
          <a:lnRef idx="1">
            <a:schemeClr val="accent1"/>
          </a:lnRef>
          <a:fillRef idx="0">
            <a:schemeClr val="accent1"/>
          </a:fillRef>
          <a:effectRef idx="0">
            <a:schemeClr val="accent1"/>
          </a:effectRef>
          <a:fontRef idx="minor">
            <a:schemeClr val="tx1"/>
          </a:fontRef>
        </p:style>
      </p:cxnSp>
      <p:sp>
        <p:nvSpPr>
          <p:cNvPr id="50" name="テキスト ボックス 49">
            <a:extLst>
              <a:ext uri="{FF2B5EF4-FFF2-40B4-BE49-F238E27FC236}">
                <a16:creationId xmlns:a16="http://schemas.microsoft.com/office/drawing/2014/main" id="{8CD8DFEA-7E0A-4A25-8294-1848F64FDFBE}"/>
              </a:ext>
            </a:extLst>
          </p:cNvPr>
          <p:cNvSpPr txBox="1"/>
          <p:nvPr/>
        </p:nvSpPr>
        <p:spPr>
          <a:xfrm>
            <a:off x="93326" y="142388"/>
            <a:ext cx="9340646" cy="461665"/>
          </a:xfrm>
          <a:prstGeom prst="rect">
            <a:avLst/>
          </a:prstGeom>
          <a:noFill/>
        </p:spPr>
        <p:txBody>
          <a:bodyPr wrap="square" rtlCol="0">
            <a:spAutoFit/>
          </a:bodyPr>
          <a:lstStyle/>
          <a:p>
            <a:r>
              <a:rPr lang="en-US" altLang="ja-JP" sz="2400" dirty="0">
                <a:solidFill>
                  <a:srgbClr val="006600"/>
                </a:solidFill>
                <a:latin typeface="HGS創英角ｺﾞｼｯｸUB" panose="020B0900000000000000" pitchFamily="50" charset="-128"/>
                <a:ea typeface="HGS創英角ｺﾞｼｯｸUB" panose="020B0900000000000000" pitchFamily="50" charset="-128"/>
              </a:rPr>
              <a:t>Ⅱ</a:t>
            </a:r>
            <a:r>
              <a:rPr lang="ja-JP" altLang="en-US" sz="2400" dirty="0">
                <a:solidFill>
                  <a:srgbClr val="006600"/>
                </a:solidFill>
                <a:latin typeface="HGS創英角ｺﾞｼｯｸUB" panose="020B0900000000000000" pitchFamily="50" charset="-128"/>
                <a:ea typeface="HGS創英角ｺﾞｼｯｸUB" panose="020B0900000000000000" pitchFamily="50" charset="-128"/>
              </a:rPr>
              <a:t>　農作業事故は、あなたの身近に迫っている！（死亡要因）</a:t>
            </a:r>
          </a:p>
        </p:txBody>
      </p:sp>
    </p:spTree>
    <p:extLst>
      <p:ext uri="{BB962C8B-B14F-4D97-AF65-F5344CB8AC3E}">
        <p14:creationId xmlns:p14="http://schemas.microsoft.com/office/powerpoint/2010/main" val="42735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F80B5CB-2623-4B4B-A429-24A0EC380B65}"/>
              </a:ext>
            </a:extLst>
          </p:cNvPr>
          <p:cNvSpPr/>
          <p:nvPr/>
        </p:nvSpPr>
        <p:spPr>
          <a:xfrm>
            <a:off x="232669" y="801605"/>
            <a:ext cx="9360000" cy="72001"/>
          </a:xfrm>
          <a:prstGeom prst="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46" dirty="0"/>
          </a:p>
        </p:txBody>
      </p:sp>
      <p:sp>
        <p:nvSpPr>
          <p:cNvPr id="7" name="テキスト ボックス 6">
            <a:extLst>
              <a:ext uri="{FF2B5EF4-FFF2-40B4-BE49-F238E27FC236}">
                <a16:creationId xmlns:a16="http://schemas.microsoft.com/office/drawing/2014/main" id="{2793165F-5BC4-4489-BDF9-1C9D505DB81D}"/>
              </a:ext>
            </a:extLst>
          </p:cNvPr>
          <p:cNvSpPr txBox="1"/>
          <p:nvPr/>
        </p:nvSpPr>
        <p:spPr>
          <a:xfrm>
            <a:off x="213004" y="13275"/>
            <a:ext cx="9340646" cy="830997"/>
          </a:xfrm>
          <a:prstGeom prst="rect">
            <a:avLst/>
          </a:prstGeom>
          <a:noFill/>
        </p:spPr>
        <p:txBody>
          <a:bodyPr wrap="square" rtlCol="0">
            <a:spAutoFit/>
          </a:bodyPr>
          <a:lstStyle/>
          <a:p>
            <a:r>
              <a:rPr lang="en-US" altLang="ja-JP" sz="2400" dirty="0">
                <a:solidFill>
                  <a:srgbClr val="006600"/>
                </a:solidFill>
                <a:latin typeface="HGS創英角ｺﾞｼｯｸUB" panose="020B0900000000000000" pitchFamily="50" charset="-128"/>
                <a:ea typeface="HGS創英角ｺﾞｼｯｸUB" panose="020B0900000000000000" pitchFamily="50" charset="-128"/>
              </a:rPr>
              <a:t>Ⅲ</a:t>
            </a:r>
            <a:r>
              <a:rPr lang="ja-JP" altLang="en-US" sz="2400" dirty="0">
                <a:solidFill>
                  <a:srgbClr val="006600"/>
                </a:solidFill>
                <a:latin typeface="HGS創英角ｺﾞｼｯｸUB" panose="020B0900000000000000" pitchFamily="50" charset="-128"/>
                <a:ea typeface="HGS創英角ｺﾞｼｯｸUB" panose="020B0900000000000000" pitchFamily="50" charset="-128"/>
              </a:rPr>
              <a:t>　乗用型トラクターでは、このような事故が発生しています</a:t>
            </a:r>
            <a:endParaRPr lang="en-US" altLang="ja-JP" sz="2400" dirty="0">
              <a:solidFill>
                <a:srgbClr val="006600"/>
              </a:solidFill>
              <a:latin typeface="HGS創英角ｺﾞｼｯｸUB" panose="020B0900000000000000" pitchFamily="50" charset="-128"/>
              <a:ea typeface="HGS創英角ｺﾞｼｯｸUB" panose="020B0900000000000000" pitchFamily="50" charset="-128"/>
            </a:endParaRPr>
          </a:p>
          <a:p>
            <a:r>
              <a:rPr lang="ja-JP" altLang="en-US" sz="2400" dirty="0">
                <a:solidFill>
                  <a:srgbClr val="006600"/>
                </a:solidFill>
                <a:latin typeface="HGS創英角ｺﾞｼｯｸUB" panose="020B0900000000000000" pitchFamily="50" charset="-128"/>
                <a:ea typeface="HGS創英角ｺﾞｼｯｸUB" panose="020B0900000000000000" pitchFamily="50" charset="-128"/>
              </a:rPr>
              <a:t>　　（転倒転落事故）　</a:t>
            </a:r>
          </a:p>
        </p:txBody>
      </p:sp>
      <p:cxnSp>
        <p:nvCxnSpPr>
          <p:cNvPr id="16" name="直線コネクタ 15">
            <a:extLst>
              <a:ext uri="{FF2B5EF4-FFF2-40B4-BE49-F238E27FC236}">
                <a16:creationId xmlns:a16="http://schemas.microsoft.com/office/drawing/2014/main" id="{D7C2D460-6DFD-463D-98DE-40F60E5E55F3}"/>
              </a:ext>
            </a:extLst>
          </p:cNvPr>
          <p:cNvCxnSpPr>
            <a:cxnSpLocks/>
          </p:cNvCxnSpPr>
          <p:nvPr/>
        </p:nvCxnSpPr>
        <p:spPr>
          <a:xfrm flipV="1">
            <a:off x="232668" y="923518"/>
            <a:ext cx="9360000" cy="0"/>
          </a:xfrm>
          <a:prstGeom prst="line">
            <a:avLst/>
          </a:prstGeom>
          <a:ln w="38100">
            <a:solidFill>
              <a:srgbClr val="006600"/>
            </a:solidFill>
          </a:ln>
        </p:spPr>
        <p:style>
          <a:lnRef idx="1">
            <a:schemeClr val="accent1"/>
          </a:lnRef>
          <a:fillRef idx="0">
            <a:schemeClr val="accent1"/>
          </a:fillRef>
          <a:effectRef idx="0">
            <a:schemeClr val="accent1"/>
          </a:effectRef>
          <a:fontRef idx="minor">
            <a:schemeClr val="tx1"/>
          </a:fontRef>
        </p:style>
      </p:cxnSp>
      <p:sp>
        <p:nvSpPr>
          <p:cNvPr id="2" name="スライド番号プレースホルダー 1">
            <a:extLst>
              <a:ext uri="{FF2B5EF4-FFF2-40B4-BE49-F238E27FC236}">
                <a16:creationId xmlns:a16="http://schemas.microsoft.com/office/drawing/2014/main" id="{64EC0DC1-D046-4395-BA39-79237E4E3EE5}"/>
              </a:ext>
            </a:extLst>
          </p:cNvPr>
          <p:cNvSpPr>
            <a:spLocks noGrp="1"/>
          </p:cNvSpPr>
          <p:nvPr>
            <p:ph type="sldNum" sz="quarter" idx="12"/>
          </p:nvPr>
        </p:nvSpPr>
        <p:spPr/>
        <p:txBody>
          <a:bodyPr/>
          <a:lstStyle/>
          <a:p>
            <a:r>
              <a:rPr kumimoji="1" lang="ja-JP" altLang="en-US" dirty="0"/>
              <a:t>８</a:t>
            </a:r>
          </a:p>
        </p:txBody>
      </p:sp>
      <p:pic>
        <p:nvPicPr>
          <p:cNvPr id="9" name="図 8">
            <a:extLst>
              <a:ext uri="{FF2B5EF4-FFF2-40B4-BE49-F238E27FC236}">
                <a16:creationId xmlns:a16="http://schemas.microsoft.com/office/drawing/2014/main" id="{A4FCA4F4-8A8D-4B8E-9D68-847BCBF17C64}"/>
              </a:ext>
            </a:extLst>
          </p:cNvPr>
          <p:cNvPicPr/>
          <p:nvPr/>
        </p:nvPicPr>
        <p:blipFill rotWithShape="1">
          <a:blip r:embed="rId3" cstate="print">
            <a:extLst>
              <a:ext uri="{28A0092B-C50C-407E-A947-70E740481C1C}">
                <a14:useLocalDpi xmlns:a14="http://schemas.microsoft.com/office/drawing/2010/main"/>
              </a:ext>
            </a:extLst>
          </a:blip>
          <a:srcRect/>
          <a:stretch/>
        </p:blipFill>
        <p:spPr bwMode="auto">
          <a:xfrm>
            <a:off x="0" y="4421275"/>
            <a:ext cx="3430324" cy="2436725"/>
          </a:xfrm>
          <a:prstGeom prst="rect">
            <a:avLst/>
          </a:prstGeom>
          <a:noFill/>
          <a:ln w="9525">
            <a:noFill/>
            <a:miter lim="800000"/>
            <a:headEnd/>
            <a:tailEnd/>
          </a:ln>
        </p:spPr>
      </p:pic>
      <p:sp>
        <p:nvSpPr>
          <p:cNvPr id="11" name="Rectangle 11">
            <a:extLst>
              <a:ext uri="{FF2B5EF4-FFF2-40B4-BE49-F238E27FC236}">
                <a16:creationId xmlns:a16="http://schemas.microsoft.com/office/drawing/2014/main" id="{63832FE3-00B7-4547-9F91-C33FCF4A97E9}"/>
              </a:ext>
            </a:extLst>
          </p:cNvPr>
          <p:cNvSpPr>
            <a:spLocks noChangeArrowheads="1"/>
          </p:cNvSpPr>
          <p:nvPr/>
        </p:nvSpPr>
        <p:spPr bwMode="auto">
          <a:xfrm>
            <a:off x="313331" y="844272"/>
            <a:ext cx="9360000" cy="978584"/>
          </a:xfrm>
          <a:prstGeom prst="rect">
            <a:avLst/>
          </a:prstGeom>
          <a:noFill/>
          <a:ln w="12700">
            <a:noFill/>
            <a:miter lim="800000"/>
            <a:headEnd type="none" w="sm" len="sm"/>
            <a:tailEnd type="none" w="sm" len="sm"/>
          </a:ln>
          <a:effectLst/>
        </p:spPr>
        <p:txBody>
          <a:bodyPr wrap="square" tIns="118800" bIns="118800">
            <a:spAutoFit/>
          </a:bodyPr>
          <a:lstStyle/>
          <a:p>
            <a:pPr>
              <a:spcBef>
                <a:spcPts val="0"/>
              </a:spcBef>
            </a:pPr>
            <a:r>
              <a:rPr lang="ja-JP" altLang="en-US" sz="2400" dirty="0">
                <a:effectLst/>
                <a:latin typeface="+mn-ea"/>
              </a:rPr>
              <a:t>農道を</a:t>
            </a:r>
            <a:r>
              <a:rPr lang="ja-JP" altLang="en-US" sz="2400" dirty="0">
                <a:latin typeface="+mn-ea"/>
              </a:rPr>
              <a:t>走行中、左に脱輪して</a:t>
            </a:r>
            <a:r>
              <a:rPr lang="ja-JP" altLang="en-US" sz="2400" dirty="0">
                <a:effectLst/>
                <a:latin typeface="+mn-ea"/>
              </a:rPr>
              <a:t>転倒、約１ｍ下の水田に転落し、トラクタの下敷きになり死亡</a:t>
            </a:r>
            <a:endParaRPr lang="en-US" altLang="ja-JP" sz="2400" dirty="0">
              <a:effectLst/>
              <a:latin typeface="+mn-ea"/>
            </a:endParaRPr>
          </a:p>
        </p:txBody>
      </p:sp>
      <p:sp>
        <p:nvSpPr>
          <p:cNvPr id="5" name="テキスト ボックス 4">
            <a:extLst>
              <a:ext uri="{FF2B5EF4-FFF2-40B4-BE49-F238E27FC236}">
                <a16:creationId xmlns:a16="http://schemas.microsoft.com/office/drawing/2014/main" id="{C3CB32C8-AA15-4F06-A7AD-1FA217EDDB49}"/>
              </a:ext>
            </a:extLst>
          </p:cNvPr>
          <p:cNvSpPr txBox="1"/>
          <p:nvPr/>
        </p:nvSpPr>
        <p:spPr>
          <a:xfrm>
            <a:off x="3385213" y="3462952"/>
            <a:ext cx="5925297" cy="461665"/>
          </a:xfrm>
          <a:prstGeom prst="rect">
            <a:avLst/>
          </a:prstGeom>
          <a:noFill/>
        </p:spPr>
        <p:txBody>
          <a:bodyPr wrap="square" rtlCol="0">
            <a:spAutoFit/>
          </a:bodyPr>
          <a:lstStyle/>
          <a:p>
            <a:r>
              <a:rPr kumimoji="1" lang="ja-JP" altLang="en-US" sz="2400" dirty="0">
                <a:latin typeface="+mn-ea"/>
              </a:rPr>
              <a:t>・　安全フレームを</a:t>
            </a:r>
            <a:r>
              <a:rPr lang="ja-JP" altLang="en-US" sz="2400" dirty="0">
                <a:latin typeface="+mn-ea"/>
              </a:rPr>
              <a:t>倒した状態で使用</a:t>
            </a:r>
            <a:endParaRPr kumimoji="1" lang="ja-JP" altLang="en-US" sz="2400" dirty="0">
              <a:latin typeface="+mn-ea"/>
            </a:endParaRPr>
          </a:p>
        </p:txBody>
      </p:sp>
      <p:sp>
        <p:nvSpPr>
          <p:cNvPr id="21" name="テキスト ボックス 20">
            <a:extLst>
              <a:ext uri="{FF2B5EF4-FFF2-40B4-BE49-F238E27FC236}">
                <a16:creationId xmlns:a16="http://schemas.microsoft.com/office/drawing/2014/main" id="{FC4F27DB-74B5-4B19-A7ED-6C06AE6EFE37}"/>
              </a:ext>
            </a:extLst>
          </p:cNvPr>
          <p:cNvSpPr txBox="1"/>
          <p:nvPr/>
        </p:nvSpPr>
        <p:spPr>
          <a:xfrm>
            <a:off x="3390129" y="2416257"/>
            <a:ext cx="6643695" cy="830997"/>
          </a:xfrm>
          <a:prstGeom prst="rect">
            <a:avLst/>
          </a:prstGeom>
          <a:noFill/>
        </p:spPr>
        <p:txBody>
          <a:bodyPr wrap="square" rtlCol="0">
            <a:spAutoFit/>
          </a:bodyPr>
          <a:lstStyle/>
          <a:p>
            <a:r>
              <a:rPr kumimoji="1" lang="ja-JP" altLang="en-US" sz="2400" dirty="0">
                <a:latin typeface="+mn-ea"/>
              </a:rPr>
              <a:t>・　道路から田面まで約１ｍの高低差、法面は</a:t>
            </a:r>
            <a:r>
              <a:rPr kumimoji="1" lang="en-US" altLang="ja-JP" sz="2400" dirty="0">
                <a:latin typeface="+mn-ea"/>
              </a:rPr>
              <a:t>30</a:t>
            </a:r>
            <a:r>
              <a:rPr kumimoji="1" lang="ja-JP" altLang="en-US" sz="2400" dirty="0">
                <a:latin typeface="+mn-ea"/>
              </a:rPr>
              <a:t>度</a:t>
            </a:r>
            <a:endParaRPr kumimoji="1" lang="en-US" altLang="ja-JP" sz="2400" dirty="0">
              <a:latin typeface="+mn-ea"/>
            </a:endParaRPr>
          </a:p>
          <a:p>
            <a:r>
              <a:rPr kumimoji="1" lang="ja-JP" altLang="en-US" sz="2400" dirty="0">
                <a:latin typeface="+mn-ea"/>
              </a:rPr>
              <a:t>　　の傾斜</a:t>
            </a:r>
            <a:endParaRPr kumimoji="1" lang="en-US" altLang="ja-JP" sz="2400" dirty="0">
              <a:latin typeface="+mn-ea"/>
            </a:endParaRPr>
          </a:p>
        </p:txBody>
      </p:sp>
      <p:sp>
        <p:nvSpPr>
          <p:cNvPr id="15" name="テキスト ボックス 14">
            <a:extLst>
              <a:ext uri="{FF2B5EF4-FFF2-40B4-BE49-F238E27FC236}">
                <a16:creationId xmlns:a16="http://schemas.microsoft.com/office/drawing/2014/main" id="{1926540F-BBC8-402A-8988-7DD4E8ED9A1A}"/>
              </a:ext>
            </a:extLst>
          </p:cNvPr>
          <p:cNvSpPr txBox="1"/>
          <p:nvPr/>
        </p:nvSpPr>
        <p:spPr>
          <a:xfrm>
            <a:off x="5805345" y="1764662"/>
            <a:ext cx="1808336" cy="461665"/>
          </a:xfrm>
          <a:prstGeom prst="rect">
            <a:avLst/>
          </a:prstGeom>
          <a:noFill/>
        </p:spPr>
        <p:txBody>
          <a:bodyPr wrap="square" rtlCol="0">
            <a:spAutoFit/>
          </a:bodyPr>
          <a:lstStyle/>
          <a:p>
            <a:r>
              <a:rPr kumimoji="1" lang="en-US" altLang="ja-JP" sz="2400" dirty="0">
                <a:latin typeface="+mn-ea"/>
              </a:rPr>
              <a:t>【</a:t>
            </a:r>
            <a:r>
              <a:rPr kumimoji="1" lang="ja-JP" altLang="en-US" sz="2400" dirty="0">
                <a:latin typeface="+mn-ea"/>
              </a:rPr>
              <a:t>事故要因</a:t>
            </a:r>
            <a:r>
              <a:rPr kumimoji="1" lang="en-US" altLang="ja-JP" sz="2400" dirty="0">
                <a:latin typeface="+mn-ea"/>
              </a:rPr>
              <a:t>】</a:t>
            </a:r>
            <a:endParaRPr kumimoji="1" lang="ja-JP" altLang="en-US" sz="2400" dirty="0">
              <a:latin typeface="+mn-ea"/>
            </a:endParaRPr>
          </a:p>
        </p:txBody>
      </p:sp>
      <p:sp>
        <p:nvSpPr>
          <p:cNvPr id="17" name="テキスト ボックス 16">
            <a:extLst>
              <a:ext uri="{FF2B5EF4-FFF2-40B4-BE49-F238E27FC236}">
                <a16:creationId xmlns:a16="http://schemas.microsoft.com/office/drawing/2014/main" id="{00B5CAAA-A54E-4CAD-83B9-B8AB1E606E8A}"/>
              </a:ext>
            </a:extLst>
          </p:cNvPr>
          <p:cNvSpPr txBox="1"/>
          <p:nvPr/>
        </p:nvSpPr>
        <p:spPr>
          <a:xfrm>
            <a:off x="3385213" y="5825063"/>
            <a:ext cx="6177803" cy="461665"/>
          </a:xfrm>
          <a:prstGeom prst="rect">
            <a:avLst/>
          </a:prstGeom>
          <a:noFill/>
        </p:spPr>
        <p:txBody>
          <a:bodyPr wrap="square" rtlCol="0">
            <a:spAutoFit/>
          </a:bodyPr>
          <a:lstStyle/>
          <a:p>
            <a:pPr>
              <a:spcBef>
                <a:spcPts val="1200"/>
              </a:spcBef>
            </a:pPr>
            <a:r>
              <a:rPr kumimoji="1" lang="ja-JP" altLang="en-US" sz="2400" dirty="0">
                <a:latin typeface="+mn-ea"/>
              </a:rPr>
              <a:t>・　なんらかの理由で道路から逸脱してしまった</a:t>
            </a:r>
          </a:p>
        </p:txBody>
      </p:sp>
      <p:sp>
        <p:nvSpPr>
          <p:cNvPr id="18" name="テキスト ボックス 17">
            <a:extLst>
              <a:ext uri="{FF2B5EF4-FFF2-40B4-BE49-F238E27FC236}">
                <a16:creationId xmlns:a16="http://schemas.microsoft.com/office/drawing/2014/main" id="{4AFC32D9-53A0-4137-81E3-DC99EC772BE9}"/>
              </a:ext>
            </a:extLst>
          </p:cNvPr>
          <p:cNvSpPr txBox="1"/>
          <p:nvPr/>
        </p:nvSpPr>
        <p:spPr>
          <a:xfrm>
            <a:off x="4598429" y="4065473"/>
            <a:ext cx="5140480" cy="1569660"/>
          </a:xfrm>
          <a:prstGeom prst="rect">
            <a:avLst/>
          </a:prstGeom>
          <a:noFill/>
        </p:spPr>
        <p:txBody>
          <a:bodyPr wrap="square" rtlCol="0">
            <a:spAutoFit/>
          </a:bodyPr>
          <a:lstStyle/>
          <a:p>
            <a:r>
              <a:rPr kumimoji="1" lang="ja-JP" altLang="en-US" sz="2400" dirty="0">
                <a:latin typeface="+mn-ea"/>
              </a:rPr>
              <a:t>　安全フレームやシートベルトの必要性が理解されておらず、安全フレームを立て、かつ、シートベルトを着用することが習慣化していなかった</a:t>
            </a:r>
            <a:r>
              <a:rPr lang="ja-JP" altLang="en-US" sz="2400" dirty="0">
                <a:latin typeface="+mn-ea"/>
              </a:rPr>
              <a:t>　</a:t>
            </a:r>
            <a:endParaRPr kumimoji="1" lang="en-US" altLang="ja-JP" sz="2400" dirty="0">
              <a:latin typeface="+mn-ea"/>
            </a:endParaRPr>
          </a:p>
        </p:txBody>
      </p:sp>
      <p:sp>
        <p:nvSpPr>
          <p:cNvPr id="19" name="矢印: 折線 18">
            <a:extLst>
              <a:ext uri="{FF2B5EF4-FFF2-40B4-BE49-F238E27FC236}">
                <a16:creationId xmlns:a16="http://schemas.microsoft.com/office/drawing/2014/main" id="{A9EA0BFB-FB26-41F4-86BE-549A83F8C4B9}"/>
              </a:ext>
            </a:extLst>
          </p:cNvPr>
          <p:cNvSpPr>
            <a:spLocks noChangeAspect="1"/>
          </p:cNvSpPr>
          <p:nvPr/>
        </p:nvSpPr>
        <p:spPr>
          <a:xfrm rot="16200000">
            <a:off x="3936226" y="4095587"/>
            <a:ext cx="636673" cy="504000"/>
          </a:xfrm>
          <a:prstGeom prst="bentArrow">
            <a:avLst>
              <a:gd name="adj1" fmla="val 35840"/>
              <a:gd name="adj2" fmla="val 38887"/>
              <a:gd name="adj3" fmla="val 45417"/>
              <a:gd name="adj4" fmla="val 43750"/>
            </a:avLst>
          </a:prstGeom>
          <a:solidFill>
            <a:srgbClr val="33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grpSp>
        <p:nvGrpSpPr>
          <p:cNvPr id="20" name="グループ化 19">
            <a:extLst>
              <a:ext uri="{FF2B5EF4-FFF2-40B4-BE49-F238E27FC236}">
                <a16:creationId xmlns:a16="http://schemas.microsoft.com/office/drawing/2014/main" id="{86993B25-25A5-4041-8B28-A672493FB9C3}"/>
              </a:ext>
            </a:extLst>
          </p:cNvPr>
          <p:cNvGrpSpPr/>
          <p:nvPr/>
        </p:nvGrpSpPr>
        <p:grpSpPr>
          <a:xfrm>
            <a:off x="-11493" y="1846037"/>
            <a:ext cx="3428758" cy="2575238"/>
            <a:chOff x="0" y="2309204"/>
            <a:chExt cx="4506070" cy="3384376"/>
          </a:xfrm>
        </p:grpSpPr>
        <p:pic>
          <p:nvPicPr>
            <p:cNvPr id="22" name="図 21">
              <a:extLst>
                <a:ext uri="{FF2B5EF4-FFF2-40B4-BE49-F238E27FC236}">
                  <a16:creationId xmlns:a16="http://schemas.microsoft.com/office/drawing/2014/main" id="{EA7260F0-D8E9-4E0F-9AD6-8D6EEDB13923}"/>
                </a:ext>
              </a:extLst>
            </p:cNvPr>
            <p:cNvPicPr/>
            <p:nvPr/>
          </p:nvPicPr>
          <p:blipFill>
            <a:blip r:embed="rId4" cstate="print"/>
            <a:srcRect/>
            <a:stretch>
              <a:fillRect/>
            </a:stretch>
          </p:blipFill>
          <p:spPr bwMode="auto">
            <a:xfrm>
              <a:off x="0" y="2309204"/>
              <a:ext cx="4506070" cy="3384376"/>
            </a:xfrm>
            <a:prstGeom prst="rect">
              <a:avLst/>
            </a:prstGeom>
            <a:noFill/>
            <a:ln w="9525">
              <a:noFill/>
              <a:miter lim="800000"/>
              <a:headEnd/>
              <a:tailEnd/>
            </a:ln>
          </p:spPr>
        </p:pic>
        <p:sp>
          <p:nvSpPr>
            <p:cNvPr id="23" name="フリーフォーム 1">
              <a:extLst>
                <a:ext uri="{FF2B5EF4-FFF2-40B4-BE49-F238E27FC236}">
                  <a16:creationId xmlns:a16="http://schemas.microsoft.com/office/drawing/2014/main" id="{6493182A-3E9A-4719-8EF2-89DCB33BDDA1}"/>
                </a:ext>
              </a:extLst>
            </p:cNvPr>
            <p:cNvSpPr/>
            <p:nvPr/>
          </p:nvSpPr>
          <p:spPr>
            <a:xfrm>
              <a:off x="1677846" y="4187596"/>
              <a:ext cx="2709551" cy="1046480"/>
            </a:xfrm>
            <a:custGeom>
              <a:avLst/>
              <a:gdLst>
                <a:gd name="connsiteX0" fmla="*/ 2682240 w 2682240"/>
                <a:gd name="connsiteY0" fmla="*/ 1046480 h 1046480"/>
                <a:gd name="connsiteX1" fmla="*/ 2590800 w 2682240"/>
                <a:gd name="connsiteY1" fmla="*/ 1036320 h 1046480"/>
                <a:gd name="connsiteX2" fmla="*/ 2560320 w 2682240"/>
                <a:gd name="connsiteY2" fmla="*/ 1026160 h 1046480"/>
                <a:gd name="connsiteX3" fmla="*/ 2519680 w 2682240"/>
                <a:gd name="connsiteY3" fmla="*/ 1016000 h 1046480"/>
                <a:gd name="connsiteX4" fmla="*/ 2458720 w 2682240"/>
                <a:gd name="connsiteY4" fmla="*/ 995680 h 1046480"/>
                <a:gd name="connsiteX5" fmla="*/ 2407920 w 2682240"/>
                <a:gd name="connsiteY5" fmla="*/ 985520 h 1046480"/>
                <a:gd name="connsiteX6" fmla="*/ 2377440 w 2682240"/>
                <a:gd name="connsiteY6" fmla="*/ 965200 h 1046480"/>
                <a:gd name="connsiteX7" fmla="*/ 2306320 w 2682240"/>
                <a:gd name="connsiteY7" fmla="*/ 944880 h 1046480"/>
                <a:gd name="connsiteX8" fmla="*/ 2275840 w 2682240"/>
                <a:gd name="connsiteY8" fmla="*/ 934720 h 1046480"/>
                <a:gd name="connsiteX9" fmla="*/ 2235200 w 2682240"/>
                <a:gd name="connsiteY9" fmla="*/ 924560 h 1046480"/>
                <a:gd name="connsiteX10" fmla="*/ 2204720 w 2682240"/>
                <a:gd name="connsiteY10" fmla="*/ 914400 h 1046480"/>
                <a:gd name="connsiteX11" fmla="*/ 2153920 w 2682240"/>
                <a:gd name="connsiteY11" fmla="*/ 904240 h 1046480"/>
                <a:gd name="connsiteX12" fmla="*/ 2092960 w 2682240"/>
                <a:gd name="connsiteY12" fmla="*/ 883920 h 1046480"/>
                <a:gd name="connsiteX13" fmla="*/ 2062480 w 2682240"/>
                <a:gd name="connsiteY13" fmla="*/ 863600 h 1046480"/>
                <a:gd name="connsiteX14" fmla="*/ 2021840 w 2682240"/>
                <a:gd name="connsiteY14" fmla="*/ 853440 h 1046480"/>
                <a:gd name="connsiteX15" fmla="*/ 1991360 w 2682240"/>
                <a:gd name="connsiteY15" fmla="*/ 843280 h 1046480"/>
                <a:gd name="connsiteX16" fmla="*/ 1950720 w 2682240"/>
                <a:gd name="connsiteY16" fmla="*/ 833120 h 1046480"/>
                <a:gd name="connsiteX17" fmla="*/ 1889760 w 2682240"/>
                <a:gd name="connsiteY17" fmla="*/ 812800 h 1046480"/>
                <a:gd name="connsiteX18" fmla="*/ 1828800 w 2682240"/>
                <a:gd name="connsiteY18" fmla="*/ 782320 h 1046480"/>
                <a:gd name="connsiteX19" fmla="*/ 1798320 w 2682240"/>
                <a:gd name="connsiteY19" fmla="*/ 762000 h 1046480"/>
                <a:gd name="connsiteX20" fmla="*/ 1767840 w 2682240"/>
                <a:gd name="connsiteY20" fmla="*/ 751840 h 1046480"/>
                <a:gd name="connsiteX21" fmla="*/ 1696720 w 2682240"/>
                <a:gd name="connsiteY21" fmla="*/ 731520 h 1046480"/>
                <a:gd name="connsiteX22" fmla="*/ 1666240 w 2682240"/>
                <a:gd name="connsiteY22" fmla="*/ 711200 h 1046480"/>
                <a:gd name="connsiteX23" fmla="*/ 1635760 w 2682240"/>
                <a:gd name="connsiteY23" fmla="*/ 701040 h 1046480"/>
                <a:gd name="connsiteX24" fmla="*/ 1605280 w 2682240"/>
                <a:gd name="connsiteY24" fmla="*/ 680720 h 1046480"/>
                <a:gd name="connsiteX25" fmla="*/ 1574800 w 2682240"/>
                <a:gd name="connsiteY25" fmla="*/ 670560 h 1046480"/>
                <a:gd name="connsiteX26" fmla="*/ 1493520 w 2682240"/>
                <a:gd name="connsiteY26" fmla="*/ 629920 h 1046480"/>
                <a:gd name="connsiteX27" fmla="*/ 1432560 w 2682240"/>
                <a:gd name="connsiteY27" fmla="*/ 609600 h 1046480"/>
                <a:gd name="connsiteX28" fmla="*/ 1361440 w 2682240"/>
                <a:gd name="connsiteY28" fmla="*/ 579120 h 1046480"/>
                <a:gd name="connsiteX29" fmla="*/ 1290320 w 2682240"/>
                <a:gd name="connsiteY29" fmla="*/ 538480 h 1046480"/>
                <a:gd name="connsiteX30" fmla="*/ 1249680 w 2682240"/>
                <a:gd name="connsiteY30" fmla="*/ 508000 h 1046480"/>
                <a:gd name="connsiteX31" fmla="*/ 1219200 w 2682240"/>
                <a:gd name="connsiteY31" fmla="*/ 487680 h 1046480"/>
                <a:gd name="connsiteX32" fmla="*/ 1178560 w 2682240"/>
                <a:gd name="connsiteY32" fmla="*/ 467360 h 1046480"/>
                <a:gd name="connsiteX33" fmla="*/ 1148080 w 2682240"/>
                <a:gd name="connsiteY33" fmla="*/ 436880 h 1046480"/>
                <a:gd name="connsiteX34" fmla="*/ 1087120 w 2682240"/>
                <a:gd name="connsiteY34" fmla="*/ 396240 h 1046480"/>
                <a:gd name="connsiteX35" fmla="*/ 1056640 w 2682240"/>
                <a:gd name="connsiteY35" fmla="*/ 375920 h 1046480"/>
                <a:gd name="connsiteX36" fmla="*/ 1026160 w 2682240"/>
                <a:gd name="connsiteY36" fmla="*/ 355600 h 1046480"/>
                <a:gd name="connsiteX37" fmla="*/ 995680 w 2682240"/>
                <a:gd name="connsiteY37" fmla="*/ 325120 h 1046480"/>
                <a:gd name="connsiteX38" fmla="*/ 934720 w 2682240"/>
                <a:gd name="connsiteY38" fmla="*/ 284480 h 1046480"/>
                <a:gd name="connsiteX39" fmla="*/ 914400 w 2682240"/>
                <a:gd name="connsiteY39" fmla="*/ 254000 h 1046480"/>
                <a:gd name="connsiteX40" fmla="*/ 853440 w 2682240"/>
                <a:gd name="connsiteY40" fmla="*/ 203200 h 1046480"/>
                <a:gd name="connsiteX41" fmla="*/ 772160 w 2682240"/>
                <a:gd name="connsiteY41" fmla="*/ 132080 h 1046480"/>
                <a:gd name="connsiteX42" fmla="*/ 701040 w 2682240"/>
                <a:gd name="connsiteY42" fmla="*/ 91440 h 1046480"/>
                <a:gd name="connsiteX43" fmla="*/ 660400 w 2682240"/>
                <a:gd name="connsiteY43" fmla="*/ 71120 h 1046480"/>
                <a:gd name="connsiteX44" fmla="*/ 629920 w 2682240"/>
                <a:gd name="connsiteY44" fmla="*/ 40640 h 1046480"/>
                <a:gd name="connsiteX45" fmla="*/ 579120 w 2682240"/>
                <a:gd name="connsiteY45" fmla="*/ 30480 h 1046480"/>
                <a:gd name="connsiteX46" fmla="*/ 467360 w 2682240"/>
                <a:gd name="connsiteY46" fmla="*/ 0 h 1046480"/>
                <a:gd name="connsiteX47" fmla="*/ 193040 w 2682240"/>
                <a:gd name="connsiteY47" fmla="*/ 10160 h 1046480"/>
                <a:gd name="connsiteX48" fmla="*/ 132080 w 2682240"/>
                <a:gd name="connsiteY48" fmla="*/ 30480 h 1046480"/>
                <a:gd name="connsiteX49" fmla="*/ 71120 w 2682240"/>
                <a:gd name="connsiteY49" fmla="*/ 60960 h 1046480"/>
                <a:gd name="connsiteX50" fmla="*/ 40640 w 2682240"/>
                <a:gd name="connsiteY50" fmla="*/ 81280 h 1046480"/>
                <a:gd name="connsiteX51" fmla="*/ 0 w 2682240"/>
                <a:gd name="connsiteY51" fmla="*/ 101600 h 1046480"/>
                <a:gd name="connsiteX0" fmla="*/ 2682240 w 2682240"/>
                <a:gd name="connsiteY0" fmla="*/ 1046480 h 1046480"/>
                <a:gd name="connsiteX1" fmla="*/ 2590800 w 2682240"/>
                <a:gd name="connsiteY1" fmla="*/ 1036320 h 1046480"/>
                <a:gd name="connsiteX2" fmla="*/ 2560320 w 2682240"/>
                <a:gd name="connsiteY2" fmla="*/ 1026160 h 1046480"/>
                <a:gd name="connsiteX3" fmla="*/ 2519680 w 2682240"/>
                <a:gd name="connsiteY3" fmla="*/ 1016000 h 1046480"/>
                <a:gd name="connsiteX4" fmla="*/ 2458720 w 2682240"/>
                <a:gd name="connsiteY4" fmla="*/ 995680 h 1046480"/>
                <a:gd name="connsiteX5" fmla="*/ 2407920 w 2682240"/>
                <a:gd name="connsiteY5" fmla="*/ 985520 h 1046480"/>
                <a:gd name="connsiteX6" fmla="*/ 2377440 w 2682240"/>
                <a:gd name="connsiteY6" fmla="*/ 965200 h 1046480"/>
                <a:gd name="connsiteX7" fmla="*/ 2306320 w 2682240"/>
                <a:gd name="connsiteY7" fmla="*/ 944880 h 1046480"/>
                <a:gd name="connsiteX8" fmla="*/ 2275840 w 2682240"/>
                <a:gd name="connsiteY8" fmla="*/ 934720 h 1046480"/>
                <a:gd name="connsiteX9" fmla="*/ 2235200 w 2682240"/>
                <a:gd name="connsiteY9" fmla="*/ 924560 h 1046480"/>
                <a:gd name="connsiteX10" fmla="*/ 2204720 w 2682240"/>
                <a:gd name="connsiteY10" fmla="*/ 914400 h 1046480"/>
                <a:gd name="connsiteX11" fmla="*/ 2153920 w 2682240"/>
                <a:gd name="connsiteY11" fmla="*/ 904240 h 1046480"/>
                <a:gd name="connsiteX12" fmla="*/ 2092960 w 2682240"/>
                <a:gd name="connsiteY12" fmla="*/ 883920 h 1046480"/>
                <a:gd name="connsiteX13" fmla="*/ 2062480 w 2682240"/>
                <a:gd name="connsiteY13" fmla="*/ 863600 h 1046480"/>
                <a:gd name="connsiteX14" fmla="*/ 2021840 w 2682240"/>
                <a:gd name="connsiteY14" fmla="*/ 853440 h 1046480"/>
                <a:gd name="connsiteX15" fmla="*/ 1991360 w 2682240"/>
                <a:gd name="connsiteY15" fmla="*/ 843280 h 1046480"/>
                <a:gd name="connsiteX16" fmla="*/ 1950720 w 2682240"/>
                <a:gd name="connsiteY16" fmla="*/ 833120 h 1046480"/>
                <a:gd name="connsiteX17" fmla="*/ 1889760 w 2682240"/>
                <a:gd name="connsiteY17" fmla="*/ 812800 h 1046480"/>
                <a:gd name="connsiteX18" fmla="*/ 1828800 w 2682240"/>
                <a:gd name="connsiteY18" fmla="*/ 782320 h 1046480"/>
                <a:gd name="connsiteX19" fmla="*/ 1798320 w 2682240"/>
                <a:gd name="connsiteY19" fmla="*/ 762000 h 1046480"/>
                <a:gd name="connsiteX20" fmla="*/ 1696720 w 2682240"/>
                <a:gd name="connsiteY20" fmla="*/ 731520 h 1046480"/>
                <a:gd name="connsiteX21" fmla="*/ 1666240 w 2682240"/>
                <a:gd name="connsiteY21" fmla="*/ 711200 h 1046480"/>
                <a:gd name="connsiteX22" fmla="*/ 1635760 w 2682240"/>
                <a:gd name="connsiteY22" fmla="*/ 701040 h 1046480"/>
                <a:gd name="connsiteX23" fmla="*/ 1605280 w 2682240"/>
                <a:gd name="connsiteY23" fmla="*/ 680720 h 1046480"/>
                <a:gd name="connsiteX24" fmla="*/ 1574800 w 2682240"/>
                <a:gd name="connsiteY24" fmla="*/ 670560 h 1046480"/>
                <a:gd name="connsiteX25" fmla="*/ 1493520 w 2682240"/>
                <a:gd name="connsiteY25" fmla="*/ 629920 h 1046480"/>
                <a:gd name="connsiteX26" fmla="*/ 1432560 w 2682240"/>
                <a:gd name="connsiteY26" fmla="*/ 609600 h 1046480"/>
                <a:gd name="connsiteX27" fmla="*/ 1361440 w 2682240"/>
                <a:gd name="connsiteY27" fmla="*/ 579120 h 1046480"/>
                <a:gd name="connsiteX28" fmla="*/ 1290320 w 2682240"/>
                <a:gd name="connsiteY28" fmla="*/ 538480 h 1046480"/>
                <a:gd name="connsiteX29" fmla="*/ 1249680 w 2682240"/>
                <a:gd name="connsiteY29" fmla="*/ 508000 h 1046480"/>
                <a:gd name="connsiteX30" fmla="*/ 1219200 w 2682240"/>
                <a:gd name="connsiteY30" fmla="*/ 487680 h 1046480"/>
                <a:gd name="connsiteX31" fmla="*/ 1178560 w 2682240"/>
                <a:gd name="connsiteY31" fmla="*/ 467360 h 1046480"/>
                <a:gd name="connsiteX32" fmla="*/ 1148080 w 2682240"/>
                <a:gd name="connsiteY32" fmla="*/ 436880 h 1046480"/>
                <a:gd name="connsiteX33" fmla="*/ 1087120 w 2682240"/>
                <a:gd name="connsiteY33" fmla="*/ 396240 h 1046480"/>
                <a:gd name="connsiteX34" fmla="*/ 1056640 w 2682240"/>
                <a:gd name="connsiteY34" fmla="*/ 375920 h 1046480"/>
                <a:gd name="connsiteX35" fmla="*/ 1026160 w 2682240"/>
                <a:gd name="connsiteY35" fmla="*/ 355600 h 1046480"/>
                <a:gd name="connsiteX36" fmla="*/ 995680 w 2682240"/>
                <a:gd name="connsiteY36" fmla="*/ 325120 h 1046480"/>
                <a:gd name="connsiteX37" fmla="*/ 934720 w 2682240"/>
                <a:gd name="connsiteY37" fmla="*/ 284480 h 1046480"/>
                <a:gd name="connsiteX38" fmla="*/ 914400 w 2682240"/>
                <a:gd name="connsiteY38" fmla="*/ 254000 h 1046480"/>
                <a:gd name="connsiteX39" fmla="*/ 853440 w 2682240"/>
                <a:gd name="connsiteY39" fmla="*/ 203200 h 1046480"/>
                <a:gd name="connsiteX40" fmla="*/ 772160 w 2682240"/>
                <a:gd name="connsiteY40" fmla="*/ 132080 h 1046480"/>
                <a:gd name="connsiteX41" fmla="*/ 701040 w 2682240"/>
                <a:gd name="connsiteY41" fmla="*/ 91440 h 1046480"/>
                <a:gd name="connsiteX42" fmla="*/ 660400 w 2682240"/>
                <a:gd name="connsiteY42" fmla="*/ 71120 h 1046480"/>
                <a:gd name="connsiteX43" fmla="*/ 629920 w 2682240"/>
                <a:gd name="connsiteY43" fmla="*/ 40640 h 1046480"/>
                <a:gd name="connsiteX44" fmla="*/ 579120 w 2682240"/>
                <a:gd name="connsiteY44" fmla="*/ 30480 h 1046480"/>
                <a:gd name="connsiteX45" fmla="*/ 467360 w 2682240"/>
                <a:gd name="connsiteY45" fmla="*/ 0 h 1046480"/>
                <a:gd name="connsiteX46" fmla="*/ 193040 w 2682240"/>
                <a:gd name="connsiteY46" fmla="*/ 10160 h 1046480"/>
                <a:gd name="connsiteX47" fmla="*/ 132080 w 2682240"/>
                <a:gd name="connsiteY47" fmla="*/ 30480 h 1046480"/>
                <a:gd name="connsiteX48" fmla="*/ 71120 w 2682240"/>
                <a:gd name="connsiteY48" fmla="*/ 60960 h 1046480"/>
                <a:gd name="connsiteX49" fmla="*/ 40640 w 2682240"/>
                <a:gd name="connsiteY49" fmla="*/ 81280 h 1046480"/>
                <a:gd name="connsiteX50" fmla="*/ 0 w 2682240"/>
                <a:gd name="connsiteY50" fmla="*/ 101600 h 1046480"/>
                <a:gd name="connsiteX0" fmla="*/ 2682240 w 2682240"/>
                <a:gd name="connsiteY0" fmla="*/ 1046480 h 1046480"/>
                <a:gd name="connsiteX1" fmla="*/ 2590800 w 2682240"/>
                <a:gd name="connsiteY1" fmla="*/ 1036320 h 1046480"/>
                <a:gd name="connsiteX2" fmla="*/ 2560320 w 2682240"/>
                <a:gd name="connsiteY2" fmla="*/ 1026160 h 1046480"/>
                <a:gd name="connsiteX3" fmla="*/ 2519680 w 2682240"/>
                <a:gd name="connsiteY3" fmla="*/ 1016000 h 1046480"/>
                <a:gd name="connsiteX4" fmla="*/ 2458720 w 2682240"/>
                <a:gd name="connsiteY4" fmla="*/ 995680 h 1046480"/>
                <a:gd name="connsiteX5" fmla="*/ 2407920 w 2682240"/>
                <a:gd name="connsiteY5" fmla="*/ 985520 h 1046480"/>
                <a:gd name="connsiteX6" fmla="*/ 2377440 w 2682240"/>
                <a:gd name="connsiteY6" fmla="*/ 965200 h 1046480"/>
                <a:gd name="connsiteX7" fmla="*/ 2306320 w 2682240"/>
                <a:gd name="connsiteY7" fmla="*/ 944880 h 1046480"/>
                <a:gd name="connsiteX8" fmla="*/ 2275840 w 2682240"/>
                <a:gd name="connsiteY8" fmla="*/ 934720 h 1046480"/>
                <a:gd name="connsiteX9" fmla="*/ 2235200 w 2682240"/>
                <a:gd name="connsiteY9" fmla="*/ 924560 h 1046480"/>
                <a:gd name="connsiteX10" fmla="*/ 2204720 w 2682240"/>
                <a:gd name="connsiteY10" fmla="*/ 914400 h 1046480"/>
                <a:gd name="connsiteX11" fmla="*/ 2153920 w 2682240"/>
                <a:gd name="connsiteY11" fmla="*/ 904240 h 1046480"/>
                <a:gd name="connsiteX12" fmla="*/ 2092960 w 2682240"/>
                <a:gd name="connsiteY12" fmla="*/ 883920 h 1046480"/>
                <a:gd name="connsiteX13" fmla="*/ 2062480 w 2682240"/>
                <a:gd name="connsiteY13" fmla="*/ 863600 h 1046480"/>
                <a:gd name="connsiteX14" fmla="*/ 2021840 w 2682240"/>
                <a:gd name="connsiteY14" fmla="*/ 853440 h 1046480"/>
                <a:gd name="connsiteX15" fmla="*/ 1991360 w 2682240"/>
                <a:gd name="connsiteY15" fmla="*/ 843280 h 1046480"/>
                <a:gd name="connsiteX16" fmla="*/ 1950720 w 2682240"/>
                <a:gd name="connsiteY16" fmla="*/ 833120 h 1046480"/>
                <a:gd name="connsiteX17" fmla="*/ 1889760 w 2682240"/>
                <a:gd name="connsiteY17" fmla="*/ 812800 h 1046480"/>
                <a:gd name="connsiteX18" fmla="*/ 1828800 w 2682240"/>
                <a:gd name="connsiteY18" fmla="*/ 782320 h 1046480"/>
                <a:gd name="connsiteX19" fmla="*/ 1696720 w 2682240"/>
                <a:gd name="connsiteY19" fmla="*/ 731520 h 1046480"/>
                <a:gd name="connsiteX20" fmla="*/ 1666240 w 2682240"/>
                <a:gd name="connsiteY20" fmla="*/ 711200 h 1046480"/>
                <a:gd name="connsiteX21" fmla="*/ 1635760 w 2682240"/>
                <a:gd name="connsiteY21" fmla="*/ 701040 h 1046480"/>
                <a:gd name="connsiteX22" fmla="*/ 1605280 w 2682240"/>
                <a:gd name="connsiteY22" fmla="*/ 680720 h 1046480"/>
                <a:gd name="connsiteX23" fmla="*/ 1574800 w 2682240"/>
                <a:gd name="connsiteY23" fmla="*/ 670560 h 1046480"/>
                <a:gd name="connsiteX24" fmla="*/ 1493520 w 2682240"/>
                <a:gd name="connsiteY24" fmla="*/ 629920 h 1046480"/>
                <a:gd name="connsiteX25" fmla="*/ 1432560 w 2682240"/>
                <a:gd name="connsiteY25" fmla="*/ 609600 h 1046480"/>
                <a:gd name="connsiteX26" fmla="*/ 1361440 w 2682240"/>
                <a:gd name="connsiteY26" fmla="*/ 579120 h 1046480"/>
                <a:gd name="connsiteX27" fmla="*/ 1290320 w 2682240"/>
                <a:gd name="connsiteY27" fmla="*/ 538480 h 1046480"/>
                <a:gd name="connsiteX28" fmla="*/ 1249680 w 2682240"/>
                <a:gd name="connsiteY28" fmla="*/ 508000 h 1046480"/>
                <a:gd name="connsiteX29" fmla="*/ 1219200 w 2682240"/>
                <a:gd name="connsiteY29" fmla="*/ 487680 h 1046480"/>
                <a:gd name="connsiteX30" fmla="*/ 1178560 w 2682240"/>
                <a:gd name="connsiteY30" fmla="*/ 467360 h 1046480"/>
                <a:gd name="connsiteX31" fmla="*/ 1148080 w 2682240"/>
                <a:gd name="connsiteY31" fmla="*/ 436880 h 1046480"/>
                <a:gd name="connsiteX32" fmla="*/ 1087120 w 2682240"/>
                <a:gd name="connsiteY32" fmla="*/ 396240 h 1046480"/>
                <a:gd name="connsiteX33" fmla="*/ 1056640 w 2682240"/>
                <a:gd name="connsiteY33" fmla="*/ 375920 h 1046480"/>
                <a:gd name="connsiteX34" fmla="*/ 1026160 w 2682240"/>
                <a:gd name="connsiteY34" fmla="*/ 355600 h 1046480"/>
                <a:gd name="connsiteX35" fmla="*/ 995680 w 2682240"/>
                <a:gd name="connsiteY35" fmla="*/ 325120 h 1046480"/>
                <a:gd name="connsiteX36" fmla="*/ 934720 w 2682240"/>
                <a:gd name="connsiteY36" fmla="*/ 284480 h 1046480"/>
                <a:gd name="connsiteX37" fmla="*/ 914400 w 2682240"/>
                <a:gd name="connsiteY37" fmla="*/ 254000 h 1046480"/>
                <a:gd name="connsiteX38" fmla="*/ 853440 w 2682240"/>
                <a:gd name="connsiteY38" fmla="*/ 203200 h 1046480"/>
                <a:gd name="connsiteX39" fmla="*/ 772160 w 2682240"/>
                <a:gd name="connsiteY39" fmla="*/ 132080 h 1046480"/>
                <a:gd name="connsiteX40" fmla="*/ 701040 w 2682240"/>
                <a:gd name="connsiteY40" fmla="*/ 91440 h 1046480"/>
                <a:gd name="connsiteX41" fmla="*/ 660400 w 2682240"/>
                <a:gd name="connsiteY41" fmla="*/ 71120 h 1046480"/>
                <a:gd name="connsiteX42" fmla="*/ 629920 w 2682240"/>
                <a:gd name="connsiteY42" fmla="*/ 40640 h 1046480"/>
                <a:gd name="connsiteX43" fmla="*/ 579120 w 2682240"/>
                <a:gd name="connsiteY43" fmla="*/ 30480 h 1046480"/>
                <a:gd name="connsiteX44" fmla="*/ 467360 w 2682240"/>
                <a:gd name="connsiteY44" fmla="*/ 0 h 1046480"/>
                <a:gd name="connsiteX45" fmla="*/ 193040 w 2682240"/>
                <a:gd name="connsiteY45" fmla="*/ 10160 h 1046480"/>
                <a:gd name="connsiteX46" fmla="*/ 132080 w 2682240"/>
                <a:gd name="connsiteY46" fmla="*/ 30480 h 1046480"/>
                <a:gd name="connsiteX47" fmla="*/ 71120 w 2682240"/>
                <a:gd name="connsiteY47" fmla="*/ 60960 h 1046480"/>
                <a:gd name="connsiteX48" fmla="*/ 40640 w 2682240"/>
                <a:gd name="connsiteY48" fmla="*/ 81280 h 1046480"/>
                <a:gd name="connsiteX49" fmla="*/ 0 w 2682240"/>
                <a:gd name="connsiteY49" fmla="*/ 101600 h 1046480"/>
                <a:gd name="connsiteX0" fmla="*/ 2682240 w 2682240"/>
                <a:gd name="connsiteY0" fmla="*/ 1046480 h 1046480"/>
                <a:gd name="connsiteX1" fmla="*/ 2590800 w 2682240"/>
                <a:gd name="connsiteY1" fmla="*/ 1036320 h 1046480"/>
                <a:gd name="connsiteX2" fmla="*/ 2560320 w 2682240"/>
                <a:gd name="connsiteY2" fmla="*/ 1026160 h 1046480"/>
                <a:gd name="connsiteX3" fmla="*/ 2519680 w 2682240"/>
                <a:gd name="connsiteY3" fmla="*/ 1016000 h 1046480"/>
                <a:gd name="connsiteX4" fmla="*/ 2458720 w 2682240"/>
                <a:gd name="connsiteY4" fmla="*/ 995680 h 1046480"/>
                <a:gd name="connsiteX5" fmla="*/ 2407920 w 2682240"/>
                <a:gd name="connsiteY5" fmla="*/ 985520 h 1046480"/>
                <a:gd name="connsiteX6" fmla="*/ 2377440 w 2682240"/>
                <a:gd name="connsiteY6" fmla="*/ 965200 h 1046480"/>
                <a:gd name="connsiteX7" fmla="*/ 2306320 w 2682240"/>
                <a:gd name="connsiteY7" fmla="*/ 944880 h 1046480"/>
                <a:gd name="connsiteX8" fmla="*/ 2275840 w 2682240"/>
                <a:gd name="connsiteY8" fmla="*/ 934720 h 1046480"/>
                <a:gd name="connsiteX9" fmla="*/ 2235200 w 2682240"/>
                <a:gd name="connsiteY9" fmla="*/ 924560 h 1046480"/>
                <a:gd name="connsiteX10" fmla="*/ 2204720 w 2682240"/>
                <a:gd name="connsiteY10" fmla="*/ 914400 h 1046480"/>
                <a:gd name="connsiteX11" fmla="*/ 2153920 w 2682240"/>
                <a:gd name="connsiteY11" fmla="*/ 904240 h 1046480"/>
                <a:gd name="connsiteX12" fmla="*/ 2092960 w 2682240"/>
                <a:gd name="connsiteY12" fmla="*/ 883920 h 1046480"/>
                <a:gd name="connsiteX13" fmla="*/ 2062480 w 2682240"/>
                <a:gd name="connsiteY13" fmla="*/ 863600 h 1046480"/>
                <a:gd name="connsiteX14" fmla="*/ 2021840 w 2682240"/>
                <a:gd name="connsiteY14" fmla="*/ 853440 h 1046480"/>
                <a:gd name="connsiteX15" fmla="*/ 1991360 w 2682240"/>
                <a:gd name="connsiteY15" fmla="*/ 843280 h 1046480"/>
                <a:gd name="connsiteX16" fmla="*/ 1950720 w 2682240"/>
                <a:gd name="connsiteY16" fmla="*/ 833120 h 1046480"/>
                <a:gd name="connsiteX17" fmla="*/ 1889760 w 2682240"/>
                <a:gd name="connsiteY17" fmla="*/ 812800 h 1046480"/>
                <a:gd name="connsiteX18" fmla="*/ 1828800 w 2682240"/>
                <a:gd name="connsiteY18" fmla="*/ 782320 h 1046480"/>
                <a:gd name="connsiteX19" fmla="*/ 1696720 w 2682240"/>
                <a:gd name="connsiteY19" fmla="*/ 731520 h 1046480"/>
                <a:gd name="connsiteX20" fmla="*/ 1666240 w 2682240"/>
                <a:gd name="connsiteY20" fmla="*/ 711200 h 1046480"/>
                <a:gd name="connsiteX21" fmla="*/ 1635760 w 2682240"/>
                <a:gd name="connsiteY21" fmla="*/ 701040 h 1046480"/>
                <a:gd name="connsiteX22" fmla="*/ 1605280 w 2682240"/>
                <a:gd name="connsiteY22" fmla="*/ 680720 h 1046480"/>
                <a:gd name="connsiteX23" fmla="*/ 1574800 w 2682240"/>
                <a:gd name="connsiteY23" fmla="*/ 670560 h 1046480"/>
                <a:gd name="connsiteX24" fmla="*/ 1493520 w 2682240"/>
                <a:gd name="connsiteY24" fmla="*/ 629920 h 1046480"/>
                <a:gd name="connsiteX25" fmla="*/ 1432560 w 2682240"/>
                <a:gd name="connsiteY25" fmla="*/ 609600 h 1046480"/>
                <a:gd name="connsiteX26" fmla="*/ 1361440 w 2682240"/>
                <a:gd name="connsiteY26" fmla="*/ 579120 h 1046480"/>
                <a:gd name="connsiteX27" fmla="*/ 1290320 w 2682240"/>
                <a:gd name="connsiteY27" fmla="*/ 538480 h 1046480"/>
                <a:gd name="connsiteX28" fmla="*/ 1249680 w 2682240"/>
                <a:gd name="connsiteY28" fmla="*/ 508000 h 1046480"/>
                <a:gd name="connsiteX29" fmla="*/ 1219200 w 2682240"/>
                <a:gd name="connsiteY29" fmla="*/ 487680 h 1046480"/>
                <a:gd name="connsiteX30" fmla="*/ 1178560 w 2682240"/>
                <a:gd name="connsiteY30" fmla="*/ 467360 h 1046480"/>
                <a:gd name="connsiteX31" fmla="*/ 1148080 w 2682240"/>
                <a:gd name="connsiteY31" fmla="*/ 436880 h 1046480"/>
                <a:gd name="connsiteX32" fmla="*/ 1087120 w 2682240"/>
                <a:gd name="connsiteY32" fmla="*/ 396240 h 1046480"/>
                <a:gd name="connsiteX33" fmla="*/ 1056640 w 2682240"/>
                <a:gd name="connsiteY33" fmla="*/ 375920 h 1046480"/>
                <a:gd name="connsiteX34" fmla="*/ 1026160 w 2682240"/>
                <a:gd name="connsiteY34" fmla="*/ 355600 h 1046480"/>
                <a:gd name="connsiteX35" fmla="*/ 995680 w 2682240"/>
                <a:gd name="connsiteY35" fmla="*/ 325120 h 1046480"/>
                <a:gd name="connsiteX36" fmla="*/ 934720 w 2682240"/>
                <a:gd name="connsiteY36" fmla="*/ 284480 h 1046480"/>
                <a:gd name="connsiteX37" fmla="*/ 914400 w 2682240"/>
                <a:gd name="connsiteY37" fmla="*/ 254000 h 1046480"/>
                <a:gd name="connsiteX38" fmla="*/ 853440 w 2682240"/>
                <a:gd name="connsiteY38" fmla="*/ 203200 h 1046480"/>
                <a:gd name="connsiteX39" fmla="*/ 772160 w 2682240"/>
                <a:gd name="connsiteY39" fmla="*/ 132080 h 1046480"/>
                <a:gd name="connsiteX40" fmla="*/ 701040 w 2682240"/>
                <a:gd name="connsiteY40" fmla="*/ 91440 h 1046480"/>
                <a:gd name="connsiteX41" fmla="*/ 660400 w 2682240"/>
                <a:gd name="connsiteY41" fmla="*/ 71120 h 1046480"/>
                <a:gd name="connsiteX42" fmla="*/ 629920 w 2682240"/>
                <a:gd name="connsiteY42" fmla="*/ 40640 h 1046480"/>
                <a:gd name="connsiteX43" fmla="*/ 579120 w 2682240"/>
                <a:gd name="connsiteY43" fmla="*/ 30480 h 1046480"/>
                <a:gd name="connsiteX44" fmla="*/ 467360 w 2682240"/>
                <a:gd name="connsiteY44" fmla="*/ 0 h 1046480"/>
                <a:gd name="connsiteX45" fmla="*/ 193040 w 2682240"/>
                <a:gd name="connsiteY45" fmla="*/ 10160 h 1046480"/>
                <a:gd name="connsiteX46" fmla="*/ 132080 w 2682240"/>
                <a:gd name="connsiteY46" fmla="*/ 30480 h 1046480"/>
                <a:gd name="connsiteX47" fmla="*/ 71120 w 2682240"/>
                <a:gd name="connsiteY47" fmla="*/ 60960 h 1046480"/>
                <a:gd name="connsiteX48" fmla="*/ 0 w 2682240"/>
                <a:gd name="connsiteY48" fmla="*/ 101600 h 1046480"/>
                <a:gd name="connsiteX0" fmla="*/ 2682240 w 2682240"/>
                <a:gd name="connsiteY0" fmla="*/ 1046480 h 1046480"/>
                <a:gd name="connsiteX1" fmla="*/ 2590800 w 2682240"/>
                <a:gd name="connsiteY1" fmla="*/ 1036320 h 1046480"/>
                <a:gd name="connsiteX2" fmla="*/ 2560320 w 2682240"/>
                <a:gd name="connsiteY2" fmla="*/ 1026160 h 1046480"/>
                <a:gd name="connsiteX3" fmla="*/ 2519680 w 2682240"/>
                <a:gd name="connsiteY3" fmla="*/ 1016000 h 1046480"/>
                <a:gd name="connsiteX4" fmla="*/ 2458720 w 2682240"/>
                <a:gd name="connsiteY4" fmla="*/ 995680 h 1046480"/>
                <a:gd name="connsiteX5" fmla="*/ 2407920 w 2682240"/>
                <a:gd name="connsiteY5" fmla="*/ 985520 h 1046480"/>
                <a:gd name="connsiteX6" fmla="*/ 2377440 w 2682240"/>
                <a:gd name="connsiteY6" fmla="*/ 965200 h 1046480"/>
                <a:gd name="connsiteX7" fmla="*/ 2306320 w 2682240"/>
                <a:gd name="connsiteY7" fmla="*/ 944880 h 1046480"/>
                <a:gd name="connsiteX8" fmla="*/ 2275840 w 2682240"/>
                <a:gd name="connsiteY8" fmla="*/ 934720 h 1046480"/>
                <a:gd name="connsiteX9" fmla="*/ 2235200 w 2682240"/>
                <a:gd name="connsiteY9" fmla="*/ 924560 h 1046480"/>
                <a:gd name="connsiteX10" fmla="*/ 2204720 w 2682240"/>
                <a:gd name="connsiteY10" fmla="*/ 914400 h 1046480"/>
                <a:gd name="connsiteX11" fmla="*/ 2153920 w 2682240"/>
                <a:gd name="connsiteY11" fmla="*/ 904240 h 1046480"/>
                <a:gd name="connsiteX12" fmla="*/ 2092960 w 2682240"/>
                <a:gd name="connsiteY12" fmla="*/ 883920 h 1046480"/>
                <a:gd name="connsiteX13" fmla="*/ 2062480 w 2682240"/>
                <a:gd name="connsiteY13" fmla="*/ 863600 h 1046480"/>
                <a:gd name="connsiteX14" fmla="*/ 2021840 w 2682240"/>
                <a:gd name="connsiteY14" fmla="*/ 853440 h 1046480"/>
                <a:gd name="connsiteX15" fmla="*/ 1991360 w 2682240"/>
                <a:gd name="connsiteY15" fmla="*/ 843280 h 1046480"/>
                <a:gd name="connsiteX16" fmla="*/ 1950720 w 2682240"/>
                <a:gd name="connsiteY16" fmla="*/ 833120 h 1046480"/>
                <a:gd name="connsiteX17" fmla="*/ 1889760 w 2682240"/>
                <a:gd name="connsiteY17" fmla="*/ 812800 h 1046480"/>
                <a:gd name="connsiteX18" fmla="*/ 1828800 w 2682240"/>
                <a:gd name="connsiteY18" fmla="*/ 782320 h 1046480"/>
                <a:gd name="connsiteX19" fmla="*/ 1696720 w 2682240"/>
                <a:gd name="connsiteY19" fmla="*/ 731520 h 1046480"/>
                <a:gd name="connsiteX20" fmla="*/ 1666240 w 2682240"/>
                <a:gd name="connsiteY20" fmla="*/ 711200 h 1046480"/>
                <a:gd name="connsiteX21" fmla="*/ 1635760 w 2682240"/>
                <a:gd name="connsiteY21" fmla="*/ 701040 h 1046480"/>
                <a:gd name="connsiteX22" fmla="*/ 1605280 w 2682240"/>
                <a:gd name="connsiteY22" fmla="*/ 680720 h 1046480"/>
                <a:gd name="connsiteX23" fmla="*/ 1574800 w 2682240"/>
                <a:gd name="connsiteY23" fmla="*/ 670560 h 1046480"/>
                <a:gd name="connsiteX24" fmla="*/ 1493520 w 2682240"/>
                <a:gd name="connsiteY24" fmla="*/ 629920 h 1046480"/>
                <a:gd name="connsiteX25" fmla="*/ 1432560 w 2682240"/>
                <a:gd name="connsiteY25" fmla="*/ 609600 h 1046480"/>
                <a:gd name="connsiteX26" fmla="*/ 1361440 w 2682240"/>
                <a:gd name="connsiteY26" fmla="*/ 579120 h 1046480"/>
                <a:gd name="connsiteX27" fmla="*/ 1290320 w 2682240"/>
                <a:gd name="connsiteY27" fmla="*/ 538480 h 1046480"/>
                <a:gd name="connsiteX28" fmla="*/ 1249680 w 2682240"/>
                <a:gd name="connsiteY28" fmla="*/ 508000 h 1046480"/>
                <a:gd name="connsiteX29" fmla="*/ 1219200 w 2682240"/>
                <a:gd name="connsiteY29" fmla="*/ 487680 h 1046480"/>
                <a:gd name="connsiteX30" fmla="*/ 1178560 w 2682240"/>
                <a:gd name="connsiteY30" fmla="*/ 467360 h 1046480"/>
                <a:gd name="connsiteX31" fmla="*/ 1148080 w 2682240"/>
                <a:gd name="connsiteY31" fmla="*/ 436880 h 1046480"/>
                <a:gd name="connsiteX32" fmla="*/ 1087120 w 2682240"/>
                <a:gd name="connsiteY32" fmla="*/ 396240 h 1046480"/>
                <a:gd name="connsiteX33" fmla="*/ 1026160 w 2682240"/>
                <a:gd name="connsiteY33" fmla="*/ 355600 h 1046480"/>
                <a:gd name="connsiteX34" fmla="*/ 995680 w 2682240"/>
                <a:gd name="connsiteY34" fmla="*/ 325120 h 1046480"/>
                <a:gd name="connsiteX35" fmla="*/ 934720 w 2682240"/>
                <a:gd name="connsiteY35" fmla="*/ 284480 h 1046480"/>
                <a:gd name="connsiteX36" fmla="*/ 914400 w 2682240"/>
                <a:gd name="connsiteY36" fmla="*/ 254000 h 1046480"/>
                <a:gd name="connsiteX37" fmla="*/ 853440 w 2682240"/>
                <a:gd name="connsiteY37" fmla="*/ 203200 h 1046480"/>
                <a:gd name="connsiteX38" fmla="*/ 772160 w 2682240"/>
                <a:gd name="connsiteY38" fmla="*/ 132080 h 1046480"/>
                <a:gd name="connsiteX39" fmla="*/ 701040 w 2682240"/>
                <a:gd name="connsiteY39" fmla="*/ 91440 h 1046480"/>
                <a:gd name="connsiteX40" fmla="*/ 660400 w 2682240"/>
                <a:gd name="connsiteY40" fmla="*/ 71120 h 1046480"/>
                <a:gd name="connsiteX41" fmla="*/ 629920 w 2682240"/>
                <a:gd name="connsiteY41" fmla="*/ 40640 h 1046480"/>
                <a:gd name="connsiteX42" fmla="*/ 579120 w 2682240"/>
                <a:gd name="connsiteY42" fmla="*/ 30480 h 1046480"/>
                <a:gd name="connsiteX43" fmla="*/ 467360 w 2682240"/>
                <a:gd name="connsiteY43" fmla="*/ 0 h 1046480"/>
                <a:gd name="connsiteX44" fmla="*/ 193040 w 2682240"/>
                <a:gd name="connsiteY44" fmla="*/ 10160 h 1046480"/>
                <a:gd name="connsiteX45" fmla="*/ 132080 w 2682240"/>
                <a:gd name="connsiteY45" fmla="*/ 30480 h 1046480"/>
                <a:gd name="connsiteX46" fmla="*/ 71120 w 2682240"/>
                <a:gd name="connsiteY46" fmla="*/ 60960 h 1046480"/>
                <a:gd name="connsiteX47" fmla="*/ 0 w 2682240"/>
                <a:gd name="connsiteY47" fmla="*/ 101600 h 1046480"/>
                <a:gd name="connsiteX0" fmla="*/ 2682240 w 2682240"/>
                <a:gd name="connsiteY0" fmla="*/ 1046480 h 1046480"/>
                <a:gd name="connsiteX1" fmla="*/ 2590800 w 2682240"/>
                <a:gd name="connsiteY1" fmla="*/ 1036320 h 1046480"/>
                <a:gd name="connsiteX2" fmla="*/ 2560320 w 2682240"/>
                <a:gd name="connsiteY2" fmla="*/ 1026160 h 1046480"/>
                <a:gd name="connsiteX3" fmla="*/ 2519680 w 2682240"/>
                <a:gd name="connsiteY3" fmla="*/ 1016000 h 1046480"/>
                <a:gd name="connsiteX4" fmla="*/ 2458720 w 2682240"/>
                <a:gd name="connsiteY4" fmla="*/ 995680 h 1046480"/>
                <a:gd name="connsiteX5" fmla="*/ 2407920 w 2682240"/>
                <a:gd name="connsiteY5" fmla="*/ 985520 h 1046480"/>
                <a:gd name="connsiteX6" fmla="*/ 2377440 w 2682240"/>
                <a:gd name="connsiteY6" fmla="*/ 965200 h 1046480"/>
                <a:gd name="connsiteX7" fmla="*/ 2306320 w 2682240"/>
                <a:gd name="connsiteY7" fmla="*/ 944880 h 1046480"/>
                <a:gd name="connsiteX8" fmla="*/ 2275840 w 2682240"/>
                <a:gd name="connsiteY8" fmla="*/ 934720 h 1046480"/>
                <a:gd name="connsiteX9" fmla="*/ 2235200 w 2682240"/>
                <a:gd name="connsiteY9" fmla="*/ 924560 h 1046480"/>
                <a:gd name="connsiteX10" fmla="*/ 2204720 w 2682240"/>
                <a:gd name="connsiteY10" fmla="*/ 914400 h 1046480"/>
                <a:gd name="connsiteX11" fmla="*/ 2153920 w 2682240"/>
                <a:gd name="connsiteY11" fmla="*/ 904240 h 1046480"/>
                <a:gd name="connsiteX12" fmla="*/ 2092960 w 2682240"/>
                <a:gd name="connsiteY12" fmla="*/ 883920 h 1046480"/>
                <a:gd name="connsiteX13" fmla="*/ 2062480 w 2682240"/>
                <a:gd name="connsiteY13" fmla="*/ 863600 h 1046480"/>
                <a:gd name="connsiteX14" fmla="*/ 2021840 w 2682240"/>
                <a:gd name="connsiteY14" fmla="*/ 853440 h 1046480"/>
                <a:gd name="connsiteX15" fmla="*/ 1991360 w 2682240"/>
                <a:gd name="connsiteY15" fmla="*/ 843280 h 1046480"/>
                <a:gd name="connsiteX16" fmla="*/ 1950720 w 2682240"/>
                <a:gd name="connsiteY16" fmla="*/ 833120 h 1046480"/>
                <a:gd name="connsiteX17" fmla="*/ 1889760 w 2682240"/>
                <a:gd name="connsiteY17" fmla="*/ 812800 h 1046480"/>
                <a:gd name="connsiteX18" fmla="*/ 1828800 w 2682240"/>
                <a:gd name="connsiteY18" fmla="*/ 782320 h 1046480"/>
                <a:gd name="connsiteX19" fmla="*/ 1696720 w 2682240"/>
                <a:gd name="connsiteY19" fmla="*/ 731520 h 1046480"/>
                <a:gd name="connsiteX20" fmla="*/ 1666240 w 2682240"/>
                <a:gd name="connsiteY20" fmla="*/ 711200 h 1046480"/>
                <a:gd name="connsiteX21" fmla="*/ 1635760 w 2682240"/>
                <a:gd name="connsiteY21" fmla="*/ 701040 h 1046480"/>
                <a:gd name="connsiteX22" fmla="*/ 1605280 w 2682240"/>
                <a:gd name="connsiteY22" fmla="*/ 680720 h 1046480"/>
                <a:gd name="connsiteX23" fmla="*/ 1574800 w 2682240"/>
                <a:gd name="connsiteY23" fmla="*/ 670560 h 1046480"/>
                <a:gd name="connsiteX24" fmla="*/ 1493520 w 2682240"/>
                <a:gd name="connsiteY24" fmla="*/ 629920 h 1046480"/>
                <a:gd name="connsiteX25" fmla="*/ 1432560 w 2682240"/>
                <a:gd name="connsiteY25" fmla="*/ 609600 h 1046480"/>
                <a:gd name="connsiteX26" fmla="*/ 1361440 w 2682240"/>
                <a:gd name="connsiteY26" fmla="*/ 579120 h 1046480"/>
                <a:gd name="connsiteX27" fmla="*/ 1290320 w 2682240"/>
                <a:gd name="connsiteY27" fmla="*/ 538480 h 1046480"/>
                <a:gd name="connsiteX28" fmla="*/ 1249680 w 2682240"/>
                <a:gd name="connsiteY28" fmla="*/ 508000 h 1046480"/>
                <a:gd name="connsiteX29" fmla="*/ 1219200 w 2682240"/>
                <a:gd name="connsiteY29" fmla="*/ 487680 h 1046480"/>
                <a:gd name="connsiteX30" fmla="*/ 1178560 w 2682240"/>
                <a:gd name="connsiteY30" fmla="*/ 467360 h 1046480"/>
                <a:gd name="connsiteX31" fmla="*/ 1087120 w 2682240"/>
                <a:gd name="connsiteY31" fmla="*/ 396240 h 1046480"/>
                <a:gd name="connsiteX32" fmla="*/ 1026160 w 2682240"/>
                <a:gd name="connsiteY32" fmla="*/ 355600 h 1046480"/>
                <a:gd name="connsiteX33" fmla="*/ 995680 w 2682240"/>
                <a:gd name="connsiteY33" fmla="*/ 325120 h 1046480"/>
                <a:gd name="connsiteX34" fmla="*/ 934720 w 2682240"/>
                <a:gd name="connsiteY34" fmla="*/ 284480 h 1046480"/>
                <a:gd name="connsiteX35" fmla="*/ 914400 w 2682240"/>
                <a:gd name="connsiteY35" fmla="*/ 254000 h 1046480"/>
                <a:gd name="connsiteX36" fmla="*/ 853440 w 2682240"/>
                <a:gd name="connsiteY36" fmla="*/ 203200 h 1046480"/>
                <a:gd name="connsiteX37" fmla="*/ 772160 w 2682240"/>
                <a:gd name="connsiteY37" fmla="*/ 132080 h 1046480"/>
                <a:gd name="connsiteX38" fmla="*/ 701040 w 2682240"/>
                <a:gd name="connsiteY38" fmla="*/ 91440 h 1046480"/>
                <a:gd name="connsiteX39" fmla="*/ 660400 w 2682240"/>
                <a:gd name="connsiteY39" fmla="*/ 71120 h 1046480"/>
                <a:gd name="connsiteX40" fmla="*/ 629920 w 2682240"/>
                <a:gd name="connsiteY40" fmla="*/ 40640 h 1046480"/>
                <a:gd name="connsiteX41" fmla="*/ 579120 w 2682240"/>
                <a:gd name="connsiteY41" fmla="*/ 30480 h 1046480"/>
                <a:gd name="connsiteX42" fmla="*/ 467360 w 2682240"/>
                <a:gd name="connsiteY42" fmla="*/ 0 h 1046480"/>
                <a:gd name="connsiteX43" fmla="*/ 193040 w 2682240"/>
                <a:gd name="connsiteY43" fmla="*/ 10160 h 1046480"/>
                <a:gd name="connsiteX44" fmla="*/ 132080 w 2682240"/>
                <a:gd name="connsiteY44" fmla="*/ 30480 h 1046480"/>
                <a:gd name="connsiteX45" fmla="*/ 71120 w 2682240"/>
                <a:gd name="connsiteY45" fmla="*/ 60960 h 1046480"/>
                <a:gd name="connsiteX46" fmla="*/ 0 w 2682240"/>
                <a:gd name="connsiteY46" fmla="*/ 101600 h 1046480"/>
                <a:gd name="connsiteX0" fmla="*/ 2682240 w 2682240"/>
                <a:gd name="connsiteY0" fmla="*/ 1046480 h 1046480"/>
                <a:gd name="connsiteX1" fmla="*/ 2590800 w 2682240"/>
                <a:gd name="connsiteY1" fmla="*/ 1036320 h 1046480"/>
                <a:gd name="connsiteX2" fmla="*/ 2560320 w 2682240"/>
                <a:gd name="connsiteY2" fmla="*/ 1026160 h 1046480"/>
                <a:gd name="connsiteX3" fmla="*/ 2519680 w 2682240"/>
                <a:gd name="connsiteY3" fmla="*/ 1016000 h 1046480"/>
                <a:gd name="connsiteX4" fmla="*/ 2458720 w 2682240"/>
                <a:gd name="connsiteY4" fmla="*/ 995680 h 1046480"/>
                <a:gd name="connsiteX5" fmla="*/ 2407920 w 2682240"/>
                <a:gd name="connsiteY5" fmla="*/ 985520 h 1046480"/>
                <a:gd name="connsiteX6" fmla="*/ 2377440 w 2682240"/>
                <a:gd name="connsiteY6" fmla="*/ 965200 h 1046480"/>
                <a:gd name="connsiteX7" fmla="*/ 2306320 w 2682240"/>
                <a:gd name="connsiteY7" fmla="*/ 944880 h 1046480"/>
                <a:gd name="connsiteX8" fmla="*/ 2275840 w 2682240"/>
                <a:gd name="connsiteY8" fmla="*/ 934720 h 1046480"/>
                <a:gd name="connsiteX9" fmla="*/ 2235200 w 2682240"/>
                <a:gd name="connsiteY9" fmla="*/ 924560 h 1046480"/>
                <a:gd name="connsiteX10" fmla="*/ 2204720 w 2682240"/>
                <a:gd name="connsiteY10" fmla="*/ 914400 h 1046480"/>
                <a:gd name="connsiteX11" fmla="*/ 2153920 w 2682240"/>
                <a:gd name="connsiteY11" fmla="*/ 904240 h 1046480"/>
                <a:gd name="connsiteX12" fmla="*/ 2092960 w 2682240"/>
                <a:gd name="connsiteY12" fmla="*/ 883920 h 1046480"/>
                <a:gd name="connsiteX13" fmla="*/ 2062480 w 2682240"/>
                <a:gd name="connsiteY13" fmla="*/ 863600 h 1046480"/>
                <a:gd name="connsiteX14" fmla="*/ 2021840 w 2682240"/>
                <a:gd name="connsiteY14" fmla="*/ 853440 h 1046480"/>
                <a:gd name="connsiteX15" fmla="*/ 1991360 w 2682240"/>
                <a:gd name="connsiteY15" fmla="*/ 843280 h 1046480"/>
                <a:gd name="connsiteX16" fmla="*/ 1950720 w 2682240"/>
                <a:gd name="connsiteY16" fmla="*/ 833120 h 1046480"/>
                <a:gd name="connsiteX17" fmla="*/ 1889760 w 2682240"/>
                <a:gd name="connsiteY17" fmla="*/ 812800 h 1046480"/>
                <a:gd name="connsiteX18" fmla="*/ 1828800 w 2682240"/>
                <a:gd name="connsiteY18" fmla="*/ 782320 h 1046480"/>
                <a:gd name="connsiteX19" fmla="*/ 1696720 w 2682240"/>
                <a:gd name="connsiteY19" fmla="*/ 731520 h 1046480"/>
                <a:gd name="connsiteX20" fmla="*/ 1666240 w 2682240"/>
                <a:gd name="connsiteY20" fmla="*/ 711200 h 1046480"/>
                <a:gd name="connsiteX21" fmla="*/ 1635760 w 2682240"/>
                <a:gd name="connsiteY21" fmla="*/ 701040 h 1046480"/>
                <a:gd name="connsiteX22" fmla="*/ 1605280 w 2682240"/>
                <a:gd name="connsiteY22" fmla="*/ 680720 h 1046480"/>
                <a:gd name="connsiteX23" fmla="*/ 1574800 w 2682240"/>
                <a:gd name="connsiteY23" fmla="*/ 670560 h 1046480"/>
                <a:gd name="connsiteX24" fmla="*/ 1493520 w 2682240"/>
                <a:gd name="connsiteY24" fmla="*/ 629920 h 1046480"/>
                <a:gd name="connsiteX25" fmla="*/ 1432560 w 2682240"/>
                <a:gd name="connsiteY25" fmla="*/ 609600 h 1046480"/>
                <a:gd name="connsiteX26" fmla="*/ 1361440 w 2682240"/>
                <a:gd name="connsiteY26" fmla="*/ 579120 h 1046480"/>
                <a:gd name="connsiteX27" fmla="*/ 1290320 w 2682240"/>
                <a:gd name="connsiteY27" fmla="*/ 538480 h 1046480"/>
                <a:gd name="connsiteX28" fmla="*/ 1219200 w 2682240"/>
                <a:gd name="connsiteY28" fmla="*/ 487680 h 1046480"/>
                <a:gd name="connsiteX29" fmla="*/ 1178560 w 2682240"/>
                <a:gd name="connsiteY29" fmla="*/ 467360 h 1046480"/>
                <a:gd name="connsiteX30" fmla="*/ 1087120 w 2682240"/>
                <a:gd name="connsiteY30" fmla="*/ 396240 h 1046480"/>
                <a:gd name="connsiteX31" fmla="*/ 1026160 w 2682240"/>
                <a:gd name="connsiteY31" fmla="*/ 355600 h 1046480"/>
                <a:gd name="connsiteX32" fmla="*/ 995680 w 2682240"/>
                <a:gd name="connsiteY32" fmla="*/ 325120 h 1046480"/>
                <a:gd name="connsiteX33" fmla="*/ 934720 w 2682240"/>
                <a:gd name="connsiteY33" fmla="*/ 284480 h 1046480"/>
                <a:gd name="connsiteX34" fmla="*/ 914400 w 2682240"/>
                <a:gd name="connsiteY34" fmla="*/ 254000 h 1046480"/>
                <a:gd name="connsiteX35" fmla="*/ 853440 w 2682240"/>
                <a:gd name="connsiteY35" fmla="*/ 203200 h 1046480"/>
                <a:gd name="connsiteX36" fmla="*/ 772160 w 2682240"/>
                <a:gd name="connsiteY36" fmla="*/ 132080 h 1046480"/>
                <a:gd name="connsiteX37" fmla="*/ 701040 w 2682240"/>
                <a:gd name="connsiteY37" fmla="*/ 91440 h 1046480"/>
                <a:gd name="connsiteX38" fmla="*/ 660400 w 2682240"/>
                <a:gd name="connsiteY38" fmla="*/ 71120 h 1046480"/>
                <a:gd name="connsiteX39" fmla="*/ 629920 w 2682240"/>
                <a:gd name="connsiteY39" fmla="*/ 40640 h 1046480"/>
                <a:gd name="connsiteX40" fmla="*/ 579120 w 2682240"/>
                <a:gd name="connsiteY40" fmla="*/ 30480 h 1046480"/>
                <a:gd name="connsiteX41" fmla="*/ 467360 w 2682240"/>
                <a:gd name="connsiteY41" fmla="*/ 0 h 1046480"/>
                <a:gd name="connsiteX42" fmla="*/ 193040 w 2682240"/>
                <a:gd name="connsiteY42" fmla="*/ 10160 h 1046480"/>
                <a:gd name="connsiteX43" fmla="*/ 132080 w 2682240"/>
                <a:gd name="connsiteY43" fmla="*/ 30480 h 1046480"/>
                <a:gd name="connsiteX44" fmla="*/ 71120 w 2682240"/>
                <a:gd name="connsiteY44" fmla="*/ 60960 h 1046480"/>
                <a:gd name="connsiteX45" fmla="*/ 0 w 2682240"/>
                <a:gd name="connsiteY45" fmla="*/ 101600 h 1046480"/>
                <a:gd name="connsiteX0" fmla="*/ 2682240 w 2682240"/>
                <a:gd name="connsiteY0" fmla="*/ 1046480 h 1046480"/>
                <a:gd name="connsiteX1" fmla="*/ 2590800 w 2682240"/>
                <a:gd name="connsiteY1" fmla="*/ 1036320 h 1046480"/>
                <a:gd name="connsiteX2" fmla="*/ 2560320 w 2682240"/>
                <a:gd name="connsiteY2" fmla="*/ 1026160 h 1046480"/>
                <a:gd name="connsiteX3" fmla="*/ 2519680 w 2682240"/>
                <a:gd name="connsiteY3" fmla="*/ 1016000 h 1046480"/>
                <a:gd name="connsiteX4" fmla="*/ 2458720 w 2682240"/>
                <a:gd name="connsiteY4" fmla="*/ 995680 h 1046480"/>
                <a:gd name="connsiteX5" fmla="*/ 2407920 w 2682240"/>
                <a:gd name="connsiteY5" fmla="*/ 985520 h 1046480"/>
                <a:gd name="connsiteX6" fmla="*/ 2377440 w 2682240"/>
                <a:gd name="connsiteY6" fmla="*/ 965200 h 1046480"/>
                <a:gd name="connsiteX7" fmla="*/ 2306320 w 2682240"/>
                <a:gd name="connsiteY7" fmla="*/ 944880 h 1046480"/>
                <a:gd name="connsiteX8" fmla="*/ 2275840 w 2682240"/>
                <a:gd name="connsiteY8" fmla="*/ 934720 h 1046480"/>
                <a:gd name="connsiteX9" fmla="*/ 2235200 w 2682240"/>
                <a:gd name="connsiteY9" fmla="*/ 924560 h 1046480"/>
                <a:gd name="connsiteX10" fmla="*/ 2204720 w 2682240"/>
                <a:gd name="connsiteY10" fmla="*/ 914400 h 1046480"/>
                <a:gd name="connsiteX11" fmla="*/ 2153920 w 2682240"/>
                <a:gd name="connsiteY11" fmla="*/ 904240 h 1046480"/>
                <a:gd name="connsiteX12" fmla="*/ 2092960 w 2682240"/>
                <a:gd name="connsiteY12" fmla="*/ 883920 h 1046480"/>
                <a:gd name="connsiteX13" fmla="*/ 2062480 w 2682240"/>
                <a:gd name="connsiteY13" fmla="*/ 863600 h 1046480"/>
                <a:gd name="connsiteX14" fmla="*/ 2021840 w 2682240"/>
                <a:gd name="connsiteY14" fmla="*/ 853440 h 1046480"/>
                <a:gd name="connsiteX15" fmla="*/ 1991360 w 2682240"/>
                <a:gd name="connsiteY15" fmla="*/ 843280 h 1046480"/>
                <a:gd name="connsiteX16" fmla="*/ 1950720 w 2682240"/>
                <a:gd name="connsiteY16" fmla="*/ 833120 h 1046480"/>
                <a:gd name="connsiteX17" fmla="*/ 1889760 w 2682240"/>
                <a:gd name="connsiteY17" fmla="*/ 812800 h 1046480"/>
                <a:gd name="connsiteX18" fmla="*/ 1828800 w 2682240"/>
                <a:gd name="connsiteY18" fmla="*/ 782320 h 1046480"/>
                <a:gd name="connsiteX19" fmla="*/ 1696720 w 2682240"/>
                <a:gd name="connsiteY19" fmla="*/ 731520 h 1046480"/>
                <a:gd name="connsiteX20" fmla="*/ 1666240 w 2682240"/>
                <a:gd name="connsiteY20" fmla="*/ 711200 h 1046480"/>
                <a:gd name="connsiteX21" fmla="*/ 1635760 w 2682240"/>
                <a:gd name="connsiteY21" fmla="*/ 701040 h 1046480"/>
                <a:gd name="connsiteX22" fmla="*/ 1574800 w 2682240"/>
                <a:gd name="connsiteY22" fmla="*/ 670560 h 1046480"/>
                <a:gd name="connsiteX23" fmla="*/ 1493520 w 2682240"/>
                <a:gd name="connsiteY23" fmla="*/ 629920 h 1046480"/>
                <a:gd name="connsiteX24" fmla="*/ 1432560 w 2682240"/>
                <a:gd name="connsiteY24" fmla="*/ 609600 h 1046480"/>
                <a:gd name="connsiteX25" fmla="*/ 1361440 w 2682240"/>
                <a:gd name="connsiteY25" fmla="*/ 579120 h 1046480"/>
                <a:gd name="connsiteX26" fmla="*/ 1290320 w 2682240"/>
                <a:gd name="connsiteY26" fmla="*/ 538480 h 1046480"/>
                <a:gd name="connsiteX27" fmla="*/ 1219200 w 2682240"/>
                <a:gd name="connsiteY27" fmla="*/ 487680 h 1046480"/>
                <a:gd name="connsiteX28" fmla="*/ 1178560 w 2682240"/>
                <a:gd name="connsiteY28" fmla="*/ 467360 h 1046480"/>
                <a:gd name="connsiteX29" fmla="*/ 1087120 w 2682240"/>
                <a:gd name="connsiteY29" fmla="*/ 396240 h 1046480"/>
                <a:gd name="connsiteX30" fmla="*/ 1026160 w 2682240"/>
                <a:gd name="connsiteY30" fmla="*/ 355600 h 1046480"/>
                <a:gd name="connsiteX31" fmla="*/ 995680 w 2682240"/>
                <a:gd name="connsiteY31" fmla="*/ 325120 h 1046480"/>
                <a:gd name="connsiteX32" fmla="*/ 934720 w 2682240"/>
                <a:gd name="connsiteY32" fmla="*/ 284480 h 1046480"/>
                <a:gd name="connsiteX33" fmla="*/ 914400 w 2682240"/>
                <a:gd name="connsiteY33" fmla="*/ 254000 h 1046480"/>
                <a:gd name="connsiteX34" fmla="*/ 853440 w 2682240"/>
                <a:gd name="connsiteY34" fmla="*/ 203200 h 1046480"/>
                <a:gd name="connsiteX35" fmla="*/ 772160 w 2682240"/>
                <a:gd name="connsiteY35" fmla="*/ 132080 h 1046480"/>
                <a:gd name="connsiteX36" fmla="*/ 701040 w 2682240"/>
                <a:gd name="connsiteY36" fmla="*/ 91440 h 1046480"/>
                <a:gd name="connsiteX37" fmla="*/ 660400 w 2682240"/>
                <a:gd name="connsiteY37" fmla="*/ 71120 h 1046480"/>
                <a:gd name="connsiteX38" fmla="*/ 629920 w 2682240"/>
                <a:gd name="connsiteY38" fmla="*/ 40640 h 1046480"/>
                <a:gd name="connsiteX39" fmla="*/ 579120 w 2682240"/>
                <a:gd name="connsiteY39" fmla="*/ 30480 h 1046480"/>
                <a:gd name="connsiteX40" fmla="*/ 467360 w 2682240"/>
                <a:gd name="connsiteY40" fmla="*/ 0 h 1046480"/>
                <a:gd name="connsiteX41" fmla="*/ 193040 w 2682240"/>
                <a:gd name="connsiteY41" fmla="*/ 10160 h 1046480"/>
                <a:gd name="connsiteX42" fmla="*/ 132080 w 2682240"/>
                <a:gd name="connsiteY42" fmla="*/ 30480 h 1046480"/>
                <a:gd name="connsiteX43" fmla="*/ 71120 w 2682240"/>
                <a:gd name="connsiteY43" fmla="*/ 60960 h 1046480"/>
                <a:gd name="connsiteX44" fmla="*/ 0 w 2682240"/>
                <a:gd name="connsiteY44" fmla="*/ 101600 h 1046480"/>
                <a:gd name="connsiteX0" fmla="*/ 2682240 w 2682240"/>
                <a:gd name="connsiteY0" fmla="*/ 1046480 h 1046480"/>
                <a:gd name="connsiteX1" fmla="*/ 2590800 w 2682240"/>
                <a:gd name="connsiteY1" fmla="*/ 1036320 h 1046480"/>
                <a:gd name="connsiteX2" fmla="*/ 2560320 w 2682240"/>
                <a:gd name="connsiteY2" fmla="*/ 1026160 h 1046480"/>
                <a:gd name="connsiteX3" fmla="*/ 2519680 w 2682240"/>
                <a:gd name="connsiteY3" fmla="*/ 1016000 h 1046480"/>
                <a:gd name="connsiteX4" fmla="*/ 2458720 w 2682240"/>
                <a:gd name="connsiteY4" fmla="*/ 995680 h 1046480"/>
                <a:gd name="connsiteX5" fmla="*/ 2407920 w 2682240"/>
                <a:gd name="connsiteY5" fmla="*/ 985520 h 1046480"/>
                <a:gd name="connsiteX6" fmla="*/ 2377440 w 2682240"/>
                <a:gd name="connsiteY6" fmla="*/ 965200 h 1046480"/>
                <a:gd name="connsiteX7" fmla="*/ 2306320 w 2682240"/>
                <a:gd name="connsiteY7" fmla="*/ 944880 h 1046480"/>
                <a:gd name="connsiteX8" fmla="*/ 2275840 w 2682240"/>
                <a:gd name="connsiteY8" fmla="*/ 934720 h 1046480"/>
                <a:gd name="connsiteX9" fmla="*/ 2235200 w 2682240"/>
                <a:gd name="connsiteY9" fmla="*/ 924560 h 1046480"/>
                <a:gd name="connsiteX10" fmla="*/ 2204720 w 2682240"/>
                <a:gd name="connsiteY10" fmla="*/ 914400 h 1046480"/>
                <a:gd name="connsiteX11" fmla="*/ 2153920 w 2682240"/>
                <a:gd name="connsiteY11" fmla="*/ 904240 h 1046480"/>
                <a:gd name="connsiteX12" fmla="*/ 2092960 w 2682240"/>
                <a:gd name="connsiteY12" fmla="*/ 883920 h 1046480"/>
                <a:gd name="connsiteX13" fmla="*/ 2062480 w 2682240"/>
                <a:gd name="connsiteY13" fmla="*/ 863600 h 1046480"/>
                <a:gd name="connsiteX14" fmla="*/ 2021840 w 2682240"/>
                <a:gd name="connsiteY14" fmla="*/ 853440 h 1046480"/>
                <a:gd name="connsiteX15" fmla="*/ 1991360 w 2682240"/>
                <a:gd name="connsiteY15" fmla="*/ 843280 h 1046480"/>
                <a:gd name="connsiteX16" fmla="*/ 1950720 w 2682240"/>
                <a:gd name="connsiteY16" fmla="*/ 833120 h 1046480"/>
                <a:gd name="connsiteX17" fmla="*/ 1889760 w 2682240"/>
                <a:gd name="connsiteY17" fmla="*/ 812800 h 1046480"/>
                <a:gd name="connsiteX18" fmla="*/ 1828800 w 2682240"/>
                <a:gd name="connsiteY18" fmla="*/ 782320 h 1046480"/>
                <a:gd name="connsiteX19" fmla="*/ 1696720 w 2682240"/>
                <a:gd name="connsiteY19" fmla="*/ 731520 h 1046480"/>
                <a:gd name="connsiteX20" fmla="*/ 1666240 w 2682240"/>
                <a:gd name="connsiteY20" fmla="*/ 711200 h 1046480"/>
                <a:gd name="connsiteX21" fmla="*/ 1574800 w 2682240"/>
                <a:gd name="connsiteY21" fmla="*/ 670560 h 1046480"/>
                <a:gd name="connsiteX22" fmla="*/ 1493520 w 2682240"/>
                <a:gd name="connsiteY22" fmla="*/ 629920 h 1046480"/>
                <a:gd name="connsiteX23" fmla="*/ 1432560 w 2682240"/>
                <a:gd name="connsiteY23" fmla="*/ 609600 h 1046480"/>
                <a:gd name="connsiteX24" fmla="*/ 1361440 w 2682240"/>
                <a:gd name="connsiteY24" fmla="*/ 579120 h 1046480"/>
                <a:gd name="connsiteX25" fmla="*/ 1290320 w 2682240"/>
                <a:gd name="connsiteY25" fmla="*/ 538480 h 1046480"/>
                <a:gd name="connsiteX26" fmla="*/ 1219200 w 2682240"/>
                <a:gd name="connsiteY26" fmla="*/ 487680 h 1046480"/>
                <a:gd name="connsiteX27" fmla="*/ 1178560 w 2682240"/>
                <a:gd name="connsiteY27" fmla="*/ 467360 h 1046480"/>
                <a:gd name="connsiteX28" fmla="*/ 1087120 w 2682240"/>
                <a:gd name="connsiteY28" fmla="*/ 396240 h 1046480"/>
                <a:gd name="connsiteX29" fmla="*/ 1026160 w 2682240"/>
                <a:gd name="connsiteY29" fmla="*/ 355600 h 1046480"/>
                <a:gd name="connsiteX30" fmla="*/ 995680 w 2682240"/>
                <a:gd name="connsiteY30" fmla="*/ 325120 h 1046480"/>
                <a:gd name="connsiteX31" fmla="*/ 934720 w 2682240"/>
                <a:gd name="connsiteY31" fmla="*/ 284480 h 1046480"/>
                <a:gd name="connsiteX32" fmla="*/ 914400 w 2682240"/>
                <a:gd name="connsiteY32" fmla="*/ 254000 h 1046480"/>
                <a:gd name="connsiteX33" fmla="*/ 853440 w 2682240"/>
                <a:gd name="connsiteY33" fmla="*/ 203200 h 1046480"/>
                <a:gd name="connsiteX34" fmla="*/ 772160 w 2682240"/>
                <a:gd name="connsiteY34" fmla="*/ 132080 h 1046480"/>
                <a:gd name="connsiteX35" fmla="*/ 701040 w 2682240"/>
                <a:gd name="connsiteY35" fmla="*/ 91440 h 1046480"/>
                <a:gd name="connsiteX36" fmla="*/ 660400 w 2682240"/>
                <a:gd name="connsiteY36" fmla="*/ 71120 h 1046480"/>
                <a:gd name="connsiteX37" fmla="*/ 629920 w 2682240"/>
                <a:gd name="connsiteY37" fmla="*/ 40640 h 1046480"/>
                <a:gd name="connsiteX38" fmla="*/ 579120 w 2682240"/>
                <a:gd name="connsiteY38" fmla="*/ 30480 h 1046480"/>
                <a:gd name="connsiteX39" fmla="*/ 467360 w 2682240"/>
                <a:gd name="connsiteY39" fmla="*/ 0 h 1046480"/>
                <a:gd name="connsiteX40" fmla="*/ 193040 w 2682240"/>
                <a:gd name="connsiteY40" fmla="*/ 10160 h 1046480"/>
                <a:gd name="connsiteX41" fmla="*/ 132080 w 2682240"/>
                <a:gd name="connsiteY41" fmla="*/ 30480 h 1046480"/>
                <a:gd name="connsiteX42" fmla="*/ 71120 w 2682240"/>
                <a:gd name="connsiteY42" fmla="*/ 60960 h 1046480"/>
                <a:gd name="connsiteX43" fmla="*/ 0 w 2682240"/>
                <a:gd name="connsiteY43" fmla="*/ 101600 h 1046480"/>
                <a:gd name="connsiteX0" fmla="*/ 2682240 w 2682240"/>
                <a:gd name="connsiteY0" fmla="*/ 1046480 h 1046480"/>
                <a:gd name="connsiteX1" fmla="*/ 2590800 w 2682240"/>
                <a:gd name="connsiteY1" fmla="*/ 1036320 h 1046480"/>
                <a:gd name="connsiteX2" fmla="*/ 2560320 w 2682240"/>
                <a:gd name="connsiteY2" fmla="*/ 1026160 h 1046480"/>
                <a:gd name="connsiteX3" fmla="*/ 2519680 w 2682240"/>
                <a:gd name="connsiteY3" fmla="*/ 1016000 h 1046480"/>
                <a:gd name="connsiteX4" fmla="*/ 2458720 w 2682240"/>
                <a:gd name="connsiteY4" fmla="*/ 995680 h 1046480"/>
                <a:gd name="connsiteX5" fmla="*/ 2407920 w 2682240"/>
                <a:gd name="connsiteY5" fmla="*/ 985520 h 1046480"/>
                <a:gd name="connsiteX6" fmla="*/ 2377440 w 2682240"/>
                <a:gd name="connsiteY6" fmla="*/ 965200 h 1046480"/>
                <a:gd name="connsiteX7" fmla="*/ 2306320 w 2682240"/>
                <a:gd name="connsiteY7" fmla="*/ 944880 h 1046480"/>
                <a:gd name="connsiteX8" fmla="*/ 2275840 w 2682240"/>
                <a:gd name="connsiteY8" fmla="*/ 934720 h 1046480"/>
                <a:gd name="connsiteX9" fmla="*/ 2235200 w 2682240"/>
                <a:gd name="connsiteY9" fmla="*/ 924560 h 1046480"/>
                <a:gd name="connsiteX10" fmla="*/ 2204720 w 2682240"/>
                <a:gd name="connsiteY10" fmla="*/ 914400 h 1046480"/>
                <a:gd name="connsiteX11" fmla="*/ 2153920 w 2682240"/>
                <a:gd name="connsiteY11" fmla="*/ 904240 h 1046480"/>
                <a:gd name="connsiteX12" fmla="*/ 2092960 w 2682240"/>
                <a:gd name="connsiteY12" fmla="*/ 883920 h 1046480"/>
                <a:gd name="connsiteX13" fmla="*/ 2062480 w 2682240"/>
                <a:gd name="connsiteY13" fmla="*/ 863600 h 1046480"/>
                <a:gd name="connsiteX14" fmla="*/ 2021840 w 2682240"/>
                <a:gd name="connsiteY14" fmla="*/ 853440 h 1046480"/>
                <a:gd name="connsiteX15" fmla="*/ 1991360 w 2682240"/>
                <a:gd name="connsiteY15" fmla="*/ 843280 h 1046480"/>
                <a:gd name="connsiteX16" fmla="*/ 1950720 w 2682240"/>
                <a:gd name="connsiteY16" fmla="*/ 833120 h 1046480"/>
                <a:gd name="connsiteX17" fmla="*/ 1889760 w 2682240"/>
                <a:gd name="connsiteY17" fmla="*/ 812800 h 1046480"/>
                <a:gd name="connsiteX18" fmla="*/ 1828800 w 2682240"/>
                <a:gd name="connsiteY18" fmla="*/ 782320 h 1046480"/>
                <a:gd name="connsiteX19" fmla="*/ 1696720 w 2682240"/>
                <a:gd name="connsiteY19" fmla="*/ 731520 h 1046480"/>
                <a:gd name="connsiteX20" fmla="*/ 1574800 w 2682240"/>
                <a:gd name="connsiteY20" fmla="*/ 670560 h 1046480"/>
                <a:gd name="connsiteX21" fmla="*/ 1493520 w 2682240"/>
                <a:gd name="connsiteY21" fmla="*/ 629920 h 1046480"/>
                <a:gd name="connsiteX22" fmla="*/ 1432560 w 2682240"/>
                <a:gd name="connsiteY22" fmla="*/ 609600 h 1046480"/>
                <a:gd name="connsiteX23" fmla="*/ 1361440 w 2682240"/>
                <a:gd name="connsiteY23" fmla="*/ 579120 h 1046480"/>
                <a:gd name="connsiteX24" fmla="*/ 1290320 w 2682240"/>
                <a:gd name="connsiteY24" fmla="*/ 538480 h 1046480"/>
                <a:gd name="connsiteX25" fmla="*/ 1219200 w 2682240"/>
                <a:gd name="connsiteY25" fmla="*/ 487680 h 1046480"/>
                <a:gd name="connsiteX26" fmla="*/ 1178560 w 2682240"/>
                <a:gd name="connsiteY26" fmla="*/ 467360 h 1046480"/>
                <a:gd name="connsiteX27" fmla="*/ 1087120 w 2682240"/>
                <a:gd name="connsiteY27" fmla="*/ 396240 h 1046480"/>
                <a:gd name="connsiteX28" fmla="*/ 1026160 w 2682240"/>
                <a:gd name="connsiteY28" fmla="*/ 355600 h 1046480"/>
                <a:gd name="connsiteX29" fmla="*/ 995680 w 2682240"/>
                <a:gd name="connsiteY29" fmla="*/ 325120 h 1046480"/>
                <a:gd name="connsiteX30" fmla="*/ 934720 w 2682240"/>
                <a:gd name="connsiteY30" fmla="*/ 284480 h 1046480"/>
                <a:gd name="connsiteX31" fmla="*/ 914400 w 2682240"/>
                <a:gd name="connsiteY31" fmla="*/ 254000 h 1046480"/>
                <a:gd name="connsiteX32" fmla="*/ 853440 w 2682240"/>
                <a:gd name="connsiteY32" fmla="*/ 203200 h 1046480"/>
                <a:gd name="connsiteX33" fmla="*/ 772160 w 2682240"/>
                <a:gd name="connsiteY33" fmla="*/ 132080 h 1046480"/>
                <a:gd name="connsiteX34" fmla="*/ 701040 w 2682240"/>
                <a:gd name="connsiteY34" fmla="*/ 91440 h 1046480"/>
                <a:gd name="connsiteX35" fmla="*/ 660400 w 2682240"/>
                <a:gd name="connsiteY35" fmla="*/ 71120 h 1046480"/>
                <a:gd name="connsiteX36" fmla="*/ 629920 w 2682240"/>
                <a:gd name="connsiteY36" fmla="*/ 40640 h 1046480"/>
                <a:gd name="connsiteX37" fmla="*/ 579120 w 2682240"/>
                <a:gd name="connsiteY37" fmla="*/ 30480 h 1046480"/>
                <a:gd name="connsiteX38" fmla="*/ 467360 w 2682240"/>
                <a:gd name="connsiteY38" fmla="*/ 0 h 1046480"/>
                <a:gd name="connsiteX39" fmla="*/ 193040 w 2682240"/>
                <a:gd name="connsiteY39" fmla="*/ 10160 h 1046480"/>
                <a:gd name="connsiteX40" fmla="*/ 132080 w 2682240"/>
                <a:gd name="connsiteY40" fmla="*/ 30480 h 1046480"/>
                <a:gd name="connsiteX41" fmla="*/ 71120 w 2682240"/>
                <a:gd name="connsiteY41" fmla="*/ 60960 h 1046480"/>
                <a:gd name="connsiteX42" fmla="*/ 0 w 2682240"/>
                <a:gd name="connsiteY42" fmla="*/ 101600 h 1046480"/>
                <a:gd name="connsiteX0" fmla="*/ 2682240 w 2682240"/>
                <a:gd name="connsiteY0" fmla="*/ 1046480 h 1046480"/>
                <a:gd name="connsiteX1" fmla="*/ 2590800 w 2682240"/>
                <a:gd name="connsiteY1" fmla="*/ 1036320 h 1046480"/>
                <a:gd name="connsiteX2" fmla="*/ 2560320 w 2682240"/>
                <a:gd name="connsiteY2" fmla="*/ 1026160 h 1046480"/>
                <a:gd name="connsiteX3" fmla="*/ 2519680 w 2682240"/>
                <a:gd name="connsiteY3" fmla="*/ 1016000 h 1046480"/>
                <a:gd name="connsiteX4" fmla="*/ 2458720 w 2682240"/>
                <a:gd name="connsiteY4" fmla="*/ 995680 h 1046480"/>
                <a:gd name="connsiteX5" fmla="*/ 2407920 w 2682240"/>
                <a:gd name="connsiteY5" fmla="*/ 985520 h 1046480"/>
                <a:gd name="connsiteX6" fmla="*/ 2377440 w 2682240"/>
                <a:gd name="connsiteY6" fmla="*/ 965200 h 1046480"/>
                <a:gd name="connsiteX7" fmla="*/ 2306320 w 2682240"/>
                <a:gd name="connsiteY7" fmla="*/ 944880 h 1046480"/>
                <a:gd name="connsiteX8" fmla="*/ 2275840 w 2682240"/>
                <a:gd name="connsiteY8" fmla="*/ 934720 h 1046480"/>
                <a:gd name="connsiteX9" fmla="*/ 2235200 w 2682240"/>
                <a:gd name="connsiteY9" fmla="*/ 924560 h 1046480"/>
                <a:gd name="connsiteX10" fmla="*/ 2204720 w 2682240"/>
                <a:gd name="connsiteY10" fmla="*/ 914400 h 1046480"/>
                <a:gd name="connsiteX11" fmla="*/ 2153920 w 2682240"/>
                <a:gd name="connsiteY11" fmla="*/ 904240 h 1046480"/>
                <a:gd name="connsiteX12" fmla="*/ 2092960 w 2682240"/>
                <a:gd name="connsiteY12" fmla="*/ 883920 h 1046480"/>
                <a:gd name="connsiteX13" fmla="*/ 2062480 w 2682240"/>
                <a:gd name="connsiteY13" fmla="*/ 863600 h 1046480"/>
                <a:gd name="connsiteX14" fmla="*/ 2021840 w 2682240"/>
                <a:gd name="connsiteY14" fmla="*/ 853440 h 1046480"/>
                <a:gd name="connsiteX15" fmla="*/ 1991360 w 2682240"/>
                <a:gd name="connsiteY15" fmla="*/ 843280 h 1046480"/>
                <a:gd name="connsiteX16" fmla="*/ 1889760 w 2682240"/>
                <a:gd name="connsiteY16" fmla="*/ 812800 h 1046480"/>
                <a:gd name="connsiteX17" fmla="*/ 1828800 w 2682240"/>
                <a:gd name="connsiteY17" fmla="*/ 782320 h 1046480"/>
                <a:gd name="connsiteX18" fmla="*/ 1696720 w 2682240"/>
                <a:gd name="connsiteY18" fmla="*/ 731520 h 1046480"/>
                <a:gd name="connsiteX19" fmla="*/ 1574800 w 2682240"/>
                <a:gd name="connsiteY19" fmla="*/ 670560 h 1046480"/>
                <a:gd name="connsiteX20" fmla="*/ 1493520 w 2682240"/>
                <a:gd name="connsiteY20" fmla="*/ 629920 h 1046480"/>
                <a:gd name="connsiteX21" fmla="*/ 1432560 w 2682240"/>
                <a:gd name="connsiteY21" fmla="*/ 609600 h 1046480"/>
                <a:gd name="connsiteX22" fmla="*/ 1361440 w 2682240"/>
                <a:gd name="connsiteY22" fmla="*/ 579120 h 1046480"/>
                <a:gd name="connsiteX23" fmla="*/ 1290320 w 2682240"/>
                <a:gd name="connsiteY23" fmla="*/ 538480 h 1046480"/>
                <a:gd name="connsiteX24" fmla="*/ 1219200 w 2682240"/>
                <a:gd name="connsiteY24" fmla="*/ 487680 h 1046480"/>
                <a:gd name="connsiteX25" fmla="*/ 1178560 w 2682240"/>
                <a:gd name="connsiteY25" fmla="*/ 467360 h 1046480"/>
                <a:gd name="connsiteX26" fmla="*/ 1087120 w 2682240"/>
                <a:gd name="connsiteY26" fmla="*/ 396240 h 1046480"/>
                <a:gd name="connsiteX27" fmla="*/ 1026160 w 2682240"/>
                <a:gd name="connsiteY27" fmla="*/ 355600 h 1046480"/>
                <a:gd name="connsiteX28" fmla="*/ 995680 w 2682240"/>
                <a:gd name="connsiteY28" fmla="*/ 325120 h 1046480"/>
                <a:gd name="connsiteX29" fmla="*/ 934720 w 2682240"/>
                <a:gd name="connsiteY29" fmla="*/ 284480 h 1046480"/>
                <a:gd name="connsiteX30" fmla="*/ 914400 w 2682240"/>
                <a:gd name="connsiteY30" fmla="*/ 254000 h 1046480"/>
                <a:gd name="connsiteX31" fmla="*/ 853440 w 2682240"/>
                <a:gd name="connsiteY31" fmla="*/ 203200 h 1046480"/>
                <a:gd name="connsiteX32" fmla="*/ 772160 w 2682240"/>
                <a:gd name="connsiteY32" fmla="*/ 132080 h 1046480"/>
                <a:gd name="connsiteX33" fmla="*/ 701040 w 2682240"/>
                <a:gd name="connsiteY33" fmla="*/ 91440 h 1046480"/>
                <a:gd name="connsiteX34" fmla="*/ 660400 w 2682240"/>
                <a:gd name="connsiteY34" fmla="*/ 71120 h 1046480"/>
                <a:gd name="connsiteX35" fmla="*/ 629920 w 2682240"/>
                <a:gd name="connsiteY35" fmla="*/ 40640 h 1046480"/>
                <a:gd name="connsiteX36" fmla="*/ 579120 w 2682240"/>
                <a:gd name="connsiteY36" fmla="*/ 30480 h 1046480"/>
                <a:gd name="connsiteX37" fmla="*/ 467360 w 2682240"/>
                <a:gd name="connsiteY37" fmla="*/ 0 h 1046480"/>
                <a:gd name="connsiteX38" fmla="*/ 193040 w 2682240"/>
                <a:gd name="connsiteY38" fmla="*/ 10160 h 1046480"/>
                <a:gd name="connsiteX39" fmla="*/ 132080 w 2682240"/>
                <a:gd name="connsiteY39" fmla="*/ 30480 h 1046480"/>
                <a:gd name="connsiteX40" fmla="*/ 71120 w 2682240"/>
                <a:gd name="connsiteY40" fmla="*/ 60960 h 1046480"/>
                <a:gd name="connsiteX41" fmla="*/ 0 w 2682240"/>
                <a:gd name="connsiteY41" fmla="*/ 101600 h 1046480"/>
                <a:gd name="connsiteX0" fmla="*/ 2682240 w 2682240"/>
                <a:gd name="connsiteY0" fmla="*/ 1046480 h 1046480"/>
                <a:gd name="connsiteX1" fmla="*/ 2590800 w 2682240"/>
                <a:gd name="connsiteY1" fmla="*/ 1036320 h 1046480"/>
                <a:gd name="connsiteX2" fmla="*/ 2560320 w 2682240"/>
                <a:gd name="connsiteY2" fmla="*/ 1026160 h 1046480"/>
                <a:gd name="connsiteX3" fmla="*/ 2519680 w 2682240"/>
                <a:gd name="connsiteY3" fmla="*/ 1016000 h 1046480"/>
                <a:gd name="connsiteX4" fmla="*/ 2458720 w 2682240"/>
                <a:gd name="connsiteY4" fmla="*/ 995680 h 1046480"/>
                <a:gd name="connsiteX5" fmla="*/ 2407920 w 2682240"/>
                <a:gd name="connsiteY5" fmla="*/ 985520 h 1046480"/>
                <a:gd name="connsiteX6" fmla="*/ 2377440 w 2682240"/>
                <a:gd name="connsiteY6" fmla="*/ 965200 h 1046480"/>
                <a:gd name="connsiteX7" fmla="*/ 2306320 w 2682240"/>
                <a:gd name="connsiteY7" fmla="*/ 944880 h 1046480"/>
                <a:gd name="connsiteX8" fmla="*/ 2275840 w 2682240"/>
                <a:gd name="connsiteY8" fmla="*/ 934720 h 1046480"/>
                <a:gd name="connsiteX9" fmla="*/ 2235200 w 2682240"/>
                <a:gd name="connsiteY9" fmla="*/ 924560 h 1046480"/>
                <a:gd name="connsiteX10" fmla="*/ 2204720 w 2682240"/>
                <a:gd name="connsiteY10" fmla="*/ 914400 h 1046480"/>
                <a:gd name="connsiteX11" fmla="*/ 2153920 w 2682240"/>
                <a:gd name="connsiteY11" fmla="*/ 904240 h 1046480"/>
                <a:gd name="connsiteX12" fmla="*/ 2092960 w 2682240"/>
                <a:gd name="connsiteY12" fmla="*/ 883920 h 1046480"/>
                <a:gd name="connsiteX13" fmla="*/ 2062480 w 2682240"/>
                <a:gd name="connsiteY13" fmla="*/ 863600 h 1046480"/>
                <a:gd name="connsiteX14" fmla="*/ 2021840 w 2682240"/>
                <a:gd name="connsiteY14" fmla="*/ 853440 h 1046480"/>
                <a:gd name="connsiteX15" fmla="*/ 1889760 w 2682240"/>
                <a:gd name="connsiteY15" fmla="*/ 812800 h 1046480"/>
                <a:gd name="connsiteX16" fmla="*/ 1828800 w 2682240"/>
                <a:gd name="connsiteY16" fmla="*/ 782320 h 1046480"/>
                <a:gd name="connsiteX17" fmla="*/ 1696720 w 2682240"/>
                <a:gd name="connsiteY17" fmla="*/ 731520 h 1046480"/>
                <a:gd name="connsiteX18" fmla="*/ 1574800 w 2682240"/>
                <a:gd name="connsiteY18" fmla="*/ 670560 h 1046480"/>
                <a:gd name="connsiteX19" fmla="*/ 1493520 w 2682240"/>
                <a:gd name="connsiteY19" fmla="*/ 629920 h 1046480"/>
                <a:gd name="connsiteX20" fmla="*/ 1432560 w 2682240"/>
                <a:gd name="connsiteY20" fmla="*/ 609600 h 1046480"/>
                <a:gd name="connsiteX21" fmla="*/ 1361440 w 2682240"/>
                <a:gd name="connsiteY21" fmla="*/ 579120 h 1046480"/>
                <a:gd name="connsiteX22" fmla="*/ 1290320 w 2682240"/>
                <a:gd name="connsiteY22" fmla="*/ 538480 h 1046480"/>
                <a:gd name="connsiteX23" fmla="*/ 1219200 w 2682240"/>
                <a:gd name="connsiteY23" fmla="*/ 487680 h 1046480"/>
                <a:gd name="connsiteX24" fmla="*/ 1178560 w 2682240"/>
                <a:gd name="connsiteY24" fmla="*/ 467360 h 1046480"/>
                <a:gd name="connsiteX25" fmla="*/ 1087120 w 2682240"/>
                <a:gd name="connsiteY25" fmla="*/ 396240 h 1046480"/>
                <a:gd name="connsiteX26" fmla="*/ 1026160 w 2682240"/>
                <a:gd name="connsiteY26" fmla="*/ 355600 h 1046480"/>
                <a:gd name="connsiteX27" fmla="*/ 995680 w 2682240"/>
                <a:gd name="connsiteY27" fmla="*/ 325120 h 1046480"/>
                <a:gd name="connsiteX28" fmla="*/ 934720 w 2682240"/>
                <a:gd name="connsiteY28" fmla="*/ 284480 h 1046480"/>
                <a:gd name="connsiteX29" fmla="*/ 914400 w 2682240"/>
                <a:gd name="connsiteY29" fmla="*/ 254000 h 1046480"/>
                <a:gd name="connsiteX30" fmla="*/ 853440 w 2682240"/>
                <a:gd name="connsiteY30" fmla="*/ 203200 h 1046480"/>
                <a:gd name="connsiteX31" fmla="*/ 772160 w 2682240"/>
                <a:gd name="connsiteY31" fmla="*/ 132080 h 1046480"/>
                <a:gd name="connsiteX32" fmla="*/ 701040 w 2682240"/>
                <a:gd name="connsiteY32" fmla="*/ 91440 h 1046480"/>
                <a:gd name="connsiteX33" fmla="*/ 660400 w 2682240"/>
                <a:gd name="connsiteY33" fmla="*/ 71120 h 1046480"/>
                <a:gd name="connsiteX34" fmla="*/ 629920 w 2682240"/>
                <a:gd name="connsiteY34" fmla="*/ 40640 h 1046480"/>
                <a:gd name="connsiteX35" fmla="*/ 579120 w 2682240"/>
                <a:gd name="connsiteY35" fmla="*/ 30480 h 1046480"/>
                <a:gd name="connsiteX36" fmla="*/ 467360 w 2682240"/>
                <a:gd name="connsiteY36" fmla="*/ 0 h 1046480"/>
                <a:gd name="connsiteX37" fmla="*/ 193040 w 2682240"/>
                <a:gd name="connsiteY37" fmla="*/ 10160 h 1046480"/>
                <a:gd name="connsiteX38" fmla="*/ 132080 w 2682240"/>
                <a:gd name="connsiteY38" fmla="*/ 30480 h 1046480"/>
                <a:gd name="connsiteX39" fmla="*/ 71120 w 2682240"/>
                <a:gd name="connsiteY39" fmla="*/ 60960 h 1046480"/>
                <a:gd name="connsiteX40" fmla="*/ 0 w 2682240"/>
                <a:gd name="connsiteY40" fmla="*/ 101600 h 1046480"/>
                <a:gd name="connsiteX0" fmla="*/ 2682240 w 2682240"/>
                <a:gd name="connsiteY0" fmla="*/ 1046480 h 1046480"/>
                <a:gd name="connsiteX1" fmla="*/ 2590800 w 2682240"/>
                <a:gd name="connsiteY1" fmla="*/ 1036320 h 1046480"/>
                <a:gd name="connsiteX2" fmla="*/ 2560320 w 2682240"/>
                <a:gd name="connsiteY2" fmla="*/ 1026160 h 1046480"/>
                <a:gd name="connsiteX3" fmla="*/ 2519680 w 2682240"/>
                <a:gd name="connsiteY3" fmla="*/ 1016000 h 1046480"/>
                <a:gd name="connsiteX4" fmla="*/ 2458720 w 2682240"/>
                <a:gd name="connsiteY4" fmla="*/ 995680 h 1046480"/>
                <a:gd name="connsiteX5" fmla="*/ 2407920 w 2682240"/>
                <a:gd name="connsiteY5" fmla="*/ 985520 h 1046480"/>
                <a:gd name="connsiteX6" fmla="*/ 2377440 w 2682240"/>
                <a:gd name="connsiteY6" fmla="*/ 965200 h 1046480"/>
                <a:gd name="connsiteX7" fmla="*/ 2306320 w 2682240"/>
                <a:gd name="connsiteY7" fmla="*/ 944880 h 1046480"/>
                <a:gd name="connsiteX8" fmla="*/ 2275840 w 2682240"/>
                <a:gd name="connsiteY8" fmla="*/ 934720 h 1046480"/>
                <a:gd name="connsiteX9" fmla="*/ 2235200 w 2682240"/>
                <a:gd name="connsiteY9" fmla="*/ 924560 h 1046480"/>
                <a:gd name="connsiteX10" fmla="*/ 2204720 w 2682240"/>
                <a:gd name="connsiteY10" fmla="*/ 914400 h 1046480"/>
                <a:gd name="connsiteX11" fmla="*/ 2153920 w 2682240"/>
                <a:gd name="connsiteY11" fmla="*/ 904240 h 1046480"/>
                <a:gd name="connsiteX12" fmla="*/ 2092960 w 2682240"/>
                <a:gd name="connsiteY12" fmla="*/ 883920 h 1046480"/>
                <a:gd name="connsiteX13" fmla="*/ 2021840 w 2682240"/>
                <a:gd name="connsiteY13" fmla="*/ 853440 h 1046480"/>
                <a:gd name="connsiteX14" fmla="*/ 1889760 w 2682240"/>
                <a:gd name="connsiteY14" fmla="*/ 812800 h 1046480"/>
                <a:gd name="connsiteX15" fmla="*/ 1828800 w 2682240"/>
                <a:gd name="connsiteY15" fmla="*/ 782320 h 1046480"/>
                <a:gd name="connsiteX16" fmla="*/ 1696720 w 2682240"/>
                <a:gd name="connsiteY16" fmla="*/ 731520 h 1046480"/>
                <a:gd name="connsiteX17" fmla="*/ 1574800 w 2682240"/>
                <a:gd name="connsiteY17" fmla="*/ 670560 h 1046480"/>
                <a:gd name="connsiteX18" fmla="*/ 1493520 w 2682240"/>
                <a:gd name="connsiteY18" fmla="*/ 629920 h 1046480"/>
                <a:gd name="connsiteX19" fmla="*/ 1432560 w 2682240"/>
                <a:gd name="connsiteY19" fmla="*/ 609600 h 1046480"/>
                <a:gd name="connsiteX20" fmla="*/ 1361440 w 2682240"/>
                <a:gd name="connsiteY20" fmla="*/ 579120 h 1046480"/>
                <a:gd name="connsiteX21" fmla="*/ 1290320 w 2682240"/>
                <a:gd name="connsiteY21" fmla="*/ 538480 h 1046480"/>
                <a:gd name="connsiteX22" fmla="*/ 1219200 w 2682240"/>
                <a:gd name="connsiteY22" fmla="*/ 487680 h 1046480"/>
                <a:gd name="connsiteX23" fmla="*/ 1178560 w 2682240"/>
                <a:gd name="connsiteY23" fmla="*/ 467360 h 1046480"/>
                <a:gd name="connsiteX24" fmla="*/ 1087120 w 2682240"/>
                <a:gd name="connsiteY24" fmla="*/ 396240 h 1046480"/>
                <a:gd name="connsiteX25" fmla="*/ 1026160 w 2682240"/>
                <a:gd name="connsiteY25" fmla="*/ 355600 h 1046480"/>
                <a:gd name="connsiteX26" fmla="*/ 995680 w 2682240"/>
                <a:gd name="connsiteY26" fmla="*/ 325120 h 1046480"/>
                <a:gd name="connsiteX27" fmla="*/ 934720 w 2682240"/>
                <a:gd name="connsiteY27" fmla="*/ 284480 h 1046480"/>
                <a:gd name="connsiteX28" fmla="*/ 914400 w 2682240"/>
                <a:gd name="connsiteY28" fmla="*/ 254000 h 1046480"/>
                <a:gd name="connsiteX29" fmla="*/ 853440 w 2682240"/>
                <a:gd name="connsiteY29" fmla="*/ 203200 h 1046480"/>
                <a:gd name="connsiteX30" fmla="*/ 772160 w 2682240"/>
                <a:gd name="connsiteY30" fmla="*/ 132080 h 1046480"/>
                <a:gd name="connsiteX31" fmla="*/ 701040 w 2682240"/>
                <a:gd name="connsiteY31" fmla="*/ 91440 h 1046480"/>
                <a:gd name="connsiteX32" fmla="*/ 660400 w 2682240"/>
                <a:gd name="connsiteY32" fmla="*/ 71120 h 1046480"/>
                <a:gd name="connsiteX33" fmla="*/ 629920 w 2682240"/>
                <a:gd name="connsiteY33" fmla="*/ 40640 h 1046480"/>
                <a:gd name="connsiteX34" fmla="*/ 579120 w 2682240"/>
                <a:gd name="connsiteY34" fmla="*/ 30480 h 1046480"/>
                <a:gd name="connsiteX35" fmla="*/ 467360 w 2682240"/>
                <a:gd name="connsiteY35" fmla="*/ 0 h 1046480"/>
                <a:gd name="connsiteX36" fmla="*/ 193040 w 2682240"/>
                <a:gd name="connsiteY36" fmla="*/ 10160 h 1046480"/>
                <a:gd name="connsiteX37" fmla="*/ 132080 w 2682240"/>
                <a:gd name="connsiteY37" fmla="*/ 30480 h 1046480"/>
                <a:gd name="connsiteX38" fmla="*/ 71120 w 2682240"/>
                <a:gd name="connsiteY38" fmla="*/ 60960 h 1046480"/>
                <a:gd name="connsiteX39" fmla="*/ 0 w 2682240"/>
                <a:gd name="connsiteY39" fmla="*/ 101600 h 1046480"/>
                <a:gd name="connsiteX0" fmla="*/ 2682240 w 2682240"/>
                <a:gd name="connsiteY0" fmla="*/ 1046480 h 1046480"/>
                <a:gd name="connsiteX1" fmla="*/ 2590800 w 2682240"/>
                <a:gd name="connsiteY1" fmla="*/ 1036320 h 1046480"/>
                <a:gd name="connsiteX2" fmla="*/ 2560320 w 2682240"/>
                <a:gd name="connsiteY2" fmla="*/ 1026160 h 1046480"/>
                <a:gd name="connsiteX3" fmla="*/ 2519680 w 2682240"/>
                <a:gd name="connsiteY3" fmla="*/ 1016000 h 1046480"/>
                <a:gd name="connsiteX4" fmla="*/ 2458720 w 2682240"/>
                <a:gd name="connsiteY4" fmla="*/ 995680 h 1046480"/>
                <a:gd name="connsiteX5" fmla="*/ 2407920 w 2682240"/>
                <a:gd name="connsiteY5" fmla="*/ 985520 h 1046480"/>
                <a:gd name="connsiteX6" fmla="*/ 2377440 w 2682240"/>
                <a:gd name="connsiteY6" fmla="*/ 965200 h 1046480"/>
                <a:gd name="connsiteX7" fmla="*/ 2306320 w 2682240"/>
                <a:gd name="connsiteY7" fmla="*/ 944880 h 1046480"/>
                <a:gd name="connsiteX8" fmla="*/ 2275840 w 2682240"/>
                <a:gd name="connsiteY8" fmla="*/ 934720 h 1046480"/>
                <a:gd name="connsiteX9" fmla="*/ 2235200 w 2682240"/>
                <a:gd name="connsiteY9" fmla="*/ 924560 h 1046480"/>
                <a:gd name="connsiteX10" fmla="*/ 2153920 w 2682240"/>
                <a:gd name="connsiteY10" fmla="*/ 904240 h 1046480"/>
                <a:gd name="connsiteX11" fmla="*/ 2092960 w 2682240"/>
                <a:gd name="connsiteY11" fmla="*/ 883920 h 1046480"/>
                <a:gd name="connsiteX12" fmla="*/ 2021840 w 2682240"/>
                <a:gd name="connsiteY12" fmla="*/ 853440 h 1046480"/>
                <a:gd name="connsiteX13" fmla="*/ 1889760 w 2682240"/>
                <a:gd name="connsiteY13" fmla="*/ 812800 h 1046480"/>
                <a:gd name="connsiteX14" fmla="*/ 1828800 w 2682240"/>
                <a:gd name="connsiteY14" fmla="*/ 782320 h 1046480"/>
                <a:gd name="connsiteX15" fmla="*/ 1696720 w 2682240"/>
                <a:gd name="connsiteY15" fmla="*/ 731520 h 1046480"/>
                <a:gd name="connsiteX16" fmla="*/ 1574800 w 2682240"/>
                <a:gd name="connsiteY16" fmla="*/ 670560 h 1046480"/>
                <a:gd name="connsiteX17" fmla="*/ 1493520 w 2682240"/>
                <a:gd name="connsiteY17" fmla="*/ 629920 h 1046480"/>
                <a:gd name="connsiteX18" fmla="*/ 1432560 w 2682240"/>
                <a:gd name="connsiteY18" fmla="*/ 609600 h 1046480"/>
                <a:gd name="connsiteX19" fmla="*/ 1361440 w 2682240"/>
                <a:gd name="connsiteY19" fmla="*/ 579120 h 1046480"/>
                <a:gd name="connsiteX20" fmla="*/ 1290320 w 2682240"/>
                <a:gd name="connsiteY20" fmla="*/ 538480 h 1046480"/>
                <a:gd name="connsiteX21" fmla="*/ 1219200 w 2682240"/>
                <a:gd name="connsiteY21" fmla="*/ 487680 h 1046480"/>
                <a:gd name="connsiteX22" fmla="*/ 1178560 w 2682240"/>
                <a:gd name="connsiteY22" fmla="*/ 467360 h 1046480"/>
                <a:gd name="connsiteX23" fmla="*/ 1087120 w 2682240"/>
                <a:gd name="connsiteY23" fmla="*/ 396240 h 1046480"/>
                <a:gd name="connsiteX24" fmla="*/ 1026160 w 2682240"/>
                <a:gd name="connsiteY24" fmla="*/ 355600 h 1046480"/>
                <a:gd name="connsiteX25" fmla="*/ 995680 w 2682240"/>
                <a:gd name="connsiteY25" fmla="*/ 325120 h 1046480"/>
                <a:gd name="connsiteX26" fmla="*/ 934720 w 2682240"/>
                <a:gd name="connsiteY26" fmla="*/ 284480 h 1046480"/>
                <a:gd name="connsiteX27" fmla="*/ 914400 w 2682240"/>
                <a:gd name="connsiteY27" fmla="*/ 254000 h 1046480"/>
                <a:gd name="connsiteX28" fmla="*/ 853440 w 2682240"/>
                <a:gd name="connsiteY28" fmla="*/ 203200 h 1046480"/>
                <a:gd name="connsiteX29" fmla="*/ 772160 w 2682240"/>
                <a:gd name="connsiteY29" fmla="*/ 132080 h 1046480"/>
                <a:gd name="connsiteX30" fmla="*/ 701040 w 2682240"/>
                <a:gd name="connsiteY30" fmla="*/ 91440 h 1046480"/>
                <a:gd name="connsiteX31" fmla="*/ 660400 w 2682240"/>
                <a:gd name="connsiteY31" fmla="*/ 71120 h 1046480"/>
                <a:gd name="connsiteX32" fmla="*/ 629920 w 2682240"/>
                <a:gd name="connsiteY32" fmla="*/ 40640 h 1046480"/>
                <a:gd name="connsiteX33" fmla="*/ 579120 w 2682240"/>
                <a:gd name="connsiteY33" fmla="*/ 30480 h 1046480"/>
                <a:gd name="connsiteX34" fmla="*/ 467360 w 2682240"/>
                <a:gd name="connsiteY34" fmla="*/ 0 h 1046480"/>
                <a:gd name="connsiteX35" fmla="*/ 193040 w 2682240"/>
                <a:gd name="connsiteY35" fmla="*/ 10160 h 1046480"/>
                <a:gd name="connsiteX36" fmla="*/ 132080 w 2682240"/>
                <a:gd name="connsiteY36" fmla="*/ 30480 h 1046480"/>
                <a:gd name="connsiteX37" fmla="*/ 71120 w 2682240"/>
                <a:gd name="connsiteY37" fmla="*/ 60960 h 1046480"/>
                <a:gd name="connsiteX38" fmla="*/ 0 w 2682240"/>
                <a:gd name="connsiteY38" fmla="*/ 101600 h 1046480"/>
                <a:gd name="connsiteX0" fmla="*/ 2682240 w 2682240"/>
                <a:gd name="connsiteY0" fmla="*/ 1046480 h 1046480"/>
                <a:gd name="connsiteX1" fmla="*/ 2590800 w 2682240"/>
                <a:gd name="connsiteY1" fmla="*/ 1036320 h 1046480"/>
                <a:gd name="connsiteX2" fmla="*/ 2560320 w 2682240"/>
                <a:gd name="connsiteY2" fmla="*/ 1026160 h 1046480"/>
                <a:gd name="connsiteX3" fmla="*/ 2519680 w 2682240"/>
                <a:gd name="connsiteY3" fmla="*/ 1016000 h 1046480"/>
                <a:gd name="connsiteX4" fmla="*/ 2458720 w 2682240"/>
                <a:gd name="connsiteY4" fmla="*/ 995680 h 1046480"/>
                <a:gd name="connsiteX5" fmla="*/ 2407920 w 2682240"/>
                <a:gd name="connsiteY5" fmla="*/ 985520 h 1046480"/>
                <a:gd name="connsiteX6" fmla="*/ 2377440 w 2682240"/>
                <a:gd name="connsiteY6" fmla="*/ 965200 h 1046480"/>
                <a:gd name="connsiteX7" fmla="*/ 2306320 w 2682240"/>
                <a:gd name="connsiteY7" fmla="*/ 944880 h 1046480"/>
                <a:gd name="connsiteX8" fmla="*/ 2275840 w 2682240"/>
                <a:gd name="connsiteY8" fmla="*/ 934720 h 1046480"/>
                <a:gd name="connsiteX9" fmla="*/ 2265680 w 2682240"/>
                <a:gd name="connsiteY9" fmla="*/ 924560 h 1046480"/>
                <a:gd name="connsiteX10" fmla="*/ 2153920 w 2682240"/>
                <a:gd name="connsiteY10" fmla="*/ 904240 h 1046480"/>
                <a:gd name="connsiteX11" fmla="*/ 2092960 w 2682240"/>
                <a:gd name="connsiteY11" fmla="*/ 883920 h 1046480"/>
                <a:gd name="connsiteX12" fmla="*/ 2021840 w 2682240"/>
                <a:gd name="connsiteY12" fmla="*/ 853440 h 1046480"/>
                <a:gd name="connsiteX13" fmla="*/ 1889760 w 2682240"/>
                <a:gd name="connsiteY13" fmla="*/ 812800 h 1046480"/>
                <a:gd name="connsiteX14" fmla="*/ 1828800 w 2682240"/>
                <a:gd name="connsiteY14" fmla="*/ 782320 h 1046480"/>
                <a:gd name="connsiteX15" fmla="*/ 1696720 w 2682240"/>
                <a:gd name="connsiteY15" fmla="*/ 731520 h 1046480"/>
                <a:gd name="connsiteX16" fmla="*/ 1574800 w 2682240"/>
                <a:gd name="connsiteY16" fmla="*/ 670560 h 1046480"/>
                <a:gd name="connsiteX17" fmla="*/ 1493520 w 2682240"/>
                <a:gd name="connsiteY17" fmla="*/ 629920 h 1046480"/>
                <a:gd name="connsiteX18" fmla="*/ 1432560 w 2682240"/>
                <a:gd name="connsiteY18" fmla="*/ 609600 h 1046480"/>
                <a:gd name="connsiteX19" fmla="*/ 1361440 w 2682240"/>
                <a:gd name="connsiteY19" fmla="*/ 579120 h 1046480"/>
                <a:gd name="connsiteX20" fmla="*/ 1290320 w 2682240"/>
                <a:gd name="connsiteY20" fmla="*/ 538480 h 1046480"/>
                <a:gd name="connsiteX21" fmla="*/ 1219200 w 2682240"/>
                <a:gd name="connsiteY21" fmla="*/ 487680 h 1046480"/>
                <a:gd name="connsiteX22" fmla="*/ 1178560 w 2682240"/>
                <a:gd name="connsiteY22" fmla="*/ 467360 h 1046480"/>
                <a:gd name="connsiteX23" fmla="*/ 1087120 w 2682240"/>
                <a:gd name="connsiteY23" fmla="*/ 396240 h 1046480"/>
                <a:gd name="connsiteX24" fmla="*/ 1026160 w 2682240"/>
                <a:gd name="connsiteY24" fmla="*/ 355600 h 1046480"/>
                <a:gd name="connsiteX25" fmla="*/ 995680 w 2682240"/>
                <a:gd name="connsiteY25" fmla="*/ 325120 h 1046480"/>
                <a:gd name="connsiteX26" fmla="*/ 934720 w 2682240"/>
                <a:gd name="connsiteY26" fmla="*/ 284480 h 1046480"/>
                <a:gd name="connsiteX27" fmla="*/ 914400 w 2682240"/>
                <a:gd name="connsiteY27" fmla="*/ 254000 h 1046480"/>
                <a:gd name="connsiteX28" fmla="*/ 853440 w 2682240"/>
                <a:gd name="connsiteY28" fmla="*/ 203200 h 1046480"/>
                <a:gd name="connsiteX29" fmla="*/ 772160 w 2682240"/>
                <a:gd name="connsiteY29" fmla="*/ 132080 h 1046480"/>
                <a:gd name="connsiteX30" fmla="*/ 701040 w 2682240"/>
                <a:gd name="connsiteY30" fmla="*/ 91440 h 1046480"/>
                <a:gd name="connsiteX31" fmla="*/ 660400 w 2682240"/>
                <a:gd name="connsiteY31" fmla="*/ 71120 h 1046480"/>
                <a:gd name="connsiteX32" fmla="*/ 629920 w 2682240"/>
                <a:gd name="connsiteY32" fmla="*/ 40640 h 1046480"/>
                <a:gd name="connsiteX33" fmla="*/ 579120 w 2682240"/>
                <a:gd name="connsiteY33" fmla="*/ 30480 h 1046480"/>
                <a:gd name="connsiteX34" fmla="*/ 467360 w 2682240"/>
                <a:gd name="connsiteY34" fmla="*/ 0 h 1046480"/>
                <a:gd name="connsiteX35" fmla="*/ 193040 w 2682240"/>
                <a:gd name="connsiteY35" fmla="*/ 10160 h 1046480"/>
                <a:gd name="connsiteX36" fmla="*/ 132080 w 2682240"/>
                <a:gd name="connsiteY36" fmla="*/ 30480 h 1046480"/>
                <a:gd name="connsiteX37" fmla="*/ 71120 w 2682240"/>
                <a:gd name="connsiteY37" fmla="*/ 60960 h 1046480"/>
                <a:gd name="connsiteX38" fmla="*/ 0 w 2682240"/>
                <a:gd name="connsiteY38" fmla="*/ 101600 h 1046480"/>
                <a:gd name="connsiteX0" fmla="*/ 2682240 w 2682240"/>
                <a:gd name="connsiteY0" fmla="*/ 1046480 h 1046480"/>
                <a:gd name="connsiteX1" fmla="*/ 2590800 w 2682240"/>
                <a:gd name="connsiteY1" fmla="*/ 1036320 h 1046480"/>
                <a:gd name="connsiteX2" fmla="*/ 2560320 w 2682240"/>
                <a:gd name="connsiteY2" fmla="*/ 1026160 h 1046480"/>
                <a:gd name="connsiteX3" fmla="*/ 2519680 w 2682240"/>
                <a:gd name="connsiteY3" fmla="*/ 1016000 h 1046480"/>
                <a:gd name="connsiteX4" fmla="*/ 2458720 w 2682240"/>
                <a:gd name="connsiteY4" fmla="*/ 995680 h 1046480"/>
                <a:gd name="connsiteX5" fmla="*/ 2407920 w 2682240"/>
                <a:gd name="connsiteY5" fmla="*/ 985520 h 1046480"/>
                <a:gd name="connsiteX6" fmla="*/ 2377440 w 2682240"/>
                <a:gd name="connsiteY6" fmla="*/ 965200 h 1046480"/>
                <a:gd name="connsiteX7" fmla="*/ 2306320 w 2682240"/>
                <a:gd name="connsiteY7" fmla="*/ 944880 h 1046480"/>
                <a:gd name="connsiteX8" fmla="*/ 2275840 w 2682240"/>
                <a:gd name="connsiteY8" fmla="*/ 934720 h 1046480"/>
                <a:gd name="connsiteX9" fmla="*/ 2153920 w 2682240"/>
                <a:gd name="connsiteY9" fmla="*/ 904240 h 1046480"/>
                <a:gd name="connsiteX10" fmla="*/ 2092960 w 2682240"/>
                <a:gd name="connsiteY10" fmla="*/ 883920 h 1046480"/>
                <a:gd name="connsiteX11" fmla="*/ 2021840 w 2682240"/>
                <a:gd name="connsiteY11" fmla="*/ 853440 h 1046480"/>
                <a:gd name="connsiteX12" fmla="*/ 1889760 w 2682240"/>
                <a:gd name="connsiteY12" fmla="*/ 812800 h 1046480"/>
                <a:gd name="connsiteX13" fmla="*/ 1828800 w 2682240"/>
                <a:gd name="connsiteY13" fmla="*/ 782320 h 1046480"/>
                <a:gd name="connsiteX14" fmla="*/ 1696720 w 2682240"/>
                <a:gd name="connsiteY14" fmla="*/ 731520 h 1046480"/>
                <a:gd name="connsiteX15" fmla="*/ 1574800 w 2682240"/>
                <a:gd name="connsiteY15" fmla="*/ 670560 h 1046480"/>
                <a:gd name="connsiteX16" fmla="*/ 1493520 w 2682240"/>
                <a:gd name="connsiteY16" fmla="*/ 629920 h 1046480"/>
                <a:gd name="connsiteX17" fmla="*/ 1432560 w 2682240"/>
                <a:gd name="connsiteY17" fmla="*/ 609600 h 1046480"/>
                <a:gd name="connsiteX18" fmla="*/ 1361440 w 2682240"/>
                <a:gd name="connsiteY18" fmla="*/ 579120 h 1046480"/>
                <a:gd name="connsiteX19" fmla="*/ 1290320 w 2682240"/>
                <a:gd name="connsiteY19" fmla="*/ 538480 h 1046480"/>
                <a:gd name="connsiteX20" fmla="*/ 1219200 w 2682240"/>
                <a:gd name="connsiteY20" fmla="*/ 487680 h 1046480"/>
                <a:gd name="connsiteX21" fmla="*/ 1178560 w 2682240"/>
                <a:gd name="connsiteY21" fmla="*/ 467360 h 1046480"/>
                <a:gd name="connsiteX22" fmla="*/ 1087120 w 2682240"/>
                <a:gd name="connsiteY22" fmla="*/ 396240 h 1046480"/>
                <a:gd name="connsiteX23" fmla="*/ 1026160 w 2682240"/>
                <a:gd name="connsiteY23" fmla="*/ 355600 h 1046480"/>
                <a:gd name="connsiteX24" fmla="*/ 995680 w 2682240"/>
                <a:gd name="connsiteY24" fmla="*/ 325120 h 1046480"/>
                <a:gd name="connsiteX25" fmla="*/ 934720 w 2682240"/>
                <a:gd name="connsiteY25" fmla="*/ 284480 h 1046480"/>
                <a:gd name="connsiteX26" fmla="*/ 914400 w 2682240"/>
                <a:gd name="connsiteY26" fmla="*/ 254000 h 1046480"/>
                <a:gd name="connsiteX27" fmla="*/ 853440 w 2682240"/>
                <a:gd name="connsiteY27" fmla="*/ 203200 h 1046480"/>
                <a:gd name="connsiteX28" fmla="*/ 772160 w 2682240"/>
                <a:gd name="connsiteY28" fmla="*/ 132080 h 1046480"/>
                <a:gd name="connsiteX29" fmla="*/ 701040 w 2682240"/>
                <a:gd name="connsiteY29" fmla="*/ 91440 h 1046480"/>
                <a:gd name="connsiteX30" fmla="*/ 660400 w 2682240"/>
                <a:gd name="connsiteY30" fmla="*/ 71120 h 1046480"/>
                <a:gd name="connsiteX31" fmla="*/ 629920 w 2682240"/>
                <a:gd name="connsiteY31" fmla="*/ 40640 h 1046480"/>
                <a:gd name="connsiteX32" fmla="*/ 579120 w 2682240"/>
                <a:gd name="connsiteY32" fmla="*/ 30480 h 1046480"/>
                <a:gd name="connsiteX33" fmla="*/ 467360 w 2682240"/>
                <a:gd name="connsiteY33" fmla="*/ 0 h 1046480"/>
                <a:gd name="connsiteX34" fmla="*/ 193040 w 2682240"/>
                <a:gd name="connsiteY34" fmla="*/ 10160 h 1046480"/>
                <a:gd name="connsiteX35" fmla="*/ 132080 w 2682240"/>
                <a:gd name="connsiteY35" fmla="*/ 30480 h 1046480"/>
                <a:gd name="connsiteX36" fmla="*/ 71120 w 2682240"/>
                <a:gd name="connsiteY36" fmla="*/ 60960 h 1046480"/>
                <a:gd name="connsiteX37" fmla="*/ 0 w 2682240"/>
                <a:gd name="connsiteY37" fmla="*/ 101600 h 1046480"/>
                <a:gd name="connsiteX0" fmla="*/ 2682240 w 2682240"/>
                <a:gd name="connsiteY0" fmla="*/ 1046480 h 1046480"/>
                <a:gd name="connsiteX1" fmla="*/ 2590800 w 2682240"/>
                <a:gd name="connsiteY1" fmla="*/ 1036320 h 1046480"/>
                <a:gd name="connsiteX2" fmla="*/ 2560320 w 2682240"/>
                <a:gd name="connsiteY2" fmla="*/ 1026160 h 1046480"/>
                <a:gd name="connsiteX3" fmla="*/ 2519680 w 2682240"/>
                <a:gd name="connsiteY3" fmla="*/ 1016000 h 1046480"/>
                <a:gd name="connsiteX4" fmla="*/ 2458720 w 2682240"/>
                <a:gd name="connsiteY4" fmla="*/ 995680 h 1046480"/>
                <a:gd name="connsiteX5" fmla="*/ 2407920 w 2682240"/>
                <a:gd name="connsiteY5" fmla="*/ 985520 h 1046480"/>
                <a:gd name="connsiteX6" fmla="*/ 2306320 w 2682240"/>
                <a:gd name="connsiteY6" fmla="*/ 944880 h 1046480"/>
                <a:gd name="connsiteX7" fmla="*/ 2275840 w 2682240"/>
                <a:gd name="connsiteY7" fmla="*/ 934720 h 1046480"/>
                <a:gd name="connsiteX8" fmla="*/ 2153920 w 2682240"/>
                <a:gd name="connsiteY8" fmla="*/ 904240 h 1046480"/>
                <a:gd name="connsiteX9" fmla="*/ 2092960 w 2682240"/>
                <a:gd name="connsiteY9" fmla="*/ 883920 h 1046480"/>
                <a:gd name="connsiteX10" fmla="*/ 2021840 w 2682240"/>
                <a:gd name="connsiteY10" fmla="*/ 853440 h 1046480"/>
                <a:gd name="connsiteX11" fmla="*/ 1889760 w 2682240"/>
                <a:gd name="connsiteY11" fmla="*/ 812800 h 1046480"/>
                <a:gd name="connsiteX12" fmla="*/ 1828800 w 2682240"/>
                <a:gd name="connsiteY12" fmla="*/ 782320 h 1046480"/>
                <a:gd name="connsiteX13" fmla="*/ 1696720 w 2682240"/>
                <a:gd name="connsiteY13" fmla="*/ 731520 h 1046480"/>
                <a:gd name="connsiteX14" fmla="*/ 1574800 w 2682240"/>
                <a:gd name="connsiteY14" fmla="*/ 670560 h 1046480"/>
                <a:gd name="connsiteX15" fmla="*/ 1493520 w 2682240"/>
                <a:gd name="connsiteY15" fmla="*/ 629920 h 1046480"/>
                <a:gd name="connsiteX16" fmla="*/ 1432560 w 2682240"/>
                <a:gd name="connsiteY16" fmla="*/ 609600 h 1046480"/>
                <a:gd name="connsiteX17" fmla="*/ 1361440 w 2682240"/>
                <a:gd name="connsiteY17" fmla="*/ 579120 h 1046480"/>
                <a:gd name="connsiteX18" fmla="*/ 1290320 w 2682240"/>
                <a:gd name="connsiteY18" fmla="*/ 538480 h 1046480"/>
                <a:gd name="connsiteX19" fmla="*/ 1219200 w 2682240"/>
                <a:gd name="connsiteY19" fmla="*/ 487680 h 1046480"/>
                <a:gd name="connsiteX20" fmla="*/ 1178560 w 2682240"/>
                <a:gd name="connsiteY20" fmla="*/ 467360 h 1046480"/>
                <a:gd name="connsiteX21" fmla="*/ 1087120 w 2682240"/>
                <a:gd name="connsiteY21" fmla="*/ 396240 h 1046480"/>
                <a:gd name="connsiteX22" fmla="*/ 1026160 w 2682240"/>
                <a:gd name="connsiteY22" fmla="*/ 355600 h 1046480"/>
                <a:gd name="connsiteX23" fmla="*/ 995680 w 2682240"/>
                <a:gd name="connsiteY23" fmla="*/ 325120 h 1046480"/>
                <a:gd name="connsiteX24" fmla="*/ 934720 w 2682240"/>
                <a:gd name="connsiteY24" fmla="*/ 284480 h 1046480"/>
                <a:gd name="connsiteX25" fmla="*/ 914400 w 2682240"/>
                <a:gd name="connsiteY25" fmla="*/ 254000 h 1046480"/>
                <a:gd name="connsiteX26" fmla="*/ 853440 w 2682240"/>
                <a:gd name="connsiteY26" fmla="*/ 203200 h 1046480"/>
                <a:gd name="connsiteX27" fmla="*/ 772160 w 2682240"/>
                <a:gd name="connsiteY27" fmla="*/ 132080 h 1046480"/>
                <a:gd name="connsiteX28" fmla="*/ 701040 w 2682240"/>
                <a:gd name="connsiteY28" fmla="*/ 91440 h 1046480"/>
                <a:gd name="connsiteX29" fmla="*/ 660400 w 2682240"/>
                <a:gd name="connsiteY29" fmla="*/ 71120 h 1046480"/>
                <a:gd name="connsiteX30" fmla="*/ 629920 w 2682240"/>
                <a:gd name="connsiteY30" fmla="*/ 40640 h 1046480"/>
                <a:gd name="connsiteX31" fmla="*/ 579120 w 2682240"/>
                <a:gd name="connsiteY31" fmla="*/ 30480 h 1046480"/>
                <a:gd name="connsiteX32" fmla="*/ 467360 w 2682240"/>
                <a:gd name="connsiteY32" fmla="*/ 0 h 1046480"/>
                <a:gd name="connsiteX33" fmla="*/ 193040 w 2682240"/>
                <a:gd name="connsiteY33" fmla="*/ 10160 h 1046480"/>
                <a:gd name="connsiteX34" fmla="*/ 132080 w 2682240"/>
                <a:gd name="connsiteY34" fmla="*/ 30480 h 1046480"/>
                <a:gd name="connsiteX35" fmla="*/ 71120 w 2682240"/>
                <a:gd name="connsiteY35" fmla="*/ 60960 h 1046480"/>
                <a:gd name="connsiteX36" fmla="*/ 0 w 2682240"/>
                <a:gd name="connsiteY36" fmla="*/ 101600 h 1046480"/>
                <a:gd name="connsiteX0" fmla="*/ 2682240 w 2682240"/>
                <a:gd name="connsiteY0" fmla="*/ 1046480 h 1046480"/>
                <a:gd name="connsiteX1" fmla="*/ 2590800 w 2682240"/>
                <a:gd name="connsiteY1" fmla="*/ 1036320 h 1046480"/>
                <a:gd name="connsiteX2" fmla="*/ 2560320 w 2682240"/>
                <a:gd name="connsiteY2" fmla="*/ 1026160 h 1046480"/>
                <a:gd name="connsiteX3" fmla="*/ 2458720 w 2682240"/>
                <a:gd name="connsiteY3" fmla="*/ 995680 h 1046480"/>
                <a:gd name="connsiteX4" fmla="*/ 2407920 w 2682240"/>
                <a:gd name="connsiteY4" fmla="*/ 985520 h 1046480"/>
                <a:gd name="connsiteX5" fmla="*/ 2306320 w 2682240"/>
                <a:gd name="connsiteY5" fmla="*/ 944880 h 1046480"/>
                <a:gd name="connsiteX6" fmla="*/ 2275840 w 2682240"/>
                <a:gd name="connsiteY6" fmla="*/ 934720 h 1046480"/>
                <a:gd name="connsiteX7" fmla="*/ 2153920 w 2682240"/>
                <a:gd name="connsiteY7" fmla="*/ 904240 h 1046480"/>
                <a:gd name="connsiteX8" fmla="*/ 2092960 w 2682240"/>
                <a:gd name="connsiteY8" fmla="*/ 883920 h 1046480"/>
                <a:gd name="connsiteX9" fmla="*/ 2021840 w 2682240"/>
                <a:gd name="connsiteY9" fmla="*/ 853440 h 1046480"/>
                <a:gd name="connsiteX10" fmla="*/ 1889760 w 2682240"/>
                <a:gd name="connsiteY10" fmla="*/ 812800 h 1046480"/>
                <a:gd name="connsiteX11" fmla="*/ 1828800 w 2682240"/>
                <a:gd name="connsiteY11" fmla="*/ 782320 h 1046480"/>
                <a:gd name="connsiteX12" fmla="*/ 1696720 w 2682240"/>
                <a:gd name="connsiteY12" fmla="*/ 731520 h 1046480"/>
                <a:gd name="connsiteX13" fmla="*/ 1574800 w 2682240"/>
                <a:gd name="connsiteY13" fmla="*/ 670560 h 1046480"/>
                <a:gd name="connsiteX14" fmla="*/ 1493520 w 2682240"/>
                <a:gd name="connsiteY14" fmla="*/ 629920 h 1046480"/>
                <a:gd name="connsiteX15" fmla="*/ 1432560 w 2682240"/>
                <a:gd name="connsiteY15" fmla="*/ 609600 h 1046480"/>
                <a:gd name="connsiteX16" fmla="*/ 1361440 w 2682240"/>
                <a:gd name="connsiteY16" fmla="*/ 579120 h 1046480"/>
                <a:gd name="connsiteX17" fmla="*/ 1290320 w 2682240"/>
                <a:gd name="connsiteY17" fmla="*/ 538480 h 1046480"/>
                <a:gd name="connsiteX18" fmla="*/ 1219200 w 2682240"/>
                <a:gd name="connsiteY18" fmla="*/ 487680 h 1046480"/>
                <a:gd name="connsiteX19" fmla="*/ 1178560 w 2682240"/>
                <a:gd name="connsiteY19" fmla="*/ 467360 h 1046480"/>
                <a:gd name="connsiteX20" fmla="*/ 1087120 w 2682240"/>
                <a:gd name="connsiteY20" fmla="*/ 396240 h 1046480"/>
                <a:gd name="connsiteX21" fmla="*/ 1026160 w 2682240"/>
                <a:gd name="connsiteY21" fmla="*/ 355600 h 1046480"/>
                <a:gd name="connsiteX22" fmla="*/ 995680 w 2682240"/>
                <a:gd name="connsiteY22" fmla="*/ 325120 h 1046480"/>
                <a:gd name="connsiteX23" fmla="*/ 934720 w 2682240"/>
                <a:gd name="connsiteY23" fmla="*/ 284480 h 1046480"/>
                <a:gd name="connsiteX24" fmla="*/ 914400 w 2682240"/>
                <a:gd name="connsiteY24" fmla="*/ 254000 h 1046480"/>
                <a:gd name="connsiteX25" fmla="*/ 853440 w 2682240"/>
                <a:gd name="connsiteY25" fmla="*/ 203200 h 1046480"/>
                <a:gd name="connsiteX26" fmla="*/ 772160 w 2682240"/>
                <a:gd name="connsiteY26" fmla="*/ 132080 h 1046480"/>
                <a:gd name="connsiteX27" fmla="*/ 701040 w 2682240"/>
                <a:gd name="connsiteY27" fmla="*/ 91440 h 1046480"/>
                <a:gd name="connsiteX28" fmla="*/ 660400 w 2682240"/>
                <a:gd name="connsiteY28" fmla="*/ 71120 h 1046480"/>
                <a:gd name="connsiteX29" fmla="*/ 629920 w 2682240"/>
                <a:gd name="connsiteY29" fmla="*/ 40640 h 1046480"/>
                <a:gd name="connsiteX30" fmla="*/ 579120 w 2682240"/>
                <a:gd name="connsiteY30" fmla="*/ 30480 h 1046480"/>
                <a:gd name="connsiteX31" fmla="*/ 467360 w 2682240"/>
                <a:gd name="connsiteY31" fmla="*/ 0 h 1046480"/>
                <a:gd name="connsiteX32" fmla="*/ 193040 w 2682240"/>
                <a:gd name="connsiteY32" fmla="*/ 10160 h 1046480"/>
                <a:gd name="connsiteX33" fmla="*/ 132080 w 2682240"/>
                <a:gd name="connsiteY33" fmla="*/ 30480 h 1046480"/>
                <a:gd name="connsiteX34" fmla="*/ 71120 w 2682240"/>
                <a:gd name="connsiteY34" fmla="*/ 60960 h 1046480"/>
                <a:gd name="connsiteX35" fmla="*/ 0 w 2682240"/>
                <a:gd name="connsiteY35" fmla="*/ 101600 h 1046480"/>
                <a:gd name="connsiteX0" fmla="*/ 2682240 w 2682240"/>
                <a:gd name="connsiteY0" fmla="*/ 1046480 h 1046480"/>
                <a:gd name="connsiteX1" fmla="*/ 2590800 w 2682240"/>
                <a:gd name="connsiteY1" fmla="*/ 1036320 h 1046480"/>
                <a:gd name="connsiteX2" fmla="*/ 2458720 w 2682240"/>
                <a:gd name="connsiteY2" fmla="*/ 995680 h 1046480"/>
                <a:gd name="connsiteX3" fmla="*/ 2407920 w 2682240"/>
                <a:gd name="connsiteY3" fmla="*/ 985520 h 1046480"/>
                <a:gd name="connsiteX4" fmla="*/ 2306320 w 2682240"/>
                <a:gd name="connsiteY4" fmla="*/ 944880 h 1046480"/>
                <a:gd name="connsiteX5" fmla="*/ 2275840 w 2682240"/>
                <a:gd name="connsiteY5" fmla="*/ 934720 h 1046480"/>
                <a:gd name="connsiteX6" fmla="*/ 2153920 w 2682240"/>
                <a:gd name="connsiteY6" fmla="*/ 904240 h 1046480"/>
                <a:gd name="connsiteX7" fmla="*/ 2092960 w 2682240"/>
                <a:gd name="connsiteY7" fmla="*/ 883920 h 1046480"/>
                <a:gd name="connsiteX8" fmla="*/ 2021840 w 2682240"/>
                <a:gd name="connsiteY8" fmla="*/ 853440 h 1046480"/>
                <a:gd name="connsiteX9" fmla="*/ 1889760 w 2682240"/>
                <a:gd name="connsiteY9" fmla="*/ 812800 h 1046480"/>
                <a:gd name="connsiteX10" fmla="*/ 1828800 w 2682240"/>
                <a:gd name="connsiteY10" fmla="*/ 782320 h 1046480"/>
                <a:gd name="connsiteX11" fmla="*/ 1696720 w 2682240"/>
                <a:gd name="connsiteY11" fmla="*/ 731520 h 1046480"/>
                <a:gd name="connsiteX12" fmla="*/ 1574800 w 2682240"/>
                <a:gd name="connsiteY12" fmla="*/ 670560 h 1046480"/>
                <a:gd name="connsiteX13" fmla="*/ 1493520 w 2682240"/>
                <a:gd name="connsiteY13" fmla="*/ 629920 h 1046480"/>
                <a:gd name="connsiteX14" fmla="*/ 1432560 w 2682240"/>
                <a:gd name="connsiteY14" fmla="*/ 609600 h 1046480"/>
                <a:gd name="connsiteX15" fmla="*/ 1361440 w 2682240"/>
                <a:gd name="connsiteY15" fmla="*/ 579120 h 1046480"/>
                <a:gd name="connsiteX16" fmla="*/ 1290320 w 2682240"/>
                <a:gd name="connsiteY16" fmla="*/ 538480 h 1046480"/>
                <a:gd name="connsiteX17" fmla="*/ 1219200 w 2682240"/>
                <a:gd name="connsiteY17" fmla="*/ 487680 h 1046480"/>
                <a:gd name="connsiteX18" fmla="*/ 1178560 w 2682240"/>
                <a:gd name="connsiteY18" fmla="*/ 467360 h 1046480"/>
                <a:gd name="connsiteX19" fmla="*/ 1087120 w 2682240"/>
                <a:gd name="connsiteY19" fmla="*/ 396240 h 1046480"/>
                <a:gd name="connsiteX20" fmla="*/ 1026160 w 2682240"/>
                <a:gd name="connsiteY20" fmla="*/ 355600 h 1046480"/>
                <a:gd name="connsiteX21" fmla="*/ 995680 w 2682240"/>
                <a:gd name="connsiteY21" fmla="*/ 325120 h 1046480"/>
                <a:gd name="connsiteX22" fmla="*/ 934720 w 2682240"/>
                <a:gd name="connsiteY22" fmla="*/ 284480 h 1046480"/>
                <a:gd name="connsiteX23" fmla="*/ 914400 w 2682240"/>
                <a:gd name="connsiteY23" fmla="*/ 254000 h 1046480"/>
                <a:gd name="connsiteX24" fmla="*/ 853440 w 2682240"/>
                <a:gd name="connsiteY24" fmla="*/ 203200 h 1046480"/>
                <a:gd name="connsiteX25" fmla="*/ 772160 w 2682240"/>
                <a:gd name="connsiteY25" fmla="*/ 132080 h 1046480"/>
                <a:gd name="connsiteX26" fmla="*/ 701040 w 2682240"/>
                <a:gd name="connsiteY26" fmla="*/ 91440 h 1046480"/>
                <a:gd name="connsiteX27" fmla="*/ 660400 w 2682240"/>
                <a:gd name="connsiteY27" fmla="*/ 71120 h 1046480"/>
                <a:gd name="connsiteX28" fmla="*/ 629920 w 2682240"/>
                <a:gd name="connsiteY28" fmla="*/ 40640 h 1046480"/>
                <a:gd name="connsiteX29" fmla="*/ 579120 w 2682240"/>
                <a:gd name="connsiteY29" fmla="*/ 30480 h 1046480"/>
                <a:gd name="connsiteX30" fmla="*/ 467360 w 2682240"/>
                <a:gd name="connsiteY30" fmla="*/ 0 h 1046480"/>
                <a:gd name="connsiteX31" fmla="*/ 193040 w 2682240"/>
                <a:gd name="connsiteY31" fmla="*/ 10160 h 1046480"/>
                <a:gd name="connsiteX32" fmla="*/ 132080 w 2682240"/>
                <a:gd name="connsiteY32" fmla="*/ 30480 h 1046480"/>
                <a:gd name="connsiteX33" fmla="*/ 71120 w 2682240"/>
                <a:gd name="connsiteY33" fmla="*/ 60960 h 1046480"/>
                <a:gd name="connsiteX34" fmla="*/ 0 w 2682240"/>
                <a:gd name="connsiteY34" fmla="*/ 101600 h 1046480"/>
                <a:gd name="connsiteX0" fmla="*/ 2682240 w 2682240"/>
                <a:gd name="connsiteY0" fmla="*/ 1046480 h 1046480"/>
                <a:gd name="connsiteX1" fmla="*/ 2590800 w 2682240"/>
                <a:gd name="connsiteY1" fmla="*/ 1036320 h 1046480"/>
                <a:gd name="connsiteX2" fmla="*/ 2458720 w 2682240"/>
                <a:gd name="connsiteY2" fmla="*/ 995680 h 1046480"/>
                <a:gd name="connsiteX3" fmla="*/ 2306320 w 2682240"/>
                <a:gd name="connsiteY3" fmla="*/ 944880 h 1046480"/>
                <a:gd name="connsiteX4" fmla="*/ 2275840 w 2682240"/>
                <a:gd name="connsiteY4" fmla="*/ 934720 h 1046480"/>
                <a:gd name="connsiteX5" fmla="*/ 2153920 w 2682240"/>
                <a:gd name="connsiteY5" fmla="*/ 904240 h 1046480"/>
                <a:gd name="connsiteX6" fmla="*/ 2092960 w 2682240"/>
                <a:gd name="connsiteY6" fmla="*/ 883920 h 1046480"/>
                <a:gd name="connsiteX7" fmla="*/ 2021840 w 2682240"/>
                <a:gd name="connsiteY7" fmla="*/ 853440 h 1046480"/>
                <a:gd name="connsiteX8" fmla="*/ 1889760 w 2682240"/>
                <a:gd name="connsiteY8" fmla="*/ 812800 h 1046480"/>
                <a:gd name="connsiteX9" fmla="*/ 1828800 w 2682240"/>
                <a:gd name="connsiteY9" fmla="*/ 782320 h 1046480"/>
                <a:gd name="connsiteX10" fmla="*/ 1696720 w 2682240"/>
                <a:gd name="connsiteY10" fmla="*/ 731520 h 1046480"/>
                <a:gd name="connsiteX11" fmla="*/ 1574800 w 2682240"/>
                <a:gd name="connsiteY11" fmla="*/ 670560 h 1046480"/>
                <a:gd name="connsiteX12" fmla="*/ 1493520 w 2682240"/>
                <a:gd name="connsiteY12" fmla="*/ 629920 h 1046480"/>
                <a:gd name="connsiteX13" fmla="*/ 1432560 w 2682240"/>
                <a:gd name="connsiteY13" fmla="*/ 609600 h 1046480"/>
                <a:gd name="connsiteX14" fmla="*/ 1361440 w 2682240"/>
                <a:gd name="connsiteY14" fmla="*/ 579120 h 1046480"/>
                <a:gd name="connsiteX15" fmla="*/ 1290320 w 2682240"/>
                <a:gd name="connsiteY15" fmla="*/ 538480 h 1046480"/>
                <a:gd name="connsiteX16" fmla="*/ 1219200 w 2682240"/>
                <a:gd name="connsiteY16" fmla="*/ 487680 h 1046480"/>
                <a:gd name="connsiteX17" fmla="*/ 1178560 w 2682240"/>
                <a:gd name="connsiteY17" fmla="*/ 467360 h 1046480"/>
                <a:gd name="connsiteX18" fmla="*/ 1087120 w 2682240"/>
                <a:gd name="connsiteY18" fmla="*/ 396240 h 1046480"/>
                <a:gd name="connsiteX19" fmla="*/ 1026160 w 2682240"/>
                <a:gd name="connsiteY19" fmla="*/ 355600 h 1046480"/>
                <a:gd name="connsiteX20" fmla="*/ 995680 w 2682240"/>
                <a:gd name="connsiteY20" fmla="*/ 325120 h 1046480"/>
                <a:gd name="connsiteX21" fmla="*/ 934720 w 2682240"/>
                <a:gd name="connsiteY21" fmla="*/ 284480 h 1046480"/>
                <a:gd name="connsiteX22" fmla="*/ 914400 w 2682240"/>
                <a:gd name="connsiteY22" fmla="*/ 254000 h 1046480"/>
                <a:gd name="connsiteX23" fmla="*/ 853440 w 2682240"/>
                <a:gd name="connsiteY23" fmla="*/ 203200 h 1046480"/>
                <a:gd name="connsiteX24" fmla="*/ 772160 w 2682240"/>
                <a:gd name="connsiteY24" fmla="*/ 132080 h 1046480"/>
                <a:gd name="connsiteX25" fmla="*/ 701040 w 2682240"/>
                <a:gd name="connsiteY25" fmla="*/ 91440 h 1046480"/>
                <a:gd name="connsiteX26" fmla="*/ 660400 w 2682240"/>
                <a:gd name="connsiteY26" fmla="*/ 71120 h 1046480"/>
                <a:gd name="connsiteX27" fmla="*/ 629920 w 2682240"/>
                <a:gd name="connsiteY27" fmla="*/ 40640 h 1046480"/>
                <a:gd name="connsiteX28" fmla="*/ 579120 w 2682240"/>
                <a:gd name="connsiteY28" fmla="*/ 30480 h 1046480"/>
                <a:gd name="connsiteX29" fmla="*/ 467360 w 2682240"/>
                <a:gd name="connsiteY29" fmla="*/ 0 h 1046480"/>
                <a:gd name="connsiteX30" fmla="*/ 193040 w 2682240"/>
                <a:gd name="connsiteY30" fmla="*/ 10160 h 1046480"/>
                <a:gd name="connsiteX31" fmla="*/ 132080 w 2682240"/>
                <a:gd name="connsiteY31" fmla="*/ 30480 h 1046480"/>
                <a:gd name="connsiteX32" fmla="*/ 71120 w 2682240"/>
                <a:gd name="connsiteY32" fmla="*/ 60960 h 1046480"/>
                <a:gd name="connsiteX33" fmla="*/ 0 w 2682240"/>
                <a:gd name="connsiteY33" fmla="*/ 101600 h 1046480"/>
                <a:gd name="connsiteX0" fmla="*/ 2682240 w 2682240"/>
                <a:gd name="connsiteY0" fmla="*/ 1046480 h 1046480"/>
                <a:gd name="connsiteX1" fmla="*/ 2590800 w 2682240"/>
                <a:gd name="connsiteY1" fmla="*/ 1036320 h 1046480"/>
                <a:gd name="connsiteX2" fmla="*/ 2458720 w 2682240"/>
                <a:gd name="connsiteY2" fmla="*/ 995680 h 1046480"/>
                <a:gd name="connsiteX3" fmla="*/ 2306320 w 2682240"/>
                <a:gd name="connsiteY3" fmla="*/ 944880 h 1046480"/>
                <a:gd name="connsiteX4" fmla="*/ 2153920 w 2682240"/>
                <a:gd name="connsiteY4" fmla="*/ 904240 h 1046480"/>
                <a:gd name="connsiteX5" fmla="*/ 2092960 w 2682240"/>
                <a:gd name="connsiteY5" fmla="*/ 883920 h 1046480"/>
                <a:gd name="connsiteX6" fmla="*/ 2021840 w 2682240"/>
                <a:gd name="connsiteY6" fmla="*/ 853440 h 1046480"/>
                <a:gd name="connsiteX7" fmla="*/ 1889760 w 2682240"/>
                <a:gd name="connsiteY7" fmla="*/ 812800 h 1046480"/>
                <a:gd name="connsiteX8" fmla="*/ 1828800 w 2682240"/>
                <a:gd name="connsiteY8" fmla="*/ 782320 h 1046480"/>
                <a:gd name="connsiteX9" fmla="*/ 1696720 w 2682240"/>
                <a:gd name="connsiteY9" fmla="*/ 731520 h 1046480"/>
                <a:gd name="connsiteX10" fmla="*/ 1574800 w 2682240"/>
                <a:gd name="connsiteY10" fmla="*/ 670560 h 1046480"/>
                <a:gd name="connsiteX11" fmla="*/ 1493520 w 2682240"/>
                <a:gd name="connsiteY11" fmla="*/ 629920 h 1046480"/>
                <a:gd name="connsiteX12" fmla="*/ 1432560 w 2682240"/>
                <a:gd name="connsiteY12" fmla="*/ 609600 h 1046480"/>
                <a:gd name="connsiteX13" fmla="*/ 1361440 w 2682240"/>
                <a:gd name="connsiteY13" fmla="*/ 579120 h 1046480"/>
                <a:gd name="connsiteX14" fmla="*/ 1290320 w 2682240"/>
                <a:gd name="connsiteY14" fmla="*/ 538480 h 1046480"/>
                <a:gd name="connsiteX15" fmla="*/ 1219200 w 2682240"/>
                <a:gd name="connsiteY15" fmla="*/ 487680 h 1046480"/>
                <a:gd name="connsiteX16" fmla="*/ 1178560 w 2682240"/>
                <a:gd name="connsiteY16" fmla="*/ 467360 h 1046480"/>
                <a:gd name="connsiteX17" fmla="*/ 1087120 w 2682240"/>
                <a:gd name="connsiteY17" fmla="*/ 396240 h 1046480"/>
                <a:gd name="connsiteX18" fmla="*/ 1026160 w 2682240"/>
                <a:gd name="connsiteY18" fmla="*/ 355600 h 1046480"/>
                <a:gd name="connsiteX19" fmla="*/ 995680 w 2682240"/>
                <a:gd name="connsiteY19" fmla="*/ 325120 h 1046480"/>
                <a:gd name="connsiteX20" fmla="*/ 934720 w 2682240"/>
                <a:gd name="connsiteY20" fmla="*/ 284480 h 1046480"/>
                <a:gd name="connsiteX21" fmla="*/ 914400 w 2682240"/>
                <a:gd name="connsiteY21" fmla="*/ 254000 h 1046480"/>
                <a:gd name="connsiteX22" fmla="*/ 853440 w 2682240"/>
                <a:gd name="connsiteY22" fmla="*/ 203200 h 1046480"/>
                <a:gd name="connsiteX23" fmla="*/ 772160 w 2682240"/>
                <a:gd name="connsiteY23" fmla="*/ 132080 h 1046480"/>
                <a:gd name="connsiteX24" fmla="*/ 701040 w 2682240"/>
                <a:gd name="connsiteY24" fmla="*/ 91440 h 1046480"/>
                <a:gd name="connsiteX25" fmla="*/ 660400 w 2682240"/>
                <a:gd name="connsiteY25" fmla="*/ 71120 h 1046480"/>
                <a:gd name="connsiteX26" fmla="*/ 629920 w 2682240"/>
                <a:gd name="connsiteY26" fmla="*/ 40640 h 1046480"/>
                <a:gd name="connsiteX27" fmla="*/ 579120 w 2682240"/>
                <a:gd name="connsiteY27" fmla="*/ 30480 h 1046480"/>
                <a:gd name="connsiteX28" fmla="*/ 467360 w 2682240"/>
                <a:gd name="connsiteY28" fmla="*/ 0 h 1046480"/>
                <a:gd name="connsiteX29" fmla="*/ 193040 w 2682240"/>
                <a:gd name="connsiteY29" fmla="*/ 10160 h 1046480"/>
                <a:gd name="connsiteX30" fmla="*/ 132080 w 2682240"/>
                <a:gd name="connsiteY30" fmla="*/ 30480 h 1046480"/>
                <a:gd name="connsiteX31" fmla="*/ 71120 w 2682240"/>
                <a:gd name="connsiteY31" fmla="*/ 60960 h 1046480"/>
                <a:gd name="connsiteX32" fmla="*/ 0 w 2682240"/>
                <a:gd name="connsiteY32" fmla="*/ 101600 h 1046480"/>
                <a:gd name="connsiteX0" fmla="*/ 2682240 w 2682240"/>
                <a:gd name="connsiteY0" fmla="*/ 1046480 h 1046480"/>
                <a:gd name="connsiteX1" fmla="*/ 2590800 w 2682240"/>
                <a:gd name="connsiteY1" fmla="*/ 1036320 h 1046480"/>
                <a:gd name="connsiteX2" fmla="*/ 2458720 w 2682240"/>
                <a:gd name="connsiteY2" fmla="*/ 995680 h 1046480"/>
                <a:gd name="connsiteX3" fmla="*/ 2153920 w 2682240"/>
                <a:gd name="connsiteY3" fmla="*/ 904240 h 1046480"/>
                <a:gd name="connsiteX4" fmla="*/ 2092960 w 2682240"/>
                <a:gd name="connsiteY4" fmla="*/ 883920 h 1046480"/>
                <a:gd name="connsiteX5" fmla="*/ 2021840 w 2682240"/>
                <a:gd name="connsiteY5" fmla="*/ 853440 h 1046480"/>
                <a:gd name="connsiteX6" fmla="*/ 1889760 w 2682240"/>
                <a:gd name="connsiteY6" fmla="*/ 812800 h 1046480"/>
                <a:gd name="connsiteX7" fmla="*/ 1828800 w 2682240"/>
                <a:gd name="connsiteY7" fmla="*/ 782320 h 1046480"/>
                <a:gd name="connsiteX8" fmla="*/ 1696720 w 2682240"/>
                <a:gd name="connsiteY8" fmla="*/ 731520 h 1046480"/>
                <a:gd name="connsiteX9" fmla="*/ 1574800 w 2682240"/>
                <a:gd name="connsiteY9" fmla="*/ 670560 h 1046480"/>
                <a:gd name="connsiteX10" fmla="*/ 1493520 w 2682240"/>
                <a:gd name="connsiteY10" fmla="*/ 629920 h 1046480"/>
                <a:gd name="connsiteX11" fmla="*/ 1432560 w 2682240"/>
                <a:gd name="connsiteY11" fmla="*/ 609600 h 1046480"/>
                <a:gd name="connsiteX12" fmla="*/ 1361440 w 2682240"/>
                <a:gd name="connsiteY12" fmla="*/ 579120 h 1046480"/>
                <a:gd name="connsiteX13" fmla="*/ 1290320 w 2682240"/>
                <a:gd name="connsiteY13" fmla="*/ 538480 h 1046480"/>
                <a:gd name="connsiteX14" fmla="*/ 1219200 w 2682240"/>
                <a:gd name="connsiteY14" fmla="*/ 487680 h 1046480"/>
                <a:gd name="connsiteX15" fmla="*/ 1178560 w 2682240"/>
                <a:gd name="connsiteY15" fmla="*/ 467360 h 1046480"/>
                <a:gd name="connsiteX16" fmla="*/ 1087120 w 2682240"/>
                <a:gd name="connsiteY16" fmla="*/ 396240 h 1046480"/>
                <a:gd name="connsiteX17" fmla="*/ 1026160 w 2682240"/>
                <a:gd name="connsiteY17" fmla="*/ 355600 h 1046480"/>
                <a:gd name="connsiteX18" fmla="*/ 995680 w 2682240"/>
                <a:gd name="connsiteY18" fmla="*/ 325120 h 1046480"/>
                <a:gd name="connsiteX19" fmla="*/ 934720 w 2682240"/>
                <a:gd name="connsiteY19" fmla="*/ 284480 h 1046480"/>
                <a:gd name="connsiteX20" fmla="*/ 914400 w 2682240"/>
                <a:gd name="connsiteY20" fmla="*/ 254000 h 1046480"/>
                <a:gd name="connsiteX21" fmla="*/ 853440 w 2682240"/>
                <a:gd name="connsiteY21" fmla="*/ 203200 h 1046480"/>
                <a:gd name="connsiteX22" fmla="*/ 772160 w 2682240"/>
                <a:gd name="connsiteY22" fmla="*/ 132080 h 1046480"/>
                <a:gd name="connsiteX23" fmla="*/ 701040 w 2682240"/>
                <a:gd name="connsiteY23" fmla="*/ 91440 h 1046480"/>
                <a:gd name="connsiteX24" fmla="*/ 660400 w 2682240"/>
                <a:gd name="connsiteY24" fmla="*/ 71120 h 1046480"/>
                <a:gd name="connsiteX25" fmla="*/ 629920 w 2682240"/>
                <a:gd name="connsiteY25" fmla="*/ 40640 h 1046480"/>
                <a:gd name="connsiteX26" fmla="*/ 579120 w 2682240"/>
                <a:gd name="connsiteY26" fmla="*/ 30480 h 1046480"/>
                <a:gd name="connsiteX27" fmla="*/ 467360 w 2682240"/>
                <a:gd name="connsiteY27" fmla="*/ 0 h 1046480"/>
                <a:gd name="connsiteX28" fmla="*/ 193040 w 2682240"/>
                <a:gd name="connsiteY28" fmla="*/ 10160 h 1046480"/>
                <a:gd name="connsiteX29" fmla="*/ 132080 w 2682240"/>
                <a:gd name="connsiteY29" fmla="*/ 30480 h 1046480"/>
                <a:gd name="connsiteX30" fmla="*/ 71120 w 2682240"/>
                <a:gd name="connsiteY30" fmla="*/ 60960 h 1046480"/>
                <a:gd name="connsiteX31" fmla="*/ 0 w 2682240"/>
                <a:gd name="connsiteY31" fmla="*/ 101600 h 1046480"/>
                <a:gd name="connsiteX0" fmla="*/ 2682240 w 2682240"/>
                <a:gd name="connsiteY0" fmla="*/ 1046480 h 1046480"/>
                <a:gd name="connsiteX1" fmla="*/ 2458720 w 2682240"/>
                <a:gd name="connsiteY1" fmla="*/ 995680 h 1046480"/>
                <a:gd name="connsiteX2" fmla="*/ 2153920 w 2682240"/>
                <a:gd name="connsiteY2" fmla="*/ 904240 h 1046480"/>
                <a:gd name="connsiteX3" fmla="*/ 2092960 w 2682240"/>
                <a:gd name="connsiteY3" fmla="*/ 883920 h 1046480"/>
                <a:gd name="connsiteX4" fmla="*/ 2021840 w 2682240"/>
                <a:gd name="connsiteY4" fmla="*/ 853440 h 1046480"/>
                <a:gd name="connsiteX5" fmla="*/ 1889760 w 2682240"/>
                <a:gd name="connsiteY5" fmla="*/ 812800 h 1046480"/>
                <a:gd name="connsiteX6" fmla="*/ 1828800 w 2682240"/>
                <a:gd name="connsiteY6" fmla="*/ 782320 h 1046480"/>
                <a:gd name="connsiteX7" fmla="*/ 1696720 w 2682240"/>
                <a:gd name="connsiteY7" fmla="*/ 731520 h 1046480"/>
                <a:gd name="connsiteX8" fmla="*/ 1574800 w 2682240"/>
                <a:gd name="connsiteY8" fmla="*/ 670560 h 1046480"/>
                <a:gd name="connsiteX9" fmla="*/ 1493520 w 2682240"/>
                <a:gd name="connsiteY9" fmla="*/ 629920 h 1046480"/>
                <a:gd name="connsiteX10" fmla="*/ 1432560 w 2682240"/>
                <a:gd name="connsiteY10" fmla="*/ 609600 h 1046480"/>
                <a:gd name="connsiteX11" fmla="*/ 1361440 w 2682240"/>
                <a:gd name="connsiteY11" fmla="*/ 579120 h 1046480"/>
                <a:gd name="connsiteX12" fmla="*/ 1290320 w 2682240"/>
                <a:gd name="connsiteY12" fmla="*/ 538480 h 1046480"/>
                <a:gd name="connsiteX13" fmla="*/ 1219200 w 2682240"/>
                <a:gd name="connsiteY13" fmla="*/ 487680 h 1046480"/>
                <a:gd name="connsiteX14" fmla="*/ 1178560 w 2682240"/>
                <a:gd name="connsiteY14" fmla="*/ 467360 h 1046480"/>
                <a:gd name="connsiteX15" fmla="*/ 1087120 w 2682240"/>
                <a:gd name="connsiteY15" fmla="*/ 396240 h 1046480"/>
                <a:gd name="connsiteX16" fmla="*/ 1026160 w 2682240"/>
                <a:gd name="connsiteY16" fmla="*/ 355600 h 1046480"/>
                <a:gd name="connsiteX17" fmla="*/ 995680 w 2682240"/>
                <a:gd name="connsiteY17" fmla="*/ 325120 h 1046480"/>
                <a:gd name="connsiteX18" fmla="*/ 934720 w 2682240"/>
                <a:gd name="connsiteY18" fmla="*/ 284480 h 1046480"/>
                <a:gd name="connsiteX19" fmla="*/ 914400 w 2682240"/>
                <a:gd name="connsiteY19" fmla="*/ 254000 h 1046480"/>
                <a:gd name="connsiteX20" fmla="*/ 853440 w 2682240"/>
                <a:gd name="connsiteY20" fmla="*/ 203200 h 1046480"/>
                <a:gd name="connsiteX21" fmla="*/ 772160 w 2682240"/>
                <a:gd name="connsiteY21" fmla="*/ 132080 h 1046480"/>
                <a:gd name="connsiteX22" fmla="*/ 701040 w 2682240"/>
                <a:gd name="connsiteY22" fmla="*/ 91440 h 1046480"/>
                <a:gd name="connsiteX23" fmla="*/ 660400 w 2682240"/>
                <a:gd name="connsiteY23" fmla="*/ 71120 h 1046480"/>
                <a:gd name="connsiteX24" fmla="*/ 629920 w 2682240"/>
                <a:gd name="connsiteY24" fmla="*/ 40640 h 1046480"/>
                <a:gd name="connsiteX25" fmla="*/ 579120 w 2682240"/>
                <a:gd name="connsiteY25" fmla="*/ 30480 h 1046480"/>
                <a:gd name="connsiteX26" fmla="*/ 467360 w 2682240"/>
                <a:gd name="connsiteY26" fmla="*/ 0 h 1046480"/>
                <a:gd name="connsiteX27" fmla="*/ 193040 w 2682240"/>
                <a:gd name="connsiteY27" fmla="*/ 10160 h 1046480"/>
                <a:gd name="connsiteX28" fmla="*/ 132080 w 2682240"/>
                <a:gd name="connsiteY28" fmla="*/ 30480 h 1046480"/>
                <a:gd name="connsiteX29" fmla="*/ 71120 w 2682240"/>
                <a:gd name="connsiteY29" fmla="*/ 60960 h 1046480"/>
                <a:gd name="connsiteX30" fmla="*/ 0 w 2682240"/>
                <a:gd name="connsiteY30" fmla="*/ 101600 h 1046480"/>
                <a:gd name="connsiteX0" fmla="*/ 2682240 w 2682240"/>
                <a:gd name="connsiteY0" fmla="*/ 1046480 h 1046480"/>
                <a:gd name="connsiteX1" fmla="*/ 2458720 w 2682240"/>
                <a:gd name="connsiteY1" fmla="*/ 995680 h 1046480"/>
                <a:gd name="connsiteX2" fmla="*/ 2153920 w 2682240"/>
                <a:gd name="connsiteY2" fmla="*/ 904240 h 1046480"/>
                <a:gd name="connsiteX3" fmla="*/ 2021840 w 2682240"/>
                <a:gd name="connsiteY3" fmla="*/ 853440 h 1046480"/>
                <a:gd name="connsiteX4" fmla="*/ 1889760 w 2682240"/>
                <a:gd name="connsiteY4" fmla="*/ 812800 h 1046480"/>
                <a:gd name="connsiteX5" fmla="*/ 1828800 w 2682240"/>
                <a:gd name="connsiteY5" fmla="*/ 782320 h 1046480"/>
                <a:gd name="connsiteX6" fmla="*/ 1696720 w 2682240"/>
                <a:gd name="connsiteY6" fmla="*/ 731520 h 1046480"/>
                <a:gd name="connsiteX7" fmla="*/ 1574800 w 2682240"/>
                <a:gd name="connsiteY7" fmla="*/ 670560 h 1046480"/>
                <a:gd name="connsiteX8" fmla="*/ 1493520 w 2682240"/>
                <a:gd name="connsiteY8" fmla="*/ 629920 h 1046480"/>
                <a:gd name="connsiteX9" fmla="*/ 1432560 w 2682240"/>
                <a:gd name="connsiteY9" fmla="*/ 609600 h 1046480"/>
                <a:gd name="connsiteX10" fmla="*/ 1361440 w 2682240"/>
                <a:gd name="connsiteY10" fmla="*/ 579120 h 1046480"/>
                <a:gd name="connsiteX11" fmla="*/ 1290320 w 2682240"/>
                <a:gd name="connsiteY11" fmla="*/ 538480 h 1046480"/>
                <a:gd name="connsiteX12" fmla="*/ 1219200 w 2682240"/>
                <a:gd name="connsiteY12" fmla="*/ 487680 h 1046480"/>
                <a:gd name="connsiteX13" fmla="*/ 1178560 w 2682240"/>
                <a:gd name="connsiteY13" fmla="*/ 467360 h 1046480"/>
                <a:gd name="connsiteX14" fmla="*/ 1087120 w 2682240"/>
                <a:gd name="connsiteY14" fmla="*/ 396240 h 1046480"/>
                <a:gd name="connsiteX15" fmla="*/ 1026160 w 2682240"/>
                <a:gd name="connsiteY15" fmla="*/ 355600 h 1046480"/>
                <a:gd name="connsiteX16" fmla="*/ 995680 w 2682240"/>
                <a:gd name="connsiteY16" fmla="*/ 325120 h 1046480"/>
                <a:gd name="connsiteX17" fmla="*/ 934720 w 2682240"/>
                <a:gd name="connsiteY17" fmla="*/ 284480 h 1046480"/>
                <a:gd name="connsiteX18" fmla="*/ 914400 w 2682240"/>
                <a:gd name="connsiteY18" fmla="*/ 254000 h 1046480"/>
                <a:gd name="connsiteX19" fmla="*/ 853440 w 2682240"/>
                <a:gd name="connsiteY19" fmla="*/ 203200 h 1046480"/>
                <a:gd name="connsiteX20" fmla="*/ 772160 w 2682240"/>
                <a:gd name="connsiteY20" fmla="*/ 132080 h 1046480"/>
                <a:gd name="connsiteX21" fmla="*/ 701040 w 2682240"/>
                <a:gd name="connsiteY21" fmla="*/ 91440 h 1046480"/>
                <a:gd name="connsiteX22" fmla="*/ 660400 w 2682240"/>
                <a:gd name="connsiteY22" fmla="*/ 71120 h 1046480"/>
                <a:gd name="connsiteX23" fmla="*/ 629920 w 2682240"/>
                <a:gd name="connsiteY23" fmla="*/ 40640 h 1046480"/>
                <a:gd name="connsiteX24" fmla="*/ 579120 w 2682240"/>
                <a:gd name="connsiteY24" fmla="*/ 30480 h 1046480"/>
                <a:gd name="connsiteX25" fmla="*/ 467360 w 2682240"/>
                <a:gd name="connsiteY25" fmla="*/ 0 h 1046480"/>
                <a:gd name="connsiteX26" fmla="*/ 193040 w 2682240"/>
                <a:gd name="connsiteY26" fmla="*/ 10160 h 1046480"/>
                <a:gd name="connsiteX27" fmla="*/ 132080 w 2682240"/>
                <a:gd name="connsiteY27" fmla="*/ 30480 h 1046480"/>
                <a:gd name="connsiteX28" fmla="*/ 71120 w 2682240"/>
                <a:gd name="connsiteY28" fmla="*/ 60960 h 1046480"/>
                <a:gd name="connsiteX29" fmla="*/ 0 w 2682240"/>
                <a:gd name="connsiteY29" fmla="*/ 101600 h 1046480"/>
                <a:gd name="connsiteX0" fmla="*/ 2682240 w 2682240"/>
                <a:gd name="connsiteY0" fmla="*/ 1046480 h 1046480"/>
                <a:gd name="connsiteX1" fmla="*/ 2458720 w 2682240"/>
                <a:gd name="connsiteY1" fmla="*/ 995680 h 1046480"/>
                <a:gd name="connsiteX2" fmla="*/ 2153920 w 2682240"/>
                <a:gd name="connsiteY2" fmla="*/ 904240 h 1046480"/>
                <a:gd name="connsiteX3" fmla="*/ 1889760 w 2682240"/>
                <a:gd name="connsiteY3" fmla="*/ 812800 h 1046480"/>
                <a:gd name="connsiteX4" fmla="*/ 1828800 w 2682240"/>
                <a:gd name="connsiteY4" fmla="*/ 782320 h 1046480"/>
                <a:gd name="connsiteX5" fmla="*/ 1696720 w 2682240"/>
                <a:gd name="connsiteY5" fmla="*/ 731520 h 1046480"/>
                <a:gd name="connsiteX6" fmla="*/ 1574800 w 2682240"/>
                <a:gd name="connsiteY6" fmla="*/ 670560 h 1046480"/>
                <a:gd name="connsiteX7" fmla="*/ 1493520 w 2682240"/>
                <a:gd name="connsiteY7" fmla="*/ 629920 h 1046480"/>
                <a:gd name="connsiteX8" fmla="*/ 1432560 w 2682240"/>
                <a:gd name="connsiteY8" fmla="*/ 609600 h 1046480"/>
                <a:gd name="connsiteX9" fmla="*/ 1361440 w 2682240"/>
                <a:gd name="connsiteY9" fmla="*/ 579120 h 1046480"/>
                <a:gd name="connsiteX10" fmla="*/ 1290320 w 2682240"/>
                <a:gd name="connsiteY10" fmla="*/ 538480 h 1046480"/>
                <a:gd name="connsiteX11" fmla="*/ 1219200 w 2682240"/>
                <a:gd name="connsiteY11" fmla="*/ 487680 h 1046480"/>
                <a:gd name="connsiteX12" fmla="*/ 1178560 w 2682240"/>
                <a:gd name="connsiteY12" fmla="*/ 467360 h 1046480"/>
                <a:gd name="connsiteX13" fmla="*/ 1087120 w 2682240"/>
                <a:gd name="connsiteY13" fmla="*/ 396240 h 1046480"/>
                <a:gd name="connsiteX14" fmla="*/ 1026160 w 2682240"/>
                <a:gd name="connsiteY14" fmla="*/ 355600 h 1046480"/>
                <a:gd name="connsiteX15" fmla="*/ 995680 w 2682240"/>
                <a:gd name="connsiteY15" fmla="*/ 325120 h 1046480"/>
                <a:gd name="connsiteX16" fmla="*/ 934720 w 2682240"/>
                <a:gd name="connsiteY16" fmla="*/ 284480 h 1046480"/>
                <a:gd name="connsiteX17" fmla="*/ 914400 w 2682240"/>
                <a:gd name="connsiteY17" fmla="*/ 254000 h 1046480"/>
                <a:gd name="connsiteX18" fmla="*/ 853440 w 2682240"/>
                <a:gd name="connsiteY18" fmla="*/ 203200 h 1046480"/>
                <a:gd name="connsiteX19" fmla="*/ 772160 w 2682240"/>
                <a:gd name="connsiteY19" fmla="*/ 132080 h 1046480"/>
                <a:gd name="connsiteX20" fmla="*/ 701040 w 2682240"/>
                <a:gd name="connsiteY20" fmla="*/ 91440 h 1046480"/>
                <a:gd name="connsiteX21" fmla="*/ 660400 w 2682240"/>
                <a:gd name="connsiteY21" fmla="*/ 71120 h 1046480"/>
                <a:gd name="connsiteX22" fmla="*/ 629920 w 2682240"/>
                <a:gd name="connsiteY22" fmla="*/ 40640 h 1046480"/>
                <a:gd name="connsiteX23" fmla="*/ 579120 w 2682240"/>
                <a:gd name="connsiteY23" fmla="*/ 30480 h 1046480"/>
                <a:gd name="connsiteX24" fmla="*/ 467360 w 2682240"/>
                <a:gd name="connsiteY24" fmla="*/ 0 h 1046480"/>
                <a:gd name="connsiteX25" fmla="*/ 193040 w 2682240"/>
                <a:gd name="connsiteY25" fmla="*/ 10160 h 1046480"/>
                <a:gd name="connsiteX26" fmla="*/ 132080 w 2682240"/>
                <a:gd name="connsiteY26" fmla="*/ 30480 h 1046480"/>
                <a:gd name="connsiteX27" fmla="*/ 71120 w 2682240"/>
                <a:gd name="connsiteY27" fmla="*/ 60960 h 1046480"/>
                <a:gd name="connsiteX28" fmla="*/ 0 w 2682240"/>
                <a:gd name="connsiteY28" fmla="*/ 101600 h 1046480"/>
                <a:gd name="connsiteX0" fmla="*/ 2682240 w 2682240"/>
                <a:gd name="connsiteY0" fmla="*/ 1046480 h 1046480"/>
                <a:gd name="connsiteX1" fmla="*/ 2458720 w 2682240"/>
                <a:gd name="connsiteY1" fmla="*/ 995680 h 1046480"/>
                <a:gd name="connsiteX2" fmla="*/ 2153920 w 2682240"/>
                <a:gd name="connsiteY2" fmla="*/ 904240 h 1046480"/>
                <a:gd name="connsiteX3" fmla="*/ 1889760 w 2682240"/>
                <a:gd name="connsiteY3" fmla="*/ 812800 h 1046480"/>
                <a:gd name="connsiteX4" fmla="*/ 1696720 w 2682240"/>
                <a:gd name="connsiteY4" fmla="*/ 731520 h 1046480"/>
                <a:gd name="connsiteX5" fmla="*/ 1574800 w 2682240"/>
                <a:gd name="connsiteY5" fmla="*/ 670560 h 1046480"/>
                <a:gd name="connsiteX6" fmla="*/ 1493520 w 2682240"/>
                <a:gd name="connsiteY6" fmla="*/ 629920 h 1046480"/>
                <a:gd name="connsiteX7" fmla="*/ 1432560 w 2682240"/>
                <a:gd name="connsiteY7" fmla="*/ 609600 h 1046480"/>
                <a:gd name="connsiteX8" fmla="*/ 1361440 w 2682240"/>
                <a:gd name="connsiteY8" fmla="*/ 579120 h 1046480"/>
                <a:gd name="connsiteX9" fmla="*/ 1290320 w 2682240"/>
                <a:gd name="connsiteY9" fmla="*/ 538480 h 1046480"/>
                <a:gd name="connsiteX10" fmla="*/ 1219200 w 2682240"/>
                <a:gd name="connsiteY10" fmla="*/ 487680 h 1046480"/>
                <a:gd name="connsiteX11" fmla="*/ 1178560 w 2682240"/>
                <a:gd name="connsiteY11" fmla="*/ 467360 h 1046480"/>
                <a:gd name="connsiteX12" fmla="*/ 1087120 w 2682240"/>
                <a:gd name="connsiteY12" fmla="*/ 396240 h 1046480"/>
                <a:gd name="connsiteX13" fmla="*/ 1026160 w 2682240"/>
                <a:gd name="connsiteY13" fmla="*/ 355600 h 1046480"/>
                <a:gd name="connsiteX14" fmla="*/ 995680 w 2682240"/>
                <a:gd name="connsiteY14" fmla="*/ 325120 h 1046480"/>
                <a:gd name="connsiteX15" fmla="*/ 934720 w 2682240"/>
                <a:gd name="connsiteY15" fmla="*/ 284480 h 1046480"/>
                <a:gd name="connsiteX16" fmla="*/ 914400 w 2682240"/>
                <a:gd name="connsiteY16" fmla="*/ 254000 h 1046480"/>
                <a:gd name="connsiteX17" fmla="*/ 853440 w 2682240"/>
                <a:gd name="connsiteY17" fmla="*/ 203200 h 1046480"/>
                <a:gd name="connsiteX18" fmla="*/ 772160 w 2682240"/>
                <a:gd name="connsiteY18" fmla="*/ 132080 h 1046480"/>
                <a:gd name="connsiteX19" fmla="*/ 701040 w 2682240"/>
                <a:gd name="connsiteY19" fmla="*/ 91440 h 1046480"/>
                <a:gd name="connsiteX20" fmla="*/ 660400 w 2682240"/>
                <a:gd name="connsiteY20" fmla="*/ 71120 h 1046480"/>
                <a:gd name="connsiteX21" fmla="*/ 629920 w 2682240"/>
                <a:gd name="connsiteY21" fmla="*/ 40640 h 1046480"/>
                <a:gd name="connsiteX22" fmla="*/ 579120 w 2682240"/>
                <a:gd name="connsiteY22" fmla="*/ 30480 h 1046480"/>
                <a:gd name="connsiteX23" fmla="*/ 467360 w 2682240"/>
                <a:gd name="connsiteY23" fmla="*/ 0 h 1046480"/>
                <a:gd name="connsiteX24" fmla="*/ 193040 w 2682240"/>
                <a:gd name="connsiteY24" fmla="*/ 10160 h 1046480"/>
                <a:gd name="connsiteX25" fmla="*/ 132080 w 2682240"/>
                <a:gd name="connsiteY25" fmla="*/ 30480 h 1046480"/>
                <a:gd name="connsiteX26" fmla="*/ 71120 w 2682240"/>
                <a:gd name="connsiteY26" fmla="*/ 60960 h 1046480"/>
                <a:gd name="connsiteX27" fmla="*/ 0 w 2682240"/>
                <a:gd name="connsiteY27" fmla="*/ 101600 h 1046480"/>
                <a:gd name="connsiteX0" fmla="*/ 2682240 w 2682240"/>
                <a:gd name="connsiteY0" fmla="*/ 1046480 h 1046480"/>
                <a:gd name="connsiteX1" fmla="*/ 2458720 w 2682240"/>
                <a:gd name="connsiteY1" fmla="*/ 995680 h 1046480"/>
                <a:gd name="connsiteX2" fmla="*/ 2153920 w 2682240"/>
                <a:gd name="connsiteY2" fmla="*/ 904240 h 1046480"/>
                <a:gd name="connsiteX3" fmla="*/ 1889760 w 2682240"/>
                <a:gd name="connsiteY3" fmla="*/ 812800 h 1046480"/>
                <a:gd name="connsiteX4" fmla="*/ 1696720 w 2682240"/>
                <a:gd name="connsiteY4" fmla="*/ 731520 h 1046480"/>
                <a:gd name="connsiteX5" fmla="*/ 1574800 w 2682240"/>
                <a:gd name="connsiteY5" fmla="*/ 670560 h 1046480"/>
                <a:gd name="connsiteX6" fmla="*/ 1432560 w 2682240"/>
                <a:gd name="connsiteY6" fmla="*/ 609600 h 1046480"/>
                <a:gd name="connsiteX7" fmla="*/ 1361440 w 2682240"/>
                <a:gd name="connsiteY7" fmla="*/ 579120 h 1046480"/>
                <a:gd name="connsiteX8" fmla="*/ 1290320 w 2682240"/>
                <a:gd name="connsiteY8" fmla="*/ 538480 h 1046480"/>
                <a:gd name="connsiteX9" fmla="*/ 1219200 w 2682240"/>
                <a:gd name="connsiteY9" fmla="*/ 487680 h 1046480"/>
                <a:gd name="connsiteX10" fmla="*/ 1178560 w 2682240"/>
                <a:gd name="connsiteY10" fmla="*/ 467360 h 1046480"/>
                <a:gd name="connsiteX11" fmla="*/ 1087120 w 2682240"/>
                <a:gd name="connsiteY11" fmla="*/ 396240 h 1046480"/>
                <a:gd name="connsiteX12" fmla="*/ 1026160 w 2682240"/>
                <a:gd name="connsiteY12" fmla="*/ 355600 h 1046480"/>
                <a:gd name="connsiteX13" fmla="*/ 995680 w 2682240"/>
                <a:gd name="connsiteY13" fmla="*/ 325120 h 1046480"/>
                <a:gd name="connsiteX14" fmla="*/ 934720 w 2682240"/>
                <a:gd name="connsiteY14" fmla="*/ 284480 h 1046480"/>
                <a:gd name="connsiteX15" fmla="*/ 914400 w 2682240"/>
                <a:gd name="connsiteY15" fmla="*/ 254000 h 1046480"/>
                <a:gd name="connsiteX16" fmla="*/ 853440 w 2682240"/>
                <a:gd name="connsiteY16" fmla="*/ 203200 h 1046480"/>
                <a:gd name="connsiteX17" fmla="*/ 772160 w 2682240"/>
                <a:gd name="connsiteY17" fmla="*/ 132080 h 1046480"/>
                <a:gd name="connsiteX18" fmla="*/ 701040 w 2682240"/>
                <a:gd name="connsiteY18" fmla="*/ 91440 h 1046480"/>
                <a:gd name="connsiteX19" fmla="*/ 660400 w 2682240"/>
                <a:gd name="connsiteY19" fmla="*/ 71120 h 1046480"/>
                <a:gd name="connsiteX20" fmla="*/ 629920 w 2682240"/>
                <a:gd name="connsiteY20" fmla="*/ 40640 h 1046480"/>
                <a:gd name="connsiteX21" fmla="*/ 579120 w 2682240"/>
                <a:gd name="connsiteY21" fmla="*/ 30480 h 1046480"/>
                <a:gd name="connsiteX22" fmla="*/ 467360 w 2682240"/>
                <a:gd name="connsiteY22" fmla="*/ 0 h 1046480"/>
                <a:gd name="connsiteX23" fmla="*/ 193040 w 2682240"/>
                <a:gd name="connsiteY23" fmla="*/ 10160 h 1046480"/>
                <a:gd name="connsiteX24" fmla="*/ 132080 w 2682240"/>
                <a:gd name="connsiteY24" fmla="*/ 30480 h 1046480"/>
                <a:gd name="connsiteX25" fmla="*/ 71120 w 2682240"/>
                <a:gd name="connsiteY25" fmla="*/ 60960 h 1046480"/>
                <a:gd name="connsiteX26" fmla="*/ 0 w 2682240"/>
                <a:gd name="connsiteY26" fmla="*/ 101600 h 1046480"/>
                <a:gd name="connsiteX0" fmla="*/ 2682240 w 2682240"/>
                <a:gd name="connsiteY0" fmla="*/ 1046480 h 1046480"/>
                <a:gd name="connsiteX1" fmla="*/ 2458720 w 2682240"/>
                <a:gd name="connsiteY1" fmla="*/ 995680 h 1046480"/>
                <a:gd name="connsiteX2" fmla="*/ 2153920 w 2682240"/>
                <a:gd name="connsiteY2" fmla="*/ 904240 h 1046480"/>
                <a:gd name="connsiteX3" fmla="*/ 1889760 w 2682240"/>
                <a:gd name="connsiteY3" fmla="*/ 812800 h 1046480"/>
                <a:gd name="connsiteX4" fmla="*/ 1696720 w 2682240"/>
                <a:gd name="connsiteY4" fmla="*/ 731520 h 1046480"/>
                <a:gd name="connsiteX5" fmla="*/ 1574800 w 2682240"/>
                <a:gd name="connsiteY5" fmla="*/ 670560 h 1046480"/>
                <a:gd name="connsiteX6" fmla="*/ 1361440 w 2682240"/>
                <a:gd name="connsiteY6" fmla="*/ 579120 h 1046480"/>
                <a:gd name="connsiteX7" fmla="*/ 1290320 w 2682240"/>
                <a:gd name="connsiteY7" fmla="*/ 538480 h 1046480"/>
                <a:gd name="connsiteX8" fmla="*/ 1219200 w 2682240"/>
                <a:gd name="connsiteY8" fmla="*/ 487680 h 1046480"/>
                <a:gd name="connsiteX9" fmla="*/ 1178560 w 2682240"/>
                <a:gd name="connsiteY9" fmla="*/ 467360 h 1046480"/>
                <a:gd name="connsiteX10" fmla="*/ 1087120 w 2682240"/>
                <a:gd name="connsiteY10" fmla="*/ 396240 h 1046480"/>
                <a:gd name="connsiteX11" fmla="*/ 1026160 w 2682240"/>
                <a:gd name="connsiteY11" fmla="*/ 355600 h 1046480"/>
                <a:gd name="connsiteX12" fmla="*/ 995680 w 2682240"/>
                <a:gd name="connsiteY12" fmla="*/ 325120 h 1046480"/>
                <a:gd name="connsiteX13" fmla="*/ 934720 w 2682240"/>
                <a:gd name="connsiteY13" fmla="*/ 284480 h 1046480"/>
                <a:gd name="connsiteX14" fmla="*/ 914400 w 2682240"/>
                <a:gd name="connsiteY14" fmla="*/ 254000 h 1046480"/>
                <a:gd name="connsiteX15" fmla="*/ 853440 w 2682240"/>
                <a:gd name="connsiteY15" fmla="*/ 203200 h 1046480"/>
                <a:gd name="connsiteX16" fmla="*/ 772160 w 2682240"/>
                <a:gd name="connsiteY16" fmla="*/ 132080 h 1046480"/>
                <a:gd name="connsiteX17" fmla="*/ 701040 w 2682240"/>
                <a:gd name="connsiteY17" fmla="*/ 91440 h 1046480"/>
                <a:gd name="connsiteX18" fmla="*/ 660400 w 2682240"/>
                <a:gd name="connsiteY18" fmla="*/ 71120 h 1046480"/>
                <a:gd name="connsiteX19" fmla="*/ 629920 w 2682240"/>
                <a:gd name="connsiteY19" fmla="*/ 40640 h 1046480"/>
                <a:gd name="connsiteX20" fmla="*/ 579120 w 2682240"/>
                <a:gd name="connsiteY20" fmla="*/ 30480 h 1046480"/>
                <a:gd name="connsiteX21" fmla="*/ 467360 w 2682240"/>
                <a:gd name="connsiteY21" fmla="*/ 0 h 1046480"/>
                <a:gd name="connsiteX22" fmla="*/ 193040 w 2682240"/>
                <a:gd name="connsiteY22" fmla="*/ 10160 h 1046480"/>
                <a:gd name="connsiteX23" fmla="*/ 132080 w 2682240"/>
                <a:gd name="connsiteY23" fmla="*/ 30480 h 1046480"/>
                <a:gd name="connsiteX24" fmla="*/ 71120 w 2682240"/>
                <a:gd name="connsiteY24" fmla="*/ 60960 h 1046480"/>
                <a:gd name="connsiteX25" fmla="*/ 0 w 2682240"/>
                <a:gd name="connsiteY25" fmla="*/ 101600 h 1046480"/>
                <a:gd name="connsiteX0" fmla="*/ 2682240 w 2682240"/>
                <a:gd name="connsiteY0" fmla="*/ 1046480 h 1046480"/>
                <a:gd name="connsiteX1" fmla="*/ 2458720 w 2682240"/>
                <a:gd name="connsiteY1" fmla="*/ 995680 h 1046480"/>
                <a:gd name="connsiteX2" fmla="*/ 2153920 w 2682240"/>
                <a:gd name="connsiteY2" fmla="*/ 904240 h 1046480"/>
                <a:gd name="connsiteX3" fmla="*/ 1889760 w 2682240"/>
                <a:gd name="connsiteY3" fmla="*/ 812800 h 1046480"/>
                <a:gd name="connsiteX4" fmla="*/ 1696720 w 2682240"/>
                <a:gd name="connsiteY4" fmla="*/ 731520 h 1046480"/>
                <a:gd name="connsiteX5" fmla="*/ 1574800 w 2682240"/>
                <a:gd name="connsiteY5" fmla="*/ 670560 h 1046480"/>
                <a:gd name="connsiteX6" fmla="*/ 1361440 w 2682240"/>
                <a:gd name="connsiteY6" fmla="*/ 579120 h 1046480"/>
                <a:gd name="connsiteX7" fmla="*/ 1290320 w 2682240"/>
                <a:gd name="connsiteY7" fmla="*/ 538480 h 1046480"/>
                <a:gd name="connsiteX8" fmla="*/ 1178560 w 2682240"/>
                <a:gd name="connsiteY8" fmla="*/ 467360 h 1046480"/>
                <a:gd name="connsiteX9" fmla="*/ 1087120 w 2682240"/>
                <a:gd name="connsiteY9" fmla="*/ 396240 h 1046480"/>
                <a:gd name="connsiteX10" fmla="*/ 1026160 w 2682240"/>
                <a:gd name="connsiteY10" fmla="*/ 355600 h 1046480"/>
                <a:gd name="connsiteX11" fmla="*/ 995680 w 2682240"/>
                <a:gd name="connsiteY11" fmla="*/ 325120 h 1046480"/>
                <a:gd name="connsiteX12" fmla="*/ 934720 w 2682240"/>
                <a:gd name="connsiteY12" fmla="*/ 284480 h 1046480"/>
                <a:gd name="connsiteX13" fmla="*/ 914400 w 2682240"/>
                <a:gd name="connsiteY13" fmla="*/ 254000 h 1046480"/>
                <a:gd name="connsiteX14" fmla="*/ 853440 w 2682240"/>
                <a:gd name="connsiteY14" fmla="*/ 203200 h 1046480"/>
                <a:gd name="connsiteX15" fmla="*/ 772160 w 2682240"/>
                <a:gd name="connsiteY15" fmla="*/ 132080 h 1046480"/>
                <a:gd name="connsiteX16" fmla="*/ 701040 w 2682240"/>
                <a:gd name="connsiteY16" fmla="*/ 91440 h 1046480"/>
                <a:gd name="connsiteX17" fmla="*/ 660400 w 2682240"/>
                <a:gd name="connsiteY17" fmla="*/ 71120 h 1046480"/>
                <a:gd name="connsiteX18" fmla="*/ 629920 w 2682240"/>
                <a:gd name="connsiteY18" fmla="*/ 40640 h 1046480"/>
                <a:gd name="connsiteX19" fmla="*/ 579120 w 2682240"/>
                <a:gd name="connsiteY19" fmla="*/ 30480 h 1046480"/>
                <a:gd name="connsiteX20" fmla="*/ 467360 w 2682240"/>
                <a:gd name="connsiteY20" fmla="*/ 0 h 1046480"/>
                <a:gd name="connsiteX21" fmla="*/ 193040 w 2682240"/>
                <a:gd name="connsiteY21" fmla="*/ 10160 h 1046480"/>
                <a:gd name="connsiteX22" fmla="*/ 132080 w 2682240"/>
                <a:gd name="connsiteY22" fmla="*/ 30480 h 1046480"/>
                <a:gd name="connsiteX23" fmla="*/ 71120 w 2682240"/>
                <a:gd name="connsiteY23" fmla="*/ 60960 h 1046480"/>
                <a:gd name="connsiteX24" fmla="*/ 0 w 2682240"/>
                <a:gd name="connsiteY24" fmla="*/ 101600 h 1046480"/>
                <a:gd name="connsiteX0" fmla="*/ 2682240 w 2682240"/>
                <a:gd name="connsiteY0" fmla="*/ 1046480 h 1046480"/>
                <a:gd name="connsiteX1" fmla="*/ 2458720 w 2682240"/>
                <a:gd name="connsiteY1" fmla="*/ 995680 h 1046480"/>
                <a:gd name="connsiteX2" fmla="*/ 2153920 w 2682240"/>
                <a:gd name="connsiteY2" fmla="*/ 904240 h 1046480"/>
                <a:gd name="connsiteX3" fmla="*/ 1889760 w 2682240"/>
                <a:gd name="connsiteY3" fmla="*/ 812800 h 1046480"/>
                <a:gd name="connsiteX4" fmla="*/ 1696720 w 2682240"/>
                <a:gd name="connsiteY4" fmla="*/ 731520 h 1046480"/>
                <a:gd name="connsiteX5" fmla="*/ 1574800 w 2682240"/>
                <a:gd name="connsiteY5" fmla="*/ 670560 h 1046480"/>
                <a:gd name="connsiteX6" fmla="*/ 1361440 w 2682240"/>
                <a:gd name="connsiteY6" fmla="*/ 579120 h 1046480"/>
                <a:gd name="connsiteX7" fmla="*/ 1178560 w 2682240"/>
                <a:gd name="connsiteY7" fmla="*/ 467360 h 1046480"/>
                <a:gd name="connsiteX8" fmla="*/ 1087120 w 2682240"/>
                <a:gd name="connsiteY8" fmla="*/ 396240 h 1046480"/>
                <a:gd name="connsiteX9" fmla="*/ 1026160 w 2682240"/>
                <a:gd name="connsiteY9" fmla="*/ 355600 h 1046480"/>
                <a:gd name="connsiteX10" fmla="*/ 995680 w 2682240"/>
                <a:gd name="connsiteY10" fmla="*/ 325120 h 1046480"/>
                <a:gd name="connsiteX11" fmla="*/ 934720 w 2682240"/>
                <a:gd name="connsiteY11" fmla="*/ 284480 h 1046480"/>
                <a:gd name="connsiteX12" fmla="*/ 914400 w 2682240"/>
                <a:gd name="connsiteY12" fmla="*/ 254000 h 1046480"/>
                <a:gd name="connsiteX13" fmla="*/ 853440 w 2682240"/>
                <a:gd name="connsiteY13" fmla="*/ 203200 h 1046480"/>
                <a:gd name="connsiteX14" fmla="*/ 772160 w 2682240"/>
                <a:gd name="connsiteY14" fmla="*/ 132080 h 1046480"/>
                <a:gd name="connsiteX15" fmla="*/ 701040 w 2682240"/>
                <a:gd name="connsiteY15" fmla="*/ 91440 h 1046480"/>
                <a:gd name="connsiteX16" fmla="*/ 660400 w 2682240"/>
                <a:gd name="connsiteY16" fmla="*/ 71120 h 1046480"/>
                <a:gd name="connsiteX17" fmla="*/ 629920 w 2682240"/>
                <a:gd name="connsiteY17" fmla="*/ 40640 h 1046480"/>
                <a:gd name="connsiteX18" fmla="*/ 579120 w 2682240"/>
                <a:gd name="connsiteY18" fmla="*/ 30480 h 1046480"/>
                <a:gd name="connsiteX19" fmla="*/ 467360 w 2682240"/>
                <a:gd name="connsiteY19" fmla="*/ 0 h 1046480"/>
                <a:gd name="connsiteX20" fmla="*/ 193040 w 2682240"/>
                <a:gd name="connsiteY20" fmla="*/ 10160 h 1046480"/>
                <a:gd name="connsiteX21" fmla="*/ 132080 w 2682240"/>
                <a:gd name="connsiteY21" fmla="*/ 30480 h 1046480"/>
                <a:gd name="connsiteX22" fmla="*/ 71120 w 2682240"/>
                <a:gd name="connsiteY22" fmla="*/ 60960 h 1046480"/>
                <a:gd name="connsiteX23" fmla="*/ 0 w 2682240"/>
                <a:gd name="connsiteY23" fmla="*/ 101600 h 1046480"/>
                <a:gd name="connsiteX0" fmla="*/ 2682240 w 2682240"/>
                <a:gd name="connsiteY0" fmla="*/ 1046480 h 1046480"/>
                <a:gd name="connsiteX1" fmla="*/ 2458720 w 2682240"/>
                <a:gd name="connsiteY1" fmla="*/ 995680 h 1046480"/>
                <a:gd name="connsiteX2" fmla="*/ 2153920 w 2682240"/>
                <a:gd name="connsiteY2" fmla="*/ 904240 h 1046480"/>
                <a:gd name="connsiteX3" fmla="*/ 1889760 w 2682240"/>
                <a:gd name="connsiteY3" fmla="*/ 812800 h 1046480"/>
                <a:gd name="connsiteX4" fmla="*/ 1696720 w 2682240"/>
                <a:gd name="connsiteY4" fmla="*/ 731520 h 1046480"/>
                <a:gd name="connsiteX5" fmla="*/ 1574800 w 2682240"/>
                <a:gd name="connsiteY5" fmla="*/ 670560 h 1046480"/>
                <a:gd name="connsiteX6" fmla="*/ 1361440 w 2682240"/>
                <a:gd name="connsiteY6" fmla="*/ 579120 h 1046480"/>
                <a:gd name="connsiteX7" fmla="*/ 1178560 w 2682240"/>
                <a:gd name="connsiteY7" fmla="*/ 467360 h 1046480"/>
                <a:gd name="connsiteX8" fmla="*/ 1087120 w 2682240"/>
                <a:gd name="connsiteY8" fmla="*/ 396240 h 1046480"/>
                <a:gd name="connsiteX9" fmla="*/ 1026160 w 2682240"/>
                <a:gd name="connsiteY9" fmla="*/ 355600 h 1046480"/>
                <a:gd name="connsiteX10" fmla="*/ 934720 w 2682240"/>
                <a:gd name="connsiteY10" fmla="*/ 284480 h 1046480"/>
                <a:gd name="connsiteX11" fmla="*/ 914400 w 2682240"/>
                <a:gd name="connsiteY11" fmla="*/ 254000 h 1046480"/>
                <a:gd name="connsiteX12" fmla="*/ 853440 w 2682240"/>
                <a:gd name="connsiteY12" fmla="*/ 203200 h 1046480"/>
                <a:gd name="connsiteX13" fmla="*/ 772160 w 2682240"/>
                <a:gd name="connsiteY13" fmla="*/ 132080 h 1046480"/>
                <a:gd name="connsiteX14" fmla="*/ 701040 w 2682240"/>
                <a:gd name="connsiteY14" fmla="*/ 91440 h 1046480"/>
                <a:gd name="connsiteX15" fmla="*/ 660400 w 2682240"/>
                <a:gd name="connsiteY15" fmla="*/ 71120 h 1046480"/>
                <a:gd name="connsiteX16" fmla="*/ 629920 w 2682240"/>
                <a:gd name="connsiteY16" fmla="*/ 40640 h 1046480"/>
                <a:gd name="connsiteX17" fmla="*/ 579120 w 2682240"/>
                <a:gd name="connsiteY17" fmla="*/ 30480 h 1046480"/>
                <a:gd name="connsiteX18" fmla="*/ 467360 w 2682240"/>
                <a:gd name="connsiteY18" fmla="*/ 0 h 1046480"/>
                <a:gd name="connsiteX19" fmla="*/ 193040 w 2682240"/>
                <a:gd name="connsiteY19" fmla="*/ 10160 h 1046480"/>
                <a:gd name="connsiteX20" fmla="*/ 132080 w 2682240"/>
                <a:gd name="connsiteY20" fmla="*/ 30480 h 1046480"/>
                <a:gd name="connsiteX21" fmla="*/ 71120 w 2682240"/>
                <a:gd name="connsiteY21" fmla="*/ 60960 h 1046480"/>
                <a:gd name="connsiteX22" fmla="*/ 0 w 2682240"/>
                <a:gd name="connsiteY22" fmla="*/ 101600 h 1046480"/>
                <a:gd name="connsiteX0" fmla="*/ 2682240 w 2682240"/>
                <a:gd name="connsiteY0" fmla="*/ 1046480 h 1046480"/>
                <a:gd name="connsiteX1" fmla="*/ 2458720 w 2682240"/>
                <a:gd name="connsiteY1" fmla="*/ 995680 h 1046480"/>
                <a:gd name="connsiteX2" fmla="*/ 2153920 w 2682240"/>
                <a:gd name="connsiteY2" fmla="*/ 904240 h 1046480"/>
                <a:gd name="connsiteX3" fmla="*/ 1889760 w 2682240"/>
                <a:gd name="connsiteY3" fmla="*/ 812800 h 1046480"/>
                <a:gd name="connsiteX4" fmla="*/ 1696720 w 2682240"/>
                <a:gd name="connsiteY4" fmla="*/ 731520 h 1046480"/>
                <a:gd name="connsiteX5" fmla="*/ 1574800 w 2682240"/>
                <a:gd name="connsiteY5" fmla="*/ 670560 h 1046480"/>
                <a:gd name="connsiteX6" fmla="*/ 1361440 w 2682240"/>
                <a:gd name="connsiteY6" fmla="*/ 579120 h 1046480"/>
                <a:gd name="connsiteX7" fmla="*/ 1178560 w 2682240"/>
                <a:gd name="connsiteY7" fmla="*/ 467360 h 1046480"/>
                <a:gd name="connsiteX8" fmla="*/ 1026160 w 2682240"/>
                <a:gd name="connsiteY8" fmla="*/ 355600 h 1046480"/>
                <a:gd name="connsiteX9" fmla="*/ 934720 w 2682240"/>
                <a:gd name="connsiteY9" fmla="*/ 284480 h 1046480"/>
                <a:gd name="connsiteX10" fmla="*/ 914400 w 2682240"/>
                <a:gd name="connsiteY10" fmla="*/ 254000 h 1046480"/>
                <a:gd name="connsiteX11" fmla="*/ 853440 w 2682240"/>
                <a:gd name="connsiteY11" fmla="*/ 203200 h 1046480"/>
                <a:gd name="connsiteX12" fmla="*/ 772160 w 2682240"/>
                <a:gd name="connsiteY12" fmla="*/ 132080 h 1046480"/>
                <a:gd name="connsiteX13" fmla="*/ 701040 w 2682240"/>
                <a:gd name="connsiteY13" fmla="*/ 91440 h 1046480"/>
                <a:gd name="connsiteX14" fmla="*/ 660400 w 2682240"/>
                <a:gd name="connsiteY14" fmla="*/ 71120 h 1046480"/>
                <a:gd name="connsiteX15" fmla="*/ 629920 w 2682240"/>
                <a:gd name="connsiteY15" fmla="*/ 40640 h 1046480"/>
                <a:gd name="connsiteX16" fmla="*/ 579120 w 2682240"/>
                <a:gd name="connsiteY16" fmla="*/ 30480 h 1046480"/>
                <a:gd name="connsiteX17" fmla="*/ 467360 w 2682240"/>
                <a:gd name="connsiteY17" fmla="*/ 0 h 1046480"/>
                <a:gd name="connsiteX18" fmla="*/ 193040 w 2682240"/>
                <a:gd name="connsiteY18" fmla="*/ 10160 h 1046480"/>
                <a:gd name="connsiteX19" fmla="*/ 132080 w 2682240"/>
                <a:gd name="connsiteY19" fmla="*/ 30480 h 1046480"/>
                <a:gd name="connsiteX20" fmla="*/ 71120 w 2682240"/>
                <a:gd name="connsiteY20" fmla="*/ 60960 h 1046480"/>
                <a:gd name="connsiteX21" fmla="*/ 0 w 2682240"/>
                <a:gd name="connsiteY21" fmla="*/ 101600 h 1046480"/>
                <a:gd name="connsiteX0" fmla="*/ 2682240 w 2682240"/>
                <a:gd name="connsiteY0" fmla="*/ 1046480 h 1046480"/>
                <a:gd name="connsiteX1" fmla="*/ 2458720 w 2682240"/>
                <a:gd name="connsiteY1" fmla="*/ 995680 h 1046480"/>
                <a:gd name="connsiteX2" fmla="*/ 2153920 w 2682240"/>
                <a:gd name="connsiteY2" fmla="*/ 904240 h 1046480"/>
                <a:gd name="connsiteX3" fmla="*/ 1889760 w 2682240"/>
                <a:gd name="connsiteY3" fmla="*/ 812800 h 1046480"/>
                <a:gd name="connsiteX4" fmla="*/ 1696720 w 2682240"/>
                <a:gd name="connsiteY4" fmla="*/ 731520 h 1046480"/>
                <a:gd name="connsiteX5" fmla="*/ 1574800 w 2682240"/>
                <a:gd name="connsiteY5" fmla="*/ 670560 h 1046480"/>
                <a:gd name="connsiteX6" fmla="*/ 1361440 w 2682240"/>
                <a:gd name="connsiteY6" fmla="*/ 579120 h 1046480"/>
                <a:gd name="connsiteX7" fmla="*/ 1178560 w 2682240"/>
                <a:gd name="connsiteY7" fmla="*/ 467360 h 1046480"/>
                <a:gd name="connsiteX8" fmla="*/ 1026160 w 2682240"/>
                <a:gd name="connsiteY8" fmla="*/ 355600 h 1046480"/>
                <a:gd name="connsiteX9" fmla="*/ 934720 w 2682240"/>
                <a:gd name="connsiteY9" fmla="*/ 284480 h 1046480"/>
                <a:gd name="connsiteX10" fmla="*/ 853440 w 2682240"/>
                <a:gd name="connsiteY10" fmla="*/ 203200 h 1046480"/>
                <a:gd name="connsiteX11" fmla="*/ 772160 w 2682240"/>
                <a:gd name="connsiteY11" fmla="*/ 132080 h 1046480"/>
                <a:gd name="connsiteX12" fmla="*/ 701040 w 2682240"/>
                <a:gd name="connsiteY12" fmla="*/ 91440 h 1046480"/>
                <a:gd name="connsiteX13" fmla="*/ 660400 w 2682240"/>
                <a:gd name="connsiteY13" fmla="*/ 71120 h 1046480"/>
                <a:gd name="connsiteX14" fmla="*/ 629920 w 2682240"/>
                <a:gd name="connsiteY14" fmla="*/ 40640 h 1046480"/>
                <a:gd name="connsiteX15" fmla="*/ 579120 w 2682240"/>
                <a:gd name="connsiteY15" fmla="*/ 30480 h 1046480"/>
                <a:gd name="connsiteX16" fmla="*/ 467360 w 2682240"/>
                <a:gd name="connsiteY16" fmla="*/ 0 h 1046480"/>
                <a:gd name="connsiteX17" fmla="*/ 193040 w 2682240"/>
                <a:gd name="connsiteY17" fmla="*/ 10160 h 1046480"/>
                <a:gd name="connsiteX18" fmla="*/ 132080 w 2682240"/>
                <a:gd name="connsiteY18" fmla="*/ 30480 h 1046480"/>
                <a:gd name="connsiteX19" fmla="*/ 71120 w 2682240"/>
                <a:gd name="connsiteY19" fmla="*/ 60960 h 1046480"/>
                <a:gd name="connsiteX20" fmla="*/ 0 w 2682240"/>
                <a:gd name="connsiteY20" fmla="*/ 101600 h 1046480"/>
                <a:gd name="connsiteX0" fmla="*/ 2682240 w 2682240"/>
                <a:gd name="connsiteY0" fmla="*/ 1046480 h 1046480"/>
                <a:gd name="connsiteX1" fmla="*/ 2458720 w 2682240"/>
                <a:gd name="connsiteY1" fmla="*/ 995680 h 1046480"/>
                <a:gd name="connsiteX2" fmla="*/ 2153920 w 2682240"/>
                <a:gd name="connsiteY2" fmla="*/ 904240 h 1046480"/>
                <a:gd name="connsiteX3" fmla="*/ 1889760 w 2682240"/>
                <a:gd name="connsiteY3" fmla="*/ 812800 h 1046480"/>
                <a:gd name="connsiteX4" fmla="*/ 1696720 w 2682240"/>
                <a:gd name="connsiteY4" fmla="*/ 731520 h 1046480"/>
                <a:gd name="connsiteX5" fmla="*/ 1574800 w 2682240"/>
                <a:gd name="connsiteY5" fmla="*/ 670560 h 1046480"/>
                <a:gd name="connsiteX6" fmla="*/ 1361440 w 2682240"/>
                <a:gd name="connsiteY6" fmla="*/ 579120 h 1046480"/>
                <a:gd name="connsiteX7" fmla="*/ 1178560 w 2682240"/>
                <a:gd name="connsiteY7" fmla="*/ 467360 h 1046480"/>
                <a:gd name="connsiteX8" fmla="*/ 1026160 w 2682240"/>
                <a:gd name="connsiteY8" fmla="*/ 355600 h 1046480"/>
                <a:gd name="connsiteX9" fmla="*/ 934720 w 2682240"/>
                <a:gd name="connsiteY9" fmla="*/ 284480 h 1046480"/>
                <a:gd name="connsiteX10" fmla="*/ 853440 w 2682240"/>
                <a:gd name="connsiteY10" fmla="*/ 203200 h 1046480"/>
                <a:gd name="connsiteX11" fmla="*/ 772160 w 2682240"/>
                <a:gd name="connsiteY11" fmla="*/ 132080 h 1046480"/>
                <a:gd name="connsiteX12" fmla="*/ 701040 w 2682240"/>
                <a:gd name="connsiteY12" fmla="*/ 91440 h 1046480"/>
                <a:gd name="connsiteX13" fmla="*/ 629920 w 2682240"/>
                <a:gd name="connsiteY13" fmla="*/ 40640 h 1046480"/>
                <a:gd name="connsiteX14" fmla="*/ 579120 w 2682240"/>
                <a:gd name="connsiteY14" fmla="*/ 30480 h 1046480"/>
                <a:gd name="connsiteX15" fmla="*/ 467360 w 2682240"/>
                <a:gd name="connsiteY15" fmla="*/ 0 h 1046480"/>
                <a:gd name="connsiteX16" fmla="*/ 193040 w 2682240"/>
                <a:gd name="connsiteY16" fmla="*/ 10160 h 1046480"/>
                <a:gd name="connsiteX17" fmla="*/ 132080 w 2682240"/>
                <a:gd name="connsiteY17" fmla="*/ 30480 h 1046480"/>
                <a:gd name="connsiteX18" fmla="*/ 71120 w 2682240"/>
                <a:gd name="connsiteY18" fmla="*/ 60960 h 1046480"/>
                <a:gd name="connsiteX19" fmla="*/ 0 w 2682240"/>
                <a:gd name="connsiteY19" fmla="*/ 101600 h 1046480"/>
                <a:gd name="connsiteX0" fmla="*/ 2682240 w 2682240"/>
                <a:gd name="connsiteY0" fmla="*/ 1046480 h 1046480"/>
                <a:gd name="connsiteX1" fmla="*/ 2458720 w 2682240"/>
                <a:gd name="connsiteY1" fmla="*/ 995680 h 1046480"/>
                <a:gd name="connsiteX2" fmla="*/ 2153920 w 2682240"/>
                <a:gd name="connsiteY2" fmla="*/ 904240 h 1046480"/>
                <a:gd name="connsiteX3" fmla="*/ 1889760 w 2682240"/>
                <a:gd name="connsiteY3" fmla="*/ 812800 h 1046480"/>
                <a:gd name="connsiteX4" fmla="*/ 1696720 w 2682240"/>
                <a:gd name="connsiteY4" fmla="*/ 731520 h 1046480"/>
                <a:gd name="connsiteX5" fmla="*/ 1574800 w 2682240"/>
                <a:gd name="connsiteY5" fmla="*/ 670560 h 1046480"/>
                <a:gd name="connsiteX6" fmla="*/ 1361440 w 2682240"/>
                <a:gd name="connsiteY6" fmla="*/ 579120 h 1046480"/>
                <a:gd name="connsiteX7" fmla="*/ 1178560 w 2682240"/>
                <a:gd name="connsiteY7" fmla="*/ 467360 h 1046480"/>
                <a:gd name="connsiteX8" fmla="*/ 1026160 w 2682240"/>
                <a:gd name="connsiteY8" fmla="*/ 355600 h 1046480"/>
                <a:gd name="connsiteX9" fmla="*/ 934720 w 2682240"/>
                <a:gd name="connsiteY9" fmla="*/ 284480 h 1046480"/>
                <a:gd name="connsiteX10" fmla="*/ 853440 w 2682240"/>
                <a:gd name="connsiteY10" fmla="*/ 203200 h 1046480"/>
                <a:gd name="connsiteX11" fmla="*/ 772160 w 2682240"/>
                <a:gd name="connsiteY11" fmla="*/ 132080 h 1046480"/>
                <a:gd name="connsiteX12" fmla="*/ 701040 w 2682240"/>
                <a:gd name="connsiteY12" fmla="*/ 91440 h 1046480"/>
                <a:gd name="connsiteX13" fmla="*/ 579120 w 2682240"/>
                <a:gd name="connsiteY13" fmla="*/ 30480 h 1046480"/>
                <a:gd name="connsiteX14" fmla="*/ 467360 w 2682240"/>
                <a:gd name="connsiteY14" fmla="*/ 0 h 1046480"/>
                <a:gd name="connsiteX15" fmla="*/ 193040 w 2682240"/>
                <a:gd name="connsiteY15" fmla="*/ 10160 h 1046480"/>
                <a:gd name="connsiteX16" fmla="*/ 132080 w 2682240"/>
                <a:gd name="connsiteY16" fmla="*/ 30480 h 1046480"/>
                <a:gd name="connsiteX17" fmla="*/ 71120 w 2682240"/>
                <a:gd name="connsiteY17" fmla="*/ 60960 h 1046480"/>
                <a:gd name="connsiteX18" fmla="*/ 0 w 2682240"/>
                <a:gd name="connsiteY18" fmla="*/ 101600 h 1046480"/>
                <a:gd name="connsiteX0" fmla="*/ 2682240 w 2682240"/>
                <a:gd name="connsiteY0" fmla="*/ 1046480 h 1046480"/>
                <a:gd name="connsiteX1" fmla="*/ 2458720 w 2682240"/>
                <a:gd name="connsiteY1" fmla="*/ 995680 h 1046480"/>
                <a:gd name="connsiteX2" fmla="*/ 2153920 w 2682240"/>
                <a:gd name="connsiteY2" fmla="*/ 904240 h 1046480"/>
                <a:gd name="connsiteX3" fmla="*/ 1889760 w 2682240"/>
                <a:gd name="connsiteY3" fmla="*/ 812800 h 1046480"/>
                <a:gd name="connsiteX4" fmla="*/ 1696720 w 2682240"/>
                <a:gd name="connsiteY4" fmla="*/ 731520 h 1046480"/>
                <a:gd name="connsiteX5" fmla="*/ 1574800 w 2682240"/>
                <a:gd name="connsiteY5" fmla="*/ 670560 h 1046480"/>
                <a:gd name="connsiteX6" fmla="*/ 1361440 w 2682240"/>
                <a:gd name="connsiteY6" fmla="*/ 579120 h 1046480"/>
                <a:gd name="connsiteX7" fmla="*/ 1178560 w 2682240"/>
                <a:gd name="connsiteY7" fmla="*/ 467360 h 1046480"/>
                <a:gd name="connsiteX8" fmla="*/ 1026160 w 2682240"/>
                <a:gd name="connsiteY8" fmla="*/ 355600 h 1046480"/>
                <a:gd name="connsiteX9" fmla="*/ 934720 w 2682240"/>
                <a:gd name="connsiteY9" fmla="*/ 284480 h 1046480"/>
                <a:gd name="connsiteX10" fmla="*/ 853440 w 2682240"/>
                <a:gd name="connsiteY10" fmla="*/ 203200 h 1046480"/>
                <a:gd name="connsiteX11" fmla="*/ 772160 w 2682240"/>
                <a:gd name="connsiteY11" fmla="*/ 132080 h 1046480"/>
                <a:gd name="connsiteX12" fmla="*/ 701040 w 2682240"/>
                <a:gd name="connsiteY12" fmla="*/ 91440 h 1046480"/>
                <a:gd name="connsiteX13" fmla="*/ 579120 w 2682240"/>
                <a:gd name="connsiteY13" fmla="*/ 30480 h 1046480"/>
                <a:gd name="connsiteX14" fmla="*/ 467360 w 2682240"/>
                <a:gd name="connsiteY14" fmla="*/ 0 h 1046480"/>
                <a:gd name="connsiteX15" fmla="*/ 193040 w 2682240"/>
                <a:gd name="connsiteY15" fmla="*/ 10160 h 1046480"/>
                <a:gd name="connsiteX16" fmla="*/ 71120 w 2682240"/>
                <a:gd name="connsiteY16" fmla="*/ 60960 h 1046480"/>
                <a:gd name="connsiteX17" fmla="*/ 0 w 2682240"/>
                <a:gd name="connsiteY17" fmla="*/ 101600 h 1046480"/>
                <a:gd name="connsiteX0" fmla="*/ 2682240 w 2682240"/>
                <a:gd name="connsiteY0" fmla="*/ 1046480 h 1046480"/>
                <a:gd name="connsiteX1" fmla="*/ 2458720 w 2682240"/>
                <a:gd name="connsiteY1" fmla="*/ 995680 h 1046480"/>
                <a:gd name="connsiteX2" fmla="*/ 2153920 w 2682240"/>
                <a:gd name="connsiteY2" fmla="*/ 904240 h 1046480"/>
                <a:gd name="connsiteX3" fmla="*/ 1889760 w 2682240"/>
                <a:gd name="connsiteY3" fmla="*/ 812800 h 1046480"/>
                <a:gd name="connsiteX4" fmla="*/ 1696720 w 2682240"/>
                <a:gd name="connsiteY4" fmla="*/ 731520 h 1046480"/>
                <a:gd name="connsiteX5" fmla="*/ 1574800 w 2682240"/>
                <a:gd name="connsiteY5" fmla="*/ 670560 h 1046480"/>
                <a:gd name="connsiteX6" fmla="*/ 1361440 w 2682240"/>
                <a:gd name="connsiteY6" fmla="*/ 579120 h 1046480"/>
                <a:gd name="connsiteX7" fmla="*/ 1178560 w 2682240"/>
                <a:gd name="connsiteY7" fmla="*/ 467360 h 1046480"/>
                <a:gd name="connsiteX8" fmla="*/ 1026160 w 2682240"/>
                <a:gd name="connsiteY8" fmla="*/ 355600 h 1046480"/>
                <a:gd name="connsiteX9" fmla="*/ 934720 w 2682240"/>
                <a:gd name="connsiteY9" fmla="*/ 284480 h 1046480"/>
                <a:gd name="connsiteX10" fmla="*/ 853440 w 2682240"/>
                <a:gd name="connsiteY10" fmla="*/ 203200 h 1046480"/>
                <a:gd name="connsiteX11" fmla="*/ 772160 w 2682240"/>
                <a:gd name="connsiteY11" fmla="*/ 132080 h 1046480"/>
                <a:gd name="connsiteX12" fmla="*/ 701040 w 2682240"/>
                <a:gd name="connsiteY12" fmla="*/ 91440 h 1046480"/>
                <a:gd name="connsiteX13" fmla="*/ 579120 w 2682240"/>
                <a:gd name="connsiteY13" fmla="*/ 30480 h 1046480"/>
                <a:gd name="connsiteX14" fmla="*/ 467360 w 2682240"/>
                <a:gd name="connsiteY14" fmla="*/ 0 h 1046480"/>
                <a:gd name="connsiteX15" fmla="*/ 193040 w 2682240"/>
                <a:gd name="connsiteY15" fmla="*/ 10160 h 1046480"/>
                <a:gd name="connsiteX16" fmla="*/ 0 w 2682240"/>
                <a:gd name="connsiteY16" fmla="*/ 101600 h 1046480"/>
                <a:gd name="connsiteX0" fmla="*/ 2723206 w 2723206"/>
                <a:gd name="connsiteY0" fmla="*/ 1046480 h 1046480"/>
                <a:gd name="connsiteX1" fmla="*/ 2499686 w 2723206"/>
                <a:gd name="connsiteY1" fmla="*/ 995680 h 1046480"/>
                <a:gd name="connsiteX2" fmla="*/ 2194886 w 2723206"/>
                <a:gd name="connsiteY2" fmla="*/ 904240 h 1046480"/>
                <a:gd name="connsiteX3" fmla="*/ 1930726 w 2723206"/>
                <a:gd name="connsiteY3" fmla="*/ 812800 h 1046480"/>
                <a:gd name="connsiteX4" fmla="*/ 1737686 w 2723206"/>
                <a:gd name="connsiteY4" fmla="*/ 731520 h 1046480"/>
                <a:gd name="connsiteX5" fmla="*/ 1615766 w 2723206"/>
                <a:gd name="connsiteY5" fmla="*/ 670560 h 1046480"/>
                <a:gd name="connsiteX6" fmla="*/ 1402406 w 2723206"/>
                <a:gd name="connsiteY6" fmla="*/ 579120 h 1046480"/>
                <a:gd name="connsiteX7" fmla="*/ 1219526 w 2723206"/>
                <a:gd name="connsiteY7" fmla="*/ 467360 h 1046480"/>
                <a:gd name="connsiteX8" fmla="*/ 1067126 w 2723206"/>
                <a:gd name="connsiteY8" fmla="*/ 355600 h 1046480"/>
                <a:gd name="connsiteX9" fmla="*/ 975686 w 2723206"/>
                <a:gd name="connsiteY9" fmla="*/ 284480 h 1046480"/>
                <a:gd name="connsiteX10" fmla="*/ 894406 w 2723206"/>
                <a:gd name="connsiteY10" fmla="*/ 203200 h 1046480"/>
                <a:gd name="connsiteX11" fmla="*/ 813126 w 2723206"/>
                <a:gd name="connsiteY11" fmla="*/ 132080 h 1046480"/>
                <a:gd name="connsiteX12" fmla="*/ 742006 w 2723206"/>
                <a:gd name="connsiteY12" fmla="*/ 91440 h 1046480"/>
                <a:gd name="connsiteX13" fmla="*/ 620086 w 2723206"/>
                <a:gd name="connsiteY13" fmla="*/ 30480 h 1046480"/>
                <a:gd name="connsiteX14" fmla="*/ 508326 w 2723206"/>
                <a:gd name="connsiteY14" fmla="*/ 0 h 1046480"/>
                <a:gd name="connsiteX15" fmla="*/ 234006 w 2723206"/>
                <a:gd name="connsiteY15" fmla="*/ 10160 h 1046480"/>
                <a:gd name="connsiteX16" fmla="*/ 0 w 2723206"/>
                <a:gd name="connsiteY16" fmla="*/ 292780 h 1046480"/>
                <a:gd name="connsiteX0" fmla="*/ 2723206 w 2723206"/>
                <a:gd name="connsiteY0" fmla="*/ 1046480 h 1046480"/>
                <a:gd name="connsiteX1" fmla="*/ 2499686 w 2723206"/>
                <a:gd name="connsiteY1" fmla="*/ 995680 h 1046480"/>
                <a:gd name="connsiteX2" fmla="*/ 2194886 w 2723206"/>
                <a:gd name="connsiteY2" fmla="*/ 904240 h 1046480"/>
                <a:gd name="connsiteX3" fmla="*/ 1930726 w 2723206"/>
                <a:gd name="connsiteY3" fmla="*/ 812800 h 1046480"/>
                <a:gd name="connsiteX4" fmla="*/ 1737686 w 2723206"/>
                <a:gd name="connsiteY4" fmla="*/ 731520 h 1046480"/>
                <a:gd name="connsiteX5" fmla="*/ 1615766 w 2723206"/>
                <a:gd name="connsiteY5" fmla="*/ 670560 h 1046480"/>
                <a:gd name="connsiteX6" fmla="*/ 1402406 w 2723206"/>
                <a:gd name="connsiteY6" fmla="*/ 579120 h 1046480"/>
                <a:gd name="connsiteX7" fmla="*/ 1219526 w 2723206"/>
                <a:gd name="connsiteY7" fmla="*/ 467360 h 1046480"/>
                <a:gd name="connsiteX8" fmla="*/ 1067126 w 2723206"/>
                <a:gd name="connsiteY8" fmla="*/ 355600 h 1046480"/>
                <a:gd name="connsiteX9" fmla="*/ 975686 w 2723206"/>
                <a:gd name="connsiteY9" fmla="*/ 284480 h 1046480"/>
                <a:gd name="connsiteX10" fmla="*/ 894406 w 2723206"/>
                <a:gd name="connsiteY10" fmla="*/ 203200 h 1046480"/>
                <a:gd name="connsiteX11" fmla="*/ 813126 w 2723206"/>
                <a:gd name="connsiteY11" fmla="*/ 132080 h 1046480"/>
                <a:gd name="connsiteX12" fmla="*/ 742006 w 2723206"/>
                <a:gd name="connsiteY12" fmla="*/ 91440 h 1046480"/>
                <a:gd name="connsiteX13" fmla="*/ 620086 w 2723206"/>
                <a:gd name="connsiteY13" fmla="*/ 30480 h 1046480"/>
                <a:gd name="connsiteX14" fmla="*/ 508326 w 2723206"/>
                <a:gd name="connsiteY14" fmla="*/ 0 h 1046480"/>
                <a:gd name="connsiteX15" fmla="*/ 315941 w 2723206"/>
                <a:gd name="connsiteY15" fmla="*/ 37472 h 1046480"/>
                <a:gd name="connsiteX16" fmla="*/ 0 w 2723206"/>
                <a:gd name="connsiteY16" fmla="*/ 292780 h 1046480"/>
                <a:gd name="connsiteX0" fmla="*/ 2709550 w 2709550"/>
                <a:gd name="connsiteY0" fmla="*/ 1046480 h 1046480"/>
                <a:gd name="connsiteX1" fmla="*/ 2486030 w 2709550"/>
                <a:gd name="connsiteY1" fmla="*/ 995680 h 1046480"/>
                <a:gd name="connsiteX2" fmla="*/ 2181230 w 2709550"/>
                <a:gd name="connsiteY2" fmla="*/ 904240 h 1046480"/>
                <a:gd name="connsiteX3" fmla="*/ 1917070 w 2709550"/>
                <a:gd name="connsiteY3" fmla="*/ 812800 h 1046480"/>
                <a:gd name="connsiteX4" fmla="*/ 1724030 w 2709550"/>
                <a:gd name="connsiteY4" fmla="*/ 731520 h 1046480"/>
                <a:gd name="connsiteX5" fmla="*/ 1602110 w 2709550"/>
                <a:gd name="connsiteY5" fmla="*/ 670560 h 1046480"/>
                <a:gd name="connsiteX6" fmla="*/ 1388750 w 2709550"/>
                <a:gd name="connsiteY6" fmla="*/ 579120 h 1046480"/>
                <a:gd name="connsiteX7" fmla="*/ 1205870 w 2709550"/>
                <a:gd name="connsiteY7" fmla="*/ 467360 h 1046480"/>
                <a:gd name="connsiteX8" fmla="*/ 1053470 w 2709550"/>
                <a:gd name="connsiteY8" fmla="*/ 355600 h 1046480"/>
                <a:gd name="connsiteX9" fmla="*/ 962030 w 2709550"/>
                <a:gd name="connsiteY9" fmla="*/ 284480 h 1046480"/>
                <a:gd name="connsiteX10" fmla="*/ 880750 w 2709550"/>
                <a:gd name="connsiteY10" fmla="*/ 203200 h 1046480"/>
                <a:gd name="connsiteX11" fmla="*/ 799470 w 2709550"/>
                <a:gd name="connsiteY11" fmla="*/ 132080 h 1046480"/>
                <a:gd name="connsiteX12" fmla="*/ 728350 w 2709550"/>
                <a:gd name="connsiteY12" fmla="*/ 91440 h 1046480"/>
                <a:gd name="connsiteX13" fmla="*/ 606430 w 2709550"/>
                <a:gd name="connsiteY13" fmla="*/ 30480 h 1046480"/>
                <a:gd name="connsiteX14" fmla="*/ 494670 w 2709550"/>
                <a:gd name="connsiteY14" fmla="*/ 0 h 1046480"/>
                <a:gd name="connsiteX15" fmla="*/ 302285 w 2709550"/>
                <a:gd name="connsiteY15" fmla="*/ 37472 h 1046480"/>
                <a:gd name="connsiteX16" fmla="*/ 0 w 2709550"/>
                <a:gd name="connsiteY16" fmla="*/ 292780 h 1046480"/>
                <a:gd name="connsiteX0" fmla="*/ 2709550 w 2709550"/>
                <a:gd name="connsiteY0" fmla="*/ 1046480 h 1046480"/>
                <a:gd name="connsiteX1" fmla="*/ 2486030 w 2709550"/>
                <a:gd name="connsiteY1" fmla="*/ 995680 h 1046480"/>
                <a:gd name="connsiteX2" fmla="*/ 2181230 w 2709550"/>
                <a:gd name="connsiteY2" fmla="*/ 904240 h 1046480"/>
                <a:gd name="connsiteX3" fmla="*/ 1917070 w 2709550"/>
                <a:gd name="connsiteY3" fmla="*/ 812800 h 1046480"/>
                <a:gd name="connsiteX4" fmla="*/ 1724030 w 2709550"/>
                <a:gd name="connsiteY4" fmla="*/ 731520 h 1046480"/>
                <a:gd name="connsiteX5" fmla="*/ 1602110 w 2709550"/>
                <a:gd name="connsiteY5" fmla="*/ 670560 h 1046480"/>
                <a:gd name="connsiteX6" fmla="*/ 1388750 w 2709550"/>
                <a:gd name="connsiteY6" fmla="*/ 579120 h 1046480"/>
                <a:gd name="connsiteX7" fmla="*/ 1205870 w 2709550"/>
                <a:gd name="connsiteY7" fmla="*/ 467360 h 1046480"/>
                <a:gd name="connsiteX8" fmla="*/ 1053470 w 2709550"/>
                <a:gd name="connsiteY8" fmla="*/ 355600 h 1046480"/>
                <a:gd name="connsiteX9" fmla="*/ 962030 w 2709550"/>
                <a:gd name="connsiteY9" fmla="*/ 298135 h 1046480"/>
                <a:gd name="connsiteX10" fmla="*/ 880750 w 2709550"/>
                <a:gd name="connsiteY10" fmla="*/ 203200 h 1046480"/>
                <a:gd name="connsiteX11" fmla="*/ 799470 w 2709550"/>
                <a:gd name="connsiteY11" fmla="*/ 132080 h 1046480"/>
                <a:gd name="connsiteX12" fmla="*/ 728350 w 2709550"/>
                <a:gd name="connsiteY12" fmla="*/ 91440 h 1046480"/>
                <a:gd name="connsiteX13" fmla="*/ 606430 w 2709550"/>
                <a:gd name="connsiteY13" fmla="*/ 30480 h 1046480"/>
                <a:gd name="connsiteX14" fmla="*/ 494670 w 2709550"/>
                <a:gd name="connsiteY14" fmla="*/ 0 h 1046480"/>
                <a:gd name="connsiteX15" fmla="*/ 302285 w 2709550"/>
                <a:gd name="connsiteY15" fmla="*/ 37472 h 1046480"/>
                <a:gd name="connsiteX16" fmla="*/ 0 w 2709550"/>
                <a:gd name="connsiteY16" fmla="*/ 292780 h 1046480"/>
                <a:gd name="connsiteX0" fmla="*/ 2709550 w 2709550"/>
                <a:gd name="connsiteY0" fmla="*/ 1046480 h 1046480"/>
                <a:gd name="connsiteX1" fmla="*/ 2486030 w 2709550"/>
                <a:gd name="connsiteY1" fmla="*/ 995680 h 1046480"/>
                <a:gd name="connsiteX2" fmla="*/ 2181230 w 2709550"/>
                <a:gd name="connsiteY2" fmla="*/ 904240 h 1046480"/>
                <a:gd name="connsiteX3" fmla="*/ 1917070 w 2709550"/>
                <a:gd name="connsiteY3" fmla="*/ 812800 h 1046480"/>
                <a:gd name="connsiteX4" fmla="*/ 1724030 w 2709550"/>
                <a:gd name="connsiteY4" fmla="*/ 731520 h 1046480"/>
                <a:gd name="connsiteX5" fmla="*/ 1602110 w 2709550"/>
                <a:gd name="connsiteY5" fmla="*/ 670560 h 1046480"/>
                <a:gd name="connsiteX6" fmla="*/ 1388750 w 2709550"/>
                <a:gd name="connsiteY6" fmla="*/ 579120 h 1046480"/>
                <a:gd name="connsiteX7" fmla="*/ 1205870 w 2709550"/>
                <a:gd name="connsiteY7" fmla="*/ 467360 h 1046480"/>
                <a:gd name="connsiteX8" fmla="*/ 1053470 w 2709550"/>
                <a:gd name="connsiteY8" fmla="*/ 355600 h 1046480"/>
                <a:gd name="connsiteX9" fmla="*/ 880750 w 2709550"/>
                <a:gd name="connsiteY9" fmla="*/ 203200 h 1046480"/>
                <a:gd name="connsiteX10" fmla="*/ 799470 w 2709550"/>
                <a:gd name="connsiteY10" fmla="*/ 132080 h 1046480"/>
                <a:gd name="connsiteX11" fmla="*/ 728350 w 2709550"/>
                <a:gd name="connsiteY11" fmla="*/ 91440 h 1046480"/>
                <a:gd name="connsiteX12" fmla="*/ 606430 w 2709550"/>
                <a:gd name="connsiteY12" fmla="*/ 30480 h 1046480"/>
                <a:gd name="connsiteX13" fmla="*/ 494670 w 2709550"/>
                <a:gd name="connsiteY13" fmla="*/ 0 h 1046480"/>
                <a:gd name="connsiteX14" fmla="*/ 302285 w 2709550"/>
                <a:gd name="connsiteY14" fmla="*/ 37472 h 1046480"/>
                <a:gd name="connsiteX15" fmla="*/ 0 w 2709550"/>
                <a:gd name="connsiteY15" fmla="*/ 292780 h 1046480"/>
                <a:gd name="connsiteX0" fmla="*/ 2709550 w 2709550"/>
                <a:gd name="connsiteY0" fmla="*/ 1046480 h 1046480"/>
                <a:gd name="connsiteX1" fmla="*/ 2486030 w 2709550"/>
                <a:gd name="connsiteY1" fmla="*/ 995680 h 1046480"/>
                <a:gd name="connsiteX2" fmla="*/ 2181230 w 2709550"/>
                <a:gd name="connsiteY2" fmla="*/ 904240 h 1046480"/>
                <a:gd name="connsiteX3" fmla="*/ 1917070 w 2709550"/>
                <a:gd name="connsiteY3" fmla="*/ 812800 h 1046480"/>
                <a:gd name="connsiteX4" fmla="*/ 1724030 w 2709550"/>
                <a:gd name="connsiteY4" fmla="*/ 731520 h 1046480"/>
                <a:gd name="connsiteX5" fmla="*/ 1602110 w 2709550"/>
                <a:gd name="connsiteY5" fmla="*/ 670560 h 1046480"/>
                <a:gd name="connsiteX6" fmla="*/ 1388750 w 2709550"/>
                <a:gd name="connsiteY6" fmla="*/ 579120 h 1046480"/>
                <a:gd name="connsiteX7" fmla="*/ 1205870 w 2709550"/>
                <a:gd name="connsiteY7" fmla="*/ 467360 h 1046480"/>
                <a:gd name="connsiteX8" fmla="*/ 1053470 w 2709550"/>
                <a:gd name="connsiteY8" fmla="*/ 355600 h 1046480"/>
                <a:gd name="connsiteX9" fmla="*/ 880750 w 2709550"/>
                <a:gd name="connsiteY9" fmla="*/ 203200 h 1046480"/>
                <a:gd name="connsiteX10" fmla="*/ 728350 w 2709550"/>
                <a:gd name="connsiteY10" fmla="*/ 91440 h 1046480"/>
                <a:gd name="connsiteX11" fmla="*/ 606430 w 2709550"/>
                <a:gd name="connsiteY11" fmla="*/ 30480 h 1046480"/>
                <a:gd name="connsiteX12" fmla="*/ 494670 w 2709550"/>
                <a:gd name="connsiteY12" fmla="*/ 0 h 1046480"/>
                <a:gd name="connsiteX13" fmla="*/ 302285 w 2709550"/>
                <a:gd name="connsiteY13" fmla="*/ 37472 h 1046480"/>
                <a:gd name="connsiteX14" fmla="*/ 0 w 2709550"/>
                <a:gd name="connsiteY14" fmla="*/ 292780 h 1046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09550" h="1046480">
                  <a:moveTo>
                    <a:pt x="2709550" y="1046480"/>
                  </a:moveTo>
                  <a:cubicBezTo>
                    <a:pt x="2662983" y="1035897"/>
                    <a:pt x="2574083" y="1019387"/>
                    <a:pt x="2486030" y="995680"/>
                  </a:cubicBezTo>
                  <a:cubicBezTo>
                    <a:pt x="2397977" y="971973"/>
                    <a:pt x="2276057" y="934720"/>
                    <a:pt x="2181230" y="904240"/>
                  </a:cubicBezTo>
                  <a:cubicBezTo>
                    <a:pt x="2086403" y="873760"/>
                    <a:pt x="1993270" y="841587"/>
                    <a:pt x="1917070" y="812800"/>
                  </a:cubicBezTo>
                  <a:cubicBezTo>
                    <a:pt x="1840870" y="784013"/>
                    <a:pt x="1776523" y="755227"/>
                    <a:pt x="1724030" y="731520"/>
                  </a:cubicBezTo>
                  <a:cubicBezTo>
                    <a:pt x="1671537" y="707813"/>
                    <a:pt x="1657990" y="695960"/>
                    <a:pt x="1602110" y="670560"/>
                  </a:cubicBezTo>
                  <a:cubicBezTo>
                    <a:pt x="1546230" y="645160"/>
                    <a:pt x="1454790" y="612987"/>
                    <a:pt x="1388750" y="579120"/>
                  </a:cubicBezTo>
                  <a:cubicBezTo>
                    <a:pt x="1322710" y="545253"/>
                    <a:pt x="1261750" y="504613"/>
                    <a:pt x="1205870" y="467360"/>
                  </a:cubicBezTo>
                  <a:cubicBezTo>
                    <a:pt x="1149990" y="430107"/>
                    <a:pt x="1107657" y="399627"/>
                    <a:pt x="1053470" y="355600"/>
                  </a:cubicBezTo>
                  <a:cubicBezTo>
                    <a:pt x="999283" y="311573"/>
                    <a:pt x="923083" y="240453"/>
                    <a:pt x="880750" y="203200"/>
                  </a:cubicBezTo>
                  <a:cubicBezTo>
                    <a:pt x="826563" y="159173"/>
                    <a:pt x="774070" y="120227"/>
                    <a:pt x="728350" y="91440"/>
                  </a:cubicBezTo>
                  <a:cubicBezTo>
                    <a:pt x="682630" y="62653"/>
                    <a:pt x="645377" y="45720"/>
                    <a:pt x="606430" y="30480"/>
                  </a:cubicBezTo>
                  <a:cubicBezTo>
                    <a:pt x="567483" y="15240"/>
                    <a:pt x="545053" y="16794"/>
                    <a:pt x="494670" y="0"/>
                  </a:cubicBezTo>
                  <a:lnTo>
                    <a:pt x="302285" y="37472"/>
                  </a:lnTo>
                  <a:cubicBezTo>
                    <a:pt x="224392" y="54405"/>
                    <a:pt x="40217" y="273730"/>
                    <a:pt x="0" y="292780"/>
                  </a:cubicBezTo>
                </a:path>
              </a:pathLst>
            </a:custGeom>
            <a:noFill/>
            <a:ln w="63500">
              <a:solidFill>
                <a:schemeClr val="bg1"/>
              </a:solidFill>
              <a:tailEnd type="arrow"/>
            </a:ln>
            <a:effectLst>
              <a:outerShdw blurRad="50800" dist="50800" dir="54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extLst>
      <p:ext uri="{BB962C8B-B14F-4D97-AF65-F5344CB8AC3E}">
        <p14:creationId xmlns:p14="http://schemas.microsoft.com/office/powerpoint/2010/main" val="2497423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500"/>
                                        <p:tgtEl>
                                          <p:spTgt spid="21"/>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1" grpId="0"/>
      <p:bldP spid="15" grpId="0"/>
      <p:bldP spid="17" grpId="0"/>
      <p:bldP spid="1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F80B5CB-2623-4B4B-A429-24A0EC380B65}"/>
              </a:ext>
            </a:extLst>
          </p:cNvPr>
          <p:cNvSpPr/>
          <p:nvPr/>
        </p:nvSpPr>
        <p:spPr>
          <a:xfrm>
            <a:off x="213005" y="811437"/>
            <a:ext cx="9360000" cy="72001"/>
          </a:xfrm>
          <a:prstGeom prst="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46" dirty="0"/>
          </a:p>
        </p:txBody>
      </p:sp>
      <p:sp>
        <p:nvSpPr>
          <p:cNvPr id="7" name="テキスト ボックス 6">
            <a:extLst>
              <a:ext uri="{FF2B5EF4-FFF2-40B4-BE49-F238E27FC236}">
                <a16:creationId xmlns:a16="http://schemas.microsoft.com/office/drawing/2014/main" id="{2793165F-5BC4-4489-BDF9-1C9D505DB81D}"/>
              </a:ext>
            </a:extLst>
          </p:cNvPr>
          <p:cNvSpPr txBox="1"/>
          <p:nvPr/>
        </p:nvSpPr>
        <p:spPr>
          <a:xfrm>
            <a:off x="213006" y="23678"/>
            <a:ext cx="9340646" cy="830997"/>
          </a:xfrm>
          <a:prstGeom prst="rect">
            <a:avLst/>
          </a:prstGeom>
          <a:noFill/>
        </p:spPr>
        <p:txBody>
          <a:bodyPr wrap="square" rtlCol="0">
            <a:spAutoFit/>
          </a:bodyPr>
          <a:lstStyle/>
          <a:p>
            <a:r>
              <a:rPr lang="en-US" altLang="ja-JP" sz="2400" dirty="0">
                <a:solidFill>
                  <a:srgbClr val="006600"/>
                </a:solidFill>
                <a:latin typeface="HGS創英角ｺﾞｼｯｸUB" panose="020B0900000000000000" pitchFamily="50" charset="-128"/>
                <a:ea typeface="HGS創英角ｺﾞｼｯｸUB" panose="020B0900000000000000" pitchFamily="50" charset="-128"/>
              </a:rPr>
              <a:t>Ⅲ</a:t>
            </a:r>
            <a:r>
              <a:rPr lang="ja-JP" altLang="en-US" sz="2400" dirty="0">
                <a:solidFill>
                  <a:srgbClr val="006600"/>
                </a:solidFill>
                <a:latin typeface="HGS創英角ｺﾞｼｯｸUB" panose="020B0900000000000000" pitchFamily="50" charset="-128"/>
                <a:ea typeface="HGS創英角ｺﾞｼｯｸUB" panose="020B0900000000000000" pitchFamily="50" charset="-128"/>
              </a:rPr>
              <a:t>　乗用型トラクターでは、このような事故が発生しています</a:t>
            </a:r>
            <a:endParaRPr lang="en-US" altLang="ja-JP" sz="2400" dirty="0">
              <a:solidFill>
                <a:srgbClr val="006600"/>
              </a:solidFill>
              <a:latin typeface="HGS創英角ｺﾞｼｯｸUB" panose="020B0900000000000000" pitchFamily="50" charset="-128"/>
              <a:ea typeface="HGS創英角ｺﾞｼｯｸUB" panose="020B0900000000000000" pitchFamily="50" charset="-128"/>
            </a:endParaRPr>
          </a:p>
          <a:p>
            <a:r>
              <a:rPr lang="ja-JP" altLang="en-US" sz="2400" dirty="0">
                <a:solidFill>
                  <a:srgbClr val="006600"/>
                </a:solidFill>
                <a:latin typeface="HGS創英角ｺﾞｼｯｸUB" panose="020B0900000000000000" pitchFamily="50" charset="-128"/>
                <a:ea typeface="HGS創英角ｺﾞｼｯｸUB" panose="020B0900000000000000" pitchFamily="50" charset="-128"/>
              </a:rPr>
              <a:t>　　（転落転倒事故）　</a:t>
            </a:r>
          </a:p>
        </p:txBody>
      </p:sp>
      <p:cxnSp>
        <p:nvCxnSpPr>
          <p:cNvPr id="16" name="直線コネクタ 15">
            <a:extLst>
              <a:ext uri="{FF2B5EF4-FFF2-40B4-BE49-F238E27FC236}">
                <a16:creationId xmlns:a16="http://schemas.microsoft.com/office/drawing/2014/main" id="{D7C2D460-6DFD-463D-98DE-40F60E5E55F3}"/>
              </a:ext>
            </a:extLst>
          </p:cNvPr>
          <p:cNvCxnSpPr>
            <a:cxnSpLocks/>
          </p:cNvCxnSpPr>
          <p:nvPr/>
        </p:nvCxnSpPr>
        <p:spPr>
          <a:xfrm flipV="1">
            <a:off x="213004" y="933350"/>
            <a:ext cx="9360000" cy="0"/>
          </a:xfrm>
          <a:prstGeom prst="line">
            <a:avLst/>
          </a:prstGeom>
          <a:ln w="38100">
            <a:solidFill>
              <a:srgbClr val="006600"/>
            </a:solidFill>
          </a:ln>
        </p:spPr>
        <p:style>
          <a:lnRef idx="1">
            <a:schemeClr val="accent1"/>
          </a:lnRef>
          <a:fillRef idx="0">
            <a:schemeClr val="accent1"/>
          </a:fillRef>
          <a:effectRef idx="0">
            <a:schemeClr val="accent1"/>
          </a:effectRef>
          <a:fontRef idx="minor">
            <a:schemeClr val="tx1"/>
          </a:fontRef>
        </p:style>
      </p:cxnSp>
      <p:sp>
        <p:nvSpPr>
          <p:cNvPr id="2" name="スライド番号プレースホルダー 1">
            <a:extLst>
              <a:ext uri="{FF2B5EF4-FFF2-40B4-BE49-F238E27FC236}">
                <a16:creationId xmlns:a16="http://schemas.microsoft.com/office/drawing/2014/main" id="{1C42D429-325D-44F7-827C-383AF9FFEBB8}"/>
              </a:ext>
            </a:extLst>
          </p:cNvPr>
          <p:cNvSpPr>
            <a:spLocks noGrp="1"/>
          </p:cNvSpPr>
          <p:nvPr>
            <p:ph type="sldNum" sz="quarter" idx="12"/>
          </p:nvPr>
        </p:nvSpPr>
        <p:spPr/>
        <p:txBody>
          <a:bodyPr/>
          <a:lstStyle/>
          <a:p>
            <a:r>
              <a:rPr kumimoji="1" lang="ja-JP" altLang="en-US" dirty="0"/>
              <a:t>９</a:t>
            </a:r>
          </a:p>
        </p:txBody>
      </p:sp>
      <p:sp>
        <p:nvSpPr>
          <p:cNvPr id="13" name="テキスト ボックス 12">
            <a:extLst>
              <a:ext uri="{FF2B5EF4-FFF2-40B4-BE49-F238E27FC236}">
                <a16:creationId xmlns:a16="http://schemas.microsoft.com/office/drawing/2014/main" id="{28483630-3CD1-4AB7-A5A3-56CCB9BD90FA}"/>
              </a:ext>
            </a:extLst>
          </p:cNvPr>
          <p:cNvSpPr txBox="1"/>
          <p:nvPr/>
        </p:nvSpPr>
        <p:spPr>
          <a:xfrm>
            <a:off x="3275303" y="4223647"/>
            <a:ext cx="6677832" cy="830997"/>
          </a:xfrm>
          <a:prstGeom prst="rect">
            <a:avLst/>
          </a:prstGeom>
          <a:noFill/>
        </p:spPr>
        <p:txBody>
          <a:bodyPr wrap="square" rtlCol="0">
            <a:spAutoFit/>
          </a:bodyPr>
          <a:lstStyle/>
          <a:p>
            <a:pPr marL="263525" indent="-263525"/>
            <a:r>
              <a:rPr kumimoji="1" lang="ja-JP" altLang="en-US" sz="2400" dirty="0">
                <a:latin typeface="+mn-ea"/>
              </a:rPr>
              <a:t>・　安全キャブは装備されていたが、シートベルトは非着用（ヘルメットも非着用）</a:t>
            </a:r>
            <a:endParaRPr kumimoji="1" lang="en-US" altLang="ja-JP" sz="2400" dirty="0">
              <a:latin typeface="+mn-ea"/>
            </a:endParaRPr>
          </a:p>
        </p:txBody>
      </p:sp>
      <p:sp>
        <p:nvSpPr>
          <p:cNvPr id="17" name="テキスト ボックス 16">
            <a:extLst>
              <a:ext uri="{FF2B5EF4-FFF2-40B4-BE49-F238E27FC236}">
                <a16:creationId xmlns:a16="http://schemas.microsoft.com/office/drawing/2014/main" id="{2D7767A0-4361-488E-8123-F055C7735159}"/>
              </a:ext>
            </a:extLst>
          </p:cNvPr>
          <p:cNvSpPr txBox="1"/>
          <p:nvPr/>
        </p:nvSpPr>
        <p:spPr>
          <a:xfrm>
            <a:off x="3287195" y="6158132"/>
            <a:ext cx="6521982" cy="461665"/>
          </a:xfrm>
          <a:prstGeom prst="rect">
            <a:avLst/>
          </a:prstGeom>
          <a:noFill/>
        </p:spPr>
        <p:txBody>
          <a:bodyPr wrap="square" rtlCol="0">
            <a:spAutoFit/>
          </a:bodyPr>
          <a:lstStyle/>
          <a:p>
            <a:r>
              <a:rPr kumimoji="1" lang="ja-JP" altLang="en-US" sz="2400" dirty="0">
                <a:latin typeface="+mn-ea"/>
              </a:rPr>
              <a:t>・　畑に気を取られ脇見運転してしまった</a:t>
            </a:r>
            <a:endParaRPr kumimoji="1" lang="en-US" altLang="ja-JP" sz="2400" dirty="0">
              <a:latin typeface="+mn-ea"/>
            </a:endParaRPr>
          </a:p>
        </p:txBody>
      </p:sp>
      <p:pic>
        <p:nvPicPr>
          <p:cNvPr id="18" name="図 17">
            <a:extLst>
              <a:ext uri="{FF2B5EF4-FFF2-40B4-BE49-F238E27FC236}">
                <a16:creationId xmlns:a16="http://schemas.microsoft.com/office/drawing/2014/main" id="{B5E040E5-F0BA-4892-8B69-657777256BFE}"/>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bwMode="auto">
          <a:xfrm>
            <a:off x="0" y="2159205"/>
            <a:ext cx="3216166" cy="2229670"/>
          </a:xfrm>
          <a:prstGeom prst="rect">
            <a:avLst/>
          </a:prstGeom>
          <a:noFill/>
          <a:ln>
            <a:noFill/>
          </a:ln>
          <a:extLst>
            <a:ext uri="{53640926-AAD7-44D8-BBD7-CCE9431645EC}">
              <a14:shadowObscured xmlns:a14="http://schemas.microsoft.com/office/drawing/2010/main"/>
            </a:ext>
          </a:extLst>
        </p:spPr>
      </p:pic>
      <p:pic>
        <p:nvPicPr>
          <p:cNvPr id="19" name="図 18">
            <a:extLst>
              <a:ext uri="{FF2B5EF4-FFF2-40B4-BE49-F238E27FC236}">
                <a16:creationId xmlns:a16="http://schemas.microsoft.com/office/drawing/2014/main" id="{1ABEE414-6BEA-4FC1-A306-FF532AD54AC4}"/>
              </a:ext>
            </a:extLst>
          </p:cNvPr>
          <p:cNvPicPr/>
          <p:nvPr/>
        </p:nvPicPr>
        <p:blipFill>
          <a:blip r:embed="rId4">
            <a:extLst>
              <a:ext uri="{28A0092B-C50C-407E-A947-70E740481C1C}">
                <a14:useLocalDpi xmlns:a14="http://schemas.microsoft.com/office/drawing/2010/main"/>
              </a:ext>
            </a:extLst>
          </a:blip>
          <a:stretch>
            <a:fillRect/>
          </a:stretch>
        </p:blipFill>
        <p:spPr bwMode="auto">
          <a:xfrm>
            <a:off x="1" y="4403759"/>
            <a:ext cx="3216165" cy="2454241"/>
          </a:xfrm>
          <a:prstGeom prst="rect">
            <a:avLst/>
          </a:prstGeom>
          <a:noFill/>
          <a:ln>
            <a:noFill/>
          </a:ln>
        </p:spPr>
      </p:pic>
      <p:sp>
        <p:nvSpPr>
          <p:cNvPr id="5" name="円弧 4">
            <a:extLst>
              <a:ext uri="{FF2B5EF4-FFF2-40B4-BE49-F238E27FC236}">
                <a16:creationId xmlns:a16="http://schemas.microsoft.com/office/drawing/2014/main" id="{F98E4A0B-D0D2-42B8-BD47-818A7941415B}"/>
              </a:ext>
            </a:extLst>
          </p:cNvPr>
          <p:cNvSpPr/>
          <p:nvPr/>
        </p:nvSpPr>
        <p:spPr>
          <a:xfrm rot="18697764">
            <a:off x="1410838" y="5433523"/>
            <a:ext cx="849811" cy="394711"/>
          </a:xfrm>
          <a:prstGeom prst="arc">
            <a:avLst>
              <a:gd name="adj1" fmla="val 13412372"/>
              <a:gd name="adj2" fmla="val 0"/>
            </a:avLst>
          </a:prstGeom>
          <a:ln w="57150">
            <a:solidFill>
              <a:schemeClr val="bg1"/>
            </a:solidFill>
            <a:headEnd type="arrow" w="med" len="med"/>
            <a:tailEnd type="none" w="med" len="med"/>
          </a:ln>
          <a:effectLst>
            <a:outerShdw dist="50800" dir="5400000" algn="ctr" rotWithShape="0">
              <a:schemeClr val="tx1"/>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dirty="0"/>
          </a:p>
        </p:txBody>
      </p:sp>
      <p:sp>
        <p:nvSpPr>
          <p:cNvPr id="20" name="テキスト ボックス 19">
            <a:extLst>
              <a:ext uri="{FF2B5EF4-FFF2-40B4-BE49-F238E27FC236}">
                <a16:creationId xmlns:a16="http://schemas.microsoft.com/office/drawing/2014/main" id="{53F44BF5-D031-456C-90D5-08201E4E490A}"/>
              </a:ext>
            </a:extLst>
          </p:cNvPr>
          <p:cNvSpPr txBox="1"/>
          <p:nvPr/>
        </p:nvSpPr>
        <p:spPr>
          <a:xfrm>
            <a:off x="5644018" y="2301081"/>
            <a:ext cx="1808336" cy="461665"/>
          </a:xfrm>
          <a:prstGeom prst="rect">
            <a:avLst/>
          </a:prstGeom>
          <a:noFill/>
        </p:spPr>
        <p:txBody>
          <a:bodyPr wrap="square" rtlCol="0">
            <a:spAutoFit/>
          </a:bodyPr>
          <a:lstStyle/>
          <a:p>
            <a:r>
              <a:rPr kumimoji="1" lang="en-US" altLang="ja-JP" sz="2400" dirty="0">
                <a:latin typeface="+mn-ea"/>
              </a:rPr>
              <a:t>【</a:t>
            </a:r>
            <a:r>
              <a:rPr kumimoji="1" lang="ja-JP" altLang="en-US" sz="2400" dirty="0">
                <a:latin typeface="+mn-ea"/>
              </a:rPr>
              <a:t>事故要因</a:t>
            </a:r>
            <a:r>
              <a:rPr kumimoji="1" lang="en-US" altLang="ja-JP" sz="2400" dirty="0">
                <a:latin typeface="+mn-ea"/>
              </a:rPr>
              <a:t>】</a:t>
            </a:r>
            <a:endParaRPr kumimoji="1" lang="ja-JP" altLang="en-US" sz="2400" dirty="0">
              <a:latin typeface="+mn-ea"/>
            </a:endParaRPr>
          </a:p>
        </p:txBody>
      </p:sp>
      <p:sp>
        <p:nvSpPr>
          <p:cNvPr id="21" name="テキスト ボックス 20">
            <a:extLst>
              <a:ext uri="{FF2B5EF4-FFF2-40B4-BE49-F238E27FC236}">
                <a16:creationId xmlns:a16="http://schemas.microsoft.com/office/drawing/2014/main" id="{395F37B5-1252-4E68-B572-8A8E9287B357}"/>
              </a:ext>
            </a:extLst>
          </p:cNvPr>
          <p:cNvSpPr txBox="1"/>
          <p:nvPr/>
        </p:nvSpPr>
        <p:spPr>
          <a:xfrm>
            <a:off x="3281855" y="2825271"/>
            <a:ext cx="6701132" cy="1200329"/>
          </a:xfrm>
          <a:prstGeom prst="rect">
            <a:avLst/>
          </a:prstGeom>
          <a:noFill/>
        </p:spPr>
        <p:txBody>
          <a:bodyPr wrap="square" rtlCol="0">
            <a:spAutoFit/>
          </a:bodyPr>
          <a:lstStyle/>
          <a:p>
            <a:pPr marL="269875" indent="-269875"/>
            <a:r>
              <a:rPr kumimoji="1" lang="ja-JP" altLang="en-US" sz="2400" dirty="0">
                <a:latin typeface="+mn-ea"/>
              </a:rPr>
              <a:t>・　道幅が２．４ｍと、車体の左右に３０ｃｍしか余裕がなく、道路と畑に約２ｍの高低差があり、路肩に目印等はなかった</a:t>
            </a:r>
          </a:p>
        </p:txBody>
      </p:sp>
      <p:grpSp>
        <p:nvGrpSpPr>
          <p:cNvPr id="3" name="グループ化 2">
            <a:extLst>
              <a:ext uri="{FF2B5EF4-FFF2-40B4-BE49-F238E27FC236}">
                <a16:creationId xmlns:a16="http://schemas.microsoft.com/office/drawing/2014/main" id="{930F289E-C9ED-480A-AA28-F8569A5EA8B2}"/>
              </a:ext>
            </a:extLst>
          </p:cNvPr>
          <p:cNvGrpSpPr/>
          <p:nvPr/>
        </p:nvGrpSpPr>
        <p:grpSpPr>
          <a:xfrm>
            <a:off x="3766550" y="5113067"/>
            <a:ext cx="6042627" cy="830997"/>
            <a:chOff x="4196368" y="4772329"/>
            <a:chExt cx="5709632" cy="830997"/>
          </a:xfrm>
        </p:grpSpPr>
        <p:sp>
          <p:nvSpPr>
            <p:cNvPr id="23" name="矢印: 折線 22">
              <a:extLst>
                <a:ext uri="{FF2B5EF4-FFF2-40B4-BE49-F238E27FC236}">
                  <a16:creationId xmlns:a16="http://schemas.microsoft.com/office/drawing/2014/main" id="{E2CC3BDB-DA37-42D9-A5A1-31633D38BAE3}"/>
                </a:ext>
              </a:extLst>
            </p:cNvPr>
            <p:cNvSpPr>
              <a:spLocks noChangeAspect="1"/>
            </p:cNvSpPr>
            <p:nvPr/>
          </p:nvSpPr>
          <p:spPr>
            <a:xfrm rot="16200000">
              <a:off x="4130031" y="4849558"/>
              <a:ext cx="636673" cy="504000"/>
            </a:xfrm>
            <a:prstGeom prst="bentArrow">
              <a:avLst>
                <a:gd name="adj1" fmla="val 35840"/>
                <a:gd name="adj2" fmla="val 38887"/>
                <a:gd name="adj3" fmla="val 45417"/>
                <a:gd name="adj4" fmla="val 43750"/>
              </a:avLst>
            </a:prstGeom>
            <a:solidFill>
              <a:srgbClr val="33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24" name="テキスト ボックス 23">
              <a:extLst>
                <a:ext uri="{FF2B5EF4-FFF2-40B4-BE49-F238E27FC236}">
                  <a16:creationId xmlns:a16="http://schemas.microsoft.com/office/drawing/2014/main" id="{14EF1D13-C138-40B9-B6FA-AB85FD8B4018}"/>
                </a:ext>
              </a:extLst>
            </p:cNvPr>
            <p:cNvSpPr txBox="1"/>
            <p:nvPr/>
          </p:nvSpPr>
          <p:spPr>
            <a:xfrm>
              <a:off x="4765520" y="4772329"/>
              <a:ext cx="5140480" cy="830997"/>
            </a:xfrm>
            <a:prstGeom prst="rect">
              <a:avLst/>
            </a:prstGeom>
            <a:noFill/>
          </p:spPr>
          <p:txBody>
            <a:bodyPr wrap="square" rtlCol="0">
              <a:spAutoFit/>
            </a:bodyPr>
            <a:lstStyle/>
            <a:p>
              <a:r>
                <a:rPr kumimoji="1" lang="ja-JP" altLang="en-US" sz="2400" dirty="0">
                  <a:latin typeface="+mn-ea"/>
                </a:rPr>
                <a:t>シートベルトやヘルメットの必要性が理解されておらず、着用する習慣がなかった</a:t>
              </a:r>
              <a:r>
                <a:rPr lang="ja-JP" altLang="en-US" sz="2400" dirty="0">
                  <a:latin typeface="+mn-ea"/>
                </a:rPr>
                <a:t>　</a:t>
              </a:r>
              <a:endParaRPr kumimoji="1" lang="en-US" altLang="ja-JP" sz="2400" dirty="0">
                <a:latin typeface="+mn-ea"/>
              </a:endParaRPr>
            </a:p>
          </p:txBody>
        </p:sp>
      </p:grpSp>
      <p:sp>
        <p:nvSpPr>
          <p:cNvPr id="22" name="Rectangle 11">
            <a:extLst>
              <a:ext uri="{FF2B5EF4-FFF2-40B4-BE49-F238E27FC236}">
                <a16:creationId xmlns:a16="http://schemas.microsoft.com/office/drawing/2014/main" id="{6535EED8-D6EF-4650-A3C5-CBA76931E3AA}"/>
              </a:ext>
            </a:extLst>
          </p:cNvPr>
          <p:cNvSpPr>
            <a:spLocks noChangeArrowheads="1"/>
          </p:cNvSpPr>
          <p:nvPr/>
        </p:nvSpPr>
        <p:spPr bwMode="auto">
          <a:xfrm>
            <a:off x="193646" y="887566"/>
            <a:ext cx="9712354" cy="1347916"/>
          </a:xfrm>
          <a:prstGeom prst="rect">
            <a:avLst/>
          </a:prstGeom>
          <a:noFill/>
          <a:ln w="12700">
            <a:noFill/>
            <a:miter lim="800000"/>
            <a:headEnd type="none" w="sm" len="sm"/>
            <a:tailEnd type="none" w="sm" len="sm"/>
          </a:ln>
          <a:effectLst/>
        </p:spPr>
        <p:txBody>
          <a:bodyPr wrap="square" tIns="118800" bIns="118800">
            <a:spAutoFit/>
          </a:bodyPr>
          <a:lstStyle/>
          <a:p>
            <a:pPr>
              <a:spcBef>
                <a:spcPts val="0"/>
              </a:spcBef>
            </a:pPr>
            <a:r>
              <a:rPr lang="ja-JP" altLang="en-US" sz="2400" dirty="0">
                <a:latin typeface="ＭＳ Ｐゴシック" panose="020B0600070205080204" pitchFamily="50" charset="-128"/>
                <a:ea typeface="ＭＳ Ｐゴシック" panose="020B0600070205080204" pitchFamily="50" charset="-128"/>
              </a:rPr>
              <a:t>走行中に右側の畑が気になって脇見運転となり、左の路肩から脱輪、自力で元に戻れなかったため、隣家のローダで後方へ引き上げてもらおうとしたところトラクタが斜面下へ転落、車内の柱に頭をぶつけ、裂傷を負った</a:t>
            </a:r>
            <a:endParaRPr lang="en-US" altLang="ja-JP" sz="2400" dirty="0">
              <a:effectLst/>
              <a:latin typeface="ＭＳ Ｐゴシック" panose="020B0600070205080204" pitchFamily="50" charset="-128"/>
              <a:ea typeface="ＭＳ Ｐゴシック" panose="020B0600070205080204" pitchFamily="50" charset="-128"/>
            </a:endParaRPr>
          </a:p>
        </p:txBody>
      </p:sp>
    </p:spTree>
    <p:extLst>
      <p:ext uri="{BB962C8B-B14F-4D97-AF65-F5344CB8AC3E}">
        <p14:creationId xmlns:p14="http://schemas.microsoft.com/office/powerpoint/2010/main" val="2055225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500"/>
                                        <p:tgtEl>
                                          <p:spTgt spid="21"/>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7" grpId="0"/>
      <p:bldP spid="20" grpId="0"/>
      <p:bldP spid="2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F80B5CB-2623-4B4B-A429-24A0EC380B65}"/>
              </a:ext>
            </a:extLst>
          </p:cNvPr>
          <p:cNvSpPr/>
          <p:nvPr/>
        </p:nvSpPr>
        <p:spPr>
          <a:xfrm>
            <a:off x="260140" y="661415"/>
            <a:ext cx="9360000" cy="72001"/>
          </a:xfrm>
          <a:prstGeom prst="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46" dirty="0"/>
          </a:p>
        </p:txBody>
      </p:sp>
      <p:sp>
        <p:nvSpPr>
          <p:cNvPr id="7" name="テキスト ボックス 6">
            <a:extLst>
              <a:ext uri="{FF2B5EF4-FFF2-40B4-BE49-F238E27FC236}">
                <a16:creationId xmlns:a16="http://schemas.microsoft.com/office/drawing/2014/main" id="{2793165F-5BC4-4489-BDF9-1C9D505DB81D}"/>
              </a:ext>
            </a:extLst>
          </p:cNvPr>
          <p:cNvSpPr txBox="1"/>
          <p:nvPr/>
        </p:nvSpPr>
        <p:spPr>
          <a:xfrm>
            <a:off x="260139" y="106623"/>
            <a:ext cx="9340646" cy="461665"/>
          </a:xfrm>
          <a:prstGeom prst="rect">
            <a:avLst/>
          </a:prstGeom>
          <a:noFill/>
        </p:spPr>
        <p:txBody>
          <a:bodyPr wrap="square" rtlCol="0">
            <a:spAutoFit/>
          </a:bodyPr>
          <a:lstStyle/>
          <a:p>
            <a:r>
              <a:rPr lang="en-US" altLang="ja-JP" sz="2400" dirty="0">
                <a:solidFill>
                  <a:srgbClr val="006600"/>
                </a:solidFill>
                <a:latin typeface="HGS創英角ｺﾞｼｯｸUB" panose="020B0900000000000000" pitchFamily="50" charset="-128"/>
                <a:ea typeface="HGS創英角ｺﾞｼｯｸUB" panose="020B0900000000000000" pitchFamily="50" charset="-128"/>
              </a:rPr>
              <a:t>Ⅲ</a:t>
            </a:r>
            <a:r>
              <a:rPr lang="ja-JP" altLang="en-US" sz="2400" dirty="0">
                <a:solidFill>
                  <a:srgbClr val="006600"/>
                </a:solidFill>
                <a:latin typeface="HGS創英角ｺﾞｼｯｸUB" panose="020B0900000000000000" pitchFamily="50" charset="-128"/>
                <a:ea typeface="HGS創英角ｺﾞｼｯｸUB" panose="020B0900000000000000" pitchFamily="50" charset="-128"/>
              </a:rPr>
              <a:t>　乗用型トラクターでは、このような事故が発生しています</a:t>
            </a:r>
            <a:endParaRPr lang="en-US" altLang="ja-JP" sz="2400" dirty="0">
              <a:solidFill>
                <a:srgbClr val="006600"/>
              </a:solidFill>
              <a:latin typeface="HGS創英角ｺﾞｼｯｸUB" panose="020B0900000000000000" pitchFamily="50" charset="-128"/>
              <a:ea typeface="HGS創英角ｺﾞｼｯｸUB" panose="020B0900000000000000" pitchFamily="50" charset="-128"/>
            </a:endParaRPr>
          </a:p>
        </p:txBody>
      </p:sp>
      <p:cxnSp>
        <p:nvCxnSpPr>
          <p:cNvPr id="16" name="直線コネクタ 15">
            <a:extLst>
              <a:ext uri="{FF2B5EF4-FFF2-40B4-BE49-F238E27FC236}">
                <a16:creationId xmlns:a16="http://schemas.microsoft.com/office/drawing/2014/main" id="{D7C2D460-6DFD-463D-98DE-40F60E5E55F3}"/>
              </a:ext>
            </a:extLst>
          </p:cNvPr>
          <p:cNvCxnSpPr>
            <a:cxnSpLocks/>
          </p:cNvCxnSpPr>
          <p:nvPr/>
        </p:nvCxnSpPr>
        <p:spPr>
          <a:xfrm flipV="1">
            <a:off x="260139" y="783328"/>
            <a:ext cx="9360000" cy="0"/>
          </a:xfrm>
          <a:prstGeom prst="line">
            <a:avLst/>
          </a:prstGeom>
          <a:ln w="38100">
            <a:solidFill>
              <a:srgbClr val="006600"/>
            </a:solidFill>
          </a:ln>
        </p:spPr>
        <p:style>
          <a:lnRef idx="1">
            <a:schemeClr val="accent1"/>
          </a:lnRef>
          <a:fillRef idx="0">
            <a:schemeClr val="accent1"/>
          </a:fillRef>
          <a:effectRef idx="0">
            <a:schemeClr val="accent1"/>
          </a:effectRef>
          <a:fontRef idx="minor">
            <a:schemeClr val="tx1"/>
          </a:fontRef>
        </p:style>
      </p:cxnSp>
      <p:sp>
        <p:nvSpPr>
          <p:cNvPr id="15" name="四角形: 角を丸くする 14">
            <a:extLst>
              <a:ext uri="{FF2B5EF4-FFF2-40B4-BE49-F238E27FC236}">
                <a16:creationId xmlns:a16="http://schemas.microsoft.com/office/drawing/2014/main" id="{5832D57A-AC98-44B2-80E7-F9D88140AF4B}"/>
              </a:ext>
            </a:extLst>
          </p:cNvPr>
          <p:cNvSpPr/>
          <p:nvPr/>
        </p:nvSpPr>
        <p:spPr>
          <a:xfrm>
            <a:off x="1460043" y="909323"/>
            <a:ext cx="6684715" cy="446533"/>
          </a:xfrm>
          <a:prstGeom prst="roundRect">
            <a:avLst>
              <a:gd name="adj" fmla="val 39636"/>
            </a:avLst>
          </a:prstGeom>
          <a:solidFill>
            <a:srgbClr val="FFFFFF"/>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dirty="0">
                <a:solidFill>
                  <a:srgbClr val="0000CC"/>
                </a:solidFill>
                <a:latin typeface="HGP創英角ｺﾞｼｯｸUB" panose="020B0900000000000000" pitchFamily="50" charset="-128"/>
                <a:ea typeface="HGP創英角ｺﾞｼｯｸUB" panose="020B0900000000000000" pitchFamily="50" charset="-128"/>
              </a:rPr>
              <a:t>事故要因からわかる事故防止・被害軽減対策</a:t>
            </a:r>
          </a:p>
        </p:txBody>
      </p:sp>
      <p:sp>
        <p:nvSpPr>
          <p:cNvPr id="19" name="テキスト ボックス 18">
            <a:extLst>
              <a:ext uri="{FF2B5EF4-FFF2-40B4-BE49-F238E27FC236}">
                <a16:creationId xmlns:a16="http://schemas.microsoft.com/office/drawing/2014/main" id="{543F9685-9DDB-47C9-B0E0-456767C735AF}"/>
              </a:ext>
            </a:extLst>
          </p:cNvPr>
          <p:cNvSpPr txBox="1"/>
          <p:nvPr/>
        </p:nvSpPr>
        <p:spPr>
          <a:xfrm>
            <a:off x="306061" y="3330249"/>
            <a:ext cx="9293877" cy="461665"/>
          </a:xfrm>
          <a:prstGeom prst="rect">
            <a:avLst/>
          </a:prstGeom>
          <a:noFill/>
        </p:spPr>
        <p:txBody>
          <a:bodyPr wrap="square" rtlCol="0">
            <a:spAutoFit/>
          </a:bodyPr>
          <a:lstStyle/>
          <a:p>
            <a:r>
              <a:rPr lang="ja-JP" altLang="en-US" sz="2400" dirty="0">
                <a:latin typeface="+mn-ea"/>
              </a:rPr>
              <a:t>○　転落転倒事故に備えるためには、</a:t>
            </a:r>
            <a:r>
              <a:rPr lang="ja-JP" altLang="en-US" sz="2400" u="sng" dirty="0">
                <a:solidFill>
                  <a:srgbClr val="FF0000"/>
                </a:solidFill>
                <a:latin typeface="+mn-ea"/>
              </a:rPr>
              <a:t>安全キャブ・フレームが必須</a:t>
            </a:r>
            <a:r>
              <a:rPr lang="ja-JP" altLang="en-US" sz="2400" dirty="0">
                <a:latin typeface="+mn-ea"/>
              </a:rPr>
              <a:t>です</a:t>
            </a:r>
          </a:p>
        </p:txBody>
      </p:sp>
      <p:sp>
        <p:nvSpPr>
          <p:cNvPr id="2" name="スライド番号プレースホルダー 1">
            <a:extLst>
              <a:ext uri="{FF2B5EF4-FFF2-40B4-BE49-F238E27FC236}">
                <a16:creationId xmlns:a16="http://schemas.microsoft.com/office/drawing/2014/main" id="{F92F7913-78B8-4AB8-8F76-38A59F14CE24}"/>
              </a:ext>
            </a:extLst>
          </p:cNvPr>
          <p:cNvSpPr>
            <a:spLocks noGrp="1"/>
          </p:cNvSpPr>
          <p:nvPr>
            <p:ph type="sldNum" sz="quarter" idx="12"/>
          </p:nvPr>
        </p:nvSpPr>
        <p:spPr/>
        <p:txBody>
          <a:bodyPr/>
          <a:lstStyle/>
          <a:p>
            <a:r>
              <a:rPr kumimoji="1" lang="en-US" altLang="ja-JP" dirty="0"/>
              <a:t>10</a:t>
            </a:r>
            <a:endParaRPr kumimoji="1" lang="ja-JP" altLang="en-US" dirty="0"/>
          </a:p>
        </p:txBody>
      </p:sp>
      <p:grpSp>
        <p:nvGrpSpPr>
          <p:cNvPr id="8" name="グループ化 7">
            <a:extLst>
              <a:ext uri="{FF2B5EF4-FFF2-40B4-BE49-F238E27FC236}">
                <a16:creationId xmlns:a16="http://schemas.microsoft.com/office/drawing/2014/main" id="{C5C2F970-C825-42A3-AB88-9F4549449230}"/>
              </a:ext>
            </a:extLst>
          </p:cNvPr>
          <p:cNvGrpSpPr/>
          <p:nvPr/>
        </p:nvGrpSpPr>
        <p:grpSpPr>
          <a:xfrm>
            <a:off x="3693502" y="5087050"/>
            <a:ext cx="6203071" cy="1723253"/>
            <a:chOff x="2554724" y="5134747"/>
            <a:chExt cx="6203071" cy="1723253"/>
          </a:xfrm>
        </p:grpSpPr>
        <p:pic>
          <p:nvPicPr>
            <p:cNvPr id="18" name="図 17">
              <a:extLst>
                <a:ext uri="{FF2B5EF4-FFF2-40B4-BE49-F238E27FC236}">
                  <a16:creationId xmlns:a16="http://schemas.microsoft.com/office/drawing/2014/main" id="{1FC3E9AE-19C8-4AF6-B8B9-C9E511A1060F}"/>
                </a:ext>
              </a:extLst>
            </p:cNvPr>
            <p:cNvPicPr/>
            <p:nvPr/>
          </p:nvPicPr>
          <p:blipFill>
            <a:blip r:embed="rId3">
              <a:extLst>
                <a:ext uri="{28A0092B-C50C-407E-A947-70E740481C1C}">
                  <a14:useLocalDpi xmlns:a14="http://schemas.microsoft.com/office/drawing/2010/main"/>
                </a:ext>
              </a:extLst>
            </a:blip>
            <a:srcRect/>
            <a:stretch>
              <a:fillRect/>
            </a:stretch>
          </p:blipFill>
          <p:spPr bwMode="auto">
            <a:xfrm>
              <a:off x="2554724" y="5154805"/>
              <a:ext cx="4796551" cy="1703195"/>
            </a:xfrm>
            <a:prstGeom prst="rect">
              <a:avLst/>
            </a:prstGeom>
            <a:noFill/>
            <a:ln>
              <a:noFill/>
            </a:ln>
          </p:spPr>
        </p:pic>
        <p:sp>
          <p:nvSpPr>
            <p:cNvPr id="5" name="テキスト ボックス 4">
              <a:extLst>
                <a:ext uri="{FF2B5EF4-FFF2-40B4-BE49-F238E27FC236}">
                  <a16:creationId xmlns:a16="http://schemas.microsoft.com/office/drawing/2014/main" id="{7FF153DA-7A7A-4BA8-84EC-C75F9C8B9CFB}"/>
                </a:ext>
              </a:extLst>
            </p:cNvPr>
            <p:cNvSpPr txBox="1"/>
            <p:nvPr/>
          </p:nvSpPr>
          <p:spPr>
            <a:xfrm>
              <a:off x="4872600" y="5262966"/>
              <a:ext cx="1303222" cy="369332"/>
            </a:xfrm>
            <a:prstGeom prst="rect">
              <a:avLst/>
            </a:prstGeom>
            <a:noFill/>
          </p:spPr>
          <p:txBody>
            <a:bodyPr wrap="square" rtlCol="0">
              <a:spAutoFit/>
            </a:bodyPr>
            <a:lstStyle/>
            <a:p>
              <a:r>
                <a:rPr kumimoji="1" lang="ja-JP" altLang="en-US" dirty="0"/>
                <a:t>安全キャブ</a:t>
              </a:r>
            </a:p>
          </p:txBody>
        </p:sp>
        <p:sp>
          <p:nvSpPr>
            <p:cNvPr id="20" name="テキスト ボックス 19">
              <a:extLst>
                <a:ext uri="{FF2B5EF4-FFF2-40B4-BE49-F238E27FC236}">
                  <a16:creationId xmlns:a16="http://schemas.microsoft.com/office/drawing/2014/main" id="{13335DAD-DBA4-4436-B68B-E52CF0FBE079}"/>
                </a:ext>
              </a:extLst>
            </p:cNvPr>
            <p:cNvSpPr txBox="1"/>
            <p:nvPr/>
          </p:nvSpPr>
          <p:spPr>
            <a:xfrm>
              <a:off x="7294713" y="5134747"/>
              <a:ext cx="1463082" cy="369332"/>
            </a:xfrm>
            <a:prstGeom prst="rect">
              <a:avLst/>
            </a:prstGeom>
            <a:noFill/>
          </p:spPr>
          <p:txBody>
            <a:bodyPr wrap="square" rtlCol="0">
              <a:spAutoFit/>
            </a:bodyPr>
            <a:lstStyle/>
            <a:p>
              <a:r>
                <a:rPr kumimoji="1" lang="ja-JP" altLang="en-US" dirty="0"/>
                <a:t>安全フレーム</a:t>
              </a:r>
            </a:p>
          </p:txBody>
        </p:sp>
      </p:grpSp>
      <p:sp>
        <p:nvSpPr>
          <p:cNvPr id="11" name="テキスト ボックス 10">
            <a:extLst>
              <a:ext uri="{FF2B5EF4-FFF2-40B4-BE49-F238E27FC236}">
                <a16:creationId xmlns:a16="http://schemas.microsoft.com/office/drawing/2014/main" id="{532D2667-D4F3-48F4-8431-6C8EB8CBC215}"/>
              </a:ext>
            </a:extLst>
          </p:cNvPr>
          <p:cNvSpPr txBox="1"/>
          <p:nvPr/>
        </p:nvSpPr>
        <p:spPr>
          <a:xfrm>
            <a:off x="1460043" y="3755411"/>
            <a:ext cx="7374476" cy="461665"/>
          </a:xfrm>
          <a:prstGeom prst="rect">
            <a:avLst/>
          </a:prstGeom>
          <a:noFill/>
        </p:spPr>
        <p:txBody>
          <a:bodyPr wrap="square" rtlCol="0">
            <a:spAutoFit/>
          </a:bodyPr>
          <a:lstStyle/>
          <a:p>
            <a:pPr>
              <a:spcBef>
                <a:spcPts val="1200"/>
              </a:spcBef>
            </a:pPr>
            <a:r>
              <a:rPr lang="ja-JP" altLang="en-US" sz="2400" dirty="0">
                <a:latin typeface="+mn-ea"/>
              </a:rPr>
              <a:t>　</a:t>
            </a:r>
            <a:r>
              <a:rPr lang="ja-JP" altLang="en-US" sz="2400" u="sng" dirty="0">
                <a:solidFill>
                  <a:srgbClr val="FF0000"/>
                </a:solidFill>
                <a:latin typeface="+mn-ea"/>
              </a:rPr>
              <a:t>倒した安全フレームは必ず立ててから乗りましょう</a:t>
            </a:r>
            <a:endParaRPr lang="en-US" altLang="ja-JP" sz="2400" u="sng" dirty="0">
              <a:solidFill>
                <a:srgbClr val="FF0000"/>
              </a:solidFill>
              <a:latin typeface="+mn-ea"/>
            </a:endParaRPr>
          </a:p>
        </p:txBody>
      </p:sp>
      <p:sp>
        <p:nvSpPr>
          <p:cNvPr id="12" name="テキスト ボックス 11">
            <a:extLst>
              <a:ext uri="{FF2B5EF4-FFF2-40B4-BE49-F238E27FC236}">
                <a16:creationId xmlns:a16="http://schemas.microsoft.com/office/drawing/2014/main" id="{6BD45C56-F070-4960-998E-F2EE983ED780}"/>
              </a:ext>
            </a:extLst>
          </p:cNvPr>
          <p:cNvSpPr txBox="1"/>
          <p:nvPr/>
        </p:nvSpPr>
        <p:spPr>
          <a:xfrm>
            <a:off x="296633" y="4253750"/>
            <a:ext cx="9599940" cy="1723549"/>
          </a:xfrm>
          <a:prstGeom prst="rect">
            <a:avLst/>
          </a:prstGeom>
          <a:noFill/>
        </p:spPr>
        <p:txBody>
          <a:bodyPr wrap="square" rtlCol="0">
            <a:spAutoFit/>
          </a:bodyPr>
          <a:lstStyle/>
          <a:p>
            <a:pPr marL="442913" indent="-442913">
              <a:spcBef>
                <a:spcPts val="1200"/>
              </a:spcBef>
              <a:tabLst>
                <a:tab pos="442913" algn="l"/>
              </a:tabLst>
            </a:pPr>
            <a:r>
              <a:rPr lang="ja-JP" altLang="en-US" sz="2400" dirty="0">
                <a:latin typeface="+mn-ea"/>
              </a:rPr>
              <a:t>○　安全キャブ・フレームが確保してくれる空間にとどまるためには</a:t>
            </a:r>
            <a:r>
              <a:rPr lang="ja-JP" altLang="en-US" sz="2400" u="sng" dirty="0">
                <a:solidFill>
                  <a:srgbClr val="FF0000"/>
                </a:solidFill>
                <a:latin typeface="+mn-ea"/>
              </a:rPr>
              <a:t>シートベルトの着用が必須</a:t>
            </a:r>
            <a:r>
              <a:rPr lang="ja-JP" altLang="en-US" sz="2400" dirty="0">
                <a:latin typeface="+mn-ea"/>
              </a:rPr>
              <a:t>です</a:t>
            </a:r>
            <a:endParaRPr lang="en-US" altLang="ja-JP" sz="2400" dirty="0">
              <a:latin typeface="+mn-ea"/>
            </a:endParaRPr>
          </a:p>
          <a:p>
            <a:pPr marL="442913" indent="-442913">
              <a:spcBef>
                <a:spcPts val="1200"/>
              </a:spcBef>
              <a:tabLst>
                <a:tab pos="442913" algn="l"/>
              </a:tabLst>
            </a:pPr>
            <a:r>
              <a:rPr lang="ja-JP" altLang="en-US" sz="2400" dirty="0">
                <a:latin typeface="+mn-ea"/>
              </a:rPr>
              <a:t>○　万一に備えてヘルメットを</a:t>
            </a:r>
            <a:endParaRPr lang="en-US" altLang="ja-JP" sz="2400" dirty="0">
              <a:latin typeface="+mn-ea"/>
            </a:endParaRPr>
          </a:p>
          <a:p>
            <a:pPr marL="442913" indent="-442913">
              <a:tabLst>
                <a:tab pos="442913" algn="l"/>
              </a:tabLst>
            </a:pPr>
            <a:r>
              <a:rPr lang="ja-JP" altLang="en-US" sz="2400" dirty="0">
                <a:latin typeface="+mn-ea"/>
              </a:rPr>
              <a:t>　　かぶりましょう</a:t>
            </a:r>
            <a:endParaRPr lang="en-US" altLang="ja-JP" sz="2400" dirty="0">
              <a:latin typeface="+mn-ea"/>
            </a:endParaRPr>
          </a:p>
        </p:txBody>
      </p:sp>
      <p:sp>
        <p:nvSpPr>
          <p:cNvPr id="14" name="テキスト ボックス 13">
            <a:extLst>
              <a:ext uri="{FF2B5EF4-FFF2-40B4-BE49-F238E27FC236}">
                <a16:creationId xmlns:a16="http://schemas.microsoft.com/office/drawing/2014/main" id="{B6817BE2-2A5F-40BE-9C12-3C5A9ACE58A2}"/>
              </a:ext>
            </a:extLst>
          </p:cNvPr>
          <p:cNvSpPr txBox="1"/>
          <p:nvPr/>
        </p:nvSpPr>
        <p:spPr>
          <a:xfrm>
            <a:off x="306061" y="1643994"/>
            <a:ext cx="9293877" cy="1277273"/>
          </a:xfrm>
          <a:prstGeom prst="rect">
            <a:avLst/>
          </a:prstGeom>
          <a:noFill/>
        </p:spPr>
        <p:txBody>
          <a:bodyPr wrap="square" rtlCol="0">
            <a:spAutoFit/>
          </a:bodyPr>
          <a:lstStyle/>
          <a:p>
            <a:pPr marL="358775" indent="-358775">
              <a:spcBef>
                <a:spcPts val="1200"/>
              </a:spcBef>
            </a:pPr>
            <a:r>
              <a:rPr lang="ja-JP" altLang="en-US" sz="2400" dirty="0">
                <a:latin typeface="+mn-ea"/>
              </a:rPr>
              <a:t>○　</a:t>
            </a:r>
            <a:r>
              <a:rPr lang="ja-JP" altLang="en-US" sz="2400" u="sng" dirty="0">
                <a:solidFill>
                  <a:srgbClr val="FF0000"/>
                </a:solidFill>
                <a:latin typeface="+mn-ea"/>
              </a:rPr>
              <a:t>路肩や段差ぎりぎりでの作業や走行は避け</a:t>
            </a:r>
            <a:r>
              <a:rPr lang="ja-JP" altLang="en-US" sz="2400" dirty="0">
                <a:latin typeface="+mn-ea"/>
              </a:rPr>
              <a:t>ましょう。</a:t>
            </a:r>
            <a:endParaRPr lang="en-US" altLang="ja-JP" sz="2400" dirty="0">
              <a:latin typeface="+mn-ea"/>
            </a:endParaRPr>
          </a:p>
          <a:p>
            <a:pPr marL="358775" indent="-358775">
              <a:spcBef>
                <a:spcPts val="600"/>
              </a:spcBef>
            </a:pPr>
            <a:r>
              <a:rPr lang="ja-JP" altLang="en-US" sz="2400" dirty="0">
                <a:latin typeface="+mn-ea"/>
              </a:rPr>
              <a:t>○　段差の近くに目立つテープを巻いた竿などを等間隔に挿しておくと境界がわかりやすくなります。</a:t>
            </a:r>
            <a:endParaRPr lang="en-US" altLang="ja-JP" sz="2400" dirty="0">
              <a:latin typeface="+mn-ea"/>
            </a:endParaRPr>
          </a:p>
        </p:txBody>
      </p:sp>
      <p:sp>
        <p:nvSpPr>
          <p:cNvPr id="3" name="矢印: 折線 2">
            <a:extLst>
              <a:ext uri="{FF2B5EF4-FFF2-40B4-BE49-F238E27FC236}">
                <a16:creationId xmlns:a16="http://schemas.microsoft.com/office/drawing/2014/main" id="{B8D6FFD8-19EA-435E-8A23-2F93FC7F1791}"/>
              </a:ext>
            </a:extLst>
          </p:cNvPr>
          <p:cNvSpPr/>
          <p:nvPr/>
        </p:nvSpPr>
        <p:spPr>
          <a:xfrm rot="16200000">
            <a:off x="1285739" y="3748832"/>
            <a:ext cx="347858" cy="393718"/>
          </a:xfrm>
          <a:prstGeom prst="bentArrow">
            <a:avLst>
              <a:gd name="adj1" fmla="val 35840"/>
              <a:gd name="adj2" fmla="val 38887"/>
              <a:gd name="adj3" fmla="val 45417"/>
              <a:gd name="adj4" fmla="val 43750"/>
            </a:avLst>
          </a:prstGeom>
          <a:solidFill>
            <a:srgbClr val="33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 name="テキスト ボックス 5">
            <a:extLst>
              <a:ext uri="{FF2B5EF4-FFF2-40B4-BE49-F238E27FC236}">
                <a16:creationId xmlns:a16="http://schemas.microsoft.com/office/drawing/2014/main" id="{7A438C54-541A-40EF-86B2-C4159E18CD8D}"/>
              </a:ext>
            </a:extLst>
          </p:cNvPr>
          <p:cNvSpPr txBox="1"/>
          <p:nvPr/>
        </p:nvSpPr>
        <p:spPr>
          <a:xfrm>
            <a:off x="121894" y="1305343"/>
            <a:ext cx="1140915" cy="369332"/>
          </a:xfrm>
          <a:prstGeom prst="rect">
            <a:avLst/>
          </a:prstGeom>
          <a:noFill/>
          <a:ln w="28575">
            <a:solidFill>
              <a:srgbClr val="FF0000"/>
            </a:solidFill>
          </a:ln>
        </p:spPr>
        <p:txBody>
          <a:bodyPr wrap="square" rtlCol="0">
            <a:spAutoFit/>
          </a:bodyPr>
          <a:lstStyle/>
          <a:p>
            <a:pPr algn="ctr"/>
            <a:r>
              <a:rPr kumimoji="1" lang="ja-JP" altLang="en-US" dirty="0">
                <a:solidFill>
                  <a:srgbClr val="FF0000"/>
                </a:solidFill>
              </a:rPr>
              <a:t>事故防止</a:t>
            </a:r>
          </a:p>
        </p:txBody>
      </p:sp>
      <p:sp>
        <p:nvSpPr>
          <p:cNvPr id="21" name="テキスト ボックス 20">
            <a:extLst>
              <a:ext uri="{FF2B5EF4-FFF2-40B4-BE49-F238E27FC236}">
                <a16:creationId xmlns:a16="http://schemas.microsoft.com/office/drawing/2014/main" id="{C42FA62B-CC32-48F8-9FAD-3D6ED92A5ADC}"/>
              </a:ext>
            </a:extLst>
          </p:cNvPr>
          <p:cNvSpPr txBox="1"/>
          <p:nvPr/>
        </p:nvSpPr>
        <p:spPr>
          <a:xfrm>
            <a:off x="121894" y="3013976"/>
            <a:ext cx="1140915" cy="369332"/>
          </a:xfrm>
          <a:prstGeom prst="rect">
            <a:avLst/>
          </a:prstGeom>
          <a:noFill/>
          <a:ln w="28575">
            <a:solidFill>
              <a:srgbClr val="FF0000"/>
            </a:solidFill>
          </a:ln>
        </p:spPr>
        <p:txBody>
          <a:bodyPr wrap="square" rtlCol="0">
            <a:spAutoFit/>
          </a:bodyPr>
          <a:lstStyle/>
          <a:p>
            <a:pPr algn="ctr"/>
            <a:r>
              <a:rPr kumimoji="1" lang="ja-JP" altLang="en-US" dirty="0">
                <a:solidFill>
                  <a:srgbClr val="FF0000"/>
                </a:solidFill>
              </a:rPr>
              <a:t>被害軽減</a:t>
            </a:r>
          </a:p>
        </p:txBody>
      </p:sp>
    </p:spTree>
    <p:extLst>
      <p:ext uri="{BB962C8B-B14F-4D97-AF65-F5344CB8AC3E}">
        <p14:creationId xmlns:p14="http://schemas.microsoft.com/office/powerpoint/2010/main" val="1374212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F80B5CB-2623-4B4B-A429-24A0EC380B65}"/>
              </a:ext>
            </a:extLst>
          </p:cNvPr>
          <p:cNvSpPr/>
          <p:nvPr/>
        </p:nvSpPr>
        <p:spPr>
          <a:xfrm>
            <a:off x="213005" y="939260"/>
            <a:ext cx="9360000" cy="72001"/>
          </a:xfrm>
          <a:prstGeom prst="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46" dirty="0"/>
          </a:p>
        </p:txBody>
      </p:sp>
      <p:sp>
        <p:nvSpPr>
          <p:cNvPr id="7" name="テキスト ボックス 6">
            <a:extLst>
              <a:ext uri="{FF2B5EF4-FFF2-40B4-BE49-F238E27FC236}">
                <a16:creationId xmlns:a16="http://schemas.microsoft.com/office/drawing/2014/main" id="{2793165F-5BC4-4489-BDF9-1C9D505DB81D}"/>
              </a:ext>
            </a:extLst>
          </p:cNvPr>
          <p:cNvSpPr txBox="1"/>
          <p:nvPr/>
        </p:nvSpPr>
        <p:spPr>
          <a:xfrm>
            <a:off x="213006" y="72842"/>
            <a:ext cx="9340646" cy="830997"/>
          </a:xfrm>
          <a:prstGeom prst="rect">
            <a:avLst/>
          </a:prstGeom>
          <a:noFill/>
        </p:spPr>
        <p:txBody>
          <a:bodyPr wrap="square" rtlCol="0">
            <a:spAutoFit/>
          </a:bodyPr>
          <a:lstStyle/>
          <a:p>
            <a:r>
              <a:rPr lang="en-US" altLang="ja-JP" sz="2400" dirty="0">
                <a:solidFill>
                  <a:srgbClr val="006600"/>
                </a:solidFill>
                <a:latin typeface="HGS創英角ｺﾞｼｯｸUB" panose="020B0900000000000000" pitchFamily="50" charset="-128"/>
                <a:ea typeface="HGS創英角ｺﾞｼｯｸUB" panose="020B0900000000000000" pitchFamily="50" charset="-128"/>
              </a:rPr>
              <a:t>Ⅳ</a:t>
            </a:r>
            <a:r>
              <a:rPr lang="ja-JP" altLang="en-US" sz="2400" dirty="0">
                <a:solidFill>
                  <a:srgbClr val="006600"/>
                </a:solidFill>
                <a:latin typeface="HGS創英角ｺﾞｼｯｸUB" panose="020B0900000000000000" pitchFamily="50" charset="-128"/>
                <a:ea typeface="HGS創英角ｺﾞｼｯｸUB" panose="020B0900000000000000" pitchFamily="50" charset="-128"/>
              </a:rPr>
              <a:t>　乗用型トラクター事故における被害軽減に向けて</a:t>
            </a:r>
            <a:endParaRPr lang="en-US" altLang="ja-JP" sz="2400" dirty="0">
              <a:solidFill>
                <a:srgbClr val="006600"/>
              </a:solidFill>
              <a:latin typeface="HGS創英角ｺﾞｼｯｸUB" panose="020B0900000000000000" pitchFamily="50" charset="-128"/>
              <a:ea typeface="HGS創英角ｺﾞｼｯｸUB" panose="020B0900000000000000" pitchFamily="50" charset="-128"/>
            </a:endParaRPr>
          </a:p>
          <a:p>
            <a:r>
              <a:rPr lang="ja-JP" altLang="en-US" sz="2400" dirty="0">
                <a:solidFill>
                  <a:srgbClr val="006600"/>
                </a:solidFill>
                <a:latin typeface="HGS創英角ｺﾞｼｯｸUB" panose="020B0900000000000000" pitchFamily="50" charset="-128"/>
                <a:ea typeface="HGS創英角ｺﾞｼｯｸUB" panose="020B0900000000000000" pitchFamily="50" charset="-128"/>
              </a:rPr>
              <a:t>　　（安全フレームの効果）　　　</a:t>
            </a:r>
          </a:p>
        </p:txBody>
      </p:sp>
      <p:cxnSp>
        <p:nvCxnSpPr>
          <p:cNvPr id="16" name="直線コネクタ 15">
            <a:extLst>
              <a:ext uri="{FF2B5EF4-FFF2-40B4-BE49-F238E27FC236}">
                <a16:creationId xmlns:a16="http://schemas.microsoft.com/office/drawing/2014/main" id="{D7C2D460-6DFD-463D-98DE-40F60E5E55F3}"/>
              </a:ext>
            </a:extLst>
          </p:cNvPr>
          <p:cNvCxnSpPr>
            <a:cxnSpLocks/>
          </p:cNvCxnSpPr>
          <p:nvPr/>
        </p:nvCxnSpPr>
        <p:spPr>
          <a:xfrm flipV="1">
            <a:off x="203172" y="1061173"/>
            <a:ext cx="9360000" cy="0"/>
          </a:xfrm>
          <a:prstGeom prst="line">
            <a:avLst/>
          </a:prstGeom>
          <a:ln w="38100">
            <a:solidFill>
              <a:srgbClr val="006600"/>
            </a:solidFill>
          </a:ln>
        </p:spPr>
        <p:style>
          <a:lnRef idx="1">
            <a:schemeClr val="accent1"/>
          </a:lnRef>
          <a:fillRef idx="0">
            <a:schemeClr val="accent1"/>
          </a:fillRef>
          <a:effectRef idx="0">
            <a:schemeClr val="accent1"/>
          </a:effectRef>
          <a:fontRef idx="minor">
            <a:schemeClr val="tx1"/>
          </a:fontRef>
        </p:style>
      </p:cxnSp>
      <p:pic>
        <p:nvPicPr>
          <p:cNvPr id="195" name="図 194">
            <a:extLst>
              <a:ext uri="{FF2B5EF4-FFF2-40B4-BE49-F238E27FC236}">
                <a16:creationId xmlns:a16="http://schemas.microsoft.com/office/drawing/2014/main" id="{5AC4EAA6-D45F-41D0-AD7D-30C48B367652}"/>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94748" y="1384060"/>
            <a:ext cx="3786963" cy="2453123"/>
          </a:xfrm>
          <a:prstGeom prst="rect">
            <a:avLst/>
          </a:prstGeom>
          <a:ln>
            <a:solidFill>
              <a:srgbClr val="B2B2B2"/>
            </a:solidFill>
          </a:ln>
        </p:spPr>
      </p:pic>
      <p:sp>
        <p:nvSpPr>
          <p:cNvPr id="196" name="テキスト ボックス 195">
            <a:extLst>
              <a:ext uri="{FF2B5EF4-FFF2-40B4-BE49-F238E27FC236}">
                <a16:creationId xmlns:a16="http://schemas.microsoft.com/office/drawing/2014/main" id="{164E7988-F977-4FBC-BD9F-6B96B11E76D9}"/>
              </a:ext>
            </a:extLst>
          </p:cNvPr>
          <p:cNvSpPr txBox="1"/>
          <p:nvPr/>
        </p:nvSpPr>
        <p:spPr>
          <a:xfrm>
            <a:off x="4343400" y="1687292"/>
            <a:ext cx="5562600" cy="1846659"/>
          </a:xfrm>
          <a:prstGeom prst="rect">
            <a:avLst/>
          </a:prstGeom>
          <a:noFill/>
        </p:spPr>
        <p:txBody>
          <a:bodyPr wrap="square" rtlCol="0">
            <a:spAutoFit/>
          </a:bodyPr>
          <a:lstStyle/>
          <a:p>
            <a:pPr marL="342900" indent="-342900" defTabSz="316520">
              <a:buFont typeface="Wingdings" panose="05000000000000000000" pitchFamily="2" charset="2"/>
              <a:buChar char="l"/>
              <a:defRPr/>
            </a:pPr>
            <a:r>
              <a:rPr lang="ja-JP" altLang="en-US" sz="2600" dirty="0">
                <a:solidFill>
                  <a:prstClr val="black"/>
                </a:solidFill>
                <a:latin typeface="+mn-ea"/>
              </a:rPr>
              <a:t>転落・転倒時に、安全キャブ・フレームは</a:t>
            </a:r>
            <a:r>
              <a:rPr lang="ja-JP" altLang="en-US" sz="2600" b="1" u="sng" dirty="0">
                <a:solidFill>
                  <a:srgbClr val="FF0000"/>
                </a:solidFill>
                <a:latin typeface="+mn-ea"/>
              </a:rPr>
              <a:t>安全域</a:t>
            </a:r>
            <a:r>
              <a:rPr lang="ja-JP" altLang="en-US" sz="2600" dirty="0">
                <a:solidFill>
                  <a:prstClr val="black"/>
                </a:solidFill>
                <a:latin typeface="+mn-ea"/>
              </a:rPr>
              <a:t>を確保してくれます。</a:t>
            </a:r>
            <a:endParaRPr lang="en-US" altLang="ja-JP" sz="2600" dirty="0">
              <a:solidFill>
                <a:prstClr val="black"/>
              </a:solidFill>
              <a:latin typeface="+mn-ea"/>
            </a:endParaRPr>
          </a:p>
          <a:p>
            <a:pPr marL="342900" indent="-342900" defTabSz="316520">
              <a:spcBef>
                <a:spcPts val="1200"/>
              </a:spcBef>
              <a:buFont typeface="Wingdings" panose="05000000000000000000" pitchFamily="2" charset="2"/>
              <a:buChar char="l"/>
              <a:defRPr/>
            </a:pPr>
            <a:r>
              <a:rPr lang="ja-JP" altLang="en-US" sz="2600" dirty="0">
                <a:solidFill>
                  <a:prstClr val="black"/>
                </a:solidFill>
                <a:latin typeface="+mn-ea"/>
              </a:rPr>
              <a:t>安全域にとどまるためには、</a:t>
            </a:r>
            <a:r>
              <a:rPr lang="ja-JP" altLang="en-US" sz="2600" b="1" u="sng" dirty="0">
                <a:solidFill>
                  <a:srgbClr val="FF0000"/>
                </a:solidFill>
                <a:latin typeface="+mn-ea"/>
              </a:rPr>
              <a:t>シートベルトの着用</a:t>
            </a:r>
            <a:r>
              <a:rPr lang="ja-JP" altLang="en-US" sz="2600" dirty="0">
                <a:latin typeface="+mn-ea"/>
              </a:rPr>
              <a:t>が必要です</a:t>
            </a:r>
            <a:r>
              <a:rPr lang="ja-JP" altLang="en-US" sz="2600" dirty="0">
                <a:solidFill>
                  <a:prstClr val="black"/>
                </a:solidFill>
                <a:latin typeface="+mn-ea"/>
              </a:rPr>
              <a:t>。</a:t>
            </a:r>
            <a:endParaRPr lang="en-US" altLang="ja-JP" sz="2600" dirty="0">
              <a:solidFill>
                <a:prstClr val="black"/>
              </a:solidFill>
              <a:latin typeface="+mn-ea"/>
            </a:endParaRPr>
          </a:p>
        </p:txBody>
      </p:sp>
      <p:sp>
        <p:nvSpPr>
          <p:cNvPr id="197" name="テキスト ボックス 196">
            <a:extLst>
              <a:ext uri="{FF2B5EF4-FFF2-40B4-BE49-F238E27FC236}">
                <a16:creationId xmlns:a16="http://schemas.microsoft.com/office/drawing/2014/main" id="{D5AE11C6-82CA-43D4-B5E5-98F945DF00D1}"/>
              </a:ext>
            </a:extLst>
          </p:cNvPr>
          <p:cNvSpPr txBox="1"/>
          <p:nvPr/>
        </p:nvSpPr>
        <p:spPr>
          <a:xfrm>
            <a:off x="153503" y="4600049"/>
            <a:ext cx="9777844" cy="1892826"/>
          </a:xfrm>
          <a:prstGeom prst="rect">
            <a:avLst/>
          </a:prstGeom>
          <a:noFill/>
        </p:spPr>
        <p:txBody>
          <a:bodyPr wrap="square" rtlCol="0">
            <a:spAutoFit/>
          </a:bodyPr>
          <a:lstStyle/>
          <a:p>
            <a:pPr algn="ctr"/>
            <a:r>
              <a:rPr lang="ja-JP" altLang="en-US" sz="2400" dirty="0">
                <a:latin typeface="+mn-ea"/>
              </a:rPr>
              <a:t>死亡事故や重傷事故を防ぐため・・・</a:t>
            </a:r>
            <a:endParaRPr lang="en-US" altLang="ja-JP" sz="2400" dirty="0">
              <a:latin typeface="+mn-ea"/>
            </a:endParaRPr>
          </a:p>
          <a:p>
            <a:pPr marL="457200" indent="-457200">
              <a:spcBef>
                <a:spcPts val="600"/>
              </a:spcBef>
              <a:buFont typeface="Wingdings" panose="05000000000000000000" pitchFamily="2" charset="2"/>
              <a:buChar char="l"/>
            </a:pPr>
            <a:r>
              <a:rPr lang="ja-JP" altLang="en-US" sz="2800" dirty="0">
                <a:latin typeface="+mn-ea"/>
              </a:rPr>
              <a:t>安全キャブ・フレーム付きのトラクターに乗る</a:t>
            </a:r>
            <a:endParaRPr lang="en-US" altLang="ja-JP" sz="2800" dirty="0">
              <a:latin typeface="+mn-ea"/>
            </a:endParaRPr>
          </a:p>
          <a:p>
            <a:pPr marL="457200" indent="-457200">
              <a:buFont typeface="Wingdings" panose="05000000000000000000" pitchFamily="2" charset="2"/>
              <a:buChar char="l"/>
            </a:pPr>
            <a:r>
              <a:rPr lang="ja-JP" altLang="en-US" sz="2800" dirty="0">
                <a:latin typeface="+mn-ea"/>
              </a:rPr>
              <a:t>乗るときは安全フレームを立て、シートベルト着用を徹底！！</a:t>
            </a:r>
            <a:endParaRPr lang="en-US" altLang="ja-JP" sz="2800" dirty="0">
              <a:latin typeface="+mn-ea"/>
            </a:endParaRPr>
          </a:p>
          <a:p>
            <a:pPr marL="457200" indent="-457200">
              <a:buFont typeface="Wingdings" panose="05000000000000000000" pitchFamily="2" charset="2"/>
              <a:buChar char="l"/>
            </a:pPr>
            <a:r>
              <a:rPr lang="ja-JP" altLang="en-US" sz="2800" dirty="0">
                <a:latin typeface="+mn-ea"/>
              </a:rPr>
              <a:t>万が一に備え、ヘルメットの着用を徹底！！</a:t>
            </a:r>
            <a:endParaRPr lang="en-US" altLang="ja-JP" sz="2800" dirty="0">
              <a:latin typeface="+mn-ea"/>
            </a:endParaRPr>
          </a:p>
        </p:txBody>
      </p:sp>
      <p:sp>
        <p:nvSpPr>
          <p:cNvPr id="198" name="二等辺三角形 197">
            <a:extLst>
              <a:ext uri="{FF2B5EF4-FFF2-40B4-BE49-F238E27FC236}">
                <a16:creationId xmlns:a16="http://schemas.microsoft.com/office/drawing/2014/main" id="{39DE4C11-0B9C-49D1-8FFC-1FF9657DB1A8}"/>
              </a:ext>
            </a:extLst>
          </p:cNvPr>
          <p:cNvSpPr/>
          <p:nvPr/>
        </p:nvSpPr>
        <p:spPr>
          <a:xfrm rot="10800000">
            <a:off x="3825776" y="4160070"/>
            <a:ext cx="2433298" cy="278603"/>
          </a:xfrm>
          <a:prstGeom prst="triangle">
            <a:avLst/>
          </a:prstGeom>
          <a:solidFill>
            <a:srgbClr val="7777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46" dirty="0"/>
          </a:p>
        </p:txBody>
      </p:sp>
      <p:sp>
        <p:nvSpPr>
          <p:cNvPr id="2" name="スライド番号プレースホルダー 1">
            <a:extLst>
              <a:ext uri="{FF2B5EF4-FFF2-40B4-BE49-F238E27FC236}">
                <a16:creationId xmlns:a16="http://schemas.microsoft.com/office/drawing/2014/main" id="{8C0247CB-60AE-4DE4-940F-9145A8281D69}"/>
              </a:ext>
            </a:extLst>
          </p:cNvPr>
          <p:cNvSpPr>
            <a:spLocks noGrp="1"/>
          </p:cNvSpPr>
          <p:nvPr>
            <p:ph type="sldNum" sz="quarter" idx="12"/>
          </p:nvPr>
        </p:nvSpPr>
        <p:spPr/>
        <p:txBody>
          <a:bodyPr/>
          <a:lstStyle/>
          <a:p>
            <a:r>
              <a:rPr kumimoji="1" lang="en-US" altLang="ja-JP" dirty="0"/>
              <a:t>11</a:t>
            </a:r>
            <a:endParaRPr kumimoji="1" lang="ja-JP" altLang="en-US" dirty="0"/>
          </a:p>
        </p:txBody>
      </p:sp>
    </p:spTree>
    <p:extLst>
      <p:ext uri="{BB962C8B-B14F-4D97-AF65-F5344CB8AC3E}">
        <p14:creationId xmlns:p14="http://schemas.microsoft.com/office/powerpoint/2010/main" val="2726709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8"/>
                                        </p:tgtEl>
                                        <p:attrNameLst>
                                          <p:attrName>style.visibility</p:attrName>
                                        </p:attrNameLst>
                                      </p:cBhvr>
                                      <p:to>
                                        <p:strVal val="visible"/>
                                      </p:to>
                                    </p:set>
                                    <p:animEffect transition="in" filter="fade">
                                      <p:cBhvr>
                                        <p:cTn id="7" dur="500"/>
                                        <p:tgtEl>
                                          <p:spTgt spid="19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7"/>
                                        </p:tgtEl>
                                        <p:attrNameLst>
                                          <p:attrName>style.visibility</p:attrName>
                                        </p:attrNameLst>
                                      </p:cBhvr>
                                      <p:to>
                                        <p:strVal val="visible"/>
                                      </p:to>
                                    </p:set>
                                    <p:animEffect transition="in" filter="fade">
                                      <p:cBhvr>
                                        <p:cTn id="10" dur="500"/>
                                        <p:tgtEl>
                                          <p:spTgt spid="1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7" grpId="0"/>
      <p:bldP spid="19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F80B5CB-2623-4B4B-A429-24A0EC380B65}"/>
              </a:ext>
            </a:extLst>
          </p:cNvPr>
          <p:cNvSpPr/>
          <p:nvPr/>
        </p:nvSpPr>
        <p:spPr>
          <a:xfrm>
            <a:off x="213005" y="939259"/>
            <a:ext cx="9360000" cy="72001"/>
          </a:xfrm>
          <a:prstGeom prst="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46" dirty="0"/>
          </a:p>
        </p:txBody>
      </p:sp>
      <p:sp>
        <p:nvSpPr>
          <p:cNvPr id="7" name="テキスト ボックス 6">
            <a:extLst>
              <a:ext uri="{FF2B5EF4-FFF2-40B4-BE49-F238E27FC236}">
                <a16:creationId xmlns:a16="http://schemas.microsoft.com/office/drawing/2014/main" id="{2793165F-5BC4-4489-BDF9-1C9D505DB81D}"/>
              </a:ext>
            </a:extLst>
          </p:cNvPr>
          <p:cNvSpPr txBox="1"/>
          <p:nvPr/>
        </p:nvSpPr>
        <p:spPr>
          <a:xfrm>
            <a:off x="213006" y="33505"/>
            <a:ext cx="9340646" cy="830997"/>
          </a:xfrm>
          <a:prstGeom prst="rect">
            <a:avLst/>
          </a:prstGeom>
          <a:noFill/>
        </p:spPr>
        <p:txBody>
          <a:bodyPr wrap="square" rtlCol="0">
            <a:spAutoFit/>
          </a:bodyPr>
          <a:lstStyle/>
          <a:p>
            <a:r>
              <a:rPr lang="en-US" altLang="ja-JP" sz="2400" dirty="0">
                <a:solidFill>
                  <a:srgbClr val="006600"/>
                </a:solidFill>
                <a:latin typeface="HGS創英角ｺﾞｼｯｸUB" panose="020B0900000000000000" pitchFamily="50" charset="-128"/>
                <a:ea typeface="HGS創英角ｺﾞｼｯｸUB" panose="020B0900000000000000" pitchFamily="50" charset="-128"/>
              </a:rPr>
              <a:t>Ⅳ</a:t>
            </a:r>
            <a:r>
              <a:rPr lang="ja-JP" altLang="en-US" sz="2400" dirty="0">
                <a:solidFill>
                  <a:srgbClr val="006600"/>
                </a:solidFill>
                <a:latin typeface="HGS創英角ｺﾞｼｯｸUB" panose="020B0900000000000000" pitchFamily="50" charset="-128"/>
                <a:ea typeface="HGS創英角ｺﾞｼｯｸUB" panose="020B0900000000000000" pitchFamily="50" charset="-128"/>
              </a:rPr>
              <a:t>　乗用型トラクター事故における被害軽減に向けて</a:t>
            </a:r>
            <a:endParaRPr lang="en-US" altLang="ja-JP" sz="2400" dirty="0">
              <a:solidFill>
                <a:srgbClr val="006600"/>
              </a:solidFill>
              <a:latin typeface="HGS創英角ｺﾞｼｯｸUB" panose="020B0900000000000000" pitchFamily="50" charset="-128"/>
              <a:ea typeface="HGS創英角ｺﾞｼｯｸUB" panose="020B0900000000000000" pitchFamily="50" charset="-128"/>
            </a:endParaRPr>
          </a:p>
          <a:p>
            <a:r>
              <a:rPr lang="ja-JP" altLang="en-US" sz="2400" dirty="0">
                <a:solidFill>
                  <a:srgbClr val="006600"/>
                </a:solidFill>
                <a:latin typeface="HGS創英角ｺﾞｼｯｸUB" panose="020B0900000000000000" pitchFamily="50" charset="-128"/>
                <a:ea typeface="HGS創英角ｺﾞｼｯｸUB" panose="020B0900000000000000" pitchFamily="50" charset="-128"/>
              </a:rPr>
              <a:t>　　（シートベルト着用の効果）　　　</a:t>
            </a:r>
          </a:p>
        </p:txBody>
      </p:sp>
      <p:cxnSp>
        <p:nvCxnSpPr>
          <p:cNvPr id="16" name="直線コネクタ 15">
            <a:extLst>
              <a:ext uri="{FF2B5EF4-FFF2-40B4-BE49-F238E27FC236}">
                <a16:creationId xmlns:a16="http://schemas.microsoft.com/office/drawing/2014/main" id="{D7C2D460-6DFD-463D-98DE-40F60E5E55F3}"/>
              </a:ext>
            </a:extLst>
          </p:cNvPr>
          <p:cNvCxnSpPr>
            <a:cxnSpLocks/>
          </p:cNvCxnSpPr>
          <p:nvPr/>
        </p:nvCxnSpPr>
        <p:spPr>
          <a:xfrm flipV="1">
            <a:off x="213004" y="1061172"/>
            <a:ext cx="9360000" cy="0"/>
          </a:xfrm>
          <a:prstGeom prst="line">
            <a:avLst/>
          </a:prstGeom>
          <a:ln w="38100">
            <a:solidFill>
              <a:srgbClr val="006600"/>
            </a:solidFill>
          </a:ln>
        </p:spPr>
        <p:style>
          <a:lnRef idx="1">
            <a:schemeClr val="accent1"/>
          </a:lnRef>
          <a:fillRef idx="0">
            <a:schemeClr val="accent1"/>
          </a:fillRef>
          <a:effectRef idx="0">
            <a:schemeClr val="accent1"/>
          </a:effectRef>
          <a:fontRef idx="minor">
            <a:schemeClr val="tx1"/>
          </a:fontRef>
        </p:style>
      </p:cxnSp>
      <p:sp>
        <p:nvSpPr>
          <p:cNvPr id="11" name="正方形/長方形 10">
            <a:extLst>
              <a:ext uri="{FF2B5EF4-FFF2-40B4-BE49-F238E27FC236}">
                <a16:creationId xmlns:a16="http://schemas.microsoft.com/office/drawing/2014/main" id="{575EB069-37FD-4978-B529-84697025DD5D}"/>
              </a:ext>
            </a:extLst>
          </p:cNvPr>
          <p:cNvSpPr/>
          <p:nvPr/>
        </p:nvSpPr>
        <p:spPr>
          <a:xfrm>
            <a:off x="120972" y="1622025"/>
            <a:ext cx="4504009" cy="4539051"/>
          </a:xfrm>
          <a:prstGeom prst="rect">
            <a:avLst/>
          </a:prstGeom>
          <a:solidFill>
            <a:srgbClr val="FFFFCC"/>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46" dirty="0">
              <a:latin typeface="メイリオ" panose="020B0604030504040204" pitchFamily="50" charset="-128"/>
              <a:ea typeface="メイリオ" panose="020B0604030504040204" pitchFamily="50" charset="-128"/>
            </a:endParaRPr>
          </a:p>
        </p:txBody>
      </p:sp>
      <p:sp>
        <p:nvSpPr>
          <p:cNvPr id="18" name="テキスト ボックス 17">
            <a:extLst>
              <a:ext uri="{FF2B5EF4-FFF2-40B4-BE49-F238E27FC236}">
                <a16:creationId xmlns:a16="http://schemas.microsoft.com/office/drawing/2014/main" id="{86A30741-5A57-4C67-9FF4-6D2B4D844813}"/>
              </a:ext>
            </a:extLst>
          </p:cNvPr>
          <p:cNvSpPr txBox="1"/>
          <p:nvPr/>
        </p:nvSpPr>
        <p:spPr>
          <a:xfrm>
            <a:off x="51739" y="1654325"/>
            <a:ext cx="4642474" cy="400110"/>
          </a:xfrm>
          <a:prstGeom prst="rect">
            <a:avLst/>
          </a:prstGeom>
          <a:noFill/>
        </p:spPr>
        <p:txBody>
          <a:bodyPr wrap="square" rtlCol="0">
            <a:spAutoFit/>
          </a:bodyPr>
          <a:lstStyle/>
          <a:p>
            <a:r>
              <a:rPr lang="ja-JP" altLang="en-US" sz="2000" b="1" dirty="0">
                <a:latin typeface="BIZ UDPゴシック" panose="020B0400000000000000" pitchFamily="50" charset="-128"/>
                <a:ea typeface="BIZ UDPゴシック" panose="020B0400000000000000" pitchFamily="50" charset="-128"/>
              </a:rPr>
              <a:t>トラクター等の交通事故による死亡者数</a:t>
            </a:r>
          </a:p>
        </p:txBody>
      </p:sp>
      <p:sp>
        <p:nvSpPr>
          <p:cNvPr id="20" name="テキスト ボックス 19">
            <a:extLst>
              <a:ext uri="{FF2B5EF4-FFF2-40B4-BE49-F238E27FC236}">
                <a16:creationId xmlns:a16="http://schemas.microsoft.com/office/drawing/2014/main" id="{6FC37562-881F-4DFF-A62F-288E15301908}"/>
              </a:ext>
            </a:extLst>
          </p:cNvPr>
          <p:cNvSpPr txBox="1"/>
          <p:nvPr/>
        </p:nvSpPr>
        <p:spPr>
          <a:xfrm>
            <a:off x="2268323" y="4365063"/>
            <a:ext cx="2132315" cy="400110"/>
          </a:xfrm>
          <a:prstGeom prst="rect">
            <a:avLst/>
          </a:prstGeom>
          <a:noFill/>
          <a:ln>
            <a:noFill/>
          </a:ln>
        </p:spPr>
        <p:txBody>
          <a:bodyPr wrap="none" rtlCol="0">
            <a:spAutoFit/>
          </a:bodyPr>
          <a:lstStyle/>
          <a:p>
            <a:pPr algn="ctr"/>
            <a:r>
              <a:rPr lang="ja-JP" altLang="en-US" sz="1400" dirty="0">
                <a:latin typeface="BIZ UDPゴシック" panose="020B0400000000000000" pitchFamily="50" charset="-128"/>
                <a:ea typeface="BIZ UDPゴシック" panose="020B0400000000000000" pitchFamily="50" charset="-128"/>
                <a:cs typeface="源柔ゴシックXP Heavy" panose="020B0702020203020207" pitchFamily="50" charset="-128"/>
              </a:rPr>
              <a:t>シートベルト</a:t>
            </a:r>
            <a:r>
              <a:rPr lang="ja-JP" altLang="en-US" sz="2000" b="1" u="sng" dirty="0">
                <a:latin typeface="BIZ UDPゴシック" panose="020B0400000000000000" pitchFamily="50" charset="-128"/>
                <a:ea typeface="BIZ UDPゴシック" panose="020B0400000000000000" pitchFamily="50" charset="-128"/>
                <a:cs typeface="源柔ゴシックXP Heavy" panose="020B0702020203020207" pitchFamily="50" charset="-128"/>
              </a:rPr>
              <a:t>着用なし</a:t>
            </a:r>
            <a:endParaRPr lang="en-US" altLang="ja-JP" sz="2000" b="1" u="sng" dirty="0">
              <a:latin typeface="BIZ UDPゴシック" panose="020B0400000000000000" pitchFamily="50" charset="-128"/>
              <a:ea typeface="BIZ UDPゴシック" panose="020B0400000000000000" pitchFamily="50" charset="-128"/>
              <a:cs typeface="源柔ゴシックXP Heavy" panose="020B0702020203020207" pitchFamily="50" charset="-128"/>
            </a:endParaRPr>
          </a:p>
        </p:txBody>
      </p:sp>
      <p:sp>
        <p:nvSpPr>
          <p:cNvPr id="21" name="テキスト ボックス 20">
            <a:extLst>
              <a:ext uri="{FF2B5EF4-FFF2-40B4-BE49-F238E27FC236}">
                <a16:creationId xmlns:a16="http://schemas.microsoft.com/office/drawing/2014/main" id="{9768242C-322D-480B-885C-B94EF68A2386}"/>
              </a:ext>
            </a:extLst>
          </p:cNvPr>
          <p:cNvSpPr txBox="1"/>
          <p:nvPr/>
        </p:nvSpPr>
        <p:spPr>
          <a:xfrm>
            <a:off x="100674" y="4379241"/>
            <a:ext cx="2140331" cy="400110"/>
          </a:xfrm>
          <a:prstGeom prst="rect">
            <a:avLst/>
          </a:prstGeom>
          <a:noFill/>
          <a:ln>
            <a:noFill/>
          </a:ln>
        </p:spPr>
        <p:txBody>
          <a:bodyPr wrap="none" rtlCol="0">
            <a:spAutoFit/>
          </a:bodyPr>
          <a:lstStyle/>
          <a:p>
            <a:pPr algn="ctr"/>
            <a:r>
              <a:rPr lang="ja-JP" altLang="en-US" sz="1400" dirty="0">
                <a:latin typeface="BIZ UDPゴシック" panose="020B0400000000000000" pitchFamily="50" charset="-128"/>
                <a:ea typeface="BIZ UDPゴシック" panose="020B0400000000000000" pitchFamily="50" charset="-128"/>
                <a:cs typeface="源柔ゴシックXP Heavy" panose="020B0702020203020207" pitchFamily="50" charset="-128"/>
              </a:rPr>
              <a:t>シートベルト</a:t>
            </a:r>
            <a:r>
              <a:rPr lang="ja-JP" altLang="en-US" sz="2000" b="1" u="sng" dirty="0">
                <a:latin typeface="BIZ UDPゴシック" panose="020B0400000000000000" pitchFamily="50" charset="-128"/>
                <a:ea typeface="BIZ UDPゴシック" panose="020B0400000000000000" pitchFamily="50" charset="-128"/>
                <a:cs typeface="源柔ゴシックXP Heavy" panose="020B0702020203020207" pitchFamily="50" charset="-128"/>
              </a:rPr>
              <a:t>着用あり</a:t>
            </a:r>
            <a:endParaRPr lang="en-US" altLang="ja-JP" sz="2000" b="1" u="sng" dirty="0">
              <a:latin typeface="BIZ UDPゴシック" panose="020B0400000000000000" pitchFamily="50" charset="-128"/>
              <a:ea typeface="BIZ UDPゴシック" panose="020B0400000000000000" pitchFamily="50" charset="-128"/>
              <a:cs typeface="源柔ゴシックXP Heavy" panose="020B0702020203020207" pitchFamily="50" charset="-128"/>
            </a:endParaRPr>
          </a:p>
        </p:txBody>
      </p:sp>
      <p:sp>
        <p:nvSpPr>
          <p:cNvPr id="22" name="テキスト ボックス 21">
            <a:extLst>
              <a:ext uri="{FF2B5EF4-FFF2-40B4-BE49-F238E27FC236}">
                <a16:creationId xmlns:a16="http://schemas.microsoft.com/office/drawing/2014/main" id="{8D243A7B-F9DD-4EEE-9181-F800B4E2281F}"/>
              </a:ext>
            </a:extLst>
          </p:cNvPr>
          <p:cNvSpPr txBox="1"/>
          <p:nvPr/>
        </p:nvSpPr>
        <p:spPr>
          <a:xfrm>
            <a:off x="2396771" y="4779395"/>
            <a:ext cx="1695223" cy="523219"/>
          </a:xfrm>
          <a:prstGeom prst="rect">
            <a:avLst/>
          </a:prstGeom>
          <a:noFill/>
          <a:ln>
            <a:noFill/>
          </a:ln>
        </p:spPr>
        <p:txBody>
          <a:bodyPr wrap="square" rtlCol="0">
            <a:spAutoFit/>
          </a:bodyPr>
          <a:lstStyle/>
          <a:p>
            <a:pPr algn="ctr"/>
            <a:r>
              <a:rPr lang="en-US" altLang="ja-JP" sz="2800" b="1" dirty="0">
                <a:ln w="41275">
                  <a:noFill/>
                </a:ln>
                <a:latin typeface="源柔ゴシックXP Heavy" panose="020B0702020203020207" pitchFamily="50" charset="-128"/>
                <a:ea typeface="源柔ゴシックXP Heavy" panose="020B0702020203020207" pitchFamily="50" charset="-128"/>
                <a:cs typeface="源柔ゴシックXP Heavy" panose="020B0702020203020207" pitchFamily="50" charset="-128"/>
              </a:rPr>
              <a:t>148</a:t>
            </a:r>
            <a:r>
              <a:rPr lang="ja-JP" altLang="en-US" sz="1400" b="1" dirty="0">
                <a:ln w="41275">
                  <a:noFill/>
                </a:ln>
                <a:latin typeface="源柔ゴシックXP Heavy" panose="020B0702020203020207" pitchFamily="50" charset="-128"/>
                <a:ea typeface="源柔ゴシックXP Heavy" panose="020B0702020203020207" pitchFamily="50" charset="-128"/>
                <a:cs typeface="源柔ゴシックXP Heavy" panose="020B0702020203020207" pitchFamily="50" charset="-128"/>
              </a:rPr>
              <a:t>人</a:t>
            </a:r>
          </a:p>
        </p:txBody>
      </p:sp>
      <p:grpSp>
        <p:nvGrpSpPr>
          <p:cNvPr id="23" name="グループ化 22">
            <a:extLst>
              <a:ext uri="{FF2B5EF4-FFF2-40B4-BE49-F238E27FC236}">
                <a16:creationId xmlns:a16="http://schemas.microsoft.com/office/drawing/2014/main" id="{F6125AFA-7E75-4A20-B983-449D492220D5}"/>
              </a:ext>
            </a:extLst>
          </p:cNvPr>
          <p:cNvGrpSpPr>
            <a:grpSpLocks noChangeAspect="1"/>
          </p:cNvGrpSpPr>
          <p:nvPr/>
        </p:nvGrpSpPr>
        <p:grpSpPr>
          <a:xfrm flipH="1">
            <a:off x="2293222" y="2462381"/>
            <a:ext cx="2331760" cy="1868486"/>
            <a:chOff x="3039817" y="3374685"/>
            <a:chExt cx="3642600" cy="3080732"/>
          </a:xfrm>
        </p:grpSpPr>
        <p:grpSp>
          <p:nvGrpSpPr>
            <p:cNvPr id="24" name="グループ化 23">
              <a:extLst>
                <a:ext uri="{FF2B5EF4-FFF2-40B4-BE49-F238E27FC236}">
                  <a16:creationId xmlns:a16="http://schemas.microsoft.com/office/drawing/2014/main" id="{17FD15A0-033F-4DA0-8FE5-83B176F77A95}"/>
                </a:ext>
              </a:extLst>
            </p:cNvPr>
            <p:cNvGrpSpPr/>
            <p:nvPr/>
          </p:nvGrpSpPr>
          <p:grpSpPr>
            <a:xfrm>
              <a:off x="4986902" y="3374685"/>
              <a:ext cx="1695515" cy="3080732"/>
              <a:chOff x="1237862" y="3408878"/>
              <a:chExt cx="1695515" cy="3080732"/>
            </a:xfrm>
          </p:grpSpPr>
          <p:grpSp>
            <p:nvGrpSpPr>
              <p:cNvPr id="155" name="グループ化 154">
                <a:extLst>
                  <a:ext uri="{FF2B5EF4-FFF2-40B4-BE49-F238E27FC236}">
                    <a16:creationId xmlns:a16="http://schemas.microsoft.com/office/drawing/2014/main" id="{A092E0A2-19A9-430C-A427-485DEBE526A8}"/>
                  </a:ext>
                </a:extLst>
              </p:cNvPr>
              <p:cNvGrpSpPr/>
              <p:nvPr/>
            </p:nvGrpSpPr>
            <p:grpSpPr>
              <a:xfrm>
                <a:off x="1424452" y="3408879"/>
                <a:ext cx="1508925" cy="3080731"/>
                <a:chOff x="1424452" y="3408879"/>
                <a:chExt cx="1508925" cy="3080731"/>
              </a:xfrm>
            </p:grpSpPr>
            <p:pic>
              <p:nvPicPr>
                <p:cNvPr id="172" name="グラフィックス 171">
                  <a:extLst>
                    <a:ext uri="{FF2B5EF4-FFF2-40B4-BE49-F238E27FC236}">
                      <a16:creationId xmlns:a16="http://schemas.microsoft.com/office/drawing/2014/main" id="{81F451B5-3719-4804-B38A-612AFAD1F7E1}"/>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424452" y="3408879"/>
                  <a:ext cx="203246" cy="547879"/>
                </a:xfrm>
                <a:prstGeom prst="rect">
                  <a:avLst/>
                </a:prstGeom>
              </p:spPr>
            </p:pic>
            <p:pic>
              <p:nvPicPr>
                <p:cNvPr id="173" name="グラフィックス 172">
                  <a:extLst>
                    <a:ext uri="{FF2B5EF4-FFF2-40B4-BE49-F238E27FC236}">
                      <a16:creationId xmlns:a16="http://schemas.microsoft.com/office/drawing/2014/main" id="{B31EA747-8E37-4331-9A30-F8BE3F36DD52}"/>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517702" y="3589797"/>
                  <a:ext cx="203246" cy="547879"/>
                </a:xfrm>
                <a:prstGeom prst="rect">
                  <a:avLst/>
                </a:prstGeom>
              </p:spPr>
            </p:pic>
            <p:pic>
              <p:nvPicPr>
                <p:cNvPr id="174" name="グラフィックス 173">
                  <a:extLst>
                    <a:ext uri="{FF2B5EF4-FFF2-40B4-BE49-F238E27FC236}">
                      <a16:creationId xmlns:a16="http://schemas.microsoft.com/office/drawing/2014/main" id="{4F4B2D06-5287-4239-AB02-9898153BABAC}"/>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610952" y="3770715"/>
                  <a:ext cx="203246" cy="547879"/>
                </a:xfrm>
                <a:prstGeom prst="rect">
                  <a:avLst/>
                </a:prstGeom>
              </p:spPr>
            </p:pic>
            <p:pic>
              <p:nvPicPr>
                <p:cNvPr id="175" name="グラフィックス 174">
                  <a:extLst>
                    <a:ext uri="{FF2B5EF4-FFF2-40B4-BE49-F238E27FC236}">
                      <a16:creationId xmlns:a16="http://schemas.microsoft.com/office/drawing/2014/main" id="{DE3D32E4-93F0-4076-9975-9612C8B41A92}"/>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704202" y="3951633"/>
                  <a:ext cx="203246" cy="547879"/>
                </a:xfrm>
                <a:prstGeom prst="rect">
                  <a:avLst/>
                </a:prstGeom>
              </p:spPr>
            </p:pic>
            <p:pic>
              <p:nvPicPr>
                <p:cNvPr id="176" name="グラフィックス 175">
                  <a:extLst>
                    <a:ext uri="{FF2B5EF4-FFF2-40B4-BE49-F238E27FC236}">
                      <a16:creationId xmlns:a16="http://schemas.microsoft.com/office/drawing/2014/main" id="{152A548F-46B2-4CBA-A2AA-A1A1B4DAF61E}"/>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797452" y="4132551"/>
                  <a:ext cx="203246" cy="547879"/>
                </a:xfrm>
                <a:prstGeom prst="rect">
                  <a:avLst/>
                </a:prstGeom>
              </p:spPr>
            </p:pic>
            <p:pic>
              <p:nvPicPr>
                <p:cNvPr id="177" name="グラフィックス 176">
                  <a:extLst>
                    <a:ext uri="{FF2B5EF4-FFF2-40B4-BE49-F238E27FC236}">
                      <a16:creationId xmlns:a16="http://schemas.microsoft.com/office/drawing/2014/main" id="{36B42352-D8DE-4806-AB08-B886C04A4DFE}"/>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890702" y="4313469"/>
                  <a:ext cx="203246" cy="547879"/>
                </a:xfrm>
                <a:prstGeom prst="rect">
                  <a:avLst/>
                </a:prstGeom>
              </p:spPr>
            </p:pic>
            <p:pic>
              <p:nvPicPr>
                <p:cNvPr id="178" name="グラフィックス 177">
                  <a:extLst>
                    <a:ext uri="{FF2B5EF4-FFF2-40B4-BE49-F238E27FC236}">
                      <a16:creationId xmlns:a16="http://schemas.microsoft.com/office/drawing/2014/main" id="{229681DC-A87D-47E9-A0A0-2B44FEA02824}"/>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983952" y="4494387"/>
                  <a:ext cx="203246" cy="547879"/>
                </a:xfrm>
                <a:prstGeom prst="rect">
                  <a:avLst/>
                </a:prstGeom>
              </p:spPr>
            </p:pic>
            <p:pic>
              <p:nvPicPr>
                <p:cNvPr id="179" name="グラフィックス 178">
                  <a:extLst>
                    <a:ext uri="{FF2B5EF4-FFF2-40B4-BE49-F238E27FC236}">
                      <a16:creationId xmlns:a16="http://schemas.microsoft.com/office/drawing/2014/main" id="{ECEFE34C-318C-4F11-B488-AF917A694E1C}"/>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077202" y="4675305"/>
                  <a:ext cx="203246" cy="547879"/>
                </a:xfrm>
                <a:prstGeom prst="rect">
                  <a:avLst/>
                </a:prstGeom>
              </p:spPr>
            </p:pic>
            <p:pic>
              <p:nvPicPr>
                <p:cNvPr id="180" name="グラフィックス 179">
                  <a:extLst>
                    <a:ext uri="{FF2B5EF4-FFF2-40B4-BE49-F238E27FC236}">
                      <a16:creationId xmlns:a16="http://schemas.microsoft.com/office/drawing/2014/main" id="{56985889-2B12-4705-BF63-5091B84E53D8}"/>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170452" y="4856223"/>
                  <a:ext cx="203246" cy="547879"/>
                </a:xfrm>
                <a:prstGeom prst="rect">
                  <a:avLst/>
                </a:prstGeom>
              </p:spPr>
            </p:pic>
            <p:pic>
              <p:nvPicPr>
                <p:cNvPr id="181" name="グラフィックス 180">
                  <a:extLst>
                    <a:ext uri="{FF2B5EF4-FFF2-40B4-BE49-F238E27FC236}">
                      <a16:creationId xmlns:a16="http://schemas.microsoft.com/office/drawing/2014/main" id="{501F52B8-5313-41CC-9147-3A254DA3F176}"/>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263702" y="5037141"/>
                  <a:ext cx="203246" cy="547879"/>
                </a:xfrm>
                <a:prstGeom prst="rect">
                  <a:avLst/>
                </a:prstGeom>
              </p:spPr>
            </p:pic>
            <p:pic>
              <p:nvPicPr>
                <p:cNvPr id="182" name="グラフィックス 181">
                  <a:extLst>
                    <a:ext uri="{FF2B5EF4-FFF2-40B4-BE49-F238E27FC236}">
                      <a16:creationId xmlns:a16="http://schemas.microsoft.com/office/drawing/2014/main" id="{2D481676-7EBA-4D7B-9E99-0E2804AF5F46}"/>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356952" y="5218059"/>
                  <a:ext cx="203246" cy="547879"/>
                </a:xfrm>
                <a:prstGeom prst="rect">
                  <a:avLst/>
                </a:prstGeom>
              </p:spPr>
            </p:pic>
            <p:pic>
              <p:nvPicPr>
                <p:cNvPr id="183" name="グラフィックス 182">
                  <a:extLst>
                    <a:ext uri="{FF2B5EF4-FFF2-40B4-BE49-F238E27FC236}">
                      <a16:creationId xmlns:a16="http://schemas.microsoft.com/office/drawing/2014/main" id="{F167B5EC-850F-45DC-8AB5-221D5C6D6727}"/>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450202" y="5398977"/>
                  <a:ext cx="203246" cy="547879"/>
                </a:xfrm>
                <a:prstGeom prst="rect">
                  <a:avLst/>
                </a:prstGeom>
              </p:spPr>
            </p:pic>
            <p:pic>
              <p:nvPicPr>
                <p:cNvPr id="184" name="グラフィックス 183">
                  <a:extLst>
                    <a:ext uri="{FF2B5EF4-FFF2-40B4-BE49-F238E27FC236}">
                      <a16:creationId xmlns:a16="http://schemas.microsoft.com/office/drawing/2014/main" id="{8F4246EE-DFE5-49F3-8E9C-4168E15FAD93}"/>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543452" y="5579895"/>
                  <a:ext cx="203246" cy="547879"/>
                </a:xfrm>
                <a:prstGeom prst="rect">
                  <a:avLst/>
                </a:prstGeom>
              </p:spPr>
            </p:pic>
            <p:pic>
              <p:nvPicPr>
                <p:cNvPr id="185" name="グラフィックス 184">
                  <a:extLst>
                    <a:ext uri="{FF2B5EF4-FFF2-40B4-BE49-F238E27FC236}">
                      <a16:creationId xmlns:a16="http://schemas.microsoft.com/office/drawing/2014/main" id="{9E94B7EE-A9D9-44CE-8154-2FAF7EAD2371}"/>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636702" y="5760813"/>
                  <a:ext cx="203246" cy="547879"/>
                </a:xfrm>
                <a:prstGeom prst="rect">
                  <a:avLst/>
                </a:prstGeom>
              </p:spPr>
            </p:pic>
            <p:pic>
              <p:nvPicPr>
                <p:cNvPr id="186" name="グラフィックス 185">
                  <a:extLst>
                    <a:ext uri="{FF2B5EF4-FFF2-40B4-BE49-F238E27FC236}">
                      <a16:creationId xmlns:a16="http://schemas.microsoft.com/office/drawing/2014/main" id="{F4A9CD53-FB11-43F3-AFBA-B437FD942969}"/>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729957" y="5941731"/>
                  <a:ext cx="203420" cy="547879"/>
                </a:xfrm>
                <a:prstGeom prst="rect">
                  <a:avLst/>
                </a:prstGeom>
              </p:spPr>
            </p:pic>
          </p:grpSp>
          <p:grpSp>
            <p:nvGrpSpPr>
              <p:cNvPr id="156" name="グループ化 155">
                <a:extLst>
                  <a:ext uri="{FF2B5EF4-FFF2-40B4-BE49-F238E27FC236}">
                    <a16:creationId xmlns:a16="http://schemas.microsoft.com/office/drawing/2014/main" id="{8ACC33F1-9C93-457F-AB2C-91128DC0E335}"/>
                  </a:ext>
                </a:extLst>
              </p:cNvPr>
              <p:cNvGrpSpPr/>
              <p:nvPr/>
            </p:nvGrpSpPr>
            <p:grpSpPr>
              <a:xfrm>
                <a:off x="1237862" y="3408878"/>
                <a:ext cx="1508925" cy="3080731"/>
                <a:chOff x="1424452" y="3408879"/>
                <a:chExt cx="1508925" cy="3080731"/>
              </a:xfrm>
            </p:grpSpPr>
            <p:pic>
              <p:nvPicPr>
                <p:cNvPr id="157" name="グラフィックス 156">
                  <a:extLst>
                    <a:ext uri="{FF2B5EF4-FFF2-40B4-BE49-F238E27FC236}">
                      <a16:creationId xmlns:a16="http://schemas.microsoft.com/office/drawing/2014/main" id="{8ADF4318-0D04-4DDD-943C-85C2899A1FA3}"/>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424452" y="3408879"/>
                  <a:ext cx="203246" cy="547879"/>
                </a:xfrm>
                <a:prstGeom prst="rect">
                  <a:avLst/>
                </a:prstGeom>
              </p:spPr>
            </p:pic>
            <p:pic>
              <p:nvPicPr>
                <p:cNvPr id="158" name="グラフィックス 157">
                  <a:extLst>
                    <a:ext uri="{FF2B5EF4-FFF2-40B4-BE49-F238E27FC236}">
                      <a16:creationId xmlns:a16="http://schemas.microsoft.com/office/drawing/2014/main" id="{F06D9779-A74F-4EEC-AC6F-8332DD140A73}"/>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517702" y="3589797"/>
                  <a:ext cx="203246" cy="547879"/>
                </a:xfrm>
                <a:prstGeom prst="rect">
                  <a:avLst/>
                </a:prstGeom>
              </p:spPr>
            </p:pic>
            <p:pic>
              <p:nvPicPr>
                <p:cNvPr id="159" name="グラフィックス 158">
                  <a:extLst>
                    <a:ext uri="{FF2B5EF4-FFF2-40B4-BE49-F238E27FC236}">
                      <a16:creationId xmlns:a16="http://schemas.microsoft.com/office/drawing/2014/main" id="{5FC82143-A353-4B05-A760-332B7C60A04B}"/>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610952" y="3770715"/>
                  <a:ext cx="203246" cy="547879"/>
                </a:xfrm>
                <a:prstGeom prst="rect">
                  <a:avLst/>
                </a:prstGeom>
              </p:spPr>
            </p:pic>
            <p:pic>
              <p:nvPicPr>
                <p:cNvPr id="160" name="グラフィックス 159">
                  <a:extLst>
                    <a:ext uri="{FF2B5EF4-FFF2-40B4-BE49-F238E27FC236}">
                      <a16:creationId xmlns:a16="http://schemas.microsoft.com/office/drawing/2014/main" id="{F4E2B3E9-0BF7-4219-8BB2-E03984B61DA6}"/>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704202" y="3951633"/>
                  <a:ext cx="203246" cy="547879"/>
                </a:xfrm>
                <a:prstGeom prst="rect">
                  <a:avLst/>
                </a:prstGeom>
              </p:spPr>
            </p:pic>
            <p:pic>
              <p:nvPicPr>
                <p:cNvPr id="161" name="グラフィックス 160">
                  <a:extLst>
                    <a:ext uri="{FF2B5EF4-FFF2-40B4-BE49-F238E27FC236}">
                      <a16:creationId xmlns:a16="http://schemas.microsoft.com/office/drawing/2014/main" id="{A99EEFDF-8714-4C4A-9F5B-DCD892908268}"/>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797452" y="4132551"/>
                  <a:ext cx="203246" cy="547879"/>
                </a:xfrm>
                <a:prstGeom prst="rect">
                  <a:avLst/>
                </a:prstGeom>
              </p:spPr>
            </p:pic>
            <p:pic>
              <p:nvPicPr>
                <p:cNvPr id="162" name="グラフィックス 161">
                  <a:extLst>
                    <a:ext uri="{FF2B5EF4-FFF2-40B4-BE49-F238E27FC236}">
                      <a16:creationId xmlns:a16="http://schemas.microsoft.com/office/drawing/2014/main" id="{F46381C9-B714-4346-8C6B-7AE69A58B5FF}"/>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890702" y="4313469"/>
                  <a:ext cx="203246" cy="547879"/>
                </a:xfrm>
                <a:prstGeom prst="rect">
                  <a:avLst/>
                </a:prstGeom>
              </p:spPr>
            </p:pic>
            <p:pic>
              <p:nvPicPr>
                <p:cNvPr id="163" name="グラフィックス 162">
                  <a:extLst>
                    <a:ext uri="{FF2B5EF4-FFF2-40B4-BE49-F238E27FC236}">
                      <a16:creationId xmlns:a16="http://schemas.microsoft.com/office/drawing/2014/main" id="{00795E43-4F9A-44EC-85EE-2B1ED2318291}"/>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983952" y="4494387"/>
                  <a:ext cx="203246" cy="547879"/>
                </a:xfrm>
                <a:prstGeom prst="rect">
                  <a:avLst/>
                </a:prstGeom>
              </p:spPr>
            </p:pic>
            <p:pic>
              <p:nvPicPr>
                <p:cNvPr id="164" name="グラフィックス 163">
                  <a:extLst>
                    <a:ext uri="{FF2B5EF4-FFF2-40B4-BE49-F238E27FC236}">
                      <a16:creationId xmlns:a16="http://schemas.microsoft.com/office/drawing/2014/main" id="{D070940E-50F1-4DD1-8193-55D3D47554CB}"/>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077202" y="4675305"/>
                  <a:ext cx="203246" cy="547879"/>
                </a:xfrm>
                <a:prstGeom prst="rect">
                  <a:avLst/>
                </a:prstGeom>
              </p:spPr>
            </p:pic>
            <p:pic>
              <p:nvPicPr>
                <p:cNvPr id="165" name="グラフィックス 164">
                  <a:extLst>
                    <a:ext uri="{FF2B5EF4-FFF2-40B4-BE49-F238E27FC236}">
                      <a16:creationId xmlns:a16="http://schemas.microsoft.com/office/drawing/2014/main" id="{B01FEB69-A64C-4FFF-97C9-7887A75307A2}"/>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170452" y="4856223"/>
                  <a:ext cx="203246" cy="547879"/>
                </a:xfrm>
                <a:prstGeom prst="rect">
                  <a:avLst/>
                </a:prstGeom>
              </p:spPr>
            </p:pic>
            <p:pic>
              <p:nvPicPr>
                <p:cNvPr id="166" name="グラフィックス 165">
                  <a:extLst>
                    <a:ext uri="{FF2B5EF4-FFF2-40B4-BE49-F238E27FC236}">
                      <a16:creationId xmlns:a16="http://schemas.microsoft.com/office/drawing/2014/main" id="{0F44A9CF-2DEE-427B-932F-2FDD67AF68A0}"/>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263702" y="5037141"/>
                  <a:ext cx="203246" cy="547879"/>
                </a:xfrm>
                <a:prstGeom prst="rect">
                  <a:avLst/>
                </a:prstGeom>
              </p:spPr>
            </p:pic>
            <p:pic>
              <p:nvPicPr>
                <p:cNvPr id="167" name="グラフィックス 166">
                  <a:extLst>
                    <a:ext uri="{FF2B5EF4-FFF2-40B4-BE49-F238E27FC236}">
                      <a16:creationId xmlns:a16="http://schemas.microsoft.com/office/drawing/2014/main" id="{FECF1832-E272-4DEE-85E0-209BE678DF23}"/>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356952" y="5218059"/>
                  <a:ext cx="203246" cy="547879"/>
                </a:xfrm>
                <a:prstGeom prst="rect">
                  <a:avLst/>
                </a:prstGeom>
              </p:spPr>
            </p:pic>
            <p:pic>
              <p:nvPicPr>
                <p:cNvPr id="168" name="グラフィックス 167">
                  <a:extLst>
                    <a:ext uri="{FF2B5EF4-FFF2-40B4-BE49-F238E27FC236}">
                      <a16:creationId xmlns:a16="http://schemas.microsoft.com/office/drawing/2014/main" id="{7E183F61-E69A-4D86-99B1-5D56769819D5}"/>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450202" y="5398977"/>
                  <a:ext cx="203246" cy="547879"/>
                </a:xfrm>
                <a:prstGeom prst="rect">
                  <a:avLst/>
                </a:prstGeom>
              </p:spPr>
            </p:pic>
            <p:pic>
              <p:nvPicPr>
                <p:cNvPr id="169" name="グラフィックス 168">
                  <a:extLst>
                    <a:ext uri="{FF2B5EF4-FFF2-40B4-BE49-F238E27FC236}">
                      <a16:creationId xmlns:a16="http://schemas.microsoft.com/office/drawing/2014/main" id="{CA12A9A4-F2BA-41DC-B487-D9FA5D300B77}"/>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543452" y="5579895"/>
                  <a:ext cx="203246" cy="547879"/>
                </a:xfrm>
                <a:prstGeom prst="rect">
                  <a:avLst/>
                </a:prstGeom>
              </p:spPr>
            </p:pic>
            <p:pic>
              <p:nvPicPr>
                <p:cNvPr id="170" name="グラフィックス 169">
                  <a:extLst>
                    <a:ext uri="{FF2B5EF4-FFF2-40B4-BE49-F238E27FC236}">
                      <a16:creationId xmlns:a16="http://schemas.microsoft.com/office/drawing/2014/main" id="{704B4248-54C9-47EF-A180-6712C91692C3}"/>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636702" y="5760813"/>
                  <a:ext cx="203246" cy="547879"/>
                </a:xfrm>
                <a:prstGeom prst="rect">
                  <a:avLst/>
                </a:prstGeom>
              </p:spPr>
            </p:pic>
            <p:pic>
              <p:nvPicPr>
                <p:cNvPr id="171" name="グラフィックス 170">
                  <a:extLst>
                    <a:ext uri="{FF2B5EF4-FFF2-40B4-BE49-F238E27FC236}">
                      <a16:creationId xmlns:a16="http://schemas.microsoft.com/office/drawing/2014/main" id="{1ACF7D8B-AFE0-4050-920A-E21472F8A854}"/>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729957" y="5941731"/>
                  <a:ext cx="203420" cy="547879"/>
                </a:xfrm>
                <a:prstGeom prst="rect">
                  <a:avLst/>
                </a:prstGeom>
              </p:spPr>
            </p:pic>
          </p:grpSp>
        </p:grpSp>
        <p:grpSp>
          <p:nvGrpSpPr>
            <p:cNvPr id="25" name="グループ化 24">
              <a:extLst>
                <a:ext uri="{FF2B5EF4-FFF2-40B4-BE49-F238E27FC236}">
                  <a16:creationId xmlns:a16="http://schemas.microsoft.com/office/drawing/2014/main" id="{751ED1E9-89AF-4C65-A30A-77BBFFBC5090}"/>
                </a:ext>
              </a:extLst>
            </p:cNvPr>
            <p:cNvGrpSpPr/>
            <p:nvPr/>
          </p:nvGrpSpPr>
          <p:grpSpPr>
            <a:xfrm>
              <a:off x="4453505" y="3374685"/>
              <a:ext cx="1695515" cy="3080732"/>
              <a:chOff x="1237862" y="3408878"/>
              <a:chExt cx="1695515" cy="3080732"/>
            </a:xfrm>
          </p:grpSpPr>
          <p:grpSp>
            <p:nvGrpSpPr>
              <p:cNvPr id="123" name="グループ化 122">
                <a:extLst>
                  <a:ext uri="{FF2B5EF4-FFF2-40B4-BE49-F238E27FC236}">
                    <a16:creationId xmlns:a16="http://schemas.microsoft.com/office/drawing/2014/main" id="{9F79B8A0-2364-4440-B0AF-F12A3C81CD25}"/>
                  </a:ext>
                </a:extLst>
              </p:cNvPr>
              <p:cNvGrpSpPr/>
              <p:nvPr/>
            </p:nvGrpSpPr>
            <p:grpSpPr>
              <a:xfrm>
                <a:off x="1424452" y="3408879"/>
                <a:ext cx="1508925" cy="3080731"/>
                <a:chOff x="1424452" y="3408879"/>
                <a:chExt cx="1508925" cy="3080731"/>
              </a:xfrm>
            </p:grpSpPr>
            <p:pic>
              <p:nvPicPr>
                <p:cNvPr id="140" name="グラフィックス 139">
                  <a:extLst>
                    <a:ext uri="{FF2B5EF4-FFF2-40B4-BE49-F238E27FC236}">
                      <a16:creationId xmlns:a16="http://schemas.microsoft.com/office/drawing/2014/main" id="{39BA6D94-046F-4FF5-A0BC-2E7B9D23BABE}"/>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424452" y="3408879"/>
                  <a:ext cx="203246" cy="547879"/>
                </a:xfrm>
                <a:prstGeom prst="rect">
                  <a:avLst/>
                </a:prstGeom>
              </p:spPr>
            </p:pic>
            <p:pic>
              <p:nvPicPr>
                <p:cNvPr id="141" name="グラフィックス 140">
                  <a:extLst>
                    <a:ext uri="{FF2B5EF4-FFF2-40B4-BE49-F238E27FC236}">
                      <a16:creationId xmlns:a16="http://schemas.microsoft.com/office/drawing/2014/main" id="{E0122D90-D300-4817-814E-E34E81BB9B41}"/>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517702" y="3589797"/>
                  <a:ext cx="203246" cy="547879"/>
                </a:xfrm>
                <a:prstGeom prst="rect">
                  <a:avLst/>
                </a:prstGeom>
              </p:spPr>
            </p:pic>
            <p:pic>
              <p:nvPicPr>
                <p:cNvPr id="142" name="グラフィックス 141">
                  <a:extLst>
                    <a:ext uri="{FF2B5EF4-FFF2-40B4-BE49-F238E27FC236}">
                      <a16:creationId xmlns:a16="http://schemas.microsoft.com/office/drawing/2014/main" id="{BA2566C4-EA82-49A0-A417-4612DC1E15DC}"/>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610952" y="3770715"/>
                  <a:ext cx="203246" cy="547879"/>
                </a:xfrm>
                <a:prstGeom prst="rect">
                  <a:avLst/>
                </a:prstGeom>
              </p:spPr>
            </p:pic>
            <p:pic>
              <p:nvPicPr>
                <p:cNvPr id="143" name="グラフィックス 142">
                  <a:extLst>
                    <a:ext uri="{FF2B5EF4-FFF2-40B4-BE49-F238E27FC236}">
                      <a16:creationId xmlns:a16="http://schemas.microsoft.com/office/drawing/2014/main" id="{912FE362-BE8B-433E-AF40-0513CBCEC70A}"/>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704202" y="3951633"/>
                  <a:ext cx="203246" cy="547879"/>
                </a:xfrm>
                <a:prstGeom prst="rect">
                  <a:avLst/>
                </a:prstGeom>
              </p:spPr>
            </p:pic>
            <p:pic>
              <p:nvPicPr>
                <p:cNvPr id="144" name="グラフィックス 143">
                  <a:extLst>
                    <a:ext uri="{FF2B5EF4-FFF2-40B4-BE49-F238E27FC236}">
                      <a16:creationId xmlns:a16="http://schemas.microsoft.com/office/drawing/2014/main" id="{A9A8E031-CEA7-480E-B819-1066FC219210}"/>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797452" y="4132551"/>
                  <a:ext cx="203246" cy="547879"/>
                </a:xfrm>
                <a:prstGeom prst="rect">
                  <a:avLst/>
                </a:prstGeom>
              </p:spPr>
            </p:pic>
            <p:pic>
              <p:nvPicPr>
                <p:cNvPr id="145" name="グラフィックス 144">
                  <a:extLst>
                    <a:ext uri="{FF2B5EF4-FFF2-40B4-BE49-F238E27FC236}">
                      <a16:creationId xmlns:a16="http://schemas.microsoft.com/office/drawing/2014/main" id="{604FFB3C-09CB-488F-A57E-9FA1A39805F6}"/>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890702" y="4313469"/>
                  <a:ext cx="203246" cy="547879"/>
                </a:xfrm>
                <a:prstGeom prst="rect">
                  <a:avLst/>
                </a:prstGeom>
              </p:spPr>
            </p:pic>
            <p:pic>
              <p:nvPicPr>
                <p:cNvPr id="146" name="グラフィックス 145">
                  <a:extLst>
                    <a:ext uri="{FF2B5EF4-FFF2-40B4-BE49-F238E27FC236}">
                      <a16:creationId xmlns:a16="http://schemas.microsoft.com/office/drawing/2014/main" id="{17D206DF-D357-404F-995D-4B02A6829B2A}"/>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983952" y="4494387"/>
                  <a:ext cx="203246" cy="547879"/>
                </a:xfrm>
                <a:prstGeom prst="rect">
                  <a:avLst/>
                </a:prstGeom>
              </p:spPr>
            </p:pic>
            <p:pic>
              <p:nvPicPr>
                <p:cNvPr id="147" name="グラフィックス 146">
                  <a:extLst>
                    <a:ext uri="{FF2B5EF4-FFF2-40B4-BE49-F238E27FC236}">
                      <a16:creationId xmlns:a16="http://schemas.microsoft.com/office/drawing/2014/main" id="{7D809716-54B6-4FDC-932E-5E6B9C369217}"/>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077202" y="4675305"/>
                  <a:ext cx="203246" cy="547879"/>
                </a:xfrm>
                <a:prstGeom prst="rect">
                  <a:avLst/>
                </a:prstGeom>
              </p:spPr>
            </p:pic>
            <p:pic>
              <p:nvPicPr>
                <p:cNvPr id="148" name="グラフィックス 147">
                  <a:extLst>
                    <a:ext uri="{FF2B5EF4-FFF2-40B4-BE49-F238E27FC236}">
                      <a16:creationId xmlns:a16="http://schemas.microsoft.com/office/drawing/2014/main" id="{8B741370-D8A3-4CB7-9FB0-7D0AD9F7D2F5}"/>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170452" y="4856223"/>
                  <a:ext cx="203246" cy="547879"/>
                </a:xfrm>
                <a:prstGeom prst="rect">
                  <a:avLst/>
                </a:prstGeom>
              </p:spPr>
            </p:pic>
            <p:pic>
              <p:nvPicPr>
                <p:cNvPr id="149" name="グラフィックス 148">
                  <a:extLst>
                    <a:ext uri="{FF2B5EF4-FFF2-40B4-BE49-F238E27FC236}">
                      <a16:creationId xmlns:a16="http://schemas.microsoft.com/office/drawing/2014/main" id="{E6B6BCCE-C31F-4728-9443-E9CEC722205D}"/>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263702" y="5037141"/>
                  <a:ext cx="203246" cy="547879"/>
                </a:xfrm>
                <a:prstGeom prst="rect">
                  <a:avLst/>
                </a:prstGeom>
              </p:spPr>
            </p:pic>
            <p:pic>
              <p:nvPicPr>
                <p:cNvPr id="150" name="グラフィックス 149">
                  <a:extLst>
                    <a:ext uri="{FF2B5EF4-FFF2-40B4-BE49-F238E27FC236}">
                      <a16:creationId xmlns:a16="http://schemas.microsoft.com/office/drawing/2014/main" id="{BC883541-54DC-4C47-8248-B753781F4D67}"/>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356952" y="5218059"/>
                  <a:ext cx="203246" cy="547879"/>
                </a:xfrm>
                <a:prstGeom prst="rect">
                  <a:avLst/>
                </a:prstGeom>
              </p:spPr>
            </p:pic>
            <p:pic>
              <p:nvPicPr>
                <p:cNvPr id="151" name="グラフィックス 150">
                  <a:extLst>
                    <a:ext uri="{FF2B5EF4-FFF2-40B4-BE49-F238E27FC236}">
                      <a16:creationId xmlns:a16="http://schemas.microsoft.com/office/drawing/2014/main" id="{78B02D6E-D18A-4F9C-9CDE-5012438360CB}"/>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450202" y="5398977"/>
                  <a:ext cx="203246" cy="547879"/>
                </a:xfrm>
                <a:prstGeom prst="rect">
                  <a:avLst/>
                </a:prstGeom>
              </p:spPr>
            </p:pic>
            <p:pic>
              <p:nvPicPr>
                <p:cNvPr id="152" name="グラフィックス 151">
                  <a:extLst>
                    <a:ext uri="{FF2B5EF4-FFF2-40B4-BE49-F238E27FC236}">
                      <a16:creationId xmlns:a16="http://schemas.microsoft.com/office/drawing/2014/main" id="{991DC944-74FB-4C42-95EB-ABAC0574DA54}"/>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543452" y="5579895"/>
                  <a:ext cx="203246" cy="547879"/>
                </a:xfrm>
                <a:prstGeom prst="rect">
                  <a:avLst/>
                </a:prstGeom>
              </p:spPr>
            </p:pic>
            <p:pic>
              <p:nvPicPr>
                <p:cNvPr id="153" name="グラフィックス 152">
                  <a:extLst>
                    <a:ext uri="{FF2B5EF4-FFF2-40B4-BE49-F238E27FC236}">
                      <a16:creationId xmlns:a16="http://schemas.microsoft.com/office/drawing/2014/main" id="{DC0AEA23-589D-46EB-B3DC-9B2FEF6D5796}"/>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636702" y="5760813"/>
                  <a:ext cx="203246" cy="547879"/>
                </a:xfrm>
                <a:prstGeom prst="rect">
                  <a:avLst/>
                </a:prstGeom>
              </p:spPr>
            </p:pic>
            <p:pic>
              <p:nvPicPr>
                <p:cNvPr id="154" name="グラフィックス 153">
                  <a:extLst>
                    <a:ext uri="{FF2B5EF4-FFF2-40B4-BE49-F238E27FC236}">
                      <a16:creationId xmlns:a16="http://schemas.microsoft.com/office/drawing/2014/main" id="{82CBECD9-BB8B-4378-912C-C08EC6C4291C}"/>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729957" y="5941731"/>
                  <a:ext cx="203420" cy="547879"/>
                </a:xfrm>
                <a:prstGeom prst="rect">
                  <a:avLst/>
                </a:prstGeom>
              </p:spPr>
            </p:pic>
          </p:grpSp>
          <p:grpSp>
            <p:nvGrpSpPr>
              <p:cNvPr id="124" name="グループ化 123">
                <a:extLst>
                  <a:ext uri="{FF2B5EF4-FFF2-40B4-BE49-F238E27FC236}">
                    <a16:creationId xmlns:a16="http://schemas.microsoft.com/office/drawing/2014/main" id="{5F0BC3F6-C8C4-41EC-8D18-30F7B906BA02}"/>
                  </a:ext>
                </a:extLst>
              </p:cNvPr>
              <p:cNvGrpSpPr/>
              <p:nvPr/>
            </p:nvGrpSpPr>
            <p:grpSpPr>
              <a:xfrm>
                <a:off x="1237862" y="3408878"/>
                <a:ext cx="1508925" cy="3080731"/>
                <a:chOff x="1424452" y="3408879"/>
                <a:chExt cx="1508925" cy="3080731"/>
              </a:xfrm>
            </p:grpSpPr>
            <p:pic>
              <p:nvPicPr>
                <p:cNvPr id="125" name="グラフィックス 124">
                  <a:extLst>
                    <a:ext uri="{FF2B5EF4-FFF2-40B4-BE49-F238E27FC236}">
                      <a16:creationId xmlns:a16="http://schemas.microsoft.com/office/drawing/2014/main" id="{08995F33-9EA7-4D55-AA96-1EFA9D0E90B0}"/>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424452" y="3408879"/>
                  <a:ext cx="203246" cy="547879"/>
                </a:xfrm>
                <a:prstGeom prst="rect">
                  <a:avLst/>
                </a:prstGeom>
              </p:spPr>
            </p:pic>
            <p:pic>
              <p:nvPicPr>
                <p:cNvPr id="126" name="グラフィックス 125">
                  <a:extLst>
                    <a:ext uri="{FF2B5EF4-FFF2-40B4-BE49-F238E27FC236}">
                      <a16:creationId xmlns:a16="http://schemas.microsoft.com/office/drawing/2014/main" id="{E5A2C132-069E-4C54-9F5A-0EC3A958DD9B}"/>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517702" y="3589797"/>
                  <a:ext cx="203246" cy="547879"/>
                </a:xfrm>
                <a:prstGeom prst="rect">
                  <a:avLst/>
                </a:prstGeom>
              </p:spPr>
            </p:pic>
            <p:pic>
              <p:nvPicPr>
                <p:cNvPr id="127" name="グラフィックス 126">
                  <a:extLst>
                    <a:ext uri="{FF2B5EF4-FFF2-40B4-BE49-F238E27FC236}">
                      <a16:creationId xmlns:a16="http://schemas.microsoft.com/office/drawing/2014/main" id="{A2E546B7-1A4A-446E-BE8D-EC8F301573FE}"/>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610952" y="3770715"/>
                  <a:ext cx="203246" cy="547879"/>
                </a:xfrm>
                <a:prstGeom prst="rect">
                  <a:avLst/>
                </a:prstGeom>
              </p:spPr>
            </p:pic>
            <p:pic>
              <p:nvPicPr>
                <p:cNvPr id="128" name="グラフィックス 127">
                  <a:extLst>
                    <a:ext uri="{FF2B5EF4-FFF2-40B4-BE49-F238E27FC236}">
                      <a16:creationId xmlns:a16="http://schemas.microsoft.com/office/drawing/2014/main" id="{0C6A3E71-D54D-4A56-9409-A703408A0185}"/>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704202" y="3951633"/>
                  <a:ext cx="203246" cy="547879"/>
                </a:xfrm>
                <a:prstGeom prst="rect">
                  <a:avLst/>
                </a:prstGeom>
              </p:spPr>
            </p:pic>
            <p:pic>
              <p:nvPicPr>
                <p:cNvPr id="129" name="グラフィックス 128">
                  <a:extLst>
                    <a:ext uri="{FF2B5EF4-FFF2-40B4-BE49-F238E27FC236}">
                      <a16:creationId xmlns:a16="http://schemas.microsoft.com/office/drawing/2014/main" id="{73740F4B-4112-4438-B9E3-0319E73AE284}"/>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797452" y="4132551"/>
                  <a:ext cx="203246" cy="547879"/>
                </a:xfrm>
                <a:prstGeom prst="rect">
                  <a:avLst/>
                </a:prstGeom>
              </p:spPr>
            </p:pic>
            <p:pic>
              <p:nvPicPr>
                <p:cNvPr id="130" name="グラフィックス 129">
                  <a:extLst>
                    <a:ext uri="{FF2B5EF4-FFF2-40B4-BE49-F238E27FC236}">
                      <a16:creationId xmlns:a16="http://schemas.microsoft.com/office/drawing/2014/main" id="{E78D5D19-037D-427D-A9C6-09B4B463018B}"/>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890702" y="4313469"/>
                  <a:ext cx="203246" cy="547879"/>
                </a:xfrm>
                <a:prstGeom prst="rect">
                  <a:avLst/>
                </a:prstGeom>
              </p:spPr>
            </p:pic>
            <p:pic>
              <p:nvPicPr>
                <p:cNvPr id="131" name="グラフィックス 130">
                  <a:extLst>
                    <a:ext uri="{FF2B5EF4-FFF2-40B4-BE49-F238E27FC236}">
                      <a16:creationId xmlns:a16="http://schemas.microsoft.com/office/drawing/2014/main" id="{CBE830C6-0D31-4D21-BCE0-A69FBED4F536}"/>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983952" y="4494387"/>
                  <a:ext cx="203246" cy="547879"/>
                </a:xfrm>
                <a:prstGeom prst="rect">
                  <a:avLst/>
                </a:prstGeom>
              </p:spPr>
            </p:pic>
            <p:pic>
              <p:nvPicPr>
                <p:cNvPr id="132" name="グラフィックス 131">
                  <a:extLst>
                    <a:ext uri="{FF2B5EF4-FFF2-40B4-BE49-F238E27FC236}">
                      <a16:creationId xmlns:a16="http://schemas.microsoft.com/office/drawing/2014/main" id="{CE23A2D0-E1C9-4D07-95FE-01FC6B6EB70B}"/>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077202" y="4675305"/>
                  <a:ext cx="203246" cy="547879"/>
                </a:xfrm>
                <a:prstGeom prst="rect">
                  <a:avLst/>
                </a:prstGeom>
              </p:spPr>
            </p:pic>
            <p:pic>
              <p:nvPicPr>
                <p:cNvPr id="133" name="グラフィックス 132">
                  <a:extLst>
                    <a:ext uri="{FF2B5EF4-FFF2-40B4-BE49-F238E27FC236}">
                      <a16:creationId xmlns:a16="http://schemas.microsoft.com/office/drawing/2014/main" id="{AA6E115A-F7AD-4B13-A833-4EE0AE707F1D}"/>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170452" y="4856223"/>
                  <a:ext cx="203246" cy="547879"/>
                </a:xfrm>
                <a:prstGeom prst="rect">
                  <a:avLst/>
                </a:prstGeom>
              </p:spPr>
            </p:pic>
            <p:pic>
              <p:nvPicPr>
                <p:cNvPr id="134" name="グラフィックス 133">
                  <a:extLst>
                    <a:ext uri="{FF2B5EF4-FFF2-40B4-BE49-F238E27FC236}">
                      <a16:creationId xmlns:a16="http://schemas.microsoft.com/office/drawing/2014/main" id="{D24085AF-3DE6-4872-9D43-CE76A5610F60}"/>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263702" y="5037141"/>
                  <a:ext cx="203246" cy="547879"/>
                </a:xfrm>
                <a:prstGeom prst="rect">
                  <a:avLst/>
                </a:prstGeom>
              </p:spPr>
            </p:pic>
            <p:pic>
              <p:nvPicPr>
                <p:cNvPr id="135" name="グラフィックス 134">
                  <a:extLst>
                    <a:ext uri="{FF2B5EF4-FFF2-40B4-BE49-F238E27FC236}">
                      <a16:creationId xmlns:a16="http://schemas.microsoft.com/office/drawing/2014/main" id="{A4549D2A-2994-4BC7-8E0F-7FB0304129ED}"/>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356952" y="5218059"/>
                  <a:ext cx="203246" cy="547879"/>
                </a:xfrm>
                <a:prstGeom prst="rect">
                  <a:avLst/>
                </a:prstGeom>
              </p:spPr>
            </p:pic>
            <p:pic>
              <p:nvPicPr>
                <p:cNvPr id="136" name="グラフィックス 135">
                  <a:extLst>
                    <a:ext uri="{FF2B5EF4-FFF2-40B4-BE49-F238E27FC236}">
                      <a16:creationId xmlns:a16="http://schemas.microsoft.com/office/drawing/2014/main" id="{7CD985CC-7C6A-430E-9DA3-C228597B5CA6}"/>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450202" y="5398977"/>
                  <a:ext cx="203246" cy="547879"/>
                </a:xfrm>
                <a:prstGeom prst="rect">
                  <a:avLst/>
                </a:prstGeom>
              </p:spPr>
            </p:pic>
            <p:pic>
              <p:nvPicPr>
                <p:cNvPr id="137" name="グラフィックス 136">
                  <a:extLst>
                    <a:ext uri="{FF2B5EF4-FFF2-40B4-BE49-F238E27FC236}">
                      <a16:creationId xmlns:a16="http://schemas.microsoft.com/office/drawing/2014/main" id="{20E574C6-B531-47E6-B187-39F4F9D5D975}"/>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543452" y="5579895"/>
                  <a:ext cx="203246" cy="547879"/>
                </a:xfrm>
                <a:prstGeom prst="rect">
                  <a:avLst/>
                </a:prstGeom>
              </p:spPr>
            </p:pic>
            <p:pic>
              <p:nvPicPr>
                <p:cNvPr id="138" name="グラフィックス 137">
                  <a:extLst>
                    <a:ext uri="{FF2B5EF4-FFF2-40B4-BE49-F238E27FC236}">
                      <a16:creationId xmlns:a16="http://schemas.microsoft.com/office/drawing/2014/main" id="{3BB220AB-76AC-42AA-9159-B80FEB83ABEF}"/>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636702" y="5760813"/>
                  <a:ext cx="203246" cy="547879"/>
                </a:xfrm>
                <a:prstGeom prst="rect">
                  <a:avLst/>
                </a:prstGeom>
              </p:spPr>
            </p:pic>
            <p:pic>
              <p:nvPicPr>
                <p:cNvPr id="139" name="グラフィックス 138">
                  <a:extLst>
                    <a:ext uri="{FF2B5EF4-FFF2-40B4-BE49-F238E27FC236}">
                      <a16:creationId xmlns:a16="http://schemas.microsoft.com/office/drawing/2014/main" id="{B0DD1742-B8B7-4B0D-BF3F-76B2B87B8F05}"/>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729957" y="5941731"/>
                  <a:ext cx="203420" cy="547879"/>
                </a:xfrm>
                <a:prstGeom prst="rect">
                  <a:avLst/>
                </a:prstGeom>
              </p:spPr>
            </p:pic>
          </p:grpSp>
        </p:grpSp>
        <p:grpSp>
          <p:nvGrpSpPr>
            <p:cNvPr id="26" name="グループ化 25">
              <a:extLst>
                <a:ext uri="{FF2B5EF4-FFF2-40B4-BE49-F238E27FC236}">
                  <a16:creationId xmlns:a16="http://schemas.microsoft.com/office/drawing/2014/main" id="{D26C2633-BD77-47C7-9647-4151F10624EF}"/>
                </a:ext>
              </a:extLst>
            </p:cNvPr>
            <p:cNvGrpSpPr/>
            <p:nvPr/>
          </p:nvGrpSpPr>
          <p:grpSpPr>
            <a:xfrm>
              <a:off x="3920109" y="3374685"/>
              <a:ext cx="1695515" cy="3080732"/>
              <a:chOff x="1237862" y="3408878"/>
              <a:chExt cx="1695515" cy="3080732"/>
            </a:xfrm>
          </p:grpSpPr>
          <p:grpSp>
            <p:nvGrpSpPr>
              <p:cNvPr id="91" name="グループ化 90">
                <a:extLst>
                  <a:ext uri="{FF2B5EF4-FFF2-40B4-BE49-F238E27FC236}">
                    <a16:creationId xmlns:a16="http://schemas.microsoft.com/office/drawing/2014/main" id="{E125CDF0-6C80-4211-B4F5-931DA07D9523}"/>
                  </a:ext>
                </a:extLst>
              </p:cNvPr>
              <p:cNvGrpSpPr/>
              <p:nvPr/>
            </p:nvGrpSpPr>
            <p:grpSpPr>
              <a:xfrm>
                <a:off x="1424452" y="3408879"/>
                <a:ext cx="1508925" cy="3080731"/>
                <a:chOff x="1424452" y="3408879"/>
                <a:chExt cx="1508925" cy="3080731"/>
              </a:xfrm>
            </p:grpSpPr>
            <p:pic>
              <p:nvPicPr>
                <p:cNvPr id="108" name="グラフィックス 107">
                  <a:extLst>
                    <a:ext uri="{FF2B5EF4-FFF2-40B4-BE49-F238E27FC236}">
                      <a16:creationId xmlns:a16="http://schemas.microsoft.com/office/drawing/2014/main" id="{43BA3A33-1C88-484F-B393-A07D18FE2D6D}"/>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424452" y="3408879"/>
                  <a:ext cx="203246" cy="547879"/>
                </a:xfrm>
                <a:prstGeom prst="rect">
                  <a:avLst/>
                </a:prstGeom>
              </p:spPr>
            </p:pic>
            <p:pic>
              <p:nvPicPr>
                <p:cNvPr id="109" name="グラフィックス 108">
                  <a:extLst>
                    <a:ext uri="{FF2B5EF4-FFF2-40B4-BE49-F238E27FC236}">
                      <a16:creationId xmlns:a16="http://schemas.microsoft.com/office/drawing/2014/main" id="{A9CE9B26-4470-4E64-9E19-4BD33770E88B}"/>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517702" y="3589797"/>
                  <a:ext cx="203246" cy="547879"/>
                </a:xfrm>
                <a:prstGeom prst="rect">
                  <a:avLst/>
                </a:prstGeom>
              </p:spPr>
            </p:pic>
            <p:pic>
              <p:nvPicPr>
                <p:cNvPr id="110" name="グラフィックス 109">
                  <a:extLst>
                    <a:ext uri="{FF2B5EF4-FFF2-40B4-BE49-F238E27FC236}">
                      <a16:creationId xmlns:a16="http://schemas.microsoft.com/office/drawing/2014/main" id="{648A26E3-6D1E-4C53-AF3A-2C426BE721C9}"/>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610952" y="3770715"/>
                  <a:ext cx="203246" cy="547879"/>
                </a:xfrm>
                <a:prstGeom prst="rect">
                  <a:avLst/>
                </a:prstGeom>
              </p:spPr>
            </p:pic>
            <p:pic>
              <p:nvPicPr>
                <p:cNvPr id="111" name="グラフィックス 110">
                  <a:extLst>
                    <a:ext uri="{FF2B5EF4-FFF2-40B4-BE49-F238E27FC236}">
                      <a16:creationId xmlns:a16="http://schemas.microsoft.com/office/drawing/2014/main" id="{118F9326-1EB7-4705-8117-A8B14F56B4F0}"/>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704202" y="3951633"/>
                  <a:ext cx="203246" cy="547879"/>
                </a:xfrm>
                <a:prstGeom prst="rect">
                  <a:avLst/>
                </a:prstGeom>
              </p:spPr>
            </p:pic>
            <p:pic>
              <p:nvPicPr>
                <p:cNvPr id="112" name="グラフィックス 111">
                  <a:extLst>
                    <a:ext uri="{FF2B5EF4-FFF2-40B4-BE49-F238E27FC236}">
                      <a16:creationId xmlns:a16="http://schemas.microsoft.com/office/drawing/2014/main" id="{10B29CEA-7655-49C7-ACBA-8C7813087C07}"/>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797452" y="4132551"/>
                  <a:ext cx="203246" cy="547879"/>
                </a:xfrm>
                <a:prstGeom prst="rect">
                  <a:avLst/>
                </a:prstGeom>
              </p:spPr>
            </p:pic>
            <p:pic>
              <p:nvPicPr>
                <p:cNvPr id="113" name="グラフィックス 112">
                  <a:extLst>
                    <a:ext uri="{FF2B5EF4-FFF2-40B4-BE49-F238E27FC236}">
                      <a16:creationId xmlns:a16="http://schemas.microsoft.com/office/drawing/2014/main" id="{83B7BBCE-6ED8-43B9-84A3-894BA60528B6}"/>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890702" y="4313469"/>
                  <a:ext cx="203246" cy="547879"/>
                </a:xfrm>
                <a:prstGeom prst="rect">
                  <a:avLst/>
                </a:prstGeom>
              </p:spPr>
            </p:pic>
            <p:pic>
              <p:nvPicPr>
                <p:cNvPr id="114" name="グラフィックス 113">
                  <a:extLst>
                    <a:ext uri="{FF2B5EF4-FFF2-40B4-BE49-F238E27FC236}">
                      <a16:creationId xmlns:a16="http://schemas.microsoft.com/office/drawing/2014/main" id="{65BEDDDF-09A3-4070-AD48-C9F8DA35FF25}"/>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983952" y="4494387"/>
                  <a:ext cx="203246" cy="547879"/>
                </a:xfrm>
                <a:prstGeom prst="rect">
                  <a:avLst/>
                </a:prstGeom>
              </p:spPr>
            </p:pic>
            <p:pic>
              <p:nvPicPr>
                <p:cNvPr id="115" name="グラフィックス 114">
                  <a:extLst>
                    <a:ext uri="{FF2B5EF4-FFF2-40B4-BE49-F238E27FC236}">
                      <a16:creationId xmlns:a16="http://schemas.microsoft.com/office/drawing/2014/main" id="{A03BB7E8-E1C5-41B6-846C-C92348F10F8C}"/>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077202" y="4675305"/>
                  <a:ext cx="203246" cy="547879"/>
                </a:xfrm>
                <a:prstGeom prst="rect">
                  <a:avLst/>
                </a:prstGeom>
              </p:spPr>
            </p:pic>
            <p:pic>
              <p:nvPicPr>
                <p:cNvPr id="116" name="グラフィックス 115">
                  <a:extLst>
                    <a:ext uri="{FF2B5EF4-FFF2-40B4-BE49-F238E27FC236}">
                      <a16:creationId xmlns:a16="http://schemas.microsoft.com/office/drawing/2014/main" id="{565D4D08-C078-4AC9-9E21-9B1F31EAB5B7}"/>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170452" y="4856223"/>
                  <a:ext cx="203246" cy="547879"/>
                </a:xfrm>
                <a:prstGeom prst="rect">
                  <a:avLst/>
                </a:prstGeom>
              </p:spPr>
            </p:pic>
            <p:pic>
              <p:nvPicPr>
                <p:cNvPr id="117" name="グラフィックス 116">
                  <a:extLst>
                    <a:ext uri="{FF2B5EF4-FFF2-40B4-BE49-F238E27FC236}">
                      <a16:creationId xmlns:a16="http://schemas.microsoft.com/office/drawing/2014/main" id="{7C4D853F-3F24-4F75-87DF-30C37E8D5B70}"/>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263702" y="5037141"/>
                  <a:ext cx="203246" cy="547879"/>
                </a:xfrm>
                <a:prstGeom prst="rect">
                  <a:avLst/>
                </a:prstGeom>
              </p:spPr>
            </p:pic>
            <p:pic>
              <p:nvPicPr>
                <p:cNvPr id="118" name="グラフィックス 117">
                  <a:extLst>
                    <a:ext uri="{FF2B5EF4-FFF2-40B4-BE49-F238E27FC236}">
                      <a16:creationId xmlns:a16="http://schemas.microsoft.com/office/drawing/2014/main" id="{208DE746-5BE5-4F58-BD44-32CAE87A646A}"/>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356952" y="5218059"/>
                  <a:ext cx="203246" cy="547879"/>
                </a:xfrm>
                <a:prstGeom prst="rect">
                  <a:avLst/>
                </a:prstGeom>
              </p:spPr>
            </p:pic>
            <p:pic>
              <p:nvPicPr>
                <p:cNvPr id="119" name="グラフィックス 118">
                  <a:extLst>
                    <a:ext uri="{FF2B5EF4-FFF2-40B4-BE49-F238E27FC236}">
                      <a16:creationId xmlns:a16="http://schemas.microsoft.com/office/drawing/2014/main" id="{443042AD-961F-4B20-A7D9-519FD11CBDC9}"/>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450202" y="5398977"/>
                  <a:ext cx="203246" cy="547879"/>
                </a:xfrm>
                <a:prstGeom prst="rect">
                  <a:avLst/>
                </a:prstGeom>
              </p:spPr>
            </p:pic>
            <p:pic>
              <p:nvPicPr>
                <p:cNvPr id="120" name="グラフィックス 119">
                  <a:extLst>
                    <a:ext uri="{FF2B5EF4-FFF2-40B4-BE49-F238E27FC236}">
                      <a16:creationId xmlns:a16="http://schemas.microsoft.com/office/drawing/2014/main" id="{CBD7D396-6F2D-46E1-9CD4-60819D98282D}"/>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543452" y="5579895"/>
                  <a:ext cx="203246" cy="547879"/>
                </a:xfrm>
                <a:prstGeom prst="rect">
                  <a:avLst/>
                </a:prstGeom>
              </p:spPr>
            </p:pic>
            <p:pic>
              <p:nvPicPr>
                <p:cNvPr id="121" name="グラフィックス 120">
                  <a:extLst>
                    <a:ext uri="{FF2B5EF4-FFF2-40B4-BE49-F238E27FC236}">
                      <a16:creationId xmlns:a16="http://schemas.microsoft.com/office/drawing/2014/main" id="{180093AC-5123-4774-A3E0-E86D4C0E4627}"/>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636702" y="5760813"/>
                  <a:ext cx="203246" cy="547879"/>
                </a:xfrm>
                <a:prstGeom prst="rect">
                  <a:avLst/>
                </a:prstGeom>
              </p:spPr>
            </p:pic>
            <p:pic>
              <p:nvPicPr>
                <p:cNvPr id="122" name="グラフィックス 121">
                  <a:extLst>
                    <a:ext uri="{FF2B5EF4-FFF2-40B4-BE49-F238E27FC236}">
                      <a16:creationId xmlns:a16="http://schemas.microsoft.com/office/drawing/2014/main" id="{D31D51E8-C970-407D-A378-025D5A842E49}"/>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729957" y="5941731"/>
                  <a:ext cx="203420" cy="547879"/>
                </a:xfrm>
                <a:prstGeom prst="rect">
                  <a:avLst/>
                </a:prstGeom>
              </p:spPr>
            </p:pic>
          </p:grpSp>
          <p:grpSp>
            <p:nvGrpSpPr>
              <p:cNvPr id="92" name="グループ化 91">
                <a:extLst>
                  <a:ext uri="{FF2B5EF4-FFF2-40B4-BE49-F238E27FC236}">
                    <a16:creationId xmlns:a16="http://schemas.microsoft.com/office/drawing/2014/main" id="{9BA5D96D-2A89-479C-ABB3-3D0A268A62E0}"/>
                  </a:ext>
                </a:extLst>
              </p:cNvPr>
              <p:cNvGrpSpPr/>
              <p:nvPr/>
            </p:nvGrpSpPr>
            <p:grpSpPr>
              <a:xfrm>
                <a:off x="1237862" y="3408878"/>
                <a:ext cx="1508925" cy="3080731"/>
                <a:chOff x="1424452" y="3408879"/>
                <a:chExt cx="1508925" cy="3080731"/>
              </a:xfrm>
            </p:grpSpPr>
            <p:pic>
              <p:nvPicPr>
                <p:cNvPr id="93" name="グラフィックス 92">
                  <a:extLst>
                    <a:ext uri="{FF2B5EF4-FFF2-40B4-BE49-F238E27FC236}">
                      <a16:creationId xmlns:a16="http://schemas.microsoft.com/office/drawing/2014/main" id="{7EB1489E-9FDD-4F1E-95E8-330DD1521E46}"/>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424452" y="3408879"/>
                  <a:ext cx="203246" cy="547879"/>
                </a:xfrm>
                <a:prstGeom prst="rect">
                  <a:avLst/>
                </a:prstGeom>
              </p:spPr>
            </p:pic>
            <p:pic>
              <p:nvPicPr>
                <p:cNvPr id="94" name="グラフィックス 93">
                  <a:extLst>
                    <a:ext uri="{FF2B5EF4-FFF2-40B4-BE49-F238E27FC236}">
                      <a16:creationId xmlns:a16="http://schemas.microsoft.com/office/drawing/2014/main" id="{026B9F82-A40A-46BC-BE4C-FBFF6F2E658F}"/>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517702" y="3589797"/>
                  <a:ext cx="203246" cy="547879"/>
                </a:xfrm>
                <a:prstGeom prst="rect">
                  <a:avLst/>
                </a:prstGeom>
              </p:spPr>
            </p:pic>
            <p:pic>
              <p:nvPicPr>
                <p:cNvPr id="95" name="グラフィックス 94">
                  <a:extLst>
                    <a:ext uri="{FF2B5EF4-FFF2-40B4-BE49-F238E27FC236}">
                      <a16:creationId xmlns:a16="http://schemas.microsoft.com/office/drawing/2014/main" id="{06C347CA-26A2-46AC-89C2-2D1E723D5B5F}"/>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610952" y="3770715"/>
                  <a:ext cx="203246" cy="547879"/>
                </a:xfrm>
                <a:prstGeom prst="rect">
                  <a:avLst/>
                </a:prstGeom>
              </p:spPr>
            </p:pic>
            <p:pic>
              <p:nvPicPr>
                <p:cNvPr id="96" name="グラフィックス 95">
                  <a:extLst>
                    <a:ext uri="{FF2B5EF4-FFF2-40B4-BE49-F238E27FC236}">
                      <a16:creationId xmlns:a16="http://schemas.microsoft.com/office/drawing/2014/main" id="{C2D7C989-237B-4F87-A5E9-63AE97BF39C9}"/>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704202" y="3951633"/>
                  <a:ext cx="203246" cy="547879"/>
                </a:xfrm>
                <a:prstGeom prst="rect">
                  <a:avLst/>
                </a:prstGeom>
              </p:spPr>
            </p:pic>
            <p:pic>
              <p:nvPicPr>
                <p:cNvPr id="97" name="グラフィックス 96">
                  <a:extLst>
                    <a:ext uri="{FF2B5EF4-FFF2-40B4-BE49-F238E27FC236}">
                      <a16:creationId xmlns:a16="http://schemas.microsoft.com/office/drawing/2014/main" id="{106402EC-EDEF-46FA-A01D-9EB2EF488022}"/>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797452" y="4132551"/>
                  <a:ext cx="203246" cy="547879"/>
                </a:xfrm>
                <a:prstGeom prst="rect">
                  <a:avLst/>
                </a:prstGeom>
              </p:spPr>
            </p:pic>
            <p:pic>
              <p:nvPicPr>
                <p:cNvPr id="98" name="グラフィックス 97">
                  <a:extLst>
                    <a:ext uri="{FF2B5EF4-FFF2-40B4-BE49-F238E27FC236}">
                      <a16:creationId xmlns:a16="http://schemas.microsoft.com/office/drawing/2014/main" id="{7BCF7CB4-9928-4C4A-BBF0-069CD7002D33}"/>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890702" y="4313469"/>
                  <a:ext cx="203246" cy="547879"/>
                </a:xfrm>
                <a:prstGeom prst="rect">
                  <a:avLst/>
                </a:prstGeom>
              </p:spPr>
            </p:pic>
            <p:pic>
              <p:nvPicPr>
                <p:cNvPr id="99" name="グラフィックス 98">
                  <a:extLst>
                    <a:ext uri="{FF2B5EF4-FFF2-40B4-BE49-F238E27FC236}">
                      <a16:creationId xmlns:a16="http://schemas.microsoft.com/office/drawing/2014/main" id="{F3E57AFC-E55D-48CE-9380-78E7AE804270}"/>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983952" y="4494387"/>
                  <a:ext cx="203246" cy="547879"/>
                </a:xfrm>
                <a:prstGeom prst="rect">
                  <a:avLst/>
                </a:prstGeom>
              </p:spPr>
            </p:pic>
            <p:pic>
              <p:nvPicPr>
                <p:cNvPr id="100" name="グラフィックス 99">
                  <a:extLst>
                    <a:ext uri="{FF2B5EF4-FFF2-40B4-BE49-F238E27FC236}">
                      <a16:creationId xmlns:a16="http://schemas.microsoft.com/office/drawing/2014/main" id="{A2AFCB10-2B02-4B28-8CC3-31952F983DFC}"/>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077202" y="4675305"/>
                  <a:ext cx="203246" cy="547879"/>
                </a:xfrm>
                <a:prstGeom prst="rect">
                  <a:avLst/>
                </a:prstGeom>
              </p:spPr>
            </p:pic>
            <p:pic>
              <p:nvPicPr>
                <p:cNvPr id="101" name="グラフィックス 100">
                  <a:extLst>
                    <a:ext uri="{FF2B5EF4-FFF2-40B4-BE49-F238E27FC236}">
                      <a16:creationId xmlns:a16="http://schemas.microsoft.com/office/drawing/2014/main" id="{45E0D794-9F54-482A-947E-C916B0FC9902}"/>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170452" y="4856223"/>
                  <a:ext cx="203246" cy="547879"/>
                </a:xfrm>
                <a:prstGeom prst="rect">
                  <a:avLst/>
                </a:prstGeom>
              </p:spPr>
            </p:pic>
            <p:pic>
              <p:nvPicPr>
                <p:cNvPr id="102" name="グラフィックス 101">
                  <a:extLst>
                    <a:ext uri="{FF2B5EF4-FFF2-40B4-BE49-F238E27FC236}">
                      <a16:creationId xmlns:a16="http://schemas.microsoft.com/office/drawing/2014/main" id="{C448AB02-AE41-4E08-A5A5-9320FF739A8E}"/>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263702" y="5037141"/>
                  <a:ext cx="203246" cy="547879"/>
                </a:xfrm>
                <a:prstGeom prst="rect">
                  <a:avLst/>
                </a:prstGeom>
              </p:spPr>
            </p:pic>
            <p:pic>
              <p:nvPicPr>
                <p:cNvPr id="103" name="グラフィックス 102">
                  <a:extLst>
                    <a:ext uri="{FF2B5EF4-FFF2-40B4-BE49-F238E27FC236}">
                      <a16:creationId xmlns:a16="http://schemas.microsoft.com/office/drawing/2014/main" id="{A121C5AB-847A-4CBA-BF92-3A2E9F124A70}"/>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356952" y="5218059"/>
                  <a:ext cx="203246" cy="547879"/>
                </a:xfrm>
                <a:prstGeom prst="rect">
                  <a:avLst/>
                </a:prstGeom>
              </p:spPr>
            </p:pic>
            <p:pic>
              <p:nvPicPr>
                <p:cNvPr id="104" name="グラフィックス 103">
                  <a:extLst>
                    <a:ext uri="{FF2B5EF4-FFF2-40B4-BE49-F238E27FC236}">
                      <a16:creationId xmlns:a16="http://schemas.microsoft.com/office/drawing/2014/main" id="{3CB4ECD2-BBCB-42DD-938D-4561EF4EE956}"/>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450202" y="5398977"/>
                  <a:ext cx="203246" cy="547879"/>
                </a:xfrm>
                <a:prstGeom prst="rect">
                  <a:avLst/>
                </a:prstGeom>
              </p:spPr>
            </p:pic>
            <p:pic>
              <p:nvPicPr>
                <p:cNvPr id="105" name="グラフィックス 104">
                  <a:extLst>
                    <a:ext uri="{FF2B5EF4-FFF2-40B4-BE49-F238E27FC236}">
                      <a16:creationId xmlns:a16="http://schemas.microsoft.com/office/drawing/2014/main" id="{0CEF2BEB-2742-499B-A2C9-D4A91EB8F874}"/>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543452" y="5579895"/>
                  <a:ext cx="203246" cy="547879"/>
                </a:xfrm>
                <a:prstGeom prst="rect">
                  <a:avLst/>
                </a:prstGeom>
              </p:spPr>
            </p:pic>
            <p:pic>
              <p:nvPicPr>
                <p:cNvPr id="106" name="グラフィックス 105">
                  <a:extLst>
                    <a:ext uri="{FF2B5EF4-FFF2-40B4-BE49-F238E27FC236}">
                      <a16:creationId xmlns:a16="http://schemas.microsoft.com/office/drawing/2014/main" id="{180B5E95-1C49-4CE9-9ED9-117A6E83CDA1}"/>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636702" y="5760813"/>
                  <a:ext cx="203246" cy="547879"/>
                </a:xfrm>
                <a:prstGeom prst="rect">
                  <a:avLst/>
                </a:prstGeom>
              </p:spPr>
            </p:pic>
            <p:pic>
              <p:nvPicPr>
                <p:cNvPr id="107" name="グラフィックス 106">
                  <a:extLst>
                    <a:ext uri="{FF2B5EF4-FFF2-40B4-BE49-F238E27FC236}">
                      <a16:creationId xmlns:a16="http://schemas.microsoft.com/office/drawing/2014/main" id="{A2B492C3-A2FF-415E-84D4-52499F7AF87F}"/>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729957" y="5941731"/>
                  <a:ext cx="203420" cy="547879"/>
                </a:xfrm>
                <a:prstGeom prst="rect">
                  <a:avLst/>
                </a:prstGeom>
              </p:spPr>
            </p:pic>
          </p:grpSp>
        </p:grpSp>
        <p:grpSp>
          <p:nvGrpSpPr>
            <p:cNvPr id="27" name="グループ化 26">
              <a:extLst>
                <a:ext uri="{FF2B5EF4-FFF2-40B4-BE49-F238E27FC236}">
                  <a16:creationId xmlns:a16="http://schemas.microsoft.com/office/drawing/2014/main" id="{F4FF3D3A-8A8B-4C2D-9EBE-4BC6F1A518BC}"/>
                </a:ext>
              </a:extLst>
            </p:cNvPr>
            <p:cNvGrpSpPr/>
            <p:nvPr/>
          </p:nvGrpSpPr>
          <p:grpSpPr>
            <a:xfrm>
              <a:off x="3386713" y="3374685"/>
              <a:ext cx="1695515" cy="3080732"/>
              <a:chOff x="1237862" y="3408878"/>
              <a:chExt cx="1695515" cy="3080732"/>
            </a:xfrm>
          </p:grpSpPr>
          <p:grpSp>
            <p:nvGrpSpPr>
              <p:cNvPr id="59" name="グループ化 58">
                <a:extLst>
                  <a:ext uri="{FF2B5EF4-FFF2-40B4-BE49-F238E27FC236}">
                    <a16:creationId xmlns:a16="http://schemas.microsoft.com/office/drawing/2014/main" id="{8C8A933C-A394-44E3-865F-EB866F21163E}"/>
                  </a:ext>
                </a:extLst>
              </p:cNvPr>
              <p:cNvGrpSpPr/>
              <p:nvPr/>
            </p:nvGrpSpPr>
            <p:grpSpPr>
              <a:xfrm>
                <a:off x="1424452" y="3408879"/>
                <a:ext cx="1508925" cy="3080731"/>
                <a:chOff x="1424452" y="3408879"/>
                <a:chExt cx="1508925" cy="3080731"/>
              </a:xfrm>
            </p:grpSpPr>
            <p:pic>
              <p:nvPicPr>
                <p:cNvPr id="76" name="グラフィックス 75">
                  <a:extLst>
                    <a:ext uri="{FF2B5EF4-FFF2-40B4-BE49-F238E27FC236}">
                      <a16:creationId xmlns:a16="http://schemas.microsoft.com/office/drawing/2014/main" id="{73655FBF-FD86-4C43-96A3-79FF5CBAF1BE}"/>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424452" y="3408879"/>
                  <a:ext cx="203246" cy="547879"/>
                </a:xfrm>
                <a:prstGeom prst="rect">
                  <a:avLst/>
                </a:prstGeom>
              </p:spPr>
            </p:pic>
            <p:pic>
              <p:nvPicPr>
                <p:cNvPr id="77" name="グラフィックス 76">
                  <a:extLst>
                    <a:ext uri="{FF2B5EF4-FFF2-40B4-BE49-F238E27FC236}">
                      <a16:creationId xmlns:a16="http://schemas.microsoft.com/office/drawing/2014/main" id="{546C0161-6AB9-428B-8994-DCF41E0EE25C}"/>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517702" y="3589797"/>
                  <a:ext cx="203246" cy="547879"/>
                </a:xfrm>
                <a:prstGeom prst="rect">
                  <a:avLst/>
                </a:prstGeom>
              </p:spPr>
            </p:pic>
            <p:pic>
              <p:nvPicPr>
                <p:cNvPr id="78" name="グラフィックス 77">
                  <a:extLst>
                    <a:ext uri="{FF2B5EF4-FFF2-40B4-BE49-F238E27FC236}">
                      <a16:creationId xmlns:a16="http://schemas.microsoft.com/office/drawing/2014/main" id="{8939C133-D6A7-410D-891C-0CB3265FE9CE}"/>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610952" y="3770715"/>
                  <a:ext cx="203246" cy="547879"/>
                </a:xfrm>
                <a:prstGeom prst="rect">
                  <a:avLst/>
                </a:prstGeom>
              </p:spPr>
            </p:pic>
            <p:pic>
              <p:nvPicPr>
                <p:cNvPr id="79" name="グラフィックス 78">
                  <a:extLst>
                    <a:ext uri="{FF2B5EF4-FFF2-40B4-BE49-F238E27FC236}">
                      <a16:creationId xmlns:a16="http://schemas.microsoft.com/office/drawing/2014/main" id="{A9D29426-820D-4457-8F8E-8EE0C73D9221}"/>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704202" y="3951633"/>
                  <a:ext cx="203246" cy="547879"/>
                </a:xfrm>
                <a:prstGeom prst="rect">
                  <a:avLst/>
                </a:prstGeom>
              </p:spPr>
            </p:pic>
            <p:pic>
              <p:nvPicPr>
                <p:cNvPr id="80" name="グラフィックス 79">
                  <a:extLst>
                    <a:ext uri="{FF2B5EF4-FFF2-40B4-BE49-F238E27FC236}">
                      <a16:creationId xmlns:a16="http://schemas.microsoft.com/office/drawing/2014/main" id="{1A44FCFE-2CF6-41F8-AD0C-1805E054A96A}"/>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797452" y="4132551"/>
                  <a:ext cx="203246" cy="547879"/>
                </a:xfrm>
                <a:prstGeom prst="rect">
                  <a:avLst/>
                </a:prstGeom>
              </p:spPr>
            </p:pic>
            <p:pic>
              <p:nvPicPr>
                <p:cNvPr id="81" name="グラフィックス 80">
                  <a:extLst>
                    <a:ext uri="{FF2B5EF4-FFF2-40B4-BE49-F238E27FC236}">
                      <a16:creationId xmlns:a16="http://schemas.microsoft.com/office/drawing/2014/main" id="{B24C1214-27AB-4E7A-95F5-04D658EC3022}"/>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890702" y="4313469"/>
                  <a:ext cx="203246" cy="547879"/>
                </a:xfrm>
                <a:prstGeom prst="rect">
                  <a:avLst/>
                </a:prstGeom>
              </p:spPr>
            </p:pic>
            <p:pic>
              <p:nvPicPr>
                <p:cNvPr id="82" name="グラフィックス 81">
                  <a:extLst>
                    <a:ext uri="{FF2B5EF4-FFF2-40B4-BE49-F238E27FC236}">
                      <a16:creationId xmlns:a16="http://schemas.microsoft.com/office/drawing/2014/main" id="{C36F32B3-DFF7-4016-BDEB-A63EE265AFC2}"/>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983952" y="4494387"/>
                  <a:ext cx="203246" cy="547879"/>
                </a:xfrm>
                <a:prstGeom prst="rect">
                  <a:avLst/>
                </a:prstGeom>
              </p:spPr>
            </p:pic>
            <p:pic>
              <p:nvPicPr>
                <p:cNvPr id="83" name="グラフィックス 82">
                  <a:extLst>
                    <a:ext uri="{FF2B5EF4-FFF2-40B4-BE49-F238E27FC236}">
                      <a16:creationId xmlns:a16="http://schemas.microsoft.com/office/drawing/2014/main" id="{CB3F2C89-1C1C-473C-B1E5-1A82F7BD8ADE}"/>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077202" y="4675305"/>
                  <a:ext cx="203246" cy="547879"/>
                </a:xfrm>
                <a:prstGeom prst="rect">
                  <a:avLst/>
                </a:prstGeom>
              </p:spPr>
            </p:pic>
            <p:pic>
              <p:nvPicPr>
                <p:cNvPr id="84" name="グラフィックス 83">
                  <a:extLst>
                    <a:ext uri="{FF2B5EF4-FFF2-40B4-BE49-F238E27FC236}">
                      <a16:creationId xmlns:a16="http://schemas.microsoft.com/office/drawing/2014/main" id="{DA310352-D504-4298-ABC5-35D184DA45C0}"/>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170452" y="4856223"/>
                  <a:ext cx="203246" cy="547879"/>
                </a:xfrm>
                <a:prstGeom prst="rect">
                  <a:avLst/>
                </a:prstGeom>
              </p:spPr>
            </p:pic>
            <p:pic>
              <p:nvPicPr>
                <p:cNvPr id="85" name="グラフィックス 84">
                  <a:extLst>
                    <a:ext uri="{FF2B5EF4-FFF2-40B4-BE49-F238E27FC236}">
                      <a16:creationId xmlns:a16="http://schemas.microsoft.com/office/drawing/2014/main" id="{6C279356-C522-40AC-981B-595EE26047A3}"/>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263702" y="5037141"/>
                  <a:ext cx="203246" cy="547879"/>
                </a:xfrm>
                <a:prstGeom prst="rect">
                  <a:avLst/>
                </a:prstGeom>
              </p:spPr>
            </p:pic>
            <p:pic>
              <p:nvPicPr>
                <p:cNvPr id="86" name="グラフィックス 85">
                  <a:extLst>
                    <a:ext uri="{FF2B5EF4-FFF2-40B4-BE49-F238E27FC236}">
                      <a16:creationId xmlns:a16="http://schemas.microsoft.com/office/drawing/2014/main" id="{96EBA660-2C27-42FA-8D69-20D851A32AEA}"/>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356952" y="5218059"/>
                  <a:ext cx="203246" cy="547879"/>
                </a:xfrm>
                <a:prstGeom prst="rect">
                  <a:avLst/>
                </a:prstGeom>
              </p:spPr>
            </p:pic>
            <p:pic>
              <p:nvPicPr>
                <p:cNvPr id="87" name="グラフィックス 86">
                  <a:extLst>
                    <a:ext uri="{FF2B5EF4-FFF2-40B4-BE49-F238E27FC236}">
                      <a16:creationId xmlns:a16="http://schemas.microsoft.com/office/drawing/2014/main" id="{52CF19C7-AB74-4602-B6D6-7DF93F677E57}"/>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450202" y="5398977"/>
                  <a:ext cx="203246" cy="547879"/>
                </a:xfrm>
                <a:prstGeom prst="rect">
                  <a:avLst/>
                </a:prstGeom>
              </p:spPr>
            </p:pic>
            <p:pic>
              <p:nvPicPr>
                <p:cNvPr id="88" name="グラフィックス 87">
                  <a:extLst>
                    <a:ext uri="{FF2B5EF4-FFF2-40B4-BE49-F238E27FC236}">
                      <a16:creationId xmlns:a16="http://schemas.microsoft.com/office/drawing/2014/main" id="{D3D03EBC-B464-4052-83EF-50844B425BE7}"/>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543452" y="5579895"/>
                  <a:ext cx="203246" cy="547879"/>
                </a:xfrm>
                <a:prstGeom prst="rect">
                  <a:avLst/>
                </a:prstGeom>
              </p:spPr>
            </p:pic>
            <p:pic>
              <p:nvPicPr>
                <p:cNvPr id="89" name="グラフィックス 88">
                  <a:extLst>
                    <a:ext uri="{FF2B5EF4-FFF2-40B4-BE49-F238E27FC236}">
                      <a16:creationId xmlns:a16="http://schemas.microsoft.com/office/drawing/2014/main" id="{E3A2DF9A-0696-452B-B464-501BE5DD1DE8}"/>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636702" y="5760813"/>
                  <a:ext cx="203246" cy="547879"/>
                </a:xfrm>
                <a:prstGeom prst="rect">
                  <a:avLst/>
                </a:prstGeom>
              </p:spPr>
            </p:pic>
            <p:pic>
              <p:nvPicPr>
                <p:cNvPr id="90" name="グラフィックス 89">
                  <a:extLst>
                    <a:ext uri="{FF2B5EF4-FFF2-40B4-BE49-F238E27FC236}">
                      <a16:creationId xmlns:a16="http://schemas.microsoft.com/office/drawing/2014/main" id="{5450C41F-911E-4C68-8ACA-967128CFF820}"/>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729957" y="5941731"/>
                  <a:ext cx="203420" cy="547879"/>
                </a:xfrm>
                <a:prstGeom prst="rect">
                  <a:avLst/>
                </a:prstGeom>
              </p:spPr>
            </p:pic>
          </p:grpSp>
          <p:grpSp>
            <p:nvGrpSpPr>
              <p:cNvPr id="60" name="グループ化 59">
                <a:extLst>
                  <a:ext uri="{FF2B5EF4-FFF2-40B4-BE49-F238E27FC236}">
                    <a16:creationId xmlns:a16="http://schemas.microsoft.com/office/drawing/2014/main" id="{71D40BC9-8948-45D4-BAE0-458EB9E91ECE}"/>
                  </a:ext>
                </a:extLst>
              </p:cNvPr>
              <p:cNvGrpSpPr/>
              <p:nvPr/>
            </p:nvGrpSpPr>
            <p:grpSpPr>
              <a:xfrm>
                <a:off x="1237862" y="3408878"/>
                <a:ext cx="1508925" cy="3080731"/>
                <a:chOff x="1424452" y="3408879"/>
                <a:chExt cx="1508925" cy="3080731"/>
              </a:xfrm>
            </p:grpSpPr>
            <p:pic>
              <p:nvPicPr>
                <p:cNvPr id="61" name="グラフィックス 60">
                  <a:extLst>
                    <a:ext uri="{FF2B5EF4-FFF2-40B4-BE49-F238E27FC236}">
                      <a16:creationId xmlns:a16="http://schemas.microsoft.com/office/drawing/2014/main" id="{A7D22E91-CA99-468D-84A1-1E759A438E41}"/>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424452" y="3408879"/>
                  <a:ext cx="203246" cy="547879"/>
                </a:xfrm>
                <a:prstGeom prst="rect">
                  <a:avLst/>
                </a:prstGeom>
              </p:spPr>
            </p:pic>
            <p:pic>
              <p:nvPicPr>
                <p:cNvPr id="62" name="グラフィックス 61">
                  <a:extLst>
                    <a:ext uri="{FF2B5EF4-FFF2-40B4-BE49-F238E27FC236}">
                      <a16:creationId xmlns:a16="http://schemas.microsoft.com/office/drawing/2014/main" id="{4D376E96-AEA6-4B1D-AE95-CC84F8073A9D}"/>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517702" y="3589797"/>
                  <a:ext cx="203246" cy="547879"/>
                </a:xfrm>
                <a:prstGeom prst="rect">
                  <a:avLst/>
                </a:prstGeom>
              </p:spPr>
            </p:pic>
            <p:pic>
              <p:nvPicPr>
                <p:cNvPr id="63" name="グラフィックス 62">
                  <a:extLst>
                    <a:ext uri="{FF2B5EF4-FFF2-40B4-BE49-F238E27FC236}">
                      <a16:creationId xmlns:a16="http://schemas.microsoft.com/office/drawing/2014/main" id="{E5AE312A-44F7-4F51-A7D1-B807B7C02AAD}"/>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610952" y="3770715"/>
                  <a:ext cx="203246" cy="547879"/>
                </a:xfrm>
                <a:prstGeom prst="rect">
                  <a:avLst/>
                </a:prstGeom>
              </p:spPr>
            </p:pic>
            <p:pic>
              <p:nvPicPr>
                <p:cNvPr id="64" name="グラフィックス 63">
                  <a:extLst>
                    <a:ext uri="{FF2B5EF4-FFF2-40B4-BE49-F238E27FC236}">
                      <a16:creationId xmlns:a16="http://schemas.microsoft.com/office/drawing/2014/main" id="{1227B7A7-A022-4DE4-8380-F65DE2897E19}"/>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704202" y="3951633"/>
                  <a:ext cx="203246" cy="547879"/>
                </a:xfrm>
                <a:prstGeom prst="rect">
                  <a:avLst/>
                </a:prstGeom>
              </p:spPr>
            </p:pic>
            <p:pic>
              <p:nvPicPr>
                <p:cNvPr id="65" name="グラフィックス 64">
                  <a:extLst>
                    <a:ext uri="{FF2B5EF4-FFF2-40B4-BE49-F238E27FC236}">
                      <a16:creationId xmlns:a16="http://schemas.microsoft.com/office/drawing/2014/main" id="{B9ED56B0-5082-4E49-8FC7-3DBBBBAFF619}"/>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797452" y="4132551"/>
                  <a:ext cx="203246" cy="547879"/>
                </a:xfrm>
                <a:prstGeom prst="rect">
                  <a:avLst/>
                </a:prstGeom>
              </p:spPr>
            </p:pic>
            <p:pic>
              <p:nvPicPr>
                <p:cNvPr id="66" name="グラフィックス 65">
                  <a:extLst>
                    <a:ext uri="{FF2B5EF4-FFF2-40B4-BE49-F238E27FC236}">
                      <a16:creationId xmlns:a16="http://schemas.microsoft.com/office/drawing/2014/main" id="{2C323E10-2DE1-44CB-AD9C-C1B743778EF2}"/>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890702" y="4313469"/>
                  <a:ext cx="203246" cy="547879"/>
                </a:xfrm>
                <a:prstGeom prst="rect">
                  <a:avLst/>
                </a:prstGeom>
              </p:spPr>
            </p:pic>
            <p:pic>
              <p:nvPicPr>
                <p:cNvPr id="67" name="グラフィックス 66">
                  <a:extLst>
                    <a:ext uri="{FF2B5EF4-FFF2-40B4-BE49-F238E27FC236}">
                      <a16:creationId xmlns:a16="http://schemas.microsoft.com/office/drawing/2014/main" id="{91476452-EE55-4D59-AECE-52CCD1AF23ED}"/>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983952" y="4494387"/>
                  <a:ext cx="203246" cy="547879"/>
                </a:xfrm>
                <a:prstGeom prst="rect">
                  <a:avLst/>
                </a:prstGeom>
              </p:spPr>
            </p:pic>
            <p:pic>
              <p:nvPicPr>
                <p:cNvPr id="68" name="グラフィックス 67">
                  <a:extLst>
                    <a:ext uri="{FF2B5EF4-FFF2-40B4-BE49-F238E27FC236}">
                      <a16:creationId xmlns:a16="http://schemas.microsoft.com/office/drawing/2014/main" id="{3DAFAD0B-1A61-4A55-A988-BC650F875FF2}"/>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077202" y="4675305"/>
                  <a:ext cx="203246" cy="547879"/>
                </a:xfrm>
                <a:prstGeom prst="rect">
                  <a:avLst/>
                </a:prstGeom>
              </p:spPr>
            </p:pic>
            <p:pic>
              <p:nvPicPr>
                <p:cNvPr id="69" name="グラフィックス 68">
                  <a:extLst>
                    <a:ext uri="{FF2B5EF4-FFF2-40B4-BE49-F238E27FC236}">
                      <a16:creationId xmlns:a16="http://schemas.microsoft.com/office/drawing/2014/main" id="{5728B28E-B2C1-4BB9-9FF1-EFC8EE35FE99}"/>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170452" y="4856223"/>
                  <a:ext cx="203246" cy="547879"/>
                </a:xfrm>
                <a:prstGeom prst="rect">
                  <a:avLst/>
                </a:prstGeom>
              </p:spPr>
            </p:pic>
            <p:pic>
              <p:nvPicPr>
                <p:cNvPr id="70" name="グラフィックス 69">
                  <a:extLst>
                    <a:ext uri="{FF2B5EF4-FFF2-40B4-BE49-F238E27FC236}">
                      <a16:creationId xmlns:a16="http://schemas.microsoft.com/office/drawing/2014/main" id="{319333D2-0F4F-496C-AB81-0E97D607D194}"/>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263702" y="5037141"/>
                  <a:ext cx="203246" cy="547879"/>
                </a:xfrm>
                <a:prstGeom prst="rect">
                  <a:avLst/>
                </a:prstGeom>
              </p:spPr>
            </p:pic>
            <p:pic>
              <p:nvPicPr>
                <p:cNvPr id="71" name="グラフィックス 70">
                  <a:extLst>
                    <a:ext uri="{FF2B5EF4-FFF2-40B4-BE49-F238E27FC236}">
                      <a16:creationId xmlns:a16="http://schemas.microsoft.com/office/drawing/2014/main" id="{313D879B-DEAA-44F1-9F44-884FBB929B8F}"/>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356952" y="5218059"/>
                  <a:ext cx="203246" cy="547879"/>
                </a:xfrm>
                <a:prstGeom prst="rect">
                  <a:avLst/>
                </a:prstGeom>
              </p:spPr>
            </p:pic>
            <p:pic>
              <p:nvPicPr>
                <p:cNvPr id="72" name="グラフィックス 71">
                  <a:extLst>
                    <a:ext uri="{FF2B5EF4-FFF2-40B4-BE49-F238E27FC236}">
                      <a16:creationId xmlns:a16="http://schemas.microsoft.com/office/drawing/2014/main" id="{76D89BD5-456C-4273-9F08-BA9295C6450B}"/>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450202" y="5398977"/>
                  <a:ext cx="203246" cy="547879"/>
                </a:xfrm>
                <a:prstGeom prst="rect">
                  <a:avLst/>
                </a:prstGeom>
              </p:spPr>
            </p:pic>
            <p:pic>
              <p:nvPicPr>
                <p:cNvPr id="73" name="グラフィックス 72">
                  <a:extLst>
                    <a:ext uri="{FF2B5EF4-FFF2-40B4-BE49-F238E27FC236}">
                      <a16:creationId xmlns:a16="http://schemas.microsoft.com/office/drawing/2014/main" id="{FAC53E33-3932-4E69-B90B-59992DD141E9}"/>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543452" y="5579895"/>
                  <a:ext cx="203246" cy="547879"/>
                </a:xfrm>
                <a:prstGeom prst="rect">
                  <a:avLst/>
                </a:prstGeom>
              </p:spPr>
            </p:pic>
            <p:pic>
              <p:nvPicPr>
                <p:cNvPr id="74" name="グラフィックス 73">
                  <a:extLst>
                    <a:ext uri="{FF2B5EF4-FFF2-40B4-BE49-F238E27FC236}">
                      <a16:creationId xmlns:a16="http://schemas.microsoft.com/office/drawing/2014/main" id="{AC9CD3F7-B0F2-43F9-A8B2-5F7282B98997}"/>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636702" y="5760813"/>
                  <a:ext cx="203246" cy="547879"/>
                </a:xfrm>
                <a:prstGeom prst="rect">
                  <a:avLst/>
                </a:prstGeom>
              </p:spPr>
            </p:pic>
            <p:pic>
              <p:nvPicPr>
                <p:cNvPr id="75" name="グラフィックス 74">
                  <a:extLst>
                    <a:ext uri="{FF2B5EF4-FFF2-40B4-BE49-F238E27FC236}">
                      <a16:creationId xmlns:a16="http://schemas.microsoft.com/office/drawing/2014/main" id="{B1CB40D0-D093-47D5-B4D0-8A63CC7A09B4}"/>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729957" y="5941731"/>
                  <a:ext cx="203420" cy="547879"/>
                </a:xfrm>
                <a:prstGeom prst="rect">
                  <a:avLst/>
                </a:prstGeom>
              </p:spPr>
            </p:pic>
          </p:grpSp>
        </p:grpSp>
        <p:grpSp>
          <p:nvGrpSpPr>
            <p:cNvPr id="28" name="グループ化 27">
              <a:extLst>
                <a:ext uri="{FF2B5EF4-FFF2-40B4-BE49-F238E27FC236}">
                  <a16:creationId xmlns:a16="http://schemas.microsoft.com/office/drawing/2014/main" id="{2DC85970-083B-44A3-AB51-90493BA73F6E}"/>
                </a:ext>
              </a:extLst>
            </p:cNvPr>
            <p:cNvGrpSpPr/>
            <p:nvPr/>
          </p:nvGrpSpPr>
          <p:grpSpPr>
            <a:xfrm>
              <a:off x="3039817" y="3374686"/>
              <a:ext cx="1509015" cy="3080731"/>
              <a:chOff x="1424362" y="3408879"/>
              <a:chExt cx="1509015" cy="3080731"/>
            </a:xfrm>
          </p:grpSpPr>
          <p:grpSp>
            <p:nvGrpSpPr>
              <p:cNvPr id="29" name="グループ化 28">
                <a:extLst>
                  <a:ext uri="{FF2B5EF4-FFF2-40B4-BE49-F238E27FC236}">
                    <a16:creationId xmlns:a16="http://schemas.microsoft.com/office/drawing/2014/main" id="{3869F317-42E5-4A77-B916-F8E82430651F}"/>
                  </a:ext>
                </a:extLst>
              </p:cNvPr>
              <p:cNvGrpSpPr/>
              <p:nvPr/>
            </p:nvGrpSpPr>
            <p:grpSpPr>
              <a:xfrm>
                <a:off x="1424452" y="3408879"/>
                <a:ext cx="1508925" cy="3080731"/>
                <a:chOff x="1424452" y="3408879"/>
                <a:chExt cx="1508925" cy="3080731"/>
              </a:xfrm>
            </p:grpSpPr>
            <p:pic>
              <p:nvPicPr>
                <p:cNvPr id="44" name="グラフィックス 43">
                  <a:extLst>
                    <a:ext uri="{FF2B5EF4-FFF2-40B4-BE49-F238E27FC236}">
                      <a16:creationId xmlns:a16="http://schemas.microsoft.com/office/drawing/2014/main" id="{4644D604-E4D5-44B4-BCEB-44156FDEBD89}"/>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424452" y="3408879"/>
                  <a:ext cx="203246" cy="547879"/>
                </a:xfrm>
                <a:prstGeom prst="rect">
                  <a:avLst/>
                </a:prstGeom>
              </p:spPr>
            </p:pic>
            <p:pic>
              <p:nvPicPr>
                <p:cNvPr id="45" name="グラフィックス 44">
                  <a:extLst>
                    <a:ext uri="{FF2B5EF4-FFF2-40B4-BE49-F238E27FC236}">
                      <a16:creationId xmlns:a16="http://schemas.microsoft.com/office/drawing/2014/main" id="{CF20BFA3-23C5-4C1A-9681-14082ACAD94D}"/>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517702" y="3589797"/>
                  <a:ext cx="203246" cy="547879"/>
                </a:xfrm>
                <a:prstGeom prst="rect">
                  <a:avLst/>
                </a:prstGeom>
              </p:spPr>
            </p:pic>
            <p:pic>
              <p:nvPicPr>
                <p:cNvPr id="46" name="グラフィックス 45">
                  <a:extLst>
                    <a:ext uri="{FF2B5EF4-FFF2-40B4-BE49-F238E27FC236}">
                      <a16:creationId xmlns:a16="http://schemas.microsoft.com/office/drawing/2014/main" id="{33D90DCE-82C3-4B8C-AFB2-8F37DE8C3472}"/>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610952" y="3770715"/>
                  <a:ext cx="203246" cy="547879"/>
                </a:xfrm>
                <a:prstGeom prst="rect">
                  <a:avLst/>
                </a:prstGeom>
              </p:spPr>
            </p:pic>
            <p:pic>
              <p:nvPicPr>
                <p:cNvPr id="47" name="グラフィックス 46">
                  <a:extLst>
                    <a:ext uri="{FF2B5EF4-FFF2-40B4-BE49-F238E27FC236}">
                      <a16:creationId xmlns:a16="http://schemas.microsoft.com/office/drawing/2014/main" id="{76A6B51C-ACBC-4E67-963B-D8B04BFBB968}"/>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704202" y="3951633"/>
                  <a:ext cx="203246" cy="547879"/>
                </a:xfrm>
                <a:prstGeom prst="rect">
                  <a:avLst/>
                </a:prstGeom>
              </p:spPr>
            </p:pic>
            <p:pic>
              <p:nvPicPr>
                <p:cNvPr id="48" name="グラフィックス 47">
                  <a:extLst>
                    <a:ext uri="{FF2B5EF4-FFF2-40B4-BE49-F238E27FC236}">
                      <a16:creationId xmlns:a16="http://schemas.microsoft.com/office/drawing/2014/main" id="{F9962341-0D14-487D-9ADF-0CBEC3ACBA9A}"/>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797452" y="4132551"/>
                  <a:ext cx="203246" cy="547879"/>
                </a:xfrm>
                <a:prstGeom prst="rect">
                  <a:avLst/>
                </a:prstGeom>
              </p:spPr>
            </p:pic>
            <p:pic>
              <p:nvPicPr>
                <p:cNvPr id="49" name="グラフィックス 48">
                  <a:extLst>
                    <a:ext uri="{FF2B5EF4-FFF2-40B4-BE49-F238E27FC236}">
                      <a16:creationId xmlns:a16="http://schemas.microsoft.com/office/drawing/2014/main" id="{F473B03F-0466-41E9-9E4A-2606ED75F0AC}"/>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890702" y="4313469"/>
                  <a:ext cx="203246" cy="547879"/>
                </a:xfrm>
                <a:prstGeom prst="rect">
                  <a:avLst/>
                </a:prstGeom>
              </p:spPr>
            </p:pic>
            <p:pic>
              <p:nvPicPr>
                <p:cNvPr id="50" name="グラフィックス 49">
                  <a:extLst>
                    <a:ext uri="{FF2B5EF4-FFF2-40B4-BE49-F238E27FC236}">
                      <a16:creationId xmlns:a16="http://schemas.microsoft.com/office/drawing/2014/main" id="{7A65FB44-96B5-4CB0-86A3-FA748EA3DABC}"/>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983952" y="4494387"/>
                  <a:ext cx="203246" cy="547879"/>
                </a:xfrm>
                <a:prstGeom prst="rect">
                  <a:avLst/>
                </a:prstGeom>
              </p:spPr>
            </p:pic>
            <p:pic>
              <p:nvPicPr>
                <p:cNvPr id="51" name="グラフィックス 50">
                  <a:extLst>
                    <a:ext uri="{FF2B5EF4-FFF2-40B4-BE49-F238E27FC236}">
                      <a16:creationId xmlns:a16="http://schemas.microsoft.com/office/drawing/2014/main" id="{344C53FD-0AFC-458F-B7E4-EF9963BA5D67}"/>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077202" y="4675305"/>
                  <a:ext cx="203246" cy="547879"/>
                </a:xfrm>
                <a:prstGeom prst="rect">
                  <a:avLst/>
                </a:prstGeom>
              </p:spPr>
            </p:pic>
            <p:pic>
              <p:nvPicPr>
                <p:cNvPr id="52" name="グラフィックス 51">
                  <a:extLst>
                    <a:ext uri="{FF2B5EF4-FFF2-40B4-BE49-F238E27FC236}">
                      <a16:creationId xmlns:a16="http://schemas.microsoft.com/office/drawing/2014/main" id="{161492CA-2775-4B3C-B851-665126F536CF}"/>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170452" y="4856223"/>
                  <a:ext cx="203246" cy="547879"/>
                </a:xfrm>
                <a:prstGeom prst="rect">
                  <a:avLst/>
                </a:prstGeom>
              </p:spPr>
            </p:pic>
            <p:pic>
              <p:nvPicPr>
                <p:cNvPr id="53" name="グラフィックス 52">
                  <a:extLst>
                    <a:ext uri="{FF2B5EF4-FFF2-40B4-BE49-F238E27FC236}">
                      <a16:creationId xmlns:a16="http://schemas.microsoft.com/office/drawing/2014/main" id="{78A64188-A5FE-4CCA-BE9C-10B59923AD4F}"/>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263702" y="5037141"/>
                  <a:ext cx="203246" cy="547879"/>
                </a:xfrm>
                <a:prstGeom prst="rect">
                  <a:avLst/>
                </a:prstGeom>
              </p:spPr>
            </p:pic>
            <p:pic>
              <p:nvPicPr>
                <p:cNvPr id="54" name="グラフィックス 53">
                  <a:extLst>
                    <a:ext uri="{FF2B5EF4-FFF2-40B4-BE49-F238E27FC236}">
                      <a16:creationId xmlns:a16="http://schemas.microsoft.com/office/drawing/2014/main" id="{AA953528-4D63-4EEE-94A0-55751DD2DC3E}"/>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356952" y="5218059"/>
                  <a:ext cx="203246" cy="547879"/>
                </a:xfrm>
                <a:prstGeom prst="rect">
                  <a:avLst/>
                </a:prstGeom>
              </p:spPr>
            </p:pic>
            <p:pic>
              <p:nvPicPr>
                <p:cNvPr id="55" name="グラフィックス 54">
                  <a:extLst>
                    <a:ext uri="{FF2B5EF4-FFF2-40B4-BE49-F238E27FC236}">
                      <a16:creationId xmlns:a16="http://schemas.microsoft.com/office/drawing/2014/main" id="{D4602D96-73D0-4C6B-82E6-C6F8F3F07A9D}"/>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450202" y="5398977"/>
                  <a:ext cx="203246" cy="547879"/>
                </a:xfrm>
                <a:prstGeom prst="rect">
                  <a:avLst/>
                </a:prstGeom>
              </p:spPr>
            </p:pic>
            <p:pic>
              <p:nvPicPr>
                <p:cNvPr id="56" name="グラフィックス 55">
                  <a:extLst>
                    <a:ext uri="{FF2B5EF4-FFF2-40B4-BE49-F238E27FC236}">
                      <a16:creationId xmlns:a16="http://schemas.microsoft.com/office/drawing/2014/main" id="{5A7BD91E-F38A-4F3B-9EFF-E175D0FA592D}"/>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543452" y="5579895"/>
                  <a:ext cx="203246" cy="547879"/>
                </a:xfrm>
                <a:prstGeom prst="rect">
                  <a:avLst/>
                </a:prstGeom>
              </p:spPr>
            </p:pic>
            <p:pic>
              <p:nvPicPr>
                <p:cNvPr id="57" name="グラフィックス 56">
                  <a:extLst>
                    <a:ext uri="{FF2B5EF4-FFF2-40B4-BE49-F238E27FC236}">
                      <a16:creationId xmlns:a16="http://schemas.microsoft.com/office/drawing/2014/main" id="{5D12199A-235E-4E3E-8332-A39A16F2BAB9}"/>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636702" y="5760813"/>
                  <a:ext cx="203246" cy="547879"/>
                </a:xfrm>
                <a:prstGeom prst="rect">
                  <a:avLst/>
                </a:prstGeom>
              </p:spPr>
            </p:pic>
            <p:pic>
              <p:nvPicPr>
                <p:cNvPr id="58" name="グラフィックス 57">
                  <a:extLst>
                    <a:ext uri="{FF2B5EF4-FFF2-40B4-BE49-F238E27FC236}">
                      <a16:creationId xmlns:a16="http://schemas.microsoft.com/office/drawing/2014/main" id="{FAD7184E-0F2B-4B64-BCD7-BDF21DEFC062}"/>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729957" y="5941731"/>
                  <a:ext cx="203420" cy="547879"/>
                </a:xfrm>
                <a:prstGeom prst="rect">
                  <a:avLst/>
                </a:prstGeom>
              </p:spPr>
            </p:pic>
          </p:grpSp>
          <p:grpSp>
            <p:nvGrpSpPr>
              <p:cNvPr id="30" name="グループ化 29">
                <a:extLst>
                  <a:ext uri="{FF2B5EF4-FFF2-40B4-BE49-F238E27FC236}">
                    <a16:creationId xmlns:a16="http://schemas.microsoft.com/office/drawing/2014/main" id="{8EFB7FE1-ADBE-4E74-ACD8-4C66BB8FC6B1}"/>
                  </a:ext>
                </a:extLst>
              </p:cNvPr>
              <p:cNvGrpSpPr/>
              <p:nvPr/>
            </p:nvGrpSpPr>
            <p:grpSpPr>
              <a:xfrm>
                <a:off x="1424362" y="3770714"/>
                <a:ext cx="1322425" cy="2718895"/>
                <a:chOff x="1610952" y="3770715"/>
                <a:chExt cx="1322425" cy="2718895"/>
              </a:xfrm>
            </p:grpSpPr>
            <p:pic>
              <p:nvPicPr>
                <p:cNvPr id="31" name="グラフィックス 30">
                  <a:extLst>
                    <a:ext uri="{FF2B5EF4-FFF2-40B4-BE49-F238E27FC236}">
                      <a16:creationId xmlns:a16="http://schemas.microsoft.com/office/drawing/2014/main" id="{B8A8AEF1-F34B-4B0F-B789-ABE5D7DA4D75}"/>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610952" y="3770715"/>
                  <a:ext cx="203246" cy="547879"/>
                </a:xfrm>
                <a:prstGeom prst="rect">
                  <a:avLst/>
                </a:prstGeom>
              </p:spPr>
            </p:pic>
            <p:pic>
              <p:nvPicPr>
                <p:cNvPr id="32" name="グラフィックス 31">
                  <a:extLst>
                    <a:ext uri="{FF2B5EF4-FFF2-40B4-BE49-F238E27FC236}">
                      <a16:creationId xmlns:a16="http://schemas.microsoft.com/office/drawing/2014/main" id="{4E839F73-CF17-4914-80E5-2C75F7E49298}"/>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704202" y="3951633"/>
                  <a:ext cx="203246" cy="547879"/>
                </a:xfrm>
                <a:prstGeom prst="rect">
                  <a:avLst/>
                </a:prstGeom>
              </p:spPr>
            </p:pic>
            <p:pic>
              <p:nvPicPr>
                <p:cNvPr id="33" name="グラフィックス 32">
                  <a:extLst>
                    <a:ext uri="{FF2B5EF4-FFF2-40B4-BE49-F238E27FC236}">
                      <a16:creationId xmlns:a16="http://schemas.microsoft.com/office/drawing/2014/main" id="{5B4AECAE-A081-4AED-928D-675035EEAD28}"/>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797452" y="4132551"/>
                  <a:ext cx="203246" cy="547879"/>
                </a:xfrm>
                <a:prstGeom prst="rect">
                  <a:avLst/>
                </a:prstGeom>
              </p:spPr>
            </p:pic>
            <p:pic>
              <p:nvPicPr>
                <p:cNvPr id="34" name="グラフィックス 33">
                  <a:extLst>
                    <a:ext uri="{FF2B5EF4-FFF2-40B4-BE49-F238E27FC236}">
                      <a16:creationId xmlns:a16="http://schemas.microsoft.com/office/drawing/2014/main" id="{D12A0B85-7B9A-4020-874D-16BE01267C58}"/>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890702" y="4313469"/>
                  <a:ext cx="203246" cy="547879"/>
                </a:xfrm>
                <a:prstGeom prst="rect">
                  <a:avLst/>
                </a:prstGeom>
              </p:spPr>
            </p:pic>
            <p:pic>
              <p:nvPicPr>
                <p:cNvPr id="35" name="グラフィックス 34">
                  <a:extLst>
                    <a:ext uri="{FF2B5EF4-FFF2-40B4-BE49-F238E27FC236}">
                      <a16:creationId xmlns:a16="http://schemas.microsoft.com/office/drawing/2014/main" id="{0F8BD5F5-BC6A-47D0-A33F-8F2C0F6A5A7F}"/>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983952" y="4494387"/>
                  <a:ext cx="203246" cy="547879"/>
                </a:xfrm>
                <a:prstGeom prst="rect">
                  <a:avLst/>
                </a:prstGeom>
              </p:spPr>
            </p:pic>
            <p:pic>
              <p:nvPicPr>
                <p:cNvPr id="36" name="グラフィックス 35">
                  <a:extLst>
                    <a:ext uri="{FF2B5EF4-FFF2-40B4-BE49-F238E27FC236}">
                      <a16:creationId xmlns:a16="http://schemas.microsoft.com/office/drawing/2014/main" id="{D64EAEFC-7335-4E94-A8A8-65DE624942C9}"/>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077202" y="4675305"/>
                  <a:ext cx="203246" cy="547879"/>
                </a:xfrm>
                <a:prstGeom prst="rect">
                  <a:avLst/>
                </a:prstGeom>
              </p:spPr>
            </p:pic>
            <p:pic>
              <p:nvPicPr>
                <p:cNvPr id="37" name="グラフィックス 36">
                  <a:extLst>
                    <a:ext uri="{FF2B5EF4-FFF2-40B4-BE49-F238E27FC236}">
                      <a16:creationId xmlns:a16="http://schemas.microsoft.com/office/drawing/2014/main" id="{9870D641-A037-46D3-B28A-9B6BD2FD8174}"/>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170452" y="4856223"/>
                  <a:ext cx="203246" cy="547879"/>
                </a:xfrm>
                <a:prstGeom prst="rect">
                  <a:avLst/>
                </a:prstGeom>
              </p:spPr>
            </p:pic>
            <p:pic>
              <p:nvPicPr>
                <p:cNvPr id="38" name="グラフィックス 37">
                  <a:extLst>
                    <a:ext uri="{FF2B5EF4-FFF2-40B4-BE49-F238E27FC236}">
                      <a16:creationId xmlns:a16="http://schemas.microsoft.com/office/drawing/2014/main" id="{680D3844-77EB-4530-8245-6F1FF6E76F6C}"/>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263702" y="5037141"/>
                  <a:ext cx="203246" cy="547879"/>
                </a:xfrm>
                <a:prstGeom prst="rect">
                  <a:avLst/>
                </a:prstGeom>
              </p:spPr>
            </p:pic>
            <p:pic>
              <p:nvPicPr>
                <p:cNvPr id="39" name="グラフィックス 38">
                  <a:extLst>
                    <a:ext uri="{FF2B5EF4-FFF2-40B4-BE49-F238E27FC236}">
                      <a16:creationId xmlns:a16="http://schemas.microsoft.com/office/drawing/2014/main" id="{805D988D-3857-4136-B1D6-7463AF69A1D8}"/>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356952" y="5218059"/>
                  <a:ext cx="203246" cy="547879"/>
                </a:xfrm>
                <a:prstGeom prst="rect">
                  <a:avLst/>
                </a:prstGeom>
              </p:spPr>
            </p:pic>
            <p:pic>
              <p:nvPicPr>
                <p:cNvPr id="40" name="グラフィックス 39">
                  <a:extLst>
                    <a:ext uri="{FF2B5EF4-FFF2-40B4-BE49-F238E27FC236}">
                      <a16:creationId xmlns:a16="http://schemas.microsoft.com/office/drawing/2014/main" id="{1DF4C405-6EDC-4835-AD19-2A14ACEC8F15}"/>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450202" y="5398977"/>
                  <a:ext cx="203246" cy="547879"/>
                </a:xfrm>
                <a:prstGeom prst="rect">
                  <a:avLst/>
                </a:prstGeom>
              </p:spPr>
            </p:pic>
            <p:pic>
              <p:nvPicPr>
                <p:cNvPr id="41" name="グラフィックス 40">
                  <a:extLst>
                    <a:ext uri="{FF2B5EF4-FFF2-40B4-BE49-F238E27FC236}">
                      <a16:creationId xmlns:a16="http://schemas.microsoft.com/office/drawing/2014/main" id="{4D01908E-4211-42A5-B339-1646DB0A7AFC}"/>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543452" y="5579895"/>
                  <a:ext cx="203246" cy="547879"/>
                </a:xfrm>
                <a:prstGeom prst="rect">
                  <a:avLst/>
                </a:prstGeom>
              </p:spPr>
            </p:pic>
            <p:pic>
              <p:nvPicPr>
                <p:cNvPr id="42" name="グラフィックス 41">
                  <a:extLst>
                    <a:ext uri="{FF2B5EF4-FFF2-40B4-BE49-F238E27FC236}">
                      <a16:creationId xmlns:a16="http://schemas.microsoft.com/office/drawing/2014/main" id="{078D8110-0681-4260-B492-8C5166337143}"/>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636702" y="5760813"/>
                  <a:ext cx="203246" cy="547879"/>
                </a:xfrm>
                <a:prstGeom prst="rect">
                  <a:avLst/>
                </a:prstGeom>
              </p:spPr>
            </p:pic>
            <p:pic>
              <p:nvPicPr>
                <p:cNvPr id="43" name="グラフィックス 42">
                  <a:extLst>
                    <a:ext uri="{FF2B5EF4-FFF2-40B4-BE49-F238E27FC236}">
                      <a16:creationId xmlns:a16="http://schemas.microsoft.com/office/drawing/2014/main" id="{B6D0012A-4406-4C94-8A30-BB44EC81EEEA}"/>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729957" y="5941731"/>
                  <a:ext cx="203420" cy="547879"/>
                </a:xfrm>
                <a:prstGeom prst="rect">
                  <a:avLst/>
                </a:prstGeom>
              </p:spPr>
            </p:pic>
          </p:grpSp>
        </p:grpSp>
      </p:grpSp>
      <p:sp>
        <p:nvSpPr>
          <p:cNvPr id="187" name="テキスト ボックス 186">
            <a:extLst>
              <a:ext uri="{FF2B5EF4-FFF2-40B4-BE49-F238E27FC236}">
                <a16:creationId xmlns:a16="http://schemas.microsoft.com/office/drawing/2014/main" id="{D16B3485-7D3D-43DC-9097-D73A4A5D5C6D}"/>
              </a:ext>
            </a:extLst>
          </p:cNvPr>
          <p:cNvSpPr txBox="1"/>
          <p:nvPr/>
        </p:nvSpPr>
        <p:spPr>
          <a:xfrm>
            <a:off x="2805" y="5422416"/>
            <a:ext cx="4642474" cy="738664"/>
          </a:xfrm>
          <a:prstGeom prst="rect">
            <a:avLst/>
          </a:prstGeom>
          <a:noFill/>
          <a:ln>
            <a:noFill/>
          </a:ln>
        </p:spPr>
        <p:txBody>
          <a:bodyPr wrap="square">
            <a:spAutoFit/>
          </a:bodyPr>
          <a:lstStyle/>
          <a:p>
            <a:pPr algn="r"/>
            <a:r>
              <a:rPr lang="en-US" altLang="ja-JP" sz="1400" dirty="0">
                <a:latin typeface="源柔ゴシックXP Medium" panose="020B0402020203020207" pitchFamily="50" charset="-128"/>
                <a:ea typeface="源柔ゴシックXP Medium" panose="020B0402020203020207" pitchFamily="50" charset="-128"/>
                <a:cs typeface="源柔ゴシックXP Medium" panose="020B0402020203020207" pitchFamily="50" charset="-128"/>
              </a:rPr>
              <a:t>※</a:t>
            </a:r>
            <a:r>
              <a:rPr lang="ja-JP" altLang="en-US" sz="1400" dirty="0">
                <a:latin typeface="源柔ゴシックXP Medium" panose="020B0402020203020207" pitchFamily="50" charset="-128"/>
                <a:ea typeface="源柔ゴシックXP Medium" panose="020B0402020203020207" pitchFamily="50" charset="-128"/>
                <a:cs typeface="源柔ゴシックXP Medium" panose="020B0402020203020207" pitchFamily="50" charset="-128"/>
              </a:rPr>
              <a:t>農耕車の公道での交通事故による死傷者計</a:t>
            </a:r>
            <a:endParaRPr lang="en-US" altLang="ja-JP" sz="1400" dirty="0">
              <a:latin typeface="源柔ゴシックXP Medium" panose="020B0402020203020207" pitchFamily="50" charset="-128"/>
              <a:ea typeface="源柔ゴシックXP Medium" panose="020B0402020203020207" pitchFamily="50" charset="-128"/>
              <a:cs typeface="源柔ゴシックXP Medium" panose="020B0402020203020207" pitchFamily="50" charset="-128"/>
            </a:endParaRPr>
          </a:p>
          <a:p>
            <a:pPr algn="r"/>
            <a:r>
              <a:rPr lang="ja-JP" altLang="en-US" sz="1400" dirty="0">
                <a:latin typeface="源柔ゴシックXP Medium" panose="020B0402020203020207" pitchFamily="50" charset="-128"/>
                <a:ea typeface="源柔ゴシックXP Medium" panose="020B0402020203020207" pitchFamily="50" charset="-128"/>
                <a:cs typeface="源柔ゴシックXP Medium" panose="020B0402020203020207" pitchFamily="50" charset="-128"/>
              </a:rPr>
              <a:t>（平成</a:t>
            </a:r>
            <a:r>
              <a:rPr lang="en-US" altLang="ja-JP" sz="1400" dirty="0">
                <a:latin typeface="源柔ゴシックXP Medium" panose="020B0402020203020207" pitchFamily="50" charset="-128"/>
                <a:ea typeface="源柔ゴシックXP Medium" panose="020B0402020203020207" pitchFamily="50" charset="-128"/>
                <a:cs typeface="源柔ゴシックXP Medium" panose="020B0402020203020207" pitchFamily="50" charset="-128"/>
              </a:rPr>
              <a:t>27</a:t>
            </a:r>
            <a:r>
              <a:rPr lang="ja-JP" altLang="en-US" sz="1400" dirty="0">
                <a:latin typeface="源柔ゴシックXP Medium" panose="020B0402020203020207" pitchFamily="50" charset="-128"/>
                <a:ea typeface="源柔ゴシックXP Medium" panose="020B0402020203020207" pitchFamily="50" charset="-128"/>
                <a:cs typeface="源柔ゴシックXP Medium" panose="020B0402020203020207" pitchFamily="50" charset="-128"/>
              </a:rPr>
              <a:t>～令和元年度合計：</a:t>
            </a:r>
            <a:r>
              <a:rPr lang="en-US" altLang="ja-JP" sz="1400" dirty="0">
                <a:latin typeface="源柔ゴシックXP Medium" panose="020B0402020203020207" pitchFamily="50" charset="-128"/>
                <a:ea typeface="源柔ゴシックXP Medium" panose="020B0402020203020207" pitchFamily="50" charset="-128"/>
                <a:cs typeface="源柔ゴシックXP Medium" panose="020B0402020203020207" pitchFamily="50" charset="-128"/>
              </a:rPr>
              <a:t>697</a:t>
            </a:r>
            <a:r>
              <a:rPr lang="ja-JP" altLang="en-US" sz="1400" dirty="0">
                <a:latin typeface="源柔ゴシックXP Medium" panose="020B0402020203020207" pitchFamily="50" charset="-128"/>
                <a:ea typeface="源柔ゴシックXP Medium" panose="020B0402020203020207" pitchFamily="50" charset="-128"/>
                <a:cs typeface="源柔ゴシックXP Medium" panose="020B0402020203020207" pitchFamily="50" charset="-128"/>
              </a:rPr>
              <a:t>人）の内数　</a:t>
            </a:r>
            <a:endParaRPr lang="en-US" altLang="ja-JP" sz="1400" dirty="0">
              <a:latin typeface="源柔ゴシックXP Medium" panose="020B0402020203020207" pitchFamily="50" charset="-128"/>
              <a:ea typeface="源柔ゴシックXP Medium" panose="020B0402020203020207" pitchFamily="50" charset="-128"/>
              <a:cs typeface="源柔ゴシックXP Medium" panose="020B0402020203020207" pitchFamily="50" charset="-128"/>
            </a:endParaRPr>
          </a:p>
          <a:p>
            <a:pPr algn="r"/>
            <a:r>
              <a:rPr lang="ja-JP" altLang="en-US" sz="1400" dirty="0">
                <a:latin typeface="源柔ゴシックXP Medium" panose="020B0402020203020207" pitchFamily="50" charset="-128"/>
                <a:ea typeface="源柔ゴシックXP Medium" panose="020B0402020203020207" pitchFamily="50" charset="-128"/>
                <a:cs typeface="源柔ゴシックXP Medium" panose="020B0402020203020207" pitchFamily="50" charset="-128"/>
              </a:rPr>
              <a:t>（公財）交通事故総合分析センターの集計結果より作成</a:t>
            </a:r>
          </a:p>
        </p:txBody>
      </p:sp>
      <p:sp>
        <p:nvSpPr>
          <p:cNvPr id="188" name="テキスト ボックス 187">
            <a:extLst>
              <a:ext uri="{FF2B5EF4-FFF2-40B4-BE49-F238E27FC236}">
                <a16:creationId xmlns:a16="http://schemas.microsoft.com/office/drawing/2014/main" id="{B7FAE7D5-ED5B-4B10-8F2C-C42C5B1A374A}"/>
              </a:ext>
            </a:extLst>
          </p:cNvPr>
          <p:cNvSpPr txBox="1"/>
          <p:nvPr/>
        </p:nvSpPr>
        <p:spPr>
          <a:xfrm>
            <a:off x="372373" y="4789226"/>
            <a:ext cx="1822008" cy="523219"/>
          </a:xfrm>
          <a:prstGeom prst="rect">
            <a:avLst/>
          </a:prstGeom>
          <a:noFill/>
          <a:ln>
            <a:noFill/>
          </a:ln>
        </p:spPr>
        <p:txBody>
          <a:bodyPr wrap="square" rtlCol="0">
            <a:spAutoFit/>
          </a:bodyPr>
          <a:lstStyle/>
          <a:p>
            <a:pPr algn="ctr"/>
            <a:r>
              <a:rPr lang="en-US" altLang="ja-JP" sz="2800" b="1" dirty="0">
                <a:ln w="41275">
                  <a:noFill/>
                </a:ln>
                <a:latin typeface="源柔ゴシックXP Heavy" panose="020B0702020203020207" pitchFamily="50" charset="-128"/>
                <a:ea typeface="源柔ゴシックXP Heavy" panose="020B0702020203020207" pitchFamily="50" charset="-128"/>
                <a:cs typeface="源柔ゴシックXP Heavy" panose="020B0702020203020207" pitchFamily="50" charset="-128"/>
              </a:rPr>
              <a:t>3</a:t>
            </a:r>
            <a:r>
              <a:rPr lang="ja-JP" altLang="en-US" sz="1400" b="1" dirty="0">
                <a:ln w="41275">
                  <a:noFill/>
                </a:ln>
                <a:latin typeface="源柔ゴシックXP Heavy" panose="020B0702020203020207" pitchFamily="50" charset="-128"/>
                <a:ea typeface="源柔ゴシックXP Heavy" panose="020B0702020203020207" pitchFamily="50" charset="-128"/>
                <a:cs typeface="源柔ゴシックXP Heavy" panose="020B0702020203020207" pitchFamily="50" charset="-128"/>
              </a:rPr>
              <a:t>人</a:t>
            </a:r>
            <a:endParaRPr lang="ja-JP" altLang="en-US" sz="2800" b="1" dirty="0">
              <a:ln w="41275">
                <a:noFill/>
              </a:ln>
              <a:latin typeface="源柔ゴシックXP Heavy" panose="020B0702020203020207" pitchFamily="50" charset="-128"/>
              <a:ea typeface="源柔ゴシックXP Heavy" panose="020B0702020203020207" pitchFamily="50" charset="-128"/>
              <a:cs typeface="源柔ゴシックXP Heavy" panose="020B0702020203020207" pitchFamily="50" charset="-128"/>
            </a:endParaRPr>
          </a:p>
        </p:txBody>
      </p:sp>
      <p:grpSp>
        <p:nvGrpSpPr>
          <p:cNvPr id="189" name="グループ化 188">
            <a:extLst>
              <a:ext uri="{FF2B5EF4-FFF2-40B4-BE49-F238E27FC236}">
                <a16:creationId xmlns:a16="http://schemas.microsoft.com/office/drawing/2014/main" id="{E04A77CD-63AC-4757-8A8A-F51E9812C480}"/>
              </a:ext>
            </a:extLst>
          </p:cNvPr>
          <p:cNvGrpSpPr>
            <a:grpSpLocks noChangeAspect="1"/>
          </p:cNvGrpSpPr>
          <p:nvPr/>
        </p:nvGrpSpPr>
        <p:grpSpPr>
          <a:xfrm>
            <a:off x="1143978" y="3766476"/>
            <a:ext cx="222060" cy="490863"/>
            <a:chOff x="2380186" y="5573066"/>
            <a:chExt cx="370924" cy="865386"/>
          </a:xfrm>
        </p:grpSpPr>
        <p:pic>
          <p:nvPicPr>
            <p:cNvPr id="190" name="グラフィックス 189">
              <a:extLst>
                <a:ext uri="{FF2B5EF4-FFF2-40B4-BE49-F238E27FC236}">
                  <a16:creationId xmlns:a16="http://schemas.microsoft.com/office/drawing/2014/main" id="{08FF6E03-85EB-4911-8AAD-1E5A243BA6B1}"/>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flipH="1">
              <a:off x="2557768" y="5573066"/>
              <a:ext cx="193342" cy="521182"/>
            </a:xfrm>
            <a:prstGeom prst="rect">
              <a:avLst/>
            </a:prstGeom>
          </p:spPr>
        </p:pic>
        <p:pic>
          <p:nvPicPr>
            <p:cNvPr id="191" name="グラフィックス 190">
              <a:extLst>
                <a:ext uri="{FF2B5EF4-FFF2-40B4-BE49-F238E27FC236}">
                  <a16:creationId xmlns:a16="http://schemas.microsoft.com/office/drawing/2014/main" id="{F3B41BB9-A6D2-48A6-954B-3B1A7471D988}"/>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flipH="1">
              <a:off x="2469062" y="5745168"/>
              <a:ext cx="193342" cy="521182"/>
            </a:xfrm>
            <a:prstGeom prst="rect">
              <a:avLst/>
            </a:prstGeom>
          </p:spPr>
        </p:pic>
        <p:pic>
          <p:nvPicPr>
            <p:cNvPr id="192" name="グラフィックス 191">
              <a:extLst>
                <a:ext uri="{FF2B5EF4-FFF2-40B4-BE49-F238E27FC236}">
                  <a16:creationId xmlns:a16="http://schemas.microsoft.com/office/drawing/2014/main" id="{6F144853-C475-4D13-BC9D-C9727B3929F7}"/>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flipH="1">
              <a:off x="2380186" y="5917270"/>
              <a:ext cx="193508" cy="521182"/>
            </a:xfrm>
            <a:prstGeom prst="rect">
              <a:avLst/>
            </a:prstGeom>
          </p:spPr>
        </p:pic>
      </p:grpSp>
      <p:sp>
        <p:nvSpPr>
          <p:cNvPr id="193" name="テキスト ボックス 192">
            <a:extLst>
              <a:ext uri="{FF2B5EF4-FFF2-40B4-BE49-F238E27FC236}">
                <a16:creationId xmlns:a16="http://schemas.microsoft.com/office/drawing/2014/main" id="{77722786-CBBA-43AE-B767-7C4BA6A6C846}"/>
              </a:ext>
            </a:extLst>
          </p:cNvPr>
          <p:cNvSpPr txBox="1"/>
          <p:nvPr/>
        </p:nvSpPr>
        <p:spPr>
          <a:xfrm>
            <a:off x="4685416" y="1181035"/>
            <a:ext cx="4553697" cy="1015663"/>
          </a:xfrm>
          <a:prstGeom prst="rect">
            <a:avLst/>
          </a:prstGeom>
          <a:noFill/>
        </p:spPr>
        <p:txBody>
          <a:bodyPr wrap="square">
            <a:spAutoFit/>
          </a:bodyPr>
          <a:lstStyle/>
          <a:p>
            <a:pPr algn="ctr">
              <a:defRPr/>
            </a:pPr>
            <a:r>
              <a:rPr lang="ja-JP" altLang="en-US" sz="2000" b="1" dirty="0">
                <a:latin typeface="BIZ UDPゴシック" panose="020B0400000000000000" pitchFamily="50" charset="-128"/>
                <a:ea typeface="BIZ UDPゴシック" panose="020B0400000000000000" pitchFamily="50" charset="-128"/>
                <a:cs typeface="Meiryo UI" panose="020B0604030504040204" pitchFamily="50" charset="-128"/>
              </a:rPr>
              <a:t>農耕作業用特殊車乗員のシートベルト着用の有無ごとの死傷の状況</a:t>
            </a:r>
            <a:endParaRPr lang="en-US" altLang="ja-JP" sz="2000" b="1" dirty="0">
              <a:latin typeface="BIZ UDPゴシック" panose="020B0400000000000000" pitchFamily="50" charset="-128"/>
              <a:ea typeface="BIZ UDPゴシック" panose="020B0400000000000000" pitchFamily="50" charset="-128"/>
              <a:cs typeface="Meiryo UI" panose="020B0604030504040204" pitchFamily="50" charset="-128"/>
            </a:endParaRPr>
          </a:p>
          <a:p>
            <a:pPr algn="ctr">
              <a:defRPr/>
            </a:pPr>
            <a:r>
              <a:rPr lang="ja-JP" altLang="en-US" sz="2000" b="1" dirty="0">
                <a:latin typeface="BIZ UDPゴシック" panose="020B0400000000000000" pitchFamily="50" charset="-128"/>
                <a:ea typeface="BIZ UDPゴシック" panose="020B0400000000000000" pitchFamily="50" charset="-128"/>
                <a:cs typeface="Meiryo UI" panose="020B0604030504040204" pitchFamily="50" charset="-128"/>
              </a:rPr>
              <a:t>（平成</a:t>
            </a:r>
            <a:r>
              <a:rPr lang="en-US" altLang="ja-JP" sz="2000" b="1" dirty="0">
                <a:latin typeface="BIZ UDPゴシック" panose="020B0400000000000000" pitchFamily="50" charset="-128"/>
                <a:ea typeface="BIZ UDPゴシック" panose="020B0400000000000000" pitchFamily="50" charset="-128"/>
                <a:cs typeface="Meiryo UI" panose="020B0604030504040204" pitchFamily="50" charset="-128"/>
              </a:rPr>
              <a:t>27</a:t>
            </a:r>
            <a:r>
              <a:rPr lang="ja-JP" altLang="en-US" sz="2000" b="1" dirty="0">
                <a:latin typeface="BIZ UDPゴシック" panose="020B0400000000000000" pitchFamily="50" charset="-128"/>
                <a:ea typeface="BIZ UDPゴシック" panose="020B0400000000000000" pitchFamily="50" charset="-128"/>
                <a:cs typeface="Meiryo UI" panose="020B0604030504040204" pitchFamily="50" charset="-128"/>
              </a:rPr>
              <a:t>～令和元年）</a:t>
            </a:r>
          </a:p>
        </p:txBody>
      </p:sp>
      <p:sp>
        <p:nvSpPr>
          <p:cNvPr id="3" name="スライド番号プレースホルダー 2">
            <a:extLst>
              <a:ext uri="{FF2B5EF4-FFF2-40B4-BE49-F238E27FC236}">
                <a16:creationId xmlns:a16="http://schemas.microsoft.com/office/drawing/2014/main" id="{735B1B33-5BA8-4411-813F-5DA2B145D5AA}"/>
              </a:ext>
            </a:extLst>
          </p:cNvPr>
          <p:cNvSpPr>
            <a:spLocks noGrp="1"/>
          </p:cNvSpPr>
          <p:nvPr>
            <p:ph type="sldNum" sz="quarter" idx="12"/>
          </p:nvPr>
        </p:nvSpPr>
        <p:spPr/>
        <p:txBody>
          <a:bodyPr/>
          <a:lstStyle/>
          <a:p>
            <a:r>
              <a:rPr kumimoji="1" lang="en-US" altLang="ja-JP" dirty="0"/>
              <a:t>12</a:t>
            </a:r>
            <a:endParaRPr kumimoji="1" lang="ja-JP" altLang="en-US" dirty="0"/>
          </a:p>
        </p:txBody>
      </p:sp>
      <p:sp>
        <p:nvSpPr>
          <p:cNvPr id="6" name="AutoShape 3">
            <a:extLst>
              <a:ext uri="{FF2B5EF4-FFF2-40B4-BE49-F238E27FC236}">
                <a16:creationId xmlns:a16="http://schemas.microsoft.com/office/drawing/2014/main" id="{2F301068-CE4B-482B-8342-CA13EFF11872}"/>
              </a:ext>
            </a:extLst>
          </p:cNvPr>
          <p:cNvSpPr>
            <a:spLocks noChangeAspect="1" noChangeArrowheads="1" noTextEdit="1"/>
          </p:cNvSpPr>
          <p:nvPr/>
        </p:nvSpPr>
        <p:spPr bwMode="auto">
          <a:xfrm>
            <a:off x="4712894" y="2193200"/>
            <a:ext cx="4951376" cy="4320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5" name="Rectangle 11">
            <a:extLst>
              <a:ext uri="{FF2B5EF4-FFF2-40B4-BE49-F238E27FC236}">
                <a16:creationId xmlns:a16="http://schemas.microsoft.com/office/drawing/2014/main" id="{C2B7AD52-10C5-433B-B8A0-BBB0EEABB556}"/>
              </a:ext>
            </a:extLst>
          </p:cNvPr>
          <p:cNvSpPr>
            <a:spLocks noChangeArrowheads="1"/>
          </p:cNvSpPr>
          <p:nvPr/>
        </p:nvSpPr>
        <p:spPr bwMode="auto">
          <a:xfrm>
            <a:off x="8961674" y="4255545"/>
            <a:ext cx="664145" cy="36528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nvGrpSpPr>
          <p:cNvPr id="5" name="グループ化 4">
            <a:extLst>
              <a:ext uri="{FF2B5EF4-FFF2-40B4-BE49-F238E27FC236}">
                <a16:creationId xmlns:a16="http://schemas.microsoft.com/office/drawing/2014/main" id="{07CAF072-1A38-46D9-9491-C446879D91A6}"/>
              </a:ext>
            </a:extLst>
          </p:cNvPr>
          <p:cNvGrpSpPr/>
          <p:nvPr/>
        </p:nvGrpSpPr>
        <p:grpSpPr>
          <a:xfrm>
            <a:off x="4803777" y="2194948"/>
            <a:ext cx="4256264" cy="4301685"/>
            <a:chOff x="4803777" y="2194948"/>
            <a:chExt cx="4256264" cy="4301685"/>
          </a:xfrm>
        </p:grpSpPr>
        <p:sp>
          <p:nvSpPr>
            <p:cNvPr id="8" name="Rectangle 5">
              <a:extLst>
                <a:ext uri="{FF2B5EF4-FFF2-40B4-BE49-F238E27FC236}">
                  <a16:creationId xmlns:a16="http://schemas.microsoft.com/office/drawing/2014/main" id="{A0B8302C-772B-4722-9FDA-9DC85652CD6B}"/>
                </a:ext>
              </a:extLst>
            </p:cNvPr>
            <p:cNvSpPr>
              <a:spLocks noChangeArrowheads="1"/>
            </p:cNvSpPr>
            <p:nvPr/>
          </p:nvSpPr>
          <p:spPr bwMode="auto">
            <a:xfrm>
              <a:off x="6123328" y="4024842"/>
              <a:ext cx="746289" cy="578506"/>
            </a:xfrm>
            <a:prstGeom prst="rect">
              <a:avLst/>
            </a:prstGeom>
            <a:solidFill>
              <a:srgbClr val="FBE5D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9" name="Rectangle 6">
              <a:extLst>
                <a:ext uri="{FF2B5EF4-FFF2-40B4-BE49-F238E27FC236}">
                  <a16:creationId xmlns:a16="http://schemas.microsoft.com/office/drawing/2014/main" id="{FF72003E-1A74-40DF-95D2-9B0BC5B550E6}"/>
                </a:ext>
              </a:extLst>
            </p:cNvPr>
            <p:cNvSpPr>
              <a:spLocks noChangeArrowheads="1"/>
            </p:cNvSpPr>
            <p:nvPr/>
          </p:nvSpPr>
          <p:spPr bwMode="auto">
            <a:xfrm>
              <a:off x="6123328" y="4024842"/>
              <a:ext cx="746289" cy="578506"/>
            </a:xfrm>
            <a:prstGeom prst="rect">
              <a:avLst/>
            </a:prstGeom>
            <a:noFill/>
            <a:ln w="50800" cap="flat">
              <a:solidFill>
                <a:srgbClr val="C55A1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2" name="Rectangle 8">
              <a:extLst>
                <a:ext uri="{FF2B5EF4-FFF2-40B4-BE49-F238E27FC236}">
                  <a16:creationId xmlns:a16="http://schemas.microsoft.com/office/drawing/2014/main" id="{0A6AA694-2CC3-448B-94B9-E29C2AA2691C}"/>
                </a:ext>
              </a:extLst>
            </p:cNvPr>
            <p:cNvSpPr>
              <a:spLocks noChangeArrowheads="1"/>
            </p:cNvSpPr>
            <p:nvPr/>
          </p:nvSpPr>
          <p:spPr bwMode="auto">
            <a:xfrm>
              <a:off x="6111269" y="3187672"/>
              <a:ext cx="746289" cy="578506"/>
            </a:xfrm>
            <a:prstGeom prst="rect">
              <a:avLst/>
            </a:prstGeom>
            <a:solidFill>
              <a:srgbClr val="FBE5D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sz="2800" dirty="0"/>
            </a:p>
          </p:txBody>
        </p:sp>
        <p:sp>
          <p:nvSpPr>
            <p:cNvPr id="13" name="Rectangle 9">
              <a:extLst>
                <a:ext uri="{FF2B5EF4-FFF2-40B4-BE49-F238E27FC236}">
                  <a16:creationId xmlns:a16="http://schemas.microsoft.com/office/drawing/2014/main" id="{7CF2F3CF-3864-43DD-BE87-FDB25166E79B}"/>
                </a:ext>
              </a:extLst>
            </p:cNvPr>
            <p:cNvSpPr>
              <a:spLocks noChangeArrowheads="1"/>
            </p:cNvSpPr>
            <p:nvPr/>
          </p:nvSpPr>
          <p:spPr bwMode="auto">
            <a:xfrm>
              <a:off x="6123328" y="3199904"/>
              <a:ext cx="746289" cy="578506"/>
            </a:xfrm>
            <a:prstGeom prst="rect">
              <a:avLst/>
            </a:prstGeom>
            <a:noFill/>
            <a:ln w="50800" cap="flat">
              <a:solidFill>
                <a:srgbClr val="C55A1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 name="Rectangle 10">
              <a:extLst>
                <a:ext uri="{FF2B5EF4-FFF2-40B4-BE49-F238E27FC236}">
                  <a16:creationId xmlns:a16="http://schemas.microsoft.com/office/drawing/2014/main" id="{D9C996AD-B64A-4F28-8B84-F09CB5321E6A}"/>
                </a:ext>
              </a:extLst>
            </p:cNvPr>
            <p:cNvSpPr>
              <a:spLocks noChangeArrowheads="1"/>
            </p:cNvSpPr>
            <p:nvPr/>
          </p:nvSpPr>
          <p:spPr bwMode="auto">
            <a:xfrm>
              <a:off x="4803777" y="6281189"/>
              <a:ext cx="417422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400" b="0" i="0" u="none" strike="noStrike" cap="none" normalizeH="0" baseline="0" dirty="0">
                  <a:ln>
                    <a:noFill/>
                  </a:ln>
                  <a:solidFill>
                    <a:srgbClr val="000000"/>
                  </a:solidFill>
                  <a:effectLst/>
                  <a:latin typeface="Meiryo UI" panose="020B0604030504040204" pitchFamily="50" charset="-128"/>
                  <a:ea typeface="Meiryo UI" panose="020B0604030504040204" pitchFamily="50" charset="-128"/>
                </a:rPr>
                <a:t>（公財）交通事故総合分析センターの集計結果より作成</a:t>
              </a:r>
              <a:endParaRPr kumimoji="0" lang="ja-JP" altLang="ja-JP" sz="1400" b="0" i="0" u="none" strike="noStrike" cap="none" normalizeH="0" baseline="0" dirty="0">
                <a:ln>
                  <a:noFill/>
                </a:ln>
                <a:solidFill>
                  <a:schemeClr val="tx1"/>
                </a:solidFill>
                <a:effectLst/>
              </a:endParaRPr>
            </a:p>
          </p:txBody>
        </p:sp>
        <p:sp>
          <p:nvSpPr>
            <p:cNvPr id="196" name="Rectangle 15">
              <a:extLst>
                <a:ext uri="{FF2B5EF4-FFF2-40B4-BE49-F238E27FC236}">
                  <a16:creationId xmlns:a16="http://schemas.microsoft.com/office/drawing/2014/main" id="{13520266-46B9-461E-9709-0DCB00F30745}"/>
                </a:ext>
              </a:extLst>
            </p:cNvPr>
            <p:cNvSpPr>
              <a:spLocks noChangeArrowheads="1"/>
            </p:cNvSpPr>
            <p:nvPr/>
          </p:nvSpPr>
          <p:spPr bwMode="auto">
            <a:xfrm>
              <a:off x="8369188" y="2208930"/>
              <a:ext cx="648415" cy="838920"/>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97" name="Rectangle 16">
              <a:extLst>
                <a:ext uri="{FF2B5EF4-FFF2-40B4-BE49-F238E27FC236}">
                  <a16:creationId xmlns:a16="http://schemas.microsoft.com/office/drawing/2014/main" id="{E9109310-F835-4F78-A4D0-846502C79168}"/>
                </a:ext>
              </a:extLst>
            </p:cNvPr>
            <p:cNvSpPr>
              <a:spLocks noChangeArrowheads="1"/>
            </p:cNvSpPr>
            <p:nvPr/>
          </p:nvSpPr>
          <p:spPr bwMode="auto">
            <a:xfrm>
              <a:off x="8369188" y="3047850"/>
              <a:ext cx="648415" cy="831929"/>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98" name="Rectangle 17">
              <a:extLst>
                <a:ext uri="{FF2B5EF4-FFF2-40B4-BE49-F238E27FC236}">
                  <a16:creationId xmlns:a16="http://schemas.microsoft.com/office/drawing/2014/main" id="{5D4B46DB-EB04-4CE8-821E-2BD857B1D058}"/>
                </a:ext>
              </a:extLst>
            </p:cNvPr>
            <p:cNvSpPr>
              <a:spLocks noChangeArrowheads="1"/>
            </p:cNvSpPr>
            <p:nvPr/>
          </p:nvSpPr>
          <p:spPr bwMode="auto">
            <a:xfrm>
              <a:off x="8369188" y="3879780"/>
              <a:ext cx="648415" cy="805713"/>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99" name="Rectangle 18">
              <a:extLst>
                <a:ext uri="{FF2B5EF4-FFF2-40B4-BE49-F238E27FC236}">
                  <a16:creationId xmlns:a16="http://schemas.microsoft.com/office/drawing/2014/main" id="{DB686AFB-63CC-41BE-8F10-BDDD3CD76880}"/>
                </a:ext>
              </a:extLst>
            </p:cNvPr>
            <p:cNvSpPr>
              <a:spLocks noChangeArrowheads="1"/>
            </p:cNvSpPr>
            <p:nvPr/>
          </p:nvSpPr>
          <p:spPr bwMode="auto">
            <a:xfrm>
              <a:off x="8369188" y="4685492"/>
              <a:ext cx="648415" cy="700848"/>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00" name="Rectangle 19">
              <a:extLst>
                <a:ext uri="{FF2B5EF4-FFF2-40B4-BE49-F238E27FC236}">
                  <a16:creationId xmlns:a16="http://schemas.microsoft.com/office/drawing/2014/main" id="{28E42ED7-7CB1-417F-8DCA-A79010B28B17}"/>
                </a:ext>
              </a:extLst>
            </p:cNvPr>
            <p:cNvSpPr>
              <a:spLocks noChangeArrowheads="1"/>
            </p:cNvSpPr>
            <p:nvPr/>
          </p:nvSpPr>
          <p:spPr bwMode="auto">
            <a:xfrm>
              <a:off x="4868443" y="5386341"/>
              <a:ext cx="1212939" cy="830182"/>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01" name="Rectangle 20">
              <a:extLst>
                <a:ext uri="{FF2B5EF4-FFF2-40B4-BE49-F238E27FC236}">
                  <a16:creationId xmlns:a16="http://schemas.microsoft.com/office/drawing/2014/main" id="{251A1782-D194-4EDF-A275-91FC44E53287}"/>
                </a:ext>
              </a:extLst>
            </p:cNvPr>
            <p:cNvSpPr>
              <a:spLocks noChangeArrowheads="1"/>
            </p:cNvSpPr>
            <p:nvPr/>
          </p:nvSpPr>
          <p:spPr bwMode="auto">
            <a:xfrm>
              <a:off x="6081382" y="5386341"/>
              <a:ext cx="776001" cy="830182"/>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02" name="Rectangle 21">
              <a:extLst>
                <a:ext uri="{FF2B5EF4-FFF2-40B4-BE49-F238E27FC236}">
                  <a16:creationId xmlns:a16="http://schemas.microsoft.com/office/drawing/2014/main" id="{271002CA-918E-4E15-AF8F-E012D8B7AD75}"/>
                </a:ext>
              </a:extLst>
            </p:cNvPr>
            <p:cNvSpPr>
              <a:spLocks noChangeArrowheads="1"/>
            </p:cNvSpPr>
            <p:nvPr/>
          </p:nvSpPr>
          <p:spPr bwMode="auto">
            <a:xfrm>
              <a:off x="6857383" y="5386341"/>
              <a:ext cx="770757" cy="830182"/>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03" name="Rectangle 22">
              <a:extLst>
                <a:ext uri="{FF2B5EF4-FFF2-40B4-BE49-F238E27FC236}">
                  <a16:creationId xmlns:a16="http://schemas.microsoft.com/office/drawing/2014/main" id="{419E6E83-3874-4BB0-8A17-5DFD899D5744}"/>
                </a:ext>
              </a:extLst>
            </p:cNvPr>
            <p:cNvSpPr>
              <a:spLocks noChangeArrowheads="1"/>
            </p:cNvSpPr>
            <p:nvPr/>
          </p:nvSpPr>
          <p:spPr bwMode="auto">
            <a:xfrm>
              <a:off x="7628141" y="5386341"/>
              <a:ext cx="741046" cy="830182"/>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04" name="Rectangle 23">
              <a:extLst>
                <a:ext uri="{FF2B5EF4-FFF2-40B4-BE49-F238E27FC236}">
                  <a16:creationId xmlns:a16="http://schemas.microsoft.com/office/drawing/2014/main" id="{83B1EBE9-FB67-4568-B57F-D4B6D362A4BD}"/>
                </a:ext>
              </a:extLst>
            </p:cNvPr>
            <p:cNvSpPr>
              <a:spLocks noChangeArrowheads="1"/>
            </p:cNvSpPr>
            <p:nvPr/>
          </p:nvSpPr>
          <p:spPr bwMode="auto">
            <a:xfrm>
              <a:off x="8369188" y="5386341"/>
              <a:ext cx="648415" cy="830182"/>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05" name="Line 24">
              <a:extLst>
                <a:ext uri="{FF2B5EF4-FFF2-40B4-BE49-F238E27FC236}">
                  <a16:creationId xmlns:a16="http://schemas.microsoft.com/office/drawing/2014/main" id="{A6812F6C-FEEC-47B7-A36F-144ABC07B72F}"/>
                </a:ext>
              </a:extLst>
            </p:cNvPr>
            <p:cNvSpPr>
              <a:spLocks noChangeShapeType="1"/>
            </p:cNvSpPr>
            <p:nvPr/>
          </p:nvSpPr>
          <p:spPr bwMode="auto">
            <a:xfrm>
              <a:off x="6081382" y="2194948"/>
              <a:ext cx="0" cy="4035556"/>
            </a:xfrm>
            <a:prstGeom prst="line">
              <a:avLst/>
            </a:prstGeom>
            <a:noFill/>
            <a:ln w="11113"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06" name="Line 25">
              <a:extLst>
                <a:ext uri="{FF2B5EF4-FFF2-40B4-BE49-F238E27FC236}">
                  <a16:creationId xmlns:a16="http://schemas.microsoft.com/office/drawing/2014/main" id="{570A03AE-88E8-4A57-8D67-BFC17CC59E85}"/>
                </a:ext>
              </a:extLst>
            </p:cNvPr>
            <p:cNvSpPr>
              <a:spLocks noChangeShapeType="1"/>
            </p:cNvSpPr>
            <p:nvPr/>
          </p:nvSpPr>
          <p:spPr bwMode="auto">
            <a:xfrm>
              <a:off x="6857383" y="2194948"/>
              <a:ext cx="0" cy="4035556"/>
            </a:xfrm>
            <a:prstGeom prst="line">
              <a:avLst/>
            </a:prstGeom>
            <a:noFill/>
            <a:ln w="11113"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07" name="Line 26">
              <a:extLst>
                <a:ext uri="{FF2B5EF4-FFF2-40B4-BE49-F238E27FC236}">
                  <a16:creationId xmlns:a16="http://schemas.microsoft.com/office/drawing/2014/main" id="{930D467B-0405-4E6E-AA0F-B0DF774ADD7E}"/>
                </a:ext>
              </a:extLst>
            </p:cNvPr>
            <p:cNvSpPr>
              <a:spLocks noChangeShapeType="1"/>
            </p:cNvSpPr>
            <p:nvPr/>
          </p:nvSpPr>
          <p:spPr bwMode="auto">
            <a:xfrm>
              <a:off x="7628141" y="2194948"/>
              <a:ext cx="0" cy="4035556"/>
            </a:xfrm>
            <a:prstGeom prst="line">
              <a:avLst/>
            </a:prstGeom>
            <a:noFill/>
            <a:ln w="11113"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08" name="Line 27">
              <a:extLst>
                <a:ext uri="{FF2B5EF4-FFF2-40B4-BE49-F238E27FC236}">
                  <a16:creationId xmlns:a16="http://schemas.microsoft.com/office/drawing/2014/main" id="{50E86987-5A21-4581-854E-016A76586738}"/>
                </a:ext>
              </a:extLst>
            </p:cNvPr>
            <p:cNvSpPr>
              <a:spLocks noChangeShapeType="1"/>
            </p:cNvSpPr>
            <p:nvPr/>
          </p:nvSpPr>
          <p:spPr bwMode="auto">
            <a:xfrm>
              <a:off x="8369188" y="2194948"/>
              <a:ext cx="0" cy="4035556"/>
            </a:xfrm>
            <a:prstGeom prst="line">
              <a:avLst/>
            </a:prstGeom>
            <a:noFill/>
            <a:ln w="11113"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09" name="Line 28">
              <a:extLst>
                <a:ext uri="{FF2B5EF4-FFF2-40B4-BE49-F238E27FC236}">
                  <a16:creationId xmlns:a16="http://schemas.microsoft.com/office/drawing/2014/main" id="{9BD04C33-99C0-4AA4-BEE2-9BA04808CA0B}"/>
                </a:ext>
              </a:extLst>
            </p:cNvPr>
            <p:cNvSpPr>
              <a:spLocks noChangeShapeType="1"/>
            </p:cNvSpPr>
            <p:nvPr/>
          </p:nvSpPr>
          <p:spPr bwMode="auto">
            <a:xfrm>
              <a:off x="4854461" y="3047850"/>
              <a:ext cx="4177123" cy="0"/>
            </a:xfrm>
            <a:prstGeom prst="line">
              <a:avLst/>
            </a:prstGeom>
            <a:noFill/>
            <a:ln w="11113"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10" name="Line 29">
              <a:extLst>
                <a:ext uri="{FF2B5EF4-FFF2-40B4-BE49-F238E27FC236}">
                  <a16:creationId xmlns:a16="http://schemas.microsoft.com/office/drawing/2014/main" id="{640794F8-BBA5-468D-82CB-B5845B59DB99}"/>
                </a:ext>
              </a:extLst>
            </p:cNvPr>
            <p:cNvSpPr>
              <a:spLocks noChangeShapeType="1"/>
            </p:cNvSpPr>
            <p:nvPr/>
          </p:nvSpPr>
          <p:spPr bwMode="auto">
            <a:xfrm>
              <a:off x="4854461" y="3879780"/>
              <a:ext cx="4177123" cy="0"/>
            </a:xfrm>
            <a:prstGeom prst="line">
              <a:avLst/>
            </a:prstGeom>
            <a:noFill/>
            <a:ln w="11113"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11" name="Line 30">
              <a:extLst>
                <a:ext uri="{FF2B5EF4-FFF2-40B4-BE49-F238E27FC236}">
                  <a16:creationId xmlns:a16="http://schemas.microsoft.com/office/drawing/2014/main" id="{885821C2-1C0A-4C7C-A015-B0A22BECDD61}"/>
                </a:ext>
              </a:extLst>
            </p:cNvPr>
            <p:cNvSpPr>
              <a:spLocks noChangeShapeType="1"/>
            </p:cNvSpPr>
            <p:nvPr/>
          </p:nvSpPr>
          <p:spPr bwMode="auto">
            <a:xfrm>
              <a:off x="4854461" y="4685492"/>
              <a:ext cx="4177123" cy="0"/>
            </a:xfrm>
            <a:prstGeom prst="line">
              <a:avLst/>
            </a:prstGeom>
            <a:noFill/>
            <a:ln w="11113"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12" name="Line 31">
              <a:extLst>
                <a:ext uri="{FF2B5EF4-FFF2-40B4-BE49-F238E27FC236}">
                  <a16:creationId xmlns:a16="http://schemas.microsoft.com/office/drawing/2014/main" id="{C28DB36F-BEE8-4342-AF91-6D1D8100EBD3}"/>
                </a:ext>
              </a:extLst>
            </p:cNvPr>
            <p:cNvSpPr>
              <a:spLocks noChangeShapeType="1"/>
            </p:cNvSpPr>
            <p:nvPr/>
          </p:nvSpPr>
          <p:spPr bwMode="auto">
            <a:xfrm>
              <a:off x="4854461" y="5386341"/>
              <a:ext cx="4177123" cy="0"/>
            </a:xfrm>
            <a:prstGeom prst="line">
              <a:avLst/>
            </a:prstGeom>
            <a:noFill/>
            <a:ln w="254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13" name="Line 32">
              <a:extLst>
                <a:ext uri="{FF2B5EF4-FFF2-40B4-BE49-F238E27FC236}">
                  <a16:creationId xmlns:a16="http://schemas.microsoft.com/office/drawing/2014/main" id="{F031B930-EE1E-44E2-A02F-C7E36ED9665E}"/>
                </a:ext>
              </a:extLst>
            </p:cNvPr>
            <p:cNvSpPr>
              <a:spLocks noChangeShapeType="1"/>
            </p:cNvSpPr>
            <p:nvPr/>
          </p:nvSpPr>
          <p:spPr bwMode="auto">
            <a:xfrm>
              <a:off x="4868443" y="2194948"/>
              <a:ext cx="0" cy="4035556"/>
            </a:xfrm>
            <a:prstGeom prst="line">
              <a:avLst/>
            </a:prstGeom>
            <a:noFill/>
            <a:ln w="254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14" name="Line 33">
              <a:extLst>
                <a:ext uri="{FF2B5EF4-FFF2-40B4-BE49-F238E27FC236}">
                  <a16:creationId xmlns:a16="http://schemas.microsoft.com/office/drawing/2014/main" id="{3EEED565-606F-4DC9-8321-706948425454}"/>
                </a:ext>
              </a:extLst>
            </p:cNvPr>
            <p:cNvSpPr>
              <a:spLocks noChangeShapeType="1"/>
            </p:cNvSpPr>
            <p:nvPr/>
          </p:nvSpPr>
          <p:spPr bwMode="auto">
            <a:xfrm>
              <a:off x="9017602" y="2194948"/>
              <a:ext cx="0" cy="4035556"/>
            </a:xfrm>
            <a:prstGeom prst="line">
              <a:avLst/>
            </a:prstGeom>
            <a:noFill/>
            <a:ln w="254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15" name="Line 34">
              <a:extLst>
                <a:ext uri="{FF2B5EF4-FFF2-40B4-BE49-F238E27FC236}">
                  <a16:creationId xmlns:a16="http://schemas.microsoft.com/office/drawing/2014/main" id="{A35CAD0B-4C7C-495F-A339-FAC62BBCF6FB}"/>
                </a:ext>
              </a:extLst>
            </p:cNvPr>
            <p:cNvSpPr>
              <a:spLocks noChangeShapeType="1"/>
            </p:cNvSpPr>
            <p:nvPr/>
          </p:nvSpPr>
          <p:spPr bwMode="auto">
            <a:xfrm>
              <a:off x="4854461" y="2208930"/>
              <a:ext cx="4177123" cy="0"/>
            </a:xfrm>
            <a:prstGeom prst="line">
              <a:avLst/>
            </a:prstGeom>
            <a:noFill/>
            <a:ln w="254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16" name="Line 35">
              <a:extLst>
                <a:ext uri="{FF2B5EF4-FFF2-40B4-BE49-F238E27FC236}">
                  <a16:creationId xmlns:a16="http://schemas.microsoft.com/office/drawing/2014/main" id="{424939F7-798D-4878-9C76-B7054494E39A}"/>
                </a:ext>
              </a:extLst>
            </p:cNvPr>
            <p:cNvSpPr>
              <a:spLocks noChangeShapeType="1"/>
            </p:cNvSpPr>
            <p:nvPr/>
          </p:nvSpPr>
          <p:spPr bwMode="auto">
            <a:xfrm>
              <a:off x="4854461" y="6216521"/>
              <a:ext cx="4177123" cy="0"/>
            </a:xfrm>
            <a:prstGeom prst="line">
              <a:avLst/>
            </a:prstGeom>
            <a:noFill/>
            <a:ln w="254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17" name="Rectangle 36">
              <a:extLst>
                <a:ext uri="{FF2B5EF4-FFF2-40B4-BE49-F238E27FC236}">
                  <a16:creationId xmlns:a16="http://schemas.microsoft.com/office/drawing/2014/main" id="{0E599453-E060-499B-9316-8020CFEF4432}"/>
                </a:ext>
              </a:extLst>
            </p:cNvPr>
            <p:cNvSpPr>
              <a:spLocks noChangeArrowheads="1"/>
            </p:cNvSpPr>
            <p:nvPr/>
          </p:nvSpPr>
          <p:spPr bwMode="auto">
            <a:xfrm>
              <a:off x="6242175" y="2561976"/>
              <a:ext cx="388001" cy="176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1" i="0" u="none" strike="noStrike" cap="none" normalizeH="0" baseline="0" dirty="0">
                  <a:ln>
                    <a:noFill/>
                  </a:ln>
                  <a:solidFill>
                    <a:srgbClr val="000000"/>
                  </a:solidFill>
                  <a:effectLst/>
                  <a:latin typeface="ＭＳ ゴシック" panose="020B0609070205080204" pitchFamily="49" charset="-128"/>
                  <a:ea typeface="ＭＳ ゴシック" panose="020B0609070205080204" pitchFamily="49" charset="-128"/>
                </a:rPr>
                <a:t>死亡者</a:t>
              </a: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sp>
          <p:nvSpPr>
            <p:cNvPr id="218" name="Rectangle 37">
              <a:extLst>
                <a:ext uri="{FF2B5EF4-FFF2-40B4-BE49-F238E27FC236}">
                  <a16:creationId xmlns:a16="http://schemas.microsoft.com/office/drawing/2014/main" id="{C0303C18-FFE0-4FBB-8DF8-F0732586AA04}"/>
                </a:ext>
              </a:extLst>
            </p:cNvPr>
            <p:cNvSpPr>
              <a:spLocks noChangeArrowheads="1"/>
            </p:cNvSpPr>
            <p:nvPr/>
          </p:nvSpPr>
          <p:spPr bwMode="auto">
            <a:xfrm>
              <a:off x="7016429" y="2561976"/>
              <a:ext cx="386252" cy="176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1" i="0" u="none" strike="noStrike" cap="none" normalizeH="0" baseline="0">
                  <a:ln>
                    <a:noFill/>
                  </a:ln>
                  <a:solidFill>
                    <a:srgbClr val="000000"/>
                  </a:solidFill>
                  <a:effectLst/>
                  <a:latin typeface="ＭＳ ゴシック" panose="020B0609070205080204" pitchFamily="49" charset="-128"/>
                  <a:ea typeface="ＭＳ ゴシック" panose="020B0609070205080204" pitchFamily="49" charset="-128"/>
                </a:rPr>
                <a:t>重傷者</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219" name="Rectangle 38">
              <a:extLst>
                <a:ext uri="{FF2B5EF4-FFF2-40B4-BE49-F238E27FC236}">
                  <a16:creationId xmlns:a16="http://schemas.microsoft.com/office/drawing/2014/main" id="{4EB4D3D4-ABE2-418C-8DB9-1AD7323CAFE9}"/>
                </a:ext>
              </a:extLst>
            </p:cNvPr>
            <p:cNvSpPr>
              <a:spLocks noChangeArrowheads="1"/>
            </p:cNvSpPr>
            <p:nvPr/>
          </p:nvSpPr>
          <p:spPr bwMode="auto">
            <a:xfrm>
              <a:off x="7773204" y="2561976"/>
              <a:ext cx="386252" cy="176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1" i="0" u="none" strike="noStrike" cap="none" normalizeH="0" baseline="0">
                  <a:ln>
                    <a:noFill/>
                  </a:ln>
                  <a:solidFill>
                    <a:srgbClr val="000000"/>
                  </a:solidFill>
                  <a:effectLst/>
                  <a:latin typeface="ＭＳ ゴシック" panose="020B0609070205080204" pitchFamily="49" charset="-128"/>
                  <a:ea typeface="ＭＳ ゴシック" panose="020B0609070205080204" pitchFamily="49" charset="-128"/>
                </a:rPr>
                <a:t>軽傷者</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220" name="Rectangle 39">
              <a:extLst>
                <a:ext uri="{FF2B5EF4-FFF2-40B4-BE49-F238E27FC236}">
                  <a16:creationId xmlns:a16="http://schemas.microsoft.com/office/drawing/2014/main" id="{418915F6-7829-42C9-959D-A67E17B5E2E2}"/>
                </a:ext>
              </a:extLst>
            </p:cNvPr>
            <p:cNvSpPr>
              <a:spLocks noChangeArrowheads="1"/>
            </p:cNvSpPr>
            <p:nvPr/>
          </p:nvSpPr>
          <p:spPr bwMode="auto">
            <a:xfrm>
              <a:off x="8467062" y="2561976"/>
              <a:ext cx="232450" cy="176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1" i="0" u="none" strike="noStrike" cap="none" normalizeH="0" baseline="0">
                  <a:ln>
                    <a:noFill/>
                  </a:ln>
                  <a:solidFill>
                    <a:srgbClr val="000000"/>
                  </a:solidFill>
                  <a:effectLst/>
                  <a:latin typeface="ＭＳ ゴシック" panose="020B0609070205080204" pitchFamily="49" charset="-128"/>
                  <a:ea typeface="ＭＳ ゴシック" panose="020B0609070205080204" pitchFamily="49" charset="-128"/>
                </a:rPr>
                <a:t>合</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221" name="Rectangle 40">
              <a:extLst>
                <a:ext uri="{FF2B5EF4-FFF2-40B4-BE49-F238E27FC236}">
                  <a16:creationId xmlns:a16="http://schemas.microsoft.com/office/drawing/2014/main" id="{F5B8E6AC-CF2A-4733-92F5-9FC9295FAA31}"/>
                </a:ext>
              </a:extLst>
            </p:cNvPr>
            <p:cNvSpPr>
              <a:spLocks noChangeArrowheads="1"/>
            </p:cNvSpPr>
            <p:nvPr/>
          </p:nvSpPr>
          <p:spPr bwMode="auto">
            <a:xfrm>
              <a:off x="8769422" y="2561976"/>
              <a:ext cx="232450" cy="176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1" i="0" u="none" strike="noStrike" cap="none" normalizeH="0" baseline="0">
                  <a:ln>
                    <a:noFill/>
                  </a:ln>
                  <a:solidFill>
                    <a:srgbClr val="000000"/>
                  </a:solidFill>
                  <a:effectLst/>
                  <a:latin typeface="ＭＳ ゴシック" panose="020B0609070205080204" pitchFamily="49" charset="-128"/>
                  <a:ea typeface="ＭＳ ゴシック" panose="020B0609070205080204" pitchFamily="49" charset="-128"/>
                </a:rPr>
                <a:t>計</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222" name="Rectangle 41">
              <a:extLst>
                <a:ext uri="{FF2B5EF4-FFF2-40B4-BE49-F238E27FC236}">
                  <a16:creationId xmlns:a16="http://schemas.microsoft.com/office/drawing/2014/main" id="{E8369EA4-C5BC-42C1-A366-A61923466372}"/>
                </a:ext>
              </a:extLst>
            </p:cNvPr>
            <p:cNvSpPr>
              <a:spLocks noChangeArrowheads="1"/>
            </p:cNvSpPr>
            <p:nvPr/>
          </p:nvSpPr>
          <p:spPr bwMode="auto">
            <a:xfrm>
              <a:off x="4959326" y="3310013"/>
              <a:ext cx="541803" cy="17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1" i="0" u="none" strike="noStrike" cap="none" normalizeH="0" baseline="0">
                  <a:ln>
                    <a:noFill/>
                  </a:ln>
                  <a:solidFill>
                    <a:srgbClr val="000000"/>
                  </a:solidFill>
                  <a:effectLst/>
                  <a:latin typeface="ＭＳ ゴシック" panose="020B0609070205080204" pitchFamily="49" charset="-128"/>
                  <a:ea typeface="ＭＳ ゴシック" panose="020B0609070205080204" pitchFamily="49" charset="-128"/>
                </a:rPr>
                <a:t>シートベルト</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223" name="Rectangle 42">
              <a:extLst>
                <a:ext uri="{FF2B5EF4-FFF2-40B4-BE49-F238E27FC236}">
                  <a16:creationId xmlns:a16="http://schemas.microsoft.com/office/drawing/2014/main" id="{DB8466ED-33E9-4FBB-A4AC-EC6AD7913504}"/>
                </a:ext>
              </a:extLst>
            </p:cNvPr>
            <p:cNvSpPr>
              <a:spLocks noChangeArrowheads="1"/>
            </p:cNvSpPr>
            <p:nvPr/>
          </p:nvSpPr>
          <p:spPr bwMode="auto">
            <a:xfrm>
              <a:off x="5111381" y="3490031"/>
              <a:ext cx="232450" cy="17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1" i="0" u="none" strike="noStrike" cap="none" normalizeH="0" baseline="0">
                  <a:ln>
                    <a:noFill/>
                  </a:ln>
                  <a:solidFill>
                    <a:srgbClr val="000000"/>
                  </a:solidFill>
                  <a:effectLst/>
                  <a:latin typeface="ＭＳ ゴシック" panose="020B0609070205080204" pitchFamily="49" charset="-128"/>
                  <a:ea typeface="ＭＳ ゴシック" panose="020B0609070205080204" pitchFamily="49" charset="-128"/>
                </a:rPr>
                <a:t>着用</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224" name="Rectangle 43">
              <a:extLst>
                <a:ext uri="{FF2B5EF4-FFF2-40B4-BE49-F238E27FC236}">
                  <a16:creationId xmlns:a16="http://schemas.microsoft.com/office/drawing/2014/main" id="{ACBCB12D-FB51-4F84-BCE5-04BDE3893E24}"/>
                </a:ext>
              </a:extLst>
            </p:cNvPr>
            <p:cNvSpPr>
              <a:spLocks noChangeArrowheads="1"/>
            </p:cNvSpPr>
            <p:nvPr/>
          </p:nvSpPr>
          <p:spPr bwMode="auto">
            <a:xfrm>
              <a:off x="6420965" y="3246666"/>
              <a:ext cx="127067" cy="304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b="0" i="0" u="none" strike="noStrike" cap="none" normalizeH="0" baseline="0" dirty="0">
                  <a:ln>
                    <a:noFill/>
                  </a:ln>
                  <a:solidFill>
                    <a:srgbClr val="000000"/>
                  </a:solidFill>
                  <a:effectLst/>
                  <a:latin typeface="ＭＳ ゴシック" panose="020B0609070205080204" pitchFamily="49" charset="-128"/>
                  <a:ea typeface="ＭＳ ゴシック" panose="020B0609070205080204" pitchFamily="49" charset="-128"/>
                </a:rPr>
                <a:t>3</a:t>
              </a:r>
              <a:endParaRPr kumimoji="0" lang="ja-JP" altLang="ja-JP" b="0" i="0" u="none" strike="noStrike" cap="none" normalizeH="0" baseline="0" dirty="0">
                <a:ln>
                  <a:noFill/>
                </a:ln>
                <a:solidFill>
                  <a:schemeClr val="tx1"/>
                </a:solidFill>
                <a:effectLst/>
              </a:endParaRPr>
            </a:p>
          </p:txBody>
        </p:sp>
        <p:sp>
          <p:nvSpPr>
            <p:cNvPr id="225" name="Rectangle 44">
              <a:extLst>
                <a:ext uri="{FF2B5EF4-FFF2-40B4-BE49-F238E27FC236}">
                  <a16:creationId xmlns:a16="http://schemas.microsoft.com/office/drawing/2014/main" id="{9B71D099-00F5-427C-A350-257F62419ECD}"/>
                </a:ext>
              </a:extLst>
            </p:cNvPr>
            <p:cNvSpPr>
              <a:spLocks noChangeArrowheads="1"/>
            </p:cNvSpPr>
            <p:nvPr/>
          </p:nvSpPr>
          <p:spPr bwMode="auto">
            <a:xfrm>
              <a:off x="6242175" y="3490031"/>
              <a:ext cx="53860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400" b="0" i="0" u="none" strike="noStrike" cap="none" normalizeH="0" baseline="0" dirty="0">
                  <a:ln>
                    <a:noFill/>
                  </a:ln>
                  <a:solidFill>
                    <a:srgbClr val="000000"/>
                  </a:solidFill>
                  <a:effectLst/>
                  <a:latin typeface="ＭＳ ゴシック" panose="020B0609070205080204" pitchFamily="49" charset="-128"/>
                  <a:ea typeface="ＭＳ ゴシック" panose="020B0609070205080204" pitchFamily="49" charset="-128"/>
                </a:rPr>
                <a:t>(3.2%)</a:t>
              </a:r>
              <a:endParaRPr kumimoji="0" lang="ja-JP" altLang="ja-JP" sz="1400" b="0" i="0" u="none" strike="noStrike" cap="none" normalizeH="0" baseline="0" dirty="0">
                <a:ln>
                  <a:noFill/>
                </a:ln>
                <a:solidFill>
                  <a:schemeClr val="tx1"/>
                </a:solidFill>
                <a:effectLst/>
              </a:endParaRPr>
            </a:p>
          </p:txBody>
        </p:sp>
        <p:sp>
          <p:nvSpPr>
            <p:cNvPr id="226" name="Rectangle 45">
              <a:extLst>
                <a:ext uri="{FF2B5EF4-FFF2-40B4-BE49-F238E27FC236}">
                  <a16:creationId xmlns:a16="http://schemas.microsoft.com/office/drawing/2014/main" id="{625B9465-B633-455A-919F-6F6D76AFEA17}"/>
                </a:ext>
              </a:extLst>
            </p:cNvPr>
            <p:cNvSpPr>
              <a:spLocks noChangeArrowheads="1"/>
            </p:cNvSpPr>
            <p:nvPr/>
          </p:nvSpPr>
          <p:spPr bwMode="auto">
            <a:xfrm>
              <a:off x="7147311" y="3248241"/>
              <a:ext cx="254133" cy="304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b="0" i="0" u="none" strike="noStrike" cap="none" normalizeH="0" baseline="0" dirty="0">
                  <a:ln>
                    <a:noFill/>
                  </a:ln>
                  <a:solidFill>
                    <a:srgbClr val="000000"/>
                  </a:solidFill>
                  <a:effectLst/>
                  <a:latin typeface="ＭＳ ゴシック" panose="020B0609070205080204" pitchFamily="49" charset="-128"/>
                  <a:ea typeface="ＭＳ ゴシック" panose="020B0609070205080204" pitchFamily="49" charset="-128"/>
                </a:rPr>
                <a:t>10</a:t>
              </a:r>
              <a:endParaRPr kumimoji="0" lang="ja-JP" altLang="ja-JP" b="0" i="0" u="none" strike="noStrike" cap="none" normalizeH="0" baseline="0" dirty="0">
                <a:ln>
                  <a:noFill/>
                </a:ln>
                <a:solidFill>
                  <a:schemeClr val="tx1"/>
                </a:solidFill>
                <a:effectLst/>
              </a:endParaRPr>
            </a:p>
          </p:txBody>
        </p:sp>
        <p:sp>
          <p:nvSpPr>
            <p:cNvPr id="227" name="Rectangle 46">
              <a:extLst>
                <a:ext uri="{FF2B5EF4-FFF2-40B4-BE49-F238E27FC236}">
                  <a16:creationId xmlns:a16="http://schemas.microsoft.com/office/drawing/2014/main" id="{43BD0FC2-2F70-49BC-BA8D-766D91866D2D}"/>
                </a:ext>
              </a:extLst>
            </p:cNvPr>
            <p:cNvSpPr>
              <a:spLocks noChangeArrowheads="1"/>
            </p:cNvSpPr>
            <p:nvPr/>
          </p:nvSpPr>
          <p:spPr bwMode="auto">
            <a:xfrm>
              <a:off x="6977978" y="3490031"/>
              <a:ext cx="691809" cy="237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400" b="0" i="0" u="none" strike="noStrike" cap="none" normalizeH="0" baseline="0" dirty="0">
                  <a:ln>
                    <a:noFill/>
                  </a:ln>
                  <a:solidFill>
                    <a:srgbClr val="000000"/>
                  </a:solidFill>
                  <a:effectLst/>
                  <a:latin typeface="ＭＳ ゴシック" panose="020B0609070205080204" pitchFamily="49" charset="-128"/>
                  <a:ea typeface="ＭＳ ゴシック" panose="020B0609070205080204" pitchFamily="49" charset="-128"/>
                </a:rPr>
                <a:t>(10.8%)</a:t>
              </a:r>
              <a:endParaRPr kumimoji="0" lang="ja-JP" altLang="ja-JP" sz="1400" b="0" i="0" u="none" strike="noStrike" cap="none" normalizeH="0" baseline="0" dirty="0">
                <a:ln>
                  <a:noFill/>
                </a:ln>
                <a:solidFill>
                  <a:schemeClr val="tx1"/>
                </a:solidFill>
                <a:effectLst/>
              </a:endParaRPr>
            </a:p>
          </p:txBody>
        </p:sp>
        <p:sp>
          <p:nvSpPr>
            <p:cNvPr id="228" name="Rectangle 47">
              <a:extLst>
                <a:ext uri="{FF2B5EF4-FFF2-40B4-BE49-F238E27FC236}">
                  <a16:creationId xmlns:a16="http://schemas.microsoft.com/office/drawing/2014/main" id="{2A2BDACF-A67E-4F34-8994-E709A321BFB3}"/>
                </a:ext>
              </a:extLst>
            </p:cNvPr>
            <p:cNvSpPr>
              <a:spLocks noChangeArrowheads="1"/>
            </p:cNvSpPr>
            <p:nvPr/>
          </p:nvSpPr>
          <p:spPr bwMode="auto">
            <a:xfrm>
              <a:off x="7892217" y="3250590"/>
              <a:ext cx="254133" cy="304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b="0" i="0" u="none" strike="noStrike" cap="none" normalizeH="0" baseline="0" dirty="0">
                  <a:ln>
                    <a:noFill/>
                  </a:ln>
                  <a:solidFill>
                    <a:srgbClr val="000000"/>
                  </a:solidFill>
                  <a:effectLst/>
                  <a:latin typeface="ＭＳ ゴシック" panose="020B0609070205080204" pitchFamily="49" charset="-128"/>
                  <a:ea typeface="ＭＳ ゴシック" panose="020B0609070205080204" pitchFamily="49" charset="-128"/>
                </a:rPr>
                <a:t>80</a:t>
              </a:r>
              <a:endParaRPr kumimoji="0" lang="ja-JP" altLang="ja-JP" b="0" i="0" u="none" strike="noStrike" cap="none" normalizeH="0" baseline="0" dirty="0">
                <a:ln>
                  <a:noFill/>
                </a:ln>
                <a:solidFill>
                  <a:schemeClr val="tx1"/>
                </a:solidFill>
                <a:effectLst/>
              </a:endParaRPr>
            </a:p>
          </p:txBody>
        </p:sp>
        <p:sp>
          <p:nvSpPr>
            <p:cNvPr id="229" name="Rectangle 48">
              <a:extLst>
                <a:ext uri="{FF2B5EF4-FFF2-40B4-BE49-F238E27FC236}">
                  <a16:creationId xmlns:a16="http://schemas.microsoft.com/office/drawing/2014/main" id="{6DBC77E0-3236-4E5E-83DD-98BFD046594C}"/>
                </a:ext>
              </a:extLst>
            </p:cNvPr>
            <p:cNvSpPr>
              <a:spLocks noChangeArrowheads="1"/>
            </p:cNvSpPr>
            <p:nvPr/>
          </p:nvSpPr>
          <p:spPr bwMode="auto">
            <a:xfrm>
              <a:off x="7734754" y="3490031"/>
              <a:ext cx="691809" cy="237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400" b="0" i="0" u="none" strike="noStrike" cap="none" normalizeH="0" baseline="0" dirty="0">
                  <a:ln>
                    <a:noFill/>
                  </a:ln>
                  <a:solidFill>
                    <a:srgbClr val="000000"/>
                  </a:solidFill>
                  <a:effectLst/>
                  <a:latin typeface="ＭＳ ゴシック" panose="020B0609070205080204" pitchFamily="49" charset="-128"/>
                  <a:ea typeface="ＭＳ ゴシック" panose="020B0609070205080204" pitchFamily="49" charset="-128"/>
                </a:rPr>
                <a:t>(86.0%)</a:t>
              </a:r>
              <a:endParaRPr kumimoji="0" lang="ja-JP" altLang="ja-JP" sz="1400" b="0" i="0" u="none" strike="noStrike" cap="none" normalizeH="0" baseline="0" dirty="0">
                <a:ln>
                  <a:noFill/>
                </a:ln>
                <a:solidFill>
                  <a:schemeClr val="tx1"/>
                </a:solidFill>
                <a:effectLst/>
              </a:endParaRPr>
            </a:p>
          </p:txBody>
        </p:sp>
        <p:sp>
          <p:nvSpPr>
            <p:cNvPr id="230" name="Rectangle 49">
              <a:extLst>
                <a:ext uri="{FF2B5EF4-FFF2-40B4-BE49-F238E27FC236}">
                  <a16:creationId xmlns:a16="http://schemas.microsoft.com/office/drawing/2014/main" id="{512B7378-272F-457E-8766-5574536242BA}"/>
                </a:ext>
              </a:extLst>
            </p:cNvPr>
            <p:cNvSpPr>
              <a:spLocks noChangeArrowheads="1"/>
            </p:cNvSpPr>
            <p:nvPr/>
          </p:nvSpPr>
          <p:spPr bwMode="auto">
            <a:xfrm>
              <a:off x="8576681" y="3250590"/>
              <a:ext cx="254133" cy="304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b="0" i="0" u="none" strike="noStrike" cap="none" normalizeH="0" baseline="0" dirty="0">
                  <a:ln>
                    <a:noFill/>
                  </a:ln>
                  <a:solidFill>
                    <a:srgbClr val="000000"/>
                  </a:solidFill>
                  <a:effectLst/>
                  <a:latin typeface="ＭＳ ゴシック" panose="020B0609070205080204" pitchFamily="49" charset="-128"/>
                  <a:ea typeface="ＭＳ ゴシック" panose="020B0609070205080204" pitchFamily="49" charset="-128"/>
                </a:rPr>
                <a:t>93</a:t>
              </a:r>
              <a:endParaRPr kumimoji="0" lang="ja-JP" altLang="ja-JP" b="0" i="0" u="none" strike="noStrike" cap="none" normalizeH="0" baseline="0" dirty="0">
                <a:ln>
                  <a:noFill/>
                </a:ln>
                <a:solidFill>
                  <a:schemeClr val="tx1"/>
                </a:solidFill>
                <a:effectLst/>
              </a:endParaRPr>
            </a:p>
          </p:txBody>
        </p:sp>
        <p:sp>
          <p:nvSpPr>
            <p:cNvPr id="231" name="Rectangle 50">
              <a:extLst>
                <a:ext uri="{FF2B5EF4-FFF2-40B4-BE49-F238E27FC236}">
                  <a16:creationId xmlns:a16="http://schemas.microsoft.com/office/drawing/2014/main" id="{5C2213A1-82CB-4F91-A63A-DF39DFFCD3DF}"/>
                </a:ext>
              </a:extLst>
            </p:cNvPr>
            <p:cNvSpPr>
              <a:spLocks noChangeArrowheads="1"/>
            </p:cNvSpPr>
            <p:nvPr/>
          </p:nvSpPr>
          <p:spPr bwMode="auto">
            <a:xfrm>
              <a:off x="8467062" y="3490031"/>
              <a:ext cx="592979" cy="237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400" b="0" i="0" u="none" strike="noStrike" cap="none" normalizeH="0" baseline="0" dirty="0">
                  <a:ln>
                    <a:noFill/>
                  </a:ln>
                  <a:solidFill>
                    <a:srgbClr val="000000"/>
                  </a:solidFill>
                  <a:effectLst/>
                  <a:latin typeface="ＭＳ ゴシック" panose="020B0609070205080204" pitchFamily="49" charset="-128"/>
                  <a:ea typeface="ＭＳ ゴシック" panose="020B0609070205080204" pitchFamily="49" charset="-128"/>
                </a:rPr>
                <a:t>(100%)</a:t>
              </a:r>
              <a:endParaRPr kumimoji="0" lang="ja-JP" altLang="ja-JP" sz="1400" b="0" i="0" u="none" strike="noStrike" cap="none" normalizeH="0" baseline="0" dirty="0">
                <a:ln>
                  <a:noFill/>
                </a:ln>
                <a:solidFill>
                  <a:schemeClr val="tx1"/>
                </a:solidFill>
                <a:effectLst/>
              </a:endParaRPr>
            </a:p>
          </p:txBody>
        </p:sp>
        <p:sp>
          <p:nvSpPr>
            <p:cNvPr id="232" name="Rectangle 51">
              <a:extLst>
                <a:ext uri="{FF2B5EF4-FFF2-40B4-BE49-F238E27FC236}">
                  <a16:creationId xmlns:a16="http://schemas.microsoft.com/office/drawing/2014/main" id="{8ADC3D8D-E594-4C71-9511-7D230E2918B3}"/>
                </a:ext>
              </a:extLst>
            </p:cNvPr>
            <p:cNvSpPr>
              <a:spLocks noChangeArrowheads="1"/>
            </p:cNvSpPr>
            <p:nvPr/>
          </p:nvSpPr>
          <p:spPr bwMode="auto">
            <a:xfrm>
              <a:off x="5111381" y="4218843"/>
              <a:ext cx="386252" cy="17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1" i="0" u="none" strike="noStrike" cap="none" normalizeH="0" baseline="0">
                  <a:ln>
                    <a:noFill/>
                  </a:ln>
                  <a:solidFill>
                    <a:srgbClr val="000000"/>
                  </a:solidFill>
                  <a:effectLst/>
                  <a:latin typeface="ＭＳ ゴシック" panose="020B0609070205080204" pitchFamily="49" charset="-128"/>
                  <a:ea typeface="ＭＳ ゴシック" panose="020B0609070205080204" pitchFamily="49" charset="-128"/>
                </a:rPr>
                <a:t>非着用</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233" name="Rectangle 52">
              <a:extLst>
                <a:ext uri="{FF2B5EF4-FFF2-40B4-BE49-F238E27FC236}">
                  <a16:creationId xmlns:a16="http://schemas.microsoft.com/office/drawing/2014/main" id="{DAFB41F7-E620-446C-8AB4-F383CA290FEF}"/>
                </a:ext>
              </a:extLst>
            </p:cNvPr>
            <p:cNvSpPr>
              <a:spLocks noChangeArrowheads="1"/>
            </p:cNvSpPr>
            <p:nvPr/>
          </p:nvSpPr>
          <p:spPr bwMode="auto">
            <a:xfrm>
              <a:off x="6304221" y="4067082"/>
              <a:ext cx="381201" cy="304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b="0" i="0" u="none" strike="noStrike" cap="none" normalizeH="0" baseline="0" dirty="0">
                  <a:ln>
                    <a:noFill/>
                  </a:ln>
                  <a:solidFill>
                    <a:srgbClr val="000000"/>
                  </a:solidFill>
                  <a:effectLst/>
                  <a:latin typeface="ＭＳ ゴシック" panose="020B0609070205080204" pitchFamily="49" charset="-128"/>
                  <a:ea typeface="ＭＳ ゴシック" panose="020B0609070205080204" pitchFamily="49" charset="-128"/>
                </a:rPr>
                <a:t>148</a:t>
              </a:r>
              <a:endParaRPr kumimoji="0" lang="ja-JP" altLang="ja-JP" b="0" i="0" u="none" strike="noStrike" cap="none" normalizeH="0" baseline="0" dirty="0">
                <a:ln>
                  <a:noFill/>
                </a:ln>
                <a:solidFill>
                  <a:schemeClr val="tx1"/>
                </a:solidFill>
                <a:effectLst/>
              </a:endParaRPr>
            </a:p>
          </p:txBody>
        </p:sp>
        <p:sp>
          <p:nvSpPr>
            <p:cNvPr id="234" name="Rectangle 53">
              <a:extLst>
                <a:ext uri="{FF2B5EF4-FFF2-40B4-BE49-F238E27FC236}">
                  <a16:creationId xmlns:a16="http://schemas.microsoft.com/office/drawing/2014/main" id="{D144B8F7-4A12-4EB4-B149-F49A68287CE3}"/>
                </a:ext>
              </a:extLst>
            </p:cNvPr>
            <p:cNvSpPr>
              <a:spLocks noChangeArrowheads="1"/>
            </p:cNvSpPr>
            <p:nvPr/>
          </p:nvSpPr>
          <p:spPr bwMode="auto">
            <a:xfrm>
              <a:off x="6205473" y="4309726"/>
              <a:ext cx="691809" cy="237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400" b="0" i="0" u="none" strike="noStrike" cap="none" normalizeH="0" baseline="0" dirty="0">
                  <a:ln>
                    <a:noFill/>
                  </a:ln>
                  <a:solidFill>
                    <a:srgbClr val="000000"/>
                  </a:solidFill>
                  <a:effectLst/>
                  <a:latin typeface="ＭＳ ゴシック" panose="020B0609070205080204" pitchFamily="49" charset="-128"/>
                  <a:ea typeface="ＭＳ ゴシック" panose="020B0609070205080204" pitchFamily="49" charset="-128"/>
                </a:rPr>
                <a:t>(24.5%)</a:t>
              </a:r>
              <a:endParaRPr kumimoji="0" lang="ja-JP" altLang="ja-JP" sz="1400" b="0" i="0" u="none" strike="noStrike" cap="none" normalizeH="0" baseline="0" dirty="0">
                <a:ln>
                  <a:noFill/>
                </a:ln>
                <a:solidFill>
                  <a:schemeClr val="tx1"/>
                </a:solidFill>
                <a:effectLst/>
              </a:endParaRPr>
            </a:p>
          </p:txBody>
        </p:sp>
        <p:sp>
          <p:nvSpPr>
            <p:cNvPr id="235" name="Rectangle 54">
              <a:extLst>
                <a:ext uri="{FF2B5EF4-FFF2-40B4-BE49-F238E27FC236}">
                  <a16:creationId xmlns:a16="http://schemas.microsoft.com/office/drawing/2014/main" id="{159C4C4E-75E6-4C1B-8306-74EBC510E997}"/>
                </a:ext>
              </a:extLst>
            </p:cNvPr>
            <p:cNvSpPr>
              <a:spLocks noChangeArrowheads="1"/>
            </p:cNvSpPr>
            <p:nvPr/>
          </p:nvSpPr>
          <p:spPr bwMode="auto">
            <a:xfrm>
              <a:off x="7079253" y="4059372"/>
              <a:ext cx="381201" cy="304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b="0" i="0" u="none" strike="noStrike" cap="none" normalizeH="0" baseline="0" dirty="0">
                  <a:ln>
                    <a:noFill/>
                  </a:ln>
                  <a:solidFill>
                    <a:srgbClr val="000000"/>
                  </a:solidFill>
                  <a:effectLst/>
                  <a:latin typeface="ＭＳ ゴシック" panose="020B0609070205080204" pitchFamily="49" charset="-128"/>
                  <a:ea typeface="ＭＳ ゴシック" panose="020B0609070205080204" pitchFamily="49" charset="-128"/>
                </a:rPr>
                <a:t>175</a:t>
              </a:r>
              <a:endParaRPr kumimoji="0" lang="ja-JP" altLang="ja-JP" b="0" i="0" u="none" strike="noStrike" cap="none" normalizeH="0" baseline="0" dirty="0">
                <a:ln>
                  <a:noFill/>
                </a:ln>
                <a:solidFill>
                  <a:schemeClr val="tx1"/>
                </a:solidFill>
                <a:effectLst/>
              </a:endParaRPr>
            </a:p>
          </p:txBody>
        </p:sp>
        <p:sp>
          <p:nvSpPr>
            <p:cNvPr id="236" name="Rectangle 55">
              <a:extLst>
                <a:ext uri="{FF2B5EF4-FFF2-40B4-BE49-F238E27FC236}">
                  <a16:creationId xmlns:a16="http://schemas.microsoft.com/office/drawing/2014/main" id="{53279AAE-259C-4758-BC71-1FC87FB6BA1E}"/>
                </a:ext>
              </a:extLst>
            </p:cNvPr>
            <p:cNvSpPr>
              <a:spLocks noChangeArrowheads="1"/>
            </p:cNvSpPr>
            <p:nvPr/>
          </p:nvSpPr>
          <p:spPr bwMode="auto">
            <a:xfrm>
              <a:off x="6977978" y="4309726"/>
              <a:ext cx="691809" cy="237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400" b="0" i="0" u="none" strike="noStrike" cap="none" normalizeH="0" baseline="0" dirty="0">
                  <a:ln>
                    <a:noFill/>
                  </a:ln>
                  <a:solidFill>
                    <a:srgbClr val="000000"/>
                  </a:solidFill>
                  <a:effectLst/>
                  <a:latin typeface="ＭＳ ゴシック" panose="020B0609070205080204" pitchFamily="49" charset="-128"/>
                  <a:ea typeface="ＭＳ ゴシック" panose="020B0609070205080204" pitchFamily="49" charset="-128"/>
                </a:rPr>
                <a:t>(29.0%)</a:t>
              </a:r>
              <a:endParaRPr kumimoji="0" lang="ja-JP" altLang="ja-JP" sz="1400" b="0" i="0" u="none" strike="noStrike" cap="none" normalizeH="0" baseline="0" dirty="0">
                <a:ln>
                  <a:noFill/>
                </a:ln>
                <a:solidFill>
                  <a:schemeClr val="tx1"/>
                </a:solidFill>
                <a:effectLst/>
              </a:endParaRPr>
            </a:p>
          </p:txBody>
        </p:sp>
        <p:sp>
          <p:nvSpPr>
            <p:cNvPr id="237" name="Rectangle 56">
              <a:extLst>
                <a:ext uri="{FF2B5EF4-FFF2-40B4-BE49-F238E27FC236}">
                  <a16:creationId xmlns:a16="http://schemas.microsoft.com/office/drawing/2014/main" id="{BF7F43CE-F24D-4982-839A-C8D4AF4FB7E3}"/>
                </a:ext>
              </a:extLst>
            </p:cNvPr>
            <p:cNvSpPr>
              <a:spLocks noChangeArrowheads="1"/>
            </p:cNvSpPr>
            <p:nvPr/>
          </p:nvSpPr>
          <p:spPr bwMode="auto">
            <a:xfrm>
              <a:off x="7846323" y="4057938"/>
              <a:ext cx="381201" cy="304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b="0" i="0" u="none" strike="noStrike" cap="none" normalizeH="0" baseline="0" dirty="0">
                  <a:ln>
                    <a:noFill/>
                  </a:ln>
                  <a:solidFill>
                    <a:srgbClr val="000000"/>
                  </a:solidFill>
                  <a:effectLst/>
                  <a:latin typeface="ＭＳ ゴシック" panose="020B0609070205080204" pitchFamily="49" charset="-128"/>
                  <a:ea typeface="ＭＳ ゴシック" panose="020B0609070205080204" pitchFamily="49" charset="-128"/>
                </a:rPr>
                <a:t>281</a:t>
              </a:r>
              <a:endParaRPr kumimoji="0" lang="ja-JP" altLang="ja-JP" b="0" i="0" u="none" strike="noStrike" cap="none" normalizeH="0" baseline="0" dirty="0">
                <a:ln>
                  <a:noFill/>
                </a:ln>
                <a:solidFill>
                  <a:schemeClr val="tx1"/>
                </a:solidFill>
                <a:effectLst/>
              </a:endParaRPr>
            </a:p>
          </p:txBody>
        </p:sp>
        <p:sp>
          <p:nvSpPr>
            <p:cNvPr id="238" name="Rectangle 57">
              <a:extLst>
                <a:ext uri="{FF2B5EF4-FFF2-40B4-BE49-F238E27FC236}">
                  <a16:creationId xmlns:a16="http://schemas.microsoft.com/office/drawing/2014/main" id="{77097250-494A-49D8-811B-D9CDFF5DA549}"/>
                </a:ext>
              </a:extLst>
            </p:cNvPr>
            <p:cNvSpPr>
              <a:spLocks noChangeArrowheads="1"/>
            </p:cNvSpPr>
            <p:nvPr/>
          </p:nvSpPr>
          <p:spPr bwMode="auto">
            <a:xfrm>
              <a:off x="7734754" y="4309726"/>
              <a:ext cx="691809" cy="237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400" b="0" i="0" u="none" strike="noStrike" cap="none" normalizeH="0" baseline="0" dirty="0">
                  <a:ln>
                    <a:noFill/>
                  </a:ln>
                  <a:solidFill>
                    <a:srgbClr val="000000"/>
                  </a:solidFill>
                  <a:effectLst/>
                  <a:latin typeface="ＭＳ ゴシック" panose="020B0609070205080204" pitchFamily="49" charset="-128"/>
                  <a:ea typeface="ＭＳ ゴシック" panose="020B0609070205080204" pitchFamily="49" charset="-128"/>
                </a:rPr>
                <a:t>(46.5%)</a:t>
              </a:r>
              <a:endParaRPr kumimoji="0" lang="ja-JP" altLang="ja-JP" sz="1400" b="0" i="0" u="none" strike="noStrike" cap="none" normalizeH="0" baseline="0" dirty="0">
                <a:ln>
                  <a:noFill/>
                </a:ln>
                <a:solidFill>
                  <a:schemeClr val="tx1"/>
                </a:solidFill>
                <a:effectLst/>
              </a:endParaRPr>
            </a:p>
          </p:txBody>
        </p:sp>
        <p:sp>
          <p:nvSpPr>
            <p:cNvPr id="239" name="Rectangle 58">
              <a:extLst>
                <a:ext uri="{FF2B5EF4-FFF2-40B4-BE49-F238E27FC236}">
                  <a16:creationId xmlns:a16="http://schemas.microsoft.com/office/drawing/2014/main" id="{B9B5455B-8B51-407B-8B74-DF6592B61442}"/>
                </a:ext>
              </a:extLst>
            </p:cNvPr>
            <p:cNvSpPr>
              <a:spLocks noChangeArrowheads="1"/>
            </p:cNvSpPr>
            <p:nvPr/>
          </p:nvSpPr>
          <p:spPr bwMode="auto">
            <a:xfrm>
              <a:off x="8520775" y="4066362"/>
              <a:ext cx="381201" cy="304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b="0" i="0" u="none" strike="noStrike" cap="none" normalizeH="0" baseline="0" dirty="0">
                  <a:ln>
                    <a:noFill/>
                  </a:ln>
                  <a:solidFill>
                    <a:srgbClr val="000000"/>
                  </a:solidFill>
                  <a:effectLst/>
                  <a:latin typeface="ＭＳ ゴシック" panose="020B0609070205080204" pitchFamily="49" charset="-128"/>
                  <a:ea typeface="ＭＳ ゴシック" panose="020B0609070205080204" pitchFamily="49" charset="-128"/>
                </a:rPr>
                <a:t>604</a:t>
              </a:r>
              <a:endParaRPr kumimoji="0" lang="ja-JP" altLang="ja-JP" b="0" i="0" u="none" strike="noStrike" cap="none" normalizeH="0" baseline="0" dirty="0">
                <a:ln>
                  <a:noFill/>
                </a:ln>
                <a:solidFill>
                  <a:schemeClr val="tx1"/>
                </a:solidFill>
                <a:effectLst/>
              </a:endParaRPr>
            </a:p>
          </p:txBody>
        </p:sp>
        <p:sp>
          <p:nvSpPr>
            <p:cNvPr id="240" name="Rectangle 59">
              <a:extLst>
                <a:ext uri="{FF2B5EF4-FFF2-40B4-BE49-F238E27FC236}">
                  <a16:creationId xmlns:a16="http://schemas.microsoft.com/office/drawing/2014/main" id="{29F99862-4D02-46B6-8795-37F412402ED9}"/>
                </a:ext>
              </a:extLst>
            </p:cNvPr>
            <p:cNvSpPr>
              <a:spLocks noChangeArrowheads="1"/>
            </p:cNvSpPr>
            <p:nvPr/>
          </p:nvSpPr>
          <p:spPr bwMode="auto">
            <a:xfrm>
              <a:off x="8467062" y="4309726"/>
              <a:ext cx="592979" cy="237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400" b="0" i="0" u="none" strike="noStrike" cap="none" normalizeH="0" baseline="0" dirty="0">
                  <a:ln>
                    <a:noFill/>
                  </a:ln>
                  <a:solidFill>
                    <a:srgbClr val="000000"/>
                  </a:solidFill>
                  <a:effectLst/>
                  <a:latin typeface="ＭＳ ゴシック" panose="020B0609070205080204" pitchFamily="49" charset="-128"/>
                  <a:ea typeface="ＭＳ ゴシック" panose="020B0609070205080204" pitchFamily="49" charset="-128"/>
                </a:rPr>
                <a:t>(100%)</a:t>
              </a:r>
              <a:endParaRPr kumimoji="0" lang="ja-JP" altLang="ja-JP" sz="1400" b="0" i="0" u="none" strike="noStrike" cap="none" normalizeH="0" baseline="0" dirty="0">
                <a:ln>
                  <a:noFill/>
                </a:ln>
                <a:solidFill>
                  <a:schemeClr val="tx1"/>
                </a:solidFill>
                <a:effectLst/>
              </a:endParaRPr>
            </a:p>
          </p:txBody>
        </p:sp>
        <p:sp>
          <p:nvSpPr>
            <p:cNvPr id="241" name="Rectangle 60">
              <a:extLst>
                <a:ext uri="{FF2B5EF4-FFF2-40B4-BE49-F238E27FC236}">
                  <a16:creationId xmlns:a16="http://schemas.microsoft.com/office/drawing/2014/main" id="{E89E69EC-7732-4B3B-B14A-B248CF910F56}"/>
                </a:ext>
              </a:extLst>
            </p:cNvPr>
            <p:cNvSpPr>
              <a:spLocks noChangeArrowheads="1"/>
            </p:cNvSpPr>
            <p:nvPr/>
          </p:nvSpPr>
          <p:spPr bwMode="auto">
            <a:xfrm>
              <a:off x="5111381" y="4972123"/>
              <a:ext cx="232450" cy="17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1" i="0" u="none" strike="noStrike" cap="none" normalizeH="0" baseline="0">
                  <a:ln>
                    <a:noFill/>
                  </a:ln>
                  <a:solidFill>
                    <a:srgbClr val="000000"/>
                  </a:solidFill>
                  <a:effectLst/>
                  <a:latin typeface="ＭＳ ゴシック" panose="020B0609070205080204" pitchFamily="49" charset="-128"/>
                  <a:ea typeface="ＭＳ ゴシック" panose="020B0609070205080204" pitchFamily="49" charset="-128"/>
                </a:rPr>
                <a:t>不明</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242" name="Rectangle 61">
              <a:extLst>
                <a:ext uri="{FF2B5EF4-FFF2-40B4-BE49-F238E27FC236}">
                  <a16:creationId xmlns:a16="http://schemas.microsoft.com/office/drawing/2014/main" id="{10247FC8-FF83-40A8-AC2D-D112BC66F200}"/>
                </a:ext>
              </a:extLst>
            </p:cNvPr>
            <p:cNvSpPr>
              <a:spLocks noChangeArrowheads="1"/>
            </p:cNvSpPr>
            <p:nvPr/>
          </p:nvSpPr>
          <p:spPr bwMode="auto">
            <a:xfrm>
              <a:off x="6420879" y="4819642"/>
              <a:ext cx="127067" cy="304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b="0" i="0" u="none" strike="noStrike" cap="none" normalizeH="0" baseline="0" dirty="0">
                  <a:ln>
                    <a:noFill/>
                  </a:ln>
                  <a:solidFill>
                    <a:srgbClr val="000000"/>
                  </a:solidFill>
                  <a:effectLst/>
                  <a:latin typeface="ＭＳ ゴシック" panose="020B0609070205080204" pitchFamily="49" charset="-128"/>
                  <a:ea typeface="ＭＳ ゴシック" panose="020B0609070205080204" pitchFamily="49" charset="-128"/>
                </a:rPr>
                <a:t>5</a:t>
              </a:r>
              <a:endParaRPr kumimoji="0" lang="ja-JP" altLang="ja-JP" b="0" i="0" u="none" strike="noStrike" cap="none" normalizeH="0" baseline="0" dirty="0">
                <a:ln>
                  <a:noFill/>
                </a:ln>
                <a:solidFill>
                  <a:schemeClr val="tx1"/>
                </a:solidFill>
                <a:effectLst/>
              </a:endParaRPr>
            </a:p>
          </p:txBody>
        </p:sp>
        <p:sp>
          <p:nvSpPr>
            <p:cNvPr id="243" name="Rectangle 62">
              <a:extLst>
                <a:ext uri="{FF2B5EF4-FFF2-40B4-BE49-F238E27FC236}">
                  <a16:creationId xmlns:a16="http://schemas.microsoft.com/office/drawing/2014/main" id="{7D20E8CA-664C-4E68-B149-B13B4DF529D4}"/>
                </a:ext>
              </a:extLst>
            </p:cNvPr>
            <p:cNvSpPr>
              <a:spLocks noChangeArrowheads="1"/>
            </p:cNvSpPr>
            <p:nvPr/>
          </p:nvSpPr>
          <p:spPr bwMode="auto">
            <a:xfrm>
              <a:off x="6205473" y="5063006"/>
              <a:ext cx="691809" cy="237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400" b="0" i="0" u="none" strike="noStrike" cap="none" normalizeH="0" baseline="0" dirty="0">
                  <a:ln>
                    <a:noFill/>
                  </a:ln>
                  <a:solidFill>
                    <a:srgbClr val="000000"/>
                  </a:solidFill>
                  <a:effectLst/>
                  <a:latin typeface="ＭＳ ゴシック" panose="020B0609070205080204" pitchFamily="49" charset="-128"/>
                  <a:ea typeface="ＭＳ ゴシック" panose="020B0609070205080204" pitchFamily="49" charset="-128"/>
                </a:rPr>
                <a:t>(10.2%)</a:t>
              </a:r>
              <a:endParaRPr kumimoji="0" lang="ja-JP" altLang="ja-JP" sz="1400" b="0" i="0" u="none" strike="noStrike" cap="none" normalizeH="0" baseline="0" dirty="0">
                <a:ln>
                  <a:noFill/>
                </a:ln>
                <a:solidFill>
                  <a:schemeClr val="tx1"/>
                </a:solidFill>
                <a:effectLst/>
              </a:endParaRPr>
            </a:p>
          </p:txBody>
        </p:sp>
        <p:sp>
          <p:nvSpPr>
            <p:cNvPr id="244" name="Rectangle 63">
              <a:extLst>
                <a:ext uri="{FF2B5EF4-FFF2-40B4-BE49-F238E27FC236}">
                  <a16:creationId xmlns:a16="http://schemas.microsoft.com/office/drawing/2014/main" id="{442A03C5-F8AF-46C8-BD98-9F048EB72E27}"/>
                </a:ext>
              </a:extLst>
            </p:cNvPr>
            <p:cNvSpPr>
              <a:spLocks noChangeArrowheads="1"/>
            </p:cNvSpPr>
            <p:nvPr/>
          </p:nvSpPr>
          <p:spPr bwMode="auto">
            <a:xfrm>
              <a:off x="7166735" y="4819642"/>
              <a:ext cx="254133" cy="304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b="0" i="0" u="none" strike="noStrike" cap="none" normalizeH="0" baseline="0" dirty="0">
                  <a:ln>
                    <a:noFill/>
                  </a:ln>
                  <a:solidFill>
                    <a:srgbClr val="000000"/>
                  </a:solidFill>
                  <a:effectLst/>
                  <a:latin typeface="ＭＳ ゴシック" panose="020B0609070205080204" pitchFamily="49" charset="-128"/>
                  <a:ea typeface="ＭＳ ゴシック" panose="020B0609070205080204" pitchFamily="49" charset="-128"/>
                </a:rPr>
                <a:t>24</a:t>
              </a:r>
              <a:endParaRPr kumimoji="0" lang="ja-JP" altLang="ja-JP" b="0" i="0" u="none" strike="noStrike" cap="none" normalizeH="0" baseline="0" dirty="0">
                <a:ln>
                  <a:noFill/>
                </a:ln>
                <a:solidFill>
                  <a:schemeClr val="tx1"/>
                </a:solidFill>
                <a:effectLst/>
              </a:endParaRPr>
            </a:p>
          </p:txBody>
        </p:sp>
        <p:sp>
          <p:nvSpPr>
            <p:cNvPr id="245" name="Rectangle 64">
              <a:extLst>
                <a:ext uri="{FF2B5EF4-FFF2-40B4-BE49-F238E27FC236}">
                  <a16:creationId xmlns:a16="http://schemas.microsoft.com/office/drawing/2014/main" id="{36E630BB-F786-4204-B1FA-2361F14E7C1A}"/>
                </a:ext>
              </a:extLst>
            </p:cNvPr>
            <p:cNvSpPr>
              <a:spLocks noChangeArrowheads="1"/>
            </p:cNvSpPr>
            <p:nvPr/>
          </p:nvSpPr>
          <p:spPr bwMode="auto">
            <a:xfrm>
              <a:off x="6977978" y="5063006"/>
              <a:ext cx="691809" cy="237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400" b="0" i="0" u="none" strike="noStrike" cap="none" normalizeH="0" baseline="0" dirty="0">
                  <a:ln>
                    <a:noFill/>
                  </a:ln>
                  <a:solidFill>
                    <a:srgbClr val="000000"/>
                  </a:solidFill>
                  <a:effectLst/>
                  <a:latin typeface="ＭＳ ゴシック" panose="020B0609070205080204" pitchFamily="49" charset="-128"/>
                  <a:ea typeface="ＭＳ ゴシック" panose="020B0609070205080204" pitchFamily="49" charset="-128"/>
                </a:rPr>
                <a:t>(49.0%)</a:t>
              </a:r>
              <a:endParaRPr kumimoji="0" lang="ja-JP" altLang="ja-JP" sz="1400" b="0" i="0" u="none" strike="noStrike" cap="none" normalizeH="0" baseline="0" dirty="0">
                <a:ln>
                  <a:noFill/>
                </a:ln>
                <a:solidFill>
                  <a:schemeClr val="tx1"/>
                </a:solidFill>
                <a:effectLst/>
              </a:endParaRPr>
            </a:p>
          </p:txBody>
        </p:sp>
        <p:sp>
          <p:nvSpPr>
            <p:cNvPr id="246" name="Rectangle 65">
              <a:extLst>
                <a:ext uri="{FF2B5EF4-FFF2-40B4-BE49-F238E27FC236}">
                  <a16:creationId xmlns:a16="http://schemas.microsoft.com/office/drawing/2014/main" id="{2088CF9C-3891-4B25-A99F-ED4DE921394B}"/>
                </a:ext>
              </a:extLst>
            </p:cNvPr>
            <p:cNvSpPr>
              <a:spLocks noChangeArrowheads="1"/>
            </p:cNvSpPr>
            <p:nvPr/>
          </p:nvSpPr>
          <p:spPr bwMode="auto">
            <a:xfrm>
              <a:off x="7903579" y="4819642"/>
              <a:ext cx="254133" cy="304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b="0" i="0" u="none" strike="noStrike" cap="none" normalizeH="0" baseline="0" dirty="0">
                  <a:ln>
                    <a:noFill/>
                  </a:ln>
                  <a:solidFill>
                    <a:srgbClr val="000000"/>
                  </a:solidFill>
                  <a:effectLst/>
                  <a:latin typeface="ＭＳ ゴシック" panose="020B0609070205080204" pitchFamily="49" charset="-128"/>
                  <a:ea typeface="ＭＳ ゴシック" panose="020B0609070205080204" pitchFamily="49" charset="-128"/>
                </a:rPr>
                <a:t>20</a:t>
              </a:r>
              <a:endParaRPr kumimoji="0" lang="ja-JP" altLang="ja-JP" b="0" i="0" u="none" strike="noStrike" cap="none" normalizeH="0" baseline="0" dirty="0">
                <a:ln>
                  <a:noFill/>
                </a:ln>
                <a:solidFill>
                  <a:schemeClr val="tx1"/>
                </a:solidFill>
                <a:effectLst/>
              </a:endParaRPr>
            </a:p>
          </p:txBody>
        </p:sp>
        <p:sp>
          <p:nvSpPr>
            <p:cNvPr id="247" name="Rectangle 66">
              <a:extLst>
                <a:ext uri="{FF2B5EF4-FFF2-40B4-BE49-F238E27FC236}">
                  <a16:creationId xmlns:a16="http://schemas.microsoft.com/office/drawing/2014/main" id="{140A47FE-D419-4640-B3F2-61E7E7779AF4}"/>
                </a:ext>
              </a:extLst>
            </p:cNvPr>
            <p:cNvSpPr>
              <a:spLocks noChangeArrowheads="1"/>
            </p:cNvSpPr>
            <p:nvPr/>
          </p:nvSpPr>
          <p:spPr bwMode="auto">
            <a:xfrm>
              <a:off x="7734754" y="5063006"/>
              <a:ext cx="691809" cy="237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400" b="0" i="0" u="none" strike="noStrike" cap="none" normalizeH="0" baseline="0" dirty="0">
                  <a:ln>
                    <a:noFill/>
                  </a:ln>
                  <a:solidFill>
                    <a:srgbClr val="000000"/>
                  </a:solidFill>
                  <a:effectLst/>
                  <a:latin typeface="ＭＳ ゴシック" panose="020B0609070205080204" pitchFamily="49" charset="-128"/>
                  <a:ea typeface="ＭＳ ゴシック" panose="020B0609070205080204" pitchFamily="49" charset="-128"/>
                </a:rPr>
                <a:t>(40.8%)</a:t>
              </a:r>
              <a:endParaRPr kumimoji="0" lang="ja-JP" altLang="ja-JP" sz="1400" b="0" i="0" u="none" strike="noStrike" cap="none" normalizeH="0" baseline="0" dirty="0">
                <a:ln>
                  <a:noFill/>
                </a:ln>
                <a:solidFill>
                  <a:schemeClr val="tx1"/>
                </a:solidFill>
                <a:effectLst/>
              </a:endParaRPr>
            </a:p>
          </p:txBody>
        </p:sp>
        <p:sp>
          <p:nvSpPr>
            <p:cNvPr id="248" name="Rectangle 67">
              <a:extLst>
                <a:ext uri="{FF2B5EF4-FFF2-40B4-BE49-F238E27FC236}">
                  <a16:creationId xmlns:a16="http://schemas.microsoft.com/office/drawing/2014/main" id="{1AD55188-96DD-4128-846A-4B38120061B9}"/>
                </a:ext>
              </a:extLst>
            </p:cNvPr>
            <p:cNvSpPr>
              <a:spLocks noChangeArrowheads="1"/>
            </p:cNvSpPr>
            <p:nvPr/>
          </p:nvSpPr>
          <p:spPr bwMode="auto">
            <a:xfrm>
              <a:off x="8576681" y="4830921"/>
              <a:ext cx="254133" cy="304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b="0" i="0" u="none" strike="noStrike" cap="none" normalizeH="0" baseline="0" dirty="0">
                  <a:ln>
                    <a:noFill/>
                  </a:ln>
                  <a:solidFill>
                    <a:srgbClr val="000000"/>
                  </a:solidFill>
                  <a:effectLst/>
                  <a:latin typeface="ＭＳ ゴシック" panose="020B0609070205080204" pitchFamily="49" charset="-128"/>
                  <a:ea typeface="ＭＳ ゴシック" panose="020B0609070205080204" pitchFamily="49" charset="-128"/>
                </a:rPr>
                <a:t>49</a:t>
              </a:r>
              <a:endParaRPr kumimoji="0" lang="ja-JP" altLang="ja-JP" b="0" i="0" u="none" strike="noStrike" cap="none" normalizeH="0" baseline="0" dirty="0">
                <a:ln>
                  <a:noFill/>
                </a:ln>
                <a:solidFill>
                  <a:schemeClr val="tx1"/>
                </a:solidFill>
                <a:effectLst/>
              </a:endParaRPr>
            </a:p>
          </p:txBody>
        </p:sp>
        <p:sp>
          <p:nvSpPr>
            <p:cNvPr id="249" name="Rectangle 68">
              <a:extLst>
                <a:ext uri="{FF2B5EF4-FFF2-40B4-BE49-F238E27FC236}">
                  <a16:creationId xmlns:a16="http://schemas.microsoft.com/office/drawing/2014/main" id="{04BFC7C6-474B-4440-B7C5-478858FE6D3E}"/>
                </a:ext>
              </a:extLst>
            </p:cNvPr>
            <p:cNvSpPr>
              <a:spLocks noChangeArrowheads="1"/>
            </p:cNvSpPr>
            <p:nvPr/>
          </p:nvSpPr>
          <p:spPr bwMode="auto">
            <a:xfrm>
              <a:off x="5249453" y="5737638"/>
              <a:ext cx="232450" cy="17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1" i="0" u="none" strike="noStrike" cap="none" normalizeH="0" baseline="0">
                  <a:ln>
                    <a:noFill/>
                  </a:ln>
                  <a:solidFill>
                    <a:srgbClr val="000000"/>
                  </a:solidFill>
                  <a:effectLst/>
                  <a:latin typeface="ＭＳ ゴシック" panose="020B0609070205080204" pitchFamily="49" charset="-128"/>
                  <a:ea typeface="ＭＳ ゴシック" panose="020B0609070205080204" pitchFamily="49" charset="-128"/>
                </a:rPr>
                <a:t>合</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250" name="Rectangle 69">
              <a:extLst>
                <a:ext uri="{FF2B5EF4-FFF2-40B4-BE49-F238E27FC236}">
                  <a16:creationId xmlns:a16="http://schemas.microsoft.com/office/drawing/2014/main" id="{6A83FF4B-CAD3-4F8A-8446-5AA7140E3640}"/>
                </a:ext>
              </a:extLst>
            </p:cNvPr>
            <p:cNvSpPr>
              <a:spLocks noChangeArrowheads="1"/>
            </p:cNvSpPr>
            <p:nvPr/>
          </p:nvSpPr>
          <p:spPr bwMode="auto">
            <a:xfrm>
              <a:off x="5551814" y="5737638"/>
              <a:ext cx="232450" cy="17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1" i="0" u="none" strike="noStrike" cap="none" normalizeH="0" baseline="0">
                  <a:ln>
                    <a:noFill/>
                  </a:ln>
                  <a:solidFill>
                    <a:srgbClr val="000000"/>
                  </a:solidFill>
                  <a:effectLst/>
                  <a:latin typeface="ＭＳ ゴシック" panose="020B0609070205080204" pitchFamily="49" charset="-128"/>
                  <a:ea typeface="ＭＳ ゴシック" panose="020B0609070205080204" pitchFamily="49" charset="-128"/>
                </a:rPr>
                <a:t>計</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251" name="Rectangle 70">
              <a:extLst>
                <a:ext uri="{FF2B5EF4-FFF2-40B4-BE49-F238E27FC236}">
                  <a16:creationId xmlns:a16="http://schemas.microsoft.com/office/drawing/2014/main" id="{762A3482-3C2F-4AAB-8EE1-383B05DFA526}"/>
                </a:ext>
              </a:extLst>
            </p:cNvPr>
            <p:cNvSpPr>
              <a:spLocks noChangeArrowheads="1"/>
            </p:cNvSpPr>
            <p:nvPr/>
          </p:nvSpPr>
          <p:spPr bwMode="auto">
            <a:xfrm>
              <a:off x="6305871" y="5677711"/>
              <a:ext cx="381201" cy="304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b="0" i="0" u="none" strike="noStrike" cap="none" normalizeH="0" baseline="0" dirty="0">
                  <a:ln>
                    <a:noFill/>
                  </a:ln>
                  <a:solidFill>
                    <a:srgbClr val="000000"/>
                  </a:solidFill>
                  <a:effectLst/>
                  <a:latin typeface="ＭＳ ゴシック" panose="020B0609070205080204" pitchFamily="49" charset="-128"/>
                  <a:ea typeface="ＭＳ ゴシック" panose="020B0609070205080204" pitchFamily="49" charset="-128"/>
                </a:rPr>
                <a:t>156</a:t>
              </a:r>
              <a:endParaRPr kumimoji="0" lang="ja-JP" altLang="ja-JP" b="0" i="0" u="none" strike="noStrike" cap="none" normalizeH="0" baseline="0" dirty="0">
                <a:ln>
                  <a:noFill/>
                </a:ln>
                <a:solidFill>
                  <a:schemeClr val="tx1"/>
                </a:solidFill>
                <a:effectLst/>
              </a:endParaRPr>
            </a:p>
          </p:txBody>
        </p:sp>
        <p:sp>
          <p:nvSpPr>
            <p:cNvPr id="252" name="Rectangle 71">
              <a:extLst>
                <a:ext uri="{FF2B5EF4-FFF2-40B4-BE49-F238E27FC236}">
                  <a16:creationId xmlns:a16="http://schemas.microsoft.com/office/drawing/2014/main" id="{BDF701EE-44BC-4111-961C-A818EF9FC952}"/>
                </a:ext>
              </a:extLst>
            </p:cNvPr>
            <p:cNvSpPr>
              <a:spLocks noChangeArrowheads="1"/>
            </p:cNvSpPr>
            <p:nvPr/>
          </p:nvSpPr>
          <p:spPr bwMode="auto">
            <a:xfrm>
              <a:off x="7089573" y="5677711"/>
              <a:ext cx="381201" cy="304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b="0" i="0" u="none" strike="noStrike" cap="none" normalizeH="0" baseline="0" dirty="0">
                  <a:ln>
                    <a:noFill/>
                  </a:ln>
                  <a:solidFill>
                    <a:srgbClr val="000000"/>
                  </a:solidFill>
                  <a:effectLst/>
                  <a:latin typeface="ＭＳ ゴシック" panose="020B0609070205080204" pitchFamily="49" charset="-128"/>
                  <a:ea typeface="ＭＳ ゴシック" panose="020B0609070205080204" pitchFamily="49" charset="-128"/>
                </a:rPr>
                <a:t>209</a:t>
              </a:r>
              <a:endParaRPr kumimoji="0" lang="ja-JP" altLang="ja-JP" b="0" i="0" u="none" strike="noStrike" cap="none" normalizeH="0" baseline="0" dirty="0">
                <a:ln>
                  <a:noFill/>
                </a:ln>
                <a:solidFill>
                  <a:schemeClr val="tx1"/>
                </a:solidFill>
                <a:effectLst/>
              </a:endParaRPr>
            </a:p>
          </p:txBody>
        </p:sp>
        <p:sp>
          <p:nvSpPr>
            <p:cNvPr id="253" name="Rectangle 72">
              <a:extLst>
                <a:ext uri="{FF2B5EF4-FFF2-40B4-BE49-F238E27FC236}">
                  <a16:creationId xmlns:a16="http://schemas.microsoft.com/office/drawing/2014/main" id="{834C1141-5F2C-4D19-9B86-C0954E728AA3}"/>
                </a:ext>
              </a:extLst>
            </p:cNvPr>
            <p:cNvSpPr>
              <a:spLocks noChangeArrowheads="1"/>
            </p:cNvSpPr>
            <p:nvPr/>
          </p:nvSpPr>
          <p:spPr bwMode="auto">
            <a:xfrm>
              <a:off x="7815737" y="5648951"/>
              <a:ext cx="381201" cy="304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b="0" i="0" u="none" strike="noStrike" cap="none" normalizeH="0" baseline="0" dirty="0">
                  <a:ln>
                    <a:noFill/>
                  </a:ln>
                  <a:solidFill>
                    <a:srgbClr val="000000"/>
                  </a:solidFill>
                  <a:effectLst/>
                  <a:latin typeface="ＭＳ ゴシック" panose="020B0609070205080204" pitchFamily="49" charset="-128"/>
                  <a:ea typeface="ＭＳ ゴシック" panose="020B0609070205080204" pitchFamily="49" charset="-128"/>
                </a:rPr>
                <a:t>381</a:t>
              </a:r>
              <a:endParaRPr kumimoji="0" lang="ja-JP" altLang="ja-JP" b="0" i="0" u="none" strike="noStrike" cap="none" normalizeH="0" baseline="0" dirty="0">
                <a:ln>
                  <a:noFill/>
                </a:ln>
                <a:solidFill>
                  <a:schemeClr val="tx1"/>
                </a:solidFill>
                <a:effectLst/>
              </a:endParaRPr>
            </a:p>
          </p:txBody>
        </p:sp>
        <p:sp>
          <p:nvSpPr>
            <p:cNvPr id="254" name="Rectangle 73">
              <a:extLst>
                <a:ext uri="{FF2B5EF4-FFF2-40B4-BE49-F238E27FC236}">
                  <a16:creationId xmlns:a16="http://schemas.microsoft.com/office/drawing/2014/main" id="{12C1F5D6-F9D1-411A-8E5B-FB76F7175908}"/>
                </a:ext>
              </a:extLst>
            </p:cNvPr>
            <p:cNvSpPr>
              <a:spLocks noChangeArrowheads="1"/>
            </p:cNvSpPr>
            <p:nvPr/>
          </p:nvSpPr>
          <p:spPr bwMode="auto">
            <a:xfrm>
              <a:off x="8520775" y="5638614"/>
              <a:ext cx="381201" cy="304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b="0" i="0" u="none" strike="noStrike" cap="none" normalizeH="0" baseline="0" dirty="0">
                  <a:ln>
                    <a:noFill/>
                  </a:ln>
                  <a:solidFill>
                    <a:srgbClr val="000000"/>
                  </a:solidFill>
                  <a:effectLst/>
                  <a:latin typeface="ＭＳ ゴシック" panose="020B0609070205080204" pitchFamily="49" charset="-128"/>
                  <a:ea typeface="ＭＳ ゴシック" panose="020B0609070205080204" pitchFamily="49" charset="-128"/>
                </a:rPr>
                <a:t>746</a:t>
              </a:r>
              <a:endParaRPr kumimoji="0" lang="ja-JP" altLang="ja-JP" b="0" i="0" u="none" strike="noStrike" cap="none" normalizeH="0" baseline="0" dirty="0">
                <a:ln>
                  <a:noFill/>
                </a:ln>
                <a:solidFill>
                  <a:schemeClr val="tx1"/>
                </a:solidFill>
                <a:effectLst/>
              </a:endParaRPr>
            </a:p>
          </p:txBody>
        </p:sp>
      </p:grpSp>
      <p:grpSp>
        <p:nvGrpSpPr>
          <p:cNvPr id="194" name="グループ化 193">
            <a:extLst>
              <a:ext uri="{FF2B5EF4-FFF2-40B4-BE49-F238E27FC236}">
                <a16:creationId xmlns:a16="http://schemas.microsoft.com/office/drawing/2014/main" id="{7A588A4A-123A-4D9D-A9BD-BE1483019237}"/>
              </a:ext>
            </a:extLst>
          </p:cNvPr>
          <p:cNvGrpSpPr/>
          <p:nvPr/>
        </p:nvGrpSpPr>
        <p:grpSpPr>
          <a:xfrm>
            <a:off x="8989813" y="3455341"/>
            <a:ext cx="744776" cy="2193427"/>
            <a:chOff x="8989813" y="3455341"/>
            <a:chExt cx="744776" cy="2193427"/>
          </a:xfrm>
        </p:grpSpPr>
        <p:sp>
          <p:nvSpPr>
            <p:cNvPr id="10" name="Freeform 7">
              <a:extLst>
                <a:ext uri="{FF2B5EF4-FFF2-40B4-BE49-F238E27FC236}">
                  <a16:creationId xmlns:a16="http://schemas.microsoft.com/office/drawing/2014/main" id="{D1771E85-2015-4CB1-A4C2-41F4C54CE24D}"/>
                </a:ext>
              </a:extLst>
            </p:cNvPr>
            <p:cNvSpPr>
              <a:spLocks noEditPoints="1"/>
            </p:cNvSpPr>
            <p:nvPr/>
          </p:nvSpPr>
          <p:spPr bwMode="auto">
            <a:xfrm>
              <a:off x="8989813" y="3455341"/>
              <a:ext cx="365279" cy="2193427"/>
            </a:xfrm>
            <a:custGeom>
              <a:avLst/>
              <a:gdLst>
                <a:gd name="T0" fmla="*/ 37 w 209"/>
                <a:gd name="T1" fmla="*/ 1177 h 1255"/>
                <a:gd name="T2" fmla="*/ 72 w 209"/>
                <a:gd name="T3" fmla="*/ 1103 h 1255"/>
                <a:gd name="T4" fmla="*/ 89 w 209"/>
                <a:gd name="T5" fmla="*/ 1066 h 1255"/>
                <a:gd name="T6" fmla="*/ 121 w 209"/>
                <a:gd name="T7" fmla="*/ 991 h 1255"/>
                <a:gd name="T8" fmla="*/ 136 w 209"/>
                <a:gd name="T9" fmla="*/ 954 h 1255"/>
                <a:gd name="T10" fmla="*/ 155 w 209"/>
                <a:gd name="T11" fmla="*/ 897 h 1255"/>
                <a:gd name="T12" fmla="*/ 161 w 209"/>
                <a:gd name="T13" fmla="*/ 878 h 1255"/>
                <a:gd name="T14" fmla="*/ 172 w 209"/>
                <a:gd name="T15" fmla="*/ 840 h 1255"/>
                <a:gd name="T16" fmla="*/ 177 w 209"/>
                <a:gd name="T17" fmla="*/ 821 h 1255"/>
                <a:gd name="T18" fmla="*/ 186 w 209"/>
                <a:gd name="T19" fmla="*/ 783 h 1255"/>
                <a:gd name="T20" fmla="*/ 189 w 209"/>
                <a:gd name="T21" fmla="*/ 764 h 1255"/>
                <a:gd name="T22" fmla="*/ 195 w 209"/>
                <a:gd name="T23" fmla="*/ 726 h 1255"/>
                <a:gd name="T24" fmla="*/ 198 w 209"/>
                <a:gd name="T25" fmla="*/ 706 h 1255"/>
                <a:gd name="T26" fmla="*/ 201 w 209"/>
                <a:gd name="T27" fmla="*/ 668 h 1255"/>
                <a:gd name="T28" fmla="*/ 202 w 209"/>
                <a:gd name="T29" fmla="*/ 648 h 1255"/>
                <a:gd name="T30" fmla="*/ 202 w 209"/>
                <a:gd name="T31" fmla="*/ 609 h 1255"/>
                <a:gd name="T32" fmla="*/ 201 w 209"/>
                <a:gd name="T33" fmla="*/ 590 h 1255"/>
                <a:gd name="T34" fmla="*/ 198 w 209"/>
                <a:gd name="T35" fmla="*/ 550 h 1255"/>
                <a:gd name="T36" fmla="*/ 196 w 209"/>
                <a:gd name="T37" fmla="*/ 530 h 1255"/>
                <a:gd name="T38" fmla="*/ 191 w 209"/>
                <a:gd name="T39" fmla="*/ 490 h 1255"/>
                <a:gd name="T40" fmla="*/ 187 w 209"/>
                <a:gd name="T41" fmla="*/ 471 h 1255"/>
                <a:gd name="T42" fmla="*/ 179 w 209"/>
                <a:gd name="T43" fmla="*/ 430 h 1255"/>
                <a:gd name="T44" fmla="*/ 175 w 209"/>
                <a:gd name="T45" fmla="*/ 410 h 1255"/>
                <a:gd name="T46" fmla="*/ 165 w 209"/>
                <a:gd name="T47" fmla="*/ 370 h 1255"/>
                <a:gd name="T48" fmla="*/ 154 w 209"/>
                <a:gd name="T49" fmla="*/ 330 h 1255"/>
                <a:gd name="T50" fmla="*/ 128 w 209"/>
                <a:gd name="T51" fmla="*/ 248 h 1255"/>
                <a:gd name="T52" fmla="*/ 114 w 209"/>
                <a:gd name="T53" fmla="*/ 207 h 1255"/>
                <a:gd name="T54" fmla="*/ 84 w 209"/>
                <a:gd name="T55" fmla="*/ 125 h 1255"/>
                <a:gd name="T56" fmla="*/ 68 w 209"/>
                <a:gd name="T57" fmla="*/ 84 h 1255"/>
                <a:gd name="T58" fmla="*/ 75 w 209"/>
                <a:gd name="T59" fmla="*/ 81 h 1255"/>
                <a:gd name="T60" fmla="*/ 121 w 209"/>
                <a:gd name="T61" fmla="*/ 205 h 1255"/>
                <a:gd name="T62" fmla="*/ 160 w 209"/>
                <a:gd name="T63" fmla="*/ 327 h 1255"/>
                <a:gd name="T64" fmla="*/ 182 w 209"/>
                <a:gd name="T65" fmla="*/ 409 h 1255"/>
                <a:gd name="T66" fmla="*/ 194 w 209"/>
                <a:gd name="T67" fmla="*/ 469 h 1255"/>
                <a:gd name="T68" fmla="*/ 203 w 209"/>
                <a:gd name="T69" fmla="*/ 529 h 1255"/>
                <a:gd name="T70" fmla="*/ 208 w 209"/>
                <a:gd name="T71" fmla="*/ 589 h 1255"/>
                <a:gd name="T72" fmla="*/ 209 w 209"/>
                <a:gd name="T73" fmla="*/ 648 h 1255"/>
                <a:gd name="T74" fmla="*/ 205 w 209"/>
                <a:gd name="T75" fmla="*/ 707 h 1255"/>
                <a:gd name="T76" fmla="*/ 196 w 209"/>
                <a:gd name="T77" fmla="*/ 765 h 1255"/>
                <a:gd name="T78" fmla="*/ 184 w 209"/>
                <a:gd name="T79" fmla="*/ 823 h 1255"/>
                <a:gd name="T80" fmla="*/ 168 w 209"/>
                <a:gd name="T81" fmla="*/ 880 h 1255"/>
                <a:gd name="T82" fmla="*/ 142 w 209"/>
                <a:gd name="T83" fmla="*/ 956 h 1255"/>
                <a:gd name="T84" fmla="*/ 96 w 209"/>
                <a:gd name="T85" fmla="*/ 1069 h 1255"/>
                <a:gd name="T86" fmla="*/ 43 w 209"/>
                <a:gd name="T87" fmla="*/ 1181 h 1255"/>
                <a:gd name="T88" fmla="*/ 32 w 209"/>
                <a:gd name="T89" fmla="*/ 81 h 1255"/>
                <a:gd name="T90" fmla="*/ 32 w 209"/>
                <a:gd name="T91" fmla="*/ 81 h 1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9" h="1255">
                  <a:moveTo>
                    <a:pt x="0" y="1252"/>
                  </a:moveTo>
                  <a:lnTo>
                    <a:pt x="37" y="1177"/>
                  </a:lnTo>
                  <a:lnTo>
                    <a:pt x="37" y="1177"/>
                  </a:lnTo>
                  <a:lnTo>
                    <a:pt x="55" y="1140"/>
                  </a:lnTo>
                  <a:lnTo>
                    <a:pt x="55" y="1140"/>
                  </a:lnTo>
                  <a:lnTo>
                    <a:pt x="72" y="1103"/>
                  </a:lnTo>
                  <a:lnTo>
                    <a:pt x="72" y="1103"/>
                  </a:lnTo>
                  <a:lnTo>
                    <a:pt x="89" y="1066"/>
                  </a:lnTo>
                  <a:lnTo>
                    <a:pt x="89" y="1066"/>
                  </a:lnTo>
                  <a:lnTo>
                    <a:pt x="105" y="1028"/>
                  </a:lnTo>
                  <a:lnTo>
                    <a:pt x="105" y="1028"/>
                  </a:lnTo>
                  <a:lnTo>
                    <a:pt x="121" y="991"/>
                  </a:lnTo>
                  <a:lnTo>
                    <a:pt x="121" y="991"/>
                  </a:lnTo>
                  <a:lnTo>
                    <a:pt x="136" y="954"/>
                  </a:lnTo>
                  <a:lnTo>
                    <a:pt x="136" y="954"/>
                  </a:lnTo>
                  <a:lnTo>
                    <a:pt x="149" y="916"/>
                  </a:lnTo>
                  <a:lnTo>
                    <a:pt x="149" y="916"/>
                  </a:lnTo>
                  <a:lnTo>
                    <a:pt x="155" y="897"/>
                  </a:lnTo>
                  <a:lnTo>
                    <a:pt x="155" y="897"/>
                  </a:lnTo>
                  <a:lnTo>
                    <a:pt x="161" y="878"/>
                  </a:lnTo>
                  <a:lnTo>
                    <a:pt x="161" y="878"/>
                  </a:lnTo>
                  <a:lnTo>
                    <a:pt x="167" y="859"/>
                  </a:lnTo>
                  <a:lnTo>
                    <a:pt x="167" y="859"/>
                  </a:lnTo>
                  <a:lnTo>
                    <a:pt x="172" y="840"/>
                  </a:lnTo>
                  <a:lnTo>
                    <a:pt x="172" y="840"/>
                  </a:lnTo>
                  <a:lnTo>
                    <a:pt x="177" y="821"/>
                  </a:lnTo>
                  <a:lnTo>
                    <a:pt x="177" y="821"/>
                  </a:lnTo>
                  <a:lnTo>
                    <a:pt x="182" y="802"/>
                  </a:lnTo>
                  <a:lnTo>
                    <a:pt x="182" y="802"/>
                  </a:lnTo>
                  <a:lnTo>
                    <a:pt x="186" y="783"/>
                  </a:lnTo>
                  <a:lnTo>
                    <a:pt x="186" y="783"/>
                  </a:lnTo>
                  <a:lnTo>
                    <a:pt x="189" y="764"/>
                  </a:lnTo>
                  <a:lnTo>
                    <a:pt x="189" y="764"/>
                  </a:lnTo>
                  <a:lnTo>
                    <a:pt x="193" y="745"/>
                  </a:lnTo>
                  <a:lnTo>
                    <a:pt x="193" y="745"/>
                  </a:lnTo>
                  <a:lnTo>
                    <a:pt x="195" y="726"/>
                  </a:lnTo>
                  <a:lnTo>
                    <a:pt x="195" y="726"/>
                  </a:lnTo>
                  <a:lnTo>
                    <a:pt x="198" y="706"/>
                  </a:lnTo>
                  <a:lnTo>
                    <a:pt x="198" y="706"/>
                  </a:lnTo>
                  <a:lnTo>
                    <a:pt x="200" y="687"/>
                  </a:lnTo>
                  <a:lnTo>
                    <a:pt x="200" y="687"/>
                  </a:lnTo>
                  <a:lnTo>
                    <a:pt x="201" y="668"/>
                  </a:lnTo>
                  <a:lnTo>
                    <a:pt x="201" y="668"/>
                  </a:lnTo>
                  <a:lnTo>
                    <a:pt x="202" y="648"/>
                  </a:lnTo>
                  <a:lnTo>
                    <a:pt x="202" y="648"/>
                  </a:lnTo>
                  <a:lnTo>
                    <a:pt x="202" y="629"/>
                  </a:lnTo>
                  <a:lnTo>
                    <a:pt x="202" y="629"/>
                  </a:lnTo>
                  <a:lnTo>
                    <a:pt x="202" y="609"/>
                  </a:lnTo>
                  <a:lnTo>
                    <a:pt x="202" y="609"/>
                  </a:lnTo>
                  <a:lnTo>
                    <a:pt x="201" y="590"/>
                  </a:lnTo>
                  <a:lnTo>
                    <a:pt x="201" y="590"/>
                  </a:lnTo>
                  <a:lnTo>
                    <a:pt x="200" y="570"/>
                  </a:lnTo>
                  <a:lnTo>
                    <a:pt x="200" y="570"/>
                  </a:lnTo>
                  <a:lnTo>
                    <a:pt x="198" y="550"/>
                  </a:lnTo>
                  <a:lnTo>
                    <a:pt x="198" y="550"/>
                  </a:lnTo>
                  <a:lnTo>
                    <a:pt x="196" y="530"/>
                  </a:lnTo>
                  <a:lnTo>
                    <a:pt x="196" y="530"/>
                  </a:lnTo>
                  <a:lnTo>
                    <a:pt x="194" y="510"/>
                  </a:lnTo>
                  <a:lnTo>
                    <a:pt x="194" y="510"/>
                  </a:lnTo>
                  <a:lnTo>
                    <a:pt x="191" y="490"/>
                  </a:lnTo>
                  <a:lnTo>
                    <a:pt x="191" y="491"/>
                  </a:lnTo>
                  <a:lnTo>
                    <a:pt x="187" y="471"/>
                  </a:lnTo>
                  <a:lnTo>
                    <a:pt x="187" y="471"/>
                  </a:lnTo>
                  <a:lnTo>
                    <a:pt x="183" y="450"/>
                  </a:lnTo>
                  <a:lnTo>
                    <a:pt x="183" y="451"/>
                  </a:lnTo>
                  <a:lnTo>
                    <a:pt x="179" y="430"/>
                  </a:lnTo>
                  <a:lnTo>
                    <a:pt x="179" y="431"/>
                  </a:lnTo>
                  <a:lnTo>
                    <a:pt x="175" y="410"/>
                  </a:lnTo>
                  <a:lnTo>
                    <a:pt x="175" y="410"/>
                  </a:lnTo>
                  <a:lnTo>
                    <a:pt x="170" y="390"/>
                  </a:lnTo>
                  <a:lnTo>
                    <a:pt x="170" y="390"/>
                  </a:lnTo>
                  <a:lnTo>
                    <a:pt x="165" y="370"/>
                  </a:lnTo>
                  <a:lnTo>
                    <a:pt x="165" y="370"/>
                  </a:lnTo>
                  <a:lnTo>
                    <a:pt x="153" y="329"/>
                  </a:lnTo>
                  <a:lnTo>
                    <a:pt x="154" y="330"/>
                  </a:lnTo>
                  <a:lnTo>
                    <a:pt x="141" y="289"/>
                  </a:lnTo>
                  <a:lnTo>
                    <a:pt x="141" y="289"/>
                  </a:lnTo>
                  <a:lnTo>
                    <a:pt x="128" y="248"/>
                  </a:lnTo>
                  <a:lnTo>
                    <a:pt x="128" y="248"/>
                  </a:lnTo>
                  <a:lnTo>
                    <a:pt x="114" y="207"/>
                  </a:lnTo>
                  <a:lnTo>
                    <a:pt x="114" y="207"/>
                  </a:lnTo>
                  <a:lnTo>
                    <a:pt x="99" y="166"/>
                  </a:lnTo>
                  <a:lnTo>
                    <a:pt x="99" y="166"/>
                  </a:lnTo>
                  <a:lnTo>
                    <a:pt x="84" y="125"/>
                  </a:lnTo>
                  <a:lnTo>
                    <a:pt x="84" y="125"/>
                  </a:lnTo>
                  <a:lnTo>
                    <a:pt x="68" y="84"/>
                  </a:lnTo>
                  <a:lnTo>
                    <a:pt x="68" y="84"/>
                  </a:lnTo>
                  <a:lnTo>
                    <a:pt x="60" y="62"/>
                  </a:lnTo>
                  <a:lnTo>
                    <a:pt x="66" y="60"/>
                  </a:lnTo>
                  <a:lnTo>
                    <a:pt x="75" y="81"/>
                  </a:lnTo>
                  <a:lnTo>
                    <a:pt x="91" y="123"/>
                  </a:lnTo>
                  <a:lnTo>
                    <a:pt x="106" y="164"/>
                  </a:lnTo>
                  <a:lnTo>
                    <a:pt x="121" y="205"/>
                  </a:lnTo>
                  <a:lnTo>
                    <a:pt x="135" y="246"/>
                  </a:lnTo>
                  <a:lnTo>
                    <a:pt x="148" y="287"/>
                  </a:lnTo>
                  <a:lnTo>
                    <a:pt x="160" y="327"/>
                  </a:lnTo>
                  <a:lnTo>
                    <a:pt x="172" y="368"/>
                  </a:lnTo>
                  <a:lnTo>
                    <a:pt x="177" y="388"/>
                  </a:lnTo>
                  <a:lnTo>
                    <a:pt x="182" y="409"/>
                  </a:lnTo>
                  <a:lnTo>
                    <a:pt x="186" y="429"/>
                  </a:lnTo>
                  <a:lnTo>
                    <a:pt x="190" y="449"/>
                  </a:lnTo>
                  <a:lnTo>
                    <a:pt x="194" y="469"/>
                  </a:lnTo>
                  <a:lnTo>
                    <a:pt x="198" y="489"/>
                  </a:lnTo>
                  <a:lnTo>
                    <a:pt x="201" y="509"/>
                  </a:lnTo>
                  <a:lnTo>
                    <a:pt x="203" y="529"/>
                  </a:lnTo>
                  <a:lnTo>
                    <a:pt x="205" y="549"/>
                  </a:lnTo>
                  <a:lnTo>
                    <a:pt x="207" y="569"/>
                  </a:lnTo>
                  <a:lnTo>
                    <a:pt x="208" y="589"/>
                  </a:lnTo>
                  <a:lnTo>
                    <a:pt x="209" y="609"/>
                  </a:lnTo>
                  <a:lnTo>
                    <a:pt x="209" y="629"/>
                  </a:lnTo>
                  <a:lnTo>
                    <a:pt x="209" y="648"/>
                  </a:lnTo>
                  <a:lnTo>
                    <a:pt x="208" y="668"/>
                  </a:lnTo>
                  <a:lnTo>
                    <a:pt x="207" y="688"/>
                  </a:lnTo>
                  <a:lnTo>
                    <a:pt x="205" y="707"/>
                  </a:lnTo>
                  <a:lnTo>
                    <a:pt x="203" y="727"/>
                  </a:lnTo>
                  <a:lnTo>
                    <a:pt x="200" y="746"/>
                  </a:lnTo>
                  <a:lnTo>
                    <a:pt x="196" y="765"/>
                  </a:lnTo>
                  <a:lnTo>
                    <a:pt x="193" y="785"/>
                  </a:lnTo>
                  <a:lnTo>
                    <a:pt x="189" y="804"/>
                  </a:lnTo>
                  <a:lnTo>
                    <a:pt x="184" y="823"/>
                  </a:lnTo>
                  <a:lnTo>
                    <a:pt x="179" y="842"/>
                  </a:lnTo>
                  <a:lnTo>
                    <a:pt x="174" y="861"/>
                  </a:lnTo>
                  <a:lnTo>
                    <a:pt x="168" y="880"/>
                  </a:lnTo>
                  <a:lnTo>
                    <a:pt x="162" y="899"/>
                  </a:lnTo>
                  <a:lnTo>
                    <a:pt x="156" y="918"/>
                  </a:lnTo>
                  <a:lnTo>
                    <a:pt x="142" y="956"/>
                  </a:lnTo>
                  <a:lnTo>
                    <a:pt x="128" y="994"/>
                  </a:lnTo>
                  <a:lnTo>
                    <a:pt x="112" y="1031"/>
                  </a:lnTo>
                  <a:lnTo>
                    <a:pt x="96" y="1069"/>
                  </a:lnTo>
                  <a:lnTo>
                    <a:pt x="79" y="1106"/>
                  </a:lnTo>
                  <a:lnTo>
                    <a:pt x="61" y="1143"/>
                  </a:lnTo>
                  <a:lnTo>
                    <a:pt x="43" y="1181"/>
                  </a:lnTo>
                  <a:lnTo>
                    <a:pt x="7" y="1255"/>
                  </a:lnTo>
                  <a:lnTo>
                    <a:pt x="0" y="1252"/>
                  </a:lnTo>
                  <a:close/>
                  <a:moveTo>
                    <a:pt x="32" y="81"/>
                  </a:moveTo>
                  <a:lnTo>
                    <a:pt x="39" y="0"/>
                  </a:lnTo>
                  <a:lnTo>
                    <a:pt x="99" y="54"/>
                  </a:lnTo>
                  <a:lnTo>
                    <a:pt x="32" y="81"/>
                  </a:lnTo>
                  <a:close/>
                </a:path>
              </a:pathLst>
            </a:custGeom>
            <a:solidFill>
              <a:srgbClr val="41719C"/>
            </a:solidFill>
            <a:ln w="0" cap="flat">
              <a:solidFill>
                <a:srgbClr val="41719C"/>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7" name="Rectangle 12">
              <a:extLst>
                <a:ext uri="{FF2B5EF4-FFF2-40B4-BE49-F238E27FC236}">
                  <a16:creationId xmlns:a16="http://schemas.microsoft.com/office/drawing/2014/main" id="{6FC056CC-1279-43B7-863B-8500C6771149}"/>
                </a:ext>
              </a:extLst>
            </p:cNvPr>
            <p:cNvSpPr>
              <a:spLocks noChangeArrowheads="1"/>
            </p:cNvSpPr>
            <p:nvPr/>
          </p:nvSpPr>
          <p:spPr bwMode="auto">
            <a:xfrm>
              <a:off x="9024459" y="4325964"/>
              <a:ext cx="710130" cy="307777"/>
            </a:xfrm>
            <a:prstGeom prst="rect">
              <a:avLst/>
            </a:prstGeom>
            <a:solidFill>
              <a:srgbClr val="FFFFFF"/>
            </a:solidFill>
            <a:ln w="38100">
              <a:solidFill>
                <a:srgbClr val="CC6600"/>
              </a:solidFill>
              <a:miter lim="800000"/>
              <a:headEnd/>
              <a:tailEnd/>
            </a:ln>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2000" b="0" i="0" u="none" strike="noStrike" cap="none" normalizeH="0" baseline="0" dirty="0">
                  <a:ln>
                    <a:noFill/>
                  </a:ln>
                  <a:solidFill>
                    <a:srgbClr val="000000"/>
                  </a:solidFill>
                  <a:effectLst/>
                  <a:latin typeface="Calibri" panose="020F0502020204030204" pitchFamily="34" charset="0"/>
                </a:rPr>
                <a:t>12.5</a:t>
              </a:r>
              <a:r>
                <a:rPr kumimoji="0" lang="ja-JP" altLang="en-US" sz="2000" b="0" i="0" u="none" strike="noStrike" cap="none" normalizeH="0" baseline="0" dirty="0">
                  <a:ln>
                    <a:noFill/>
                  </a:ln>
                  <a:solidFill>
                    <a:srgbClr val="000000"/>
                  </a:solidFill>
                  <a:effectLst/>
                  <a:latin typeface="Calibri" panose="020F0502020204030204" pitchFamily="34" charset="0"/>
                </a:rPr>
                <a:t>％</a:t>
              </a:r>
              <a:endParaRPr kumimoji="0" lang="ja-JP" altLang="ja-JP" sz="2000" b="0" i="0" u="none" strike="noStrike" cap="none" normalizeH="0" baseline="0" dirty="0">
                <a:ln>
                  <a:noFill/>
                </a:ln>
                <a:solidFill>
                  <a:schemeClr val="tx1"/>
                </a:solidFill>
                <a:effectLst/>
              </a:endParaRPr>
            </a:p>
          </p:txBody>
        </p:sp>
      </p:grpSp>
      <p:sp>
        <p:nvSpPr>
          <p:cNvPr id="2" name="テキスト ボックス 1">
            <a:extLst>
              <a:ext uri="{FF2B5EF4-FFF2-40B4-BE49-F238E27FC236}">
                <a16:creationId xmlns:a16="http://schemas.microsoft.com/office/drawing/2014/main" id="{BE99E353-A17D-4894-9BB0-9EE5E9E3BC3C}"/>
              </a:ext>
            </a:extLst>
          </p:cNvPr>
          <p:cNvSpPr txBox="1"/>
          <p:nvPr/>
        </p:nvSpPr>
        <p:spPr>
          <a:xfrm>
            <a:off x="541523" y="2489317"/>
            <a:ext cx="1928132" cy="707886"/>
          </a:xfrm>
          <a:prstGeom prst="rect">
            <a:avLst/>
          </a:prstGeom>
          <a:noFill/>
        </p:spPr>
        <p:txBody>
          <a:bodyPr wrap="square" rtlCol="0">
            <a:spAutoFit/>
          </a:bodyPr>
          <a:lstStyle/>
          <a:p>
            <a:r>
              <a:rPr kumimoji="1" lang="ja-JP" altLang="en-US" sz="4000" dirty="0">
                <a:solidFill>
                  <a:srgbClr val="FF0000"/>
                </a:solidFill>
              </a:rPr>
              <a:t>１ </a:t>
            </a:r>
            <a:r>
              <a:rPr kumimoji="1" lang="en-US" altLang="ja-JP" sz="4000" dirty="0">
                <a:solidFill>
                  <a:srgbClr val="FF0000"/>
                </a:solidFill>
              </a:rPr>
              <a:t>vs </a:t>
            </a:r>
            <a:r>
              <a:rPr kumimoji="1" lang="ja-JP" altLang="en-US" sz="4000" dirty="0">
                <a:solidFill>
                  <a:srgbClr val="FF0000"/>
                </a:solidFill>
              </a:rPr>
              <a:t>４９</a:t>
            </a:r>
            <a:endParaRPr kumimoji="1" lang="en-US" altLang="ja-JP" sz="4000" dirty="0">
              <a:solidFill>
                <a:srgbClr val="FF0000"/>
              </a:solidFill>
            </a:endParaRPr>
          </a:p>
        </p:txBody>
      </p:sp>
    </p:spTree>
    <p:extLst>
      <p:ext uri="{BB962C8B-B14F-4D97-AF65-F5344CB8AC3E}">
        <p14:creationId xmlns:p14="http://schemas.microsoft.com/office/powerpoint/2010/main" val="1764858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3"/>
                                        </p:tgtEl>
                                        <p:attrNameLst>
                                          <p:attrName>style.visibility</p:attrName>
                                        </p:attrNameLst>
                                      </p:cBhvr>
                                      <p:to>
                                        <p:strVal val="visible"/>
                                      </p:to>
                                    </p:set>
                                    <p:animEffect transition="in" filter="fade">
                                      <p:cBhvr>
                                        <p:cTn id="12" dur="500"/>
                                        <p:tgtEl>
                                          <p:spTgt spid="193"/>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94"/>
                                        </p:tgtEl>
                                        <p:attrNameLst>
                                          <p:attrName>style.visibility</p:attrName>
                                        </p:attrNameLst>
                                      </p:cBhvr>
                                      <p:to>
                                        <p:strVal val="visible"/>
                                      </p:to>
                                    </p:set>
                                    <p:animEffect transition="in" filter="fade">
                                      <p:cBhvr>
                                        <p:cTn id="20" dur="500"/>
                                        <p:tgtEl>
                                          <p:spTgt spid="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3" grpId="0"/>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F80B5CB-2623-4B4B-A429-24A0EC380B65}"/>
              </a:ext>
            </a:extLst>
          </p:cNvPr>
          <p:cNvSpPr/>
          <p:nvPr/>
        </p:nvSpPr>
        <p:spPr>
          <a:xfrm>
            <a:off x="213005" y="722949"/>
            <a:ext cx="9360000" cy="72001"/>
          </a:xfrm>
          <a:prstGeom prst="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46" dirty="0"/>
          </a:p>
        </p:txBody>
      </p:sp>
      <p:sp>
        <p:nvSpPr>
          <p:cNvPr id="7" name="テキスト ボックス 6">
            <a:extLst>
              <a:ext uri="{FF2B5EF4-FFF2-40B4-BE49-F238E27FC236}">
                <a16:creationId xmlns:a16="http://schemas.microsoft.com/office/drawing/2014/main" id="{2793165F-5BC4-4489-BDF9-1C9D505DB81D}"/>
              </a:ext>
            </a:extLst>
          </p:cNvPr>
          <p:cNvSpPr txBox="1"/>
          <p:nvPr/>
        </p:nvSpPr>
        <p:spPr>
          <a:xfrm>
            <a:off x="193342" y="171159"/>
            <a:ext cx="9340646" cy="461665"/>
          </a:xfrm>
          <a:prstGeom prst="rect">
            <a:avLst/>
          </a:prstGeom>
          <a:noFill/>
        </p:spPr>
        <p:txBody>
          <a:bodyPr wrap="square" rtlCol="0">
            <a:spAutoFit/>
          </a:bodyPr>
          <a:lstStyle/>
          <a:p>
            <a:r>
              <a:rPr lang="ja-JP" altLang="en-US" sz="2400" dirty="0">
                <a:solidFill>
                  <a:srgbClr val="006600"/>
                </a:solidFill>
                <a:latin typeface="HGS創英角ｺﾞｼｯｸUB" panose="020B0900000000000000" pitchFamily="50" charset="-128"/>
                <a:ea typeface="HGS創英角ｺﾞｼｯｸUB" panose="020B0900000000000000" pitchFamily="50" charset="-128"/>
              </a:rPr>
              <a:t>　農作業事故の防止に向けた決意表明　　　</a:t>
            </a:r>
          </a:p>
        </p:txBody>
      </p:sp>
      <p:sp>
        <p:nvSpPr>
          <p:cNvPr id="199" name="テキスト ボックス 198">
            <a:extLst>
              <a:ext uri="{FF2B5EF4-FFF2-40B4-BE49-F238E27FC236}">
                <a16:creationId xmlns:a16="http://schemas.microsoft.com/office/drawing/2014/main" id="{0E7021B4-2879-4B66-BC48-9817CDC1EA1B}"/>
              </a:ext>
            </a:extLst>
          </p:cNvPr>
          <p:cNvSpPr txBox="1"/>
          <p:nvPr/>
        </p:nvSpPr>
        <p:spPr>
          <a:xfrm>
            <a:off x="213005" y="896816"/>
            <a:ext cx="9570092" cy="2539157"/>
          </a:xfrm>
          <a:prstGeom prst="rect">
            <a:avLst/>
          </a:prstGeom>
          <a:noFill/>
        </p:spPr>
        <p:txBody>
          <a:bodyPr wrap="square" rtlCol="0">
            <a:spAutoFit/>
          </a:bodyPr>
          <a:lstStyle/>
          <a:p>
            <a:r>
              <a:rPr lang="ja-JP" altLang="en-US" sz="2400" dirty="0">
                <a:latin typeface="+mn-ea"/>
              </a:rPr>
              <a:t>農作業事故は事前の対策で防ぐことができます。</a:t>
            </a:r>
            <a:endParaRPr lang="en-US" altLang="ja-JP" sz="2400" dirty="0">
              <a:latin typeface="+mn-ea"/>
            </a:endParaRPr>
          </a:p>
          <a:p>
            <a:pPr>
              <a:spcBef>
                <a:spcPts val="600"/>
              </a:spcBef>
            </a:pPr>
            <a:r>
              <a:rPr lang="ja-JP" altLang="en-US" sz="2400" dirty="0">
                <a:latin typeface="+mn-ea"/>
              </a:rPr>
              <a:t>あなたの身の回りには、見過ごされている危険が潜んでいます。</a:t>
            </a:r>
            <a:endParaRPr lang="en-US" altLang="ja-JP" sz="2400" dirty="0">
              <a:latin typeface="+mn-ea"/>
            </a:endParaRPr>
          </a:p>
          <a:p>
            <a:pPr>
              <a:spcBef>
                <a:spcPts val="600"/>
              </a:spcBef>
            </a:pPr>
            <a:r>
              <a:rPr lang="ja-JP" altLang="en-US" sz="2400" dirty="0">
                <a:latin typeface="+mn-ea"/>
              </a:rPr>
              <a:t>ご家族や仲間、そして私たちと一緒にそれらの危険を見つけ、対策を講じていきましょう。</a:t>
            </a:r>
            <a:endParaRPr lang="en-US" altLang="ja-JP" sz="2400" dirty="0">
              <a:latin typeface="+mn-ea"/>
            </a:endParaRPr>
          </a:p>
          <a:p>
            <a:pPr>
              <a:spcBef>
                <a:spcPts val="600"/>
              </a:spcBef>
            </a:pPr>
            <a:r>
              <a:rPr lang="ja-JP" altLang="en-US" sz="2400" dirty="0">
                <a:latin typeface="+mn-ea"/>
              </a:rPr>
              <a:t>あなたの身を守るために大切なことを心に刻んでいただき、実践していけるよう、私たちと一緒に取り組んで参りましょう。</a:t>
            </a:r>
          </a:p>
        </p:txBody>
      </p:sp>
      <p:cxnSp>
        <p:nvCxnSpPr>
          <p:cNvPr id="200" name="直線コネクタ 199">
            <a:extLst>
              <a:ext uri="{FF2B5EF4-FFF2-40B4-BE49-F238E27FC236}">
                <a16:creationId xmlns:a16="http://schemas.microsoft.com/office/drawing/2014/main" id="{A7E3C048-A25B-4180-954C-6273156097CC}"/>
              </a:ext>
            </a:extLst>
          </p:cNvPr>
          <p:cNvCxnSpPr>
            <a:cxnSpLocks/>
          </p:cNvCxnSpPr>
          <p:nvPr/>
        </p:nvCxnSpPr>
        <p:spPr>
          <a:xfrm>
            <a:off x="357005" y="3531338"/>
            <a:ext cx="9072000" cy="0"/>
          </a:xfrm>
          <a:prstGeom prst="line">
            <a:avLst/>
          </a:prstGeom>
          <a:ln w="285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pic>
        <p:nvPicPr>
          <p:cNvPr id="201" name="図 200">
            <a:extLst>
              <a:ext uri="{FF2B5EF4-FFF2-40B4-BE49-F238E27FC236}">
                <a16:creationId xmlns:a16="http://schemas.microsoft.com/office/drawing/2014/main" id="{E250C4C5-E877-440E-B9D5-C81C18E43357}"/>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266768" y="3893573"/>
            <a:ext cx="2821223" cy="2821223"/>
          </a:xfrm>
          <a:prstGeom prst="rect">
            <a:avLst/>
          </a:prstGeom>
        </p:spPr>
      </p:pic>
      <p:sp>
        <p:nvSpPr>
          <p:cNvPr id="2" name="スライド番号プレースホルダー 1">
            <a:extLst>
              <a:ext uri="{FF2B5EF4-FFF2-40B4-BE49-F238E27FC236}">
                <a16:creationId xmlns:a16="http://schemas.microsoft.com/office/drawing/2014/main" id="{1BE2B868-CCF0-4AB0-AE50-325413C82F38}"/>
              </a:ext>
            </a:extLst>
          </p:cNvPr>
          <p:cNvSpPr>
            <a:spLocks noGrp="1"/>
          </p:cNvSpPr>
          <p:nvPr>
            <p:ph type="sldNum" sz="quarter" idx="12"/>
          </p:nvPr>
        </p:nvSpPr>
        <p:spPr/>
        <p:txBody>
          <a:bodyPr/>
          <a:lstStyle/>
          <a:p>
            <a:r>
              <a:rPr kumimoji="1" lang="en-US" altLang="ja-JP" dirty="0"/>
              <a:t>13</a:t>
            </a:r>
            <a:endParaRPr kumimoji="1" lang="ja-JP" altLang="en-US" dirty="0"/>
          </a:p>
        </p:txBody>
      </p:sp>
    </p:spTree>
    <p:extLst>
      <p:ext uri="{BB962C8B-B14F-4D97-AF65-F5344CB8AC3E}">
        <p14:creationId xmlns:p14="http://schemas.microsoft.com/office/powerpoint/2010/main" val="579638061"/>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プレゼンテーション1" id="{9EFF5580-CD12-42F0-A0AD-451F4A2168F7}" vid="{44C233BC-22A9-41EB-A1F5-4F96A8ACF7C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blank</Template>
  <TotalTime>0</TotalTime>
  <Words>1616</Words>
  <Application>Microsoft Office PowerPoint</Application>
  <PresentationFormat>A4 210 x 297 mm</PresentationFormat>
  <Paragraphs>231</Paragraphs>
  <Slides>14</Slides>
  <Notes>12</Notes>
  <HiddenSlides>0</HiddenSlides>
  <MMClips>0</MMClips>
  <ScaleCrop>false</ScaleCrop>
  <HeadingPairs>
    <vt:vector size="6" baseType="variant">
      <vt:variant>
        <vt:lpstr>使用されているフォント</vt:lpstr>
      </vt:variant>
      <vt:variant>
        <vt:i4>16</vt:i4>
      </vt:variant>
      <vt:variant>
        <vt:lpstr>テーマ</vt:lpstr>
      </vt:variant>
      <vt:variant>
        <vt:i4>1</vt:i4>
      </vt:variant>
      <vt:variant>
        <vt:lpstr>スライド タイトル</vt:lpstr>
      </vt:variant>
      <vt:variant>
        <vt:i4>14</vt:i4>
      </vt:variant>
    </vt:vector>
  </HeadingPairs>
  <TitlesOfParts>
    <vt:vector size="31" baseType="lpstr">
      <vt:lpstr>BIZ UDPゴシック</vt:lpstr>
      <vt:lpstr>HGP創英角ｺﾞｼｯｸUB</vt:lpstr>
      <vt:lpstr>HGS創英角ｺﾞｼｯｸUB</vt:lpstr>
      <vt:lpstr>HG丸ｺﾞｼｯｸM-PRO</vt:lpstr>
      <vt:lpstr>HG創英角ｺﾞｼｯｸUB</vt:lpstr>
      <vt:lpstr>Meiryo UI</vt:lpstr>
      <vt:lpstr>ＭＳ Ｐゴシック</vt:lpstr>
      <vt:lpstr>ＭＳ ゴシック</vt:lpstr>
      <vt:lpstr>メイリオ</vt:lpstr>
      <vt:lpstr>源柔ゴシックXP Heavy</vt:lpstr>
      <vt:lpstr>源柔ゴシックXP Medium</vt:lpstr>
      <vt:lpstr>游ゴシック</vt:lpstr>
      <vt:lpstr>Arial</vt:lpstr>
      <vt:lpstr>Calibri</vt:lpstr>
      <vt:lpstr>Calibri Light</vt:lpstr>
      <vt:lpstr>Wingdings</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1</cp:revision>
  <dcterms:created xsi:type="dcterms:W3CDTF">2022-03-18T08:32:15Z</dcterms:created>
  <dcterms:modified xsi:type="dcterms:W3CDTF">2022-03-18T08:32:21Z</dcterms:modified>
</cp:coreProperties>
</file>