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 id="2147483660" r:id="rId2"/>
    <p:sldMasterId id="2147483672" r:id="rId3"/>
  </p:sldMasterIdLst>
  <p:notesMasterIdLst>
    <p:notesMasterId r:id="rId12"/>
  </p:notesMasterIdLst>
  <p:sldIdLst>
    <p:sldId id="269" r:id="rId4"/>
    <p:sldId id="260" r:id="rId5"/>
    <p:sldId id="275" r:id="rId6"/>
    <p:sldId id="274" r:id="rId7"/>
    <p:sldId id="279" r:id="rId8"/>
    <p:sldId id="4568" r:id="rId9"/>
    <p:sldId id="4567" r:id="rId10"/>
    <p:sldId id="276" r:id="rId11"/>
  </p:sldIdLst>
  <p:sldSz cx="9906000" cy="6858000" type="A4"/>
  <p:notesSz cx="7104063" cy="10234613"/>
  <p:embeddedFontLst>
    <p:embeddedFont>
      <p:font typeface="Zen Maru Gothic Black" panose="020B0600070205080204" charset="-128"/>
      <p:bold r:id="rId13"/>
    </p:embeddedFont>
    <p:embeddedFont>
      <p:font typeface="ZEN角ゴシックNEW" panose="020B0600070205080204" charset="-128"/>
      <p:regular r:id="rId14"/>
    </p:embeddedFont>
    <p:embeddedFont>
      <p:font typeface="ZEN角ゴシックNEW Bold" panose="020B0600070205080204" charset="-128"/>
      <p:regular r:id="rId15"/>
    </p:embeddedFont>
    <p:embeddedFont>
      <p:font typeface="BIZ UDPゴシック" panose="020B0400000000000000" pitchFamily="50" charset="-128"/>
      <p:regular r:id="rId16"/>
      <p:bold r:id="rId17"/>
    </p:embeddedFont>
    <p:embeddedFont>
      <p:font typeface="Meiryo UI" panose="020B0604030504040204" pitchFamily="50" charset="-128"/>
      <p:regular r:id="rId18"/>
      <p:bold r:id="rId19"/>
      <p:italic r:id="rId20"/>
      <p:boldItalic r:id="rId21"/>
    </p:embeddedFont>
    <p:embeddedFont>
      <p:font typeface="メイリオ" panose="020B0604030504040204" pitchFamily="50" charset="-128"/>
      <p:regular r:id="rId22"/>
      <p:bold r:id="rId23"/>
      <p:italic r:id="rId24"/>
      <p:boldItalic r:id="rId25"/>
    </p:embeddedFont>
    <p:embeddedFont>
      <p:font typeface="游ゴシック" panose="020B0400000000000000" pitchFamily="50" charset="-128"/>
      <p:regular r:id="rId26"/>
      <p:bold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85"/>
    <a:srgbClr val="FFFDE5"/>
    <a:srgbClr val="FBE5D6"/>
    <a:srgbClr val="4648B9"/>
    <a:srgbClr val="E5FFF8"/>
    <a:srgbClr val="98FFE5"/>
    <a:srgbClr val="FCEEE4"/>
    <a:srgbClr val="ED7D31"/>
    <a:srgbClr val="FFFFFF"/>
    <a:srgbClr val="EF89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0B6888-544F-47E0-8816-7FE3A9178689}" v="3" dt="2025-07-02T08:35:50.083"/>
    <p1510:client id="{762058C7-5CA2-4C75-91A7-B11848D27340}" v="6" dt="2025-07-02T08:32:37.41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淡色スタイル 1 - アクセント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6" autoAdjust="0"/>
    <p:restoredTop sz="94622" autoAdjust="0"/>
  </p:normalViewPr>
  <p:slideViewPr>
    <p:cSldViewPr>
      <p:cViewPr varScale="1">
        <p:scale>
          <a:sx n="113" d="100"/>
          <a:sy n="113" d="100"/>
        </p:scale>
        <p:origin x="1362" y="10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slideMaster" Target="slideMasters/slideMaster3.xml"/><Relationship Id="rId21" Type="http://schemas.openxmlformats.org/officeDocument/2006/relationships/font" Target="fonts/font9.fntdata"/><Relationship Id="rId34" Type="http://schemas.openxmlformats.org/officeDocument/2006/relationships/customXml" Target="../customXml/item1.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33"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2.fntdata"/><Relationship Id="rId32"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presProps" Target="presProps.xml"/><Relationship Id="rId36" Type="http://schemas.openxmlformats.org/officeDocument/2006/relationships/customXml" Target="../customXml/item3.xml"/><Relationship Id="rId10" Type="http://schemas.openxmlformats.org/officeDocument/2006/relationships/slide" Target="slides/slide7.xml"/><Relationship Id="rId19" Type="http://schemas.openxmlformats.org/officeDocument/2006/relationships/font" Target="fonts/font7.fntdata"/><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theme" Target="theme/theme1.xml"/><Relationship Id="rId35" Type="http://schemas.openxmlformats.org/officeDocument/2006/relationships/customXml" Target="../customXml/item2.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https://digitalgojp.sharepoint.com/sites/MAFF_FS00123/Lib0001/08_&#23433;&#20840;&#25351;&#23566;&#29677;/2023&#65288;&#20196;&#21644;&#65301;&#65289;&#24180;&#24230;/05_&#29105;&#20013;&#30151;/00_&#37117;&#36947;&#24220;&#30476;&#12398;&#23455;&#26045;&#29366;&#27841;/&#12464;&#12521;&#12501;/&#25937;&#24613;&#25644;&#36865;&#20154;&#21729;&#12464;&#12521;&#125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digitalgojp.sharepoint.com/sites/MAFF_FS00123/Lib0001/08_&#23433;&#20840;&#25351;&#23566;&#29677;/2025&#65288;&#20196;&#21644;&#65303;&#65289;&#24180;&#24230;/01_&#36786;&#20316;&#26989;&#23433;&#20840;&#20840;&#22269;&#25512;&#36914;&#20250;&#35696;/10_&#20316;&#25104;&#36039;&#26009;/&#21442;&#32771;&#36039;&#26009;&#12501;&#12457;&#12523;&#12480;/&#24179;&#22343;&#27671;&#28201;&#20559;&#24046;.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solidFill>
                <a:schemeClr val="tx1"/>
              </a:solidFill>
            </a:ln>
            <a:effectLst/>
          </c:spPr>
          <c:invertIfNegative val="0"/>
          <c:dPt>
            <c:idx val="3"/>
            <c:invertIfNegative val="0"/>
            <c:bubble3D val="0"/>
            <c:spPr>
              <a:solidFill>
                <a:schemeClr val="accent1"/>
              </a:solidFill>
              <a:ln>
                <a:solidFill>
                  <a:schemeClr val="tx1"/>
                </a:solidFill>
              </a:ln>
              <a:effectLst/>
            </c:spPr>
            <c:extLst>
              <c:ext xmlns:c16="http://schemas.microsoft.com/office/drawing/2014/chart" uri="{C3380CC4-5D6E-409C-BE32-E72D297353CC}">
                <c16:uniqueId val="{00000001-0452-4968-B826-3E695AD618E4}"/>
              </c:ext>
            </c:extLst>
          </c:dPt>
          <c:dPt>
            <c:idx val="4"/>
            <c:invertIfNegative val="0"/>
            <c:bubble3D val="0"/>
            <c:spPr>
              <a:solidFill>
                <a:srgbClr val="FF0000"/>
              </a:solidFill>
              <a:ln>
                <a:solidFill>
                  <a:schemeClr val="tx1"/>
                </a:solidFill>
              </a:ln>
              <a:effectLst/>
            </c:spPr>
            <c:extLst>
              <c:ext xmlns:c16="http://schemas.microsoft.com/office/drawing/2014/chart" uri="{C3380CC4-5D6E-409C-BE32-E72D297353CC}">
                <c16:uniqueId val="{00000001-442B-40FD-BD3C-564D0FACD217}"/>
              </c:ext>
            </c:extLst>
          </c:dPt>
          <c:dLbls>
            <c:dLbl>
              <c:idx val="4"/>
              <c:tx>
                <c:rich>
                  <a:bodyPr rot="0" spcFirstLastPara="1" vertOverflow="ellipsis" vert="horz" wrap="square" anchor="ctr" anchorCtr="1"/>
                  <a:lstStyle/>
                  <a:p>
                    <a:pPr>
                      <a:defRPr lang="ja-JP" sz="1050" b="1" i="0" u="none" strike="noStrike" kern="1200" baseline="0">
                        <a:solidFill>
                          <a:srgbClr val="FF0000"/>
                        </a:solidFill>
                        <a:latin typeface="Meiryo UI" panose="020B0604030504040204" pitchFamily="50" charset="-128"/>
                        <a:ea typeface="Meiryo UI" panose="020B0604030504040204" pitchFamily="50" charset="-128"/>
                        <a:cs typeface="+mn-cs"/>
                      </a:defRPr>
                    </a:pPr>
                    <a:fld id="{095D6C1B-739A-48B2-BBC8-D1BA3C86FF6D}" type="VALUE">
                      <a:rPr lang="en-US" altLang="ja-JP" sz="1200" dirty="0">
                        <a:solidFill>
                          <a:srgbClr val="FF0000"/>
                        </a:solidFill>
                      </a:rPr>
                      <a:pPr>
                        <a:defRPr lang="ja-JP" sz="1050" b="1">
                          <a:solidFill>
                            <a:srgbClr val="FF0000"/>
                          </a:solidFill>
                        </a:defRPr>
                      </a:pPr>
                      <a:t>[値]</a:t>
                    </a:fld>
                    <a:endParaRPr lang="ja-JP" altLang="en-US"/>
                  </a:p>
                </c:rich>
              </c:tx>
              <c:spPr>
                <a:noFill/>
                <a:ln>
                  <a:noFill/>
                </a:ln>
                <a:effectLst/>
              </c:spPr>
              <c:txPr>
                <a:bodyPr rot="0" spcFirstLastPara="1" vertOverflow="ellipsis" vert="horz" wrap="square" anchor="ctr" anchorCtr="1"/>
                <a:lstStyle/>
                <a:p>
                  <a:pPr>
                    <a:defRPr lang="ja-JP" sz="1050" b="1" i="0" u="none" strike="noStrike" kern="1200" baseline="0">
                      <a:solidFill>
                        <a:srgbClr val="FF0000"/>
                      </a:solidFill>
                      <a:latin typeface="Meiryo UI" panose="020B0604030504040204" pitchFamily="50" charset="-128"/>
                      <a:ea typeface="Meiryo UI" panose="020B0604030504040204" pitchFamily="50" charset="-128"/>
                      <a:cs typeface="+mn-cs"/>
                    </a:defRPr>
                  </a:pPr>
                  <a:endParaRPr lang="ja-JP"/>
                </a:p>
              </c:txPr>
              <c:showLegendKey val="0"/>
              <c:showVal val="1"/>
              <c:showCatName val="0"/>
              <c:showSerName val="0"/>
              <c:showPercent val="0"/>
              <c:showBubbleSize val="0"/>
              <c:extLst>
                <c:ext xmlns:c15="http://schemas.microsoft.com/office/drawing/2012/chart" uri="{CE6537A1-D6FC-4f65-9D91-7224C49458BB}">
                  <c15:layout>
                    <c:manualLayout>
                      <c:w val="0.21952470439593397"/>
                      <c:h val="0.16337535880618279"/>
                    </c:manualLayout>
                  </c15:layout>
                  <c15:dlblFieldTable/>
                  <c15:showDataLabelsRange val="0"/>
                </c:ext>
                <c:ext xmlns:c16="http://schemas.microsoft.com/office/drawing/2014/chart" uri="{C3380CC4-5D6E-409C-BE32-E72D297353CC}">
                  <c16:uniqueId val="{00000001-442B-40FD-BD3C-564D0FACD217}"/>
                </c:ext>
              </c:extLst>
            </c:dLbl>
            <c:spPr>
              <a:noFill/>
              <a:ln>
                <a:noFill/>
              </a:ln>
              <a:effectLst/>
            </c:spPr>
            <c:txPr>
              <a:bodyPr rot="0" spcFirstLastPara="1" vertOverflow="ellipsis" vert="horz" wrap="square" anchor="ctr" anchorCtr="1"/>
              <a:lstStyle/>
              <a:p>
                <a:pPr>
                  <a:defRPr lang="ja-JP" sz="9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搬送者!$E$14:$I$14</c:f>
              <c:strCache>
                <c:ptCount val="5"/>
                <c:pt idx="0">
                  <c:v>令和2年</c:v>
                </c:pt>
                <c:pt idx="1">
                  <c:v>3年</c:v>
                </c:pt>
                <c:pt idx="2">
                  <c:v>4年</c:v>
                </c:pt>
                <c:pt idx="3">
                  <c:v>5年</c:v>
                </c:pt>
                <c:pt idx="4">
                  <c:v>6年</c:v>
                </c:pt>
              </c:strCache>
            </c:strRef>
          </c:cat>
          <c:val>
            <c:numRef>
              <c:f>搬送者!$E$15:$I$15</c:f>
              <c:numCache>
                <c:formatCode>#,##0_ </c:formatCode>
                <c:ptCount val="5"/>
                <c:pt idx="0">
                  <c:v>1599</c:v>
                </c:pt>
                <c:pt idx="1">
                  <c:v>1421</c:v>
                </c:pt>
                <c:pt idx="2">
                  <c:v>1690</c:v>
                </c:pt>
                <c:pt idx="3">
                  <c:v>2013</c:v>
                </c:pt>
                <c:pt idx="4">
                  <c:v>2322</c:v>
                </c:pt>
              </c:numCache>
            </c:numRef>
          </c:val>
          <c:extLst>
            <c:ext xmlns:c16="http://schemas.microsoft.com/office/drawing/2014/chart" uri="{C3380CC4-5D6E-409C-BE32-E72D297353CC}">
              <c16:uniqueId val="{00000002-442B-40FD-BD3C-564D0FACD217}"/>
            </c:ext>
          </c:extLst>
        </c:ser>
        <c:dLbls>
          <c:showLegendKey val="0"/>
          <c:showVal val="0"/>
          <c:showCatName val="0"/>
          <c:showSerName val="0"/>
          <c:showPercent val="0"/>
          <c:showBubbleSize val="0"/>
        </c:dLbls>
        <c:gapWidth val="150"/>
        <c:axId val="1410447855"/>
        <c:axId val="1632957759"/>
      </c:barChart>
      <c:catAx>
        <c:axId val="1410447855"/>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lang="ja-JP" sz="7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crossAx val="1632957759"/>
        <c:crosses val="autoZero"/>
        <c:auto val="1"/>
        <c:lblAlgn val="ctr"/>
        <c:lblOffset val="100"/>
        <c:noMultiLvlLbl val="0"/>
      </c:catAx>
      <c:valAx>
        <c:axId val="1632957759"/>
        <c:scaling>
          <c:orientation val="minMax"/>
          <c:max val="2500"/>
          <c:min val="1000"/>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lang="ja-JP" sz="7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crossAx val="14104478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latin typeface="Meiryo UI" panose="020B0604030504040204" pitchFamily="50" charset="-128"/>
          <a:ea typeface="Meiryo UI" panose="020B0604030504040204" pitchFamily="50" charset="-128"/>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652657007711561"/>
          <c:y val="0.11407796028872869"/>
          <c:w val="0.41698947244454848"/>
          <c:h val="0.66067597849481419"/>
        </c:manualLayout>
      </c:layout>
      <c:doughnutChart>
        <c:varyColors val="1"/>
        <c:ser>
          <c:idx val="0"/>
          <c:order val="0"/>
          <c:dPt>
            <c:idx val="0"/>
            <c:bubble3D val="0"/>
            <c:spPr>
              <a:solidFill>
                <a:srgbClr val="FF7C80">
                  <a:alpha val="90000"/>
                </a:srgbClr>
              </a:solidFill>
              <a:ln w="19050">
                <a:solidFill>
                  <a:schemeClr val="lt1"/>
                </a:solidFill>
              </a:ln>
              <a:effectLst/>
            </c:spPr>
            <c:extLst>
              <c:ext xmlns:c16="http://schemas.microsoft.com/office/drawing/2014/chart" uri="{C3380CC4-5D6E-409C-BE32-E72D297353CC}">
                <c16:uniqueId val="{00000001-4EC0-4960-A803-AB46EF1B6F16}"/>
              </c:ext>
            </c:extLst>
          </c:dPt>
          <c:dPt>
            <c:idx val="1"/>
            <c:bubble3D val="0"/>
            <c:spPr>
              <a:solidFill>
                <a:srgbClr val="FF7C80">
                  <a:alpha val="80000"/>
                </a:srgbClr>
              </a:solidFill>
              <a:ln w="19050">
                <a:solidFill>
                  <a:schemeClr val="bg1"/>
                </a:solidFill>
              </a:ln>
              <a:effectLst/>
            </c:spPr>
            <c:extLst>
              <c:ext xmlns:c16="http://schemas.microsoft.com/office/drawing/2014/chart" uri="{C3380CC4-5D6E-409C-BE32-E72D297353CC}">
                <c16:uniqueId val="{00000003-4EC0-4960-A803-AB46EF1B6F16}"/>
              </c:ext>
            </c:extLst>
          </c:dPt>
          <c:dPt>
            <c:idx val="2"/>
            <c:bubble3D val="0"/>
            <c:spPr>
              <a:solidFill>
                <a:srgbClr val="FF7C80">
                  <a:alpha val="70000"/>
                </a:srgbClr>
              </a:solidFill>
              <a:ln w="19050">
                <a:solidFill>
                  <a:schemeClr val="lt1"/>
                </a:solidFill>
              </a:ln>
              <a:effectLst/>
            </c:spPr>
            <c:extLst>
              <c:ext xmlns:c16="http://schemas.microsoft.com/office/drawing/2014/chart" uri="{C3380CC4-5D6E-409C-BE32-E72D297353CC}">
                <c16:uniqueId val="{00000005-4EC0-4960-A803-AB46EF1B6F16}"/>
              </c:ext>
            </c:extLst>
          </c:dPt>
          <c:dPt>
            <c:idx val="3"/>
            <c:bubble3D val="0"/>
            <c:spPr>
              <a:solidFill>
                <a:srgbClr val="FF7C80">
                  <a:alpha val="60000"/>
                </a:srgbClr>
              </a:solidFill>
              <a:ln w="19050">
                <a:solidFill>
                  <a:schemeClr val="lt1"/>
                </a:solidFill>
              </a:ln>
              <a:effectLst/>
            </c:spPr>
            <c:extLst>
              <c:ext xmlns:c16="http://schemas.microsoft.com/office/drawing/2014/chart" uri="{C3380CC4-5D6E-409C-BE32-E72D297353CC}">
                <c16:uniqueId val="{00000007-4EC0-4960-A803-AB46EF1B6F16}"/>
              </c:ext>
            </c:extLst>
          </c:dPt>
          <c:dPt>
            <c:idx val="4"/>
            <c:bubble3D val="0"/>
            <c:spPr>
              <a:solidFill>
                <a:srgbClr val="FF7C80">
                  <a:alpha val="50000"/>
                </a:srgbClr>
              </a:solidFill>
              <a:ln w="19050">
                <a:solidFill>
                  <a:schemeClr val="lt1"/>
                </a:solidFill>
              </a:ln>
              <a:effectLst/>
            </c:spPr>
            <c:extLst>
              <c:ext xmlns:c16="http://schemas.microsoft.com/office/drawing/2014/chart" uri="{C3380CC4-5D6E-409C-BE32-E72D297353CC}">
                <c16:uniqueId val="{00000009-4EC0-4960-A803-AB46EF1B6F16}"/>
              </c:ext>
            </c:extLst>
          </c:dPt>
          <c:dPt>
            <c:idx val="5"/>
            <c:bubble3D val="0"/>
            <c:spPr>
              <a:solidFill>
                <a:schemeClr val="accent2">
                  <a:alpha val="40000"/>
                </a:schemeClr>
              </a:solidFill>
              <a:ln w="19050">
                <a:solidFill>
                  <a:schemeClr val="bg1"/>
                </a:solidFill>
              </a:ln>
              <a:effectLst/>
            </c:spPr>
            <c:extLst>
              <c:ext xmlns:c16="http://schemas.microsoft.com/office/drawing/2014/chart" uri="{C3380CC4-5D6E-409C-BE32-E72D297353CC}">
                <c16:uniqueId val="{0000000B-4EC0-4960-A803-AB46EF1B6F16}"/>
              </c:ext>
            </c:extLst>
          </c:dPt>
          <c:dPt>
            <c:idx val="6"/>
            <c:bubble3D val="0"/>
            <c:spPr>
              <a:solidFill>
                <a:schemeClr val="accent2">
                  <a:alpha val="30000"/>
                </a:schemeClr>
              </a:solidFill>
              <a:ln w="19050">
                <a:solidFill>
                  <a:schemeClr val="lt1"/>
                </a:solidFill>
              </a:ln>
              <a:effectLst/>
            </c:spPr>
            <c:extLst>
              <c:ext xmlns:c16="http://schemas.microsoft.com/office/drawing/2014/chart" uri="{C3380CC4-5D6E-409C-BE32-E72D297353CC}">
                <c16:uniqueId val="{0000000D-4EC0-4960-A803-AB46EF1B6F16}"/>
              </c:ext>
            </c:extLst>
          </c:dPt>
          <c:dPt>
            <c:idx val="7"/>
            <c:bubble3D val="0"/>
            <c:spPr>
              <a:solidFill>
                <a:srgbClr val="FF7C80">
                  <a:alpha val="20000"/>
                </a:srgbClr>
              </a:solidFill>
              <a:ln w="19050">
                <a:solidFill>
                  <a:schemeClr val="lt1"/>
                </a:solidFill>
              </a:ln>
              <a:effectLst/>
            </c:spPr>
            <c:extLst>
              <c:ext xmlns:c16="http://schemas.microsoft.com/office/drawing/2014/chart" uri="{C3380CC4-5D6E-409C-BE32-E72D297353CC}">
                <c16:uniqueId val="{0000000F-4EC0-4960-A803-AB46EF1B6F16}"/>
              </c:ext>
            </c:extLst>
          </c:dPt>
          <c:dPt>
            <c:idx val="8"/>
            <c:bubble3D val="0"/>
            <c:spPr>
              <a:solidFill>
                <a:srgbClr val="FFD94D"/>
              </a:solidFill>
              <a:ln w="19050">
                <a:solidFill>
                  <a:schemeClr val="lt1"/>
                </a:solidFill>
              </a:ln>
              <a:effectLst/>
            </c:spPr>
            <c:extLst>
              <c:ext xmlns:c16="http://schemas.microsoft.com/office/drawing/2014/chart" uri="{C3380CC4-5D6E-409C-BE32-E72D297353CC}">
                <c16:uniqueId val="{00000011-4EC0-4960-A803-AB46EF1B6F16}"/>
              </c:ext>
            </c:extLst>
          </c:dPt>
          <c:dPt>
            <c:idx val="9"/>
            <c:bubble3D val="0"/>
            <c:spPr>
              <a:solidFill>
                <a:srgbClr val="0070C0">
                  <a:alpha val="85000"/>
                </a:srgbClr>
              </a:solidFill>
              <a:ln w="19050">
                <a:solidFill>
                  <a:schemeClr val="lt1"/>
                </a:solidFill>
              </a:ln>
              <a:effectLst/>
            </c:spPr>
            <c:extLst>
              <c:ext xmlns:c16="http://schemas.microsoft.com/office/drawing/2014/chart" uri="{C3380CC4-5D6E-409C-BE32-E72D297353CC}">
                <c16:uniqueId val="{00000013-4EC0-4960-A803-AB46EF1B6F16}"/>
              </c:ext>
            </c:extLst>
          </c:dPt>
          <c:dPt>
            <c:idx val="10"/>
            <c:bubble3D val="0"/>
            <c:spPr>
              <a:solidFill>
                <a:srgbClr val="0070C0">
                  <a:alpha val="75000"/>
                </a:srgbClr>
              </a:solidFill>
              <a:ln w="19050">
                <a:solidFill>
                  <a:schemeClr val="lt1"/>
                </a:solidFill>
              </a:ln>
              <a:effectLst/>
            </c:spPr>
            <c:extLst>
              <c:ext xmlns:c16="http://schemas.microsoft.com/office/drawing/2014/chart" uri="{C3380CC4-5D6E-409C-BE32-E72D297353CC}">
                <c16:uniqueId val="{00000015-4EC0-4960-A803-AB46EF1B6F16}"/>
              </c:ext>
            </c:extLst>
          </c:dPt>
          <c:dPt>
            <c:idx val="11"/>
            <c:bubble3D val="0"/>
            <c:spPr>
              <a:solidFill>
                <a:srgbClr val="0070C0">
                  <a:alpha val="65000"/>
                </a:srgbClr>
              </a:solidFill>
              <a:ln w="19050">
                <a:solidFill>
                  <a:schemeClr val="lt1"/>
                </a:solidFill>
              </a:ln>
              <a:effectLst/>
            </c:spPr>
            <c:extLst>
              <c:ext xmlns:c16="http://schemas.microsoft.com/office/drawing/2014/chart" uri="{C3380CC4-5D6E-409C-BE32-E72D297353CC}">
                <c16:uniqueId val="{00000017-4EC0-4960-A803-AB46EF1B6F16}"/>
              </c:ext>
            </c:extLst>
          </c:dPt>
          <c:dPt>
            <c:idx val="12"/>
            <c:bubble3D val="0"/>
            <c:spPr>
              <a:solidFill>
                <a:srgbClr val="0070C0">
                  <a:alpha val="55000"/>
                </a:srgbClr>
              </a:solidFill>
              <a:ln w="19050">
                <a:solidFill>
                  <a:schemeClr val="lt1"/>
                </a:solidFill>
              </a:ln>
              <a:effectLst/>
            </c:spPr>
            <c:extLst>
              <c:ext xmlns:c16="http://schemas.microsoft.com/office/drawing/2014/chart" uri="{C3380CC4-5D6E-409C-BE32-E72D297353CC}">
                <c16:uniqueId val="{00000019-4EC0-4960-A803-AB46EF1B6F16}"/>
              </c:ext>
            </c:extLst>
          </c:dPt>
          <c:dPt>
            <c:idx val="13"/>
            <c:bubble3D val="0"/>
            <c:spPr>
              <a:solidFill>
                <a:srgbClr val="0070C0">
                  <a:alpha val="45000"/>
                </a:srgbClr>
              </a:solidFill>
              <a:ln w="19050">
                <a:solidFill>
                  <a:schemeClr val="lt1"/>
                </a:solidFill>
              </a:ln>
              <a:effectLst/>
            </c:spPr>
            <c:extLst>
              <c:ext xmlns:c16="http://schemas.microsoft.com/office/drawing/2014/chart" uri="{C3380CC4-5D6E-409C-BE32-E72D297353CC}">
                <c16:uniqueId val="{0000001B-4EC0-4960-A803-AB46EF1B6F16}"/>
              </c:ext>
            </c:extLst>
          </c:dPt>
          <c:dPt>
            <c:idx val="14"/>
            <c:bubble3D val="0"/>
            <c:spPr>
              <a:solidFill>
                <a:srgbClr val="0070C0">
                  <a:alpha val="35000"/>
                </a:srgbClr>
              </a:solidFill>
              <a:ln w="19050">
                <a:solidFill>
                  <a:schemeClr val="lt1"/>
                </a:solidFill>
              </a:ln>
              <a:effectLst/>
            </c:spPr>
            <c:extLst>
              <c:ext xmlns:c16="http://schemas.microsoft.com/office/drawing/2014/chart" uri="{C3380CC4-5D6E-409C-BE32-E72D297353CC}">
                <c16:uniqueId val="{0000001D-4EC0-4960-A803-AB46EF1B6F16}"/>
              </c:ext>
            </c:extLst>
          </c:dPt>
          <c:dPt>
            <c:idx val="15"/>
            <c:bubble3D val="0"/>
            <c:spPr>
              <a:solidFill>
                <a:srgbClr val="0070C0">
                  <a:alpha val="25000"/>
                </a:srgbClr>
              </a:solidFill>
              <a:ln w="19050">
                <a:solidFill>
                  <a:schemeClr val="lt1"/>
                </a:solidFill>
              </a:ln>
              <a:effectLst/>
            </c:spPr>
            <c:extLst>
              <c:ext xmlns:c16="http://schemas.microsoft.com/office/drawing/2014/chart" uri="{C3380CC4-5D6E-409C-BE32-E72D297353CC}">
                <c16:uniqueId val="{0000001F-4EC0-4960-A803-AB46EF1B6F16}"/>
              </c:ext>
            </c:extLst>
          </c:dPt>
          <c:dPt>
            <c:idx val="16"/>
            <c:bubble3D val="0"/>
            <c:spPr>
              <a:solidFill>
                <a:srgbClr val="0070C0">
                  <a:alpha val="15000"/>
                </a:srgbClr>
              </a:solidFill>
              <a:ln w="19050">
                <a:solidFill>
                  <a:schemeClr val="lt1"/>
                </a:solidFill>
              </a:ln>
              <a:effectLst/>
            </c:spPr>
            <c:extLst>
              <c:ext xmlns:c16="http://schemas.microsoft.com/office/drawing/2014/chart" uri="{C3380CC4-5D6E-409C-BE32-E72D297353CC}">
                <c16:uniqueId val="{00000021-4EC0-4960-A803-AB46EF1B6F16}"/>
              </c:ext>
            </c:extLst>
          </c:dPt>
          <c:dLbls>
            <c:dLbl>
              <c:idx val="0"/>
              <c:layout>
                <c:manualLayout>
                  <c:x val="-1.9556297551413668E-2"/>
                  <c:y val="3.2401840921698927E-2"/>
                </c:manualLayout>
              </c:layout>
              <c:tx>
                <c:rich>
                  <a:bodyPr rot="0" spcFirstLastPara="1" vertOverflow="ellipsis" vert="horz" wrap="square" lIns="38100" tIns="19050" rIns="38100" bIns="19050" anchor="ctr" anchorCtr="1">
                    <a:spAutoFit/>
                  </a:bodyPr>
                  <a:lstStyle/>
                  <a:p>
                    <a:pPr>
                      <a:defRPr lang="ja-JP" sz="800" b="1"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fld id="{EC53AD22-0134-459A-A72C-C64A082D19E1}" type="CATEGORYNAME">
                      <a:rPr lang="ja-JP" altLang="en-US" sz="700" b="1" i="0" u="none" strike="noStrike" kern="1200" baseline="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pPr>
                        <a:defRPr lang="ja-JP" b="1">
                          <a:latin typeface="つなぎゴシック" panose="020B0600070205080204" charset="-128"/>
                          <a:ea typeface="つなぎゴシック" panose="020B0600070205080204" charset="-128"/>
                        </a:defRPr>
                      </a:pPr>
                      <a:t>[分類名]</a:t>
                    </a:fld>
                    <a:endParaRPr lang="ja-JP" altLang="en-US" sz="700" b="1" i="0" u="none" strike="noStrike" kern="1200" baseline="0" dirty="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endParaRPr>
                  </a:p>
                  <a:p>
                    <a:pPr>
                      <a:defRPr lang="ja-JP" b="1">
                        <a:latin typeface="つなぎゴシック" panose="020B0600070205080204" charset="-128"/>
                        <a:ea typeface="つなぎゴシック" panose="020B0600070205080204" charset="-128"/>
                      </a:defRPr>
                    </a:pPr>
                    <a:fld id="{8959AFE6-E710-46CA-AC81-AEA1B400CBA5}" type="VALUE">
                      <a:rPr lang="en-US" altLang="ja-JP" sz="700" b="1" i="0" u="none" strike="noStrike" kern="1200" baseline="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pPr>
                        <a:defRPr lang="ja-JP" b="1">
                          <a:latin typeface="つなぎゴシック" panose="020B0600070205080204" charset="-128"/>
                          <a:ea typeface="つなぎゴシック" panose="020B0600070205080204" charset="-128"/>
                        </a:defRPr>
                      </a:pPr>
                      <a:t>[値]</a:t>
                    </a:fld>
                    <a:r>
                      <a:rPr lang="ja-JP" altLang="en-US" sz="700" b="1" i="0" u="none" strike="noStrike" kern="1200" baseline="0" dirty="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t>人（</a:t>
                    </a:r>
                    <a:r>
                      <a:rPr lang="en-US" altLang="ja-JP" sz="700" b="1" i="0" u="none" strike="noStrike" kern="1200" baseline="0" dirty="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t>25.8</a:t>
                    </a:r>
                    <a:r>
                      <a:rPr lang="ja-JP" altLang="en-US" sz="700" b="1" i="0" u="none" strike="noStrike" kern="1200" baseline="0" dirty="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t>％）</a:t>
                    </a:r>
                  </a:p>
                </c:rich>
              </c:tx>
              <c:spPr>
                <a:noFill/>
                <a:ln>
                  <a:noFill/>
                </a:ln>
                <a:effectLst/>
              </c:spPr>
              <c:txPr>
                <a:bodyPr rot="0" spcFirstLastPara="1" vertOverflow="ellipsis" vert="horz" wrap="square" lIns="38100" tIns="19050" rIns="38100" bIns="19050" anchor="ctr" anchorCtr="1">
                  <a:spAutoFit/>
                </a:bodyPr>
                <a:lstStyle/>
                <a:p>
                  <a:pPr>
                    <a:defRPr lang="ja-JP" sz="800" b="1"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4EC0-4960-A803-AB46EF1B6F16}"/>
                </c:ext>
              </c:extLst>
            </c:dLbl>
            <c:dLbl>
              <c:idx val="1"/>
              <c:layout>
                <c:manualLayout>
                  <c:x val="0.141763738939849"/>
                  <c:y val="-0.25080614923134609"/>
                </c:manualLayout>
              </c:layout>
              <c:tx>
                <c:rich>
                  <a:bodyPr/>
                  <a:lstStyle/>
                  <a:p>
                    <a:fld id="{6761A181-9166-4C94-A69C-30639A0C9EE9}" type="CATEGORYNAME">
                      <a:rPr lang="ja-JP" altLang="en-US" sz="700" b="1">
                        <a:solidFill>
                          <a:schemeClr val="bg2">
                            <a:lumMod val="50000"/>
                          </a:schemeClr>
                        </a:solidFill>
                      </a:rPr>
                      <a:pPr/>
                      <a:t>[分類名]</a:t>
                    </a:fld>
                    <a:endParaRPr lang="ja-JP" altLang="en-US" sz="700" b="1" baseline="0" dirty="0">
                      <a:solidFill>
                        <a:schemeClr val="bg2">
                          <a:lumMod val="50000"/>
                        </a:schemeClr>
                      </a:solidFill>
                    </a:endParaRPr>
                  </a:p>
                  <a:p>
                    <a:fld id="{EA8540CC-BA6B-4852-B0B2-A5CB50BACF90}" type="VALUE">
                      <a:rPr lang="en-US" altLang="ja-JP" sz="700" b="1">
                        <a:solidFill>
                          <a:schemeClr val="bg2">
                            <a:lumMod val="50000"/>
                          </a:schemeClr>
                        </a:solidFill>
                      </a:rPr>
                      <a:pPr/>
                      <a:t>[値]</a:t>
                    </a:fld>
                    <a:r>
                      <a:rPr lang="ja-JP" altLang="en-US" sz="700" b="1" dirty="0">
                        <a:solidFill>
                          <a:schemeClr val="bg2">
                            <a:lumMod val="50000"/>
                          </a:schemeClr>
                        </a:solidFill>
                      </a:rPr>
                      <a:t>人（</a:t>
                    </a:r>
                    <a:r>
                      <a:rPr lang="en-US" altLang="ja-JP" sz="700" b="1" dirty="0">
                        <a:solidFill>
                          <a:schemeClr val="bg2">
                            <a:lumMod val="50000"/>
                          </a:schemeClr>
                        </a:solidFill>
                      </a:rPr>
                      <a:t>3.8</a:t>
                    </a:r>
                    <a:r>
                      <a:rPr lang="ja-JP"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4EC0-4960-A803-AB46EF1B6F16}"/>
                </c:ext>
              </c:extLst>
            </c:dLbl>
            <c:dLbl>
              <c:idx val="2"/>
              <c:layout>
                <c:manualLayout>
                  <c:x val="0.1789495498189308"/>
                  <c:y val="-0.12640900429437293"/>
                </c:manualLayout>
              </c:layout>
              <c:tx>
                <c:rich>
                  <a:bodyPr/>
                  <a:lstStyle/>
                  <a:p>
                    <a:fld id="{ED729BD1-0033-4DB5-9CA0-798B7CC3B1B3}" type="CATEGORYNAME">
                      <a:rPr lang="zh-TW" altLang="en-US" sz="700" b="1">
                        <a:solidFill>
                          <a:schemeClr val="bg2">
                            <a:lumMod val="50000"/>
                          </a:schemeClr>
                        </a:solidFill>
                      </a:rPr>
                      <a:pPr/>
                      <a:t>[分類名]</a:t>
                    </a:fld>
                    <a:endParaRPr lang="zh-TW" altLang="en-US" sz="700" b="1" baseline="0" dirty="0">
                      <a:solidFill>
                        <a:schemeClr val="bg2">
                          <a:lumMod val="50000"/>
                        </a:schemeClr>
                      </a:solidFill>
                    </a:endParaRPr>
                  </a:p>
                  <a:p>
                    <a:fld id="{F7010A00-E1A2-4055-B3F3-F42CD45A4A52}" type="VALUE">
                      <a:rPr lang="en-US" altLang="zh-TW" sz="700" b="1">
                        <a:solidFill>
                          <a:schemeClr val="bg2">
                            <a:lumMod val="50000"/>
                          </a:schemeClr>
                        </a:solidFill>
                      </a:rPr>
                      <a:pPr/>
                      <a:t>[値]</a:t>
                    </a:fld>
                    <a:r>
                      <a:rPr lang="zh-TW" altLang="en-US" sz="700" b="1" dirty="0">
                        <a:solidFill>
                          <a:schemeClr val="bg2">
                            <a:lumMod val="50000"/>
                          </a:schemeClr>
                        </a:solidFill>
                      </a:rPr>
                      <a:t>人（</a:t>
                    </a:r>
                    <a:r>
                      <a:rPr lang="en-US" altLang="zh-TW" sz="700" b="1" dirty="0">
                        <a:solidFill>
                          <a:schemeClr val="bg2">
                            <a:lumMod val="50000"/>
                          </a:schemeClr>
                        </a:solidFill>
                      </a:rPr>
                      <a:t>5.1</a:t>
                    </a:r>
                    <a:r>
                      <a:rPr lang="zh-TW"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layout>
                    <c:manualLayout>
                      <c:w val="0.15034364261168384"/>
                      <c:h val="0.12823397075365578"/>
                    </c:manualLayout>
                  </c15:layout>
                  <c15:dlblFieldTable/>
                  <c15:showDataLabelsRange val="0"/>
                </c:ext>
                <c:ext xmlns:c16="http://schemas.microsoft.com/office/drawing/2014/chart" uri="{C3380CC4-5D6E-409C-BE32-E72D297353CC}">
                  <c16:uniqueId val="{00000005-4EC0-4960-A803-AB46EF1B6F16}"/>
                </c:ext>
              </c:extLst>
            </c:dLbl>
            <c:dLbl>
              <c:idx val="3"/>
              <c:layout>
                <c:manualLayout>
                  <c:x val="0.2039532429580323"/>
                  <c:y val="-1.3307736139281802E-2"/>
                </c:manualLayout>
              </c:layout>
              <c:tx>
                <c:rich>
                  <a:bodyPr rot="0" spcFirstLastPara="1" vertOverflow="ellipsis" vert="horz" wrap="square" lIns="38100" tIns="19050" rIns="38100" bIns="19050" anchor="ctr" anchorCtr="1">
                    <a:no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fld id="{51497AD3-6F4B-40C2-B5EF-F39FF4E43E82}" type="CATEGORYNAME">
                      <a:rPr lang="ja-JP" altLang="en-US" sz="700" b="1">
                        <a:solidFill>
                          <a:schemeClr val="bg2">
                            <a:lumMod val="50000"/>
                          </a:schemeClr>
                        </a:solidFill>
                        <a:latin typeface="つなぎゴシック" panose="020B0600070205080204" charset="-128"/>
                        <a:ea typeface="つなぎゴシック" panose="020B0600070205080204" charset="-128"/>
                      </a:rPr>
                      <a:pPr>
                        <a:defRPr lang="ja-JP">
                          <a:latin typeface="つなぎゴシック" panose="020B0600070205080204" charset="-128"/>
                          <a:ea typeface="つなぎゴシック" panose="020B0600070205080204" charset="-128"/>
                        </a:defRPr>
                      </a:pPr>
                      <a:t>[分類名]</a:t>
                    </a:fld>
                    <a:endParaRPr lang="ja-JP" altLang="en-US" sz="700" b="1" baseline="0" dirty="0">
                      <a:solidFill>
                        <a:schemeClr val="bg2">
                          <a:lumMod val="50000"/>
                        </a:schemeClr>
                      </a:solidFill>
                      <a:latin typeface="つなぎゴシック" panose="020B0600070205080204" charset="-128"/>
                      <a:ea typeface="つなぎゴシック" panose="020B0600070205080204" charset="-128"/>
                    </a:endParaRPr>
                  </a:p>
                  <a:p>
                    <a:pPr>
                      <a:defRPr lang="ja-JP">
                        <a:latin typeface="つなぎゴシック" panose="020B0600070205080204" charset="-128"/>
                        <a:ea typeface="つなぎゴシック" panose="020B0600070205080204" charset="-128"/>
                      </a:defRPr>
                    </a:pPr>
                    <a:fld id="{EA35EA73-E7DB-4600-9D0D-CDEB09E431EA}" type="VALUE">
                      <a:rPr lang="en-US" altLang="ja-JP" sz="700" b="1">
                        <a:solidFill>
                          <a:schemeClr val="bg2">
                            <a:lumMod val="50000"/>
                          </a:schemeClr>
                        </a:solidFill>
                        <a:latin typeface="つなぎゴシック" panose="020B0600070205080204" charset="-128"/>
                        <a:ea typeface="つなぎゴシック" panose="020B0600070205080204" charset="-128"/>
                      </a:rPr>
                      <a:pPr>
                        <a:defRPr lang="ja-JP">
                          <a:latin typeface="つなぎゴシック" panose="020B0600070205080204" charset="-128"/>
                          <a:ea typeface="つなぎゴシック" panose="020B0600070205080204" charset="-128"/>
                        </a:defRPr>
                      </a:pPr>
                      <a:t>[値]</a:t>
                    </a:fld>
                    <a:r>
                      <a:rPr lang="ja-JP" altLang="en-US" sz="700" b="1" dirty="0">
                        <a:solidFill>
                          <a:schemeClr val="bg2">
                            <a:lumMod val="50000"/>
                          </a:schemeClr>
                        </a:solidFill>
                        <a:latin typeface="つなぎゴシック" panose="020B0600070205080204" charset="-128"/>
                        <a:ea typeface="つなぎゴシック" panose="020B0600070205080204" charset="-128"/>
                      </a:rPr>
                      <a:t>人（</a:t>
                    </a:r>
                    <a:r>
                      <a:rPr lang="en-US" altLang="ja-JP" sz="700" b="1" dirty="0">
                        <a:solidFill>
                          <a:schemeClr val="bg2">
                            <a:lumMod val="50000"/>
                          </a:schemeClr>
                        </a:solidFill>
                        <a:latin typeface="つなぎゴシック" panose="020B0600070205080204" charset="-128"/>
                        <a:ea typeface="つなぎゴシック" panose="020B0600070205080204" charset="-128"/>
                      </a:rPr>
                      <a:t>5.5</a:t>
                    </a:r>
                    <a:r>
                      <a:rPr lang="ja-JP" altLang="en-US" sz="700" b="1" dirty="0">
                        <a:solidFill>
                          <a:schemeClr val="bg2">
                            <a:lumMod val="50000"/>
                          </a:schemeClr>
                        </a:solidFill>
                        <a:latin typeface="つなぎゴシック" panose="020B0600070205080204" charset="-128"/>
                        <a:ea typeface="つなぎゴシック" panose="020B0600070205080204" charset="-128"/>
                      </a:rPr>
                      <a:t>％）</a:t>
                    </a:r>
                  </a:p>
                </c:rich>
              </c:tx>
              <c:spPr>
                <a:noFill/>
                <a:ln>
                  <a:noFill/>
                </a:ln>
                <a:effectLst/>
              </c:spPr>
              <c:txPr>
                <a:bodyPr rot="0" spcFirstLastPara="1" vertOverflow="ellipsis" vert="horz" wrap="square" lIns="38100" tIns="19050" rIns="38100" bIns="19050" anchor="ctr" anchorCtr="1">
                  <a:no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layout>
                    <c:manualLayout>
                      <c:w val="0.17776672890115539"/>
                      <c:h val="0.1417322834645669"/>
                    </c:manualLayout>
                  </c15:layout>
                  <c15:dlblFieldTable/>
                  <c15:showDataLabelsRange val="0"/>
                </c:ext>
                <c:ext xmlns:c16="http://schemas.microsoft.com/office/drawing/2014/chart" uri="{C3380CC4-5D6E-409C-BE32-E72D297353CC}">
                  <c16:uniqueId val="{00000007-4EC0-4960-A803-AB46EF1B6F16}"/>
                </c:ext>
              </c:extLst>
            </c:dLbl>
            <c:dLbl>
              <c:idx val="4"/>
              <c:layout>
                <c:manualLayout>
                  <c:x val="0.17360226073544924"/>
                  <c:y val="6.500004428580286E-2"/>
                </c:manualLayout>
              </c:layout>
              <c:tx>
                <c:rich>
                  <a:bodyPr/>
                  <a:lstStyle/>
                  <a:p>
                    <a:fld id="{C91B4BCF-F311-4931-A92C-E0C7AD27E748}" type="CATEGORYNAME">
                      <a:rPr lang="zh-TW" altLang="en-US" sz="700" b="1">
                        <a:solidFill>
                          <a:schemeClr val="bg2">
                            <a:lumMod val="50000"/>
                          </a:schemeClr>
                        </a:solidFill>
                      </a:rPr>
                      <a:pPr/>
                      <a:t>[分類名]</a:t>
                    </a:fld>
                    <a:endParaRPr lang="zh-TW" altLang="en-US" sz="700" b="1" baseline="0" dirty="0">
                      <a:solidFill>
                        <a:schemeClr val="bg2">
                          <a:lumMod val="50000"/>
                        </a:schemeClr>
                      </a:solidFill>
                    </a:endParaRPr>
                  </a:p>
                  <a:p>
                    <a:fld id="{60345BB7-3ED0-47BA-9A68-EEB5220FAB6D}" type="VALUE">
                      <a:rPr lang="en-US" altLang="zh-TW" sz="700" b="1">
                        <a:solidFill>
                          <a:schemeClr val="bg2">
                            <a:lumMod val="50000"/>
                          </a:schemeClr>
                        </a:solidFill>
                      </a:rPr>
                      <a:pPr/>
                      <a:t>[値]</a:t>
                    </a:fld>
                    <a:r>
                      <a:rPr lang="zh-TW" altLang="en-US" sz="700" b="1" dirty="0">
                        <a:solidFill>
                          <a:schemeClr val="bg2">
                            <a:lumMod val="50000"/>
                          </a:schemeClr>
                        </a:solidFill>
                      </a:rPr>
                      <a:t>人（</a:t>
                    </a:r>
                    <a:r>
                      <a:rPr lang="en-US" altLang="zh-TW" sz="700" b="1" dirty="0">
                        <a:solidFill>
                          <a:schemeClr val="bg2">
                            <a:lumMod val="50000"/>
                          </a:schemeClr>
                        </a:solidFill>
                      </a:rPr>
                      <a:t>3.0</a:t>
                    </a:r>
                    <a:r>
                      <a:rPr lang="zh-TW"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4EC0-4960-A803-AB46EF1B6F16}"/>
                </c:ext>
              </c:extLst>
            </c:dLbl>
            <c:dLbl>
              <c:idx val="5"/>
              <c:layout>
                <c:manualLayout>
                  <c:x val="0.18875145353666234"/>
                  <c:y val="0.17847136410160361"/>
                </c:manualLayout>
              </c:layout>
              <c:tx>
                <c:rich>
                  <a:bodyPr/>
                  <a:lstStyle/>
                  <a:p>
                    <a:fld id="{3E831717-AB21-45FB-8909-A90EFE085EE7}" type="CATEGORYNAME">
                      <a:rPr lang="zh-TW" altLang="en-US" sz="700" b="1">
                        <a:solidFill>
                          <a:schemeClr val="bg2">
                            <a:lumMod val="50000"/>
                          </a:schemeClr>
                        </a:solidFill>
                      </a:rPr>
                      <a:pPr/>
                      <a:t>[分類名]</a:t>
                    </a:fld>
                    <a:endParaRPr lang="zh-TW" altLang="en-US" sz="700" b="1" baseline="0" dirty="0">
                      <a:solidFill>
                        <a:schemeClr val="bg2">
                          <a:lumMod val="50000"/>
                        </a:schemeClr>
                      </a:solidFill>
                    </a:endParaRPr>
                  </a:p>
                  <a:p>
                    <a:fld id="{5A0B2094-E429-495E-B72D-5FC8D7351670}" type="VALUE">
                      <a:rPr lang="en-US" altLang="zh-TW" sz="700" b="1">
                        <a:solidFill>
                          <a:schemeClr val="bg2">
                            <a:lumMod val="50000"/>
                          </a:schemeClr>
                        </a:solidFill>
                      </a:rPr>
                      <a:pPr/>
                      <a:t>[値]</a:t>
                    </a:fld>
                    <a:r>
                      <a:rPr lang="zh-TW" altLang="en-US" sz="700" b="1" dirty="0">
                        <a:solidFill>
                          <a:schemeClr val="bg2">
                            <a:lumMod val="50000"/>
                          </a:schemeClr>
                        </a:solidFill>
                      </a:rPr>
                      <a:t>人（</a:t>
                    </a:r>
                    <a:r>
                      <a:rPr lang="en-US" altLang="zh-TW" sz="700" b="1" dirty="0">
                        <a:solidFill>
                          <a:schemeClr val="bg2">
                            <a:lumMod val="50000"/>
                          </a:schemeClr>
                        </a:solidFill>
                      </a:rPr>
                      <a:t>0.4</a:t>
                    </a:r>
                    <a:r>
                      <a:rPr lang="zh-TW"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4EC0-4960-A803-AB46EF1B6F16}"/>
                </c:ext>
              </c:extLst>
            </c:dLbl>
            <c:dLbl>
              <c:idx val="6"/>
              <c:layout>
                <c:manualLayout>
                  <c:x val="4.0449018239808635E-2"/>
                  <c:y val="0.21781965009577883"/>
                </c:manualLayout>
              </c:layout>
              <c:tx>
                <c:rich>
                  <a:bodyPr/>
                  <a:lstStyle/>
                  <a:p>
                    <a:fld id="{5C20A870-CD2B-4C00-954D-7C72EB1A7965}" type="CATEGORYNAME">
                      <a:rPr lang="zh-TW" altLang="en-US" sz="700" b="1">
                        <a:solidFill>
                          <a:schemeClr val="bg2">
                            <a:lumMod val="50000"/>
                          </a:schemeClr>
                        </a:solidFill>
                      </a:rPr>
                      <a:pPr/>
                      <a:t>[分類名]</a:t>
                    </a:fld>
                    <a:endParaRPr lang="zh-TW" altLang="en-US" sz="700" b="1" baseline="0" dirty="0">
                      <a:solidFill>
                        <a:schemeClr val="bg2">
                          <a:lumMod val="50000"/>
                        </a:schemeClr>
                      </a:solidFill>
                    </a:endParaRPr>
                  </a:p>
                  <a:p>
                    <a:fld id="{B7403C6A-E65A-4484-A214-F0F617494B35}" type="VALUE">
                      <a:rPr lang="en-US" altLang="zh-TW" sz="700" b="1">
                        <a:solidFill>
                          <a:schemeClr val="bg2">
                            <a:lumMod val="50000"/>
                          </a:schemeClr>
                        </a:solidFill>
                      </a:rPr>
                      <a:pPr/>
                      <a:t>[値]</a:t>
                    </a:fld>
                    <a:r>
                      <a:rPr lang="zh-TW" altLang="en-US" sz="700" b="1" i="0" u="none" strike="noStrike" kern="1200" baseline="0" dirty="0">
                        <a:solidFill>
                          <a:schemeClr val="bg2">
                            <a:lumMod val="50000"/>
                          </a:schemeClr>
                        </a:solidFill>
                      </a:rPr>
                      <a:t>人（</a:t>
                    </a:r>
                    <a:r>
                      <a:rPr lang="en-US" altLang="zh-TW" sz="700" b="1" i="0" u="none" strike="noStrike" kern="1200" baseline="0" dirty="0">
                        <a:solidFill>
                          <a:schemeClr val="bg2">
                            <a:lumMod val="50000"/>
                          </a:schemeClr>
                        </a:solidFill>
                      </a:rPr>
                      <a:t>1.3</a:t>
                    </a:r>
                    <a:r>
                      <a:rPr lang="zh-TW" altLang="en-US" sz="700" b="1" i="0" u="none" strike="noStrike" kern="1200" baseline="0"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D-4EC0-4960-A803-AB46EF1B6F16}"/>
                </c:ext>
              </c:extLst>
            </c:dLbl>
            <c:dLbl>
              <c:idx val="7"/>
              <c:layout>
                <c:manualLayout>
                  <c:x val="-7.735494323860249E-17"/>
                  <c:y val="-2.6877858913991644E-2"/>
                </c:manualLayout>
              </c:layout>
              <c:tx>
                <c:rich>
                  <a:bodyPr rot="0" spcFirstLastPara="1" vertOverflow="ellipsis" vert="horz" wrap="square" lIns="38100" tIns="19050" rIns="38100" bIns="19050" anchor="ctr" anchorCtr="1">
                    <a:spAutoFit/>
                  </a:bodyPr>
                  <a:lstStyle/>
                  <a:p>
                    <a:pPr>
                      <a:defRPr lang="ja-JP" sz="800" b="0" i="0" u="none" strike="noStrike" kern="1200" baseline="0">
                        <a:solidFill>
                          <a:schemeClr val="bg2">
                            <a:lumMod val="50000"/>
                          </a:schemeClr>
                        </a:solidFill>
                        <a:latin typeface="つなぎゴシック" panose="020B0600070205080204" charset="-128"/>
                        <a:ea typeface="つなぎゴシック" panose="020B0600070205080204" charset="-128"/>
                        <a:cs typeface="+mn-cs"/>
                      </a:defRPr>
                    </a:pPr>
                    <a:fld id="{011200FB-C562-462C-848E-6B8F21B43BDE}" type="CATEGORYNAME">
                      <a:rPr lang="ja-JP" altLang="en-US" sz="700" b="1">
                        <a:solidFill>
                          <a:schemeClr val="bg2">
                            <a:lumMod val="50000"/>
                          </a:schemeClr>
                        </a:solidFill>
                      </a:rPr>
                      <a:pPr>
                        <a:defRPr lang="ja-JP">
                          <a:solidFill>
                            <a:schemeClr val="bg2">
                              <a:lumMod val="50000"/>
                            </a:schemeClr>
                          </a:solidFill>
                          <a:latin typeface="つなぎゴシック" panose="020B0600070205080204" charset="-128"/>
                          <a:ea typeface="つなぎゴシック" panose="020B0600070205080204" charset="-128"/>
                        </a:defRPr>
                      </a:pPr>
                      <a:t>[分類名]</a:t>
                    </a:fld>
                    <a:endParaRPr lang="ja-JP" altLang="en-US" sz="700" b="1" baseline="0" dirty="0">
                      <a:solidFill>
                        <a:schemeClr val="bg2">
                          <a:lumMod val="50000"/>
                        </a:schemeClr>
                      </a:solidFill>
                    </a:endParaRPr>
                  </a:p>
                  <a:p>
                    <a:pPr>
                      <a:defRPr lang="ja-JP">
                        <a:solidFill>
                          <a:schemeClr val="bg2">
                            <a:lumMod val="50000"/>
                          </a:schemeClr>
                        </a:solidFill>
                        <a:latin typeface="つなぎゴシック" panose="020B0600070205080204" charset="-128"/>
                        <a:ea typeface="つなぎゴシック" panose="020B0600070205080204" charset="-128"/>
                      </a:defRPr>
                    </a:pPr>
                    <a:fld id="{20FD336E-B872-4B9A-AD43-9A2A320A9ECB}" type="VALUE">
                      <a:rPr lang="en-US" altLang="ja-JP" sz="700" b="1">
                        <a:solidFill>
                          <a:schemeClr val="bg2">
                            <a:lumMod val="50000"/>
                          </a:schemeClr>
                        </a:solidFill>
                      </a:rPr>
                      <a:pPr>
                        <a:defRPr lang="ja-JP">
                          <a:solidFill>
                            <a:schemeClr val="bg2">
                              <a:lumMod val="50000"/>
                            </a:schemeClr>
                          </a:solidFill>
                          <a:latin typeface="つなぎゴシック" panose="020B0600070205080204" charset="-128"/>
                          <a:ea typeface="つなぎゴシック" panose="020B0600070205080204" charset="-128"/>
                        </a:defRPr>
                      </a:pPr>
                      <a:t>[値]</a:t>
                    </a:fld>
                    <a:r>
                      <a:rPr lang="ja-JP" altLang="en-US" sz="700" b="1" dirty="0">
                        <a:solidFill>
                          <a:schemeClr val="bg2">
                            <a:lumMod val="50000"/>
                          </a:schemeClr>
                        </a:solidFill>
                      </a:rPr>
                      <a:t>人（</a:t>
                    </a:r>
                    <a:r>
                      <a:rPr lang="en-US" altLang="ja-JP" sz="700" b="1" dirty="0">
                        <a:solidFill>
                          <a:schemeClr val="bg2">
                            <a:lumMod val="50000"/>
                          </a:schemeClr>
                        </a:solidFill>
                      </a:rPr>
                      <a:t>17.4</a:t>
                    </a:r>
                    <a:r>
                      <a:rPr lang="ja-JP" altLang="en-US" sz="700" b="1" dirty="0">
                        <a:solidFill>
                          <a:schemeClr val="bg2">
                            <a:lumMod val="50000"/>
                          </a:schemeClr>
                        </a:solidFill>
                      </a:rPr>
                      <a:t>％）</a:t>
                    </a:r>
                  </a:p>
                </c:rich>
              </c:tx>
              <c:spPr>
                <a:noFill/>
                <a:ln>
                  <a:noFill/>
                </a:ln>
                <a:effectLst/>
              </c:spPr>
              <c:txPr>
                <a:bodyPr rot="0" spcFirstLastPara="1" vertOverflow="ellipsis" vert="horz" wrap="square" lIns="38100" tIns="19050" rIns="38100" bIns="19050" anchor="ctr" anchorCtr="1">
                  <a:spAutoFit/>
                </a:bodyPr>
                <a:lstStyle/>
                <a:p>
                  <a:pPr>
                    <a:defRPr lang="ja-JP" sz="800" b="0" i="0" u="none" strike="noStrike" kern="1200" baseline="0">
                      <a:solidFill>
                        <a:schemeClr val="bg2">
                          <a:lumMod val="50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F-4EC0-4960-A803-AB46EF1B6F16}"/>
                </c:ext>
              </c:extLst>
            </c:dLbl>
            <c:dLbl>
              <c:idx val="9"/>
              <c:layout>
                <c:manualLayout>
                  <c:x val="1.9190172430977773E-2"/>
                  <c:y val="-7.9530420524737289E-3"/>
                </c:manualLayout>
              </c:layout>
              <c:tx>
                <c:rich>
                  <a:bodyPr rot="0" spcFirstLastPara="1" vertOverflow="ellipsis" vert="horz" wrap="square" anchor="ctr" anchorCtr="1"/>
                  <a:lstStyle/>
                  <a:p>
                    <a:pPr>
                      <a:defRPr lang="ja-JP" sz="900" b="0" i="0" u="none" strike="noStrike" kern="1200" baseline="0">
                        <a:solidFill>
                          <a:schemeClr val="bg1"/>
                        </a:solidFill>
                        <a:latin typeface="つなぎゴシック" panose="020B0600070205080204" charset="-128"/>
                        <a:ea typeface="つなぎゴシック" panose="020B0600070205080204" charset="-128"/>
                        <a:cs typeface="+mn-cs"/>
                      </a:defRPr>
                    </a:pPr>
                    <a:fld id="{EE5ADAC0-2F20-4512-A510-72BA31B81AD5}" type="CATEGORYNAME">
                      <a:rPr lang="zh-TW" altLang="en-US" sz="1400" b="1" cap="none" spc="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pPr>
                        <a:defRPr lang="ja-JP" sz="900">
                          <a:solidFill>
                            <a:schemeClr val="bg1"/>
                          </a:solidFill>
                          <a:latin typeface="つなぎゴシック" panose="020B0600070205080204" charset="-128"/>
                          <a:ea typeface="つなぎゴシック" panose="020B0600070205080204" charset="-128"/>
                        </a:defRPr>
                      </a:pPr>
                      <a:t>[分類名]</a:t>
                    </a:fld>
                    <a:endParaRPr lang="zh-TW" altLang="en-US" sz="1400" b="1" cap="none" spc="0" dirty="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endParaRPr>
                  </a:p>
                  <a:p>
                    <a:pPr>
                      <a:defRPr lang="ja-JP" sz="900">
                        <a:solidFill>
                          <a:schemeClr val="bg1"/>
                        </a:solidFill>
                        <a:latin typeface="つなぎゴシック" panose="020B0600070205080204" charset="-128"/>
                        <a:ea typeface="つなぎゴシック" panose="020B0600070205080204" charset="-128"/>
                      </a:defRPr>
                    </a:pPr>
                    <a:fld id="{82A8BB0B-BF3C-40B2-996A-DC22BFB14F53}" type="VALUE">
                      <a:rPr lang="en-US" altLang="zh-TW" sz="700" b="1" cap="none" spc="0" smtClean="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pPr>
                        <a:defRPr lang="ja-JP" sz="900">
                          <a:solidFill>
                            <a:schemeClr val="bg1"/>
                          </a:solidFill>
                          <a:latin typeface="つなぎゴシック" panose="020B0600070205080204" charset="-128"/>
                          <a:ea typeface="つなぎゴシック" panose="020B0600070205080204" charset="-128"/>
                        </a:defRPr>
                      </a:pPr>
                      <a:t>[値]</a:t>
                    </a:fld>
                    <a:r>
                      <a:rPr lang="zh-TW" altLang="en-US" sz="700" b="1" cap="none" spc="0" dirty="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t>人（</a:t>
                    </a:r>
                    <a:r>
                      <a:rPr lang="en-US" altLang="zh-TW" sz="700" b="1" cap="none" spc="0" dirty="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t>15.7</a:t>
                    </a:r>
                    <a:r>
                      <a:rPr lang="zh-TW" altLang="en-US" sz="700" b="1" cap="none" spc="0" dirty="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t>％）</a:t>
                    </a:r>
                  </a:p>
                </c:rich>
              </c:tx>
              <c:spPr>
                <a:noFill/>
                <a:ln>
                  <a:noFill/>
                </a:ln>
                <a:effectLst/>
              </c:spPr>
              <c:txPr>
                <a:bodyPr rot="0" spcFirstLastPara="1" vertOverflow="ellipsis" vert="horz" wrap="square" anchor="ctr" anchorCtr="1"/>
                <a:lstStyle/>
                <a:p>
                  <a:pPr>
                    <a:defRPr lang="ja-JP" sz="900" b="0" i="0" u="none" strike="noStrike" kern="1200" baseline="0">
                      <a:solidFill>
                        <a:schemeClr val="bg1"/>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layout>
                    <c:manualLayout>
                      <c:w val="0.21061680636148722"/>
                      <c:h val="0.16840257460503213"/>
                    </c:manualLayout>
                  </c15:layout>
                  <c15:dlblFieldTable/>
                  <c15:showDataLabelsRange val="0"/>
                </c:ext>
                <c:ext xmlns:c16="http://schemas.microsoft.com/office/drawing/2014/chart" uri="{C3380CC4-5D6E-409C-BE32-E72D297353CC}">
                  <c16:uniqueId val="{00000013-4EC0-4960-A803-AB46EF1B6F16}"/>
                </c:ext>
              </c:extLst>
            </c:dLbl>
            <c:dLbl>
              <c:idx val="10"/>
              <c:layout>
                <c:manualLayout>
                  <c:x val="-5.8792650918635166E-3"/>
                  <c:y val="-1.7472195569227286E-2"/>
                </c:manualLayout>
              </c:layout>
              <c:tx>
                <c:rich>
                  <a:bodyPr/>
                  <a:lstStyle/>
                  <a:p>
                    <a:fld id="{A6AC3B04-42EF-4E43-A44B-075CA6DDEAC7}" type="CATEGORYNAME">
                      <a:rPr lang="ja-JP" altLang="en-US" sz="600" b="1">
                        <a:solidFill>
                          <a:schemeClr val="bg1"/>
                        </a:solidFill>
                        <a:effectLst>
                          <a:outerShdw blurRad="38100" dist="38100" dir="2700000" algn="tl">
                            <a:srgbClr val="000000">
                              <a:alpha val="43137"/>
                            </a:srgbClr>
                          </a:outerShdw>
                        </a:effectLst>
                      </a:rPr>
                      <a:pPr/>
                      <a:t>[分類名]</a:t>
                    </a:fld>
                    <a:endParaRPr lang="ja-JP" altLang="en-US" sz="600" b="1" baseline="0" dirty="0">
                      <a:solidFill>
                        <a:schemeClr val="bg1"/>
                      </a:solidFill>
                      <a:effectLst>
                        <a:outerShdw blurRad="38100" dist="38100" dir="2700000" algn="tl">
                          <a:srgbClr val="000000">
                            <a:alpha val="43137"/>
                          </a:srgbClr>
                        </a:outerShdw>
                      </a:effectLst>
                    </a:endParaRPr>
                  </a:p>
                  <a:p>
                    <a:fld id="{1BEEE8A6-E1A4-42DD-9CA0-4BC6EB1A4F84}" type="VALUE">
                      <a:rPr lang="en-US" altLang="ja-JP" sz="600" b="1">
                        <a:solidFill>
                          <a:schemeClr val="bg1"/>
                        </a:solidFill>
                        <a:effectLst>
                          <a:outerShdw blurRad="38100" dist="38100" dir="2700000" algn="tl">
                            <a:srgbClr val="000000">
                              <a:alpha val="43137"/>
                            </a:srgbClr>
                          </a:outerShdw>
                        </a:effectLst>
                      </a:rPr>
                      <a:pPr/>
                      <a:t>[値]</a:t>
                    </a:fld>
                    <a:r>
                      <a:rPr lang="ja-JP" altLang="en-US" sz="600" b="1" dirty="0">
                        <a:solidFill>
                          <a:schemeClr val="bg1"/>
                        </a:solidFill>
                        <a:effectLst>
                          <a:outerShdw blurRad="38100" dist="38100" dir="2700000" algn="tl">
                            <a:srgbClr val="000000">
                              <a:alpha val="43137"/>
                            </a:srgbClr>
                          </a:outerShdw>
                        </a:effectLst>
                      </a:rPr>
                      <a:t>人（</a:t>
                    </a:r>
                    <a:r>
                      <a:rPr lang="en-US" altLang="ja-JP" sz="600" b="1" dirty="0">
                        <a:solidFill>
                          <a:schemeClr val="bg1"/>
                        </a:solidFill>
                        <a:effectLst>
                          <a:outerShdw blurRad="38100" dist="38100" dir="2700000" algn="tl">
                            <a:srgbClr val="000000">
                              <a:alpha val="43137"/>
                            </a:srgbClr>
                          </a:outerShdw>
                        </a:effectLst>
                      </a:rPr>
                      <a:t>7.2</a:t>
                    </a:r>
                    <a:r>
                      <a:rPr lang="ja-JP" altLang="en-US" sz="600" b="1" dirty="0">
                        <a:solidFill>
                          <a:schemeClr val="bg1"/>
                        </a:solidFill>
                        <a:effectLst>
                          <a:outerShdw blurRad="38100" dist="38100" dir="2700000" algn="tl">
                            <a:srgbClr val="000000">
                              <a:alpha val="43137"/>
                            </a:srgbClr>
                          </a:outerShdw>
                        </a:effectLst>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5-4EC0-4960-A803-AB46EF1B6F16}"/>
                </c:ext>
              </c:extLst>
            </c:dLbl>
            <c:dLbl>
              <c:idx val="11"/>
              <c:layout>
                <c:manualLayout>
                  <c:x val="-0.1591577793282169"/>
                  <c:y val="-0.1320919783612072"/>
                </c:manualLayout>
              </c:layout>
              <c:tx>
                <c:rich>
                  <a:bodyPr rot="0" spcFirstLastPara="1" vertOverflow="ellipsis" vert="horz" wrap="square" lIns="38100" tIns="19050" rIns="38100" bIns="19050" anchor="ctr" anchorCtr="1">
                    <a:spAutoFit/>
                  </a:bodyPr>
                  <a:lstStyle/>
                  <a:p>
                    <a:pPr>
                      <a:defRPr lang="ja-JP" sz="800" b="0" i="0" u="none" strike="noStrike" kern="1200" baseline="0">
                        <a:solidFill>
                          <a:schemeClr val="bg2">
                            <a:lumMod val="50000"/>
                          </a:schemeClr>
                        </a:solidFill>
                        <a:latin typeface="つなぎゴシック" panose="020B0600070205080204" charset="-128"/>
                        <a:ea typeface="つなぎゴシック" panose="020B0600070205080204" charset="-128"/>
                        <a:cs typeface="+mn-cs"/>
                      </a:defRPr>
                    </a:pPr>
                    <a:fld id="{DCB53F9A-A2E6-4F67-92C7-2CFDA444562D}" type="CATEGORYNAME">
                      <a:rPr lang="ja-JP" altLang="en-US" sz="700" b="1">
                        <a:solidFill>
                          <a:schemeClr val="bg2">
                            <a:lumMod val="50000"/>
                          </a:schemeClr>
                        </a:solidFill>
                      </a:rPr>
                      <a:pPr>
                        <a:defRPr lang="ja-JP">
                          <a:solidFill>
                            <a:schemeClr val="bg2">
                              <a:lumMod val="50000"/>
                            </a:schemeClr>
                          </a:solidFill>
                          <a:latin typeface="つなぎゴシック" panose="020B0600070205080204" charset="-128"/>
                          <a:ea typeface="つなぎゴシック" panose="020B0600070205080204" charset="-128"/>
                        </a:defRPr>
                      </a:pPr>
                      <a:t>[分類名]</a:t>
                    </a:fld>
                    <a:endParaRPr lang="ja-JP" altLang="en-US" sz="700" b="1" baseline="0" dirty="0">
                      <a:solidFill>
                        <a:schemeClr val="bg2">
                          <a:lumMod val="50000"/>
                        </a:schemeClr>
                      </a:solidFill>
                    </a:endParaRPr>
                  </a:p>
                  <a:p>
                    <a:pPr>
                      <a:defRPr lang="ja-JP">
                        <a:solidFill>
                          <a:schemeClr val="bg2">
                            <a:lumMod val="50000"/>
                          </a:schemeClr>
                        </a:solidFill>
                        <a:latin typeface="つなぎゴシック" panose="020B0600070205080204" charset="-128"/>
                        <a:ea typeface="つなぎゴシック" panose="020B0600070205080204" charset="-128"/>
                      </a:defRPr>
                    </a:pPr>
                    <a:fld id="{50547351-7CAB-4A6A-9751-A189D2761315}" type="VALUE">
                      <a:rPr lang="en-US" altLang="ja-JP" sz="700" b="1">
                        <a:solidFill>
                          <a:schemeClr val="bg2">
                            <a:lumMod val="50000"/>
                          </a:schemeClr>
                        </a:solidFill>
                      </a:rPr>
                      <a:pPr>
                        <a:defRPr lang="ja-JP">
                          <a:solidFill>
                            <a:schemeClr val="bg2">
                              <a:lumMod val="50000"/>
                            </a:schemeClr>
                          </a:solidFill>
                          <a:latin typeface="つなぎゴシック" panose="020B0600070205080204" charset="-128"/>
                          <a:ea typeface="つなぎゴシック" panose="020B0600070205080204" charset="-128"/>
                        </a:defRPr>
                      </a:pPr>
                      <a:t>[値]</a:t>
                    </a:fld>
                    <a:r>
                      <a:rPr lang="ja-JP" altLang="en-US" sz="700" b="1" dirty="0">
                        <a:solidFill>
                          <a:schemeClr val="bg2">
                            <a:lumMod val="50000"/>
                          </a:schemeClr>
                        </a:solidFill>
                      </a:rPr>
                      <a:t>人（</a:t>
                    </a:r>
                    <a:r>
                      <a:rPr lang="en-US" altLang="ja-JP" sz="700" b="1" dirty="0">
                        <a:solidFill>
                          <a:schemeClr val="bg2">
                            <a:lumMod val="50000"/>
                          </a:schemeClr>
                        </a:solidFill>
                      </a:rPr>
                      <a:t>4.2</a:t>
                    </a:r>
                    <a:r>
                      <a:rPr lang="ja-JP" altLang="en-US" sz="700" b="1" dirty="0">
                        <a:solidFill>
                          <a:schemeClr val="bg2">
                            <a:lumMod val="50000"/>
                          </a:schemeClr>
                        </a:solidFill>
                      </a:rPr>
                      <a:t>％）</a:t>
                    </a:r>
                  </a:p>
                </c:rich>
              </c:tx>
              <c:spPr>
                <a:noFill/>
                <a:ln>
                  <a:noFill/>
                </a:ln>
                <a:effectLst/>
              </c:spPr>
              <c:txPr>
                <a:bodyPr rot="0" spcFirstLastPara="1" vertOverflow="ellipsis" vert="horz" wrap="square" lIns="38100" tIns="19050" rIns="38100" bIns="19050" anchor="ctr" anchorCtr="1">
                  <a:spAutoFit/>
                </a:bodyPr>
                <a:lstStyle/>
                <a:p>
                  <a:pPr>
                    <a:defRPr lang="ja-JP" sz="800" b="0" i="0" u="none" strike="noStrike" kern="1200" baseline="0">
                      <a:solidFill>
                        <a:schemeClr val="bg2">
                          <a:lumMod val="50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7-4EC0-4960-A803-AB46EF1B6F16}"/>
                </c:ext>
              </c:extLst>
            </c:dLbl>
            <c:dLbl>
              <c:idx val="12"/>
              <c:layout>
                <c:manualLayout>
                  <c:x val="-7.1179607295923458E-2"/>
                  <c:y val="-0.22272036206803961"/>
                </c:manualLayout>
              </c:layout>
              <c:tx>
                <c:rich>
                  <a:bodyPr/>
                  <a:lstStyle/>
                  <a:p>
                    <a:fld id="{61A700E9-97E1-4AFB-9FD9-DFFABE2352BB}" type="CATEGORYNAME">
                      <a:rPr lang="ja-JP" altLang="en-US" sz="700" b="1">
                        <a:solidFill>
                          <a:schemeClr val="bg2">
                            <a:lumMod val="50000"/>
                          </a:schemeClr>
                        </a:solidFill>
                      </a:rPr>
                      <a:pPr/>
                      <a:t>[分類名]</a:t>
                    </a:fld>
                    <a:endParaRPr lang="ja-JP" altLang="en-US" sz="700" b="1" baseline="0" dirty="0">
                      <a:solidFill>
                        <a:schemeClr val="bg2">
                          <a:lumMod val="50000"/>
                        </a:schemeClr>
                      </a:solidFill>
                    </a:endParaRPr>
                  </a:p>
                  <a:p>
                    <a:fld id="{343E77BA-036B-491F-87A0-C12D861DB794}" type="VALUE">
                      <a:rPr lang="en-US" altLang="ja-JP" sz="700" b="1">
                        <a:solidFill>
                          <a:schemeClr val="bg2">
                            <a:lumMod val="50000"/>
                          </a:schemeClr>
                        </a:solidFill>
                      </a:rPr>
                      <a:pPr/>
                      <a:t>[値]</a:t>
                    </a:fld>
                    <a:r>
                      <a:rPr lang="ja-JP" altLang="en-US" sz="700" b="1" dirty="0">
                        <a:solidFill>
                          <a:schemeClr val="bg2">
                            <a:lumMod val="50000"/>
                          </a:schemeClr>
                        </a:solidFill>
                      </a:rPr>
                      <a:t>人（</a:t>
                    </a:r>
                    <a:r>
                      <a:rPr lang="en-US" altLang="ja-JP" sz="700" b="1" dirty="0">
                        <a:solidFill>
                          <a:schemeClr val="bg2">
                            <a:lumMod val="50000"/>
                          </a:schemeClr>
                        </a:solidFill>
                      </a:rPr>
                      <a:t>1.3</a:t>
                    </a:r>
                    <a:r>
                      <a:rPr lang="ja-JP"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layout>
                    <c:manualLayout>
                      <c:w val="0.23234765602908689"/>
                      <c:h val="8.923884514435694E-2"/>
                    </c:manualLayout>
                  </c15:layout>
                  <c15:dlblFieldTable/>
                  <c15:showDataLabelsRange val="0"/>
                </c:ext>
                <c:ext xmlns:c16="http://schemas.microsoft.com/office/drawing/2014/chart" uri="{C3380CC4-5D6E-409C-BE32-E72D297353CC}">
                  <c16:uniqueId val="{00000019-4EC0-4960-A803-AB46EF1B6F16}"/>
                </c:ext>
              </c:extLst>
            </c:dLbl>
            <c:dLbl>
              <c:idx val="13"/>
              <c:layout>
                <c:manualLayout>
                  <c:x val="1.6650470115286184E-2"/>
                  <c:y val="-0.20023660981311686"/>
                </c:manualLayout>
              </c:layout>
              <c:tx>
                <c:rich>
                  <a:bodyPr rot="0" spcFirstLastPara="1" vertOverflow="ellipsis" vert="horz" wrap="square" lIns="38100" tIns="19050" rIns="38100" bIns="19050" anchor="ctr" anchorCtr="1">
                    <a:no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fld id="{46BF943F-612F-4A72-BDCB-EA18A3B7FC70}" type="CATEGORYNAME">
                      <a:rPr lang="ja-JP" altLang="en-US" sz="600" b="1" smtClean="0">
                        <a:solidFill>
                          <a:schemeClr val="bg2">
                            <a:lumMod val="50000"/>
                          </a:schemeClr>
                        </a:solidFill>
                        <a:latin typeface="つなぎゴシック" panose="020B0600070205080204" charset="-128"/>
                        <a:ea typeface="つなぎゴシック" panose="020B0600070205080204" charset="-128"/>
                      </a:rPr>
                      <a:pPr>
                        <a:defRPr lang="ja-JP">
                          <a:latin typeface="つなぎゴシック" panose="020B0600070205080204" charset="-128"/>
                          <a:ea typeface="つなぎゴシック" panose="020B0600070205080204" charset="-128"/>
                        </a:defRPr>
                      </a:pPr>
                      <a:t>[分類名]</a:t>
                    </a:fld>
                    <a:endParaRPr lang="ja-JP" altLang="en-US" sz="600" b="1" baseline="0" dirty="0">
                      <a:solidFill>
                        <a:schemeClr val="bg2">
                          <a:lumMod val="50000"/>
                        </a:schemeClr>
                      </a:solidFill>
                      <a:latin typeface="つなぎゴシック" panose="020B0600070205080204" charset="-128"/>
                      <a:ea typeface="つなぎゴシック" panose="020B0600070205080204" charset="-128"/>
                    </a:endParaRPr>
                  </a:p>
                  <a:p>
                    <a:pPr>
                      <a:defRPr lang="ja-JP">
                        <a:latin typeface="つなぎゴシック" panose="020B0600070205080204" charset="-128"/>
                        <a:ea typeface="つなぎゴシック" panose="020B0600070205080204" charset="-128"/>
                      </a:defRPr>
                    </a:pPr>
                    <a:fld id="{086CC187-DA45-4694-9BE5-ED2FD285A92D}" type="VALUE">
                      <a:rPr lang="en-US" altLang="ja-JP" sz="600" b="1" smtClean="0">
                        <a:solidFill>
                          <a:schemeClr val="bg2">
                            <a:lumMod val="50000"/>
                          </a:schemeClr>
                        </a:solidFill>
                        <a:latin typeface="つなぎゴシック" panose="020B0600070205080204" charset="-128"/>
                        <a:ea typeface="つなぎゴシック" panose="020B0600070205080204" charset="-128"/>
                      </a:rPr>
                      <a:pPr>
                        <a:defRPr lang="ja-JP">
                          <a:latin typeface="つなぎゴシック" panose="020B0600070205080204" charset="-128"/>
                          <a:ea typeface="つなぎゴシック" panose="020B0600070205080204" charset="-128"/>
                        </a:defRPr>
                      </a:pPr>
                      <a:t>[値]</a:t>
                    </a:fld>
                    <a:r>
                      <a:rPr lang="ja-JP" altLang="en-US" sz="600" b="1" dirty="0">
                        <a:solidFill>
                          <a:schemeClr val="bg2">
                            <a:lumMod val="50000"/>
                          </a:schemeClr>
                        </a:solidFill>
                        <a:latin typeface="つなぎゴシック" panose="020B0600070205080204" charset="-128"/>
                        <a:ea typeface="つなぎゴシック" panose="020B0600070205080204" charset="-128"/>
                      </a:rPr>
                      <a:t>人（</a:t>
                    </a:r>
                    <a:r>
                      <a:rPr lang="en-US" altLang="ja-JP" sz="600" b="1" dirty="0">
                        <a:solidFill>
                          <a:schemeClr val="bg2">
                            <a:lumMod val="50000"/>
                          </a:schemeClr>
                        </a:solidFill>
                        <a:latin typeface="つなぎゴシック" panose="020B0600070205080204" charset="-128"/>
                        <a:ea typeface="つなぎゴシック" panose="020B0600070205080204" charset="-128"/>
                      </a:rPr>
                      <a:t>6.8</a:t>
                    </a:r>
                    <a:r>
                      <a:rPr lang="ja-JP" altLang="en-US" sz="600" b="1" dirty="0">
                        <a:solidFill>
                          <a:schemeClr val="bg2">
                            <a:lumMod val="50000"/>
                          </a:schemeClr>
                        </a:solidFill>
                        <a:latin typeface="つなぎゴシック" panose="020B0600070205080204" charset="-128"/>
                        <a:ea typeface="つなぎゴシック" panose="020B0600070205080204" charset="-128"/>
                      </a:rPr>
                      <a:t>％）</a:t>
                    </a:r>
                  </a:p>
                </c:rich>
              </c:tx>
              <c:spPr>
                <a:noFill/>
                <a:ln>
                  <a:noFill/>
                </a:ln>
                <a:effectLst/>
              </c:spPr>
              <c:txPr>
                <a:bodyPr rot="0" spcFirstLastPara="1" vertOverflow="ellipsis" vert="horz" wrap="square" lIns="38100" tIns="19050" rIns="38100" bIns="19050" anchor="ctr" anchorCtr="1">
                  <a:no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layout>
                    <c:manualLayout>
                      <c:w val="0.20416937251400272"/>
                      <c:h val="0.10091110658411793"/>
                    </c:manualLayout>
                  </c15:layout>
                  <c15:dlblFieldTable/>
                  <c15:showDataLabelsRange val="0"/>
                </c:ext>
                <c:ext xmlns:c16="http://schemas.microsoft.com/office/drawing/2014/chart" uri="{C3380CC4-5D6E-409C-BE32-E72D297353CC}">
                  <c16:uniqueId val="{0000001B-4EC0-4960-A803-AB46EF1B6F16}"/>
                </c:ext>
              </c:extLst>
            </c:dLbl>
            <c:dLbl>
              <c:idx val="14"/>
              <c:layout>
                <c:manualLayout>
                  <c:x val="-0.27447857702506723"/>
                  <c:y val="-0.10728227432659274"/>
                </c:manualLayout>
              </c:layout>
              <c:tx>
                <c:rich>
                  <a:bodyPr/>
                  <a:lstStyle/>
                  <a:p>
                    <a:fld id="{9EEDD7C7-41A8-421E-BA77-3A1E8EF76A92}" type="CATEGORYNAME">
                      <a:rPr lang="ja-JP" altLang="en-US"/>
                      <a:pPr/>
                      <a:t>[分類名]</a:t>
                    </a:fld>
                    <a:endParaRPr lang="ja-JP" altLang="en-US" baseline="0"/>
                  </a:p>
                  <a:p>
                    <a:fld id="{99FABCCB-F528-4EA7-9833-E693A17F70E1}" type="VALUE">
                      <a:rPr lang="en-US" altLang="ja-JP"/>
                      <a:pPr/>
                      <a:t>[値]</a:t>
                    </a:fld>
                    <a:r>
                      <a:rPr lang="ja-JP" altLang="en-US"/>
                      <a:t>人（</a:t>
                    </a:r>
                    <a:r>
                      <a:rPr lang="en-US" altLang="ja-JP"/>
                      <a:t>0.8</a:t>
                    </a:r>
                    <a:r>
                      <a:rPr lang="ja-JP" altLang="en-US"/>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D-4EC0-4960-A803-AB46EF1B6F16}"/>
                </c:ext>
              </c:extLst>
            </c:dLbl>
            <c:dLbl>
              <c:idx val="15"/>
              <c:layout>
                <c:manualLayout>
                  <c:x val="-0.2484007439108796"/>
                  <c:y val="-0.20102859961863237"/>
                </c:manualLayout>
              </c:layout>
              <c:tx>
                <c:rich>
                  <a:bodyPr/>
                  <a:lstStyle/>
                  <a:p>
                    <a:fld id="{6B4972BC-1C94-4B70-BA0C-C48467233DBF}" type="CATEGORYNAME">
                      <a:rPr lang="ja-JP" altLang="en-US"/>
                      <a:pPr/>
                      <a:t>[分類名]</a:t>
                    </a:fld>
                    <a:endParaRPr lang="ja-JP" altLang="en-US" baseline="0"/>
                  </a:p>
                  <a:p>
                    <a:fld id="{C1B1D952-263B-41AB-80AA-C722C1B81027}" type="VALUE">
                      <a:rPr lang="en-US" altLang="ja-JP"/>
                      <a:pPr/>
                      <a:t>[値]</a:t>
                    </a:fld>
                    <a:r>
                      <a:rPr lang="ja-JP" altLang="en-US"/>
                      <a:t>人（</a:t>
                    </a:r>
                    <a:r>
                      <a:rPr lang="en-US" altLang="ja-JP"/>
                      <a:t>1.3</a:t>
                    </a:r>
                    <a:r>
                      <a:rPr lang="ja-JP" altLang="en-US"/>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F-4EC0-4960-A803-AB46EF1B6F16}"/>
                </c:ext>
              </c:extLst>
            </c:dLbl>
            <c:dLbl>
              <c:idx val="16"/>
              <c:layout>
                <c:manualLayout>
                  <c:x val="-0.11326770807420833"/>
                  <c:y val="-0.21929761593531816"/>
                </c:manualLayout>
              </c:layout>
              <c:tx>
                <c:rich>
                  <a:bodyPr/>
                  <a:lstStyle/>
                  <a:p>
                    <a:fld id="{B1E62C9B-C597-42EA-BBF3-1EEDF0CF5E1E}" type="CATEGORYNAME">
                      <a:rPr lang="ja-JP" altLang="en-US"/>
                      <a:pPr/>
                      <a:t>[分類名]</a:t>
                    </a:fld>
                    <a:endParaRPr lang="ja-JP" altLang="en-US" baseline="0"/>
                  </a:p>
                  <a:p>
                    <a:fld id="{0F619E65-E617-433E-81A7-56E5037D5B6B}" type="VALUE">
                      <a:rPr lang="en-US" altLang="ja-JP"/>
                      <a:pPr/>
                      <a:t>[値]</a:t>
                    </a:fld>
                    <a:r>
                      <a:rPr lang="ja-JP" altLang="en-US"/>
                      <a:t>人（</a:t>
                    </a:r>
                    <a:r>
                      <a:rPr lang="en-US" altLang="ja-JP"/>
                      <a:t>3.8</a:t>
                    </a:r>
                    <a:r>
                      <a:rPr lang="ja-JP" altLang="en-US"/>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1-4EC0-4960-A803-AB46EF1B6F16}"/>
                </c:ext>
              </c:extLst>
            </c:dLbl>
            <c:spPr>
              <a:noFill/>
              <a:ln>
                <a:noFill/>
              </a:ln>
              <a:effectLst/>
            </c:spPr>
            <c:txPr>
              <a:bodyPr rot="0" spcFirstLastPara="1" vertOverflow="ellipsis" vert="horz" wrap="square" lIns="38100" tIns="19050" rIns="38100" bIns="19050" anchor="ctr" anchorCtr="1">
                <a:sp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endParaRPr lang="ja-JP"/>
              </a:p>
            </c:txPr>
            <c:showLegendKey val="0"/>
            <c:showVal val="0"/>
            <c:showCatName val="0"/>
            <c:showSerName val="0"/>
            <c:showPercent val="0"/>
            <c:showBubbleSize val="0"/>
            <c:extLst>
              <c:ext xmlns:c15="http://schemas.microsoft.com/office/drawing/2012/chart" uri="{CE6537A1-D6FC-4f65-9D91-7224C49458BB}"/>
            </c:extLst>
          </c:dLbls>
          <c:cat>
            <c:strRef>
              <c:f>要因別グラフ!$O$5:$O$21</c:f>
              <c:strCache>
                <c:ptCount val="14"/>
                <c:pt idx="0">
                  <c:v>乗用型トラクター</c:v>
                </c:pt>
                <c:pt idx="1">
                  <c:v>歩行型トラクター</c:v>
                </c:pt>
                <c:pt idx="2">
                  <c:v>農用運搬車</c:v>
                </c:pt>
                <c:pt idx="3">
                  <c:v>自脱型コンバイン</c:v>
                </c:pt>
                <c:pt idx="4">
                  <c:v>動力防除機</c:v>
                </c:pt>
                <c:pt idx="5">
                  <c:v>動力刈払機</c:v>
                </c:pt>
                <c:pt idx="6">
                  <c:v>農用高所作業機</c:v>
                </c:pt>
                <c:pt idx="7">
                  <c:v>その他</c:v>
                </c:pt>
                <c:pt idx="8">
                  <c:v>施設事故</c:v>
                </c:pt>
                <c:pt idx="9">
                  <c:v>熱中症</c:v>
                </c:pt>
                <c:pt idx="10">
                  <c:v>稲わら焼却中等の火傷</c:v>
                </c:pt>
                <c:pt idx="11">
                  <c:v>ほ場、道路からの転落</c:v>
                </c:pt>
                <c:pt idx="12">
                  <c:v>木等の高所からの転落</c:v>
                </c:pt>
                <c:pt idx="13">
                  <c:v>その他</c:v>
                </c:pt>
              </c:strCache>
            </c:strRef>
          </c:cat>
          <c:val>
            <c:numRef>
              <c:f>要因別グラフ!$P$5:$P$21</c:f>
              <c:numCache>
                <c:formatCode>General</c:formatCode>
                <c:ptCount val="17"/>
                <c:pt idx="0">
                  <c:v>61</c:v>
                </c:pt>
                <c:pt idx="1">
                  <c:v>9</c:v>
                </c:pt>
                <c:pt idx="2">
                  <c:v>12</c:v>
                </c:pt>
                <c:pt idx="3">
                  <c:v>13</c:v>
                </c:pt>
                <c:pt idx="4">
                  <c:v>7</c:v>
                </c:pt>
                <c:pt idx="5">
                  <c:v>1</c:v>
                </c:pt>
                <c:pt idx="6">
                  <c:v>3</c:v>
                </c:pt>
                <c:pt idx="7">
                  <c:v>41</c:v>
                </c:pt>
                <c:pt idx="8">
                  <c:v>6</c:v>
                </c:pt>
                <c:pt idx="9">
                  <c:v>37</c:v>
                </c:pt>
                <c:pt idx="10">
                  <c:v>17</c:v>
                </c:pt>
                <c:pt idx="11">
                  <c:v>10</c:v>
                </c:pt>
                <c:pt idx="12">
                  <c:v>3</c:v>
                </c:pt>
                <c:pt idx="13">
                  <c:v>16</c:v>
                </c:pt>
              </c:numCache>
            </c:numRef>
          </c:val>
          <c:extLst>
            <c:ext xmlns:c16="http://schemas.microsoft.com/office/drawing/2014/chart" uri="{C3380CC4-5D6E-409C-BE32-E72D297353CC}">
              <c16:uniqueId val="{00000022-4EC0-4960-A803-AB46EF1B6F16}"/>
            </c:ext>
          </c:extLst>
        </c:ser>
        <c:dLbls>
          <c:showLegendKey val="0"/>
          <c:showVal val="1"/>
          <c:showCatName val="0"/>
          <c:showSerName val="0"/>
          <c:showPercent val="0"/>
          <c:showBubbleSize val="0"/>
          <c:showLeaderLines val="1"/>
        </c:dLbls>
        <c:firstSliceAng val="0"/>
        <c:holeSize val="20"/>
      </c:doughnutChart>
      <c:doughnutChart>
        <c:varyColors val="1"/>
        <c:ser>
          <c:idx val="1"/>
          <c:order val="1"/>
          <c:dPt>
            <c:idx val="0"/>
            <c:bubble3D val="0"/>
            <c:spPr>
              <a:solidFill>
                <a:srgbClr val="FF7C80"/>
              </a:solidFill>
              <a:ln w="19050">
                <a:solidFill>
                  <a:schemeClr val="lt1"/>
                </a:solidFill>
              </a:ln>
              <a:effectLst/>
            </c:spPr>
            <c:extLst>
              <c:ext xmlns:c16="http://schemas.microsoft.com/office/drawing/2014/chart" uri="{C3380CC4-5D6E-409C-BE32-E72D297353CC}">
                <c16:uniqueId val="{00000024-4EC0-4960-A803-AB46EF1B6F1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26-4EC0-4960-A803-AB46EF1B6F1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28-4EC0-4960-A803-AB46EF1B6F1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2A-4EC0-4960-A803-AB46EF1B6F1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2C-4EC0-4960-A803-AB46EF1B6F1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2E-4EC0-4960-A803-AB46EF1B6F16}"/>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30-4EC0-4960-A803-AB46EF1B6F16}"/>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32-4EC0-4960-A803-AB46EF1B6F16}"/>
              </c:ext>
            </c:extLst>
          </c:dPt>
          <c:dPt>
            <c:idx val="8"/>
            <c:bubble3D val="0"/>
            <c:spPr>
              <a:solidFill>
                <a:srgbClr val="FFD94D"/>
              </a:solidFill>
              <a:ln w="19050">
                <a:solidFill>
                  <a:schemeClr val="lt1"/>
                </a:solidFill>
              </a:ln>
              <a:effectLst/>
            </c:spPr>
            <c:extLst>
              <c:ext xmlns:c16="http://schemas.microsoft.com/office/drawing/2014/chart" uri="{C3380CC4-5D6E-409C-BE32-E72D297353CC}">
                <c16:uniqueId val="{00000034-4EC0-4960-A803-AB46EF1B6F16}"/>
              </c:ext>
            </c:extLst>
          </c:dPt>
          <c:dPt>
            <c:idx val="9"/>
            <c:bubble3D val="0"/>
            <c:spPr>
              <a:solidFill>
                <a:srgbClr val="0070C0"/>
              </a:solidFill>
              <a:ln w="19050">
                <a:solidFill>
                  <a:schemeClr val="lt1"/>
                </a:solidFill>
              </a:ln>
              <a:effectLst/>
            </c:spPr>
            <c:extLst>
              <c:ext xmlns:c16="http://schemas.microsoft.com/office/drawing/2014/chart" uri="{C3380CC4-5D6E-409C-BE32-E72D297353CC}">
                <c16:uniqueId val="{00000036-4EC0-4960-A803-AB46EF1B6F16}"/>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38-4EC0-4960-A803-AB46EF1B6F16}"/>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3A-4EC0-4960-A803-AB46EF1B6F16}"/>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3C-4EC0-4960-A803-AB46EF1B6F16}"/>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3E-4EC0-4960-A803-AB46EF1B6F16}"/>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40-4EC0-4960-A803-AB46EF1B6F16}"/>
              </c:ext>
            </c:extLst>
          </c:dPt>
          <c:dPt>
            <c:idx val="15"/>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42-4EC0-4960-A803-AB46EF1B6F16}"/>
              </c:ext>
            </c:extLst>
          </c:dPt>
          <c:dPt>
            <c:idx val="16"/>
            <c:bubble3D val="0"/>
            <c:spPr>
              <a:solidFill>
                <a:schemeClr val="accent5">
                  <a:lumMod val="80000"/>
                  <a:lumOff val="20000"/>
                </a:schemeClr>
              </a:solidFill>
              <a:ln w="19050">
                <a:solidFill>
                  <a:schemeClr val="lt1"/>
                </a:solidFill>
              </a:ln>
              <a:effectLst/>
            </c:spPr>
            <c:extLst>
              <c:ext xmlns:c16="http://schemas.microsoft.com/office/drawing/2014/chart" uri="{C3380CC4-5D6E-409C-BE32-E72D297353CC}">
                <c16:uniqueId val="{00000044-4EC0-4960-A803-AB46EF1B6F16}"/>
              </c:ext>
            </c:extLst>
          </c:dPt>
          <c:dLbls>
            <c:delete val="1"/>
          </c:dLbls>
          <c:cat>
            <c:strRef>
              <c:f>要因別グラフ!$O$5:$O$21</c:f>
              <c:strCache>
                <c:ptCount val="14"/>
                <c:pt idx="0">
                  <c:v>乗用型トラクター</c:v>
                </c:pt>
                <c:pt idx="1">
                  <c:v>歩行型トラクター</c:v>
                </c:pt>
                <c:pt idx="2">
                  <c:v>農用運搬車</c:v>
                </c:pt>
                <c:pt idx="3">
                  <c:v>自脱型コンバイン</c:v>
                </c:pt>
                <c:pt idx="4">
                  <c:v>動力防除機</c:v>
                </c:pt>
                <c:pt idx="5">
                  <c:v>動力刈払機</c:v>
                </c:pt>
                <c:pt idx="6">
                  <c:v>農用高所作業機</c:v>
                </c:pt>
                <c:pt idx="7">
                  <c:v>その他</c:v>
                </c:pt>
                <c:pt idx="8">
                  <c:v>施設事故</c:v>
                </c:pt>
                <c:pt idx="9">
                  <c:v>熱中症</c:v>
                </c:pt>
                <c:pt idx="10">
                  <c:v>稲わら焼却中等の火傷</c:v>
                </c:pt>
                <c:pt idx="11">
                  <c:v>ほ場、道路からの転落</c:v>
                </c:pt>
                <c:pt idx="12">
                  <c:v>木等の高所からの転落</c:v>
                </c:pt>
                <c:pt idx="13">
                  <c:v>その他</c:v>
                </c:pt>
              </c:strCache>
            </c:strRef>
          </c:cat>
          <c:val>
            <c:numRef>
              <c:f>要因別グラフ!$Q$5:$Q$21</c:f>
              <c:numCache>
                <c:formatCode>General</c:formatCode>
                <c:ptCount val="17"/>
                <c:pt idx="0">
                  <c:v>147</c:v>
                </c:pt>
                <c:pt idx="8">
                  <c:v>6</c:v>
                </c:pt>
                <c:pt idx="9">
                  <c:v>83</c:v>
                </c:pt>
              </c:numCache>
            </c:numRef>
          </c:val>
          <c:extLst>
            <c:ext xmlns:c16="http://schemas.microsoft.com/office/drawing/2014/chart" uri="{C3380CC4-5D6E-409C-BE32-E72D297353CC}">
              <c16:uniqueId val="{00000045-4EC0-4960-A803-AB46EF1B6F16}"/>
            </c:ext>
          </c:extLst>
        </c:ser>
        <c:dLbls>
          <c:showLegendKey val="0"/>
          <c:showVal val="1"/>
          <c:showCatName val="0"/>
          <c:showSerName val="0"/>
          <c:showPercent val="0"/>
          <c:showBubbleSize val="0"/>
          <c:showLeaderLines val="1"/>
        </c:dLbls>
        <c:firstSliceAng val="0"/>
        <c:holeSize val="8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800">
          <a:latin typeface="ＭＳ ゴシック" panose="020B0609070205080204" pitchFamily="49" charset="-128"/>
          <a:ea typeface="ＭＳ ゴシック" panose="020B0609070205080204" pitchFamily="49" charset="-128"/>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9.8545249234424565E-2"/>
          <c:y val="4.0573983915043826E-2"/>
          <c:w val="0.78802197133316121"/>
          <c:h val="0.87122102133169221"/>
        </c:manualLayout>
      </c:layout>
      <c:lineChart>
        <c:grouping val="standard"/>
        <c:varyColors val="0"/>
        <c:ser>
          <c:idx val="1"/>
          <c:order val="1"/>
          <c:spPr>
            <a:ln w="28575" cap="rnd">
              <a:solidFill>
                <a:srgbClr val="FF0000"/>
              </a:solidFill>
              <a:round/>
            </a:ln>
            <a:effectLst/>
          </c:spPr>
          <c:marker>
            <c:symbol val="circle"/>
            <c:size val="5"/>
            <c:spPr>
              <a:solidFill>
                <a:srgbClr val="FF0000"/>
              </a:solidFill>
              <a:ln w="9525">
                <a:solidFill>
                  <a:schemeClr val="accent2">
                    <a:shade val="76000"/>
                  </a:schemeClr>
                </a:solidFill>
              </a:ln>
              <a:effectLst/>
            </c:spPr>
          </c:marker>
          <c:dLbls>
            <c:dLbl>
              <c:idx val="0"/>
              <c:tx>
                <c:rich>
                  <a:bodyPr/>
                  <a:lstStyle/>
                  <a:p>
                    <a:fld id="{B9FACC1C-F734-4C64-97CC-0D97B34ABF26}"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2B9-49C6-A730-1ADD5D354D6B}"/>
                </c:ext>
              </c:extLst>
            </c:dLbl>
            <c:dLbl>
              <c:idx val="1"/>
              <c:tx>
                <c:rich>
                  <a:bodyPr/>
                  <a:lstStyle/>
                  <a:p>
                    <a:fld id="{7ACE62F5-5EB4-4550-9A00-7E6147E927F5}"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2B9-49C6-A730-1ADD5D354D6B}"/>
                </c:ext>
              </c:extLst>
            </c:dLbl>
            <c:dLbl>
              <c:idx val="2"/>
              <c:layout>
                <c:manualLayout>
                  <c:x val="-3.9984132281362404E-2"/>
                  <c:y val="2.5819807945936912E-2"/>
                </c:manualLayout>
              </c:layout>
              <c:tx>
                <c:rich>
                  <a:bodyPr/>
                  <a:lstStyle/>
                  <a:p>
                    <a:fld id="{B1B9DDE5-F16C-479F-9B50-1079F229B66F}"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72B9-49C6-A730-1ADD5D354D6B}"/>
                </c:ext>
              </c:extLst>
            </c:dLbl>
            <c:dLbl>
              <c:idx val="3"/>
              <c:tx>
                <c:rich>
                  <a:bodyPr/>
                  <a:lstStyle/>
                  <a:p>
                    <a:fld id="{6D9226D5-8805-423C-A191-24E94EEFF76F}"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2B9-49C6-A730-1ADD5D354D6B}"/>
                </c:ext>
              </c:extLst>
            </c:dLbl>
            <c:dLbl>
              <c:idx val="4"/>
              <c:tx>
                <c:rich>
                  <a:bodyPr/>
                  <a:lstStyle/>
                  <a:p>
                    <a:fld id="{4853BE9A-5D3E-40BF-B3EC-87648014C9E0}"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72B9-49C6-A730-1ADD5D354D6B}"/>
                </c:ext>
              </c:extLst>
            </c:dLbl>
            <c:dLbl>
              <c:idx val="5"/>
              <c:layout>
                <c:manualLayout>
                  <c:x val="-3.9984132281362356E-2"/>
                  <c:y val="3.3196895930490335E-2"/>
                </c:manualLayout>
              </c:layout>
              <c:tx>
                <c:rich>
                  <a:bodyPr/>
                  <a:lstStyle/>
                  <a:p>
                    <a:fld id="{0FD9E54D-002A-4303-89E8-EB5A69196C44}"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2B9-49C6-A730-1ADD5D354D6B}"/>
                </c:ext>
              </c:extLst>
            </c:dLbl>
            <c:dLbl>
              <c:idx val="6"/>
              <c:layout>
                <c:manualLayout>
                  <c:x val="-2.4419094732243664E-2"/>
                  <c:y val="-2.3527210515736832E-2"/>
                </c:manualLayout>
              </c:layout>
              <c:tx>
                <c:rich>
                  <a:bodyPr/>
                  <a:lstStyle/>
                  <a:p>
                    <a:fld id="{91F48E7A-6A75-45AD-A3A6-A94A98EACFCC}"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72B9-49C6-A730-1ADD5D354D6B}"/>
                </c:ext>
              </c:extLst>
            </c:dLbl>
            <c:dLbl>
              <c:idx val="7"/>
              <c:layout>
                <c:manualLayout>
                  <c:x val="-7.6836315923864723E-2"/>
                  <c:y val="3.9876151775825819E-2"/>
                </c:manualLayout>
              </c:layout>
              <c:tx>
                <c:rich>
                  <a:bodyPr/>
                  <a:lstStyle/>
                  <a:p>
                    <a:fld id="{0F0FB304-FCD4-494E-852D-BD406BEB4502}"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72B9-49C6-A730-1ADD5D354D6B}"/>
                </c:ext>
              </c:extLst>
            </c:dLbl>
            <c:dLbl>
              <c:idx val="8"/>
              <c:layout>
                <c:manualLayout>
                  <c:x val="-4.8838189464489121E-3"/>
                  <c:y val="-1.9606008763114028E-2"/>
                </c:manualLayout>
              </c:layout>
              <c:tx>
                <c:rich>
                  <a:bodyPr/>
                  <a:lstStyle/>
                  <a:p>
                    <a:fld id="{AED273BF-B1E3-4298-A3F4-5C86EDA8802A}"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72B9-49C6-A730-1ADD5D354D6B}"/>
                </c:ext>
              </c:extLst>
            </c:dLbl>
            <c:dLbl>
              <c:idx val="9"/>
              <c:layout>
                <c:manualLayout>
                  <c:x val="-0.15835186877216947"/>
                  <c:y val="-7.7924776530094608E-2"/>
                </c:manualLayout>
              </c:layout>
              <c:tx>
                <c:rich>
                  <a:bodyPr rot="0" spcFirstLastPara="1" vertOverflow="ellipsis" vert="horz" wrap="square" lIns="38100" tIns="19050" rIns="38100" bIns="19050" anchor="ctr" anchorCtr="1">
                    <a:spAutoFit/>
                  </a:bodyPr>
                  <a:lstStyle/>
                  <a:p>
                    <a:pPr>
                      <a:defRPr lang="ja-JP" sz="1000" b="1" i="0" u="none" strike="noStrike" kern="1200" baseline="0">
                        <a:solidFill>
                          <a:srgbClr val="FF0000"/>
                        </a:solidFill>
                        <a:latin typeface="+mn-lt"/>
                        <a:ea typeface="+mn-ea"/>
                        <a:cs typeface="+mn-cs"/>
                      </a:defRPr>
                    </a:pPr>
                    <a:fld id="{332A01E2-752D-4B01-9A05-520F92EF2604}" type="VALUE">
                      <a:rPr lang="en-US" altLang="ja-JP" sz="1400" smtClean="0">
                        <a:solidFill>
                          <a:srgbClr val="FF0000"/>
                        </a:solidFill>
                      </a:rPr>
                      <a:pPr>
                        <a:defRPr lang="ja-JP" sz="1000" b="1">
                          <a:solidFill>
                            <a:srgbClr val="FF0000"/>
                          </a:solidFill>
                        </a:defRPr>
                      </a:pPr>
                      <a:t>[値]</a:t>
                    </a:fld>
                    <a:r>
                      <a:rPr lang="ja-JP" altLang="en-US" sz="1400" dirty="0">
                        <a:solidFill>
                          <a:srgbClr val="FF0000"/>
                        </a:solidFill>
                      </a:rPr>
                      <a:t>人</a:t>
                    </a:r>
                  </a:p>
                </c:rich>
              </c:tx>
              <c:spPr>
                <a:solidFill>
                  <a:srgbClr val="FFE5E6"/>
                </a:solidFill>
                <a:ln w="28575">
                  <a:solidFill>
                    <a:srgbClr val="FF7C80"/>
                  </a:solidFill>
                </a:ln>
                <a:effectLst/>
              </c:spPr>
              <c:txPr>
                <a:bodyPr rot="0" spcFirstLastPara="1" vertOverflow="ellipsis" vert="horz" wrap="square" lIns="38100" tIns="19050" rIns="38100" bIns="19050" anchor="ctr" anchorCtr="1">
                  <a:spAutoFit/>
                </a:bodyPr>
                <a:lstStyle/>
                <a:p>
                  <a:pPr>
                    <a:defRPr lang="ja-JP" sz="100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72B9-49C6-A730-1ADD5D354D6B}"/>
                </c:ext>
              </c:extLst>
            </c:dLbl>
            <c:spPr>
              <a:noFill/>
              <a:ln>
                <a:noFill/>
              </a:ln>
              <a:effectLst/>
            </c:spPr>
            <c:txPr>
              <a:bodyPr rot="0" spcFirstLastPara="1" vertOverflow="ellipsis" vert="horz" wrap="square" lIns="38100" tIns="19050" rIns="38100" bIns="19050" anchor="ctr" anchorCtr="1">
                <a:spAutoFit/>
              </a:bodyPr>
              <a:lstStyle/>
              <a:p>
                <a:pPr>
                  <a:defRPr lang="ja-JP" sz="100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strRef>
              <c:f>Sheet1!$B$5:$B$14</c:f>
              <c:strCache>
                <c:ptCount val="10"/>
                <c:pt idx="0">
                  <c:v>H26</c:v>
                </c:pt>
                <c:pt idx="1">
                  <c:v>H27</c:v>
                </c:pt>
                <c:pt idx="2">
                  <c:v>H28</c:v>
                </c:pt>
                <c:pt idx="3">
                  <c:v>H29</c:v>
                </c:pt>
                <c:pt idx="4">
                  <c:v>H30</c:v>
                </c:pt>
                <c:pt idx="5">
                  <c:v>R元</c:v>
                </c:pt>
                <c:pt idx="6">
                  <c:v>R2</c:v>
                </c:pt>
                <c:pt idx="7">
                  <c:v>R3</c:v>
                </c:pt>
                <c:pt idx="8">
                  <c:v>R4</c:v>
                </c:pt>
                <c:pt idx="9">
                  <c:v>R5</c:v>
                </c:pt>
              </c:strCache>
            </c:strRef>
          </c:cat>
          <c:val>
            <c:numRef>
              <c:f>Sheet1!$E$5:$E$14</c:f>
              <c:numCache>
                <c:formatCode>General</c:formatCode>
                <c:ptCount val="10"/>
                <c:pt idx="0">
                  <c:v>19</c:v>
                </c:pt>
                <c:pt idx="1">
                  <c:v>27</c:v>
                </c:pt>
                <c:pt idx="2">
                  <c:v>19</c:v>
                </c:pt>
                <c:pt idx="3">
                  <c:v>22</c:v>
                </c:pt>
                <c:pt idx="4">
                  <c:v>43</c:v>
                </c:pt>
                <c:pt idx="5">
                  <c:v>29</c:v>
                </c:pt>
                <c:pt idx="6">
                  <c:v>32</c:v>
                </c:pt>
                <c:pt idx="7">
                  <c:v>23</c:v>
                </c:pt>
                <c:pt idx="8">
                  <c:v>29</c:v>
                </c:pt>
                <c:pt idx="9">
                  <c:v>37</c:v>
                </c:pt>
              </c:numCache>
            </c:numRef>
          </c:val>
          <c:smooth val="0"/>
          <c:extLst>
            <c:ext xmlns:c16="http://schemas.microsoft.com/office/drawing/2014/chart" uri="{C3380CC4-5D6E-409C-BE32-E72D297353CC}">
              <c16:uniqueId val="{0000000A-72B9-49C6-A730-1ADD5D354D6B}"/>
            </c:ext>
          </c:extLst>
        </c:ser>
        <c:dLbls>
          <c:showLegendKey val="0"/>
          <c:showVal val="1"/>
          <c:showCatName val="0"/>
          <c:showSerName val="0"/>
          <c:showPercent val="0"/>
          <c:showBubbleSize val="0"/>
        </c:dLbls>
        <c:marker val="1"/>
        <c:smooth val="0"/>
        <c:axId val="426066896"/>
        <c:axId val="426067376"/>
      </c:lineChart>
      <c:lineChart>
        <c:grouping val="standard"/>
        <c:varyColors val="0"/>
        <c:ser>
          <c:idx val="0"/>
          <c:order val="0"/>
          <c:spPr>
            <a:ln w="28575" cap="rnd">
              <a:solidFill>
                <a:srgbClr val="0070C0"/>
              </a:solidFill>
              <a:round/>
            </a:ln>
            <a:effectLst/>
          </c:spPr>
          <c:marker>
            <c:symbol val="circle"/>
            <c:size val="5"/>
            <c:spPr>
              <a:solidFill>
                <a:srgbClr val="0070C0"/>
              </a:solidFill>
              <a:ln w="9525">
                <a:solidFill>
                  <a:srgbClr val="0070C0"/>
                </a:solidFill>
              </a:ln>
              <a:effectLst/>
            </c:spPr>
          </c:marker>
          <c:dLbls>
            <c:dLbl>
              <c:idx val="0"/>
              <c:layout>
                <c:manualLayout>
                  <c:x val="-4.5315349918877347E-2"/>
                  <c:y val="-3.68854399227671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2B9-49C6-A730-1ADD5D354D6B}"/>
                </c:ext>
              </c:extLst>
            </c:dLbl>
            <c:dLbl>
              <c:idx val="2"/>
              <c:layout>
                <c:manualLayout>
                  <c:x val="-3.9984132281362404E-2"/>
                  <c:y val="-4.79510718995972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2B9-49C6-A730-1ADD5D354D6B}"/>
                </c:ext>
              </c:extLst>
            </c:dLbl>
            <c:dLbl>
              <c:idx val="3"/>
              <c:layout>
                <c:manualLayout>
                  <c:x val="-4.531534991887734E-2"/>
                  <c:y val="3.31968959304902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2B9-49C6-A730-1ADD5D354D6B}"/>
                </c:ext>
              </c:extLst>
            </c:dLbl>
            <c:dLbl>
              <c:idx val="4"/>
              <c:layout>
                <c:manualLayout>
                  <c:x val="-3.7318523462604863E-2"/>
                  <c:y val="-3.68854399227672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2B9-49C6-A730-1ADD5D354D6B}"/>
                </c:ext>
              </c:extLst>
            </c:dLbl>
            <c:dLbl>
              <c:idx val="6"/>
              <c:layout>
                <c:manualLayout>
                  <c:x val="-3.9984132281362356E-2"/>
                  <c:y val="-4.4262527907320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2B9-49C6-A730-1ADD5D354D6B}"/>
                </c:ext>
              </c:extLst>
            </c:dLbl>
            <c:dLbl>
              <c:idx val="7"/>
              <c:layout>
                <c:manualLayout>
                  <c:x val="-4.5315349918877437E-2"/>
                  <c:y val="4.42625279073205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2B9-49C6-A730-1ADD5D354D6B}"/>
                </c:ext>
              </c:extLst>
            </c:dLbl>
            <c:dLbl>
              <c:idx val="8"/>
              <c:layout>
                <c:manualLayout>
                  <c:x val="-3.9984132281362453E-2"/>
                  <c:y val="2.95083519382136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2B9-49C6-A730-1ADD5D354D6B}"/>
                </c:ext>
              </c:extLst>
            </c:dLbl>
            <c:dLbl>
              <c:idx val="9"/>
              <c:layout>
                <c:manualLayout>
                  <c:x val="-6.7296717766025848E-3"/>
                  <c:y val="6.4765285199501102E-2"/>
                </c:manualLayout>
              </c:layout>
              <c:tx>
                <c:rich>
                  <a:bodyPr rot="0" spcFirstLastPara="1" vertOverflow="ellipsis" vert="horz" wrap="square" lIns="38100" tIns="19050" rIns="38100" bIns="19050" anchor="ctr" anchorCtr="1">
                    <a:spAutoFit/>
                  </a:bodyPr>
                  <a:lstStyle/>
                  <a:p>
                    <a:pPr>
                      <a:defRPr lang="ja-JP" sz="900" b="1" i="0" u="none" strike="noStrike" kern="1200" baseline="0">
                        <a:solidFill>
                          <a:srgbClr val="464ABA"/>
                        </a:solidFill>
                        <a:latin typeface="+mn-lt"/>
                        <a:ea typeface="+mn-ea"/>
                        <a:cs typeface="+mn-cs"/>
                      </a:defRPr>
                    </a:pPr>
                    <a:fld id="{EBE4EBD8-6CC2-48FA-B78C-D7B288597C9A}" type="VALUE">
                      <a:rPr lang="en-US" altLang="ja-JP" sz="1200" dirty="0">
                        <a:solidFill>
                          <a:srgbClr val="464ABA"/>
                        </a:solidFill>
                      </a:rPr>
                      <a:pPr>
                        <a:defRPr lang="ja-JP" b="1">
                          <a:solidFill>
                            <a:srgbClr val="464ABA"/>
                          </a:solidFill>
                        </a:defRPr>
                      </a:pPr>
                      <a:t>[値]</a:t>
                    </a:fld>
                    <a:endParaRPr lang="ja-JP" altLang="en-US"/>
                  </a:p>
                </c:rich>
              </c:tx>
              <c:spPr>
                <a:solidFill>
                  <a:schemeClr val="accent1">
                    <a:lumMod val="20000"/>
                    <a:lumOff val="80000"/>
                  </a:schemeClr>
                </a:solidFill>
                <a:ln w="28575">
                  <a:solidFill>
                    <a:schemeClr val="accent1"/>
                  </a:solidFill>
                </a:ln>
                <a:effectLst/>
              </c:spPr>
              <c:txPr>
                <a:bodyPr rot="0" spcFirstLastPara="1" vertOverflow="ellipsis" vert="horz" wrap="square" lIns="38100" tIns="19050" rIns="38100" bIns="19050" anchor="ctr" anchorCtr="1">
                  <a:spAutoFit/>
                </a:bodyPr>
                <a:lstStyle/>
                <a:p>
                  <a:pPr>
                    <a:defRPr lang="ja-JP" sz="900" b="1" i="0" u="none" strike="noStrike" kern="1200" baseline="0">
                      <a:solidFill>
                        <a:srgbClr val="464ABA"/>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72B9-49C6-A730-1ADD5D354D6B}"/>
                </c:ext>
              </c:extLst>
            </c:dLbl>
            <c:spPr>
              <a:noFill/>
              <a:ln>
                <a:noFill/>
              </a:ln>
              <a:effectLst/>
            </c:spPr>
            <c:txPr>
              <a:bodyPr rot="0" spcFirstLastPara="1" vertOverflow="ellipsis" vert="horz" wrap="square" lIns="38100" tIns="19050" rIns="38100" bIns="19050" anchor="ctr" anchorCtr="1">
                <a:spAutoFit/>
              </a:bodyPr>
              <a:lstStyle/>
              <a:p>
                <a:pPr>
                  <a:defRPr lang="ja-JP" sz="900" b="1" i="0" u="none" strike="noStrike" kern="1200" baseline="0">
                    <a:solidFill>
                      <a:schemeClr val="accent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strRef>
              <c:f>Sheet1!$B$5:$B$14</c:f>
              <c:strCache>
                <c:ptCount val="10"/>
                <c:pt idx="0">
                  <c:v>H26</c:v>
                </c:pt>
                <c:pt idx="1">
                  <c:v>H27</c:v>
                </c:pt>
                <c:pt idx="2">
                  <c:v>H28</c:v>
                </c:pt>
                <c:pt idx="3">
                  <c:v>H29</c:v>
                </c:pt>
                <c:pt idx="4">
                  <c:v>H30</c:v>
                </c:pt>
                <c:pt idx="5">
                  <c:v>R元</c:v>
                </c:pt>
                <c:pt idx="6">
                  <c:v>R2</c:v>
                </c:pt>
                <c:pt idx="7">
                  <c:v>R3</c:v>
                </c:pt>
                <c:pt idx="8">
                  <c:v>R4</c:v>
                </c:pt>
                <c:pt idx="9">
                  <c:v>R5</c:v>
                </c:pt>
              </c:strCache>
            </c:strRef>
          </c:cat>
          <c:val>
            <c:numRef>
              <c:f>Sheet1!$C$5:$C$14</c:f>
              <c:numCache>
                <c:formatCode>0.00\℃</c:formatCode>
                <c:ptCount val="10"/>
                <c:pt idx="0">
                  <c:v>0.18</c:v>
                </c:pt>
                <c:pt idx="1">
                  <c:v>-0.09</c:v>
                </c:pt>
                <c:pt idx="2">
                  <c:v>0.49</c:v>
                </c:pt>
                <c:pt idx="3">
                  <c:v>0.24</c:v>
                </c:pt>
                <c:pt idx="4">
                  <c:v>0.56999999999999995</c:v>
                </c:pt>
                <c:pt idx="5">
                  <c:v>0.12</c:v>
                </c:pt>
                <c:pt idx="6">
                  <c:v>0.62</c:v>
                </c:pt>
                <c:pt idx="7">
                  <c:v>0.54</c:v>
                </c:pt>
                <c:pt idx="8">
                  <c:v>0.91</c:v>
                </c:pt>
                <c:pt idx="9">
                  <c:v>1.76</c:v>
                </c:pt>
              </c:numCache>
            </c:numRef>
          </c:val>
          <c:smooth val="0"/>
          <c:extLst>
            <c:ext xmlns:c16="http://schemas.microsoft.com/office/drawing/2014/chart" uri="{C3380CC4-5D6E-409C-BE32-E72D297353CC}">
              <c16:uniqueId val="{00000013-72B9-49C6-A730-1ADD5D354D6B}"/>
            </c:ext>
          </c:extLst>
        </c:ser>
        <c:dLbls>
          <c:showLegendKey val="0"/>
          <c:showVal val="1"/>
          <c:showCatName val="0"/>
          <c:showSerName val="0"/>
          <c:showPercent val="0"/>
          <c:showBubbleSize val="0"/>
        </c:dLbls>
        <c:marker val="1"/>
        <c:smooth val="0"/>
        <c:axId val="24177936"/>
        <c:axId val="24175056"/>
      </c:lineChart>
      <c:catAx>
        <c:axId val="4260668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ja-JP" sz="700" b="0" i="0" u="none" strike="noStrike" kern="1200" baseline="0">
                <a:solidFill>
                  <a:schemeClr val="tx1"/>
                </a:solidFill>
                <a:latin typeface="+mn-lt"/>
                <a:ea typeface="+mn-ea"/>
                <a:cs typeface="+mn-cs"/>
              </a:defRPr>
            </a:pPr>
            <a:endParaRPr lang="ja-JP"/>
          </a:p>
        </c:txPr>
        <c:crossAx val="426067376"/>
        <c:crosses val="autoZero"/>
        <c:auto val="1"/>
        <c:lblAlgn val="ctr"/>
        <c:lblOffset val="100"/>
        <c:noMultiLvlLbl val="0"/>
      </c:catAx>
      <c:valAx>
        <c:axId val="426067376"/>
        <c:scaling>
          <c:orientation val="minMax"/>
          <c:max val="45"/>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lang="ja-JP" sz="900" b="0" i="0" u="none" strike="noStrike" kern="1200" baseline="0">
                <a:solidFill>
                  <a:schemeClr val="tx1"/>
                </a:solidFill>
                <a:latin typeface="+mn-lt"/>
                <a:ea typeface="+mn-ea"/>
                <a:cs typeface="+mn-cs"/>
              </a:defRPr>
            </a:pPr>
            <a:endParaRPr lang="ja-JP"/>
          </a:p>
        </c:txPr>
        <c:crossAx val="426066896"/>
        <c:crosses val="autoZero"/>
        <c:crossBetween val="between"/>
      </c:valAx>
      <c:valAx>
        <c:axId val="24175056"/>
        <c:scaling>
          <c:orientation val="minMax"/>
          <c:max val="3"/>
          <c:min val="-0.25"/>
        </c:scaling>
        <c:delete val="0"/>
        <c:axPos val="r"/>
        <c:numFmt formatCode="0.0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ja-JP" sz="600" b="0" i="0" u="none" strike="noStrike" kern="1200" baseline="0">
                <a:solidFill>
                  <a:schemeClr val="tx1"/>
                </a:solidFill>
                <a:latin typeface="+mn-lt"/>
                <a:ea typeface="+mn-ea"/>
                <a:cs typeface="+mn-cs"/>
              </a:defRPr>
            </a:pPr>
            <a:endParaRPr lang="ja-JP"/>
          </a:p>
        </c:txPr>
        <c:crossAx val="24177936"/>
        <c:crosses val="max"/>
        <c:crossBetween val="between"/>
      </c:valAx>
      <c:catAx>
        <c:axId val="24177936"/>
        <c:scaling>
          <c:orientation val="minMax"/>
        </c:scaling>
        <c:delete val="1"/>
        <c:axPos val="b"/>
        <c:numFmt formatCode="General" sourceLinked="1"/>
        <c:majorTickMark val="out"/>
        <c:minorTickMark val="none"/>
        <c:tickLblPos val="nextTo"/>
        <c:crossAx val="24175056"/>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265004464462311"/>
          <c:y val="4.3137066200058319E-2"/>
          <c:w val="0.72528866865034625"/>
          <c:h val="0.69858667123131346"/>
        </c:manualLayout>
      </c:layout>
      <c:barChart>
        <c:barDir val="col"/>
        <c:grouping val="clustered"/>
        <c:varyColors val="0"/>
        <c:ser>
          <c:idx val="0"/>
          <c:order val="0"/>
          <c:spPr>
            <a:solidFill>
              <a:srgbClr val="FFD94D"/>
            </a:solidFill>
            <a:ln w="19050">
              <a:solidFill>
                <a:schemeClr val="accent4"/>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'熱中症 '!$V$7:$V$15</c:f>
              <c:numCache>
                <c:formatCode>General</c:formatCode>
                <c:ptCount val="9"/>
                <c:pt idx="0">
                  <c:v>0</c:v>
                </c:pt>
                <c:pt idx="1">
                  <c:v>2</c:v>
                </c:pt>
                <c:pt idx="2">
                  <c:v>1</c:v>
                </c:pt>
                <c:pt idx="3">
                  <c:v>0</c:v>
                </c:pt>
                <c:pt idx="4">
                  <c:v>7</c:v>
                </c:pt>
                <c:pt idx="5">
                  <c:v>22</c:v>
                </c:pt>
                <c:pt idx="6">
                  <c:v>57</c:v>
                </c:pt>
                <c:pt idx="7">
                  <c:v>135</c:v>
                </c:pt>
                <c:pt idx="8">
                  <c:v>56</c:v>
                </c:pt>
              </c:numCache>
            </c:numRef>
          </c:val>
          <c:extLst>
            <c:ext xmlns:c15="http://schemas.microsoft.com/office/drawing/2012/chart" uri="{02D57815-91ED-43cb-92C2-25804820EDAC}">
              <c15:filteredCategoryTitle>
                <c15:cat>
                  <c:strRef>
                    <c:extLst>
                      <c:ext uri="{02D57815-91ED-43cb-92C2-25804820EDAC}">
                        <c15:formulaRef>
                          <c15:sqref>'熱中症 '!$B$7:$B$15</c15:sqref>
                        </c15:formulaRef>
                      </c:ext>
                    </c:extLst>
                    <c:strCache>
                      <c:ptCount val="9"/>
                      <c:pt idx="0">
                        <c:v>20歳未満</c:v>
                      </c:pt>
                      <c:pt idx="1">
                        <c:v>20代</c:v>
                      </c:pt>
                      <c:pt idx="2">
                        <c:v>30代</c:v>
                      </c:pt>
                      <c:pt idx="3">
                        <c:v>40代</c:v>
                      </c:pt>
                      <c:pt idx="4">
                        <c:v>50代</c:v>
                      </c:pt>
                      <c:pt idx="5">
                        <c:v>60代</c:v>
                      </c:pt>
                      <c:pt idx="6">
                        <c:v>70代</c:v>
                      </c:pt>
                      <c:pt idx="7">
                        <c:v>80代</c:v>
                      </c:pt>
                      <c:pt idx="8">
                        <c:v>90代</c:v>
                      </c:pt>
                    </c:strCache>
                  </c:strRef>
                </c15:cat>
              </c15:filteredCategoryTitle>
            </c:ext>
            <c:ext xmlns:c16="http://schemas.microsoft.com/office/drawing/2014/chart" uri="{C3380CC4-5D6E-409C-BE32-E72D297353CC}">
              <c16:uniqueId val="{00000000-A113-497B-A39F-50F7DD8666A5}"/>
            </c:ext>
          </c:extLst>
        </c:ser>
        <c:dLbls>
          <c:showLegendKey val="0"/>
          <c:showVal val="0"/>
          <c:showCatName val="0"/>
          <c:showSerName val="0"/>
          <c:showPercent val="0"/>
          <c:showBubbleSize val="0"/>
        </c:dLbls>
        <c:gapWidth val="40"/>
        <c:axId val="208736520"/>
        <c:axId val="271266128"/>
      </c:barChart>
      <c:catAx>
        <c:axId val="20873652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71266128"/>
        <c:crosses val="autoZero"/>
        <c:auto val="1"/>
        <c:lblAlgn val="ctr"/>
        <c:lblOffset val="100"/>
        <c:noMultiLvlLbl val="0"/>
      </c:catAx>
      <c:valAx>
        <c:axId val="271266128"/>
        <c:scaling>
          <c:orientation val="minMax"/>
          <c:max val="14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2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r>
                  <a:rPr lang="ja-JP" sz="1200">
                    <a:solidFill>
                      <a:sysClr val="windowText" lastClr="000000"/>
                    </a:solidFill>
                  </a:rPr>
                  <a:t>死亡者数（人）</a:t>
                </a:r>
              </a:p>
            </c:rich>
          </c:tx>
          <c:layout>
            <c:manualLayout>
              <c:xMode val="edge"/>
              <c:yMode val="edge"/>
              <c:x val="2.1588996968357931E-2"/>
              <c:y val="0.24108153600365173"/>
            </c:manualLayout>
          </c:layout>
          <c:overlay val="0"/>
          <c:spPr>
            <a:noFill/>
            <a:ln>
              <a:noFill/>
            </a:ln>
            <a:effectLst/>
          </c:spPr>
          <c:txPr>
            <a:bodyPr rot="0" spcFirstLastPara="1" vertOverflow="ellipsis" vert="eaVert" wrap="square" anchor="ctr" anchorCtr="1"/>
            <a:lstStyle/>
            <a:p>
              <a:pPr>
                <a:defRPr sz="12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0873652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メイリオ" panose="020B0604030504040204" pitchFamily="50" charset="-128"/>
          <a:ea typeface="メイリオ" panose="020B0604030504040204" pitchFamily="50" charset="-128"/>
        </a:defRPr>
      </a:pPr>
      <a:endParaRPr lang="ja-JP"/>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2081815919400392E-2"/>
          <c:y val="2.0739504333130761E-2"/>
          <c:w val="0.92808382230547759"/>
          <c:h val="0.61796228343045356"/>
        </c:manualLayout>
      </c:layout>
      <c:barChart>
        <c:barDir val="col"/>
        <c:grouping val="clustered"/>
        <c:varyColors val="0"/>
        <c:ser>
          <c:idx val="0"/>
          <c:order val="0"/>
          <c:spPr>
            <a:solidFill>
              <a:srgbClr val="4F81BD"/>
            </a:solidFill>
            <a:ln>
              <a:noFill/>
            </a:ln>
            <a:effectLst/>
          </c:spPr>
          <c:invertIfNegative val="0"/>
          <c:dPt>
            <c:idx val="0"/>
            <c:invertIfNegative val="0"/>
            <c:bubble3D val="0"/>
            <c:extLst>
              <c:ext xmlns:c16="http://schemas.microsoft.com/office/drawing/2014/chart" uri="{C3380CC4-5D6E-409C-BE32-E72D297353CC}">
                <c16:uniqueId val="{00000001-C9A6-4A73-8458-3B71B19B8A0D}"/>
              </c:ext>
            </c:extLst>
          </c:dPt>
          <c:dPt>
            <c:idx val="1"/>
            <c:invertIfNegative val="0"/>
            <c:bubble3D val="0"/>
            <c:extLst>
              <c:ext xmlns:c16="http://schemas.microsoft.com/office/drawing/2014/chart" uri="{C3380CC4-5D6E-409C-BE32-E72D297353CC}">
                <c16:uniqueId val="{00000003-C9A6-4A73-8458-3B71B19B8A0D}"/>
              </c:ext>
            </c:extLst>
          </c:dPt>
          <c:dPt>
            <c:idx val="2"/>
            <c:invertIfNegative val="0"/>
            <c:bubble3D val="0"/>
            <c:extLst>
              <c:ext xmlns:c16="http://schemas.microsoft.com/office/drawing/2014/chart" uri="{C3380CC4-5D6E-409C-BE32-E72D297353CC}">
                <c16:uniqueId val="{00000005-C9A6-4A73-8458-3B71B19B8A0D}"/>
              </c:ext>
            </c:extLst>
          </c:dPt>
          <c:dPt>
            <c:idx val="3"/>
            <c:invertIfNegative val="0"/>
            <c:bubble3D val="0"/>
            <c:extLst>
              <c:ext xmlns:c16="http://schemas.microsoft.com/office/drawing/2014/chart" uri="{C3380CC4-5D6E-409C-BE32-E72D297353CC}">
                <c16:uniqueId val="{00000007-C9A6-4A73-8458-3B71B19B8A0D}"/>
              </c:ext>
            </c:extLst>
          </c:dPt>
          <c:dPt>
            <c:idx val="4"/>
            <c:invertIfNegative val="0"/>
            <c:bubble3D val="0"/>
            <c:extLst>
              <c:ext xmlns:c16="http://schemas.microsoft.com/office/drawing/2014/chart" uri="{C3380CC4-5D6E-409C-BE32-E72D297353CC}">
                <c16:uniqueId val="{00000009-C9A6-4A73-8458-3B71B19B8A0D}"/>
              </c:ext>
            </c:extLst>
          </c:dPt>
          <c:dPt>
            <c:idx val="5"/>
            <c:invertIfNegative val="0"/>
            <c:bubble3D val="0"/>
            <c:extLst>
              <c:ext xmlns:c16="http://schemas.microsoft.com/office/drawing/2014/chart" uri="{C3380CC4-5D6E-409C-BE32-E72D297353CC}">
                <c16:uniqueId val="{0000000B-C9A6-4A73-8458-3B71B19B8A0D}"/>
              </c:ext>
            </c:extLst>
          </c:dPt>
          <c:dPt>
            <c:idx val="6"/>
            <c:invertIfNegative val="0"/>
            <c:bubble3D val="0"/>
            <c:extLst>
              <c:ext xmlns:c16="http://schemas.microsoft.com/office/drawing/2014/chart" uri="{C3380CC4-5D6E-409C-BE32-E72D297353CC}">
                <c16:uniqueId val="{0000000D-C9A6-4A73-8458-3B71B19B8A0D}"/>
              </c:ext>
            </c:extLst>
          </c:dPt>
          <c:dPt>
            <c:idx val="7"/>
            <c:invertIfNegative val="0"/>
            <c:bubble3D val="0"/>
            <c:extLst>
              <c:ext xmlns:c16="http://schemas.microsoft.com/office/drawing/2014/chart" uri="{C3380CC4-5D6E-409C-BE32-E72D297353CC}">
                <c16:uniqueId val="{0000000F-C9A6-4A73-8458-3B71B19B8A0D}"/>
              </c:ext>
            </c:extLst>
          </c:dPt>
          <c:dPt>
            <c:idx val="8"/>
            <c:invertIfNegative val="0"/>
            <c:bubble3D val="0"/>
            <c:extLst>
              <c:ext xmlns:c16="http://schemas.microsoft.com/office/drawing/2014/chart" uri="{C3380CC4-5D6E-409C-BE32-E72D297353CC}">
                <c16:uniqueId val="{00000011-C9A6-4A73-8458-3B71B19B8A0D}"/>
              </c:ext>
            </c:extLst>
          </c:dPt>
          <c:dPt>
            <c:idx val="9"/>
            <c:invertIfNegative val="0"/>
            <c:bubble3D val="0"/>
            <c:extLst>
              <c:ext xmlns:c16="http://schemas.microsoft.com/office/drawing/2014/chart" uri="{C3380CC4-5D6E-409C-BE32-E72D297353CC}">
                <c16:uniqueId val="{00000013-C9A6-4A73-8458-3B71B19B8A0D}"/>
              </c:ext>
            </c:extLst>
          </c:dPt>
          <c:dPt>
            <c:idx val="10"/>
            <c:invertIfNegative val="0"/>
            <c:bubble3D val="0"/>
            <c:extLst>
              <c:ext xmlns:c16="http://schemas.microsoft.com/office/drawing/2014/chart" uri="{C3380CC4-5D6E-409C-BE32-E72D297353CC}">
                <c16:uniqueId val="{00000015-C9A6-4A73-8458-3B71B19B8A0D}"/>
              </c:ext>
            </c:extLst>
          </c:dPt>
          <c:dPt>
            <c:idx val="11"/>
            <c:invertIfNegative val="0"/>
            <c:bubble3D val="0"/>
            <c:extLst>
              <c:ext xmlns:c16="http://schemas.microsoft.com/office/drawing/2014/chart" uri="{C3380CC4-5D6E-409C-BE32-E72D297353CC}">
                <c16:uniqueId val="{00000017-C9A6-4A73-8458-3B71B19B8A0D}"/>
              </c:ext>
            </c:extLst>
          </c:dPt>
          <c:dPt>
            <c:idx val="12"/>
            <c:invertIfNegative val="0"/>
            <c:bubble3D val="0"/>
            <c:extLst>
              <c:ext xmlns:c16="http://schemas.microsoft.com/office/drawing/2014/chart" uri="{C3380CC4-5D6E-409C-BE32-E72D297353CC}">
                <c16:uniqueId val="{00000019-C9A6-4A73-8458-3B71B19B8A0D}"/>
              </c:ext>
            </c:extLst>
          </c:dPt>
          <c:dPt>
            <c:idx val="13"/>
            <c:invertIfNegative val="0"/>
            <c:bubble3D val="0"/>
            <c:extLst>
              <c:ext xmlns:c16="http://schemas.microsoft.com/office/drawing/2014/chart" uri="{C3380CC4-5D6E-409C-BE32-E72D297353CC}">
                <c16:uniqueId val="{0000001B-C9A6-4A73-8458-3B71B19B8A0D}"/>
              </c:ext>
            </c:extLst>
          </c:dPt>
          <c:dPt>
            <c:idx val="14"/>
            <c:invertIfNegative val="0"/>
            <c:bubble3D val="0"/>
            <c:extLst>
              <c:ext xmlns:c16="http://schemas.microsoft.com/office/drawing/2014/chart" uri="{C3380CC4-5D6E-409C-BE32-E72D297353CC}">
                <c16:uniqueId val="{0000001D-C9A6-4A73-8458-3B71B19B8A0D}"/>
              </c:ext>
            </c:extLst>
          </c:dPt>
          <c:dPt>
            <c:idx val="15"/>
            <c:invertIfNegative val="0"/>
            <c:bubble3D val="0"/>
            <c:extLst>
              <c:ext xmlns:c16="http://schemas.microsoft.com/office/drawing/2014/chart" uri="{C3380CC4-5D6E-409C-BE32-E72D297353CC}">
                <c16:uniqueId val="{0000001F-C9A6-4A73-8458-3B71B19B8A0D}"/>
              </c:ext>
            </c:extLst>
          </c:dPt>
          <c:dPt>
            <c:idx val="16"/>
            <c:invertIfNegative val="0"/>
            <c:bubble3D val="0"/>
            <c:extLst>
              <c:ext xmlns:c16="http://schemas.microsoft.com/office/drawing/2014/chart" uri="{C3380CC4-5D6E-409C-BE32-E72D297353CC}">
                <c16:uniqueId val="{00000021-C9A6-4A73-8458-3B71B19B8A0D}"/>
              </c:ext>
            </c:extLst>
          </c:dPt>
          <c:dPt>
            <c:idx val="17"/>
            <c:invertIfNegative val="0"/>
            <c:bubble3D val="0"/>
            <c:extLst>
              <c:ext xmlns:c16="http://schemas.microsoft.com/office/drawing/2014/chart" uri="{C3380CC4-5D6E-409C-BE32-E72D297353CC}">
                <c16:uniqueId val="{00000023-C9A6-4A73-8458-3B71B19B8A0D}"/>
              </c:ext>
            </c:extLst>
          </c:dPt>
          <c:dPt>
            <c:idx val="18"/>
            <c:invertIfNegative val="0"/>
            <c:bubble3D val="0"/>
            <c:extLst>
              <c:ext xmlns:c16="http://schemas.microsoft.com/office/drawing/2014/chart" uri="{C3380CC4-5D6E-409C-BE32-E72D297353CC}">
                <c16:uniqueId val="{00000025-C9A6-4A73-8458-3B71B19B8A0D}"/>
              </c:ext>
            </c:extLst>
          </c:dPt>
          <c:dPt>
            <c:idx val="20"/>
            <c:invertIfNegative val="0"/>
            <c:bubble3D val="0"/>
            <c:extLst>
              <c:ext xmlns:c16="http://schemas.microsoft.com/office/drawing/2014/chart" uri="{C3380CC4-5D6E-409C-BE32-E72D297353CC}">
                <c16:uniqueId val="{00000027-C9A6-4A73-8458-3B71B19B8A0D}"/>
              </c:ext>
            </c:extLst>
          </c:dPt>
          <c:dPt>
            <c:idx val="21"/>
            <c:invertIfNegative val="0"/>
            <c:bubble3D val="0"/>
            <c:extLst>
              <c:ext xmlns:c16="http://schemas.microsoft.com/office/drawing/2014/chart" uri="{C3380CC4-5D6E-409C-BE32-E72D297353CC}">
                <c16:uniqueId val="{00000029-C9A6-4A73-8458-3B71B19B8A0D}"/>
              </c:ext>
            </c:extLst>
          </c:dPt>
          <c:dPt>
            <c:idx val="22"/>
            <c:invertIfNegative val="0"/>
            <c:bubble3D val="0"/>
            <c:extLst>
              <c:ext xmlns:c16="http://schemas.microsoft.com/office/drawing/2014/chart" uri="{C3380CC4-5D6E-409C-BE32-E72D297353CC}">
                <c16:uniqueId val="{0000002B-C9A6-4A73-8458-3B71B19B8A0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'令和６年_仕事場②（速報値） '!$B$55:$X$55</c:f>
              <c:numCache>
                <c:formatCode>General</c:formatCode>
                <c:ptCount val="23"/>
                <c:pt idx="0">
                  <c:v>31</c:v>
                </c:pt>
                <c:pt idx="1">
                  <c:v>12</c:v>
                </c:pt>
                <c:pt idx="2">
                  <c:v>20</c:v>
                </c:pt>
                <c:pt idx="3">
                  <c:v>31</c:v>
                </c:pt>
                <c:pt idx="4">
                  <c:v>17</c:v>
                </c:pt>
                <c:pt idx="5">
                  <c:v>18</c:v>
                </c:pt>
                <c:pt idx="6">
                  <c:v>64</c:v>
                </c:pt>
                <c:pt idx="7">
                  <c:v>44</c:v>
                </c:pt>
                <c:pt idx="8">
                  <c:v>47</c:v>
                </c:pt>
                <c:pt idx="9">
                  <c:v>204</c:v>
                </c:pt>
                <c:pt idx="10">
                  <c:v>109</c:v>
                </c:pt>
                <c:pt idx="11">
                  <c:v>257</c:v>
                </c:pt>
                <c:pt idx="12">
                  <c:v>234</c:v>
                </c:pt>
                <c:pt idx="13">
                  <c:v>217</c:v>
                </c:pt>
                <c:pt idx="14">
                  <c:v>174</c:v>
                </c:pt>
                <c:pt idx="15">
                  <c:v>131</c:v>
                </c:pt>
                <c:pt idx="16">
                  <c:v>189</c:v>
                </c:pt>
                <c:pt idx="17">
                  <c:v>70</c:v>
                </c:pt>
                <c:pt idx="18">
                  <c:v>104</c:v>
                </c:pt>
                <c:pt idx="19">
                  <c:v>171</c:v>
                </c:pt>
                <c:pt idx="20">
                  <c:v>101</c:v>
                </c:pt>
                <c:pt idx="21">
                  <c:v>27</c:v>
                </c:pt>
                <c:pt idx="22">
                  <c:v>18</c:v>
                </c:pt>
              </c:numCache>
            </c:numRef>
          </c:val>
          <c:extLst>
            <c:ext xmlns:c15="http://schemas.microsoft.com/office/drawing/2012/chart" uri="{02D57815-91ED-43cb-92C2-25804820EDAC}">
              <c15:filteredSeriesTitle>
                <c15:tx>
                  <c:strRef>
                    <c:extLst>
                      <c:ext uri="{02D57815-91ED-43cb-92C2-25804820EDAC}">
                        <c15:formulaRef>
                          <c15:sqref>'令和６年_仕事場②（速報値） '!$A$55</c15:sqref>
                        </c15:formulaRef>
                      </c:ext>
                    </c:extLst>
                    <c:strCache>
                      <c:ptCount val="1"/>
                      <c:pt idx="0">
                        <c:v>合計</c:v>
                      </c:pt>
                    </c:strCache>
                  </c:strRef>
                </c15:tx>
              </c15:filteredSeriesTitle>
            </c:ext>
            <c:ext xmlns:c15="http://schemas.microsoft.com/office/drawing/2012/chart" uri="{02D57815-91ED-43cb-92C2-25804820EDAC}">
              <c15:filteredCategoryTitle>
                <c15:cat>
                  <c:strRef>
                    <c:extLst>
                      <c:ext uri="{02D57815-91ED-43cb-92C2-25804820EDAC}">
                        <c15:formulaRef>
                          <c15:sqref>'令和６年_仕事場②（速報値） '!$B$7:$X$7</c15:sqref>
                        </c15:formulaRef>
                      </c:ext>
                    </c:extLst>
                    <c:strCache>
                      <c:ptCount val="23"/>
                      <c:pt idx="0">
                        <c:v>４月29日～</c:v>
                      </c:pt>
                      <c:pt idx="1">
                        <c:v>5月６日～</c:v>
                      </c:pt>
                      <c:pt idx="2">
                        <c:v>5月13日～</c:v>
                      </c:pt>
                      <c:pt idx="3">
                        <c:v>5月20日～</c:v>
                      </c:pt>
                      <c:pt idx="4">
                        <c:v>5月27日～</c:v>
                      </c:pt>
                      <c:pt idx="5">
                        <c:v>６月３日～</c:v>
                      </c:pt>
                      <c:pt idx="6">
                        <c:v>６月10日～</c:v>
                      </c:pt>
                      <c:pt idx="7">
                        <c:v>６月17日～</c:v>
                      </c:pt>
                      <c:pt idx="8">
                        <c:v>６月24日～</c:v>
                      </c:pt>
                      <c:pt idx="9">
                        <c:v>７月１日～</c:v>
                      </c:pt>
                      <c:pt idx="10">
                        <c:v>７月８日～</c:v>
                      </c:pt>
                      <c:pt idx="11">
                        <c:v>７月15日～</c:v>
                      </c:pt>
                      <c:pt idx="12">
                        <c:v>７月22日～</c:v>
                      </c:pt>
                      <c:pt idx="13">
                        <c:v>７月29日～</c:v>
                      </c:pt>
                      <c:pt idx="14">
                        <c:v>８月５日～</c:v>
                      </c:pt>
                      <c:pt idx="15">
                        <c:v>８月12日～</c:v>
                      </c:pt>
                      <c:pt idx="16">
                        <c:v>８月19日～</c:v>
                      </c:pt>
                      <c:pt idx="17">
                        <c:v>８月26日～</c:v>
                      </c:pt>
                      <c:pt idx="18">
                        <c:v>９月２日～</c:v>
                      </c:pt>
                      <c:pt idx="19">
                        <c:v>９月９日～</c:v>
                      </c:pt>
                      <c:pt idx="20">
                        <c:v>９月16日～</c:v>
                      </c:pt>
                      <c:pt idx="21">
                        <c:v>９月23日～</c:v>
                      </c:pt>
                      <c:pt idx="22">
                        <c:v>９月30日～</c:v>
                      </c:pt>
                    </c:strCache>
                  </c:strRef>
                </c15:cat>
              </c15:filteredCategoryTitle>
            </c:ext>
            <c:ext xmlns:c16="http://schemas.microsoft.com/office/drawing/2014/chart" uri="{C3380CC4-5D6E-409C-BE32-E72D297353CC}">
              <c16:uniqueId val="{0000002C-C9A6-4A73-8458-3B71B19B8A0D}"/>
            </c:ext>
          </c:extLst>
        </c:ser>
        <c:dLbls>
          <c:dLblPos val="outEnd"/>
          <c:showLegendKey val="0"/>
          <c:showVal val="1"/>
          <c:showCatName val="0"/>
          <c:showSerName val="0"/>
          <c:showPercent val="0"/>
          <c:showBubbleSize val="0"/>
        </c:dLbls>
        <c:gapWidth val="219"/>
        <c:overlap val="-27"/>
        <c:axId val="1046213248"/>
        <c:axId val="1046208672"/>
      </c:barChart>
      <c:catAx>
        <c:axId val="1046213248"/>
        <c:scaling>
          <c:orientation val="minMax"/>
        </c:scaling>
        <c:delete val="0"/>
        <c:axPos val="b"/>
        <c:majorGridlines>
          <c:spPr>
            <a:ln w="9525" cap="flat" cmpd="sng" algn="ctr">
              <a:noFill/>
              <a:round/>
            </a:ln>
            <a:effectLst/>
          </c:spPr>
        </c:majorGridlines>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700" b="0" i="0" u="none" strike="noStrike" kern="1200" baseline="0">
                <a:solidFill>
                  <a:sysClr val="windowText" lastClr="000000"/>
                </a:solidFill>
                <a:latin typeface="+mn-lt"/>
                <a:ea typeface="+mn-ea"/>
                <a:cs typeface="+mn-cs"/>
              </a:defRPr>
            </a:pPr>
            <a:endParaRPr lang="ja-JP"/>
          </a:p>
        </c:txPr>
        <c:crossAx val="1046208672"/>
        <c:crosses val="autoZero"/>
        <c:auto val="1"/>
        <c:lblAlgn val="ctr"/>
        <c:lblOffset val="100"/>
        <c:noMultiLvlLbl val="0"/>
      </c:catAx>
      <c:valAx>
        <c:axId val="1046208672"/>
        <c:scaling>
          <c:orientation val="minMax"/>
          <c:max val="3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04621324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235854458254331"/>
          <c:y val="3.8834111248214884E-2"/>
          <c:w val="0.70637891834709676"/>
          <c:h val="0.83612180816592108"/>
        </c:manualLayout>
      </c:layout>
      <c:barChart>
        <c:barDir val="col"/>
        <c:grouping val="clustered"/>
        <c:varyColors val="0"/>
        <c:ser>
          <c:idx val="0"/>
          <c:order val="0"/>
          <c:spPr>
            <a:solidFill>
              <a:srgbClr val="FFD94D"/>
            </a:solidFill>
            <a:ln w="19050">
              <a:solidFill>
                <a:schemeClr val="accent4"/>
              </a:solidFill>
            </a:ln>
            <a:effectLst/>
          </c:spPr>
          <c:invertIfNegative val="0"/>
          <c:dPt>
            <c:idx val="1"/>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1-5BF1-43D0-9841-D50CF50974E9}"/>
              </c:ext>
            </c:extLst>
          </c:dPt>
          <c:dPt>
            <c:idx val="2"/>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3-5BF1-43D0-9841-D50CF50974E9}"/>
              </c:ext>
            </c:extLst>
          </c:dPt>
          <c:dPt>
            <c:idx val="3"/>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5-5BF1-43D0-9841-D50CF50974E9}"/>
              </c:ext>
            </c:extLst>
          </c:dPt>
          <c:dPt>
            <c:idx val="4"/>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7-5BF1-43D0-9841-D50CF50974E9}"/>
              </c:ext>
            </c:extLst>
          </c:dPt>
          <c:dPt>
            <c:idx val="6"/>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9-5BF1-43D0-9841-D50CF50974E9}"/>
              </c:ext>
            </c:extLst>
          </c:dPt>
          <c:dPt>
            <c:idx val="7"/>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B-5BF1-43D0-9841-D50CF50974E9}"/>
              </c:ext>
            </c:extLst>
          </c:dPt>
          <c:dLbls>
            <c:dLbl>
              <c:idx val="5"/>
              <c:tx>
                <c:rich>
                  <a:bodyPr/>
                  <a:lstStyle/>
                  <a:p>
                    <a:fld id="{4E8DDC30-44BB-4231-9E17-501E05CBF1AE}" type="VALUE">
                      <a:rPr lang="en-US" altLang="ja-JP">
                        <a:solidFill>
                          <a:srgbClr val="FF0000"/>
                        </a:solidFill>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5BF1-43D0-9841-D50CF50974E9}"/>
                </c:ext>
              </c:extLst>
            </c:dLbl>
            <c:dLbl>
              <c:idx val="6"/>
              <c:tx>
                <c:rich>
                  <a:bodyPr/>
                  <a:lstStyle/>
                  <a:p>
                    <a:fld id="{F7223875-882C-4C70-ACA5-0FABC3EF70EE}" type="VALUE">
                      <a:rPr lang="en-US" altLang="ja-JP">
                        <a:solidFill>
                          <a:srgbClr val="FF0000"/>
                        </a:solidFill>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5BF1-43D0-9841-D50CF50974E9}"/>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'熱中症 '!$V$36:$V$44</c:f>
              <c:numCache>
                <c:formatCode>General</c:formatCode>
                <c:ptCount val="9"/>
                <c:pt idx="0">
                  <c:v>1</c:v>
                </c:pt>
                <c:pt idx="1">
                  <c:v>2</c:v>
                </c:pt>
                <c:pt idx="2">
                  <c:v>5</c:v>
                </c:pt>
                <c:pt idx="3">
                  <c:v>11</c:v>
                </c:pt>
                <c:pt idx="4">
                  <c:v>20</c:v>
                </c:pt>
                <c:pt idx="5">
                  <c:v>116</c:v>
                </c:pt>
                <c:pt idx="6">
                  <c:v>115</c:v>
                </c:pt>
                <c:pt idx="7">
                  <c:v>9</c:v>
                </c:pt>
                <c:pt idx="8">
                  <c:v>1</c:v>
                </c:pt>
              </c:numCache>
            </c:numRef>
          </c:val>
          <c:extLst>
            <c:ext xmlns:c15="http://schemas.microsoft.com/office/drawing/2012/chart" uri="{02D57815-91ED-43cb-92C2-25804820EDAC}">
              <c15:filteredCategoryTitle>
                <c15:cat>
                  <c:strRef>
                    <c:extLst>
                      <c:ext uri="{02D57815-91ED-43cb-92C2-25804820EDAC}">
                        <c15:formulaRef>
                          <c15:sqref>'熱中症 '!$B$36:$B$44</c15:sqref>
                        </c15:formulaRef>
                      </c:ext>
                    </c:extLst>
                    <c:strCache>
                      <c:ptCount val="9"/>
                      <c:pt idx="0">
                        <c:v>2月</c:v>
                      </c:pt>
                      <c:pt idx="1">
                        <c:v>3月</c:v>
                      </c:pt>
                      <c:pt idx="2">
                        <c:v>4月</c:v>
                      </c:pt>
                      <c:pt idx="3">
                        <c:v>5月</c:v>
                      </c:pt>
                      <c:pt idx="4">
                        <c:v>6月</c:v>
                      </c:pt>
                      <c:pt idx="5">
                        <c:v>7月</c:v>
                      </c:pt>
                      <c:pt idx="6">
                        <c:v>8月</c:v>
                      </c:pt>
                      <c:pt idx="7">
                        <c:v>9月</c:v>
                      </c:pt>
                      <c:pt idx="8">
                        <c:v>10月</c:v>
                      </c:pt>
                    </c:strCache>
                  </c:strRef>
                </c15:cat>
              </c15:filteredCategoryTitle>
            </c:ext>
            <c:ext xmlns:c16="http://schemas.microsoft.com/office/drawing/2014/chart" uri="{C3380CC4-5D6E-409C-BE32-E72D297353CC}">
              <c16:uniqueId val="{0000000D-16C2-4A75-A76B-47EE2FC2E063}"/>
            </c:ext>
          </c:extLst>
        </c:ser>
        <c:dLbls>
          <c:showLegendKey val="0"/>
          <c:showVal val="0"/>
          <c:showCatName val="0"/>
          <c:showSerName val="0"/>
          <c:showPercent val="0"/>
          <c:showBubbleSize val="0"/>
        </c:dLbls>
        <c:gapWidth val="39"/>
        <c:overlap val="-20"/>
        <c:axId val="271268088"/>
        <c:axId val="271268480"/>
      </c:barChart>
      <c:catAx>
        <c:axId val="27126808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71268480"/>
        <c:crosses val="autoZero"/>
        <c:auto val="1"/>
        <c:lblAlgn val="ctr"/>
        <c:lblOffset val="100"/>
        <c:noMultiLvlLbl val="0"/>
      </c:catAx>
      <c:valAx>
        <c:axId val="2712684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200" b="0" i="0" u="none" strike="noStrike" kern="1200" baseline="0">
                    <a:solidFill>
                      <a:schemeClr val="tx1"/>
                    </a:solidFill>
                    <a:latin typeface="メイリオ" panose="020B0604030504040204" pitchFamily="50" charset="-128"/>
                    <a:ea typeface="メイリオ" panose="020B0604030504040204" pitchFamily="50" charset="-128"/>
                    <a:cs typeface="+mn-cs"/>
                  </a:defRPr>
                </a:pPr>
                <a:r>
                  <a:rPr lang="ja-JP" sz="1200">
                    <a:solidFill>
                      <a:schemeClr val="tx1"/>
                    </a:solidFill>
                  </a:rPr>
                  <a:t>死亡者数（人）</a:t>
                </a:r>
              </a:p>
            </c:rich>
          </c:tx>
          <c:layout>
            <c:manualLayout>
              <c:xMode val="edge"/>
              <c:yMode val="edge"/>
              <c:x val="6.4630004216690184E-2"/>
              <c:y val="0.31313213567653048"/>
            </c:manualLayout>
          </c:layout>
          <c:overlay val="0"/>
          <c:spPr>
            <a:noFill/>
            <a:ln>
              <a:noFill/>
            </a:ln>
            <a:effectLst/>
          </c:spPr>
          <c:txPr>
            <a:bodyPr rot="0" spcFirstLastPara="1" vertOverflow="ellipsis" vert="eaVert" wrap="square" anchor="ctr" anchorCtr="1"/>
            <a:lstStyle/>
            <a:p>
              <a:pPr>
                <a:defRPr sz="12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7126808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メイリオ" panose="020B0604030504040204" pitchFamily="50" charset="-128"/>
          <a:ea typeface="メイリオ" panose="020B0604030504040204" pitchFamily="50" charset="-128"/>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2">
  <a:schemeClr val="accent2"/>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3078428" cy="513508"/>
          </a:xfrm>
          <a:prstGeom prst="rect">
            <a:avLst/>
          </a:prstGeom>
        </p:spPr>
        <p:txBody>
          <a:bodyPr vert="horz" lIns="94657" tIns="47330" rIns="94657" bIns="47330"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3993" y="2"/>
            <a:ext cx="3078428" cy="513508"/>
          </a:xfrm>
          <a:prstGeom prst="rect">
            <a:avLst/>
          </a:prstGeom>
        </p:spPr>
        <p:txBody>
          <a:bodyPr vert="horz" lIns="94657" tIns="47330" rIns="94657" bIns="47330" rtlCol="0"/>
          <a:lstStyle>
            <a:lvl1pPr algn="r">
              <a:defRPr sz="1200"/>
            </a:lvl1pPr>
          </a:lstStyle>
          <a:p>
            <a:fld id="{89F3494A-9D06-4442-A94B-D772767CC88F}" type="datetimeFigureOut">
              <a:rPr kumimoji="1" lang="ja-JP" altLang="en-US" smtClean="0"/>
              <a:t>2025/7/2</a:t>
            </a:fld>
            <a:endParaRPr kumimoji="1" lang="ja-JP" altLang="en-US"/>
          </a:p>
        </p:txBody>
      </p:sp>
      <p:sp>
        <p:nvSpPr>
          <p:cNvPr id="4" name="スライド イメージ プレースホルダー 3"/>
          <p:cNvSpPr>
            <a:spLocks noGrp="1" noRot="1" noChangeAspect="1"/>
          </p:cNvSpPr>
          <p:nvPr>
            <p:ph type="sldImg" idx="2"/>
          </p:nvPr>
        </p:nvSpPr>
        <p:spPr>
          <a:xfrm>
            <a:off x="1057275" y="1279525"/>
            <a:ext cx="4989513" cy="3454400"/>
          </a:xfrm>
          <a:prstGeom prst="rect">
            <a:avLst/>
          </a:prstGeom>
          <a:noFill/>
          <a:ln w="12700">
            <a:solidFill>
              <a:prstClr val="black"/>
            </a:solidFill>
          </a:ln>
        </p:spPr>
        <p:txBody>
          <a:bodyPr vert="horz" lIns="94657" tIns="47330" rIns="94657" bIns="47330" rtlCol="0" anchor="ctr"/>
          <a:lstStyle/>
          <a:p>
            <a:endParaRPr lang="ja-JP" altLang="en-US"/>
          </a:p>
        </p:txBody>
      </p:sp>
      <p:sp>
        <p:nvSpPr>
          <p:cNvPr id="5" name="ノート プレースホルダー 4"/>
          <p:cNvSpPr>
            <a:spLocks noGrp="1"/>
          </p:cNvSpPr>
          <p:nvPr>
            <p:ph type="body" sz="quarter" idx="3"/>
          </p:nvPr>
        </p:nvSpPr>
        <p:spPr>
          <a:xfrm>
            <a:off x="710408" y="4925408"/>
            <a:ext cx="5683250" cy="4029879"/>
          </a:xfrm>
          <a:prstGeom prst="rect">
            <a:avLst/>
          </a:prstGeom>
        </p:spPr>
        <p:txBody>
          <a:bodyPr vert="horz" lIns="94657" tIns="47330" rIns="94657" bIns="4733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108"/>
            <a:ext cx="3078428" cy="513507"/>
          </a:xfrm>
          <a:prstGeom prst="rect">
            <a:avLst/>
          </a:prstGeom>
        </p:spPr>
        <p:txBody>
          <a:bodyPr vert="horz" lIns="94657" tIns="47330" rIns="94657" bIns="4733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3993" y="9721108"/>
            <a:ext cx="3078428" cy="513507"/>
          </a:xfrm>
          <a:prstGeom prst="rect">
            <a:avLst/>
          </a:prstGeom>
        </p:spPr>
        <p:txBody>
          <a:bodyPr vert="horz" lIns="94657" tIns="47330" rIns="94657" bIns="47330" rtlCol="0" anchor="b"/>
          <a:lstStyle>
            <a:lvl1pPr algn="r">
              <a:defRPr sz="1200"/>
            </a:lvl1pPr>
          </a:lstStyle>
          <a:p>
            <a:fld id="{BBA5EAAF-11AB-4BEC-8C9B-1F415BE9E7F5}" type="slidenum">
              <a:rPr kumimoji="1" lang="ja-JP" altLang="en-US" smtClean="0"/>
              <a:t>‹#›</a:t>
            </a:fld>
            <a:endParaRPr kumimoji="1" lang="ja-JP" altLang="en-US"/>
          </a:p>
        </p:txBody>
      </p:sp>
    </p:spTree>
    <p:extLst>
      <p:ext uri="{BB962C8B-B14F-4D97-AF65-F5344CB8AC3E}">
        <p14:creationId xmlns:p14="http://schemas.microsoft.com/office/powerpoint/2010/main" val="262193571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BA5EAAF-11AB-4BEC-8C9B-1F415BE9E7F5}" type="slidenum">
              <a:rPr kumimoji="1" lang="ja-JP" altLang="en-US" smtClean="0"/>
              <a:t>1</a:t>
            </a:fld>
            <a:endParaRPr kumimoji="1" lang="ja-JP" altLang="en-US"/>
          </a:p>
        </p:txBody>
      </p:sp>
    </p:spTree>
    <p:extLst>
      <p:ext uri="{BB962C8B-B14F-4D97-AF65-F5344CB8AC3E}">
        <p14:creationId xmlns:p14="http://schemas.microsoft.com/office/powerpoint/2010/main" val="3880874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BA5EAAF-11AB-4BEC-8C9B-1F415BE9E7F5}" type="slidenum">
              <a:rPr kumimoji="1" lang="ja-JP" altLang="en-US" smtClean="0"/>
              <a:t>2</a:t>
            </a:fld>
            <a:endParaRPr kumimoji="1" lang="ja-JP" altLang="en-US"/>
          </a:p>
        </p:txBody>
      </p:sp>
    </p:spTree>
    <p:extLst>
      <p:ext uri="{BB962C8B-B14F-4D97-AF65-F5344CB8AC3E}">
        <p14:creationId xmlns:p14="http://schemas.microsoft.com/office/powerpoint/2010/main" val="3005204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BA5EAAF-11AB-4BEC-8C9B-1F415BE9E7F5}" type="slidenum">
              <a:rPr kumimoji="1" lang="ja-JP" altLang="en-US" smtClean="0"/>
              <a:t>7</a:t>
            </a:fld>
            <a:endParaRPr kumimoji="1" lang="ja-JP" altLang="en-US"/>
          </a:p>
        </p:txBody>
      </p:sp>
    </p:spTree>
    <p:extLst>
      <p:ext uri="{BB962C8B-B14F-4D97-AF65-F5344CB8AC3E}">
        <p14:creationId xmlns:p14="http://schemas.microsoft.com/office/powerpoint/2010/main" val="664931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65A48A9-92F3-402A-AAD9-53CD0715D1CE}" type="datetime1">
              <a:rPr lang="en-US" altLang="ja-JP" smtClean="0"/>
              <a:t>7/2/2025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5F0669-B82C-464B-B88D-6D882EA03680}" type="datetime1">
              <a:rPr lang="en-US" altLang="ja-JP" smtClean="0"/>
              <a:t>7/2/2025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F6B737-18A1-4222-9FBE-9007E499151D}" type="datetime1">
              <a:rPr lang="en-US" altLang="ja-JP" smtClean="0"/>
              <a:t>7/2/2025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CCB6372-6040-4794-9E99-74B3AFB67A43}" type="datetime1">
              <a:rPr lang="en-US" altLang="ja-JP" smtClean="0"/>
              <a:t>7/2/2025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E69DD0-F236-4086-BFA8-8564D23B4523}" type="datetime1">
              <a:rPr lang="en-US" altLang="ja-JP" smtClean="0"/>
              <a:t>7/2/2025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FB37E7-BC3D-4F14-9BEC-668EDC4EA910}" type="datetime1">
              <a:rPr lang="en-US" altLang="ja-JP" smtClean="0"/>
              <a:t>7/2/2025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88AEE6-EE6F-4615-9DD8-01190B81D7BA}" type="datetime1">
              <a:rPr lang="en-US" altLang="ja-JP" smtClean="0"/>
              <a:t>7/2/2025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7E977B-7919-49CD-99B4-B8E8BDE4F531}" type="datetime1">
              <a:rPr lang="en-US" altLang="ja-JP" smtClean="0"/>
              <a:t>7/2/2025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0BA9A2-4F67-4D92-AB6D-5EC6CB967548}" type="datetime1">
              <a:rPr lang="en-US" altLang="ja-JP" smtClean="0"/>
              <a:t>7/2/2025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42A87F-09F9-4B5A-8BA5-767831FB2441}" type="datetime1">
              <a:rPr lang="en-US" altLang="ja-JP" smtClean="0"/>
              <a:t>7/2/2025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B8B4DD-1E43-4D36-AA89-678B17F59F80}" type="datetime1">
              <a:rPr lang="en-US" altLang="ja-JP" smtClean="0"/>
              <a:t>7/2/2025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2540E973-8139-4348-A31C-573DD41F2C57}" type="datetime1">
              <a:rPr kumimoji="1" lang="en-US" altLang="ja-JP" smtClean="0"/>
              <a:t>7/2/2025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523870958"/>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91712DF4-4ADF-A9CF-77CA-1E32D473D1DB}"/>
              </a:ext>
            </a:extLst>
          </p:cNvPr>
          <p:cNvCxnSpPr>
            <a:cxnSpLocks/>
          </p:cNvCxnSpPr>
          <p:nvPr userDrawn="1"/>
        </p:nvCxnSpPr>
        <p:spPr>
          <a:xfrm>
            <a:off x="231610" y="817038"/>
            <a:ext cx="9525000" cy="0"/>
          </a:xfrm>
          <a:prstGeom prst="line">
            <a:avLst/>
          </a:prstGeom>
          <a:ln w="381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62C920B6-EC3D-EE84-47BE-714D6087D574}"/>
              </a:ext>
            </a:extLst>
          </p:cNvPr>
          <p:cNvSpPr/>
          <p:nvPr userDrawn="1"/>
        </p:nvSpPr>
        <p:spPr>
          <a:xfrm>
            <a:off x="0" y="939452"/>
            <a:ext cx="9906000" cy="591854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B46B6BE8-3F36-B340-858A-A9E4DB8729DB}"/>
              </a:ext>
            </a:extLst>
          </p:cNvPr>
          <p:cNvCxnSpPr>
            <a:cxnSpLocks/>
          </p:cNvCxnSpPr>
          <p:nvPr userDrawn="1"/>
        </p:nvCxnSpPr>
        <p:spPr>
          <a:xfrm>
            <a:off x="-286063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E849CA72-09C7-9DE5-E578-C33E6CF4B6CD}"/>
              </a:ext>
            </a:extLst>
          </p:cNvPr>
          <p:cNvCxnSpPr>
            <a:cxnSpLocks/>
          </p:cNvCxnSpPr>
          <p:nvPr userDrawn="1"/>
        </p:nvCxnSpPr>
        <p:spPr>
          <a:xfrm>
            <a:off x="-275400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F5CCFE74-7F3B-DDF1-5615-BC516F1205F6}"/>
              </a:ext>
            </a:extLst>
          </p:cNvPr>
          <p:cNvCxnSpPr>
            <a:cxnSpLocks/>
          </p:cNvCxnSpPr>
          <p:nvPr userDrawn="1"/>
        </p:nvCxnSpPr>
        <p:spPr>
          <a:xfrm>
            <a:off x="-254074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D13A2B19-AFA6-B972-4E20-FE244D2EB4B2}"/>
              </a:ext>
            </a:extLst>
          </p:cNvPr>
          <p:cNvCxnSpPr>
            <a:cxnSpLocks/>
          </p:cNvCxnSpPr>
          <p:nvPr userDrawn="1"/>
        </p:nvCxnSpPr>
        <p:spPr>
          <a:xfrm>
            <a:off x="-222085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31DE6A89-5C57-230F-DC46-934DA324BA53}"/>
              </a:ext>
            </a:extLst>
          </p:cNvPr>
          <p:cNvCxnSpPr>
            <a:cxnSpLocks/>
          </p:cNvCxnSpPr>
          <p:nvPr userDrawn="1"/>
        </p:nvCxnSpPr>
        <p:spPr>
          <a:xfrm>
            <a:off x="-179434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42F4BB19-8C92-02DE-E3D8-2A16363160D2}"/>
              </a:ext>
            </a:extLst>
          </p:cNvPr>
          <p:cNvCxnSpPr>
            <a:cxnSpLocks/>
          </p:cNvCxnSpPr>
          <p:nvPr userDrawn="1"/>
        </p:nvCxnSpPr>
        <p:spPr>
          <a:xfrm>
            <a:off x="-126119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0A29A2FC-1C9B-E9C6-E461-75265CC14E4B}"/>
              </a:ext>
            </a:extLst>
          </p:cNvPr>
          <p:cNvCxnSpPr>
            <a:cxnSpLocks/>
          </p:cNvCxnSpPr>
          <p:nvPr userDrawn="1"/>
        </p:nvCxnSpPr>
        <p:spPr>
          <a:xfrm>
            <a:off x="-62142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0F84BF85-BA02-09F2-C400-E8E315A6FA23}"/>
              </a:ext>
            </a:extLst>
          </p:cNvPr>
          <p:cNvCxnSpPr>
            <a:cxnSpLocks/>
          </p:cNvCxnSpPr>
          <p:nvPr userDrawn="1"/>
        </p:nvCxnSpPr>
        <p:spPr>
          <a:xfrm>
            <a:off x="1835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88B57088-1D69-CB07-4613-90B70A4BECB0}"/>
              </a:ext>
            </a:extLst>
          </p:cNvPr>
          <p:cNvCxnSpPr>
            <a:cxnSpLocks/>
          </p:cNvCxnSpPr>
          <p:nvPr userDrawn="1"/>
        </p:nvCxnSpPr>
        <p:spPr>
          <a:xfrm>
            <a:off x="65812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BDAFEA20-EF68-076F-D3E8-9AE20DF00D4D}"/>
              </a:ext>
            </a:extLst>
          </p:cNvPr>
          <p:cNvCxnSpPr>
            <a:cxnSpLocks/>
          </p:cNvCxnSpPr>
          <p:nvPr userDrawn="1"/>
        </p:nvCxnSpPr>
        <p:spPr>
          <a:xfrm>
            <a:off x="129790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DF81E103-748B-1A58-7669-2A75ACEBCEC3}"/>
              </a:ext>
            </a:extLst>
          </p:cNvPr>
          <p:cNvCxnSpPr>
            <a:cxnSpLocks/>
          </p:cNvCxnSpPr>
          <p:nvPr userDrawn="1"/>
        </p:nvCxnSpPr>
        <p:spPr>
          <a:xfrm>
            <a:off x="193767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864E6F2A-3475-41E6-2CD5-1AB3DC6DC07F}"/>
              </a:ext>
            </a:extLst>
          </p:cNvPr>
          <p:cNvCxnSpPr>
            <a:cxnSpLocks/>
          </p:cNvCxnSpPr>
          <p:nvPr userDrawn="1"/>
        </p:nvCxnSpPr>
        <p:spPr>
          <a:xfrm>
            <a:off x="257744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B6707D9B-272E-F126-1FD3-90C6F15CB724}"/>
              </a:ext>
            </a:extLst>
          </p:cNvPr>
          <p:cNvCxnSpPr>
            <a:cxnSpLocks/>
          </p:cNvCxnSpPr>
          <p:nvPr userDrawn="1"/>
        </p:nvCxnSpPr>
        <p:spPr>
          <a:xfrm>
            <a:off x="321722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8095D672-094D-F670-E528-62C588525872}"/>
              </a:ext>
            </a:extLst>
          </p:cNvPr>
          <p:cNvCxnSpPr>
            <a:cxnSpLocks/>
          </p:cNvCxnSpPr>
          <p:nvPr userDrawn="1"/>
        </p:nvCxnSpPr>
        <p:spPr>
          <a:xfrm>
            <a:off x="385699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BE7DB4CC-8826-89C0-8885-3F90C55D9651}"/>
              </a:ext>
            </a:extLst>
          </p:cNvPr>
          <p:cNvCxnSpPr>
            <a:cxnSpLocks/>
          </p:cNvCxnSpPr>
          <p:nvPr userDrawn="1"/>
        </p:nvCxnSpPr>
        <p:spPr>
          <a:xfrm>
            <a:off x="449677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C94BCD12-5AC5-E1CE-FB0A-F46600D04022}"/>
              </a:ext>
            </a:extLst>
          </p:cNvPr>
          <p:cNvCxnSpPr>
            <a:cxnSpLocks/>
          </p:cNvCxnSpPr>
          <p:nvPr userDrawn="1"/>
        </p:nvCxnSpPr>
        <p:spPr>
          <a:xfrm>
            <a:off x="513654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5EEA544E-09DF-18B3-0C07-1100DC5D1E69}"/>
              </a:ext>
            </a:extLst>
          </p:cNvPr>
          <p:cNvCxnSpPr>
            <a:cxnSpLocks/>
          </p:cNvCxnSpPr>
          <p:nvPr userDrawn="1"/>
        </p:nvCxnSpPr>
        <p:spPr>
          <a:xfrm>
            <a:off x="577631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3A9BB15C-1AD9-934E-964B-F0ED93F09F59}"/>
              </a:ext>
            </a:extLst>
          </p:cNvPr>
          <p:cNvCxnSpPr>
            <a:cxnSpLocks/>
          </p:cNvCxnSpPr>
          <p:nvPr userDrawn="1"/>
        </p:nvCxnSpPr>
        <p:spPr>
          <a:xfrm>
            <a:off x="641609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9340EE7B-2AE6-3C68-E267-D865BB6E2306}"/>
              </a:ext>
            </a:extLst>
          </p:cNvPr>
          <p:cNvCxnSpPr>
            <a:cxnSpLocks/>
          </p:cNvCxnSpPr>
          <p:nvPr userDrawn="1"/>
        </p:nvCxnSpPr>
        <p:spPr>
          <a:xfrm>
            <a:off x="705586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6A1F0C2B-5C1B-603F-2113-1788733D88DE}"/>
              </a:ext>
            </a:extLst>
          </p:cNvPr>
          <p:cNvCxnSpPr>
            <a:cxnSpLocks/>
          </p:cNvCxnSpPr>
          <p:nvPr userDrawn="1"/>
        </p:nvCxnSpPr>
        <p:spPr>
          <a:xfrm>
            <a:off x="769564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D88B762B-AD6C-889F-2A86-EFD329573698}"/>
              </a:ext>
            </a:extLst>
          </p:cNvPr>
          <p:cNvCxnSpPr>
            <a:cxnSpLocks/>
          </p:cNvCxnSpPr>
          <p:nvPr userDrawn="1"/>
        </p:nvCxnSpPr>
        <p:spPr>
          <a:xfrm>
            <a:off x="-264737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05A34749-43B7-6789-74E7-614AA091C92B}"/>
              </a:ext>
            </a:extLst>
          </p:cNvPr>
          <p:cNvCxnSpPr>
            <a:cxnSpLocks/>
          </p:cNvCxnSpPr>
          <p:nvPr userDrawn="1"/>
        </p:nvCxnSpPr>
        <p:spPr>
          <a:xfrm>
            <a:off x="-243411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C480E2A7-68CF-C5D2-6D19-C44742269333}"/>
              </a:ext>
            </a:extLst>
          </p:cNvPr>
          <p:cNvCxnSpPr>
            <a:cxnSpLocks/>
          </p:cNvCxnSpPr>
          <p:nvPr userDrawn="1"/>
        </p:nvCxnSpPr>
        <p:spPr>
          <a:xfrm>
            <a:off x="-211422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BDF19393-D131-B1E9-F3ED-813E2CD8934B}"/>
              </a:ext>
            </a:extLst>
          </p:cNvPr>
          <p:cNvCxnSpPr>
            <a:cxnSpLocks/>
          </p:cNvCxnSpPr>
          <p:nvPr userDrawn="1"/>
        </p:nvCxnSpPr>
        <p:spPr>
          <a:xfrm>
            <a:off x="-168771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B7A95EF3-4469-5C1A-5A7A-622EB55D84A6}"/>
              </a:ext>
            </a:extLst>
          </p:cNvPr>
          <p:cNvCxnSpPr>
            <a:cxnSpLocks/>
          </p:cNvCxnSpPr>
          <p:nvPr userDrawn="1"/>
        </p:nvCxnSpPr>
        <p:spPr>
          <a:xfrm>
            <a:off x="-115456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81B611C-4F14-4341-EDC8-5B493AE38E6F}"/>
              </a:ext>
            </a:extLst>
          </p:cNvPr>
          <p:cNvCxnSpPr>
            <a:cxnSpLocks/>
          </p:cNvCxnSpPr>
          <p:nvPr userDrawn="1"/>
        </p:nvCxnSpPr>
        <p:spPr>
          <a:xfrm>
            <a:off x="-51479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62E1543D-B82E-E257-DCFC-AD2E31551347}"/>
              </a:ext>
            </a:extLst>
          </p:cNvPr>
          <p:cNvCxnSpPr>
            <a:cxnSpLocks/>
          </p:cNvCxnSpPr>
          <p:nvPr userDrawn="1"/>
        </p:nvCxnSpPr>
        <p:spPr>
          <a:xfrm>
            <a:off x="12498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D056D6F4-C596-189D-52B4-FEE5FB0B2EB3}"/>
              </a:ext>
            </a:extLst>
          </p:cNvPr>
          <p:cNvCxnSpPr>
            <a:cxnSpLocks/>
          </p:cNvCxnSpPr>
          <p:nvPr userDrawn="1"/>
        </p:nvCxnSpPr>
        <p:spPr>
          <a:xfrm>
            <a:off x="76475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516FD909-45E6-EA01-8B14-C0E99DA032DA}"/>
              </a:ext>
            </a:extLst>
          </p:cNvPr>
          <p:cNvCxnSpPr>
            <a:cxnSpLocks/>
          </p:cNvCxnSpPr>
          <p:nvPr userDrawn="1"/>
        </p:nvCxnSpPr>
        <p:spPr>
          <a:xfrm>
            <a:off x="140452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830C2F6D-DCB1-6412-403A-3EC539F9DD70}"/>
              </a:ext>
            </a:extLst>
          </p:cNvPr>
          <p:cNvCxnSpPr>
            <a:cxnSpLocks/>
          </p:cNvCxnSpPr>
          <p:nvPr userDrawn="1"/>
        </p:nvCxnSpPr>
        <p:spPr>
          <a:xfrm>
            <a:off x="204430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82D21CE7-D7AD-3DFE-24C7-1A8949492355}"/>
              </a:ext>
            </a:extLst>
          </p:cNvPr>
          <p:cNvCxnSpPr>
            <a:cxnSpLocks/>
          </p:cNvCxnSpPr>
          <p:nvPr userDrawn="1"/>
        </p:nvCxnSpPr>
        <p:spPr>
          <a:xfrm>
            <a:off x="268407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A3F5BB13-8AD4-4C56-183F-3BDA6E6D8501}"/>
              </a:ext>
            </a:extLst>
          </p:cNvPr>
          <p:cNvCxnSpPr>
            <a:cxnSpLocks/>
          </p:cNvCxnSpPr>
          <p:nvPr userDrawn="1"/>
        </p:nvCxnSpPr>
        <p:spPr>
          <a:xfrm>
            <a:off x="332385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6D581361-1090-E71A-FFAA-A1768306E774}"/>
              </a:ext>
            </a:extLst>
          </p:cNvPr>
          <p:cNvCxnSpPr>
            <a:cxnSpLocks/>
          </p:cNvCxnSpPr>
          <p:nvPr userDrawn="1"/>
        </p:nvCxnSpPr>
        <p:spPr>
          <a:xfrm>
            <a:off x="396362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504D4A39-950B-62C3-2E3A-B849F5C6F6E0}"/>
              </a:ext>
            </a:extLst>
          </p:cNvPr>
          <p:cNvCxnSpPr>
            <a:cxnSpLocks/>
          </p:cNvCxnSpPr>
          <p:nvPr userDrawn="1"/>
        </p:nvCxnSpPr>
        <p:spPr>
          <a:xfrm>
            <a:off x="460339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A40B7390-F291-1B1E-94B6-61E0D0431D31}"/>
              </a:ext>
            </a:extLst>
          </p:cNvPr>
          <p:cNvCxnSpPr>
            <a:cxnSpLocks/>
          </p:cNvCxnSpPr>
          <p:nvPr userDrawn="1"/>
        </p:nvCxnSpPr>
        <p:spPr>
          <a:xfrm>
            <a:off x="524317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45B20CE7-D134-15DE-074D-FD0A03D2C305}"/>
              </a:ext>
            </a:extLst>
          </p:cNvPr>
          <p:cNvCxnSpPr>
            <a:cxnSpLocks/>
          </p:cNvCxnSpPr>
          <p:nvPr userDrawn="1"/>
        </p:nvCxnSpPr>
        <p:spPr>
          <a:xfrm>
            <a:off x="588294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F48FA840-C3A4-73A0-9499-FAFF10F80CCB}"/>
              </a:ext>
            </a:extLst>
          </p:cNvPr>
          <p:cNvCxnSpPr>
            <a:cxnSpLocks/>
          </p:cNvCxnSpPr>
          <p:nvPr userDrawn="1"/>
        </p:nvCxnSpPr>
        <p:spPr>
          <a:xfrm>
            <a:off x="652272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3E2A9427-BA70-DBD6-22C4-783E7CAC843B}"/>
              </a:ext>
            </a:extLst>
          </p:cNvPr>
          <p:cNvCxnSpPr>
            <a:cxnSpLocks/>
          </p:cNvCxnSpPr>
          <p:nvPr userDrawn="1"/>
        </p:nvCxnSpPr>
        <p:spPr>
          <a:xfrm>
            <a:off x="716249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01D51FA5-CC48-A4A9-7CE4-6CCE98F04ADB}"/>
              </a:ext>
            </a:extLst>
          </p:cNvPr>
          <p:cNvCxnSpPr>
            <a:cxnSpLocks/>
          </p:cNvCxnSpPr>
          <p:nvPr userDrawn="1"/>
        </p:nvCxnSpPr>
        <p:spPr>
          <a:xfrm>
            <a:off x="780226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F757A4D6-82F0-1B91-1DC8-685218F679DE}"/>
              </a:ext>
            </a:extLst>
          </p:cNvPr>
          <p:cNvCxnSpPr>
            <a:cxnSpLocks/>
          </p:cNvCxnSpPr>
          <p:nvPr userDrawn="1"/>
        </p:nvCxnSpPr>
        <p:spPr>
          <a:xfrm>
            <a:off x="833541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460B7769-9F59-73FA-D0D8-3C32579EE97F}"/>
              </a:ext>
            </a:extLst>
          </p:cNvPr>
          <p:cNvCxnSpPr>
            <a:cxnSpLocks/>
          </p:cNvCxnSpPr>
          <p:nvPr userDrawn="1"/>
        </p:nvCxnSpPr>
        <p:spPr>
          <a:xfrm>
            <a:off x="-232748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E5736412-B6A9-61EF-3CA0-371C0B16E510}"/>
              </a:ext>
            </a:extLst>
          </p:cNvPr>
          <p:cNvCxnSpPr>
            <a:cxnSpLocks/>
          </p:cNvCxnSpPr>
          <p:nvPr userDrawn="1"/>
        </p:nvCxnSpPr>
        <p:spPr>
          <a:xfrm>
            <a:off x="-200759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2659D58A-AB1F-FB62-F10E-D878873CDC79}"/>
              </a:ext>
            </a:extLst>
          </p:cNvPr>
          <p:cNvCxnSpPr>
            <a:cxnSpLocks/>
          </p:cNvCxnSpPr>
          <p:nvPr userDrawn="1"/>
        </p:nvCxnSpPr>
        <p:spPr>
          <a:xfrm>
            <a:off x="-158108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F1C7929F-EC97-E6E7-74ED-A767F48AF7A5}"/>
              </a:ext>
            </a:extLst>
          </p:cNvPr>
          <p:cNvCxnSpPr>
            <a:cxnSpLocks/>
          </p:cNvCxnSpPr>
          <p:nvPr userDrawn="1"/>
        </p:nvCxnSpPr>
        <p:spPr>
          <a:xfrm>
            <a:off x="-104793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5250A600-AB91-DCE9-3A27-3B48B289FFA6}"/>
              </a:ext>
            </a:extLst>
          </p:cNvPr>
          <p:cNvCxnSpPr>
            <a:cxnSpLocks/>
          </p:cNvCxnSpPr>
          <p:nvPr userDrawn="1"/>
        </p:nvCxnSpPr>
        <p:spPr>
          <a:xfrm>
            <a:off x="-40816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16443E72-1B92-4A19-98D3-4D28F942D4DD}"/>
              </a:ext>
            </a:extLst>
          </p:cNvPr>
          <p:cNvCxnSpPr>
            <a:cxnSpLocks/>
          </p:cNvCxnSpPr>
          <p:nvPr userDrawn="1"/>
        </p:nvCxnSpPr>
        <p:spPr>
          <a:xfrm>
            <a:off x="23161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2403E256-5EB7-41CB-A753-8A55161001B2}"/>
              </a:ext>
            </a:extLst>
          </p:cNvPr>
          <p:cNvCxnSpPr>
            <a:cxnSpLocks/>
          </p:cNvCxnSpPr>
          <p:nvPr userDrawn="1"/>
        </p:nvCxnSpPr>
        <p:spPr>
          <a:xfrm>
            <a:off x="87138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69B810B8-6C12-DDE2-C178-7F9912C0ACC6}"/>
              </a:ext>
            </a:extLst>
          </p:cNvPr>
          <p:cNvCxnSpPr>
            <a:cxnSpLocks/>
          </p:cNvCxnSpPr>
          <p:nvPr userDrawn="1"/>
        </p:nvCxnSpPr>
        <p:spPr>
          <a:xfrm>
            <a:off x="151115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2DBDF67B-F5F3-9DDD-2DFF-E334792E9248}"/>
              </a:ext>
            </a:extLst>
          </p:cNvPr>
          <p:cNvCxnSpPr>
            <a:cxnSpLocks/>
          </p:cNvCxnSpPr>
          <p:nvPr userDrawn="1"/>
        </p:nvCxnSpPr>
        <p:spPr>
          <a:xfrm>
            <a:off x="215093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210D5332-FCE4-38C7-1D24-6D9089CF1226}"/>
              </a:ext>
            </a:extLst>
          </p:cNvPr>
          <p:cNvCxnSpPr>
            <a:cxnSpLocks/>
          </p:cNvCxnSpPr>
          <p:nvPr userDrawn="1"/>
        </p:nvCxnSpPr>
        <p:spPr>
          <a:xfrm>
            <a:off x="279070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5B6EC12F-F1BC-ED19-29A6-720728A46E5C}"/>
              </a:ext>
            </a:extLst>
          </p:cNvPr>
          <p:cNvCxnSpPr>
            <a:cxnSpLocks/>
          </p:cNvCxnSpPr>
          <p:nvPr userDrawn="1"/>
        </p:nvCxnSpPr>
        <p:spPr>
          <a:xfrm>
            <a:off x="343048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AF31FE77-4203-3938-C790-C189C63DACC9}"/>
              </a:ext>
            </a:extLst>
          </p:cNvPr>
          <p:cNvCxnSpPr>
            <a:cxnSpLocks/>
          </p:cNvCxnSpPr>
          <p:nvPr userDrawn="1"/>
        </p:nvCxnSpPr>
        <p:spPr>
          <a:xfrm>
            <a:off x="407025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98F3A2BD-527E-4FC5-AA19-1FDD33F6C3CF}"/>
              </a:ext>
            </a:extLst>
          </p:cNvPr>
          <p:cNvCxnSpPr>
            <a:cxnSpLocks/>
          </p:cNvCxnSpPr>
          <p:nvPr userDrawn="1"/>
        </p:nvCxnSpPr>
        <p:spPr>
          <a:xfrm>
            <a:off x="471002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A2F82E33-FC1D-972A-96A0-CE4AF582B040}"/>
              </a:ext>
            </a:extLst>
          </p:cNvPr>
          <p:cNvCxnSpPr>
            <a:cxnSpLocks/>
          </p:cNvCxnSpPr>
          <p:nvPr userDrawn="1"/>
        </p:nvCxnSpPr>
        <p:spPr>
          <a:xfrm>
            <a:off x="534980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4CB85432-9C54-C7AE-94CB-10E8D7FC2969}"/>
              </a:ext>
            </a:extLst>
          </p:cNvPr>
          <p:cNvCxnSpPr>
            <a:cxnSpLocks/>
          </p:cNvCxnSpPr>
          <p:nvPr userDrawn="1"/>
        </p:nvCxnSpPr>
        <p:spPr>
          <a:xfrm>
            <a:off x="598957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BF8BC601-704F-3280-FC81-5933F739B812}"/>
              </a:ext>
            </a:extLst>
          </p:cNvPr>
          <p:cNvCxnSpPr>
            <a:cxnSpLocks/>
          </p:cNvCxnSpPr>
          <p:nvPr userDrawn="1"/>
        </p:nvCxnSpPr>
        <p:spPr>
          <a:xfrm>
            <a:off x="662935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889C8671-1312-99D6-1F65-EF67A2406B28}"/>
              </a:ext>
            </a:extLst>
          </p:cNvPr>
          <p:cNvCxnSpPr>
            <a:cxnSpLocks/>
          </p:cNvCxnSpPr>
          <p:nvPr userDrawn="1"/>
        </p:nvCxnSpPr>
        <p:spPr>
          <a:xfrm>
            <a:off x="726912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30C80860-37B5-EFA9-9313-F969E580B2AD}"/>
              </a:ext>
            </a:extLst>
          </p:cNvPr>
          <p:cNvCxnSpPr>
            <a:cxnSpLocks/>
          </p:cNvCxnSpPr>
          <p:nvPr userDrawn="1"/>
        </p:nvCxnSpPr>
        <p:spPr>
          <a:xfrm>
            <a:off x="790889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583E2C52-9E53-F97E-92C9-19290117727A}"/>
              </a:ext>
            </a:extLst>
          </p:cNvPr>
          <p:cNvCxnSpPr>
            <a:cxnSpLocks/>
          </p:cNvCxnSpPr>
          <p:nvPr userDrawn="1"/>
        </p:nvCxnSpPr>
        <p:spPr>
          <a:xfrm>
            <a:off x="844204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11664CD8-53C6-AF5B-6F4C-8C2D70DE509C}"/>
              </a:ext>
            </a:extLst>
          </p:cNvPr>
          <p:cNvCxnSpPr>
            <a:cxnSpLocks/>
          </p:cNvCxnSpPr>
          <p:nvPr userDrawn="1"/>
        </p:nvCxnSpPr>
        <p:spPr>
          <a:xfrm>
            <a:off x="886855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65A1C634-EBDD-8136-268C-BF3EFB9431AB}"/>
              </a:ext>
            </a:extLst>
          </p:cNvPr>
          <p:cNvCxnSpPr>
            <a:cxnSpLocks/>
          </p:cNvCxnSpPr>
          <p:nvPr userDrawn="1"/>
        </p:nvCxnSpPr>
        <p:spPr>
          <a:xfrm>
            <a:off x="-190097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B63DBAA2-7EB3-F745-5197-A6310E575A1D}"/>
              </a:ext>
            </a:extLst>
          </p:cNvPr>
          <p:cNvCxnSpPr>
            <a:cxnSpLocks/>
          </p:cNvCxnSpPr>
          <p:nvPr userDrawn="1"/>
        </p:nvCxnSpPr>
        <p:spPr>
          <a:xfrm>
            <a:off x="-147445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561A06AC-7987-17DA-2CAA-D6AEC43A5213}"/>
              </a:ext>
            </a:extLst>
          </p:cNvPr>
          <p:cNvCxnSpPr>
            <a:cxnSpLocks/>
          </p:cNvCxnSpPr>
          <p:nvPr userDrawn="1"/>
        </p:nvCxnSpPr>
        <p:spPr>
          <a:xfrm>
            <a:off x="-94130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3A496EC7-5ED9-260D-8F42-020B3FFC2035}"/>
              </a:ext>
            </a:extLst>
          </p:cNvPr>
          <p:cNvCxnSpPr>
            <a:cxnSpLocks/>
          </p:cNvCxnSpPr>
          <p:nvPr userDrawn="1"/>
        </p:nvCxnSpPr>
        <p:spPr>
          <a:xfrm>
            <a:off x="-30153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9857262D-9EC2-24AA-94E3-74496302CD53}"/>
              </a:ext>
            </a:extLst>
          </p:cNvPr>
          <p:cNvCxnSpPr>
            <a:cxnSpLocks/>
          </p:cNvCxnSpPr>
          <p:nvPr userDrawn="1"/>
        </p:nvCxnSpPr>
        <p:spPr>
          <a:xfrm>
            <a:off x="33823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線コネクタ 74">
            <a:extLst>
              <a:ext uri="{FF2B5EF4-FFF2-40B4-BE49-F238E27FC236}">
                <a16:creationId xmlns:a16="http://schemas.microsoft.com/office/drawing/2014/main" id="{D934A929-E020-5CC4-3EE0-B708314315BC}"/>
              </a:ext>
            </a:extLst>
          </p:cNvPr>
          <p:cNvCxnSpPr>
            <a:cxnSpLocks/>
          </p:cNvCxnSpPr>
          <p:nvPr userDrawn="1"/>
        </p:nvCxnSpPr>
        <p:spPr>
          <a:xfrm>
            <a:off x="97801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E76F26D5-0B09-C3E9-E8B9-81C394B23F6C}"/>
              </a:ext>
            </a:extLst>
          </p:cNvPr>
          <p:cNvCxnSpPr>
            <a:cxnSpLocks/>
          </p:cNvCxnSpPr>
          <p:nvPr userDrawn="1"/>
        </p:nvCxnSpPr>
        <p:spPr>
          <a:xfrm>
            <a:off x="161778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6DB73D4E-DFF2-F318-8075-FB9DC5DA33BF}"/>
              </a:ext>
            </a:extLst>
          </p:cNvPr>
          <p:cNvCxnSpPr>
            <a:cxnSpLocks/>
          </p:cNvCxnSpPr>
          <p:nvPr userDrawn="1"/>
        </p:nvCxnSpPr>
        <p:spPr>
          <a:xfrm>
            <a:off x="225756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8E1DFA4C-860F-9EAA-1825-BDF67E4A1F14}"/>
              </a:ext>
            </a:extLst>
          </p:cNvPr>
          <p:cNvCxnSpPr>
            <a:cxnSpLocks/>
          </p:cNvCxnSpPr>
          <p:nvPr userDrawn="1"/>
        </p:nvCxnSpPr>
        <p:spPr>
          <a:xfrm>
            <a:off x="289733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DA843817-6EEA-C5DC-C706-598D21D359E8}"/>
              </a:ext>
            </a:extLst>
          </p:cNvPr>
          <p:cNvCxnSpPr>
            <a:cxnSpLocks/>
          </p:cNvCxnSpPr>
          <p:nvPr userDrawn="1"/>
        </p:nvCxnSpPr>
        <p:spPr>
          <a:xfrm>
            <a:off x="353710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FBB701CA-DB92-F040-BC65-81CA47F1EC19}"/>
              </a:ext>
            </a:extLst>
          </p:cNvPr>
          <p:cNvCxnSpPr>
            <a:cxnSpLocks/>
          </p:cNvCxnSpPr>
          <p:nvPr userDrawn="1"/>
        </p:nvCxnSpPr>
        <p:spPr>
          <a:xfrm>
            <a:off x="417688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75C35449-C932-7DC5-B86D-8E3EB88B3B37}"/>
              </a:ext>
            </a:extLst>
          </p:cNvPr>
          <p:cNvCxnSpPr>
            <a:cxnSpLocks/>
          </p:cNvCxnSpPr>
          <p:nvPr userDrawn="1"/>
        </p:nvCxnSpPr>
        <p:spPr>
          <a:xfrm>
            <a:off x="481665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FC5B6BD9-F39C-D574-E412-9CFB36C40F54}"/>
              </a:ext>
            </a:extLst>
          </p:cNvPr>
          <p:cNvCxnSpPr>
            <a:cxnSpLocks/>
          </p:cNvCxnSpPr>
          <p:nvPr userDrawn="1"/>
        </p:nvCxnSpPr>
        <p:spPr>
          <a:xfrm>
            <a:off x="545643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11F6319F-9D48-58F4-13CC-1EC0647D274B}"/>
              </a:ext>
            </a:extLst>
          </p:cNvPr>
          <p:cNvCxnSpPr>
            <a:cxnSpLocks/>
          </p:cNvCxnSpPr>
          <p:nvPr userDrawn="1"/>
        </p:nvCxnSpPr>
        <p:spPr>
          <a:xfrm>
            <a:off x="609620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46C44A5D-68A9-A464-F742-E4BF16E8DF2D}"/>
              </a:ext>
            </a:extLst>
          </p:cNvPr>
          <p:cNvCxnSpPr>
            <a:cxnSpLocks/>
          </p:cNvCxnSpPr>
          <p:nvPr userDrawn="1"/>
        </p:nvCxnSpPr>
        <p:spPr>
          <a:xfrm>
            <a:off x="673597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27C7FFDC-EB62-FF78-4EFD-781A5AA53962}"/>
              </a:ext>
            </a:extLst>
          </p:cNvPr>
          <p:cNvCxnSpPr>
            <a:cxnSpLocks/>
          </p:cNvCxnSpPr>
          <p:nvPr userDrawn="1"/>
        </p:nvCxnSpPr>
        <p:spPr>
          <a:xfrm>
            <a:off x="737575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線コネクタ 85">
            <a:extLst>
              <a:ext uri="{FF2B5EF4-FFF2-40B4-BE49-F238E27FC236}">
                <a16:creationId xmlns:a16="http://schemas.microsoft.com/office/drawing/2014/main" id="{09DABFD8-508C-B107-B8A3-58240DC08E8F}"/>
              </a:ext>
            </a:extLst>
          </p:cNvPr>
          <p:cNvCxnSpPr>
            <a:cxnSpLocks/>
          </p:cNvCxnSpPr>
          <p:nvPr userDrawn="1"/>
        </p:nvCxnSpPr>
        <p:spPr>
          <a:xfrm>
            <a:off x="801552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8695B3CD-5F05-B3A6-A728-C6891CFAE225}"/>
              </a:ext>
            </a:extLst>
          </p:cNvPr>
          <p:cNvCxnSpPr>
            <a:cxnSpLocks/>
          </p:cNvCxnSpPr>
          <p:nvPr userDrawn="1"/>
        </p:nvCxnSpPr>
        <p:spPr>
          <a:xfrm>
            <a:off x="854867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49C55CBD-DB83-00B9-FA73-A3DD0FC6BB4B}"/>
              </a:ext>
            </a:extLst>
          </p:cNvPr>
          <p:cNvCxnSpPr>
            <a:cxnSpLocks/>
          </p:cNvCxnSpPr>
          <p:nvPr userDrawn="1"/>
        </p:nvCxnSpPr>
        <p:spPr>
          <a:xfrm>
            <a:off x="897518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15F7F818-2F34-B3C1-1880-6AA2EBAC36A0}"/>
              </a:ext>
            </a:extLst>
          </p:cNvPr>
          <p:cNvCxnSpPr>
            <a:cxnSpLocks/>
          </p:cNvCxnSpPr>
          <p:nvPr userDrawn="1"/>
        </p:nvCxnSpPr>
        <p:spPr>
          <a:xfrm>
            <a:off x="929507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線コネクタ 89">
            <a:extLst>
              <a:ext uri="{FF2B5EF4-FFF2-40B4-BE49-F238E27FC236}">
                <a16:creationId xmlns:a16="http://schemas.microsoft.com/office/drawing/2014/main" id="{BAFC979D-03AD-FE3A-9E26-7C2F53F6D99B}"/>
              </a:ext>
            </a:extLst>
          </p:cNvPr>
          <p:cNvCxnSpPr>
            <a:cxnSpLocks/>
          </p:cNvCxnSpPr>
          <p:nvPr userDrawn="1"/>
        </p:nvCxnSpPr>
        <p:spPr>
          <a:xfrm>
            <a:off x="-136782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D3DB8473-62C7-3F85-EDEE-5CA376CFFFD9}"/>
              </a:ext>
            </a:extLst>
          </p:cNvPr>
          <p:cNvCxnSpPr>
            <a:cxnSpLocks/>
          </p:cNvCxnSpPr>
          <p:nvPr userDrawn="1"/>
        </p:nvCxnSpPr>
        <p:spPr>
          <a:xfrm>
            <a:off x="-83468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線コネクタ 91">
            <a:extLst>
              <a:ext uri="{FF2B5EF4-FFF2-40B4-BE49-F238E27FC236}">
                <a16:creationId xmlns:a16="http://schemas.microsoft.com/office/drawing/2014/main" id="{3A5B7D42-2DB7-C850-4AA7-DA9846966D8E}"/>
              </a:ext>
            </a:extLst>
          </p:cNvPr>
          <p:cNvCxnSpPr>
            <a:cxnSpLocks/>
          </p:cNvCxnSpPr>
          <p:nvPr userDrawn="1"/>
        </p:nvCxnSpPr>
        <p:spPr>
          <a:xfrm>
            <a:off x="-19490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線コネクタ 92">
            <a:extLst>
              <a:ext uri="{FF2B5EF4-FFF2-40B4-BE49-F238E27FC236}">
                <a16:creationId xmlns:a16="http://schemas.microsoft.com/office/drawing/2014/main" id="{4A775D93-C8FD-EA95-E74C-9543F5344942}"/>
              </a:ext>
            </a:extLst>
          </p:cNvPr>
          <p:cNvCxnSpPr>
            <a:cxnSpLocks/>
          </p:cNvCxnSpPr>
          <p:nvPr userDrawn="1"/>
        </p:nvCxnSpPr>
        <p:spPr>
          <a:xfrm>
            <a:off x="44486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3DF10604-ECDC-13D9-DC8A-8E318E073F79}"/>
              </a:ext>
            </a:extLst>
          </p:cNvPr>
          <p:cNvCxnSpPr>
            <a:cxnSpLocks/>
          </p:cNvCxnSpPr>
          <p:nvPr userDrawn="1"/>
        </p:nvCxnSpPr>
        <p:spPr>
          <a:xfrm>
            <a:off x="108464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D7E4B4AF-8DA7-B80C-61B9-DAD609957998}"/>
              </a:ext>
            </a:extLst>
          </p:cNvPr>
          <p:cNvCxnSpPr>
            <a:cxnSpLocks/>
          </p:cNvCxnSpPr>
          <p:nvPr userDrawn="1"/>
        </p:nvCxnSpPr>
        <p:spPr>
          <a:xfrm>
            <a:off x="172441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線コネクタ 95">
            <a:extLst>
              <a:ext uri="{FF2B5EF4-FFF2-40B4-BE49-F238E27FC236}">
                <a16:creationId xmlns:a16="http://schemas.microsoft.com/office/drawing/2014/main" id="{C5F8F4DC-4305-426A-66A4-9D31B27D1604}"/>
              </a:ext>
            </a:extLst>
          </p:cNvPr>
          <p:cNvCxnSpPr>
            <a:cxnSpLocks/>
          </p:cNvCxnSpPr>
          <p:nvPr userDrawn="1"/>
        </p:nvCxnSpPr>
        <p:spPr>
          <a:xfrm>
            <a:off x="236419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線コネクタ 96">
            <a:extLst>
              <a:ext uri="{FF2B5EF4-FFF2-40B4-BE49-F238E27FC236}">
                <a16:creationId xmlns:a16="http://schemas.microsoft.com/office/drawing/2014/main" id="{6D609AB4-DCB3-D032-F8D4-E15242DAC40E}"/>
              </a:ext>
            </a:extLst>
          </p:cNvPr>
          <p:cNvCxnSpPr>
            <a:cxnSpLocks/>
          </p:cNvCxnSpPr>
          <p:nvPr userDrawn="1"/>
        </p:nvCxnSpPr>
        <p:spPr>
          <a:xfrm>
            <a:off x="300396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線コネクタ 97">
            <a:extLst>
              <a:ext uri="{FF2B5EF4-FFF2-40B4-BE49-F238E27FC236}">
                <a16:creationId xmlns:a16="http://schemas.microsoft.com/office/drawing/2014/main" id="{F28D5753-310A-5AD6-6445-C17204D4D12E}"/>
              </a:ext>
            </a:extLst>
          </p:cNvPr>
          <p:cNvCxnSpPr>
            <a:cxnSpLocks/>
          </p:cNvCxnSpPr>
          <p:nvPr userDrawn="1"/>
        </p:nvCxnSpPr>
        <p:spPr>
          <a:xfrm>
            <a:off x="364373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D5FD04CA-C0D8-0E83-B02F-BFAB245E51D9}"/>
              </a:ext>
            </a:extLst>
          </p:cNvPr>
          <p:cNvCxnSpPr>
            <a:cxnSpLocks/>
          </p:cNvCxnSpPr>
          <p:nvPr userDrawn="1"/>
        </p:nvCxnSpPr>
        <p:spPr>
          <a:xfrm>
            <a:off x="428351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FF322105-C882-0557-508A-477B15D57560}"/>
              </a:ext>
            </a:extLst>
          </p:cNvPr>
          <p:cNvCxnSpPr>
            <a:cxnSpLocks/>
          </p:cNvCxnSpPr>
          <p:nvPr userDrawn="1"/>
        </p:nvCxnSpPr>
        <p:spPr>
          <a:xfrm>
            <a:off x="492328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D86554B0-DA4A-3DC4-8A0A-F9D15EF5F40B}"/>
              </a:ext>
            </a:extLst>
          </p:cNvPr>
          <p:cNvCxnSpPr>
            <a:cxnSpLocks/>
          </p:cNvCxnSpPr>
          <p:nvPr userDrawn="1"/>
        </p:nvCxnSpPr>
        <p:spPr>
          <a:xfrm>
            <a:off x="556306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2367DA44-724F-E4FA-A3E3-F9D495C0EDBB}"/>
              </a:ext>
            </a:extLst>
          </p:cNvPr>
          <p:cNvCxnSpPr>
            <a:cxnSpLocks/>
          </p:cNvCxnSpPr>
          <p:nvPr userDrawn="1"/>
        </p:nvCxnSpPr>
        <p:spPr>
          <a:xfrm>
            <a:off x="620283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a:extLst>
              <a:ext uri="{FF2B5EF4-FFF2-40B4-BE49-F238E27FC236}">
                <a16:creationId xmlns:a16="http://schemas.microsoft.com/office/drawing/2014/main" id="{3773A7E6-BFD1-B003-43AC-C9CD0E8B3CE7}"/>
              </a:ext>
            </a:extLst>
          </p:cNvPr>
          <p:cNvCxnSpPr>
            <a:cxnSpLocks/>
          </p:cNvCxnSpPr>
          <p:nvPr userDrawn="1"/>
        </p:nvCxnSpPr>
        <p:spPr>
          <a:xfrm>
            <a:off x="684260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EED254A6-C303-D8EC-EF17-0354283EAB5E}"/>
              </a:ext>
            </a:extLst>
          </p:cNvPr>
          <p:cNvCxnSpPr>
            <a:cxnSpLocks/>
          </p:cNvCxnSpPr>
          <p:nvPr userDrawn="1"/>
        </p:nvCxnSpPr>
        <p:spPr>
          <a:xfrm>
            <a:off x="748238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a:extLst>
              <a:ext uri="{FF2B5EF4-FFF2-40B4-BE49-F238E27FC236}">
                <a16:creationId xmlns:a16="http://schemas.microsoft.com/office/drawing/2014/main" id="{3AD29599-E6BA-2C18-77FC-542C4EA8E231}"/>
              </a:ext>
            </a:extLst>
          </p:cNvPr>
          <p:cNvCxnSpPr>
            <a:cxnSpLocks/>
          </p:cNvCxnSpPr>
          <p:nvPr userDrawn="1"/>
        </p:nvCxnSpPr>
        <p:spPr>
          <a:xfrm>
            <a:off x="812215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a:extLst>
              <a:ext uri="{FF2B5EF4-FFF2-40B4-BE49-F238E27FC236}">
                <a16:creationId xmlns:a16="http://schemas.microsoft.com/office/drawing/2014/main" id="{79FD65F7-E319-490D-7332-E5B2E95F1FE2}"/>
              </a:ext>
            </a:extLst>
          </p:cNvPr>
          <p:cNvCxnSpPr>
            <a:cxnSpLocks/>
          </p:cNvCxnSpPr>
          <p:nvPr userDrawn="1"/>
        </p:nvCxnSpPr>
        <p:spPr>
          <a:xfrm>
            <a:off x="865530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a:extLst>
              <a:ext uri="{FF2B5EF4-FFF2-40B4-BE49-F238E27FC236}">
                <a16:creationId xmlns:a16="http://schemas.microsoft.com/office/drawing/2014/main" id="{818783B0-793C-1131-C52F-5C6B0507D113}"/>
              </a:ext>
            </a:extLst>
          </p:cNvPr>
          <p:cNvCxnSpPr>
            <a:cxnSpLocks/>
          </p:cNvCxnSpPr>
          <p:nvPr userDrawn="1"/>
        </p:nvCxnSpPr>
        <p:spPr>
          <a:xfrm>
            <a:off x="908181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a:extLst>
              <a:ext uri="{FF2B5EF4-FFF2-40B4-BE49-F238E27FC236}">
                <a16:creationId xmlns:a16="http://schemas.microsoft.com/office/drawing/2014/main" id="{E12B93AF-A39A-9EBE-DADD-4F4173772331}"/>
              </a:ext>
            </a:extLst>
          </p:cNvPr>
          <p:cNvCxnSpPr>
            <a:cxnSpLocks/>
          </p:cNvCxnSpPr>
          <p:nvPr userDrawn="1"/>
        </p:nvCxnSpPr>
        <p:spPr>
          <a:xfrm>
            <a:off x="940170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a:extLst>
              <a:ext uri="{FF2B5EF4-FFF2-40B4-BE49-F238E27FC236}">
                <a16:creationId xmlns:a16="http://schemas.microsoft.com/office/drawing/2014/main" id="{DF426343-0B21-ADED-EB9A-6A24DAAB9CCF}"/>
              </a:ext>
            </a:extLst>
          </p:cNvPr>
          <p:cNvCxnSpPr>
            <a:cxnSpLocks/>
          </p:cNvCxnSpPr>
          <p:nvPr userDrawn="1"/>
        </p:nvCxnSpPr>
        <p:spPr>
          <a:xfrm>
            <a:off x="961496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E73BC957-7F2B-C55C-AF35-0B837A05B489}"/>
              </a:ext>
            </a:extLst>
          </p:cNvPr>
          <p:cNvCxnSpPr>
            <a:cxnSpLocks/>
          </p:cNvCxnSpPr>
          <p:nvPr userDrawn="1"/>
        </p:nvCxnSpPr>
        <p:spPr>
          <a:xfrm>
            <a:off x="-72805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a:extLst>
              <a:ext uri="{FF2B5EF4-FFF2-40B4-BE49-F238E27FC236}">
                <a16:creationId xmlns:a16="http://schemas.microsoft.com/office/drawing/2014/main" id="{9A9CFC15-98DB-83D9-55DC-96F65D7718D4}"/>
              </a:ext>
            </a:extLst>
          </p:cNvPr>
          <p:cNvCxnSpPr>
            <a:cxnSpLocks/>
          </p:cNvCxnSpPr>
          <p:nvPr userDrawn="1"/>
        </p:nvCxnSpPr>
        <p:spPr>
          <a:xfrm>
            <a:off x="-8827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直線コネクタ 111">
            <a:extLst>
              <a:ext uri="{FF2B5EF4-FFF2-40B4-BE49-F238E27FC236}">
                <a16:creationId xmlns:a16="http://schemas.microsoft.com/office/drawing/2014/main" id="{5978CE64-211A-2D81-AE35-AE9FFC0FBF7C}"/>
              </a:ext>
            </a:extLst>
          </p:cNvPr>
          <p:cNvCxnSpPr>
            <a:cxnSpLocks/>
          </p:cNvCxnSpPr>
          <p:nvPr userDrawn="1"/>
        </p:nvCxnSpPr>
        <p:spPr>
          <a:xfrm>
            <a:off x="55149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直線コネクタ 112">
            <a:extLst>
              <a:ext uri="{FF2B5EF4-FFF2-40B4-BE49-F238E27FC236}">
                <a16:creationId xmlns:a16="http://schemas.microsoft.com/office/drawing/2014/main" id="{4E227F2B-8A17-3DC5-815D-CC3946F3AE16}"/>
              </a:ext>
            </a:extLst>
          </p:cNvPr>
          <p:cNvCxnSpPr>
            <a:cxnSpLocks/>
          </p:cNvCxnSpPr>
          <p:nvPr userDrawn="1"/>
        </p:nvCxnSpPr>
        <p:spPr>
          <a:xfrm>
            <a:off x="119127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4" name="直線コネクタ 113">
            <a:extLst>
              <a:ext uri="{FF2B5EF4-FFF2-40B4-BE49-F238E27FC236}">
                <a16:creationId xmlns:a16="http://schemas.microsoft.com/office/drawing/2014/main" id="{33D15332-E9FE-0653-97A3-136231444EEB}"/>
              </a:ext>
            </a:extLst>
          </p:cNvPr>
          <p:cNvCxnSpPr>
            <a:cxnSpLocks/>
          </p:cNvCxnSpPr>
          <p:nvPr userDrawn="1"/>
        </p:nvCxnSpPr>
        <p:spPr>
          <a:xfrm>
            <a:off x="183104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5" name="直線コネクタ 114">
            <a:extLst>
              <a:ext uri="{FF2B5EF4-FFF2-40B4-BE49-F238E27FC236}">
                <a16:creationId xmlns:a16="http://schemas.microsoft.com/office/drawing/2014/main" id="{191514C5-851D-8011-104D-CD9E855BBA9F}"/>
              </a:ext>
            </a:extLst>
          </p:cNvPr>
          <p:cNvCxnSpPr>
            <a:cxnSpLocks/>
          </p:cNvCxnSpPr>
          <p:nvPr userDrawn="1"/>
        </p:nvCxnSpPr>
        <p:spPr>
          <a:xfrm>
            <a:off x="247081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直線コネクタ 115">
            <a:extLst>
              <a:ext uri="{FF2B5EF4-FFF2-40B4-BE49-F238E27FC236}">
                <a16:creationId xmlns:a16="http://schemas.microsoft.com/office/drawing/2014/main" id="{457FFD5F-BAA4-6DE8-3086-BFDECEC7BDA6}"/>
              </a:ext>
            </a:extLst>
          </p:cNvPr>
          <p:cNvCxnSpPr>
            <a:cxnSpLocks/>
          </p:cNvCxnSpPr>
          <p:nvPr userDrawn="1"/>
        </p:nvCxnSpPr>
        <p:spPr>
          <a:xfrm>
            <a:off x="311059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a:extLst>
              <a:ext uri="{FF2B5EF4-FFF2-40B4-BE49-F238E27FC236}">
                <a16:creationId xmlns:a16="http://schemas.microsoft.com/office/drawing/2014/main" id="{CD7F5DCB-959F-90D8-6AFE-4D63D7D8D512}"/>
              </a:ext>
            </a:extLst>
          </p:cNvPr>
          <p:cNvCxnSpPr>
            <a:cxnSpLocks/>
          </p:cNvCxnSpPr>
          <p:nvPr userDrawn="1"/>
        </p:nvCxnSpPr>
        <p:spPr>
          <a:xfrm>
            <a:off x="375036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a:extLst>
              <a:ext uri="{FF2B5EF4-FFF2-40B4-BE49-F238E27FC236}">
                <a16:creationId xmlns:a16="http://schemas.microsoft.com/office/drawing/2014/main" id="{F5A4E38B-BB96-ECA9-ABE4-08A412E4C7B6}"/>
              </a:ext>
            </a:extLst>
          </p:cNvPr>
          <p:cNvCxnSpPr>
            <a:cxnSpLocks/>
          </p:cNvCxnSpPr>
          <p:nvPr userDrawn="1"/>
        </p:nvCxnSpPr>
        <p:spPr>
          <a:xfrm>
            <a:off x="439014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a:extLst>
              <a:ext uri="{FF2B5EF4-FFF2-40B4-BE49-F238E27FC236}">
                <a16:creationId xmlns:a16="http://schemas.microsoft.com/office/drawing/2014/main" id="{043A3DB2-5341-29CD-A192-5775327D819C}"/>
              </a:ext>
            </a:extLst>
          </p:cNvPr>
          <p:cNvCxnSpPr>
            <a:cxnSpLocks/>
          </p:cNvCxnSpPr>
          <p:nvPr userDrawn="1"/>
        </p:nvCxnSpPr>
        <p:spPr>
          <a:xfrm>
            <a:off x="502991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a:extLst>
              <a:ext uri="{FF2B5EF4-FFF2-40B4-BE49-F238E27FC236}">
                <a16:creationId xmlns:a16="http://schemas.microsoft.com/office/drawing/2014/main" id="{74409F4F-F1F2-9714-1824-BE8F50E3F3DD}"/>
              </a:ext>
            </a:extLst>
          </p:cNvPr>
          <p:cNvCxnSpPr>
            <a:cxnSpLocks/>
          </p:cNvCxnSpPr>
          <p:nvPr userDrawn="1"/>
        </p:nvCxnSpPr>
        <p:spPr>
          <a:xfrm>
            <a:off x="566968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a:extLst>
              <a:ext uri="{FF2B5EF4-FFF2-40B4-BE49-F238E27FC236}">
                <a16:creationId xmlns:a16="http://schemas.microsoft.com/office/drawing/2014/main" id="{3331A968-DCF5-1F2F-9899-520B112BCA22}"/>
              </a:ext>
            </a:extLst>
          </p:cNvPr>
          <p:cNvCxnSpPr>
            <a:cxnSpLocks/>
          </p:cNvCxnSpPr>
          <p:nvPr userDrawn="1"/>
        </p:nvCxnSpPr>
        <p:spPr>
          <a:xfrm>
            <a:off x="630946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a:extLst>
              <a:ext uri="{FF2B5EF4-FFF2-40B4-BE49-F238E27FC236}">
                <a16:creationId xmlns:a16="http://schemas.microsoft.com/office/drawing/2014/main" id="{1099D271-A1EF-6790-F3DF-DA6C67664AFE}"/>
              </a:ext>
            </a:extLst>
          </p:cNvPr>
          <p:cNvCxnSpPr>
            <a:cxnSpLocks/>
          </p:cNvCxnSpPr>
          <p:nvPr userDrawn="1"/>
        </p:nvCxnSpPr>
        <p:spPr>
          <a:xfrm>
            <a:off x="694923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a:extLst>
              <a:ext uri="{FF2B5EF4-FFF2-40B4-BE49-F238E27FC236}">
                <a16:creationId xmlns:a16="http://schemas.microsoft.com/office/drawing/2014/main" id="{5050E0A1-26C2-0EC9-A77D-B569B0258C11}"/>
              </a:ext>
            </a:extLst>
          </p:cNvPr>
          <p:cNvCxnSpPr>
            <a:cxnSpLocks/>
          </p:cNvCxnSpPr>
          <p:nvPr userDrawn="1"/>
        </p:nvCxnSpPr>
        <p:spPr>
          <a:xfrm>
            <a:off x="758901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a:extLst>
              <a:ext uri="{FF2B5EF4-FFF2-40B4-BE49-F238E27FC236}">
                <a16:creationId xmlns:a16="http://schemas.microsoft.com/office/drawing/2014/main" id="{00044F84-A381-8FC7-1EC3-39A1A99CBDBB}"/>
              </a:ext>
            </a:extLst>
          </p:cNvPr>
          <p:cNvCxnSpPr>
            <a:cxnSpLocks/>
          </p:cNvCxnSpPr>
          <p:nvPr userDrawn="1"/>
        </p:nvCxnSpPr>
        <p:spPr>
          <a:xfrm>
            <a:off x="822878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a:extLst>
              <a:ext uri="{FF2B5EF4-FFF2-40B4-BE49-F238E27FC236}">
                <a16:creationId xmlns:a16="http://schemas.microsoft.com/office/drawing/2014/main" id="{0DDA2E74-C6C7-BACE-962E-7D145AB29DD2}"/>
              </a:ext>
            </a:extLst>
          </p:cNvPr>
          <p:cNvCxnSpPr>
            <a:cxnSpLocks/>
          </p:cNvCxnSpPr>
          <p:nvPr userDrawn="1"/>
        </p:nvCxnSpPr>
        <p:spPr>
          <a:xfrm>
            <a:off x="876193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a:extLst>
              <a:ext uri="{FF2B5EF4-FFF2-40B4-BE49-F238E27FC236}">
                <a16:creationId xmlns:a16="http://schemas.microsoft.com/office/drawing/2014/main" id="{7B52FF54-1CD9-F94F-40E2-C30A80BA2CEA}"/>
              </a:ext>
            </a:extLst>
          </p:cNvPr>
          <p:cNvCxnSpPr>
            <a:cxnSpLocks/>
          </p:cNvCxnSpPr>
          <p:nvPr userDrawn="1"/>
        </p:nvCxnSpPr>
        <p:spPr>
          <a:xfrm>
            <a:off x="918844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a:extLst>
              <a:ext uri="{FF2B5EF4-FFF2-40B4-BE49-F238E27FC236}">
                <a16:creationId xmlns:a16="http://schemas.microsoft.com/office/drawing/2014/main" id="{67B1B0A1-BE13-D38B-50E5-14644D8D9413}"/>
              </a:ext>
            </a:extLst>
          </p:cNvPr>
          <p:cNvCxnSpPr>
            <a:cxnSpLocks/>
          </p:cNvCxnSpPr>
          <p:nvPr userDrawn="1"/>
        </p:nvCxnSpPr>
        <p:spPr>
          <a:xfrm>
            <a:off x="950833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a:extLst>
              <a:ext uri="{FF2B5EF4-FFF2-40B4-BE49-F238E27FC236}">
                <a16:creationId xmlns:a16="http://schemas.microsoft.com/office/drawing/2014/main" id="{97CB2983-DB1E-739B-235D-575A3CB9A45B}"/>
              </a:ext>
            </a:extLst>
          </p:cNvPr>
          <p:cNvCxnSpPr>
            <a:cxnSpLocks/>
          </p:cNvCxnSpPr>
          <p:nvPr userDrawn="1"/>
        </p:nvCxnSpPr>
        <p:spPr>
          <a:xfrm>
            <a:off x="972159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直線コネクタ 128">
            <a:extLst>
              <a:ext uri="{FF2B5EF4-FFF2-40B4-BE49-F238E27FC236}">
                <a16:creationId xmlns:a16="http://schemas.microsoft.com/office/drawing/2014/main" id="{99DD08B3-7140-192C-397B-DF0C81687C17}"/>
              </a:ext>
            </a:extLst>
          </p:cNvPr>
          <p:cNvCxnSpPr>
            <a:cxnSpLocks/>
          </p:cNvCxnSpPr>
          <p:nvPr userDrawn="1"/>
        </p:nvCxnSpPr>
        <p:spPr>
          <a:xfrm>
            <a:off x="982823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0" name="四角形: 角を丸くする 129">
            <a:extLst>
              <a:ext uri="{FF2B5EF4-FFF2-40B4-BE49-F238E27FC236}">
                <a16:creationId xmlns:a16="http://schemas.microsoft.com/office/drawing/2014/main" id="{A223AE6B-05F8-028D-C869-C80B8275EDF2}"/>
              </a:ext>
            </a:extLst>
          </p:cNvPr>
          <p:cNvSpPr/>
          <p:nvPr userDrawn="1"/>
        </p:nvSpPr>
        <p:spPr>
          <a:xfrm>
            <a:off x="132986" y="1020614"/>
            <a:ext cx="9648654" cy="5698780"/>
          </a:xfrm>
          <a:prstGeom prst="roundRect">
            <a:avLst>
              <a:gd name="adj" fmla="val 4167"/>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Slide Number Placeholder 5"/>
          <p:cNvSpPr>
            <a:spLocks noGrp="1"/>
          </p:cNvSpPr>
          <p:nvPr>
            <p:ph type="sldNum" sz="quarter" idx="12"/>
          </p:nvPr>
        </p:nvSpPr>
        <p:spPr>
          <a:xfrm>
            <a:off x="7718014" y="6536832"/>
            <a:ext cx="2228850" cy="365125"/>
          </a:xfrm>
        </p:spPr>
        <p:txBody>
          <a:bodyPr/>
          <a:lstStyle>
            <a:lvl1pPr>
              <a:defRPr sz="1400">
                <a:solidFill>
                  <a:schemeClr val="tx1"/>
                </a:solidFill>
              </a:defRPr>
            </a:lvl1pPr>
          </a:lstStyle>
          <a:p>
            <a:fld id="{6759AC53-047D-46E1-AE85-74826E2C25F6}" type="slidenum">
              <a:rPr kumimoji="1" lang="ja-JP" altLang="en-US" smtClean="0"/>
              <a:pPr/>
              <a:t>‹#›</a:t>
            </a:fld>
            <a:endParaRPr kumimoji="1" lang="ja-JP" altLang="en-US"/>
          </a:p>
        </p:txBody>
      </p:sp>
    </p:spTree>
    <p:extLst>
      <p:ext uri="{BB962C8B-B14F-4D97-AF65-F5344CB8AC3E}">
        <p14:creationId xmlns:p14="http://schemas.microsoft.com/office/powerpoint/2010/main" val="593143887"/>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36BBE4F-E460-4F3D-80C5-0A298ABFC15B}" type="datetime1">
              <a:rPr kumimoji="1" lang="en-US" altLang="ja-JP" smtClean="0"/>
              <a:t>7/2/2025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98520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cxnSp>
        <p:nvCxnSpPr>
          <p:cNvPr id="8" name="直線コネクタ 7">
            <a:extLst>
              <a:ext uri="{FF2B5EF4-FFF2-40B4-BE49-F238E27FC236}">
                <a16:creationId xmlns:a16="http://schemas.microsoft.com/office/drawing/2014/main" id="{E39B98B8-B55B-6416-2281-BE1D8C6CF2BD}"/>
              </a:ext>
            </a:extLst>
          </p:cNvPr>
          <p:cNvCxnSpPr>
            <a:cxnSpLocks/>
          </p:cNvCxnSpPr>
          <p:nvPr userDrawn="1"/>
        </p:nvCxnSpPr>
        <p:spPr>
          <a:xfrm>
            <a:off x="231610" y="817038"/>
            <a:ext cx="9525000" cy="0"/>
          </a:xfrm>
          <a:prstGeom prst="line">
            <a:avLst/>
          </a:prstGeom>
          <a:ln w="381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B4BE4DD7-1C11-8C1F-BAD7-6D0ED51A4FB2}"/>
              </a:ext>
            </a:extLst>
          </p:cNvPr>
          <p:cNvSpPr txBox="1"/>
          <p:nvPr userDrawn="1"/>
        </p:nvSpPr>
        <p:spPr>
          <a:xfrm>
            <a:off x="192720" y="91702"/>
            <a:ext cx="9887648" cy="646331"/>
          </a:xfrm>
          <a:prstGeom prst="rect">
            <a:avLst/>
          </a:prstGeom>
          <a:noFill/>
        </p:spPr>
        <p:txBody>
          <a:bodyPr wrap="square" rtlCol="0">
            <a:spAutoFit/>
          </a:bodyPr>
          <a:lstStyle/>
          <a:p>
            <a:r>
              <a:rPr kumimoji="1" lang="ja-JP" altLang="en-US" sz="3600"/>
              <a:t>タイトル</a:t>
            </a:r>
          </a:p>
        </p:txBody>
      </p:sp>
    </p:spTree>
    <p:extLst>
      <p:ext uri="{BB962C8B-B14F-4D97-AF65-F5344CB8AC3E}">
        <p14:creationId xmlns:p14="http://schemas.microsoft.com/office/powerpoint/2010/main" val="702844101"/>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5D0D609A-5B02-48F9-AF00-1302E6047AC3}" type="datetime1">
              <a:rPr kumimoji="1" lang="en-US" altLang="ja-JP" smtClean="0"/>
              <a:t>7/2/2025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15316739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7D7563B0-4DBC-4F1B-9ACA-B73667CB5CA0}" type="datetime1">
              <a:rPr kumimoji="1" lang="en-US" altLang="ja-JP" smtClean="0"/>
              <a:t>7/2/2025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609796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B0583-9055-4B48-8463-3E5726CF840A}" type="datetime1">
              <a:rPr kumimoji="1" lang="en-US" altLang="ja-JP" smtClean="0"/>
              <a:t>7/2/2025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16768856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0EAE72A-D566-43DD-98FB-28761A8AFCAA}" type="datetime1">
              <a:rPr kumimoji="1" lang="en-US" altLang="ja-JP" smtClean="0"/>
              <a:t>7/2/2025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924761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496357C-AD3D-4C9D-94F0-E891C999237D}" type="datetime1">
              <a:rPr kumimoji="1" lang="en-US" altLang="ja-JP" smtClean="0"/>
              <a:t>7/2/2025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973441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21CED2D-DD4A-41C3-8018-3CC5A617C5D7}" type="datetime1">
              <a:rPr kumimoji="1" lang="en-US" altLang="ja-JP" smtClean="0"/>
              <a:t>7/2/2025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42017399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21EC393-8006-4C0E-8B39-731B0B0FB608}" type="datetime1">
              <a:rPr kumimoji="1" lang="en-US" altLang="ja-JP" smtClean="0"/>
              <a:t>7/2/2025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409226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AB7A0EF4-BE6C-4FFE-A6EE-68786061CE7F}" type="datetime1">
              <a:rPr kumimoji="1" lang="ja-JP" altLang="en-US" smtClean="0"/>
              <a:t>2025/7/2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877174043"/>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91712DF4-4ADF-A9CF-77CA-1E32D473D1DB}"/>
              </a:ext>
            </a:extLst>
          </p:cNvPr>
          <p:cNvCxnSpPr>
            <a:cxnSpLocks/>
          </p:cNvCxnSpPr>
          <p:nvPr userDrawn="1"/>
        </p:nvCxnSpPr>
        <p:spPr>
          <a:xfrm>
            <a:off x="231610" y="817038"/>
            <a:ext cx="9525000" cy="0"/>
          </a:xfrm>
          <a:prstGeom prst="line">
            <a:avLst/>
          </a:prstGeom>
          <a:ln w="381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62C920B6-EC3D-EE84-47BE-714D6087D574}"/>
              </a:ext>
            </a:extLst>
          </p:cNvPr>
          <p:cNvSpPr/>
          <p:nvPr userDrawn="1"/>
        </p:nvSpPr>
        <p:spPr>
          <a:xfrm>
            <a:off x="0" y="939452"/>
            <a:ext cx="9906000" cy="591854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B46B6BE8-3F36-B340-858A-A9E4DB8729DB}"/>
              </a:ext>
            </a:extLst>
          </p:cNvPr>
          <p:cNvCxnSpPr>
            <a:cxnSpLocks/>
          </p:cNvCxnSpPr>
          <p:nvPr userDrawn="1"/>
        </p:nvCxnSpPr>
        <p:spPr>
          <a:xfrm>
            <a:off x="-286063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E849CA72-09C7-9DE5-E578-C33E6CF4B6CD}"/>
              </a:ext>
            </a:extLst>
          </p:cNvPr>
          <p:cNvCxnSpPr>
            <a:cxnSpLocks/>
          </p:cNvCxnSpPr>
          <p:nvPr userDrawn="1"/>
        </p:nvCxnSpPr>
        <p:spPr>
          <a:xfrm>
            <a:off x="-275400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F5CCFE74-7F3B-DDF1-5615-BC516F1205F6}"/>
              </a:ext>
            </a:extLst>
          </p:cNvPr>
          <p:cNvCxnSpPr>
            <a:cxnSpLocks/>
          </p:cNvCxnSpPr>
          <p:nvPr userDrawn="1"/>
        </p:nvCxnSpPr>
        <p:spPr>
          <a:xfrm>
            <a:off x="-254074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D13A2B19-AFA6-B972-4E20-FE244D2EB4B2}"/>
              </a:ext>
            </a:extLst>
          </p:cNvPr>
          <p:cNvCxnSpPr>
            <a:cxnSpLocks/>
          </p:cNvCxnSpPr>
          <p:nvPr userDrawn="1"/>
        </p:nvCxnSpPr>
        <p:spPr>
          <a:xfrm>
            <a:off x="-222085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31DE6A89-5C57-230F-DC46-934DA324BA53}"/>
              </a:ext>
            </a:extLst>
          </p:cNvPr>
          <p:cNvCxnSpPr>
            <a:cxnSpLocks/>
          </p:cNvCxnSpPr>
          <p:nvPr userDrawn="1"/>
        </p:nvCxnSpPr>
        <p:spPr>
          <a:xfrm>
            <a:off x="-179434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42F4BB19-8C92-02DE-E3D8-2A16363160D2}"/>
              </a:ext>
            </a:extLst>
          </p:cNvPr>
          <p:cNvCxnSpPr>
            <a:cxnSpLocks/>
          </p:cNvCxnSpPr>
          <p:nvPr userDrawn="1"/>
        </p:nvCxnSpPr>
        <p:spPr>
          <a:xfrm>
            <a:off x="-126119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0A29A2FC-1C9B-E9C6-E461-75265CC14E4B}"/>
              </a:ext>
            </a:extLst>
          </p:cNvPr>
          <p:cNvCxnSpPr>
            <a:cxnSpLocks/>
          </p:cNvCxnSpPr>
          <p:nvPr userDrawn="1"/>
        </p:nvCxnSpPr>
        <p:spPr>
          <a:xfrm>
            <a:off x="-62142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0F84BF85-BA02-09F2-C400-E8E315A6FA23}"/>
              </a:ext>
            </a:extLst>
          </p:cNvPr>
          <p:cNvCxnSpPr>
            <a:cxnSpLocks/>
          </p:cNvCxnSpPr>
          <p:nvPr userDrawn="1"/>
        </p:nvCxnSpPr>
        <p:spPr>
          <a:xfrm>
            <a:off x="1835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88B57088-1D69-CB07-4613-90B70A4BECB0}"/>
              </a:ext>
            </a:extLst>
          </p:cNvPr>
          <p:cNvCxnSpPr>
            <a:cxnSpLocks/>
          </p:cNvCxnSpPr>
          <p:nvPr userDrawn="1"/>
        </p:nvCxnSpPr>
        <p:spPr>
          <a:xfrm>
            <a:off x="65812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BDAFEA20-EF68-076F-D3E8-9AE20DF00D4D}"/>
              </a:ext>
            </a:extLst>
          </p:cNvPr>
          <p:cNvCxnSpPr>
            <a:cxnSpLocks/>
          </p:cNvCxnSpPr>
          <p:nvPr userDrawn="1"/>
        </p:nvCxnSpPr>
        <p:spPr>
          <a:xfrm>
            <a:off x="129790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DF81E103-748B-1A58-7669-2A75ACEBCEC3}"/>
              </a:ext>
            </a:extLst>
          </p:cNvPr>
          <p:cNvCxnSpPr>
            <a:cxnSpLocks/>
          </p:cNvCxnSpPr>
          <p:nvPr userDrawn="1"/>
        </p:nvCxnSpPr>
        <p:spPr>
          <a:xfrm>
            <a:off x="193767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864E6F2A-3475-41E6-2CD5-1AB3DC6DC07F}"/>
              </a:ext>
            </a:extLst>
          </p:cNvPr>
          <p:cNvCxnSpPr>
            <a:cxnSpLocks/>
          </p:cNvCxnSpPr>
          <p:nvPr userDrawn="1"/>
        </p:nvCxnSpPr>
        <p:spPr>
          <a:xfrm>
            <a:off x="257744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B6707D9B-272E-F126-1FD3-90C6F15CB724}"/>
              </a:ext>
            </a:extLst>
          </p:cNvPr>
          <p:cNvCxnSpPr>
            <a:cxnSpLocks/>
          </p:cNvCxnSpPr>
          <p:nvPr userDrawn="1"/>
        </p:nvCxnSpPr>
        <p:spPr>
          <a:xfrm>
            <a:off x="321722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8095D672-094D-F670-E528-62C588525872}"/>
              </a:ext>
            </a:extLst>
          </p:cNvPr>
          <p:cNvCxnSpPr>
            <a:cxnSpLocks/>
          </p:cNvCxnSpPr>
          <p:nvPr userDrawn="1"/>
        </p:nvCxnSpPr>
        <p:spPr>
          <a:xfrm>
            <a:off x="385699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BE7DB4CC-8826-89C0-8885-3F90C55D9651}"/>
              </a:ext>
            </a:extLst>
          </p:cNvPr>
          <p:cNvCxnSpPr>
            <a:cxnSpLocks/>
          </p:cNvCxnSpPr>
          <p:nvPr userDrawn="1"/>
        </p:nvCxnSpPr>
        <p:spPr>
          <a:xfrm>
            <a:off x="449677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C94BCD12-5AC5-E1CE-FB0A-F46600D04022}"/>
              </a:ext>
            </a:extLst>
          </p:cNvPr>
          <p:cNvCxnSpPr>
            <a:cxnSpLocks/>
          </p:cNvCxnSpPr>
          <p:nvPr userDrawn="1"/>
        </p:nvCxnSpPr>
        <p:spPr>
          <a:xfrm>
            <a:off x="513654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5EEA544E-09DF-18B3-0C07-1100DC5D1E69}"/>
              </a:ext>
            </a:extLst>
          </p:cNvPr>
          <p:cNvCxnSpPr>
            <a:cxnSpLocks/>
          </p:cNvCxnSpPr>
          <p:nvPr userDrawn="1"/>
        </p:nvCxnSpPr>
        <p:spPr>
          <a:xfrm>
            <a:off x="577631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3A9BB15C-1AD9-934E-964B-F0ED93F09F59}"/>
              </a:ext>
            </a:extLst>
          </p:cNvPr>
          <p:cNvCxnSpPr>
            <a:cxnSpLocks/>
          </p:cNvCxnSpPr>
          <p:nvPr userDrawn="1"/>
        </p:nvCxnSpPr>
        <p:spPr>
          <a:xfrm>
            <a:off x="641609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9340EE7B-2AE6-3C68-E267-D865BB6E2306}"/>
              </a:ext>
            </a:extLst>
          </p:cNvPr>
          <p:cNvCxnSpPr>
            <a:cxnSpLocks/>
          </p:cNvCxnSpPr>
          <p:nvPr userDrawn="1"/>
        </p:nvCxnSpPr>
        <p:spPr>
          <a:xfrm>
            <a:off x="705586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6A1F0C2B-5C1B-603F-2113-1788733D88DE}"/>
              </a:ext>
            </a:extLst>
          </p:cNvPr>
          <p:cNvCxnSpPr>
            <a:cxnSpLocks/>
          </p:cNvCxnSpPr>
          <p:nvPr userDrawn="1"/>
        </p:nvCxnSpPr>
        <p:spPr>
          <a:xfrm>
            <a:off x="769564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D88B762B-AD6C-889F-2A86-EFD329573698}"/>
              </a:ext>
            </a:extLst>
          </p:cNvPr>
          <p:cNvCxnSpPr>
            <a:cxnSpLocks/>
          </p:cNvCxnSpPr>
          <p:nvPr userDrawn="1"/>
        </p:nvCxnSpPr>
        <p:spPr>
          <a:xfrm>
            <a:off x="-264737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05A34749-43B7-6789-74E7-614AA091C92B}"/>
              </a:ext>
            </a:extLst>
          </p:cNvPr>
          <p:cNvCxnSpPr>
            <a:cxnSpLocks/>
          </p:cNvCxnSpPr>
          <p:nvPr userDrawn="1"/>
        </p:nvCxnSpPr>
        <p:spPr>
          <a:xfrm>
            <a:off x="-243411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C480E2A7-68CF-C5D2-6D19-C44742269333}"/>
              </a:ext>
            </a:extLst>
          </p:cNvPr>
          <p:cNvCxnSpPr>
            <a:cxnSpLocks/>
          </p:cNvCxnSpPr>
          <p:nvPr userDrawn="1"/>
        </p:nvCxnSpPr>
        <p:spPr>
          <a:xfrm>
            <a:off x="-211422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BDF19393-D131-B1E9-F3ED-813E2CD8934B}"/>
              </a:ext>
            </a:extLst>
          </p:cNvPr>
          <p:cNvCxnSpPr>
            <a:cxnSpLocks/>
          </p:cNvCxnSpPr>
          <p:nvPr userDrawn="1"/>
        </p:nvCxnSpPr>
        <p:spPr>
          <a:xfrm>
            <a:off x="-168771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B7A95EF3-4469-5C1A-5A7A-622EB55D84A6}"/>
              </a:ext>
            </a:extLst>
          </p:cNvPr>
          <p:cNvCxnSpPr>
            <a:cxnSpLocks/>
          </p:cNvCxnSpPr>
          <p:nvPr userDrawn="1"/>
        </p:nvCxnSpPr>
        <p:spPr>
          <a:xfrm>
            <a:off x="-115456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81B611C-4F14-4341-EDC8-5B493AE38E6F}"/>
              </a:ext>
            </a:extLst>
          </p:cNvPr>
          <p:cNvCxnSpPr>
            <a:cxnSpLocks/>
          </p:cNvCxnSpPr>
          <p:nvPr userDrawn="1"/>
        </p:nvCxnSpPr>
        <p:spPr>
          <a:xfrm>
            <a:off x="-51479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62E1543D-B82E-E257-DCFC-AD2E31551347}"/>
              </a:ext>
            </a:extLst>
          </p:cNvPr>
          <p:cNvCxnSpPr>
            <a:cxnSpLocks/>
          </p:cNvCxnSpPr>
          <p:nvPr userDrawn="1"/>
        </p:nvCxnSpPr>
        <p:spPr>
          <a:xfrm>
            <a:off x="12498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D056D6F4-C596-189D-52B4-FEE5FB0B2EB3}"/>
              </a:ext>
            </a:extLst>
          </p:cNvPr>
          <p:cNvCxnSpPr>
            <a:cxnSpLocks/>
          </p:cNvCxnSpPr>
          <p:nvPr userDrawn="1"/>
        </p:nvCxnSpPr>
        <p:spPr>
          <a:xfrm>
            <a:off x="76475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516FD909-45E6-EA01-8B14-C0E99DA032DA}"/>
              </a:ext>
            </a:extLst>
          </p:cNvPr>
          <p:cNvCxnSpPr>
            <a:cxnSpLocks/>
          </p:cNvCxnSpPr>
          <p:nvPr userDrawn="1"/>
        </p:nvCxnSpPr>
        <p:spPr>
          <a:xfrm>
            <a:off x="140452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830C2F6D-DCB1-6412-403A-3EC539F9DD70}"/>
              </a:ext>
            </a:extLst>
          </p:cNvPr>
          <p:cNvCxnSpPr>
            <a:cxnSpLocks/>
          </p:cNvCxnSpPr>
          <p:nvPr userDrawn="1"/>
        </p:nvCxnSpPr>
        <p:spPr>
          <a:xfrm>
            <a:off x="204430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82D21CE7-D7AD-3DFE-24C7-1A8949492355}"/>
              </a:ext>
            </a:extLst>
          </p:cNvPr>
          <p:cNvCxnSpPr>
            <a:cxnSpLocks/>
          </p:cNvCxnSpPr>
          <p:nvPr userDrawn="1"/>
        </p:nvCxnSpPr>
        <p:spPr>
          <a:xfrm>
            <a:off x="268407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A3F5BB13-8AD4-4C56-183F-3BDA6E6D8501}"/>
              </a:ext>
            </a:extLst>
          </p:cNvPr>
          <p:cNvCxnSpPr>
            <a:cxnSpLocks/>
          </p:cNvCxnSpPr>
          <p:nvPr userDrawn="1"/>
        </p:nvCxnSpPr>
        <p:spPr>
          <a:xfrm>
            <a:off x="332385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6D581361-1090-E71A-FFAA-A1768306E774}"/>
              </a:ext>
            </a:extLst>
          </p:cNvPr>
          <p:cNvCxnSpPr>
            <a:cxnSpLocks/>
          </p:cNvCxnSpPr>
          <p:nvPr userDrawn="1"/>
        </p:nvCxnSpPr>
        <p:spPr>
          <a:xfrm>
            <a:off x="396362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504D4A39-950B-62C3-2E3A-B849F5C6F6E0}"/>
              </a:ext>
            </a:extLst>
          </p:cNvPr>
          <p:cNvCxnSpPr>
            <a:cxnSpLocks/>
          </p:cNvCxnSpPr>
          <p:nvPr userDrawn="1"/>
        </p:nvCxnSpPr>
        <p:spPr>
          <a:xfrm>
            <a:off x="460339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A40B7390-F291-1B1E-94B6-61E0D0431D31}"/>
              </a:ext>
            </a:extLst>
          </p:cNvPr>
          <p:cNvCxnSpPr>
            <a:cxnSpLocks/>
          </p:cNvCxnSpPr>
          <p:nvPr userDrawn="1"/>
        </p:nvCxnSpPr>
        <p:spPr>
          <a:xfrm>
            <a:off x="524317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45B20CE7-D134-15DE-074D-FD0A03D2C305}"/>
              </a:ext>
            </a:extLst>
          </p:cNvPr>
          <p:cNvCxnSpPr>
            <a:cxnSpLocks/>
          </p:cNvCxnSpPr>
          <p:nvPr userDrawn="1"/>
        </p:nvCxnSpPr>
        <p:spPr>
          <a:xfrm>
            <a:off x="588294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F48FA840-C3A4-73A0-9499-FAFF10F80CCB}"/>
              </a:ext>
            </a:extLst>
          </p:cNvPr>
          <p:cNvCxnSpPr>
            <a:cxnSpLocks/>
          </p:cNvCxnSpPr>
          <p:nvPr userDrawn="1"/>
        </p:nvCxnSpPr>
        <p:spPr>
          <a:xfrm>
            <a:off x="652272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3E2A9427-BA70-DBD6-22C4-783E7CAC843B}"/>
              </a:ext>
            </a:extLst>
          </p:cNvPr>
          <p:cNvCxnSpPr>
            <a:cxnSpLocks/>
          </p:cNvCxnSpPr>
          <p:nvPr userDrawn="1"/>
        </p:nvCxnSpPr>
        <p:spPr>
          <a:xfrm>
            <a:off x="716249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01D51FA5-CC48-A4A9-7CE4-6CCE98F04ADB}"/>
              </a:ext>
            </a:extLst>
          </p:cNvPr>
          <p:cNvCxnSpPr>
            <a:cxnSpLocks/>
          </p:cNvCxnSpPr>
          <p:nvPr userDrawn="1"/>
        </p:nvCxnSpPr>
        <p:spPr>
          <a:xfrm>
            <a:off x="780226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F757A4D6-82F0-1B91-1DC8-685218F679DE}"/>
              </a:ext>
            </a:extLst>
          </p:cNvPr>
          <p:cNvCxnSpPr>
            <a:cxnSpLocks/>
          </p:cNvCxnSpPr>
          <p:nvPr userDrawn="1"/>
        </p:nvCxnSpPr>
        <p:spPr>
          <a:xfrm>
            <a:off x="833541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460B7769-9F59-73FA-D0D8-3C32579EE97F}"/>
              </a:ext>
            </a:extLst>
          </p:cNvPr>
          <p:cNvCxnSpPr>
            <a:cxnSpLocks/>
          </p:cNvCxnSpPr>
          <p:nvPr userDrawn="1"/>
        </p:nvCxnSpPr>
        <p:spPr>
          <a:xfrm>
            <a:off x="-232748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E5736412-B6A9-61EF-3CA0-371C0B16E510}"/>
              </a:ext>
            </a:extLst>
          </p:cNvPr>
          <p:cNvCxnSpPr>
            <a:cxnSpLocks/>
          </p:cNvCxnSpPr>
          <p:nvPr userDrawn="1"/>
        </p:nvCxnSpPr>
        <p:spPr>
          <a:xfrm>
            <a:off x="-200759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2659D58A-AB1F-FB62-F10E-D878873CDC79}"/>
              </a:ext>
            </a:extLst>
          </p:cNvPr>
          <p:cNvCxnSpPr>
            <a:cxnSpLocks/>
          </p:cNvCxnSpPr>
          <p:nvPr userDrawn="1"/>
        </p:nvCxnSpPr>
        <p:spPr>
          <a:xfrm>
            <a:off x="-158108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F1C7929F-EC97-E6E7-74ED-A767F48AF7A5}"/>
              </a:ext>
            </a:extLst>
          </p:cNvPr>
          <p:cNvCxnSpPr>
            <a:cxnSpLocks/>
          </p:cNvCxnSpPr>
          <p:nvPr userDrawn="1"/>
        </p:nvCxnSpPr>
        <p:spPr>
          <a:xfrm>
            <a:off x="-104793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5250A600-AB91-DCE9-3A27-3B48B289FFA6}"/>
              </a:ext>
            </a:extLst>
          </p:cNvPr>
          <p:cNvCxnSpPr>
            <a:cxnSpLocks/>
          </p:cNvCxnSpPr>
          <p:nvPr userDrawn="1"/>
        </p:nvCxnSpPr>
        <p:spPr>
          <a:xfrm>
            <a:off x="-40816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16443E72-1B92-4A19-98D3-4D28F942D4DD}"/>
              </a:ext>
            </a:extLst>
          </p:cNvPr>
          <p:cNvCxnSpPr>
            <a:cxnSpLocks/>
          </p:cNvCxnSpPr>
          <p:nvPr userDrawn="1"/>
        </p:nvCxnSpPr>
        <p:spPr>
          <a:xfrm>
            <a:off x="23161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2403E256-5EB7-41CB-A753-8A55161001B2}"/>
              </a:ext>
            </a:extLst>
          </p:cNvPr>
          <p:cNvCxnSpPr>
            <a:cxnSpLocks/>
          </p:cNvCxnSpPr>
          <p:nvPr userDrawn="1"/>
        </p:nvCxnSpPr>
        <p:spPr>
          <a:xfrm>
            <a:off x="87138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69B810B8-6C12-DDE2-C178-7F9912C0ACC6}"/>
              </a:ext>
            </a:extLst>
          </p:cNvPr>
          <p:cNvCxnSpPr>
            <a:cxnSpLocks/>
          </p:cNvCxnSpPr>
          <p:nvPr userDrawn="1"/>
        </p:nvCxnSpPr>
        <p:spPr>
          <a:xfrm>
            <a:off x="151115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2DBDF67B-F5F3-9DDD-2DFF-E334792E9248}"/>
              </a:ext>
            </a:extLst>
          </p:cNvPr>
          <p:cNvCxnSpPr>
            <a:cxnSpLocks/>
          </p:cNvCxnSpPr>
          <p:nvPr userDrawn="1"/>
        </p:nvCxnSpPr>
        <p:spPr>
          <a:xfrm>
            <a:off x="215093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210D5332-FCE4-38C7-1D24-6D9089CF1226}"/>
              </a:ext>
            </a:extLst>
          </p:cNvPr>
          <p:cNvCxnSpPr>
            <a:cxnSpLocks/>
          </p:cNvCxnSpPr>
          <p:nvPr userDrawn="1"/>
        </p:nvCxnSpPr>
        <p:spPr>
          <a:xfrm>
            <a:off x="279070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5B6EC12F-F1BC-ED19-29A6-720728A46E5C}"/>
              </a:ext>
            </a:extLst>
          </p:cNvPr>
          <p:cNvCxnSpPr>
            <a:cxnSpLocks/>
          </p:cNvCxnSpPr>
          <p:nvPr userDrawn="1"/>
        </p:nvCxnSpPr>
        <p:spPr>
          <a:xfrm>
            <a:off x="343048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AF31FE77-4203-3938-C790-C189C63DACC9}"/>
              </a:ext>
            </a:extLst>
          </p:cNvPr>
          <p:cNvCxnSpPr>
            <a:cxnSpLocks/>
          </p:cNvCxnSpPr>
          <p:nvPr userDrawn="1"/>
        </p:nvCxnSpPr>
        <p:spPr>
          <a:xfrm>
            <a:off x="407025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98F3A2BD-527E-4FC5-AA19-1FDD33F6C3CF}"/>
              </a:ext>
            </a:extLst>
          </p:cNvPr>
          <p:cNvCxnSpPr>
            <a:cxnSpLocks/>
          </p:cNvCxnSpPr>
          <p:nvPr userDrawn="1"/>
        </p:nvCxnSpPr>
        <p:spPr>
          <a:xfrm>
            <a:off x="471002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A2F82E33-FC1D-972A-96A0-CE4AF582B040}"/>
              </a:ext>
            </a:extLst>
          </p:cNvPr>
          <p:cNvCxnSpPr>
            <a:cxnSpLocks/>
          </p:cNvCxnSpPr>
          <p:nvPr userDrawn="1"/>
        </p:nvCxnSpPr>
        <p:spPr>
          <a:xfrm>
            <a:off x="534980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4CB85432-9C54-C7AE-94CB-10E8D7FC2969}"/>
              </a:ext>
            </a:extLst>
          </p:cNvPr>
          <p:cNvCxnSpPr>
            <a:cxnSpLocks/>
          </p:cNvCxnSpPr>
          <p:nvPr userDrawn="1"/>
        </p:nvCxnSpPr>
        <p:spPr>
          <a:xfrm>
            <a:off x="598957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BF8BC601-704F-3280-FC81-5933F739B812}"/>
              </a:ext>
            </a:extLst>
          </p:cNvPr>
          <p:cNvCxnSpPr>
            <a:cxnSpLocks/>
          </p:cNvCxnSpPr>
          <p:nvPr userDrawn="1"/>
        </p:nvCxnSpPr>
        <p:spPr>
          <a:xfrm>
            <a:off x="662935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889C8671-1312-99D6-1F65-EF67A2406B28}"/>
              </a:ext>
            </a:extLst>
          </p:cNvPr>
          <p:cNvCxnSpPr>
            <a:cxnSpLocks/>
          </p:cNvCxnSpPr>
          <p:nvPr userDrawn="1"/>
        </p:nvCxnSpPr>
        <p:spPr>
          <a:xfrm>
            <a:off x="726912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30C80860-37B5-EFA9-9313-F969E580B2AD}"/>
              </a:ext>
            </a:extLst>
          </p:cNvPr>
          <p:cNvCxnSpPr>
            <a:cxnSpLocks/>
          </p:cNvCxnSpPr>
          <p:nvPr userDrawn="1"/>
        </p:nvCxnSpPr>
        <p:spPr>
          <a:xfrm>
            <a:off x="790889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583E2C52-9E53-F97E-92C9-19290117727A}"/>
              </a:ext>
            </a:extLst>
          </p:cNvPr>
          <p:cNvCxnSpPr>
            <a:cxnSpLocks/>
          </p:cNvCxnSpPr>
          <p:nvPr userDrawn="1"/>
        </p:nvCxnSpPr>
        <p:spPr>
          <a:xfrm>
            <a:off x="844204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11664CD8-53C6-AF5B-6F4C-8C2D70DE509C}"/>
              </a:ext>
            </a:extLst>
          </p:cNvPr>
          <p:cNvCxnSpPr>
            <a:cxnSpLocks/>
          </p:cNvCxnSpPr>
          <p:nvPr userDrawn="1"/>
        </p:nvCxnSpPr>
        <p:spPr>
          <a:xfrm>
            <a:off x="886855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65A1C634-EBDD-8136-268C-BF3EFB9431AB}"/>
              </a:ext>
            </a:extLst>
          </p:cNvPr>
          <p:cNvCxnSpPr>
            <a:cxnSpLocks/>
          </p:cNvCxnSpPr>
          <p:nvPr userDrawn="1"/>
        </p:nvCxnSpPr>
        <p:spPr>
          <a:xfrm>
            <a:off x="-190097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B63DBAA2-7EB3-F745-5197-A6310E575A1D}"/>
              </a:ext>
            </a:extLst>
          </p:cNvPr>
          <p:cNvCxnSpPr>
            <a:cxnSpLocks/>
          </p:cNvCxnSpPr>
          <p:nvPr userDrawn="1"/>
        </p:nvCxnSpPr>
        <p:spPr>
          <a:xfrm>
            <a:off x="-147445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561A06AC-7987-17DA-2CAA-D6AEC43A5213}"/>
              </a:ext>
            </a:extLst>
          </p:cNvPr>
          <p:cNvCxnSpPr>
            <a:cxnSpLocks/>
          </p:cNvCxnSpPr>
          <p:nvPr userDrawn="1"/>
        </p:nvCxnSpPr>
        <p:spPr>
          <a:xfrm>
            <a:off x="-94130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3A496EC7-5ED9-260D-8F42-020B3FFC2035}"/>
              </a:ext>
            </a:extLst>
          </p:cNvPr>
          <p:cNvCxnSpPr>
            <a:cxnSpLocks/>
          </p:cNvCxnSpPr>
          <p:nvPr userDrawn="1"/>
        </p:nvCxnSpPr>
        <p:spPr>
          <a:xfrm>
            <a:off x="-30153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9857262D-9EC2-24AA-94E3-74496302CD53}"/>
              </a:ext>
            </a:extLst>
          </p:cNvPr>
          <p:cNvCxnSpPr>
            <a:cxnSpLocks/>
          </p:cNvCxnSpPr>
          <p:nvPr userDrawn="1"/>
        </p:nvCxnSpPr>
        <p:spPr>
          <a:xfrm>
            <a:off x="33823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線コネクタ 74">
            <a:extLst>
              <a:ext uri="{FF2B5EF4-FFF2-40B4-BE49-F238E27FC236}">
                <a16:creationId xmlns:a16="http://schemas.microsoft.com/office/drawing/2014/main" id="{D934A929-E020-5CC4-3EE0-B708314315BC}"/>
              </a:ext>
            </a:extLst>
          </p:cNvPr>
          <p:cNvCxnSpPr>
            <a:cxnSpLocks/>
          </p:cNvCxnSpPr>
          <p:nvPr userDrawn="1"/>
        </p:nvCxnSpPr>
        <p:spPr>
          <a:xfrm>
            <a:off x="97801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E76F26D5-0B09-C3E9-E8B9-81C394B23F6C}"/>
              </a:ext>
            </a:extLst>
          </p:cNvPr>
          <p:cNvCxnSpPr>
            <a:cxnSpLocks/>
          </p:cNvCxnSpPr>
          <p:nvPr userDrawn="1"/>
        </p:nvCxnSpPr>
        <p:spPr>
          <a:xfrm>
            <a:off x="161778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6DB73D4E-DFF2-F318-8075-FB9DC5DA33BF}"/>
              </a:ext>
            </a:extLst>
          </p:cNvPr>
          <p:cNvCxnSpPr>
            <a:cxnSpLocks/>
          </p:cNvCxnSpPr>
          <p:nvPr userDrawn="1"/>
        </p:nvCxnSpPr>
        <p:spPr>
          <a:xfrm>
            <a:off x="225756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8E1DFA4C-860F-9EAA-1825-BDF67E4A1F14}"/>
              </a:ext>
            </a:extLst>
          </p:cNvPr>
          <p:cNvCxnSpPr>
            <a:cxnSpLocks/>
          </p:cNvCxnSpPr>
          <p:nvPr userDrawn="1"/>
        </p:nvCxnSpPr>
        <p:spPr>
          <a:xfrm>
            <a:off x="289733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DA843817-6EEA-C5DC-C706-598D21D359E8}"/>
              </a:ext>
            </a:extLst>
          </p:cNvPr>
          <p:cNvCxnSpPr>
            <a:cxnSpLocks/>
          </p:cNvCxnSpPr>
          <p:nvPr userDrawn="1"/>
        </p:nvCxnSpPr>
        <p:spPr>
          <a:xfrm>
            <a:off x="353710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FBB701CA-DB92-F040-BC65-81CA47F1EC19}"/>
              </a:ext>
            </a:extLst>
          </p:cNvPr>
          <p:cNvCxnSpPr>
            <a:cxnSpLocks/>
          </p:cNvCxnSpPr>
          <p:nvPr userDrawn="1"/>
        </p:nvCxnSpPr>
        <p:spPr>
          <a:xfrm>
            <a:off x="417688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75C35449-C932-7DC5-B86D-8E3EB88B3B37}"/>
              </a:ext>
            </a:extLst>
          </p:cNvPr>
          <p:cNvCxnSpPr>
            <a:cxnSpLocks/>
          </p:cNvCxnSpPr>
          <p:nvPr userDrawn="1"/>
        </p:nvCxnSpPr>
        <p:spPr>
          <a:xfrm>
            <a:off x="481665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FC5B6BD9-F39C-D574-E412-9CFB36C40F54}"/>
              </a:ext>
            </a:extLst>
          </p:cNvPr>
          <p:cNvCxnSpPr>
            <a:cxnSpLocks/>
          </p:cNvCxnSpPr>
          <p:nvPr userDrawn="1"/>
        </p:nvCxnSpPr>
        <p:spPr>
          <a:xfrm>
            <a:off x="545643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11F6319F-9D48-58F4-13CC-1EC0647D274B}"/>
              </a:ext>
            </a:extLst>
          </p:cNvPr>
          <p:cNvCxnSpPr>
            <a:cxnSpLocks/>
          </p:cNvCxnSpPr>
          <p:nvPr userDrawn="1"/>
        </p:nvCxnSpPr>
        <p:spPr>
          <a:xfrm>
            <a:off x="609620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46C44A5D-68A9-A464-F742-E4BF16E8DF2D}"/>
              </a:ext>
            </a:extLst>
          </p:cNvPr>
          <p:cNvCxnSpPr>
            <a:cxnSpLocks/>
          </p:cNvCxnSpPr>
          <p:nvPr userDrawn="1"/>
        </p:nvCxnSpPr>
        <p:spPr>
          <a:xfrm>
            <a:off x="673597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27C7FFDC-EB62-FF78-4EFD-781A5AA53962}"/>
              </a:ext>
            </a:extLst>
          </p:cNvPr>
          <p:cNvCxnSpPr>
            <a:cxnSpLocks/>
          </p:cNvCxnSpPr>
          <p:nvPr userDrawn="1"/>
        </p:nvCxnSpPr>
        <p:spPr>
          <a:xfrm>
            <a:off x="737575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線コネクタ 85">
            <a:extLst>
              <a:ext uri="{FF2B5EF4-FFF2-40B4-BE49-F238E27FC236}">
                <a16:creationId xmlns:a16="http://schemas.microsoft.com/office/drawing/2014/main" id="{09DABFD8-508C-B107-B8A3-58240DC08E8F}"/>
              </a:ext>
            </a:extLst>
          </p:cNvPr>
          <p:cNvCxnSpPr>
            <a:cxnSpLocks/>
          </p:cNvCxnSpPr>
          <p:nvPr userDrawn="1"/>
        </p:nvCxnSpPr>
        <p:spPr>
          <a:xfrm>
            <a:off x="801552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8695B3CD-5F05-B3A6-A728-C6891CFAE225}"/>
              </a:ext>
            </a:extLst>
          </p:cNvPr>
          <p:cNvCxnSpPr>
            <a:cxnSpLocks/>
          </p:cNvCxnSpPr>
          <p:nvPr userDrawn="1"/>
        </p:nvCxnSpPr>
        <p:spPr>
          <a:xfrm>
            <a:off x="854867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49C55CBD-DB83-00B9-FA73-A3DD0FC6BB4B}"/>
              </a:ext>
            </a:extLst>
          </p:cNvPr>
          <p:cNvCxnSpPr>
            <a:cxnSpLocks/>
          </p:cNvCxnSpPr>
          <p:nvPr userDrawn="1"/>
        </p:nvCxnSpPr>
        <p:spPr>
          <a:xfrm>
            <a:off x="897518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15F7F818-2F34-B3C1-1880-6AA2EBAC36A0}"/>
              </a:ext>
            </a:extLst>
          </p:cNvPr>
          <p:cNvCxnSpPr>
            <a:cxnSpLocks/>
          </p:cNvCxnSpPr>
          <p:nvPr userDrawn="1"/>
        </p:nvCxnSpPr>
        <p:spPr>
          <a:xfrm>
            <a:off x="929507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線コネクタ 89">
            <a:extLst>
              <a:ext uri="{FF2B5EF4-FFF2-40B4-BE49-F238E27FC236}">
                <a16:creationId xmlns:a16="http://schemas.microsoft.com/office/drawing/2014/main" id="{BAFC979D-03AD-FE3A-9E26-7C2F53F6D99B}"/>
              </a:ext>
            </a:extLst>
          </p:cNvPr>
          <p:cNvCxnSpPr>
            <a:cxnSpLocks/>
          </p:cNvCxnSpPr>
          <p:nvPr userDrawn="1"/>
        </p:nvCxnSpPr>
        <p:spPr>
          <a:xfrm>
            <a:off x="-136782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D3DB8473-62C7-3F85-EDEE-5CA376CFFFD9}"/>
              </a:ext>
            </a:extLst>
          </p:cNvPr>
          <p:cNvCxnSpPr>
            <a:cxnSpLocks/>
          </p:cNvCxnSpPr>
          <p:nvPr userDrawn="1"/>
        </p:nvCxnSpPr>
        <p:spPr>
          <a:xfrm>
            <a:off x="-83468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線コネクタ 91">
            <a:extLst>
              <a:ext uri="{FF2B5EF4-FFF2-40B4-BE49-F238E27FC236}">
                <a16:creationId xmlns:a16="http://schemas.microsoft.com/office/drawing/2014/main" id="{3A5B7D42-2DB7-C850-4AA7-DA9846966D8E}"/>
              </a:ext>
            </a:extLst>
          </p:cNvPr>
          <p:cNvCxnSpPr>
            <a:cxnSpLocks/>
          </p:cNvCxnSpPr>
          <p:nvPr userDrawn="1"/>
        </p:nvCxnSpPr>
        <p:spPr>
          <a:xfrm>
            <a:off x="-19490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線コネクタ 92">
            <a:extLst>
              <a:ext uri="{FF2B5EF4-FFF2-40B4-BE49-F238E27FC236}">
                <a16:creationId xmlns:a16="http://schemas.microsoft.com/office/drawing/2014/main" id="{4A775D93-C8FD-EA95-E74C-9543F5344942}"/>
              </a:ext>
            </a:extLst>
          </p:cNvPr>
          <p:cNvCxnSpPr>
            <a:cxnSpLocks/>
          </p:cNvCxnSpPr>
          <p:nvPr userDrawn="1"/>
        </p:nvCxnSpPr>
        <p:spPr>
          <a:xfrm>
            <a:off x="44486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3DF10604-ECDC-13D9-DC8A-8E318E073F79}"/>
              </a:ext>
            </a:extLst>
          </p:cNvPr>
          <p:cNvCxnSpPr>
            <a:cxnSpLocks/>
          </p:cNvCxnSpPr>
          <p:nvPr userDrawn="1"/>
        </p:nvCxnSpPr>
        <p:spPr>
          <a:xfrm>
            <a:off x="108464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D7E4B4AF-8DA7-B80C-61B9-DAD609957998}"/>
              </a:ext>
            </a:extLst>
          </p:cNvPr>
          <p:cNvCxnSpPr>
            <a:cxnSpLocks/>
          </p:cNvCxnSpPr>
          <p:nvPr userDrawn="1"/>
        </p:nvCxnSpPr>
        <p:spPr>
          <a:xfrm>
            <a:off x="172441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線コネクタ 95">
            <a:extLst>
              <a:ext uri="{FF2B5EF4-FFF2-40B4-BE49-F238E27FC236}">
                <a16:creationId xmlns:a16="http://schemas.microsoft.com/office/drawing/2014/main" id="{C5F8F4DC-4305-426A-66A4-9D31B27D1604}"/>
              </a:ext>
            </a:extLst>
          </p:cNvPr>
          <p:cNvCxnSpPr>
            <a:cxnSpLocks/>
          </p:cNvCxnSpPr>
          <p:nvPr userDrawn="1"/>
        </p:nvCxnSpPr>
        <p:spPr>
          <a:xfrm>
            <a:off x="236419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線コネクタ 96">
            <a:extLst>
              <a:ext uri="{FF2B5EF4-FFF2-40B4-BE49-F238E27FC236}">
                <a16:creationId xmlns:a16="http://schemas.microsoft.com/office/drawing/2014/main" id="{6D609AB4-DCB3-D032-F8D4-E15242DAC40E}"/>
              </a:ext>
            </a:extLst>
          </p:cNvPr>
          <p:cNvCxnSpPr>
            <a:cxnSpLocks/>
          </p:cNvCxnSpPr>
          <p:nvPr userDrawn="1"/>
        </p:nvCxnSpPr>
        <p:spPr>
          <a:xfrm>
            <a:off x="300396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線コネクタ 97">
            <a:extLst>
              <a:ext uri="{FF2B5EF4-FFF2-40B4-BE49-F238E27FC236}">
                <a16:creationId xmlns:a16="http://schemas.microsoft.com/office/drawing/2014/main" id="{F28D5753-310A-5AD6-6445-C17204D4D12E}"/>
              </a:ext>
            </a:extLst>
          </p:cNvPr>
          <p:cNvCxnSpPr>
            <a:cxnSpLocks/>
          </p:cNvCxnSpPr>
          <p:nvPr userDrawn="1"/>
        </p:nvCxnSpPr>
        <p:spPr>
          <a:xfrm>
            <a:off x="364373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D5FD04CA-C0D8-0E83-B02F-BFAB245E51D9}"/>
              </a:ext>
            </a:extLst>
          </p:cNvPr>
          <p:cNvCxnSpPr>
            <a:cxnSpLocks/>
          </p:cNvCxnSpPr>
          <p:nvPr userDrawn="1"/>
        </p:nvCxnSpPr>
        <p:spPr>
          <a:xfrm>
            <a:off x="428351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FF322105-C882-0557-508A-477B15D57560}"/>
              </a:ext>
            </a:extLst>
          </p:cNvPr>
          <p:cNvCxnSpPr>
            <a:cxnSpLocks/>
          </p:cNvCxnSpPr>
          <p:nvPr userDrawn="1"/>
        </p:nvCxnSpPr>
        <p:spPr>
          <a:xfrm>
            <a:off x="492328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D86554B0-DA4A-3DC4-8A0A-F9D15EF5F40B}"/>
              </a:ext>
            </a:extLst>
          </p:cNvPr>
          <p:cNvCxnSpPr>
            <a:cxnSpLocks/>
          </p:cNvCxnSpPr>
          <p:nvPr userDrawn="1"/>
        </p:nvCxnSpPr>
        <p:spPr>
          <a:xfrm>
            <a:off x="556306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2367DA44-724F-E4FA-A3E3-F9D495C0EDBB}"/>
              </a:ext>
            </a:extLst>
          </p:cNvPr>
          <p:cNvCxnSpPr>
            <a:cxnSpLocks/>
          </p:cNvCxnSpPr>
          <p:nvPr userDrawn="1"/>
        </p:nvCxnSpPr>
        <p:spPr>
          <a:xfrm>
            <a:off x="620283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a:extLst>
              <a:ext uri="{FF2B5EF4-FFF2-40B4-BE49-F238E27FC236}">
                <a16:creationId xmlns:a16="http://schemas.microsoft.com/office/drawing/2014/main" id="{3773A7E6-BFD1-B003-43AC-C9CD0E8B3CE7}"/>
              </a:ext>
            </a:extLst>
          </p:cNvPr>
          <p:cNvCxnSpPr>
            <a:cxnSpLocks/>
          </p:cNvCxnSpPr>
          <p:nvPr userDrawn="1"/>
        </p:nvCxnSpPr>
        <p:spPr>
          <a:xfrm>
            <a:off x="684260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EED254A6-C303-D8EC-EF17-0354283EAB5E}"/>
              </a:ext>
            </a:extLst>
          </p:cNvPr>
          <p:cNvCxnSpPr>
            <a:cxnSpLocks/>
          </p:cNvCxnSpPr>
          <p:nvPr userDrawn="1"/>
        </p:nvCxnSpPr>
        <p:spPr>
          <a:xfrm>
            <a:off x="748238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a:extLst>
              <a:ext uri="{FF2B5EF4-FFF2-40B4-BE49-F238E27FC236}">
                <a16:creationId xmlns:a16="http://schemas.microsoft.com/office/drawing/2014/main" id="{3AD29599-E6BA-2C18-77FC-542C4EA8E231}"/>
              </a:ext>
            </a:extLst>
          </p:cNvPr>
          <p:cNvCxnSpPr>
            <a:cxnSpLocks/>
          </p:cNvCxnSpPr>
          <p:nvPr userDrawn="1"/>
        </p:nvCxnSpPr>
        <p:spPr>
          <a:xfrm>
            <a:off x="812215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a:extLst>
              <a:ext uri="{FF2B5EF4-FFF2-40B4-BE49-F238E27FC236}">
                <a16:creationId xmlns:a16="http://schemas.microsoft.com/office/drawing/2014/main" id="{79FD65F7-E319-490D-7332-E5B2E95F1FE2}"/>
              </a:ext>
            </a:extLst>
          </p:cNvPr>
          <p:cNvCxnSpPr>
            <a:cxnSpLocks/>
          </p:cNvCxnSpPr>
          <p:nvPr userDrawn="1"/>
        </p:nvCxnSpPr>
        <p:spPr>
          <a:xfrm>
            <a:off x="865530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a:extLst>
              <a:ext uri="{FF2B5EF4-FFF2-40B4-BE49-F238E27FC236}">
                <a16:creationId xmlns:a16="http://schemas.microsoft.com/office/drawing/2014/main" id="{818783B0-793C-1131-C52F-5C6B0507D113}"/>
              </a:ext>
            </a:extLst>
          </p:cNvPr>
          <p:cNvCxnSpPr>
            <a:cxnSpLocks/>
          </p:cNvCxnSpPr>
          <p:nvPr userDrawn="1"/>
        </p:nvCxnSpPr>
        <p:spPr>
          <a:xfrm>
            <a:off x="908181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a:extLst>
              <a:ext uri="{FF2B5EF4-FFF2-40B4-BE49-F238E27FC236}">
                <a16:creationId xmlns:a16="http://schemas.microsoft.com/office/drawing/2014/main" id="{E12B93AF-A39A-9EBE-DADD-4F4173772331}"/>
              </a:ext>
            </a:extLst>
          </p:cNvPr>
          <p:cNvCxnSpPr>
            <a:cxnSpLocks/>
          </p:cNvCxnSpPr>
          <p:nvPr userDrawn="1"/>
        </p:nvCxnSpPr>
        <p:spPr>
          <a:xfrm>
            <a:off x="940170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a:extLst>
              <a:ext uri="{FF2B5EF4-FFF2-40B4-BE49-F238E27FC236}">
                <a16:creationId xmlns:a16="http://schemas.microsoft.com/office/drawing/2014/main" id="{DF426343-0B21-ADED-EB9A-6A24DAAB9CCF}"/>
              </a:ext>
            </a:extLst>
          </p:cNvPr>
          <p:cNvCxnSpPr>
            <a:cxnSpLocks/>
          </p:cNvCxnSpPr>
          <p:nvPr userDrawn="1"/>
        </p:nvCxnSpPr>
        <p:spPr>
          <a:xfrm>
            <a:off x="961496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E73BC957-7F2B-C55C-AF35-0B837A05B489}"/>
              </a:ext>
            </a:extLst>
          </p:cNvPr>
          <p:cNvCxnSpPr>
            <a:cxnSpLocks/>
          </p:cNvCxnSpPr>
          <p:nvPr userDrawn="1"/>
        </p:nvCxnSpPr>
        <p:spPr>
          <a:xfrm>
            <a:off x="-72805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a:extLst>
              <a:ext uri="{FF2B5EF4-FFF2-40B4-BE49-F238E27FC236}">
                <a16:creationId xmlns:a16="http://schemas.microsoft.com/office/drawing/2014/main" id="{9A9CFC15-98DB-83D9-55DC-96F65D7718D4}"/>
              </a:ext>
            </a:extLst>
          </p:cNvPr>
          <p:cNvCxnSpPr>
            <a:cxnSpLocks/>
          </p:cNvCxnSpPr>
          <p:nvPr userDrawn="1"/>
        </p:nvCxnSpPr>
        <p:spPr>
          <a:xfrm>
            <a:off x="-8827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直線コネクタ 111">
            <a:extLst>
              <a:ext uri="{FF2B5EF4-FFF2-40B4-BE49-F238E27FC236}">
                <a16:creationId xmlns:a16="http://schemas.microsoft.com/office/drawing/2014/main" id="{5978CE64-211A-2D81-AE35-AE9FFC0FBF7C}"/>
              </a:ext>
            </a:extLst>
          </p:cNvPr>
          <p:cNvCxnSpPr>
            <a:cxnSpLocks/>
          </p:cNvCxnSpPr>
          <p:nvPr userDrawn="1"/>
        </p:nvCxnSpPr>
        <p:spPr>
          <a:xfrm>
            <a:off x="55149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直線コネクタ 112">
            <a:extLst>
              <a:ext uri="{FF2B5EF4-FFF2-40B4-BE49-F238E27FC236}">
                <a16:creationId xmlns:a16="http://schemas.microsoft.com/office/drawing/2014/main" id="{4E227F2B-8A17-3DC5-815D-CC3946F3AE16}"/>
              </a:ext>
            </a:extLst>
          </p:cNvPr>
          <p:cNvCxnSpPr>
            <a:cxnSpLocks/>
          </p:cNvCxnSpPr>
          <p:nvPr userDrawn="1"/>
        </p:nvCxnSpPr>
        <p:spPr>
          <a:xfrm>
            <a:off x="119127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4" name="直線コネクタ 113">
            <a:extLst>
              <a:ext uri="{FF2B5EF4-FFF2-40B4-BE49-F238E27FC236}">
                <a16:creationId xmlns:a16="http://schemas.microsoft.com/office/drawing/2014/main" id="{33D15332-E9FE-0653-97A3-136231444EEB}"/>
              </a:ext>
            </a:extLst>
          </p:cNvPr>
          <p:cNvCxnSpPr>
            <a:cxnSpLocks/>
          </p:cNvCxnSpPr>
          <p:nvPr userDrawn="1"/>
        </p:nvCxnSpPr>
        <p:spPr>
          <a:xfrm>
            <a:off x="183104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5" name="直線コネクタ 114">
            <a:extLst>
              <a:ext uri="{FF2B5EF4-FFF2-40B4-BE49-F238E27FC236}">
                <a16:creationId xmlns:a16="http://schemas.microsoft.com/office/drawing/2014/main" id="{191514C5-851D-8011-104D-CD9E855BBA9F}"/>
              </a:ext>
            </a:extLst>
          </p:cNvPr>
          <p:cNvCxnSpPr>
            <a:cxnSpLocks/>
          </p:cNvCxnSpPr>
          <p:nvPr userDrawn="1"/>
        </p:nvCxnSpPr>
        <p:spPr>
          <a:xfrm>
            <a:off x="247081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直線コネクタ 115">
            <a:extLst>
              <a:ext uri="{FF2B5EF4-FFF2-40B4-BE49-F238E27FC236}">
                <a16:creationId xmlns:a16="http://schemas.microsoft.com/office/drawing/2014/main" id="{457FFD5F-BAA4-6DE8-3086-BFDECEC7BDA6}"/>
              </a:ext>
            </a:extLst>
          </p:cNvPr>
          <p:cNvCxnSpPr>
            <a:cxnSpLocks/>
          </p:cNvCxnSpPr>
          <p:nvPr userDrawn="1"/>
        </p:nvCxnSpPr>
        <p:spPr>
          <a:xfrm>
            <a:off x="311059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a:extLst>
              <a:ext uri="{FF2B5EF4-FFF2-40B4-BE49-F238E27FC236}">
                <a16:creationId xmlns:a16="http://schemas.microsoft.com/office/drawing/2014/main" id="{CD7F5DCB-959F-90D8-6AFE-4D63D7D8D512}"/>
              </a:ext>
            </a:extLst>
          </p:cNvPr>
          <p:cNvCxnSpPr>
            <a:cxnSpLocks/>
          </p:cNvCxnSpPr>
          <p:nvPr userDrawn="1"/>
        </p:nvCxnSpPr>
        <p:spPr>
          <a:xfrm>
            <a:off x="375036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a:extLst>
              <a:ext uri="{FF2B5EF4-FFF2-40B4-BE49-F238E27FC236}">
                <a16:creationId xmlns:a16="http://schemas.microsoft.com/office/drawing/2014/main" id="{F5A4E38B-BB96-ECA9-ABE4-08A412E4C7B6}"/>
              </a:ext>
            </a:extLst>
          </p:cNvPr>
          <p:cNvCxnSpPr>
            <a:cxnSpLocks/>
          </p:cNvCxnSpPr>
          <p:nvPr userDrawn="1"/>
        </p:nvCxnSpPr>
        <p:spPr>
          <a:xfrm>
            <a:off x="439014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a:extLst>
              <a:ext uri="{FF2B5EF4-FFF2-40B4-BE49-F238E27FC236}">
                <a16:creationId xmlns:a16="http://schemas.microsoft.com/office/drawing/2014/main" id="{043A3DB2-5341-29CD-A192-5775327D819C}"/>
              </a:ext>
            </a:extLst>
          </p:cNvPr>
          <p:cNvCxnSpPr>
            <a:cxnSpLocks/>
          </p:cNvCxnSpPr>
          <p:nvPr userDrawn="1"/>
        </p:nvCxnSpPr>
        <p:spPr>
          <a:xfrm>
            <a:off x="502991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a:extLst>
              <a:ext uri="{FF2B5EF4-FFF2-40B4-BE49-F238E27FC236}">
                <a16:creationId xmlns:a16="http://schemas.microsoft.com/office/drawing/2014/main" id="{74409F4F-F1F2-9714-1824-BE8F50E3F3DD}"/>
              </a:ext>
            </a:extLst>
          </p:cNvPr>
          <p:cNvCxnSpPr>
            <a:cxnSpLocks/>
          </p:cNvCxnSpPr>
          <p:nvPr userDrawn="1"/>
        </p:nvCxnSpPr>
        <p:spPr>
          <a:xfrm>
            <a:off x="566968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a:extLst>
              <a:ext uri="{FF2B5EF4-FFF2-40B4-BE49-F238E27FC236}">
                <a16:creationId xmlns:a16="http://schemas.microsoft.com/office/drawing/2014/main" id="{3331A968-DCF5-1F2F-9899-520B112BCA22}"/>
              </a:ext>
            </a:extLst>
          </p:cNvPr>
          <p:cNvCxnSpPr>
            <a:cxnSpLocks/>
          </p:cNvCxnSpPr>
          <p:nvPr userDrawn="1"/>
        </p:nvCxnSpPr>
        <p:spPr>
          <a:xfrm>
            <a:off x="630946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a:extLst>
              <a:ext uri="{FF2B5EF4-FFF2-40B4-BE49-F238E27FC236}">
                <a16:creationId xmlns:a16="http://schemas.microsoft.com/office/drawing/2014/main" id="{1099D271-A1EF-6790-F3DF-DA6C67664AFE}"/>
              </a:ext>
            </a:extLst>
          </p:cNvPr>
          <p:cNvCxnSpPr>
            <a:cxnSpLocks/>
          </p:cNvCxnSpPr>
          <p:nvPr userDrawn="1"/>
        </p:nvCxnSpPr>
        <p:spPr>
          <a:xfrm>
            <a:off x="694923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a:extLst>
              <a:ext uri="{FF2B5EF4-FFF2-40B4-BE49-F238E27FC236}">
                <a16:creationId xmlns:a16="http://schemas.microsoft.com/office/drawing/2014/main" id="{5050E0A1-26C2-0EC9-A77D-B569B0258C11}"/>
              </a:ext>
            </a:extLst>
          </p:cNvPr>
          <p:cNvCxnSpPr>
            <a:cxnSpLocks/>
          </p:cNvCxnSpPr>
          <p:nvPr userDrawn="1"/>
        </p:nvCxnSpPr>
        <p:spPr>
          <a:xfrm>
            <a:off x="758901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a:extLst>
              <a:ext uri="{FF2B5EF4-FFF2-40B4-BE49-F238E27FC236}">
                <a16:creationId xmlns:a16="http://schemas.microsoft.com/office/drawing/2014/main" id="{00044F84-A381-8FC7-1EC3-39A1A99CBDBB}"/>
              </a:ext>
            </a:extLst>
          </p:cNvPr>
          <p:cNvCxnSpPr>
            <a:cxnSpLocks/>
          </p:cNvCxnSpPr>
          <p:nvPr userDrawn="1"/>
        </p:nvCxnSpPr>
        <p:spPr>
          <a:xfrm>
            <a:off x="822878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a:extLst>
              <a:ext uri="{FF2B5EF4-FFF2-40B4-BE49-F238E27FC236}">
                <a16:creationId xmlns:a16="http://schemas.microsoft.com/office/drawing/2014/main" id="{0DDA2E74-C6C7-BACE-962E-7D145AB29DD2}"/>
              </a:ext>
            </a:extLst>
          </p:cNvPr>
          <p:cNvCxnSpPr>
            <a:cxnSpLocks/>
          </p:cNvCxnSpPr>
          <p:nvPr userDrawn="1"/>
        </p:nvCxnSpPr>
        <p:spPr>
          <a:xfrm>
            <a:off x="876193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a:extLst>
              <a:ext uri="{FF2B5EF4-FFF2-40B4-BE49-F238E27FC236}">
                <a16:creationId xmlns:a16="http://schemas.microsoft.com/office/drawing/2014/main" id="{7B52FF54-1CD9-F94F-40E2-C30A80BA2CEA}"/>
              </a:ext>
            </a:extLst>
          </p:cNvPr>
          <p:cNvCxnSpPr>
            <a:cxnSpLocks/>
          </p:cNvCxnSpPr>
          <p:nvPr userDrawn="1"/>
        </p:nvCxnSpPr>
        <p:spPr>
          <a:xfrm>
            <a:off x="918844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a:extLst>
              <a:ext uri="{FF2B5EF4-FFF2-40B4-BE49-F238E27FC236}">
                <a16:creationId xmlns:a16="http://schemas.microsoft.com/office/drawing/2014/main" id="{67B1B0A1-BE13-D38B-50E5-14644D8D9413}"/>
              </a:ext>
            </a:extLst>
          </p:cNvPr>
          <p:cNvCxnSpPr>
            <a:cxnSpLocks/>
          </p:cNvCxnSpPr>
          <p:nvPr userDrawn="1"/>
        </p:nvCxnSpPr>
        <p:spPr>
          <a:xfrm>
            <a:off x="950833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a:extLst>
              <a:ext uri="{FF2B5EF4-FFF2-40B4-BE49-F238E27FC236}">
                <a16:creationId xmlns:a16="http://schemas.microsoft.com/office/drawing/2014/main" id="{97CB2983-DB1E-739B-235D-575A3CB9A45B}"/>
              </a:ext>
            </a:extLst>
          </p:cNvPr>
          <p:cNvCxnSpPr>
            <a:cxnSpLocks/>
          </p:cNvCxnSpPr>
          <p:nvPr userDrawn="1"/>
        </p:nvCxnSpPr>
        <p:spPr>
          <a:xfrm>
            <a:off x="972159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直線コネクタ 128">
            <a:extLst>
              <a:ext uri="{FF2B5EF4-FFF2-40B4-BE49-F238E27FC236}">
                <a16:creationId xmlns:a16="http://schemas.microsoft.com/office/drawing/2014/main" id="{99DD08B3-7140-192C-397B-DF0C81687C17}"/>
              </a:ext>
            </a:extLst>
          </p:cNvPr>
          <p:cNvCxnSpPr>
            <a:cxnSpLocks/>
          </p:cNvCxnSpPr>
          <p:nvPr userDrawn="1"/>
        </p:nvCxnSpPr>
        <p:spPr>
          <a:xfrm>
            <a:off x="982823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0" name="四角形: 角を丸くする 129">
            <a:extLst>
              <a:ext uri="{FF2B5EF4-FFF2-40B4-BE49-F238E27FC236}">
                <a16:creationId xmlns:a16="http://schemas.microsoft.com/office/drawing/2014/main" id="{A223AE6B-05F8-028D-C869-C80B8275EDF2}"/>
              </a:ext>
            </a:extLst>
          </p:cNvPr>
          <p:cNvSpPr/>
          <p:nvPr userDrawn="1"/>
        </p:nvSpPr>
        <p:spPr>
          <a:xfrm>
            <a:off x="132986" y="1020614"/>
            <a:ext cx="9648654" cy="5698780"/>
          </a:xfrm>
          <a:prstGeom prst="roundRect">
            <a:avLst>
              <a:gd name="adj" fmla="val 4167"/>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Slide Number Placeholder 5"/>
          <p:cNvSpPr>
            <a:spLocks noGrp="1"/>
          </p:cNvSpPr>
          <p:nvPr>
            <p:ph type="sldNum" sz="quarter" idx="12"/>
          </p:nvPr>
        </p:nvSpPr>
        <p:spPr>
          <a:xfrm>
            <a:off x="7718014" y="6536832"/>
            <a:ext cx="2228850" cy="365125"/>
          </a:xfrm>
        </p:spPr>
        <p:txBody>
          <a:bodyPr/>
          <a:lstStyle>
            <a:lvl1pPr>
              <a:defRPr sz="1400">
                <a:solidFill>
                  <a:schemeClr val="tx1"/>
                </a:solidFill>
              </a:defRPr>
            </a:lvl1pPr>
          </a:lstStyle>
          <a:p>
            <a:fld id="{6759AC53-047D-46E1-AE85-74826E2C25F6}" type="slidenum">
              <a:rPr kumimoji="1" lang="ja-JP" altLang="en-US" smtClean="0"/>
              <a:pPr/>
              <a:t>‹#›</a:t>
            </a:fld>
            <a:endParaRPr kumimoji="1" lang="ja-JP" altLang="en-US"/>
          </a:p>
        </p:txBody>
      </p:sp>
    </p:spTree>
    <p:extLst>
      <p:ext uri="{BB962C8B-B14F-4D97-AF65-F5344CB8AC3E}">
        <p14:creationId xmlns:p14="http://schemas.microsoft.com/office/powerpoint/2010/main" val="1936975290"/>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3338ADD-E0DF-4828-87A2-997E2A3AADD9}" type="datetime1">
              <a:rPr kumimoji="1" lang="ja-JP" altLang="en-US" smtClean="0"/>
              <a:t>2025/7/2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775611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cxnSp>
        <p:nvCxnSpPr>
          <p:cNvPr id="8" name="直線コネクタ 7">
            <a:extLst>
              <a:ext uri="{FF2B5EF4-FFF2-40B4-BE49-F238E27FC236}">
                <a16:creationId xmlns:a16="http://schemas.microsoft.com/office/drawing/2014/main" id="{E39B98B8-B55B-6416-2281-BE1D8C6CF2BD}"/>
              </a:ext>
            </a:extLst>
          </p:cNvPr>
          <p:cNvCxnSpPr>
            <a:cxnSpLocks/>
          </p:cNvCxnSpPr>
          <p:nvPr userDrawn="1"/>
        </p:nvCxnSpPr>
        <p:spPr>
          <a:xfrm>
            <a:off x="231610" y="817038"/>
            <a:ext cx="9525000" cy="0"/>
          </a:xfrm>
          <a:prstGeom prst="line">
            <a:avLst/>
          </a:prstGeom>
          <a:ln w="381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B4BE4DD7-1C11-8C1F-BAD7-6D0ED51A4FB2}"/>
              </a:ext>
            </a:extLst>
          </p:cNvPr>
          <p:cNvSpPr txBox="1"/>
          <p:nvPr userDrawn="1"/>
        </p:nvSpPr>
        <p:spPr>
          <a:xfrm>
            <a:off x="192720" y="91702"/>
            <a:ext cx="9887648" cy="646331"/>
          </a:xfrm>
          <a:prstGeom prst="rect">
            <a:avLst/>
          </a:prstGeom>
          <a:noFill/>
        </p:spPr>
        <p:txBody>
          <a:bodyPr wrap="square" rtlCol="0">
            <a:spAutoFit/>
          </a:bodyPr>
          <a:lstStyle/>
          <a:p>
            <a:r>
              <a:rPr kumimoji="1" lang="ja-JP" altLang="en-US" sz="3600"/>
              <a:t>タイトル</a:t>
            </a:r>
          </a:p>
        </p:txBody>
      </p:sp>
    </p:spTree>
    <p:extLst>
      <p:ext uri="{BB962C8B-B14F-4D97-AF65-F5344CB8AC3E}">
        <p14:creationId xmlns:p14="http://schemas.microsoft.com/office/powerpoint/2010/main" val="3386272987"/>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83A99295-D344-4232-96DA-6F7FFEAA5441}" type="datetime1">
              <a:rPr kumimoji="1" lang="ja-JP" altLang="en-US" smtClean="0"/>
              <a:t>2025/7/2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3698696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C54F08E-1E6B-489D-9883-1112350491DB}" type="datetime1">
              <a:rPr kumimoji="1" lang="ja-JP" altLang="en-US" smtClean="0"/>
              <a:t>2025/7/2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16101545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C52513-4F8B-4E73-81F5-245D881F09DE}" type="datetime1">
              <a:rPr kumimoji="1" lang="ja-JP" altLang="en-US" smtClean="0"/>
              <a:t>2025/7/2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8854876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3CACB33-3ABF-444F-99A8-39C9F49052E3}" type="datetime1">
              <a:rPr kumimoji="1" lang="ja-JP" altLang="en-US" smtClean="0"/>
              <a:t>2025/7/2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6412861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19D5A80-2F82-4791-BE05-71B699DE5FA6}" type="datetime1">
              <a:rPr kumimoji="1" lang="ja-JP" altLang="en-US" smtClean="0"/>
              <a:t>2025/7/2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9801296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397894B-56EC-4E27-AE50-DAFECCB2EE1C}" type="datetime1">
              <a:rPr kumimoji="1" lang="ja-JP" altLang="en-US" smtClean="0"/>
              <a:t>2025/7/2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2295022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C34C444-0156-4E64-8736-CA3AEB33EC7F}" type="datetime1">
              <a:rPr kumimoji="1" lang="ja-JP" altLang="en-US" smtClean="0"/>
              <a:t>2025/7/2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1473670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8DF49B-9E53-4ADC-A338-C9C4FE193FC1}" type="datetime1">
              <a:rPr lang="en-US" altLang="ja-JP" smtClean="0"/>
              <a:t>7/2/2025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40BFD3-D2BF-47BA-A5A0-BC7CCC433413}" type="datetime1">
              <a:rPr kumimoji="1" lang="en-US" altLang="ja-JP" smtClean="0"/>
              <a:t>7/2/2025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689182" y="6504905"/>
            <a:ext cx="2228850" cy="365125"/>
          </a:xfrm>
          <a:prstGeom prst="rect">
            <a:avLst/>
          </a:prstGeom>
        </p:spPr>
        <p:txBody>
          <a:bodyPr vert="horz" lIns="91440" tIns="45720" rIns="91440" bIns="45720" rtlCol="0" anchor="ctr"/>
          <a:lstStyle>
            <a:lvl1pPr algn="r">
              <a:defRPr sz="1600">
                <a:solidFill>
                  <a:schemeClr val="tx1"/>
                </a:solidFill>
              </a:defRPr>
            </a:lvl1pPr>
          </a:lstStyle>
          <a:p>
            <a:fld id="{6759AC53-047D-46E1-AE85-74826E2C25F6}" type="slidenum">
              <a:rPr kumimoji="1" lang="ja-JP" altLang="en-US" smtClean="0"/>
              <a:pPr/>
              <a:t>‹#›</a:t>
            </a:fld>
            <a:endParaRPr kumimoji="1" lang="ja-JP" altLang="en-US"/>
          </a:p>
        </p:txBody>
      </p:sp>
    </p:spTree>
    <p:extLst>
      <p:ext uri="{BB962C8B-B14F-4D97-AF65-F5344CB8AC3E}">
        <p14:creationId xmlns:p14="http://schemas.microsoft.com/office/powerpoint/2010/main" val="38745752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02F488-09C0-48D5-828D-A4477C0433A3}" type="datetime1">
              <a:rPr kumimoji="1" lang="ja-JP" altLang="en-US" smtClean="0"/>
              <a:t>2025/7/2</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689182" y="6504905"/>
            <a:ext cx="2228850" cy="365125"/>
          </a:xfrm>
          <a:prstGeom prst="rect">
            <a:avLst/>
          </a:prstGeom>
        </p:spPr>
        <p:txBody>
          <a:bodyPr vert="horz" lIns="91440" tIns="45720" rIns="91440" bIns="45720" rtlCol="0" anchor="ctr"/>
          <a:lstStyle>
            <a:lvl1pPr algn="r">
              <a:defRPr sz="1600">
                <a:solidFill>
                  <a:schemeClr val="tx1"/>
                </a:solidFill>
              </a:defRPr>
            </a:lvl1pPr>
          </a:lstStyle>
          <a:p>
            <a:fld id="{6759AC53-047D-46E1-AE85-74826E2C25F6}" type="slidenum">
              <a:rPr kumimoji="1" lang="ja-JP" altLang="en-US" smtClean="0"/>
              <a:pPr/>
              <a:t>‹#›</a:t>
            </a:fld>
            <a:endParaRPr kumimoji="1" lang="ja-JP" altLang="en-US"/>
          </a:p>
        </p:txBody>
      </p:sp>
    </p:spTree>
    <p:extLst>
      <p:ext uri="{BB962C8B-B14F-4D97-AF65-F5344CB8AC3E}">
        <p14:creationId xmlns:p14="http://schemas.microsoft.com/office/powerpoint/2010/main" val="8102034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chart" Target="../charts/chart3.xml"/><Relationship Id="rId4" Type="http://schemas.openxmlformats.org/officeDocument/2006/relationships/chart" Target="../charts/chart2.xml"/></Relationships>
</file>

<file path=ppt/slides/_rels/slide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chart" Target="../charts/char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4.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4.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28.jpeg"/><Relationship Id="rId5" Type="http://schemas.openxmlformats.org/officeDocument/2006/relationships/image" Target="../media/image27.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30.png"/><Relationship Id="rId7" Type="http://schemas.openxmlformats.org/officeDocument/2006/relationships/image" Target="../media/image10.png"/><Relationship Id="rId2" Type="http://schemas.openxmlformats.org/officeDocument/2006/relationships/image" Target="../media/image29.png"/><Relationship Id="rId1" Type="http://schemas.openxmlformats.org/officeDocument/2006/relationships/slideLayout" Target="../slideLayouts/slideLayout2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a:extLst>
              <a:ext uri="{FF2B5EF4-FFF2-40B4-BE49-F238E27FC236}">
                <a16:creationId xmlns:a16="http://schemas.microsoft.com/office/drawing/2014/main" id="{EB2F863B-A231-DADB-14B1-0383E734DFB1}"/>
              </a:ext>
            </a:extLst>
          </p:cNvPr>
          <p:cNvSpPr txBox="1"/>
          <p:nvPr/>
        </p:nvSpPr>
        <p:spPr>
          <a:xfrm>
            <a:off x="7376237" y="2590800"/>
            <a:ext cx="2320830" cy="765081"/>
          </a:xfrm>
          <a:prstGeom prst="rect">
            <a:avLst/>
          </a:prstGeom>
          <a:noFill/>
          <a:ln>
            <a:noFill/>
          </a:ln>
        </p:spPr>
        <p:txBody>
          <a:bodyPr wrap="square" rtlCol="0">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直近５年の仕事場における</a:t>
            </a:r>
            <a:endParaRPr kumimoji="0" lang="en-US" altLang="ja-JP"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a:p>
            <a:pPr marL="0" marR="0" lvl="0" indent="0" algn="ctr" defTabSz="457200" rtl="0" eaLnBrk="1" fontAlgn="auto" latinLnBrk="0" hangingPunct="1">
              <a:lnSpc>
                <a:spcPts val="18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救急搬送人員数</a:t>
            </a:r>
            <a:endParaRPr kumimoji="0"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a:p>
            <a:pPr marL="0" marR="0" lvl="0" indent="0" algn="ctr" defTabSz="457200" rtl="0" eaLnBrk="1" fontAlgn="auto" latinLnBrk="0" hangingPunct="1">
              <a:lnSpc>
                <a:spcPts val="18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（令和２年～令和６年）</a:t>
            </a:r>
            <a:endParaRPr kumimoji="0" lang="en-US" altLang="ja-JP"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p:txBody>
      </p:sp>
      <p:sp>
        <p:nvSpPr>
          <p:cNvPr id="28" name="テキスト ボックス 27">
            <a:extLst>
              <a:ext uri="{FF2B5EF4-FFF2-40B4-BE49-F238E27FC236}">
                <a16:creationId xmlns:a16="http://schemas.microsoft.com/office/drawing/2014/main" id="{955607FB-74BC-2902-21A9-8FFA995AB677}"/>
              </a:ext>
            </a:extLst>
          </p:cNvPr>
          <p:cNvSpPr txBox="1"/>
          <p:nvPr/>
        </p:nvSpPr>
        <p:spPr>
          <a:xfrm>
            <a:off x="6909529" y="4253628"/>
            <a:ext cx="338554" cy="1539638"/>
          </a:xfrm>
          <a:prstGeom prst="rect">
            <a:avLst/>
          </a:prstGeom>
          <a:noFill/>
          <a:ln>
            <a:noFill/>
          </a:ln>
        </p:spPr>
        <p:txBody>
          <a:bodyPr vert="ea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rPr>
              <a:t>救急搬送人員数（人）</a:t>
            </a:r>
            <a:endPar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0" name="グラフ 19">
            <a:extLst>
              <a:ext uri="{FF2B5EF4-FFF2-40B4-BE49-F238E27FC236}">
                <a16:creationId xmlns:a16="http://schemas.microsoft.com/office/drawing/2014/main" id="{9EE67481-1483-E258-889D-416428DEDEF1}"/>
              </a:ext>
            </a:extLst>
          </p:cNvPr>
          <p:cNvGraphicFramePr>
            <a:graphicFrameLocks/>
          </p:cNvGraphicFramePr>
          <p:nvPr>
            <p:extLst>
              <p:ext uri="{D42A27DB-BD31-4B8C-83A1-F6EECF244321}">
                <p14:modId xmlns:p14="http://schemas.microsoft.com/office/powerpoint/2010/main" val="358454026"/>
              </p:ext>
            </p:extLst>
          </p:nvPr>
        </p:nvGraphicFramePr>
        <p:xfrm>
          <a:off x="7166448" y="3276600"/>
          <a:ext cx="2507408" cy="31750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8" name="グラフ 37">
            <a:extLst>
              <a:ext uri="{FF2B5EF4-FFF2-40B4-BE49-F238E27FC236}">
                <a16:creationId xmlns:a16="http://schemas.microsoft.com/office/drawing/2014/main" id="{7333E008-5820-C77E-58C1-B6679953C978}"/>
              </a:ext>
            </a:extLst>
          </p:cNvPr>
          <p:cNvGraphicFramePr>
            <a:graphicFrameLocks/>
          </p:cNvGraphicFramePr>
          <p:nvPr>
            <p:extLst>
              <p:ext uri="{D42A27DB-BD31-4B8C-83A1-F6EECF244321}">
                <p14:modId xmlns:p14="http://schemas.microsoft.com/office/powerpoint/2010/main" val="1980007663"/>
              </p:ext>
            </p:extLst>
          </p:nvPr>
        </p:nvGraphicFramePr>
        <p:xfrm>
          <a:off x="-685800" y="3077937"/>
          <a:ext cx="6019800" cy="3780063"/>
        </p:xfrm>
        <a:graphic>
          <a:graphicData uri="http://schemas.openxmlformats.org/drawingml/2006/chart">
            <c:chart xmlns:c="http://schemas.openxmlformats.org/drawingml/2006/chart" xmlns:r="http://schemas.openxmlformats.org/officeDocument/2006/relationships" r:id="rId4"/>
          </a:graphicData>
        </a:graphic>
      </p:graphicFrame>
      <p:sp>
        <p:nvSpPr>
          <p:cNvPr id="39" name="テキスト ボックス 1">
            <a:extLst>
              <a:ext uri="{FF2B5EF4-FFF2-40B4-BE49-F238E27FC236}">
                <a16:creationId xmlns:a16="http://schemas.microsoft.com/office/drawing/2014/main" id="{5D567BDB-D38B-5BCF-238F-DAC753575A13}"/>
              </a:ext>
            </a:extLst>
          </p:cNvPr>
          <p:cNvSpPr txBox="1"/>
          <p:nvPr/>
        </p:nvSpPr>
        <p:spPr>
          <a:xfrm>
            <a:off x="208933" y="2714328"/>
            <a:ext cx="3801041" cy="307777"/>
          </a:xfrm>
          <a:prstGeom prst="rect">
            <a:avLst/>
          </a:prstGeom>
          <a:noFill/>
          <a:ln w="28575">
            <a:noFill/>
          </a:ln>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要因別の農作業死亡事故発生状況</a:t>
            </a:r>
            <a:r>
              <a:rPr kumimoji="1"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（令和５年）</a:t>
            </a:r>
            <a:endParaRPr kumimoji="1" lang="ja-JP" altLang="en-US" sz="140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40" name="吹き出し: 四角形 39">
            <a:extLst>
              <a:ext uri="{FF2B5EF4-FFF2-40B4-BE49-F238E27FC236}">
                <a16:creationId xmlns:a16="http://schemas.microsoft.com/office/drawing/2014/main" id="{1E059DA7-B0EA-6392-5B28-1EBCEA17A99B}"/>
              </a:ext>
            </a:extLst>
          </p:cNvPr>
          <p:cNvSpPr/>
          <p:nvPr/>
        </p:nvSpPr>
        <p:spPr>
          <a:xfrm>
            <a:off x="232144" y="5762876"/>
            <a:ext cx="803223" cy="380845"/>
          </a:xfrm>
          <a:prstGeom prst="wedgeRectCallout">
            <a:avLst>
              <a:gd name="adj1" fmla="val 37241"/>
              <a:gd name="adj2" fmla="val -146453"/>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機械・施設以外の</a:t>
            </a:r>
            <a:endPar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作業に係る事故</a:t>
            </a:r>
            <a:endPar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83</a:t>
            </a: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人（</a:t>
            </a:r>
            <a:r>
              <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35.2</a:t>
            </a: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a:t>
            </a:r>
          </a:p>
        </p:txBody>
      </p:sp>
      <p:sp>
        <p:nvSpPr>
          <p:cNvPr id="41" name="吹き出し: 四角形 40">
            <a:extLst>
              <a:ext uri="{FF2B5EF4-FFF2-40B4-BE49-F238E27FC236}">
                <a16:creationId xmlns:a16="http://schemas.microsoft.com/office/drawing/2014/main" id="{E685214D-5AA4-D259-26B1-7E01E3F2DCD6}"/>
              </a:ext>
            </a:extLst>
          </p:cNvPr>
          <p:cNvSpPr/>
          <p:nvPr/>
        </p:nvSpPr>
        <p:spPr>
          <a:xfrm>
            <a:off x="1035367" y="6182924"/>
            <a:ext cx="803223" cy="380845"/>
          </a:xfrm>
          <a:prstGeom prst="wedgeRectCallout">
            <a:avLst>
              <a:gd name="adj1" fmla="val -30380"/>
              <a:gd name="adj2" fmla="val -203934"/>
            </a:avLst>
          </a:prstGeom>
          <a:noFill/>
          <a:ln>
            <a:solidFill>
              <a:srgbClr val="FFD9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農業用施設作業</a:t>
            </a:r>
            <a:endParaRPr kumimoji="1" lang="en-US" altLang="ja-JP"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に係る事故</a:t>
            </a:r>
            <a:endParaRPr kumimoji="1" lang="en-US" altLang="ja-JP"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6</a:t>
            </a:r>
            <a:r>
              <a:rPr kumimoji="1" lang="ja-JP" altLang="en-US"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人（</a:t>
            </a:r>
            <a:r>
              <a:rPr kumimoji="0" lang="en-US" altLang="ja-JP"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2.5</a:t>
            </a:r>
            <a:r>
              <a:rPr kumimoji="1" lang="ja-JP" altLang="en-US"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a:t>
            </a:r>
          </a:p>
        </p:txBody>
      </p:sp>
      <p:sp>
        <p:nvSpPr>
          <p:cNvPr id="42" name="吹き出し: 四角形 41">
            <a:extLst>
              <a:ext uri="{FF2B5EF4-FFF2-40B4-BE49-F238E27FC236}">
                <a16:creationId xmlns:a16="http://schemas.microsoft.com/office/drawing/2014/main" id="{F0614DDF-7594-A5B0-8F3C-938A120295E6}"/>
              </a:ext>
            </a:extLst>
          </p:cNvPr>
          <p:cNvSpPr/>
          <p:nvPr/>
        </p:nvSpPr>
        <p:spPr>
          <a:xfrm>
            <a:off x="2874079" y="3223720"/>
            <a:ext cx="815880" cy="412874"/>
          </a:xfrm>
          <a:prstGeom prst="wedgeRectCallout">
            <a:avLst>
              <a:gd name="adj1" fmla="val -74190"/>
              <a:gd name="adj2" fmla="val 49565"/>
            </a:avLst>
          </a:prstGeom>
          <a:noFill/>
          <a:ln>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農業機械作業</a:t>
            </a:r>
            <a:endPar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に係る事故</a:t>
            </a:r>
            <a:endPar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147</a:t>
            </a: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人（</a:t>
            </a:r>
            <a:r>
              <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62.3</a:t>
            </a: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a:t>
            </a:r>
          </a:p>
        </p:txBody>
      </p:sp>
      <p:sp>
        <p:nvSpPr>
          <p:cNvPr id="43" name="テキスト ボックス 42">
            <a:extLst>
              <a:ext uri="{FF2B5EF4-FFF2-40B4-BE49-F238E27FC236}">
                <a16:creationId xmlns:a16="http://schemas.microsoft.com/office/drawing/2014/main" id="{6EF7B56F-04E8-FB6E-5B9B-CA4CBF7A09D2}"/>
              </a:ext>
            </a:extLst>
          </p:cNvPr>
          <p:cNvSpPr txBox="1"/>
          <p:nvPr/>
        </p:nvSpPr>
        <p:spPr>
          <a:xfrm>
            <a:off x="1738290" y="4610474"/>
            <a:ext cx="828793" cy="261610"/>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1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236</a:t>
            </a:r>
            <a:r>
              <a:rPr kumimoji="0" lang="ja-JP" altLang="en-US" sz="10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人</a:t>
            </a:r>
            <a:endParaRPr kumimoji="1" lang="en-US" altLang="ja-JP" sz="12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44" name="グループ化 43">
            <a:extLst>
              <a:ext uri="{FF2B5EF4-FFF2-40B4-BE49-F238E27FC236}">
                <a16:creationId xmlns:a16="http://schemas.microsoft.com/office/drawing/2014/main" id="{DDECD45A-D4AE-FB10-1FEB-8AEBF9D73349}"/>
              </a:ext>
            </a:extLst>
          </p:cNvPr>
          <p:cNvGrpSpPr/>
          <p:nvPr/>
        </p:nvGrpSpPr>
        <p:grpSpPr>
          <a:xfrm>
            <a:off x="978361" y="3869372"/>
            <a:ext cx="1730607" cy="1770561"/>
            <a:chOff x="1430301" y="3498895"/>
            <a:chExt cx="1828124" cy="1933178"/>
          </a:xfrm>
        </p:grpSpPr>
        <p:cxnSp>
          <p:nvCxnSpPr>
            <p:cNvPr id="45" name="直線コネクタ 44">
              <a:extLst>
                <a:ext uri="{FF2B5EF4-FFF2-40B4-BE49-F238E27FC236}">
                  <a16:creationId xmlns:a16="http://schemas.microsoft.com/office/drawing/2014/main" id="{7B800677-2FDC-E452-1B3A-B61ECE1C02FD}"/>
                </a:ext>
              </a:extLst>
            </p:cNvPr>
            <p:cNvCxnSpPr>
              <a:cxnSpLocks/>
              <a:stCxn id="48" idx="2"/>
              <a:endCxn id="47" idx="2"/>
            </p:cNvCxnSpPr>
            <p:nvPr/>
          </p:nvCxnSpPr>
          <p:spPr>
            <a:xfrm>
              <a:off x="1507072" y="4089039"/>
              <a:ext cx="742411" cy="271611"/>
            </a:xfrm>
            <a:prstGeom prst="line">
              <a:avLst/>
            </a:prstGeom>
            <a:ln w="381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7AA25948-3DD4-B2AC-2FCD-1A4BA939FDFA}"/>
                </a:ext>
              </a:extLst>
            </p:cNvPr>
            <p:cNvCxnSpPr>
              <a:cxnSpLocks/>
              <a:stCxn id="48" idx="0"/>
              <a:endCxn id="47" idx="0"/>
            </p:cNvCxnSpPr>
            <p:nvPr/>
          </p:nvCxnSpPr>
          <p:spPr>
            <a:xfrm flipV="1">
              <a:off x="1627476" y="4600833"/>
              <a:ext cx="659642" cy="475817"/>
            </a:xfrm>
            <a:prstGeom prst="line">
              <a:avLst/>
            </a:prstGeom>
            <a:ln w="381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円弧 46">
              <a:extLst>
                <a:ext uri="{FF2B5EF4-FFF2-40B4-BE49-F238E27FC236}">
                  <a16:creationId xmlns:a16="http://schemas.microsoft.com/office/drawing/2014/main" id="{88D576A0-A883-3FB2-F797-C6EBB16ADC79}"/>
                </a:ext>
              </a:extLst>
            </p:cNvPr>
            <p:cNvSpPr/>
            <p:nvPr/>
          </p:nvSpPr>
          <p:spPr>
            <a:xfrm rot="11367568">
              <a:off x="2237755" y="4169689"/>
              <a:ext cx="507035" cy="536172"/>
            </a:xfrm>
            <a:prstGeom prst="arc">
              <a:avLst>
                <a:gd name="adj1" fmla="val 18715569"/>
                <a:gd name="adj2" fmla="val 493910"/>
              </a:avLst>
            </a:prstGeom>
            <a:ln w="381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8" name="円弧 47">
              <a:extLst>
                <a:ext uri="{FF2B5EF4-FFF2-40B4-BE49-F238E27FC236}">
                  <a16:creationId xmlns:a16="http://schemas.microsoft.com/office/drawing/2014/main" id="{BB55DF82-426D-D36A-309C-263FF41F72DE}"/>
                </a:ext>
              </a:extLst>
            </p:cNvPr>
            <p:cNvSpPr/>
            <p:nvPr/>
          </p:nvSpPr>
          <p:spPr>
            <a:xfrm rot="11257519">
              <a:off x="1430301" y="3498895"/>
              <a:ext cx="1828124" cy="1933178"/>
            </a:xfrm>
            <a:prstGeom prst="arc">
              <a:avLst>
                <a:gd name="adj1" fmla="val 18715569"/>
                <a:gd name="adj2" fmla="val 994998"/>
              </a:avLst>
            </a:prstGeom>
            <a:ln w="381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grpSp>
      <p:graphicFrame>
        <p:nvGraphicFramePr>
          <p:cNvPr id="72" name="グラフ 71">
            <a:extLst>
              <a:ext uri="{FF2B5EF4-FFF2-40B4-BE49-F238E27FC236}">
                <a16:creationId xmlns:a16="http://schemas.microsoft.com/office/drawing/2014/main" id="{D28DE191-CC83-7637-A583-A34692AB5857}"/>
              </a:ext>
            </a:extLst>
          </p:cNvPr>
          <p:cNvGraphicFramePr>
            <a:graphicFrameLocks/>
          </p:cNvGraphicFramePr>
          <p:nvPr>
            <p:extLst>
              <p:ext uri="{D42A27DB-BD31-4B8C-83A1-F6EECF244321}">
                <p14:modId xmlns:p14="http://schemas.microsoft.com/office/powerpoint/2010/main" val="1959323761"/>
              </p:ext>
            </p:extLst>
          </p:nvPr>
        </p:nvGraphicFramePr>
        <p:xfrm>
          <a:off x="4313270" y="3223720"/>
          <a:ext cx="2507979" cy="3238803"/>
        </p:xfrm>
        <a:graphic>
          <a:graphicData uri="http://schemas.openxmlformats.org/drawingml/2006/chart">
            <c:chart xmlns:c="http://schemas.openxmlformats.org/drawingml/2006/chart" xmlns:r="http://schemas.openxmlformats.org/officeDocument/2006/relationships" r:id="rId5"/>
          </a:graphicData>
        </a:graphic>
      </p:graphicFrame>
      <p:sp>
        <p:nvSpPr>
          <p:cNvPr id="73" name="テキスト ボックス 2">
            <a:extLst>
              <a:ext uri="{FF2B5EF4-FFF2-40B4-BE49-F238E27FC236}">
                <a16:creationId xmlns:a16="http://schemas.microsoft.com/office/drawing/2014/main" id="{7173A497-1D01-72E7-BE53-46148BE178E0}"/>
              </a:ext>
            </a:extLst>
          </p:cNvPr>
          <p:cNvSpPr txBox="1"/>
          <p:nvPr/>
        </p:nvSpPr>
        <p:spPr>
          <a:xfrm>
            <a:off x="3909504" y="2663476"/>
            <a:ext cx="3180678" cy="616387"/>
          </a:xfrm>
          <a:prstGeom prst="rect">
            <a:avLst/>
          </a:prstGeom>
          <a:no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457200" rtl="0" eaLnBrk="1" fontAlgn="auto" latinLnBrk="0" hangingPunct="1">
              <a:lnSpc>
                <a:spcPts val="1400"/>
              </a:lnSpc>
              <a:spcBef>
                <a:spcPts val="0"/>
              </a:spcBef>
              <a:spcAft>
                <a:spcPts val="0"/>
              </a:spcAft>
              <a:buClrTx/>
              <a:buSzTx/>
              <a:buFontTx/>
              <a:buNone/>
              <a:tabLst/>
              <a:defRPr/>
            </a:pP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熱中症による死亡事故者数の推移と</a:t>
            </a:r>
            <a:endPar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a:p>
            <a:pPr marL="0" marR="0" lvl="0" indent="0" algn="ctr" defTabSz="457200" rtl="0" eaLnBrk="1" fontAlgn="auto" latinLnBrk="0" hangingPunct="1">
              <a:lnSpc>
                <a:spcPts val="1400"/>
              </a:lnSpc>
              <a:spcBef>
                <a:spcPts val="0"/>
              </a:spcBef>
              <a:spcAft>
                <a:spcPts val="0"/>
              </a:spcAft>
              <a:buClrTx/>
              <a:buSzTx/>
              <a:buFontTx/>
              <a:buNone/>
              <a:tabLst/>
              <a:defRPr/>
            </a:pP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夏</a:t>
            </a:r>
            <a:r>
              <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(6-8</a:t>
            </a: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月</a:t>
            </a:r>
            <a:r>
              <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a:t>
            </a: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における平均気温の基準値からの偏差</a:t>
            </a:r>
            <a:endPar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ts val="1400"/>
              </a:lnSpc>
              <a:spcBef>
                <a:spcPts val="0"/>
              </a:spcBef>
              <a:spcAft>
                <a:spcPts val="0"/>
              </a:spcAft>
              <a:buClrTx/>
              <a:buSzTx/>
              <a:buFontTx/>
              <a:buNone/>
              <a:tabLst/>
              <a:defRPr/>
            </a:pP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（平成</a:t>
            </a:r>
            <a:r>
              <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26</a:t>
            </a: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年～令和５年）</a:t>
            </a:r>
            <a:endPar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p:txBody>
      </p:sp>
      <p:sp>
        <p:nvSpPr>
          <p:cNvPr id="8" name="Freeform 174">
            <a:extLst>
              <a:ext uri="{FF2B5EF4-FFF2-40B4-BE49-F238E27FC236}">
                <a16:creationId xmlns:a16="http://schemas.microsoft.com/office/drawing/2014/main" id="{A602DC36-2E4C-799B-D929-3B5862D96834}"/>
              </a:ext>
            </a:extLst>
          </p:cNvPr>
          <p:cNvSpPr/>
          <p:nvPr/>
        </p:nvSpPr>
        <p:spPr>
          <a:xfrm>
            <a:off x="288335" y="1222716"/>
            <a:ext cx="9329330" cy="1296564"/>
          </a:xfrm>
          <a:custGeom>
            <a:avLst/>
            <a:gdLst/>
            <a:ahLst/>
            <a:cxnLst/>
            <a:rect l="l" t="t" r="r" b="b"/>
            <a:pathLst>
              <a:path w="1737077" h="241414">
                <a:moveTo>
                  <a:pt x="24895" y="0"/>
                </a:moveTo>
                <a:lnTo>
                  <a:pt x="1712182" y="0"/>
                </a:lnTo>
                <a:cubicBezTo>
                  <a:pt x="1718785" y="0"/>
                  <a:pt x="1725117" y="2623"/>
                  <a:pt x="1729786" y="7292"/>
                </a:cubicBezTo>
                <a:cubicBezTo>
                  <a:pt x="1734454" y="11960"/>
                  <a:pt x="1737077" y="18293"/>
                  <a:pt x="1737077" y="24895"/>
                </a:cubicBezTo>
                <a:lnTo>
                  <a:pt x="1737077" y="216519"/>
                </a:lnTo>
                <a:cubicBezTo>
                  <a:pt x="1737077" y="223121"/>
                  <a:pt x="1734454" y="229454"/>
                  <a:pt x="1729786" y="234122"/>
                </a:cubicBezTo>
                <a:cubicBezTo>
                  <a:pt x="1725117" y="238791"/>
                  <a:pt x="1718785" y="241414"/>
                  <a:pt x="1712182" y="241414"/>
                </a:cubicBezTo>
                <a:lnTo>
                  <a:pt x="24895" y="241414"/>
                </a:lnTo>
                <a:cubicBezTo>
                  <a:pt x="18293" y="241414"/>
                  <a:pt x="11960" y="238791"/>
                  <a:pt x="7292" y="234122"/>
                </a:cubicBezTo>
                <a:cubicBezTo>
                  <a:pt x="2623" y="229454"/>
                  <a:pt x="0" y="223121"/>
                  <a:pt x="0" y="216519"/>
                </a:cubicBezTo>
                <a:lnTo>
                  <a:pt x="0" y="24895"/>
                </a:lnTo>
                <a:cubicBezTo>
                  <a:pt x="0" y="18293"/>
                  <a:pt x="2623" y="11960"/>
                  <a:pt x="7292" y="7292"/>
                </a:cubicBezTo>
                <a:cubicBezTo>
                  <a:pt x="11960" y="2623"/>
                  <a:pt x="18293" y="0"/>
                  <a:pt x="24895" y="0"/>
                </a:cubicBezTo>
                <a:close/>
              </a:path>
            </a:pathLst>
          </a:custGeom>
          <a:solidFill>
            <a:srgbClr val="000000">
              <a:alpha val="0"/>
            </a:srgbClr>
          </a:solidFill>
          <a:ln w="28575" cap="rnd">
            <a:solidFill>
              <a:srgbClr val="000000"/>
            </a:solidFill>
            <a:prstDash val="solid"/>
            <a:round/>
          </a:ln>
        </p:spPr>
        <p:txBody>
          <a:bodyPr/>
          <a:lstStyle/>
          <a:p>
            <a:endParaRPr lang="ja-JP" altLang="en-US"/>
          </a:p>
        </p:txBody>
      </p:sp>
      <p:sp>
        <p:nvSpPr>
          <p:cNvPr id="9" name="TextBox 175">
            <a:extLst>
              <a:ext uri="{FF2B5EF4-FFF2-40B4-BE49-F238E27FC236}">
                <a16:creationId xmlns:a16="http://schemas.microsoft.com/office/drawing/2014/main" id="{0627925B-E53A-2F26-6B17-FB60F98BB7A5}"/>
              </a:ext>
            </a:extLst>
          </p:cNvPr>
          <p:cNvSpPr txBox="1"/>
          <p:nvPr/>
        </p:nvSpPr>
        <p:spPr>
          <a:xfrm>
            <a:off x="288335" y="-56184"/>
            <a:ext cx="9329330" cy="2575464"/>
          </a:xfrm>
          <a:prstGeom prst="rect">
            <a:avLst/>
          </a:prstGeom>
        </p:spPr>
        <p:txBody>
          <a:bodyPr lIns="71857" tIns="71857" rIns="71857" bIns="71857" rtlCol="0" anchor="ctr"/>
          <a:lstStyle/>
          <a:p>
            <a:pPr algn="ctr">
              <a:lnSpc>
                <a:spcPts val="2999"/>
              </a:lnSpc>
            </a:pPr>
            <a:endParaRPr/>
          </a:p>
        </p:txBody>
      </p:sp>
      <p:sp>
        <p:nvSpPr>
          <p:cNvPr id="10" name="TextBox 133">
            <a:extLst>
              <a:ext uri="{FF2B5EF4-FFF2-40B4-BE49-F238E27FC236}">
                <a16:creationId xmlns:a16="http://schemas.microsoft.com/office/drawing/2014/main" id="{E3D4DD4E-1842-5AB7-B1C1-AC02836CE40A}"/>
              </a:ext>
            </a:extLst>
          </p:cNvPr>
          <p:cNvSpPr txBox="1"/>
          <p:nvPr/>
        </p:nvSpPr>
        <p:spPr>
          <a:xfrm>
            <a:off x="242847" y="226384"/>
            <a:ext cx="9619064" cy="660764"/>
          </a:xfrm>
          <a:prstGeom prst="rect">
            <a:avLst/>
          </a:prstGeom>
        </p:spPr>
        <p:txBody>
          <a:bodyPr lIns="0" tIns="0" rIns="0" bIns="0" rtlCol="0" anchor="t"/>
          <a:lstStyle/>
          <a:p>
            <a:pPr algn="l">
              <a:lnSpc>
                <a:spcPts val="3840"/>
              </a:lnSpc>
            </a:pPr>
            <a:r>
              <a:rPr lang="ja-JP" altLang="en-US" sz="3200" dirty="0">
                <a:solidFill>
                  <a:srgbClr val="000000"/>
                </a:solidFill>
                <a:latin typeface="ZEN角ゴシックNEW"/>
                <a:ea typeface="ZEN角ゴシックNEW"/>
                <a:cs typeface="ZEN角ゴシックNEW"/>
                <a:sym typeface="ZEN角ゴシックNEW"/>
              </a:rPr>
              <a:t>熱中症の危険性   　</a:t>
            </a:r>
            <a:r>
              <a:rPr lang="ja-JP" altLang="en-US" sz="3200" b="1" dirty="0">
                <a:solidFill>
                  <a:srgbClr val="000000"/>
                </a:solidFill>
                <a:latin typeface="ZEN角ゴシックNEW"/>
                <a:ea typeface="ZEN角ゴシックNEW"/>
                <a:cs typeface="ZEN角ゴシックNEW"/>
                <a:sym typeface="ZEN角ゴシックNEW"/>
              </a:rPr>
              <a:t>死亡事故、救急搬送は増加傾向</a:t>
            </a:r>
            <a:endParaRPr lang="en-US" sz="3200" b="1" dirty="0">
              <a:solidFill>
                <a:srgbClr val="000000"/>
              </a:solidFill>
              <a:latin typeface="ZEN角ゴシックNEW"/>
              <a:ea typeface="ZEN角ゴシックNEW"/>
              <a:cs typeface="ZEN角ゴシックNEW"/>
              <a:sym typeface="ZEN角ゴシックNEW"/>
            </a:endParaRPr>
          </a:p>
        </p:txBody>
      </p:sp>
      <p:grpSp>
        <p:nvGrpSpPr>
          <p:cNvPr id="3" name="Group 173">
            <a:extLst>
              <a:ext uri="{FF2B5EF4-FFF2-40B4-BE49-F238E27FC236}">
                <a16:creationId xmlns:a16="http://schemas.microsoft.com/office/drawing/2014/main" id="{55E9BB2F-14E0-2866-18AC-CEC823DF87B4}"/>
              </a:ext>
            </a:extLst>
          </p:cNvPr>
          <p:cNvGrpSpPr/>
          <p:nvPr/>
        </p:nvGrpSpPr>
        <p:grpSpPr>
          <a:xfrm rot="-5400000">
            <a:off x="3266521" y="286209"/>
            <a:ext cx="540780" cy="345285"/>
            <a:chOff x="0" y="0"/>
            <a:chExt cx="719776" cy="459573"/>
          </a:xfrm>
        </p:grpSpPr>
        <p:sp>
          <p:nvSpPr>
            <p:cNvPr id="4" name="Freeform 174">
              <a:extLst>
                <a:ext uri="{FF2B5EF4-FFF2-40B4-BE49-F238E27FC236}">
                  <a16:creationId xmlns:a16="http://schemas.microsoft.com/office/drawing/2014/main" id="{551DF630-79BE-7745-1FBE-83698692595D}"/>
                </a:ext>
              </a:extLst>
            </p:cNvPr>
            <p:cNvSpPr/>
            <p:nvPr/>
          </p:nvSpPr>
          <p:spPr>
            <a:xfrm>
              <a:off x="0" y="0"/>
              <a:ext cx="719776" cy="459573"/>
            </a:xfrm>
            <a:custGeom>
              <a:avLst/>
              <a:gdLst/>
              <a:ahLst/>
              <a:cxnLst/>
              <a:rect l="l" t="t" r="r" b="b"/>
              <a:pathLst>
                <a:path w="719776" h="459573">
                  <a:moveTo>
                    <a:pt x="359888" y="459573"/>
                  </a:moveTo>
                  <a:lnTo>
                    <a:pt x="719776" y="0"/>
                  </a:lnTo>
                  <a:lnTo>
                    <a:pt x="0" y="0"/>
                  </a:lnTo>
                  <a:lnTo>
                    <a:pt x="359888" y="459573"/>
                  </a:lnTo>
                  <a:close/>
                </a:path>
              </a:pathLst>
            </a:custGeom>
            <a:solidFill>
              <a:srgbClr val="FFBD8F"/>
            </a:solidFill>
            <a:ln cap="sq">
              <a:noFill/>
              <a:prstDash val="solid"/>
              <a:miter/>
            </a:ln>
          </p:spPr>
          <p:txBody>
            <a:bodyPr/>
            <a:lstStyle/>
            <a:p>
              <a:endParaRPr lang="ja-JP" altLang="en-US"/>
            </a:p>
          </p:txBody>
        </p:sp>
        <p:sp>
          <p:nvSpPr>
            <p:cNvPr id="5" name="TextBox 175">
              <a:extLst>
                <a:ext uri="{FF2B5EF4-FFF2-40B4-BE49-F238E27FC236}">
                  <a16:creationId xmlns:a16="http://schemas.microsoft.com/office/drawing/2014/main" id="{2D9BF533-AC30-C982-2165-4453592FF398}"/>
                </a:ext>
              </a:extLst>
            </p:cNvPr>
            <p:cNvSpPr txBox="1"/>
            <p:nvPr/>
          </p:nvSpPr>
          <p:spPr>
            <a:xfrm>
              <a:off x="112465" y="42352"/>
              <a:ext cx="494846" cy="203848"/>
            </a:xfrm>
            <a:prstGeom prst="rect">
              <a:avLst/>
            </a:prstGeom>
          </p:spPr>
          <p:txBody>
            <a:bodyPr lIns="50800" tIns="50800" rIns="50800" bIns="50800" rtlCol="0" anchor="ctr"/>
            <a:lstStyle/>
            <a:p>
              <a:pPr algn="ctr">
                <a:lnSpc>
                  <a:spcPts val="1680"/>
                </a:lnSpc>
              </a:pPr>
              <a:endParaRPr/>
            </a:p>
          </p:txBody>
        </p:sp>
      </p:grpSp>
      <p:sp>
        <p:nvSpPr>
          <p:cNvPr id="14" name="TextBox 136">
            <a:extLst>
              <a:ext uri="{FF2B5EF4-FFF2-40B4-BE49-F238E27FC236}">
                <a16:creationId xmlns:a16="http://schemas.microsoft.com/office/drawing/2014/main" id="{99430E41-5D49-0444-1D2B-2439A21FC029}"/>
              </a:ext>
            </a:extLst>
          </p:cNvPr>
          <p:cNvSpPr txBox="1"/>
          <p:nvPr/>
        </p:nvSpPr>
        <p:spPr>
          <a:xfrm>
            <a:off x="1290583" y="6444847"/>
            <a:ext cx="3027608" cy="300633"/>
          </a:xfrm>
          <a:prstGeom prst="rect">
            <a:avLst/>
          </a:prstGeom>
        </p:spPr>
        <p:txBody>
          <a:bodyPr lIns="0" tIns="0" rIns="0" bIns="0" rtlCol="0" anchor="t"/>
          <a:lstStyle/>
          <a:p>
            <a:pPr algn="ctr">
              <a:lnSpc>
                <a:spcPts val="1679"/>
              </a:lnSpc>
            </a:pPr>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農林水産省「農作業死亡事故調査」より</a:t>
            </a:r>
            <a:endParaRPr lang="en-US" sz="600" dirty="0">
              <a:solidFill>
                <a:srgbClr val="000000"/>
              </a:solidFill>
              <a:latin typeface="ZEN角ゴシックNEW"/>
              <a:ea typeface="ZEN角ゴシックNEW"/>
              <a:cs typeface="ZEN角ゴシックNEW"/>
              <a:sym typeface="ZEN角ゴシックNEW"/>
            </a:endParaRPr>
          </a:p>
        </p:txBody>
      </p:sp>
      <p:sp>
        <p:nvSpPr>
          <p:cNvPr id="13" name="TextBox 142">
            <a:extLst>
              <a:ext uri="{FF2B5EF4-FFF2-40B4-BE49-F238E27FC236}">
                <a16:creationId xmlns:a16="http://schemas.microsoft.com/office/drawing/2014/main" id="{FD451025-03B0-D027-605E-E3CAEDCF4366}"/>
              </a:ext>
            </a:extLst>
          </p:cNvPr>
          <p:cNvSpPr txBox="1"/>
          <p:nvPr/>
        </p:nvSpPr>
        <p:spPr>
          <a:xfrm>
            <a:off x="7543800" y="6492783"/>
            <a:ext cx="2073865" cy="300633"/>
          </a:xfrm>
          <a:prstGeom prst="rect">
            <a:avLst/>
          </a:prstGeom>
        </p:spPr>
        <p:txBody>
          <a:bodyPr lIns="0" tIns="0" rIns="0" bIns="0" rtlCol="0" anchor="t"/>
          <a:lstStyle/>
          <a:p>
            <a:pPr algn="l">
              <a:lnSpc>
                <a:spcPts val="839"/>
              </a:lnSpc>
            </a:pPr>
            <a:r>
              <a:rPr lang="en-US" sz="600" dirty="0">
                <a:solidFill>
                  <a:srgbClr val="000000"/>
                </a:solidFill>
                <a:latin typeface="ZEN角ゴシックNEW"/>
                <a:ea typeface="ZEN角ゴシックNEW"/>
                <a:cs typeface="ZEN角ゴシックNEW"/>
                <a:sym typeface="ZEN角ゴシックNEW"/>
              </a:rPr>
              <a:t>※</a:t>
            </a:r>
            <a:r>
              <a:rPr lang="en-US" sz="600" dirty="0" err="1">
                <a:solidFill>
                  <a:srgbClr val="000000"/>
                </a:solidFill>
                <a:latin typeface="ZEN角ゴシックNEW"/>
                <a:ea typeface="ZEN角ゴシックNEW"/>
                <a:cs typeface="ZEN角ゴシックNEW"/>
                <a:sym typeface="ZEN角ゴシックNEW"/>
              </a:rPr>
              <a:t>仕事場：田畑、森林、海、川等</a:t>
            </a:r>
            <a:r>
              <a:rPr lang="en-US" sz="600" dirty="0">
                <a:solidFill>
                  <a:srgbClr val="000000"/>
                </a:solidFill>
                <a:latin typeface="ZEN角ゴシックNEW"/>
                <a:ea typeface="ZEN角ゴシックNEW"/>
                <a:cs typeface="ZEN角ゴシックNEW"/>
                <a:sym typeface="ZEN角ゴシックNEW"/>
              </a:rPr>
              <a:t> ※農・</a:t>
            </a:r>
            <a:r>
              <a:rPr lang="ja-JP" altLang="en-US" sz="600" dirty="0">
                <a:solidFill>
                  <a:srgbClr val="000000"/>
                </a:solidFill>
                <a:latin typeface="ZEN角ゴシックNEW"/>
                <a:ea typeface="ZEN角ゴシックNEW"/>
                <a:cs typeface="ZEN角ゴシックNEW"/>
                <a:sym typeface="ZEN角ゴシックNEW"/>
              </a:rPr>
              <a:t>林・</a:t>
            </a:r>
            <a:r>
              <a:rPr lang="en-US" sz="600" dirty="0" err="1">
                <a:solidFill>
                  <a:srgbClr val="000000"/>
                </a:solidFill>
                <a:latin typeface="ZEN角ゴシックNEW"/>
                <a:ea typeface="ZEN角ゴシックNEW"/>
                <a:cs typeface="ZEN角ゴシックNEW"/>
                <a:sym typeface="ZEN角ゴシックNEW"/>
              </a:rPr>
              <a:t>畜・水産作業を行っている場合のみ）の区分</a:t>
            </a:r>
            <a:endParaRPr lang="en-US" sz="600" dirty="0">
              <a:solidFill>
                <a:srgbClr val="000000"/>
              </a:solidFill>
              <a:latin typeface="ZEN角ゴシックNEW"/>
              <a:ea typeface="ZEN角ゴシックNEW"/>
              <a:cs typeface="ZEN角ゴシックNEW"/>
              <a:sym typeface="ZEN角ゴシックNEW"/>
            </a:endParaRPr>
          </a:p>
        </p:txBody>
      </p:sp>
      <p:sp>
        <p:nvSpPr>
          <p:cNvPr id="12" name="正方形/長方形 11">
            <a:extLst>
              <a:ext uri="{FF2B5EF4-FFF2-40B4-BE49-F238E27FC236}">
                <a16:creationId xmlns:a16="http://schemas.microsoft.com/office/drawing/2014/main" id="{8C4C3454-CD51-5CB1-2A1F-D346E0B2303F}"/>
              </a:ext>
            </a:extLst>
          </p:cNvPr>
          <p:cNvSpPr/>
          <p:nvPr/>
        </p:nvSpPr>
        <p:spPr>
          <a:xfrm>
            <a:off x="4298990" y="6458434"/>
            <a:ext cx="3162415" cy="184666"/>
          </a:xfrm>
          <a:prstGeom prst="rect">
            <a:avLst/>
          </a:prstGeom>
          <a:noFill/>
        </p:spPr>
        <p:txBody>
          <a:bodyPr wrap="square" rIns="52000">
            <a:spAutoFit/>
          </a:bodyPr>
          <a:lstStyle/>
          <a:p>
            <a:r>
              <a:rPr lang="ja-JP" altLang="en-US" sz="600" dirty="0">
                <a:solidFill>
                  <a:prstClr val="black"/>
                </a:solidFill>
                <a:latin typeface="ZEN角ゴシックNEW" panose="020B0600070205080204" charset="-128"/>
                <a:ea typeface="ZEN角ゴシックNEW" panose="020B0600070205080204" charset="-128"/>
                <a:cs typeface="Meiryo UI" panose="020B0604030504040204" pitchFamily="50" charset="-128"/>
              </a:rPr>
              <a:t>平均気温の基準値からの偏差：日本の季節平均気温偏差</a:t>
            </a:r>
            <a:r>
              <a:rPr lang="zh-TW" altLang="en-US" sz="600" dirty="0">
                <a:solidFill>
                  <a:prstClr val="black"/>
                </a:solidFill>
                <a:latin typeface="ZEN角ゴシックNEW" panose="020B0600070205080204" charset="-128"/>
                <a:ea typeface="ZEN角ゴシックNEW" panose="020B0600070205080204" charset="-128"/>
                <a:cs typeface="Meiryo UI" panose="020B0604030504040204" pitchFamily="50" charset="-128"/>
              </a:rPr>
              <a:t>（</a:t>
            </a:r>
            <a:r>
              <a:rPr lang="ja-JP" altLang="en-US" sz="600" dirty="0">
                <a:solidFill>
                  <a:prstClr val="black"/>
                </a:solidFill>
                <a:latin typeface="ZEN角ゴシックNEW" panose="020B0600070205080204" charset="-128"/>
                <a:ea typeface="ZEN角ゴシックNEW" panose="020B0600070205080204" charset="-128"/>
                <a:cs typeface="Meiryo UI" panose="020B0604030504040204" pitchFamily="50" charset="-128"/>
              </a:rPr>
              <a:t>気象庁</a:t>
            </a:r>
            <a:r>
              <a:rPr lang="zh-TW" altLang="en-US" sz="600" dirty="0">
                <a:solidFill>
                  <a:prstClr val="black"/>
                </a:solidFill>
                <a:latin typeface="ZEN角ゴシックNEW" panose="020B0600070205080204" charset="-128"/>
                <a:ea typeface="ZEN角ゴシックNEW" panose="020B0600070205080204" charset="-128"/>
                <a:cs typeface="Meiryo UI" panose="020B0604030504040204" pitchFamily="50" charset="-128"/>
              </a:rPr>
              <a:t>）</a:t>
            </a:r>
            <a:endParaRPr lang="en-US" altLang="zh-TW" sz="600" dirty="0">
              <a:solidFill>
                <a:prstClr val="black"/>
              </a:solidFill>
              <a:latin typeface="ZEN角ゴシックNEW" panose="020B0600070205080204" charset="-128"/>
              <a:ea typeface="ZEN角ゴシックNEW" panose="020B0600070205080204" charset="-128"/>
              <a:cs typeface="Meiryo UI" panose="020B0604030504040204" pitchFamily="50" charset="-128"/>
            </a:endParaRPr>
          </a:p>
        </p:txBody>
      </p:sp>
      <p:sp>
        <p:nvSpPr>
          <p:cNvPr id="15" name="正方形/長方形 14">
            <a:extLst>
              <a:ext uri="{FF2B5EF4-FFF2-40B4-BE49-F238E27FC236}">
                <a16:creationId xmlns:a16="http://schemas.microsoft.com/office/drawing/2014/main" id="{08FFBD16-ECBA-E3ED-61A0-BB1614132DD1}"/>
              </a:ext>
            </a:extLst>
          </p:cNvPr>
          <p:cNvSpPr/>
          <p:nvPr/>
        </p:nvSpPr>
        <p:spPr>
          <a:xfrm>
            <a:off x="5237349" y="6544988"/>
            <a:ext cx="3167801" cy="184666"/>
          </a:xfrm>
          <a:prstGeom prst="rect">
            <a:avLst/>
          </a:prstGeom>
          <a:noFill/>
        </p:spPr>
        <p:txBody>
          <a:bodyPr wrap="square" rIns="52000">
            <a:spAutoFit/>
          </a:bodyPr>
          <a:lstStyle/>
          <a:p>
            <a:r>
              <a:rPr lang="en-US" altLang="ja-JP" sz="600" b="0" i="0" dirty="0">
                <a:effectLst/>
                <a:latin typeface="ZEN角ゴシックNEW" panose="020B0600070205080204" charset="-128"/>
                <a:ea typeface="ZEN角ゴシックNEW" panose="020B0600070205080204" charset="-128"/>
              </a:rPr>
              <a:t>※</a:t>
            </a:r>
            <a:r>
              <a:rPr lang="ja-JP" altLang="en-US" sz="600" b="0" i="0" dirty="0">
                <a:effectLst/>
                <a:latin typeface="ZEN角ゴシックNEW" panose="020B0600070205080204" charset="-128"/>
                <a:ea typeface="ZEN角ゴシックNEW" panose="020B0600070205080204" charset="-128"/>
              </a:rPr>
              <a:t>基準値は</a:t>
            </a:r>
            <a:r>
              <a:rPr lang="en-US" altLang="ja-JP" sz="600" b="0" i="0" dirty="0">
                <a:effectLst/>
                <a:latin typeface="ZEN角ゴシックNEW" panose="020B0600070205080204" charset="-128"/>
                <a:ea typeface="ZEN角ゴシックNEW" panose="020B0600070205080204" charset="-128"/>
              </a:rPr>
              <a:t>1991〜2020</a:t>
            </a:r>
            <a:r>
              <a:rPr lang="ja-JP" altLang="en-US" sz="600" b="0" i="0" dirty="0">
                <a:effectLst/>
                <a:latin typeface="ZEN角ゴシックNEW" panose="020B0600070205080204" charset="-128"/>
                <a:ea typeface="ZEN角ゴシックNEW" panose="020B0600070205080204" charset="-128"/>
              </a:rPr>
              <a:t>年の</a:t>
            </a:r>
            <a:r>
              <a:rPr lang="en-US" altLang="ja-JP" sz="600" b="0" i="0" dirty="0">
                <a:effectLst/>
                <a:latin typeface="ZEN角ゴシックNEW" panose="020B0600070205080204" charset="-128"/>
                <a:ea typeface="ZEN角ゴシックNEW" panose="020B0600070205080204" charset="-128"/>
              </a:rPr>
              <a:t>30</a:t>
            </a:r>
            <a:r>
              <a:rPr lang="ja-JP" altLang="en-US" sz="600" b="0" i="0" dirty="0">
                <a:effectLst/>
                <a:latin typeface="ZEN角ゴシックNEW" panose="020B0600070205080204" charset="-128"/>
                <a:ea typeface="ZEN角ゴシックNEW" panose="020B0600070205080204" charset="-128"/>
              </a:rPr>
              <a:t>年平均値。</a:t>
            </a:r>
            <a:endParaRPr lang="en-US" altLang="zh-TW" sz="500" dirty="0">
              <a:latin typeface="ZEN角ゴシックNEW" panose="020B0600070205080204" charset="-128"/>
              <a:ea typeface="ZEN角ゴシックNEW" panose="020B0600070205080204" charset="-128"/>
              <a:cs typeface="Meiryo UI" panose="020B0604030504040204" pitchFamily="50" charset="-128"/>
            </a:endParaRPr>
          </a:p>
        </p:txBody>
      </p:sp>
      <p:sp>
        <p:nvSpPr>
          <p:cNvPr id="16" name="正方形/長方形 15">
            <a:extLst>
              <a:ext uri="{FF2B5EF4-FFF2-40B4-BE49-F238E27FC236}">
                <a16:creationId xmlns:a16="http://schemas.microsoft.com/office/drawing/2014/main" id="{2673DF84-554E-8F88-1140-6D28E6B73ADD}"/>
              </a:ext>
            </a:extLst>
          </p:cNvPr>
          <p:cNvSpPr/>
          <p:nvPr/>
        </p:nvSpPr>
        <p:spPr>
          <a:xfrm>
            <a:off x="7455429" y="6345543"/>
            <a:ext cx="3162415" cy="184666"/>
          </a:xfrm>
          <a:prstGeom prst="rect">
            <a:avLst/>
          </a:prstGeom>
          <a:noFill/>
        </p:spPr>
        <p:txBody>
          <a:bodyPr wrap="square" rIns="52000">
            <a:spAutoFit/>
          </a:bodyPr>
          <a:lstStyle/>
          <a:p>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消防庁「夏期における熱中症による救急搬送人員の調査」より　</a:t>
            </a:r>
            <a:endParaRPr lang="en-US" altLang="zh-TW" sz="500" dirty="0">
              <a:solidFill>
                <a:prstClr val="black"/>
              </a:solidFill>
              <a:latin typeface="ZEN角ゴシックNEW" panose="020B0600070205080204" charset="-128"/>
              <a:ea typeface="ZEN角ゴシックNEW" panose="020B0600070205080204" charset="-128"/>
              <a:cs typeface="Meiryo UI" panose="020B0604030504040204" pitchFamily="50" charset="-128"/>
            </a:endParaRPr>
          </a:p>
        </p:txBody>
      </p:sp>
      <p:sp>
        <p:nvSpPr>
          <p:cNvPr id="17" name="TextBox 136">
            <a:extLst>
              <a:ext uri="{FF2B5EF4-FFF2-40B4-BE49-F238E27FC236}">
                <a16:creationId xmlns:a16="http://schemas.microsoft.com/office/drawing/2014/main" id="{4EFB0AD7-4DBB-50A7-DB1F-844ABA81C4E1}"/>
              </a:ext>
            </a:extLst>
          </p:cNvPr>
          <p:cNvSpPr txBox="1"/>
          <p:nvPr/>
        </p:nvSpPr>
        <p:spPr>
          <a:xfrm>
            <a:off x="4051198" y="6291458"/>
            <a:ext cx="3027608" cy="300633"/>
          </a:xfrm>
          <a:prstGeom prst="rect">
            <a:avLst/>
          </a:prstGeom>
        </p:spPr>
        <p:txBody>
          <a:bodyPr lIns="0" tIns="0" rIns="0" bIns="0" rtlCol="0" anchor="t"/>
          <a:lstStyle/>
          <a:p>
            <a:pPr algn="ctr">
              <a:lnSpc>
                <a:spcPts val="1679"/>
              </a:lnSpc>
            </a:pPr>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農林水産省「農作業死亡事故調査」より</a:t>
            </a:r>
            <a:endParaRPr lang="en-US" sz="600" dirty="0">
              <a:solidFill>
                <a:srgbClr val="000000"/>
              </a:solidFill>
              <a:latin typeface="ZEN角ゴシックNEW"/>
              <a:ea typeface="ZEN角ゴシックNEW"/>
              <a:cs typeface="ZEN角ゴシックNEW"/>
              <a:sym typeface="ZEN角ゴシックNEW"/>
            </a:endParaRPr>
          </a:p>
        </p:txBody>
      </p:sp>
      <p:sp>
        <p:nvSpPr>
          <p:cNvPr id="6" name="正方形/長方形 5">
            <a:extLst>
              <a:ext uri="{FF2B5EF4-FFF2-40B4-BE49-F238E27FC236}">
                <a16:creationId xmlns:a16="http://schemas.microsoft.com/office/drawing/2014/main" id="{08A1115A-1BA3-027F-6468-19D025B24492}"/>
              </a:ext>
            </a:extLst>
          </p:cNvPr>
          <p:cNvSpPr/>
          <p:nvPr/>
        </p:nvSpPr>
        <p:spPr>
          <a:xfrm>
            <a:off x="9144000" y="1435708"/>
            <a:ext cx="228600"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24167E70-A95C-1378-377F-66E5E6F51594}"/>
              </a:ext>
            </a:extLst>
          </p:cNvPr>
          <p:cNvSpPr/>
          <p:nvPr/>
        </p:nvSpPr>
        <p:spPr>
          <a:xfrm>
            <a:off x="448545" y="1645275"/>
            <a:ext cx="694455"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TextBox 176">
            <a:extLst>
              <a:ext uri="{FF2B5EF4-FFF2-40B4-BE49-F238E27FC236}">
                <a16:creationId xmlns:a16="http://schemas.microsoft.com/office/drawing/2014/main" id="{4A5BEEA3-298D-86AA-357F-35196293E469}"/>
              </a:ext>
            </a:extLst>
          </p:cNvPr>
          <p:cNvSpPr txBox="1"/>
          <p:nvPr/>
        </p:nvSpPr>
        <p:spPr>
          <a:xfrm>
            <a:off x="242847" y="1377032"/>
            <a:ext cx="9170094" cy="988604"/>
          </a:xfrm>
          <a:prstGeom prst="rect">
            <a:avLst/>
          </a:prstGeom>
        </p:spPr>
        <p:txBody>
          <a:bodyPr lIns="0" tIns="0" rIns="0" bIns="0" rtlCol="0" anchor="t">
            <a:spAutoFit/>
          </a:bodyPr>
          <a:lstStyle/>
          <a:p>
            <a:pPr marL="302261" lvl="1" indent="-151130" algn="l">
              <a:lnSpc>
                <a:spcPts val="1700"/>
              </a:lnSpc>
              <a:buFont typeface="Arial"/>
              <a:buChar char="•"/>
            </a:pPr>
            <a:r>
              <a:rPr lang="ja-JP" altLang="en-US" sz="1400" dirty="0">
                <a:solidFill>
                  <a:srgbClr val="000000"/>
                </a:solidFill>
                <a:latin typeface="ZEN角ゴシックNEW"/>
                <a:ea typeface="ZEN角ゴシックNEW"/>
                <a:cs typeface="ZEN角ゴシックNEW"/>
                <a:sym typeface="ZEN角ゴシックNEW"/>
              </a:rPr>
              <a:t>最新の農作業死亡</a:t>
            </a:r>
            <a:r>
              <a:rPr lang="en-US" sz="1400" dirty="0">
                <a:solidFill>
                  <a:srgbClr val="000000"/>
                </a:solidFill>
                <a:latin typeface="ZEN角ゴシックNEW"/>
                <a:ea typeface="ZEN角ゴシックNEW"/>
                <a:cs typeface="ZEN角ゴシックNEW"/>
                <a:sym typeface="ZEN角ゴシックNEW"/>
              </a:rPr>
              <a:t>事故（令和５年）において、「熱中症」による死亡者は37人と全体の15.7％となっており、</a:t>
            </a:r>
            <a:r>
              <a:rPr lang="en-US" sz="1400" b="1" dirty="0">
                <a:solidFill>
                  <a:srgbClr val="FF2B18"/>
                </a:solidFill>
                <a:latin typeface="ZEN角ゴシックNEW"/>
                <a:ea typeface="ZEN角ゴシックNEW"/>
                <a:cs typeface="ZEN角ゴシックNEW"/>
                <a:sym typeface="ZEN角ゴシックNEW"/>
              </a:rPr>
              <a:t>増加傾向</a:t>
            </a:r>
            <a:r>
              <a:rPr lang="ja-JP" altLang="en-US" sz="1400" b="1" dirty="0">
                <a:solidFill>
                  <a:srgbClr val="000000"/>
                </a:solidFill>
                <a:latin typeface="ZEN角ゴシックNEW"/>
                <a:ea typeface="ZEN角ゴシックNEW"/>
                <a:cs typeface="ZEN角ゴシックNEW"/>
                <a:sym typeface="ZEN角ゴシックNEW"/>
              </a:rPr>
              <a:t>です</a:t>
            </a:r>
            <a:r>
              <a:rPr lang="en-US" sz="1400" dirty="0">
                <a:solidFill>
                  <a:srgbClr val="000000"/>
                </a:solidFill>
                <a:latin typeface="ZEN角ゴシックNEW"/>
                <a:ea typeface="ZEN角ゴシックNEW"/>
                <a:cs typeface="ZEN角ゴシックNEW"/>
                <a:sym typeface="ZEN角ゴシックNEW"/>
              </a:rPr>
              <a:t>。</a:t>
            </a:r>
          </a:p>
          <a:p>
            <a:pPr marL="302261" lvl="1" indent="-151130" algn="l">
              <a:lnSpc>
                <a:spcPts val="1000"/>
              </a:lnSpc>
              <a:buFont typeface="Arial"/>
              <a:buChar char="•"/>
            </a:pPr>
            <a:endParaRPr lang="en-US" sz="1200" dirty="0">
              <a:solidFill>
                <a:srgbClr val="000000"/>
              </a:solidFill>
              <a:latin typeface="ZEN角ゴシックNEW"/>
              <a:ea typeface="ZEN角ゴシックNEW"/>
              <a:cs typeface="ZEN角ゴシックNEW"/>
              <a:sym typeface="ZEN角ゴシックNEW"/>
            </a:endParaRPr>
          </a:p>
          <a:p>
            <a:pPr marL="302261" lvl="1" indent="-151130" algn="l">
              <a:lnSpc>
                <a:spcPts val="1680"/>
              </a:lnSpc>
              <a:buFont typeface="Arial"/>
              <a:buChar char="•"/>
            </a:pPr>
            <a:r>
              <a:rPr lang="ja-JP" altLang="en-US" sz="1400" dirty="0">
                <a:solidFill>
                  <a:srgbClr val="000000"/>
                </a:solidFill>
                <a:latin typeface="ZEN角ゴシックNEW"/>
                <a:ea typeface="ZEN角ゴシックNEW"/>
                <a:cs typeface="ZEN角ゴシックNEW"/>
                <a:sym typeface="ZEN角ゴシックNEW"/>
              </a:rPr>
              <a:t>また、令和６</a:t>
            </a:r>
            <a:r>
              <a:rPr lang="en-US" sz="1400" dirty="0">
                <a:solidFill>
                  <a:srgbClr val="000000"/>
                </a:solidFill>
                <a:latin typeface="ZEN角ゴシックNEW"/>
                <a:ea typeface="ZEN角ゴシックNEW"/>
                <a:cs typeface="ZEN角ゴシックNEW"/>
                <a:sym typeface="ZEN角ゴシックNEW"/>
              </a:rPr>
              <a:t>年度の夏季（５～９月）において、</a:t>
            </a:r>
            <a:r>
              <a:rPr lang="en-US" sz="1400" dirty="0">
                <a:solidFill>
                  <a:srgbClr val="FF0000"/>
                </a:solidFill>
                <a:latin typeface="ZEN角ゴシックNEW"/>
                <a:ea typeface="ZEN角ゴシックNEW"/>
                <a:cs typeface="ZEN角ゴシックNEW"/>
                <a:sym typeface="ZEN角ゴシックNEW"/>
              </a:rPr>
              <a:t>田畑等で農作業中に熱中症によって救急搬送された人数は</a:t>
            </a:r>
          </a:p>
          <a:p>
            <a:pPr marL="266700" lvl="1" indent="-115888" algn="l">
              <a:lnSpc>
                <a:spcPts val="1680"/>
              </a:lnSpc>
            </a:pPr>
            <a:r>
              <a:rPr lang="ja-JP" altLang="en-US" sz="1400" dirty="0">
                <a:solidFill>
                  <a:srgbClr val="FF0000"/>
                </a:solidFill>
                <a:latin typeface="ZEN角ゴシックNEW"/>
                <a:ea typeface="ZEN角ゴシックNEW"/>
                <a:cs typeface="ZEN角ゴシックNEW"/>
                <a:sym typeface="ZEN角ゴシックNEW"/>
              </a:rPr>
              <a:t>　</a:t>
            </a:r>
            <a:r>
              <a:rPr lang="en-US" altLang="ja-JP" sz="1400" dirty="0">
                <a:solidFill>
                  <a:srgbClr val="FF0000"/>
                </a:solidFill>
                <a:latin typeface="ZEN角ゴシックNEW"/>
                <a:ea typeface="ZEN角ゴシックNEW"/>
                <a:cs typeface="ZEN角ゴシックNEW"/>
                <a:sym typeface="ZEN角ゴシックNEW"/>
              </a:rPr>
              <a:t>2,322</a:t>
            </a:r>
            <a:r>
              <a:rPr lang="en-US" sz="1400" dirty="0">
                <a:solidFill>
                  <a:srgbClr val="FF0000"/>
                </a:solidFill>
                <a:latin typeface="ZEN角ゴシックNEW"/>
                <a:ea typeface="ZEN角ゴシックNEW"/>
                <a:cs typeface="ZEN角ゴシックNEW"/>
                <a:sym typeface="ZEN角ゴシックNEW"/>
              </a:rPr>
              <a:t>人と</a:t>
            </a:r>
            <a:r>
              <a:rPr lang="en-US" sz="1400" b="1" dirty="0">
                <a:solidFill>
                  <a:srgbClr val="FF0000"/>
                </a:solidFill>
                <a:latin typeface="ZEN角ゴシックNEW"/>
                <a:ea typeface="ZEN角ゴシックNEW"/>
                <a:cs typeface="ZEN角ゴシックNEW"/>
                <a:sym typeface="ZEN角ゴシックNEW"/>
              </a:rPr>
              <a:t>直近５年で最多</a:t>
            </a:r>
            <a:r>
              <a:rPr lang="en-US" sz="1400" dirty="0">
                <a:solidFill>
                  <a:srgbClr val="000000"/>
                </a:solidFill>
                <a:latin typeface="ZEN角ゴシックNEW"/>
                <a:ea typeface="ZEN角ゴシックNEW"/>
                <a:cs typeface="ZEN角ゴシックNEW"/>
                <a:sym typeface="ZEN角ゴシックNEW"/>
              </a:rPr>
              <a:t>となっています。</a:t>
            </a:r>
          </a:p>
        </p:txBody>
      </p:sp>
      <p:sp>
        <p:nvSpPr>
          <p:cNvPr id="19" name="テキスト ボックス 18">
            <a:extLst>
              <a:ext uri="{FF2B5EF4-FFF2-40B4-BE49-F238E27FC236}">
                <a16:creationId xmlns:a16="http://schemas.microsoft.com/office/drawing/2014/main" id="{214E2A53-EF15-CACB-9F51-D00531107CF6}"/>
              </a:ext>
            </a:extLst>
          </p:cNvPr>
          <p:cNvSpPr txBox="1"/>
          <p:nvPr/>
        </p:nvSpPr>
        <p:spPr>
          <a:xfrm>
            <a:off x="4035773" y="4217850"/>
            <a:ext cx="338554" cy="1539638"/>
          </a:xfrm>
          <a:prstGeom prst="rect">
            <a:avLst/>
          </a:prstGeom>
          <a:noFill/>
          <a:ln>
            <a:noFill/>
          </a:ln>
        </p:spPr>
        <p:txBody>
          <a:bodyPr vert="ea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0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死亡事故者数</a:t>
            </a:r>
            <a:r>
              <a:rPr kumimoji="0" lang="ja-JP" altLang="en-US" sz="10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rPr>
              <a:t>（人）</a:t>
            </a:r>
            <a:endPar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287042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696">
            <a:off x="212522" y="807513"/>
            <a:ext cx="9563176" cy="0"/>
          </a:xfrm>
          <a:prstGeom prst="line">
            <a:avLst/>
          </a:prstGeom>
          <a:ln w="28575" cap="rnd">
            <a:solidFill>
              <a:srgbClr val="ED7D31"/>
            </a:solidFill>
            <a:prstDash val="solid"/>
            <a:headEnd type="oval" w="lg" len="lg"/>
            <a:tailEnd type="oval" w="lg" len="lg"/>
          </a:ln>
        </p:spPr>
        <p:txBody>
          <a:bodyPr/>
          <a:lstStyle/>
          <a:p>
            <a:endParaRPr lang="ja-JP" altLang="en-US"/>
          </a:p>
        </p:txBody>
      </p:sp>
      <p:grpSp>
        <p:nvGrpSpPr>
          <p:cNvPr id="3" name="Group 3"/>
          <p:cNvGrpSpPr/>
          <p:nvPr/>
        </p:nvGrpSpPr>
        <p:grpSpPr>
          <a:xfrm>
            <a:off x="0" y="939452"/>
            <a:ext cx="9906000" cy="5918548"/>
            <a:chOff x="0" y="0"/>
            <a:chExt cx="13208000" cy="7891397"/>
          </a:xfrm>
        </p:grpSpPr>
        <p:sp>
          <p:nvSpPr>
            <p:cNvPr id="4" name="Freeform 4"/>
            <p:cNvSpPr/>
            <p:nvPr/>
          </p:nvSpPr>
          <p:spPr>
            <a:xfrm>
              <a:off x="0" y="0"/>
              <a:ext cx="13208000" cy="7891399"/>
            </a:xfrm>
            <a:custGeom>
              <a:avLst/>
              <a:gdLst/>
              <a:ahLst/>
              <a:cxnLst/>
              <a:rect l="l" t="t" r="r" b="b"/>
              <a:pathLst>
                <a:path w="13208000" h="7891399">
                  <a:moveTo>
                    <a:pt x="0" y="0"/>
                  </a:moveTo>
                  <a:lnTo>
                    <a:pt x="13208000" y="0"/>
                  </a:lnTo>
                  <a:lnTo>
                    <a:pt x="13208000" y="7891399"/>
                  </a:lnTo>
                  <a:lnTo>
                    <a:pt x="0" y="7891399"/>
                  </a:lnTo>
                  <a:close/>
                </a:path>
              </a:pathLst>
            </a:custGeom>
            <a:solidFill>
              <a:srgbClr val="ED7D31"/>
            </a:solidFill>
          </p:spPr>
          <p:txBody>
            <a:bodyPr/>
            <a:lstStyle/>
            <a:p>
              <a:endParaRPr lang="ja-JP" altLang="en-US"/>
            </a:p>
          </p:txBody>
        </p:sp>
      </p:grpSp>
      <p:sp>
        <p:nvSpPr>
          <p:cNvPr id="5" name="AutoShape 5"/>
          <p:cNvSpPr/>
          <p:nvPr/>
        </p:nvSpPr>
        <p:spPr>
          <a:xfrm rot="3826143">
            <a:off x="-484797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 name="AutoShape 6"/>
          <p:cNvSpPr/>
          <p:nvPr/>
        </p:nvSpPr>
        <p:spPr>
          <a:xfrm rot="3826143">
            <a:off x="-474134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 name="AutoShape 7"/>
          <p:cNvSpPr/>
          <p:nvPr/>
        </p:nvSpPr>
        <p:spPr>
          <a:xfrm rot="3826143">
            <a:off x="-452808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 name="AutoShape 8"/>
          <p:cNvSpPr/>
          <p:nvPr/>
        </p:nvSpPr>
        <p:spPr>
          <a:xfrm rot="3826143">
            <a:off x="-420819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 name="AutoShape 9"/>
          <p:cNvSpPr/>
          <p:nvPr/>
        </p:nvSpPr>
        <p:spPr>
          <a:xfrm rot="3826143">
            <a:off x="-378168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 name="AutoShape 10"/>
          <p:cNvSpPr/>
          <p:nvPr/>
        </p:nvSpPr>
        <p:spPr>
          <a:xfrm rot="3826143">
            <a:off x="-324853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 name="AutoShape 11"/>
          <p:cNvSpPr/>
          <p:nvPr/>
        </p:nvSpPr>
        <p:spPr>
          <a:xfrm rot="3826143">
            <a:off x="-26087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 name="AutoShape 12"/>
          <p:cNvSpPr/>
          <p:nvPr/>
        </p:nvSpPr>
        <p:spPr>
          <a:xfrm rot="3826143">
            <a:off x="-19689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3" name="AutoShape 13"/>
          <p:cNvSpPr/>
          <p:nvPr/>
        </p:nvSpPr>
        <p:spPr>
          <a:xfrm rot="3826143">
            <a:off x="-13292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4" name="AutoShape 14"/>
          <p:cNvSpPr/>
          <p:nvPr/>
        </p:nvSpPr>
        <p:spPr>
          <a:xfrm rot="3826143">
            <a:off x="-6894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5" name="AutoShape 15"/>
          <p:cNvSpPr/>
          <p:nvPr/>
        </p:nvSpPr>
        <p:spPr>
          <a:xfrm rot="3826143">
            <a:off x="-496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6" name="AutoShape 16"/>
          <p:cNvSpPr/>
          <p:nvPr/>
        </p:nvSpPr>
        <p:spPr>
          <a:xfrm rot="3826143">
            <a:off x="59010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7" name="AutoShape 17"/>
          <p:cNvSpPr/>
          <p:nvPr/>
        </p:nvSpPr>
        <p:spPr>
          <a:xfrm rot="3826143">
            <a:off x="122988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8" name="AutoShape 18"/>
          <p:cNvSpPr/>
          <p:nvPr/>
        </p:nvSpPr>
        <p:spPr>
          <a:xfrm rot="3826143">
            <a:off x="186965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9" name="AutoShape 19"/>
          <p:cNvSpPr/>
          <p:nvPr/>
        </p:nvSpPr>
        <p:spPr>
          <a:xfrm rot="3826143">
            <a:off x="250942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0" name="AutoShape 20"/>
          <p:cNvSpPr/>
          <p:nvPr/>
        </p:nvSpPr>
        <p:spPr>
          <a:xfrm rot="3826143">
            <a:off x="314920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1" name="AutoShape 21"/>
          <p:cNvSpPr/>
          <p:nvPr/>
        </p:nvSpPr>
        <p:spPr>
          <a:xfrm rot="3826143">
            <a:off x="378897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2" name="AutoShape 22"/>
          <p:cNvSpPr/>
          <p:nvPr/>
        </p:nvSpPr>
        <p:spPr>
          <a:xfrm rot="3826143">
            <a:off x="442875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3" name="AutoShape 23"/>
          <p:cNvSpPr/>
          <p:nvPr/>
        </p:nvSpPr>
        <p:spPr>
          <a:xfrm rot="3826143">
            <a:off x="50685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4" name="AutoShape 24"/>
          <p:cNvSpPr/>
          <p:nvPr/>
        </p:nvSpPr>
        <p:spPr>
          <a:xfrm rot="3826143">
            <a:off x="57082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5" name="AutoShape 25"/>
          <p:cNvSpPr/>
          <p:nvPr/>
        </p:nvSpPr>
        <p:spPr>
          <a:xfrm rot="3826143">
            <a:off x="-463471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6" name="AutoShape 26"/>
          <p:cNvSpPr/>
          <p:nvPr/>
        </p:nvSpPr>
        <p:spPr>
          <a:xfrm rot="3826143">
            <a:off x="-442145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7" name="AutoShape 27"/>
          <p:cNvSpPr/>
          <p:nvPr/>
        </p:nvSpPr>
        <p:spPr>
          <a:xfrm rot="3826143">
            <a:off x="-410156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8" name="AutoShape 28"/>
          <p:cNvSpPr/>
          <p:nvPr/>
        </p:nvSpPr>
        <p:spPr>
          <a:xfrm rot="3826143">
            <a:off x="-367505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9" name="AutoShape 29"/>
          <p:cNvSpPr/>
          <p:nvPr/>
        </p:nvSpPr>
        <p:spPr>
          <a:xfrm rot="3826143">
            <a:off x="-314190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0" name="AutoShape 30"/>
          <p:cNvSpPr/>
          <p:nvPr/>
        </p:nvSpPr>
        <p:spPr>
          <a:xfrm rot="3826143">
            <a:off x="-25021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1" name="AutoShape 31"/>
          <p:cNvSpPr/>
          <p:nvPr/>
        </p:nvSpPr>
        <p:spPr>
          <a:xfrm rot="3826143">
            <a:off x="-18623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2" name="AutoShape 32"/>
          <p:cNvSpPr/>
          <p:nvPr/>
        </p:nvSpPr>
        <p:spPr>
          <a:xfrm rot="3826143">
            <a:off x="-12225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3" name="AutoShape 33"/>
          <p:cNvSpPr/>
          <p:nvPr/>
        </p:nvSpPr>
        <p:spPr>
          <a:xfrm rot="3826143">
            <a:off x="-5828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4" name="AutoShape 34"/>
          <p:cNvSpPr/>
          <p:nvPr/>
        </p:nvSpPr>
        <p:spPr>
          <a:xfrm rot="3826143">
            <a:off x="5696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5" name="AutoShape 35"/>
          <p:cNvSpPr/>
          <p:nvPr/>
        </p:nvSpPr>
        <p:spPr>
          <a:xfrm rot="3826143">
            <a:off x="69673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6" name="AutoShape 36"/>
          <p:cNvSpPr/>
          <p:nvPr/>
        </p:nvSpPr>
        <p:spPr>
          <a:xfrm rot="3826143">
            <a:off x="133651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7" name="AutoShape 37"/>
          <p:cNvSpPr/>
          <p:nvPr/>
        </p:nvSpPr>
        <p:spPr>
          <a:xfrm rot="3826143">
            <a:off x="197628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8" name="AutoShape 38"/>
          <p:cNvSpPr/>
          <p:nvPr/>
        </p:nvSpPr>
        <p:spPr>
          <a:xfrm rot="3826143">
            <a:off x="261605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9" name="AutoShape 39"/>
          <p:cNvSpPr/>
          <p:nvPr/>
        </p:nvSpPr>
        <p:spPr>
          <a:xfrm rot="3826143">
            <a:off x="325583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0" name="AutoShape 40"/>
          <p:cNvSpPr/>
          <p:nvPr/>
        </p:nvSpPr>
        <p:spPr>
          <a:xfrm rot="3826143">
            <a:off x="389560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1" name="AutoShape 41"/>
          <p:cNvSpPr/>
          <p:nvPr/>
        </p:nvSpPr>
        <p:spPr>
          <a:xfrm rot="3826143">
            <a:off x="453538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2" name="AutoShape 42"/>
          <p:cNvSpPr/>
          <p:nvPr/>
        </p:nvSpPr>
        <p:spPr>
          <a:xfrm rot="3826143">
            <a:off x="51751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3" name="AutoShape 43"/>
          <p:cNvSpPr/>
          <p:nvPr/>
        </p:nvSpPr>
        <p:spPr>
          <a:xfrm rot="3826143">
            <a:off x="58149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4" name="AutoShape 44"/>
          <p:cNvSpPr/>
          <p:nvPr/>
        </p:nvSpPr>
        <p:spPr>
          <a:xfrm rot="3826143">
            <a:off x="63480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5" name="AutoShape 45"/>
          <p:cNvSpPr/>
          <p:nvPr/>
        </p:nvSpPr>
        <p:spPr>
          <a:xfrm rot="3826143">
            <a:off x="-4314827" y="4100840"/>
            <a:ext cx="7111582" cy="0"/>
          </a:xfrm>
          <a:prstGeom prst="line">
            <a:avLst/>
          </a:prstGeom>
          <a:ln w="9525" cap="rnd">
            <a:solidFill>
              <a:srgbClr val="FFFFFF"/>
            </a:solidFill>
            <a:prstDash val="solid"/>
            <a:headEnd type="none" w="sm" len="sm"/>
            <a:tailEnd type="none" w="sm" len="sm"/>
          </a:ln>
        </p:spPr>
        <p:txBody>
          <a:bodyPr/>
          <a:lstStyle/>
          <a:p>
            <a:endParaRPr lang="ja-JP" altLang="en-US" dirty="0"/>
          </a:p>
        </p:txBody>
      </p:sp>
      <p:sp>
        <p:nvSpPr>
          <p:cNvPr id="46" name="AutoShape 46"/>
          <p:cNvSpPr/>
          <p:nvPr/>
        </p:nvSpPr>
        <p:spPr>
          <a:xfrm rot="3826143">
            <a:off x="-399494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7" name="AutoShape 47"/>
          <p:cNvSpPr/>
          <p:nvPr/>
        </p:nvSpPr>
        <p:spPr>
          <a:xfrm rot="3826143">
            <a:off x="-356842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8" name="AutoShape 48"/>
          <p:cNvSpPr/>
          <p:nvPr/>
        </p:nvSpPr>
        <p:spPr>
          <a:xfrm rot="3826143">
            <a:off x="-303527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9" name="AutoShape 49"/>
          <p:cNvSpPr/>
          <p:nvPr/>
        </p:nvSpPr>
        <p:spPr>
          <a:xfrm rot="3826143">
            <a:off x="-23955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0" name="AutoShape 50"/>
          <p:cNvSpPr/>
          <p:nvPr/>
        </p:nvSpPr>
        <p:spPr>
          <a:xfrm rot="3826143">
            <a:off x="-17557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1" name="AutoShape 51"/>
          <p:cNvSpPr/>
          <p:nvPr/>
        </p:nvSpPr>
        <p:spPr>
          <a:xfrm rot="3826143">
            <a:off x="-11159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2" name="AutoShape 52"/>
          <p:cNvSpPr/>
          <p:nvPr/>
        </p:nvSpPr>
        <p:spPr>
          <a:xfrm rot="3826143">
            <a:off x="-4761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3" name="AutoShape 53"/>
          <p:cNvSpPr/>
          <p:nvPr/>
        </p:nvSpPr>
        <p:spPr>
          <a:xfrm rot="3826143">
            <a:off x="16359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4" name="AutoShape 54"/>
          <p:cNvSpPr/>
          <p:nvPr/>
        </p:nvSpPr>
        <p:spPr>
          <a:xfrm rot="3826143">
            <a:off x="80336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5" name="AutoShape 55"/>
          <p:cNvSpPr/>
          <p:nvPr/>
        </p:nvSpPr>
        <p:spPr>
          <a:xfrm rot="3826143">
            <a:off x="144313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6" name="AutoShape 56"/>
          <p:cNvSpPr/>
          <p:nvPr/>
        </p:nvSpPr>
        <p:spPr>
          <a:xfrm rot="3826143">
            <a:off x="208291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7" name="AutoShape 57"/>
          <p:cNvSpPr/>
          <p:nvPr/>
        </p:nvSpPr>
        <p:spPr>
          <a:xfrm rot="3826143">
            <a:off x="272268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8" name="AutoShape 58"/>
          <p:cNvSpPr/>
          <p:nvPr/>
        </p:nvSpPr>
        <p:spPr>
          <a:xfrm rot="3826143">
            <a:off x="336246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9" name="AutoShape 59"/>
          <p:cNvSpPr/>
          <p:nvPr/>
        </p:nvSpPr>
        <p:spPr>
          <a:xfrm rot="3826143">
            <a:off x="400223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0" name="AutoShape 60"/>
          <p:cNvSpPr/>
          <p:nvPr/>
        </p:nvSpPr>
        <p:spPr>
          <a:xfrm rot="3826143">
            <a:off x="464200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1" name="AutoShape 61"/>
          <p:cNvSpPr/>
          <p:nvPr/>
        </p:nvSpPr>
        <p:spPr>
          <a:xfrm rot="3826143">
            <a:off x="52817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2" name="AutoShape 62"/>
          <p:cNvSpPr/>
          <p:nvPr/>
        </p:nvSpPr>
        <p:spPr>
          <a:xfrm rot="3826143">
            <a:off x="3228024" y="4103185"/>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3" name="AutoShape 63"/>
          <p:cNvSpPr/>
          <p:nvPr/>
        </p:nvSpPr>
        <p:spPr>
          <a:xfrm rot="3826143">
            <a:off x="64547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4" name="AutoShape 64"/>
          <p:cNvSpPr/>
          <p:nvPr/>
        </p:nvSpPr>
        <p:spPr>
          <a:xfrm rot="3826143">
            <a:off x="68812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5" name="AutoShape 65"/>
          <p:cNvSpPr/>
          <p:nvPr/>
        </p:nvSpPr>
        <p:spPr>
          <a:xfrm rot="3826143">
            <a:off x="-388831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6" name="AutoShape 66"/>
          <p:cNvSpPr/>
          <p:nvPr/>
        </p:nvSpPr>
        <p:spPr>
          <a:xfrm rot="3826143">
            <a:off x="-346179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7" name="AutoShape 67"/>
          <p:cNvSpPr/>
          <p:nvPr/>
        </p:nvSpPr>
        <p:spPr>
          <a:xfrm rot="3826143">
            <a:off x="-29286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8" name="AutoShape 68"/>
          <p:cNvSpPr/>
          <p:nvPr/>
        </p:nvSpPr>
        <p:spPr>
          <a:xfrm rot="3826143">
            <a:off x="-22888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9" name="AutoShape 69"/>
          <p:cNvSpPr/>
          <p:nvPr/>
        </p:nvSpPr>
        <p:spPr>
          <a:xfrm rot="3826143">
            <a:off x="-16491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0" name="AutoShape 70"/>
          <p:cNvSpPr/>
          <p:nvPr/>
        </p:nvSpPr>
        <p:spPr>
          <a:xfrm rot="3826143">
            <a:off x="-10093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1" name="AutoShape 71"/>
          <p:cNvSpPr/>
          <p:nvPr/>
        </p:nvSpPr>
        <p:spPr>
          <a:xfrm rot="3826143">
            <a:off x="-3695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2" name="AutoShape 72"/>
          <p:cNvSpPr/>
          <p:nvPr/>
        </p:nvSpPr>
        <p:spPr>
          <a:xfrm rot="3826143">
            <a:off x="27022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3" name="AutoShape 73"/>
          <p:cNvSpPr/>
          <p:nvPr/>
        </p:nvSpPr>
        <p:spPr>
          <a:xfrm rot="3826143">
            <a:off x="90999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4" name="AutoShape 74"/>
          <p:cNvSpPr/>
          <p:nvPr/>
        </p:nvSpPr>
        <p:spPr>
          <a:xfrm rot="3826143">
            <a:off x="154976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5" name="AutoShape 75"/>
          <p:cNvSpPr/>
          <p:nvPr/>
        </p:nvSpPr>
        <p:spPr>
          <a:xfrm rot="3826143">
            <a:off x="218954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6" name="AutoShape 76"/>
          <p:cNvSpPr/>
          <p:nvPr/>
        </p:nvSpPr>
        <p:spPr>
          <a:xfrm rot="3826143">
            <a:off x="282931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7" name="AutoShape 77"/>
          <p:cNvSpPr/>
          <p:nvPr/>
        </p:nvSpPr>
        <p:spPr>
          <a:xfrm rot="3826143">
            <a:off x="346909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8" name="AutoShape 78"/>
          <p:cNvSpPr/>
          <p:nvPr/>
        </p:nvSpPr>
        <p:spPr>
          <a:xfrm rot="3826143">
            <a:off x="410886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9" name="AutoShape 79"/>
          <p:cNvSpPr/>
          <p:nvPr/>
        </p:nvSpPr>
        <p:spPr>
          <a:xfrm rot="3826143">
            <a:off x="474863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0" name="AutoShape 80"/>
          <p:cNvSpPr/>
          <p:nvPr/>
        </p:nvSpPr>
        <p:spPr>
          <a:xfrm rot="3826143">
            <a:off x="53884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1" name="AutoShape 81"/>
          <p:cNvSpPr/>
          <p:nvPr/>
        </p:nvSpPr>
        <p:spPr>
          <a:xfrm rot="3826143">
            <a:off x="60281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2" name="AutoShape 82"/>
          <p:cNvSpPr/>
          <p:nvPr/>
        </p:nvSpPr>
        <p:spPr>
          <a:xfrm rot="3826143">
            <a:off x="65613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3" name="AutoShape 83"/>
          <p:cNvSpPr/>
          <p:nvPr/>
        </p:nvSpPr>
        <p:spPr>
          <a:xfrm rot="3826143">
            <a:off x="69878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4" name="AutoShape 84"/>
          <p:cNvSpPr/>
          <p:nvPr/>
        </p:nvSpPr>
        <p:spPr>
          <a:xfrm rot="3826143">
            <a:off x="73077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5" name="AutoShape 85"/>
          <p:cNvSpPr/>
          <p:nvPr/>
        </p:nvSpPr>
        <p:spPr>
          <a:xfrm rot="3826143">
            <a:off x="-335516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6" name="AutoShape 86"/>
          <p:cNvSpPr/>
          <p:nvPr/>
        </p:nvSpPr>
        <p:spPr>
          <a:xfrm rot="3826143">
            <a:off x="-28220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7" name="AutoShape 87"/>
          <p:cNvSpPr/>
          <p:nvPr/>
        </p:nvSpPr>
        <p:spPr>
          <a:xfrm rot="3826143">
            <a:off x="-21822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8" name="AutoShape 88"/>
          <p:cNvSpPr/>
          <p:nvPr/>
        </p:nvSpPr>
        <p:spPr>
          <a:xfrm rot="3826143">
            <a:off x="-15424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9" name="AutoShape 89"/>
          <p:cNvSpPr/>
          <p:nvPr/>
        </p:nvSpPr>
        <p:spPr>
          <a:xfrm rot="3826143">
            <a:off x="-9026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0" name="AutoShape 90"/>
          <p:cNvSpPr/>
          <p:nvPr/>
        </p:nvSpPr>
        <p:spPr>
          <a:xfrm rot="3826143">
            <a:off x="-2629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1" name="AutoShape 91"/>
          <p:cNvSpPr/>
          <p:nvPr/>
        </p:nvSpPr>
        <p:spPr>
          <a:xfrm rot="3826143">
            <a:off x="37684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2" name="AutoShape 92"/>
          <p:cNvSpPr/>
          <p:nvPr/>
        </p:nvSpPr>
        <p:spPr>
          <a:xfrm rot="3826143">
            <a:off x="101662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3" name="AutoShape 93"/>
          <p:cNvSpPr/>
          <p:nvPr/>
        </p:nvSpPr>
        <p:spPr>
          <a:xfrm rot="3826143">
            <a:off x="165639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4" name="AutoShape 94"/>
          <p:cNvSpPr/>
          <p:nvPr/>
        </p:nvSpPr>
        <p:spPr>
          <a:xfrm rot="3826143">
            <a:off x="229617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5" name="AutoShape 95"/>
          <p:cNvSpPr/>
          <p:nvPr/>
        </p:nvSpPr>
        <p:spPr>
          <a:xfrm rot="3826143">
            <a:off x="293594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6" name="AutoShape 96"/>
          <p:cNvSpPr/>
          <p:nvPr/>
        </p:nvSpPr>
        <p:spPr>
          <a:xfrm rot="3826143">
            <a:off x="357571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7" name="AutoShape 97"/>
          <p:cNvSpPr/>
          <p:nvPr/>
        </p:nvSpPr>
        <p:spPr>
          <a:xfrm rot="3826143">
            <a:off x="42154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8" name="AutoShape 98"/>
          <p:cNvSpPr/>
          <p:nvPr/>
        </p:nvSpPr>
        <p:spPr>
          <a:xfrm rot="3826143">
            <a:off x="48552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9" name="AutoShape 99"/>
          <p:cNvSpPr/>
          <p:nvPr/>
        </p:nvSpPr>
        <p:spPr>
          <a:xfrm rot="3826143">
            <a:off x="54950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0" name="AutoShape 100"/>
          <p:cNvSpPr/>
          <p:nvPr/>
        </p:nvSpPr>
        <p:spPr>
          <a:xfrm rot="3826143">
            <a:off x="61348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1" name="AutoShape 101"/>
          <p:cNvSpPr/>
          <p:nvPr/>
        </p:nvSpPr>
        <p:spPr>
          <a:xfrm rot="3826143">
            <a:off x="66679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2" name="AutoShape 102"/>
          <p:cNvSpPr/>
          <p:nvPr/>
        </p:nvSpPr>
        <p:spPr>
          <a:xfrm rot="3826143">
            <a:off x="70944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3" name="AutoShape 103"/>
          <p:cNvSpPr/>
          <p:nvPr/>
        </p:nvSpPr>
        <p:spPr>
          <a:xfrm rot="3826143">
            <a:off x="74143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4" name="AutoShape 104"/>
          <p:cNvSpPr/>
          <p:nvPr/>
        </p:nvSpPr>
        <p:spPr>
          <a:xfrm rot="3826143">
            <a:off x="76276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5" name="AutoShape 105"/>
          <p:cNvSpPr/>
          <p:nvPr/>
        </p:nvSpPr>
        <p:spPr>
          <a:xfrm rot="3826143">
            <a:off x="-27153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6" name="AutoShape 106"/>
          <p:cNvSpPr/>
          <p:nvPr/>
        </p:nvSpPr>
        <p:spPr>
          <a:xfrm rot="3826143">
            <a:off x="-20756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7" name="AutoShape 107"/>
          <p:cNvSpPr/>
          <p:nvPr/>
        </p:nvSpPr>
        <p:spPr>
          <a:xfrm rot="3826143">
            <a:off x="-14358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8" name="AutoShape 108"/>
          <p:cNvSpPr/>
          <p:nvPr/>
        </p:nvSpPr>
        <p:spPr>
          <a:xfrm rot="3826143">
            <a:off x="-7960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9" name="AutoShape 109"/>
          <p:cNvSpPr/>
          <p:nvPr/>
        </p:nvSpPr>
        <p:spPr>
          <a:xfrm rot="3826143">
            <a:off x="-1562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0" name="AutoShape 110"/>
          <p:cNvSpPr/>
          <p:nvPr/>
        </p:nvSpPr>
        <p:spPr>
          <a:xfrm rot="3826143">
            <a:off x="48347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1" name="AutoShape 111"/>
          <p:cNvSpPr/>
          <p:nvPr/>
        </p:nvSpPr>
        <p:spPr>
          <a:xfrm rot="3826143">
            <a:off x="112325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2" name="AutoShape 112"/>
          <p:cNvSpPr/>
          <p:nvPr/>
        </p:nvSpPr>
        <p:spPr>
          <a:xfrm rot="3826143">
            <a:off x="176302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3" name="AutoShape 113"/>
          <p:cNvSpPr/>
          <p:nvPr/>
        </p:nvSpPr>
        <p:spPr>
          <a:xfrm rot="3826143">
            <a:off x="240280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4" name="AutoShape 114"/>
          <p:cNvSpPr/>
          <p:nvPr/>
        </p:nvSpPr>
        <p:spPr>
          <a:xfrm rot="3826143">
            <a:off x="304257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5" name="AutoShape 115"/>
          <p:cNvSpPr/>
          <p:nvPr/>
        </p:nvSpPr>
        <p:spPr>
          <a:xfrm rot="3826143">
            <a:off x="368234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6" name="AutoShape 116"/>
          <p:cNvSpPr/>
          <p:nvPr/>
        </p:nvSpPr>
        <p:spPr>
          <a:xfrm rot="3826143">
            <a:off x="432212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7" name="AutoShape 117"/>
          <p:cNvSpPr/>
          <p:nvPr/>
        </p:nvSpPr>
        <p:spPr>
          <a:xfrm rot="3826143">
            <a:off x="49618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8" name="AutoShape 118"/>
          <p:cNvSpPr/>
          <p:nvPr/>
        </p:nvSpPr>
        <p:spPr>
          <a:xfrm rot="3826143">
            <a:off x="56016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9" name="AutoShape 119"/>
          <p:cNvSpPr/>
          <p:nvPr/>
        </p:nvSpPr>
        <p:spPr>
          <a:xfrm rot="3826143">
            <a:off x="62414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0" name="AutoShape 120"/>
          <p:cNvSpPr/>
          <p:nvPr/>
        </p:nvSpPr>
        <p:spPr>
          <a:xfrm rot="3826143">
            <a:off x="67745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1" name="AutoShape 121"/>
          <p:cNvSpPr/>
          <p:nvPr/>
        </p:nvSpPr>
        <p:spPr>
          <a:xfrm rot="3826143">
            <a:off x="72011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2" name="AutoShape 122"/>
          <p:cNvSpPr/>
          <p:nvPr/>
        </p:nvSpPr>
        <p:spPr>
          <a:xfrm rot="3826143">
            <a:off x="75209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3" name="AutoShape 123"/>
          <p:cNvSpPr/>
          <p:nvPr/>
        </p:nvSpPr>
        <p:spPr>
          <a:xfrm rot="3826143">
            <a:off x="77342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4" name="AutoShape 124"/>
          <p:cNvSpPr/>
          <p:nvPr/>
        </p:nvSpPr>
        <p:spPr>
          <a:xfrm rot="3826143">
            <a:off x="78408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grpSp>
        <p:nvGrpSpPr>
          <p:cNvPr id="125" name="Group 125"/>
          <p:cNvGrpSpPr/>
          <p:nvPr/>
        </p:nvGrpSpPr>
        <p:grpSpPr>
          <a:xfrm>
            <a:off x="126636" y="1014264"/>
            <a:ext cx="9661354" cy="5711480"/>
            <a:chOff x="0" y="0"/>
            <a:chExt cx="12881805" cy="7615307"/>
          </a:xfrm>
        </p:grpSpPr>
        <p:sp>
          <p:nvSpPr>
            <p:cNvPr id="126" name="Freeform 126"/>
            <p:cNvSpPr/>
            <p:nvPr/>
          </p:nvSpPr>
          <p:spPr>
            <a:xfrm>
              <a:off x="8509" y="8509"/>
              <a:ext cx="12864719" cy="7598283"/>
            </a:xfrm>
            <a:custGeom>
              <a:avLst/>
              <a:gdLst/>
              <a:ahLst/>
              <a:cxnLst/>
              <a:rect l="l" t="t" r="r" b="b"/>
              <a:pathLst>
                <a:path w="12864719" h="7598283">
                  <a:moveTo>
                    <a:pt x="0" y="316611"/>
                  </a:moveTo>
                  <a:cubicBezTo>
                    <a:pt x="0" y="141732"/>
                    <a:pt x="141859" y="0"/>
                    <a:pt x="316865" y="0"/>
                  </a:cubicBezTo>
                  <a:lnTo>
                    <a:pt x="12547854" y="0"/>
                  </a:lnTo>
                  <a:cubicBezTo>
                    <a:pt x="12722860" y="0"/>
                    <a:pt x="12864719" y="141732"/>
                    <a:pt x="12864719" y="316611"/>
                  </a:cubicBezTo>
                  <a:lnTo>
                    <a:pt x="12864719" y="7281672"/>
                  </a:lnTo>
                  <a:cubicBezTo>
                    <a:pt x="12864719" y="7456552"/>
                    <a:pt x="12722860" y="7598283"/>
                    <a:pt x="12547854" y="7598283"/>
                  </a:cubicBezTo>
                  <a:lnTo>
                    <a:pt x="316865" y="7598283"/>
                  </a:lnTo>
                  <a:cubicBezTo>
                    <a:pt x="141859" y="7598283"/>
                    <a:pt x="0" y="7456551"/>
                    <a:pt x="0" y="7281672"/>
                  </a:cubicBezTo>
                  <a:close/>
                </a:path>
              </a:pathLst>
            </a:custGeom>
            <a:solidFill>
              <a:srgbClr val="FFFFFF"/>
            </a:solidFill>
          </p:spPr>
          <p:txBody>
            <a:bodyPr/>
            <a:lstStyle/>
            <a:p>
              <a:endParaRPr lang="ja-JP" altLang="en-US"/>
            </a:p>
          </p:txBody>
        </p:sp>
        <p:sp>
          <p:nvSpPr>
            <p:cNvPr id="127" name="Freeform 127"/>
            <p:cNvSpPr/>
            <p:nvPr/>
          </p:nvSpPr>
          <p:spPr>
            <a:xfrm>
              <a:off x="0" y="0"/>
              <a:ext cx="12881737" cy="7615301"/>
            </a:xfrm>
            <a:custGeom>
              <a:avLst/>
              <a:gdLst/>
              <a:ahLst/>
              <a:cxnLst/>
              <a:rect l="l" t="t" r="r" b="b"/>
              <a:pathLst>
                <a:path w="12881737" h="7615301">
                  <a:moveTo>
                    <a:pt x="0" y="325120"/>
                  </a:moveTo>
                  <a:cubicBezTo>
                    <a:pt x="0" y="145542"/>
                    <a:pt x="145669" y="0"/>
                    <a:pt x="325374" y="0"/>
                  </a:cubicBezTo>
                  <a:lnTo>
                    <a:pt x="12556363" y="0"/>
                  </a:lnTo>
                  <a:lnTo>
                    <a:pt x="12556363" y="8509"/>
                  </a:lnTo>
                  <a:lnTo>
                    <a:pt x="12556363" y="0"/>
                  </a:lnTo>
                  <a:cubicBezTo>
                    <a:pt x="12736068" y="0"/>
                    <a:pt x="12881737" y="145542"/>
                    <a:pt x="12881737" y="325120"/>
                  </a:cubicBezTo>
                  <a:lnTo>
                    <a:pt x="12873228" y="325120"/>
                  </a:lnTo>
                  <a:lnTo>
                    <a:pt x="12881737" y="325120"/>
                  </a:lnTo>
                  <a:lnTo>
                    <a:pt x="12881737" y="7290181"/>
                  </a:lnTo>
                  <a:lnTo>
                    <a:pt x="12873228" y="7290181"/>
                  </a:lnTo>
                  <a:lnTo>
                    <a:pt x="12881737" y="7290181"/>
                  </a:lnTo>
                  <a:cubicBezTo>
                    <a:pt x="12881737" y="7469760"/>
                    <a:pt x="12736068" y="7615301"/>
                    <a:pt x="12556363" y="7615301"/>
                  </a:cubicBezTo>
                  <a:lnTo>
                    <a:pt x="12556363" y="7606792"/>
                  </a:lnTo>
                  <a:lnTo>
                    <a:pt x="12556363" y="7615301"/>
                  </a:lnTo>
                  <a:lnTo>
                    <a:pt x="325374" y="7615301"/>
                  </a:lnTo>
                  <a:lnTo>
                    <a:pt x="325374" y="7606792"/>
                  </a:lnTo>
                  <a:lnTo>
                    <a:pt x="325374" y="7615301"/>
                  </a:lnTo>
                  <a:cubicBezTo>
                    <a:pt x="145669" y="7615301"/>
                    <a:pt x="0" y="7469759"/>
                    <a:pt x="0" y="7290181"/>
                  </a:cubicBezTo>
                  <a:lnTo>
                    <a:pt x="0" y="325120"/>
                  </a:lnTo>
                  <a:lnTo>
                    <a:pt x="8509" y="325120"/>
                  </a:lnTo>
                  <a:lnTo>
                    <a:pt x="0" y="325120"/>
                  </a:lnTo>
                  <a:moveTo>
                    <a:pt x="16891" y="325120"/>
                  </a:moveTo>
                  <a:lnTo>
                    <a:pt x="16891" y="7290181"/>
                  </a:lnTo>
                  <a:lnTo>
                    <a:pt x="8509" y="7290181"/>
                  </a:lnTo>
                  <a:lnTo>
                    <a:pt x="17018" y="7290181"/>
                  </a:lnTo>
                  <a:cubicBezTo>
                    <a:pt x="17018" y="7460362"/>
                    <a:pt x="155067" y="7598283"/>
                    <a:pt x="325501" y="7598283"/>
                  </a:cubicBezTo>
                  <a:lnTo>
                    <a:pt x="12556363" y="7598283"/>
                  </a:lnTo>
                  <a:cubicBezTo>
                    <a:pt x="12726670" y="7598283"/>
                    <a:pt x="12864846" y="7460362"/>
                    <a:pt x="12864846" y="7290181"/>
                  </a:cubicBezTo>
                  <a:lnTo>
                    <a:pt x="12864846" y="325120"/>
                  </a:lnTo>
                  <a:cubicBezTo>
                    <a:pt x="12864846" y="154940"/>
                    <a:pt x="12726797" y="17018"/>
                    <a:pt x="12556363" y="17018"/>
                  </a:cubicBezTo>
                  <a:lnTo>
                    <a:pt x="325374" y="17018"/>
                  </a:lnTo>
                  <a:lnTo>
                    <a:pt x="325374" y="8509"/>
                  </a:lnTo>
                  <a:lnTo>
                    <a:pt x="325374" y="17018"/>
                  </a:lnTo>
                  <a:cubicBezTo>
                    <a:pt x="155067" y="16891"/>
                    <a:pt x="16891" y="154940"/>
                    <a:pt x="16891" y="325120"/>
                  </a:cubicBezTo>
                  <a:close/>
                </a:path>
              </a:pathLst>
            </a:custGeom>
            <a:solidFill>
              <a:srgbClr val="ED7D31"/>
            </a:solidFill>
          </p:spPr>
          <p:txBody>
            <a:bodyPr/>
            <a:lstStyle/>
            <a:p>
              <a:endParaRPr lang="ja-JP" altLang="en-US"/>
            </a:p>
          </p:txBody>
        </p:sp>
      </p:grpSp>
      <p:sp>
        <p:nvSpPr>
          <p:cNvPr id="129" name="Freeform 129"/>
          <p:cNvSpPr/>
          <p:nvPr/>
        </p:nvSpPr>
        <p:spPr>
          <a:xfrm>
            <a:off x="7627811" y="6492875"/>
            <a:ext cx="2228850" cy="365125"/>
          </a:xfrm>
          <a:custGeom>
            <a:avLst/>
            <a:gdLst/>
            <a:ahLst/>
            <a:cxnLst/>
            <a:rect l="l" t="t" r="r" b="b"/>
            <a:pathLst>
              <a:path w="2971800" h="486833">
                <a:moveTo>
                  <a:pt x="0" y="0"/>
                </a:moveTo>
                <a:lnTo>
                  <a:pt x="2971800" y="0"/>
                </a:lnTo>
                <a:lnTo>
                  <a:pt x="2971800" y="486833"/>
                </a:lnTo>
                <a:lnTo>
                  <a:pt x="0" y="486833"/>
                </a:lnTo>
                <a:close/>
              </a:path>
            </a:pathLst>
          </a:custGeom>
          <a:solidFill>
            <a:srgbClr val="000000">
              <a:alpha val="0"/>
            </a:srgbClr>
          </a:solidFill>
        </p:spPr>
        <p:txBody>
          <a:bodyPr/>
          <a:lstStyle/>
          <a:p>
            <a:endParaRPr lang="ja-JP" altLang="en-US" dirty="0"/>
          </a:p>
        </p:txBody>
      </p:sp>
      <p:grpSp>
        <p:nvGrpSpPr>
          <p:cNvPr id="131" name="Group 131"/>
          <p:cNvGrpSpPr/>
          <p:nvPr/>
        </p:nvGrpSpPr>
        <p:grpSpPr>
          <a:xfrm>
            <a:off x="202018" y="180752"/>
            <a:ext cx="7170559" cy="667908"/>
            <a:chOff x="0" y="0"/>
            <a:chExt cx="8463518" cy="890544"/>
          </a:xfrm>
        </p:grpSpPr>
        <p:sp>
          <p:nvSpPr>
            <p:cNvPr id="132" name="Freeform 132"/>
            <p:cNvSpPr/>
            <p:nvPr/>
          </p:nvSpPr>
          <p:spPr>
            <a:xfrm>
              <a:off x="0" y="0"/>
              <a:ext cx="8463518" cy="890544"/>
            </a:xfrm>
            <a:custGeom>
              <a:avLst/>
              <a:gdLst/>
              <a:ahLst/>
              <a:cxnLst/>
              <a:rect l="l" t="t" r="r" b="b"/>
              <a:pathLst>
                <a:path w="8463518" h="890544">
                  <a:moveTo>
                    <a:pt x="0" y="0"/>
                  </a:moveTo>
                  <a:lnTo>
                    <a:pt x="8463518" y="0"/>
                  </a:lnTo>
                  <a:lnTo>
                    <a:pt x="8463518" y="890544"/>
                  </a:lnTo>
                  <a:lnTo>
                    <a:pt x="0" y="890544"/>
                  </a:lnTo>
                  <a:close/>
                </a:path>
              </a:pathLst>
            </a:custGeom>
            <a:solidFill>
              <a:srgbClr val="000000">
                <a:alpha val="0"/>
              </a:srgbClr>
            </a:solidFill>
          </p:spPr>
          <p:txBody>
            <a:bodyPr/>
            <a:lstStyle/>
            <a:p>
              <a:endParaRPr lang="ja-JP" altLang="en-US"/>
            </a:p>
          </p:txBody>
        </p:sp>
        <p:sp>
          <p:nvSpPr>
            <p:cNvPr id="133" name="TextBox 133"/>
            <p:cNvSpPr txBox="1"/>
            <p:nvPr/>
          </p:nvSpPr>
          <p:spPr>
            <a:xfrm>
              <a:off x="0" y="9525"/>
              <a:ext cx="8463517" cy="881019"/>
            </a:xfrm>
            <a:prstGeom prst="rect">
              <a:avLst/>
            </a:prstGeom>
          </p:spPr>
          <p:txBody>
            <a:bodyPr lIns="0" tIns="0" rIns="0" bIns="0" rtlCol="0" anchor="t"/>
            <a:lstStyle/>
            <a:p>
              <a:pPr algn="l">
                <a:lnSpc>
                  <a:spcPts val="3840"/>
                </a:lnSpc>
              </a:pPr>
              <a:r>
                <a:rPr lang="ja-JP" altLang="en-US" sz="3200" dirty="0">
                  <a:solidFill>
                    <a:srgbClr val="000000"/>
                  </a:solidFill>
                  <a:latin typeface="ZEN角ゴシックNEW"/>
                  <a:ea typeface="ZEN角ゴシックNEW"/>
                  <a:cs typeface="ZEN角ゴシックNEW"/>
                  <a:sym typeface="ZEN角ゴシックNEW"/>
                </a:rPr>
                <a:t>農業における熱中症に関するデータ</a:t>
              </a:r>
              <a:endParaRPr lang="en-US" sz="3200" dirty="0">
                <a:solidFill>
                  <a:srgbClr val="000000"/>
                </a:solidFill>
                <a:latin typeface="ZEN角ゴシックNEW"/>
                <a:ea typeface="ZEN角ゴシックNEW"/>
                <a:cs typeface="ZEN角ゴシックNEW"/>
                <a:sym typeface="ZEN角ゴシックNEW"/>
              </a:endParaRPr>
            </a:p>
          </p:txBody>
        </p:sp>
      </p:grpSp>
      <p:sp>
        <p:nvSpPr>
          <p:cNvPr id="136" name="TextBox 136"/>
          <p:cNvSpPr txBox="1"/>
          <p:nvPr/>
        </p:nvSpPr>
        <p:spPr>
          <a:xfrm>
            <a:off x="149678" y="2797236"/>
            <a:ext cx="5964866" cy="300633"/>
          </a:xfrm>
          <a:prstGeom prst="rect">
            <a:avLst/>
          </a:prstGeom>
        </p:spPr>
        <p:txBody>
          <a:bodyPr lIns="0" tIns="0" rIns="0" bIns="0" rtlCol="0" anchor="t"/>
          <a:lstStyle/>
          <a:p>
            <a:pPr algn="ctr">
              <a:lnSpc>
                <a:spcPts val="1679"/>
              </a:lnSpc>
            </a:pPr>
            <a:r>
              <a:rPr lang="en-US" sz="1399" dirty="0">
                <a:solidFill>
                  <a:srgbClr val="000000"/>
                </a:solidFill>
                <a:latin typeface="ZEN角ゴシックNEW"/>
                <a:ea typeface="ZEN角ゴシックNEW"/>
                <a:cs typeface="ZEN角ゴシックNEW"/>
                <a:sym typeface="ZEN角ゴシックNEW"/>
              </a:rPr>
              <a:t>農作業中の熱中症による死亡者数（平成</a:t>
            </a:r>
            <a:r>
              <a:rPr lang="en-US" altLang="ja-JP" sz="1399" dirty="0">
                <a:solidFill>
                  <a:srgbClr val="000000"/>
                </a:solidFill>
                <a:latin typeface="ZEN角ゴシックNEW"/>
                <a:ea typeface="ZEN角ゴシックNEW"/>
                <a:cs typeface="ZEN角ゴシックNEW"/>
                <a:sym typeface="ZEN角ゴシックNEW"/>
              </a:rPr>
              <a:t>26</a:t>
            </a:r>
            <a:r>
              <a:rPr lang="en-US" sz="1399" dirty="0">
                <a:solidFill>
                  <a:srgbClr val="000000"/>
                </a:solidFill>
                <a:latin typeface="ZEN角ゴシックNEW"/>
                <a:ea typeface="ZEN角ゴシックNEW"/>
                <a:cs typeface="ZEN角ゴシックNEW"/>
                <a:sym typeface="ZEN角ゴシックNEW"/>
              </a:rPr>
              <a:t>年～令和</a:t>
            </a:r>
            <a:r>
              <a:rPr lang="ja-JP" altLang="en-US" sz="1399" dirty="0">
                <a:solidFill>
                  <a:srgbClr val="000000"/>
                </a:solidFill>
                <a:latin typeface="ZEN角ゴシックNEW"/>
                <a:ea typeface="ZEN角ゴシックNEW"/>
                <a:cs typeface="ZEN角ゴシックNEW"/>
                <a:sym typeface="ZEN角ゴシックNEW"/>
              </a:rPr>
              <a:t>５</a:t>
            </a:r>
            <a:r>
              <a:rPr lang="en-US" sz="1399" dirty="0">
                <a:solidFill>
                  <a:srgbClr val="000000"/>
                </a:solidFill>
                <a:latin typeface="ZEN角ゴシックNEW"/>
                <a:ea typeface="ZEN角ゴシックNEW"/>
                <a:cs typeface="ZEN角ゴシックNEW"/>
                <a:sym typeface="ZEN角ゴシックNEW"/>
              </a:rPr>
              <a:t>年</a:t>
            </a:r>
            <a:r>
              <a:rPr lang="ja-JP" altLang="en-US" sz="1399" dirty="0">
                <a:solidFill>
                  <a:srgbClr val="000000"/>
                </a:solidFill>
                <a:latin typeface="ZEN角ゴシックNEW"/>
                <a:ea typeface="ZEN角ゴシックNEW"/>
                <a:cs typeface="ZEN角ゴシックNEW"/>
                <a:sym typeface="ZEN角ゴシックNEW"/>
              </a:rPr>
              <a:t>の累計</a:t>
            </a:r>
            <a:r>
              <a:rPr lang="en-US" sz="1399" dirty="0">
                <a:solidFill>
                  <a:srgbClr val="000000"/>
                </a:solidFill>
                <a:latin typeface="ZEN角ゴシックNEW"/>
                <a:ea typeface="ZEN角ゴシックNEW"/>
                <a:cs typeface="ZEN角ゴシックNEW"/>
                <a:sym typeface="ZEN角ゴシックNEW"/>
              </a:rPr>
              <a:t>）</a:t>
            </a:r>
          </a:p>
        </p:txBody>
      </p:sp>
      <p:sp>
        <p:nvSpPr>
          <p:cNvPr id="139" name="TextBox 139"/>
          <p:cNvSpPr txBox="1"/>
          <p:nvPr/>
        </p:nvSpPr>
        <p:spPr>
          <a:xfrm>
            <a:off x="6054012" y="2797236"/>
            <a:ext cx="3502156" cy="516076"/>
          </a:xfrm>
          <a:prstGeom prst="rect">
            <a:avLst/>
          </a:prstGeom>
        </p:spPr>
        <p:txBody>
          <a:bodyPr lIns="0" tIns="0" rIns="0" bIns="0" rtlCol="0" anchor="t"/>
          <a:lstStyle/>
          <a:p>
            <a:pPr algn="ctr">
              <a:lnSpc>
                <a:spcPts val="1679"/>
              </a:lnSpc>
            </a:pPr>
            <a:r>
              <a:rPr lang="ja-JP" altLang="en-US" sz="1399" dirty="0">
                <a:solidFill>
                  <a:srgbClr val="000000"/>
                </a:solidFill>
                <a:latin typeface="ZEN角ゴシックNEW"/>
                <a:ea typeface="ZEN角ゴシックNEW"/>
                <a:cs typeface="ZEN角ゴシックNEW"/>
                <a:sym typeface="ZEN角ゴシックNEW"/>
              </a:rPr>
              <a:t>仕事場における救急搬送人員数</a:t>
            </a:r>
            <a:endParaRPr lang="en-US" sz="1399" dirty="0">
              <a:solidFill>
                <a:srgbClr val="000000"/>
              </a:solidFill>
              <a:latin typeface="ZEN角ゴシックNEW"/>
              <a:ea typeface="ZEN角ゴシックNEW"/>
              <a:cs typeface="ZEN角ゴシックNEW"/>
              <a:sym typeface="ZEN角ゴシックNEW"/>
            </a:endParaRPr>
          </a:p>
          <a:p>
            <a:pPr algn="ctr">
              <a:lnSpc>
                <a:spcPts val="1679"/>
              </a:lnSpc>
            </a:pPr>
            <a:r>
              <a:rPr lang="en-US" sz="1399" dirty="0">
                <a:solidFill>
                  <a:srgbClr val="000000"/>
                </a:solidFill>
                <a:latin typeface="ZEN角ゴシックNEW"/>
                <a:ea typeface="ZEN角ゴシックNEW"/>
                <a:cs typeface="ZEN角ゴシックNEW"/>
                <a:sym typeface="ZEN角ゴシックNEW"/>
              </a:rPr>
              <a:t>（</a:t>
            </a:r>
            <a:r>
              <a:rPr lang="ja-JP" altLang="en-US" sz="1399" dirty="0">
                <a:solidFill>
                  <a:srgbClr val="000000"/>
                </a:solidFill>
                <a:latin typeface="ZEN角ゴシックNEW"/>
                <a:ea typeface="ZEN角ゴシックNEW"/>
                <a:cs typeface="ZEN角ゴシックNEW"/>
                <a:sym typeface="ZEN角ゴシックNEW"/>
              </a:rPr>
              <a:t>令和６</a:t>
            </a:r>
            <a:r>
              <a:rPr lang="en-US" sz="1399" dirty="0">
                <a:solidFill>
                  <a:srgbClr val="000000"/>
                </a:solidFill>
                <a:latin typeface="ZEN角ゴシックNEW"/>
                <a:ea typeface="ZEN角ゴシックNEW"/>
                <a:cs typeface="ZEN角ゴシックNEW"/>
                <a:sym typeface="ZEN角ゴシックNEW"/>
              </a:rPr>
              <a:t>年）</a:t>
            </a:r>
          </a:p>
        </p:txBody>
      </p:sp>
      <p:sp>
        <p:nvSpPr>
          <p:cNvPr id="142" name="TextBox 142"/>
          <p:cNvSpPr txBox="1"/>
          <p:nvPr/>
        </p:nvSpPr>
        <p:spPr>
          <a:xfrm>
            <a:off x="6089463" y="6505390"/>
            <a:ext cx="3732857" cy="192911"/>
          </a:xfrm>
          <a:prstGeom prst="rect">
            <a:avLst/>
          </a:prstGeom>
        </p:spPr>
        <p:txBody>
          <a:bodyPr lIns="0" tIns="0" rIns="0" bIns="0" rtlCol="0" anchor="t"/>
          <a:lstStyle/>
          <a:p>
            <a:pPr algn="l">
              <a:lnSpc>
                <a:spcPts val="839"/>
              </a:lnSpc>
            </a:pPr>
            <a:endParaRPr lang="en-US" sz="699" dirty="0">
              <a:solidFill>
                <a:srgbClr val="000000"/>
              </a:solidFill>
              <a:latin typeface="ZEN角ゴシックNEW"/>
              <a:ea typeface="ZEN角ゴシックNEW"/>
              <a:cs typeface="ZEN角ゴシックNEW"/>
              <a:sym typeface="ZEN角ゴシックNEW"/>
            </a:endParaRPr>
          </a:p>
        </p:txBody>
      </p:sp>
      <p:sp>
        <p:nvSpPr>
          <p:cNvPr id="147" name="TextBox 147"/>
          <p:cNvSpPr txBox="1"/>
          <p:nvPr/>
        </p:nvSpPr>
        <p:spPr>
          <a:xfrm>
            <a:off x="3492931" y="3128367"/>
            <a:ext cx="2585483" cy="300633"/>
          </a:xfrm>
          <a:prstGeom prst="rect">
            <a:avLst/>
          </a:prstGeom>
        </p:spPr>
        <p:txBody>
          <a:bodyPr lIns="0" tIns="0" rIns="0" bIns="0" rtlCol="0" anchor="t"/>
          <a:lstStyle/>
          <a:p>
            <a:pPr algn="ctr">
              <a:lnSpc>
                <a:spcPts val="1679"/>
              </a:lnSpc>
            </a:pPr>
            <a:r>
              <a:rPr lang="ja-JP" altLang="en-US" sz="1399" dirty="0">
                <a:solidFill>
                  <a:srgbClr val="000000"/>
                </a:solidFill>
                <a:latin typeface="ZEN角ゴシックNEW"/>
                <a:ea typeface="ZEN角ゴシックNEW"/>
                <a:cs typeface="ZEN角ゴシックNEW"/>
                <a:sym typeface="ZEN角ゴシックNEW"/>
              </a:rPr>
              <a:t>年代別</a:t>
            </a:r>
            <a:endParaRPr lang="en-US" sz="1399" dirty="0">
              <a:solidFill>
                <a:srgbClr val="000000"/>
              </a:solidFill>
              <a:latin typeface="ZEN角ゴシックNEW"/>
              <a:ea typeface="ZEN角ゴシックNEW"/>
              <a:cs typeface="ZEN角ゴシックNEW"/>
              <a:sym typeface="ZEN角ゴシックNEW"/>
            </a:endParaRPr>
          </a:p>
        </p:txBody>
      </p:sp>
      <p:sp>
        <p:nvSpPr>
          <p:cNvPr id="150" name="Freeform 150"/>
          <p:cNvSpPr/>
          <p:nvPr/>
        </p:nvSpPr>
        <p:spPr>
          <a:xfrm>
            <a:off x="5697991" y="3804504"/>
            <a:ext cx="400110" cy="2862322"/>
          </a:xfrm>
          <a:custGeom>
            <a:avLst/>
            <a:gdLst/>
            <a:ahLst/>
            <a:cxnLst/>
            <a:rect l="l" t="t" r="r" b="b"/>
            <a:pathLst>
              <a:path w="533480" h="3816429">
                <a:moveTo>
                  <a:pt x="0" y="0"/>
                </a:moveTo>
                <a:lnTo>
                  <a:pt x="533480" y="0"/>
                </a:lnTo>
                <a:lnTo>
                  <a:pt x="533480" y="3816429"/>
                </a:lnTo>
                <a:lnTo>
                  <a:pt x="0" y="3816429"/>
                </a:lnTo>
                <a:close/>
              </a:path>
            </a:pathLst>
          </a:custGeom>
          <a:solidFill>
            <a:srgbClr val="000000">
              <a:alpha val="0"/>
            </a:srgbClr>
          </a:solidFill>
        </p:spPr>
        <p:txBody>
          <a:bodyPr/>
          <a:lstStyle/>
          <a:p>
            <a:endParaRPr lang="ja-JP" altLang="en-US"/>
          </a:p>
        </p:txBody>
      </p:sp>
      <p:grpSp>
        <p:nvGrpSpPr>
          <p:cNvPr id="170" name="Group 170"/>
          <p:cNvGrpSpPr/>
          <p:nvPr/>
        </p:nvGrpSpPr>
        <p:grpSpPr>
          <a:xfrm>
            <a:off x="282457" y="-34266"/>
            <a:ext cx="9329330" cy="2739366"/>
            <a:chOff x="0" y="-238125"/>
            <a:chExt cx="1737077" cy="530971"/>
          </a:xfrm>
        </p:grpSpPr>
        <p:sp>
          <p:nvSpPr>
            <p:cNvPr id="171" name="Freeform 171"/>
            <p:cNvSpPr/>
            <p:nvPr/>
          </p:nvSpPr>
          <p:spPr>
            <a:xfrm>
              <a:off x="0" y="-9936"/>
              <a:ext cx="1737077" cy="302782"/>
            </a:xfrm>
            <a:custGeom>
              <a:avLst/>
              <a:gdLst/>
              <a:ahLst/>
              <a:cxnLst/>
              <a:rect l="l" t="t" r="r" b="b"/>
              <a:pathLst>
                <a:path w="1737077" h="292846">
                  <a:moveTo>
                    <a:pt x="24895" y="0"/>
                  </a:moveTo>
                  <a:lnTo>
                    <a:pt x="1712182" y="0"/>
                  </a:lnTo>
                  <a:cubicBezTo>
                    <a:pt x="1718785" y="0"/>
                    <a:pt x="1725117" y="2623"/>
                    <a:pt x="1729786" y="7292"/>
                  </a:cubicBezTo>
                  <a:cubicBezTo>
                    <a:pt x="1734454" y="11960"/>
                    <a:pt x="1737077" y="18293"/>
                    <a:pt x="1737077" y="24895"/>
                  </a:cubicBezTo>
                  <a:lnTo>
                    <a:pt x="1737077" y="267950"/>
                  </a:lnTo>
                  <a:cubicBezTo>
                    <a:pt x="1737077" y="274553"/>
                    <a:pt x="1734454" y="280885"/>
                    <a:pt x="1729786" y="285554"/>
                  </a:cubicBezTo>
                  <a:cubicBezTo>
                    <a:pt x="1725117" y="290223"/>
                    <a:pt x="1718785" y="292846"/>
                    <a:pt x="1712182" y="292846"/>
                  </a:cubicBezTo>
                  <a:lnTo>
                    <a:pt x="24895" y="292846"/>
                  </a:lnTo>
                  <a:cubicBezTo>
                    <a:pt x="18293" y="292846"/>
                    <a:pt x="11960" y="290223"/>
                    <a:pt x="7292" y="285554"/>
                  </a:cubicBezTo>
                  <a:cubicBezTo>
                    <a:pt x="2623" y="280885"/>
                    <a:pt x="0" y="274553"/>
                    <a:pt x="0" y="267950"/>
                  </a:cubicBezTo>
                  <a:lnTo>
                    <a:pt x="0" y="24895"/>
                  </a:lnTo>
                  <a:cubicBezTo>
                    <a:pt x="0" y="18293"/>
                    <a:pt x="2623" y="11960"/>
                    <a:pt x="7292" y="7292"/>
                  </a:cubicBezTo>
                  <a:cubicBezTo>
                    <a:pt x="11960" y="2623"/>
                    <a:pt x="18293" y="0"/>
                    <a:pt x="24895" y="0"/>
                  </a:cubicBezTo>
                  <a:close/>
                </a:path>
              </a:pathLst>
            </a:custGeom>
            <a:solidFill>
              <a:srgbClr val="000000">
                <a:alpha val="0"/>
              </a:srgbClr>
            </a:solidFill>
            <a:ln w="28575" cap="rnd">
              <a:solidFill>
                <a:srgbClr val="000000"/>
              </a:solidFill>
              <a:prstDash val="solid"/>
              <a:round/>
            </a:ln>
          </p:spPr>
          <p:txBody>
            <a:bodyPr/>
            <a:lstStyle/>
            <a:p>
              <a:endParaRPr lang="ja-JP" altLang="en-US"/>
            </a:p>
          </p:txBody>
        </p:sp>
        <p:sp>
          <p:nvSpPr>
            <p:cNvPr id="172" name="TextBox 172"/>
            <p:cNvSpPr txBox="1"/>
            <p:nvPr/>
          </p:nvSpPr>
          <p:spPr>
            <a:xfrm>
              <a:off x="0" y="-238125"/>
              <a:ext cx="1737077" cy="530971"/>
            </a:xfrm>
            <a:prstGeom prst="rect">
              <a:avLst/>
            </a:prstGeom>
          </p:spPr>
          <p:txBody>
            <a:bodyPr lIns="71857" tIns="71857" rIns="71857" bIns="71857" rtlCol="0" anchor="ctr"/>
            <a:lstStyle/>
            <a:p>
              <a:pPr algn="ctr">
                <a:lnSpc>
                  <a:spcPts val="2999"/>
                </a:lnSpc>
              </a:pPr>
              <a:endParaRPr/>
            </a:p>
          </p:txBody>
        </p:sp>
      </p:grpSp>
      <p:graphicFrame>
        <p:nvGraphicFramePr>
          <p:cNvPr id="175" name="グラフ 174">
            <a:extLst>
              <a:ext uri="{FF2B5EF4-FFF2-40B4-BE49-F238E27FC236}">
                <a16:creationId xmlns:a16="http://schemas.microsoft.com/office/drawing/2014/main" id="{4D96C250-BCE4-4543-AE99-541EED73D20C}"/>
              </a:ext>
            </a:extLst>
          </p:cNvPr>
          <p:cNvGraphicFramePr>
            <a:graphicFrameLocks/>
          </p:cNvGraphicFramePr>
          <p:nvPr>
            <p:extLst>
              <p:ext uri="{D42A27DB-BD31-4B8C-83A1-F6EECF244321}">
                <p14:modId xmlns:p14="http://schemas.microsoft.com/office/powerpoint/2010/main" val="3322009308"/>
              </p:ext>
            </p:extLst>
          </p:nvPr>
        </p:nvGraphicFramePr>
        <p:xfrm>
          <a:off x="2972979" y="3352800"/>
          <a:ext cx="2957803" cy="3505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8" name="グラフ 177">
            <a:extLst>
              <a:ext uri="{FF2B5EF4-FFF2-40B4-BE49-F238E27FC236}">
                <a16:creationId xmlns:a16="http://schemas.microsoft.com/office/drawing/2014/main" id="{8B6B5C03-26F8-4293-93F1-C0D6F889570F}"/>
              </a:ext>
            </a:extLst>
          </p:cNvPr>
          <p:cNvGraphicFramePr>
            <a:graphicFrameLocks/>
          </p:cNvGraphicFramePr>
          <p:nvPr>
            <p:extLst>
              <p:ext uri="{D42A27DB-BD31-4B8C-83A1-F6EECF244321}">
                <p14:modId xmlns:p14="http://schemas.microsoft.com/office/powerpoint/2010/main" val="286227751"/>
              </p:ext>
            </p:extLst>
          </p:nvPr>
        </p:nvGraphicFramePr>
        <p:xfrm>
          <a:off x="6233654" y="3200400"/>
          <a:ext cx="3288518" cy="4174717"/>
        </p:xfrm>
        <a:graphic>
          <a:graphicData uri="http://schemas.openxmlformats.org/drawingml/2006/chart">
            <c:chart xmlns:c="http://schemas.openxmlformats.org/drawingml/2006/chart" xmlns:r="http://schemas.openxmlformats.org/officeDocument/2006/relationships" r:id="rId4"/>
          </a:graphicData>
        </a:graphic>
      </p:graphicFrame>
      <p:grpSp>
        <p:nvGrpSpPr>
          <p:cNvPr id="152" name="Group 152"/>
          <p:cNvGrpSpPr/>
          <p:nvPr/>
        </p:nvGrpSpPr>
        <p:grpSpPr>
          <a:xfrm rot="-8971406">
            <a:off x="9137508" y="3747706"/>
            <a:ext cx="169794" cy="422003"/>
            <a:chOff x="0" y="0"/>
            <a:chExt cx="226392" cy="562671"/>
          </a:xfrm>
        </p:grpSpPr>
        <p:sp>
          <p:nvSpPr>
            <p:cNvPr id="153" name="Freeform 153"/>
            <p:cNvSpPr/>
            <p:nvPr/>
          </p:nvSpPr>
          <p:spPr>
            <a:xfrm>
              <a:off x="8509" y="8509"/>
              <a:ext cx="209423" cy="545719"/>
            </a:xfrm>
            <a:custGeom>
              <a:avLst/>
              <a:gdLst/>
              <a:ahLst/>
              <a:cxnLst/>
              <a:rect l="l" t="t" r="r" b="b"/>
              <a:pathLst>
                <a:path w="209423" h="545719">
                  <a:moveTo>
                    <a:pt x="0" y="545719"/>
                  </a:moveTo>
                  <a:lnTo>
                    <a:pt x="104648" y="0"/>
                  </a:lnTo>
                  <a:lnTo>
                    <a:pt x="209423" y="545719"/>
                  </a:lnTo>
                  <a:close/>
                </a:path>
              </a:pathLst>
            </a:custGeom>
            <a:solidFill>
              <a:srgbClr val="FF0000"/>
            </a:solidFill>
          </p:spPr>
          <p:txBody>
            <a:bodyPr/>
            <a:lstStyle/>
            <a:p>
              <a:endParaRPr lang="ja-JP" altLang="en-US"/>
            </a:p>
          </p:txBody>
        </p:sp>
        <p:sp>
          <p:nvSpPr>
            <p:cNvPr id="154" name="Freeform 154"/>
            <p:cNvSpPr/>
            <p:nvPr/>
          </p:nvSpPr>
          <p:spPr>
            <a:xfrm>
              <a:off x="-254" y="0"/>
              <a:ext cx="226949" cy="562610"/>
            </a:xfrm>
            <a:custGeom>
              <a:avLst/>
              <a:gdLst/>
              <a:ahLst/>
              <a:cxnLst/>
              <a:rect l="l" t="t" r="r" b="b"/>
              <a:pathLst>
                <a:path w="226949" h="562610">
                  <a:moveTo>
                    <a:pt x="381" y="552577"/>
                  </a:moveTo>
                  <a:lnTo>
                    <a:pt x="105156" y="6858"/>
                  </a:lnTo>
                  <a:cubicBezTo>
                    <a:pt x="105918" y="2921"/>
                    <a:pt x="109347" y="0"/>
                    <a:pt x="113411" y="0"/>
                  </a:cubicBezTo>
                  <a:cubicBezTo>
                    <a:pt x="117475" y="0"/>
                    <a:pt x="120904" y="2921"/>
                    <a:pt x="121666" y="6858"/>
                  </a:cubicBezTo>
                  <a:lnTo>
                    <a:pt x="226441" y="552577"/>
                  </a:lnTo>
                  <a:cubicBezTo>
                    <a:pt x="226949" y="555117"/>
                    <a:pt x="226314" y="557657"/>
                    <a:pt x="224663" y="559562"/>
                  </a:cubicBezTo>
                  <a:cubicBezTo>
                    <a:pt x="223012" y="561467"/>
                    <a:pt x="220599" y="562610"/>
                    <a:pt x="218186" y="562610"/>
                  </a:cubicBezTo>
                  <a:lnTo>
                    <a:pt x="8763" y="562610"/>
                  </a:lnTo>
                  <a:cubicBezTo>
                    <a:pt x="6223" y="562610"/>
                    <a:pt x="3810" y="561467"/>
                    <a:pt x="2286" y="559562"/>
                  </a:cubicBezTo>
                  <a:cubicBezTo>
                    <a:pt x="762" y="557657"/>
                    <a:pt x="0" y="554990"/>
                    <a:pt x="508" y="552577"/>
                  </a:cubicBezTo>
                  <a:moveTo>
                    <a:pt x="17145" y="555752"/>
                  </a:moveTo>
                  <a:lnTo>
                    <a:pt x="8890" y="554101"/>
                  </a:lnTo>
                  <a:lnTo>
                    <a:pt x="8890" y="545592"/>
                  </a:lnTo>
                  <a:lnTo>
                    <a:pt x="218186" y="545592"/>
                  </a:lnTo>
                  <a:lnTo>
                    <a:pt x="218186" y="554101"/>
                  </a:lnTo>
                  <a:lnTo>
                    <a:pt x="209931" y="555752"/>
                  </a:lnTo>
                  <a:lnTo>
                    <a:pt x="105156" y="10033"/>
                  </a:lnTo>
                  <a:lnTo>
                    <a:pt x="113411" y="8509"/>
                  </a:lnTo>
                  <a:lnTo>
                    <a:pt x="121666" y="10160"/>
                  </a:lnTo>
                  <a:lnTo>
                    <a:pt x="17018" y="555752"/>
                  </a:lnTo>
                  <a:close/>
                </a:path>
              </a:pathLst>
            </a:custGeom>
            <a:solidFill>
              <a:srgbClr val="FF0000"/>
            </a:solidFill>
          </p:spPr>
          <p:txBody>
            <a:bodyPr/>
            <a:lstStyle/>
            <a:p>
              <a:endParaRPr lang="ja-JP" altLang="en-US"/>
            </a:p>
          </p:txBody>
        </p:sp>
      </p:grpSp>
      <p:grpSp>
        <p:nvGrpSpPr>
          <p:cNvPr id="155" name="Group 155"/>
          <p:cNvGrpSpPr/>
          <p:nvPr/>
        </p:nvGrpSpPr>
        <p:grpSpPr>
          <a:xfrm>
            <a:off x="8475240" y="3415301"/>
            <a:ext cx="1206802" cy="444948"/>
            <a:chOff x="-99267" y="0"/>
            <a:chExt cx="1405771" cy="501777"/>
          </a:xfrm>
        </p:grpSpPr>
        <p:sp>
          <p:nvSpPr>
            <p:cNvPr id="156" name="Freeform 156"/>
            <p:cNvSpPr/>
            <p:nvPr/>
          </p:nvSpPr>
          <p:spPr>
            <a:xfrm>
              <a:off x="25400" y="25400"/>
              <a:ext cx="1131443" cy="450977"/>
            </a:xfrm>
            <a:custGeom>
              <a:avLst/>
              <a:gdLst/>
              <a:ahLst/>
              <a:cxnLst/>
              <a:rect l="l" t="t" r="r" b="b"/>
              <a:pathLst>
                <a:path w="1131443" h="450977">
                  <a:moveTo>
                    <a:pt x="0" y="0"/>
                  </a:moveTo>
                  <a:lnTo>
                    <a:pt x="1131443" y="0"/>
                  </a:lnTo>
                  <a:lnTo>
                    <a:pt x="1131443" y="450977"/>
                  </a:lnTo>
                  <a:lnTo>
                    <a:pt x="0" y="450977"/>
                  </a:lnTo>
                  <a:close/>
                </a:path>
              </a:pathLst>
            </a:custGeom>
            <a:solidFill>
              <a:srgbClr val="FFFFFF"/>
            </a:solidFill>
          </p:spPr>
          <p:txBody>
            <a:bodyPr/>
            <a:lstStyle/>
            <a:p>
              <a:endParaRPr lang="ja-JP" altLang="en-US"/>
            </a:p>
          </p:txBody>
        </p:sp>
        <p:sp>
          <p:nvSpPr>
            <p:cNvPr id="157" name="Freeform 157"/>
            <p:cNvSpPr/>
            <p:nvPr/>
          </p:nvSpPr>
          <p:spPr>
            <a:xfrm>
              <a:off x="0" y="0"/>
              <a:ext cx="1182243" cy="501777"/>
            </a:xfrm>
            <a:custGeom>
              <a:avLst/>
              <a:gdLst/>
              <a:ahLst/>
              <a:cxnLst/>
              <a:rect l="l" t="t" r="r" b="b"/>
              <a:pathLst>
                <a:path w="1182243" h="501777">
                  <a:moveTo>
                    <a:pt x="25400" y="0"/>
                  </a:moveTo>
                  <a:lnTo>
                    <a:pt x="1156843" y="0"/>
                  </a:lnTo>
                  <a:cubicBezTo>
                    <a:pt x="1170813" y="0"/>
                    <a:pt x="1182243" y="11430"/>
                    <a:pt x="1182243" y="25400"/>
                  </a:cubicBezTo>
                  <a:lnTo>
                    <a:pt x="1182243" y="476377"/>
                  </a:lnTo>
                  <a:cubicBezTo>
                    <a:pt x="1182243" y="490347"/>
                    <a:pt x="1170813" y="501777"/>
                    <a:pt x="1156843" y="501777"/>
                  </a:cubicBezTo>
                  <a:lnTo>
                    <a:pt x="25400" y="501777"/>
                  </a:lnTo>
                  <a:cubicBezTo>
                    <a:pt x="11430" y="501777"/>
                    <a:pt x="0" y="490347"/>
                    <a:pt x="0" y="476377"/>
                  </a:cubicBezTo>
                  <a:lnTo>
                    <a:pt x="0" y="25400"/>
                  </a:lnTo>
                  <a:cubicBezTo>
                    <a:pt x="0" y="11430"/>
                    <a:pt x="11430" y="0"/>
                    <a:pt x="25400" y="0"/>
                  </a:cubicBezTo>
                  <a:moveTo>
                    <a:pt x="25400" y="50800"/>
                  </a:moveTo>
                  <a:lnTo>
                    <a:pt x="25400" y="25400"/>
                  </a:lnTo>
                  <a:lnTo>
                    <a:pt x="50800" y="25400"/>
                  </a:lnTo>
                  <a:lnTo>
                    <a:pt x="50800" y="476377"/>
                  </a:lnTo>
                  <a:lnTo>
                    <a:pt x="25400" y="476377"/>
                  </a:lnTo>
                  <a:lnTo>
                    <a:pt x="25400" y="450977"/>
                  </a:lnTo>
                  <a:lnTo>
                    <a:pt x="1156843" y="450977"/>
                  </a:lnTo>
                  <a:lnTo>
                    <a:pt x="1156843" y="476377"/>
                  </a:lnTo>
                  <a:lnTo>
                    <a:pt x="1131443" y="476377"/>
                  </a:lnTo>
                  <a:lnTo>
                    <a:pt x="1131443" y="25400"/>
                  </a:lnTo>
                  <a:lnTo>
                    <a:pt x="1156843" y="25400"/>
                  </a:lnTo>
                  <a:lnTo>
                    <a:pt x="1156843" y="50800"/>
                  </a:lnTo>
                  <a:lnTo>
                    <a:pt x="25400" y="50800"/>
                  </a:lnTo>
                  <a:close/>
                </a:path>
              </a:pathLst>
            </a:custGeom>
            <a:solidFill>
              <a:srgbClr val="FF0000"/>
            </a:solidFill>
          </p:spPr>
          <p:txBody>
            <a:bodyPr/>
            <a:lstStyle/>
            <a:p>
              <a:endParaRPr lang="ja-JP" altLang="en-US"/>
            </a:p>
          </p:txBody>
        </p:sp>
        <p:sp>
          <p:nvSpPr>
            <p:cNvPr id="158" name="TextBox 158"/>
            <p:cNvSpPr txBox="1"/>
            <p:nvPr/>
          </p:nvSpPr>
          <p:spPr>
            <a:xfrm>
              <a:off x="-99267" y="0"/>
              <a:ext cx="1405771" cy="492246"/>
            </a:xfrm>
            <a:prstGeom prst="rect">
              <a:avLst/>
            </a:prstGeom>
          </p:spPr>
          <p:txBody>
            <a:bodyPr lIns="50800" tIns="50800" rIns="50800" bIns="50800" rtlCol="0" anchor="ctr"/>
            <a:lstStyle/>
            <a:p>
              <a:pPr algn="ctr">
                <a:lnSpc>
                  <a:spcPts val="1679"/>
                </a:lnSpc>
              </a:pPr>
              <a:r>
                <a:rPr lang="ja-JP" altLang="en-US" sz="1100" b="1" dirty="0">
                  <a:solidFill>
                    <a:srgbClr val="FF0000"/>
                  </a:solidFill>
                  <a:latin typeface="ZEN角ゴシックNEW"/>
                  <a:ea typeface="ZEN角ゴシックNEW"/>
                  <a:cs typeface="ZEN角ゴシックNEW"/>
                  <a:sym typeface="ZEN角ゴシックNEW"/>
                </a:rPr>
                <a:t>残暑にも注意</a:t>
              </a:r>
              <a:endParaRPr lang="en-US" sz="1100" b="1" dirty="0">
                <a:solidFill>
                  <a:srgbClr val="FF0000"/>
                </a:solidFill>
                <a:latin typeface="ZEN角ゴシックNEW"/>
                <a:ea typeface="ZEN角ゴシックNEW"/>
                <a:cs typeface="ZEN角ゴシックNEW"/>
                <a:sym typeface="ZEN角ゴシックNEW"/>
              </a:endParaRPr>
            </a:p>
          </p:txBody>
        </p:sp>
      </p:grpSp>
      <p:graphicFrame>
        <p:nvGraphicFramePr>
          <p:cNvPr id="174" name="グラフ 173">
            <a:extLst>
              <a:ext uri="{FF2B5EF4-FFF2-40B4-BE49-F238E27FC236}">
                <a16:creationId xmlns:a16="http://schemas.microsoft.com/office/drawing/2014/main" id="{D8CDCDB3-9AE2-4569-828E-E555A425E976}"/>
              </a:ext>
            </a:extLst>
          </p:cNvPr>
          <p:cNvGraphicFramePr>
            <a:graphicFrameLocks/>
          </p:cNvGraphicFramePr>
          <p:nvPr>
            <p:extLst>
              <p:ext uri="{D42A27DB-BD31-4B8C-83A1-F6EECF244321}">
                <p14:modId xmlns:p14="http://schemas.microsoft.com/office/powerpoint/2010/main" val="643263113"/>
              </p:ext>
            </p:extLst>
          </p:nvPr>
        </p:nvGraphicFramePr>
        <p:xfrm>
          <a:off x="-60855" y="3352800"/>
          <a:ext cx="3061643" cy="3131448"/>
        </p:xfrm>
        <a:graphic>
          <a:graphicData uri="http://schemas.openxmlformats.org/drawingml/2006/chart">
            <c:chart xmlns:c="http://schemas.openxmlformats.org/drawingml/2006/chart" xmlns:r="http://schemas.openxmlformats.org/officeDocument/2006/relationships" r:id="rId5"/>
          </a:graphicData>
        </a:graphic>
      </p:graphicFrame>
      <p:sp>
        <p:nvSpPr>
          <p:cNvPr id="166" name="TextBox 147">
            <a:extLst>
              <a:ext uri="{FF2B5EF4-FFF2-40B4-BE49-F238E27FC236}">
                <a16:creationId xmlns:a16="http://schemas.microsoft.com/office/drawing/2014/main" id="{5C474E5F-4151-3026-E44A-04F400F0786C}"/>
              </a:ext>
            </a:extLst>
          </p:cNvPr>
          <p:cNvSpPr txBox="1"/>
          <p:nvPr/>
        </p:nvSpPr>
        <p:spPr>
          <a:xfrm>
            <a:off x="548321" y="3128367"/>
            <a:ext cx="2585483" cy="300633"/>
          </a:xfrm>
          <a:prstGeom prst="rect">
            <a:avLst/>
          </a:prstGeom>
        </p:spPr>
        <p:txBody>
          <a:bodyPr lIns="0" tIns="0" rIns="0" bIns="0" rtlCol="0" anchor="t"/>
          <a:lstStyle/>
          <a:p>
            <a:pPr algn="ctr">
              <a:lnSpc>
                <a:spcPts val="1679"/>
              </a:lnSpc>
            </a:pPr>
            <a:r>
              <a:rPr lang="ja-JP" altLang="en-US" sz="1399" dirty="0">
                <a:solidFill>
                  <a:srgbClr val="000000"/>
                </a:solidFill>
                <a:latin typeface="ZEN角ゴシックNEW"/>
                <a:ea typeface="ZEN角ゴシックNEW"/>
                <a:cs typeface="ZEN角ゴシックNEW"/>
                <a:sym typeface="ZEN角ゴシックNEW"/>
              </a:rPr>
              <a:t>月</a:t>
            </a:r>
            <a:r>
              <a:rPr lang="en-US" sz="1399" dirty="0">
                <a:solidFill>
                  <a:srgbClr val="000000"/>
                </a:solidFill>
                <a:latin typeface="ZEN角ゴシックNEW"/>
                <a:ea typeface="ZEN角ゴシックNEW"/>
                <a:cs typeface="ZEN角ゴシックNEW"/>
                <a:sym typeface="ZEN角ゴシックNEW"/>
              </a:rPr>
              <a:t>別</a:t>
            </a:r>
          </a:p>
        </p:txBody>
      </p:sp>
      <p:sp>
        <p:nvSpPr>
          <p:cNvPr id="183" name="TextBox 175">
            <a:extLst>
              <a:ext uri="{FF2B5EF4-FFF2-40B4-BE49-F238E27FC236}">
                <a16:creationId xmlns:a16="http://schemas.microsoft.com/office/drawing/2014/main" id="{7DE218DF-B80F-EFA7-A86C-C6FAC4282842}"/>
              </a:ext>
            </a:extLst>
          </p:cNvPr>
          <p:cNvSpPr txBox="1"/>
          <p:nvPr/>
        </p:nvSpPr>
        <p:spPr>
          <a:xfrm rot="16200000">
            <a:off x="3279368" y="392056"/>
            <a:ext cx="371786" cy="153154"/>
          </a:xfrm>
          <a:prstGeom prst="rect">
            <a:avLst/>
          </a:prstGeom>
        </p:spPr>
        <p:txBody>
          <a:bodyPr lIns="50800" tIns="50800" rIns="50800" bIns="50800" rtlCol="0" anchor="ctr"/>
          <a:lstStyle/>
          <a:p>
            <a:pPr algn="ctr">
              <a:lnSpc>
                <a:spcPts val="1680"/>
              </a:lnSpc>
            </a:pPr>
            <a:endParaRPr dirty="0"/>
          </a:p>
        </p:txBody>
      </p:sp>
      <p:sp>
        <p:nvSpPr>
          <p:cNvPr id="184" name="TextBox 136">
            <a:extLst>
              <a:ext uri="{FF2B5EF4-FFF2-40B4-BE49-F238E27FC236}">
                <a16:creationId xmlns:a16="http://schemas.microsoft.com/office/drawing/2014/main" id="{96075AF9-733A-AE04-38F0-42097F7B99FC}"/>
              </a:ext>
            </a:extLst>
          </p:cNvPr>
          <p:cNvSpPr txBox="1"/>
          <p:nvPr/>
        </p:nvSpPr>
        <p:spPr>
          <a:xfrm>
            <a:off x="-1627939" y="6400800"/>
            <a:ext cx="6927706" cy="300633"/>
          </a:xfrm>
          <a:prstGeom prst="rect">
            <a:avLst/>
          </a:prstGeom>
        </p:spPr>
        <p:txBody>
          <a:bodyPr lIns="0" tIns="0" rIns="0" bIns="0" rtlCol="0" anchor="t"/>
          <a:lstStyle/>
          <a:p>
            <a:pPr algn="ctr">
              <a:lnSpc>
                <a:spcPts val="1679"/>
              </a:lnSpc>
            </a:pPr>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農林水産省「農作業死亡事故調査」」より　</a:t>
            </a:r>
            <a:endParaRPr lang="en-US" sz="600" dirty="0">
              <a:solidFill>
                <a:srgbClr val="000000"/>
              </a:solidFill>
              <a:latin typeface="ZEN角ゴシックNEW"/>
              <a:ea typeface="ZEN角ゴシックNEW"/>
              <a:cs typeface="ZEN角ゴシックNEW"/>
              <a:sym typeface="ZEN角ゴシックNEW"/>
            </a:endParaRPr>
          </a:p>
        </p:txBody>
      </p:sp>
      <p:sp>
        <p:nvSpPr>
          <p:cNvPr id="186" name="TextBox 142">
            <a:extLst>
              <a:ext uri="{FF2B5EF4-FFF2-40B4-BE49-F238E27FC236}">
                <a16:creationId xmlns:a16="http://schemas.microsoft.com/office/drawing/2014/main" id="{BAFFEFA0-E954-5B2F-3608-42E46C858087}"/>
              </a:ext>
            </a:extLst>
          </p:cNvPr>
          <p:cNvSpPr txBox="1"/>
          <p:nvPr/>
        </p:nvSpPr>
        <p:spPr>
          <a:xfrm>
            <a:off x="6437999" y="6553200"/>
            <a:ext cx="3732857" cy="192911"/>
          </a:xfrm>
          <a:prstGeom prst="rect">
            <a:avLst/>
          </a:prstGeom>
        </p:spPr>
        <p:txBody>
          <a:bodyPr lIns="0" tIns="0" rIns="0" bIns="0" rtlCol="0" anchor="t"/>
          <a:lstStyle/>
          <a:p>
            <a:pPr algn="l">
              <a:lnSpc>
                <a:spcPts val="839"/>
              </a:lnSpc>
            </a:pPr>
            <a:r>
              <a:rPr lang="en-US" sz="600" dirty="0">
                <a:solidFill>
                  <a:srgbClr val="000000"/>
                </a:solidFill>
                <a:latin typeface="ZEN角ゴシックNEW"/>
                <a:ea typeface="ZEN角ゴシックNEW"/>
                <a:cs typeface="ZEN角ゴシックNEW"/>
                <a:sym typeface="ZEN角ゴシックNEW"/>
              </a:rPr>
              <a:t>※</a:t>
            </a:r>
            <a:r>
              <a:rPr lang="en-US" sz="600" dirty="0" err="1">
                <a:solidFill>
                  <a:srgbClr val="000000"/>
                </a:solidFill>
                <a:latin typeface="ZEN角ゴシックNEW"/>
                <a:ea typeface="ZEN角ゴシックNEW"/>
                <a:cs typeface="ZEN角ゴシックNEW"/>
                <a:sym typeface="ZEN角ゴシックNEW"/>
              </a:rPr>
              <a:t>仕事場：田畑、森林、海、川等</a:t>
            </a:r>
            <a:r>
              <a:rPr lang="en-US" sz="600" dirty="0">
                <a:solidFill>
                  <a:srgbClr val="000000"/>
                </a:solidFill>
                <a:latin typeface="ZEN角ゴシックNEW"/>
                <a:ea typeface="ZEN角ゴシックNEW"/>
                <a:cs typeface="ZEN角ゴシックNEW"/>
                <a:sym typeface="ZEN角ゴシックNEW"/>
              </a:rPr>
              <a:t> ※農・</a:t>
            </a:r>
            <a:r>
              <a:rPr lang="ja-JP" altLang="en-US" sz="600" dirty="0">
                <a:solidFill>
                  <a:srgbClr val="000000"/>
                </a:solidFill>
                <a:latin typeface="ZEN角ゴシックNEW"/>
                <a:ea typeface="ZEN角ゴシックNEW"/>
                <a:cs typeface="ZEN角ゴシックNEW"/>
                <a:sym typeface="ZEN角ゴシックNEW"/>
              </a:rPr>
              <a:t>林・</a:t>
            </a:r>
            <a:r>
              <a:rPr lang="en-US" sz="600" dirty="0" err="1">
                <a:solidFill>
                  <a:srgbClr val="000000"/>
                </a:solidFill>
                <a:latin typeface="ZEN角ゴシックNEW"/>
                <a:ea typeface="ZEN角ゴシックNEW"/>
                <a:cs typeface="ZEN角ゴシックNEW"/>
                <a:sym typeface="ZEN角ゴシックNEW"/>
              </a:rPr>
              <a:t>畜・水産作業を行っている場合のみ）の区分</a:t>
            </a:r>
            <a:endParaRPr lang="en-US" sz="600" dirty="0">
              <a:solidFill>
                <a:srgbClr val="000000"/>
              </a:solidFill>
              <a:latin typeface="ZEN角ゴシックNEW"/>
              <a:ea typeface="ZEN角ゴシックNEW"/>
              <a:cs typeface="ZEN角ゴシックNEW"/>
              <a:sym typeface="ZEN角ゴシックNEW"/>
            </a:endParaRPr>
          </a:p>
        </p:txBody>
      </p:sp>
      <p:sp>
        <p:nvSpPr>
          <p:cNvPr id="134" name="テキスト ボックス 133">
            <a:extLst>
              <a:ext uri="{FF2B5EF4-FFF2-40B4-BE49-F238E27FC236}">
                <a16:creationId xmlns:a16="http://schemas.microsoft.com/office/drawing/2014/main" id="{0A1046B3-669A-DD57-C954-E1B2BBD7F595}"/>
              </a:ext>
            </a:extLst>
          </p:cNvPr>
          <p:cNvSpPr txBox="1"/>
          <p:nvPr/>
        </p:nvSpPr>
        <p:spPr>
          <a:xfrm>
            <a:off x="5924819" y="4100840"/>
            <a:ext cx="346249" cy="1539638"/>
          </a:xfrm>
          <a:prstGeom prst="rect">
            <a:avLst/>
          </a:prstGeom>
          <a:noFill/>
          <a:ln>
            <a:noFill/>
          </a:ln>
        </p:spPr>
        <p:txBody>
          <a:bodyPr vert="ea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救急搬送人員数（人）</a:t>
            </a:r>
            <a:endPar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8" name="正方形/長方形 137">
            <a:extLst>
              <a:ext uri="{FF2B5EF4-FFF2-40B4-BE49-F238E27FC236}">
                <a16:creationId xmlns:a16="http://schemas.microsoft.com/office/drawing/2014/main" id="{A9F8E89A-3E5C-E649-71CD-ACB74E8D64B5}"/>
              </a:ext>
            </a:extLst>
          </p:cNvPr>
          <p:cNvSpPr/>
          <p:nvPr/>
        </p:nvSpPr>
        <p:spPr>
          <a:xfrm>
            <a:off x="6855356" y="6400800"/>
            <a:ext cx="3162415" cy="184666"/>
          </a:xfrm>
          <a:prstGeom prst="rect">
            <a:avLst/>
          </a:prstGeom>
          <a:noFill/>
        </p:spPr>
        <p:txBody>
          <a:bodyPr wrap="square" rIns="52000">
            <a:spAutoFit/>
          </a:bodyPr>
          <a:lstStyle/>
          <a:p>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消防庁「夏期における熱中症による救急搬送人員の調査」より　</a:t>
            </a:r>
            <a:endParaRPr lang="en-US" altLang="zh-TW" sz="500" dirty="0">
              <a:solidFill>
                <a:prstClr val="black"/>
              </a:solidFill>
              <a:latin typeface="ZEN角ゴシックNEW" panose="020B0600070205080204" charset="-128"/>
              <a:ea typeface="ZEN角ゴシックNEW" panose="020B0600070205080204" charset="-128"/>
              <a:cs typeface="Meiryo UI" panose="020B0604030504040204" pitchFamily="50" charset="-128"/>
            </a:endParaRPr>
          </a:p>
        </p:txBody>
      </p:sp>
      <p:sp>
        <p:nvSpPr>
          <p:cNvPr id="140" name="TextBox 136">
            <a:extLst>
              <a:ext uri="{FF2B5EF4-FFF2-40B4-BE49-F238E27FC236}">
                <a16:creationId xmlns:a16="http://schemas.microsoft.com/office/drawing/2014/main" id="{D1C3F21B-EA6A-805D-A4DD-1628FD57D290}"/>
              </a:ext>
            </a:extLst>
          </p:cNvPr>
          <p:cNvSpPr txBox="1"/>
          <p:nvPr/>
        </p:nvSpPr>
        <p:spPr>
          <a:xfrm>
            <a:off x="1414543" y="6400800"/>
            <a:ext cx="6927706" cy="300633"/>
          </a:xfrm>
          <a:prstGeom prst="rect">
            <a:avLst/>
          </a:prstGeom>
        </p:spPr>
        <p:txBody>
          <a:bodyPr lIns="0" tIns="0" rIns="0" bIns="0" rtlCol="0" anchor="t"/>
          <a:lstStyle/>
          <a:p>
            <a:pPr algn="ctr">
              <a:lnSpc>
                <a:spcPts val="1679"/>
              </a:lnSpc>
            </a:pPr>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農林水産省「農作業死亡事故調査」」より　</a:t>
            </a:r>
            <a:endParaRPr lang="en-US" sz="600" dirty="0">
              <a:solidFill>
                <a:srgbClr val="000000"/>
              </a:solidFill>
              <a:latin typeface="ZEN角ゴシックNEW"/>
              <a:ea typeface="ZEN角ゴシックNEW"/>
              <a:cs typeface="ZEN角ゴシックNEW"/>
              <a:sym typeface="ZEN角ゴシックNEW"/>
            </a:endParaRPr>
          </a:p>
        </p:txBody>
      </p:sp>
      <p:grpSp>
        <p:nvGrpSpPr>
          <p:cNvPr id="148" name="Group 152">
            <a:extLst>
              <a:ext uri="{FF2B5EF4-FFF2-40B4-BE49-F238E27FC236}">
                <a16:creationId xmlns:a16="http://schemas.microsoft.com/office/drawing/2014/main" id="{D7D9F41D-AC08-EDE5-528C-C103ACBD0215}"/>
              </a:ext>
            </a:extLst>
          </p:cNvPr>
          <p:cNvGrpSpPr/>
          <p:nvPr/>
        </p:nvGrpSpPr>
        <p:grpSpPr>
          <a:xfrm rot="11021492">
            <a:off x="6862590" y="4738306"/>
            <a:ext cx="169794" cy="422003"/>
            <a:chOff x="0" y="0"/>
            <a:chExt cx="226392" cy="562671"/>
          </a:xfrm>
        </p:grpSpPr>
        <p:sp>
          <p:nvSpPr>
            <p:cNvPr id="149" name="Freeform 153">
              <a:extLst>
                <a:ext uri="{FF2B5EF4-FFF2-40B4-BE49-F238E27FC236}">
                  <a16:creationId xmlns:a16="http://schemas.microsoft.com/office/drawing/2014/main" id="{90600B90-7683-FFEE-D000-96BC76B75B45}"/>
                </a:ext>
              </a:extLst>
            </p:cNvPr>
            <p:cNvSpPr/>
            <p:nvPr/>
          </p:nvSpPr>
          <p:spPr>
            <a:xfrm>
              <a:off x="8509" y="8509"/>
              <a:ext cx="209423" cy="545719"/>
            </a:xfrm>
            <a:custGeom>
              <a:avLst/>
              <a:gdLst/>
              <a:ahLst/>
              <a:cxnLst/>
              <a:rect l="l" t="t" r="r" b="b"/>
              <a:pathLst>
                <a:path w="209423" h="545719">
                  <a:moveTo>
                    <a:pt x="0" y="545719"/>
                  </a:moveTo>
                  <a:lnTo>
                    <a:pt x="104648" y="0"/>
                  </a:lnTo>
                  <a:lnTo>
                    <a:pt x="209423" y="545719"/>
                  </a:lnTo>
                  <a:close/>
                </a:path>
              </a:pathLst>
            </a:custGeom>
            <a:solidFill>
              <a:srgbClr val="FF0000"/>
            </a:solidFill>
          </p:spPr>
          <p:txBody>
            <a:bodyPr/>
            <a:lstStyle/>
            <a:p>
              <a:endParaRPr lang="ja-JP" altLang="en-US"/>
            </a:p>
          </p:txBody>
        </p:sp>
        <p:sp>
          <p:nvSpPr>
            <p:cNvPr id="151" name="Freeform 154">
              <a:extLst>
                <a:ext uri="{FF2B5EF4-FFF2-40B4-BE49-F238E27FC236}">
                  <a16:creationId xmlns:a16="http://schemas.microsoft.com/office/drawing/2014/main" id="{B8AF699D-6892-1321-1F5D-7D6DE2BBE2C0}"/>
                </a:ext>
              </a:extLst>
            </p:cNvPr>
            <p:cNvSpPr/>
            <p:nvPr/>
          </p:nvSpPr>
          <p:spPr>
            <a:xfrm>
              <a:off x="-254" y="0"/>
              <a:ext cx="226949" cy="562610"/>
            </a:xfrm>
            <a:custGeom>
              <a:avLst/>
              <a:gdLst/>
              <a:ahLst/>
              <a:cxnLst/>
              <a:rect l="l" t="t" r="r" b="b"/>
              <a:pathLst>
                <a:path w="226949" h="562610">
                  <a:moveTo>
                    <a:pt x="381" y="552577"/>
                  </a:moveTo>
                  <a:lnTo>
                    <a:pt x="105156" y="6858"/>
                  </a:lnTo>
                  <a:cubicBezTo>
                    <a:pt x="105918" y="2921"/>
                    <a:pt x="109347" y="0"/>
                    <a:pt x="113411" y="0"/>
                  </a:cubicBezTo>
                  <a:cubicBezTo>
                    <a:pt x="117475" y="0"/>
                    <a:pt x="120904" y="2921"/>
                    <a:pt x="121666" y="6858"/>
                  </a:cubicBezTo>
                  <a:lnTo>
                    <a:pt x="226441" y="552577"/>
                  </a:lnTo>
                  <a:cubicBezTo>
                    <a:pt x="226949" y="555117"/>
                    <a:pt x="226314" y="557657"/>
                    <a:pt x="224663" y="559562"/>
                  </a:cubicBezTo>
                  <a:cubicBezTo>
                    <a:pt x="223012" y="561467"/>
                    <a:pt x="220599" y="562610"/>
                    <a:pt x="218186" y="562610"/>
                  </a:cubicBezTo>
                  <a:lnTo>
                    <a:pt x="8763" y="562610"/>
                  </a:lnTo>
                  <a:cubicBezTo>
                    <a:pt x="6223" y="562610"/>
                    <a:pt x="3810" y="561467"/>
                    <a:pt x="2286" y="559562"/>
                  </a:cubicBezTo>
                  <a:cubicBezTo>
                    <a:pt x="762" y="557657"/>
                    <a:pt x="0" y="554990"/>
                    <a:pt x="508" y="552577"/>
                  </a:cubicBezTo>
                  <a:moveTo>
                    <a:pt x="17145" y="555752"/>
                  </a:moveTo>
                  <a:lnTo>
                    <a:pt x="8890" y="554101"/>
                  </a:lnTo>
                  <a:lnTo>
                    <a:pt x="8890" y="545592"/>
                  </a:lnTo>
                  <a:lnTo>
                    <a:pt x="218186" y="545592"/>
                  </a:lnTo>
                  <a:lnTo>
                    <a:pt x="218186" y="554101"/>
                  </a:lnTo>
                  <a:lnTo>
                    <a:pt x="209931" y="555752"/>
                  </a:lnTo>
                  <a:lnTo>
                    <a:pt x="105156" y="10033"/>
                  </a:lnTo>
                  <a:lnTo>
                    <a:pt x="113411" y="8509"/>
                  </a:lnTo>
                  <a:lnTo>
                    <a:pt x="121666" y="10160"/>
                  </a:lnTo>
                  <a:lnTo>
                    <a:pt x="17018" y="555752"/>
                  </a:lnTo>
                  <a:close/>
                </a:path>
              </a:pathLst>
            </a:custGeom>
            <a:solidFill>
              <a:srgbClr val="FF0000"/>
            </a:solidFill>
          </p:spPr>
          <p:txBody>
            <a:bodyPr/>
            <a:lstStyle/>
            <a:p>
              <a:endParaRPr lang="ja-JP" altLang="en-US"/>
            </a:p>
          </p:txBody>
        </p:sp>
      </p:grpSp>
      <p:grpSp>
        <p:nvGrpSpPr>
          <p:cNvPr id="141" name="Group 155">
            <a:extLst>
              <a:ext uri="{FF2B5EF4-FFF2-40B4-BE49-F238E27FC236}">
                <a16:creationId xmlns:a16="http://schemas.microsoft.com/office/drawing/2014/main" id="{4C5FF08B-B8F4-B146-3F89-3CF0B9961B94}"/>
              </a:ext>
            </a:extLst>
          </p:cNvPr>
          <p:cNvGrpSpPr/>
          <p:nvPr/>
        </p:nvGrpSpPr>
        <p:grpSpPr>
          <a:xfrm>
            <a:off x="6457853" y="4419600"/>
            <a:ext cx="1206802" cy="444948"/>
            <a:chOff x="-99267" y="0"/>
            <a:chExt cx="1405771" cy="501777"/>
          </a:xfrm>
        </p:grpSpPr>
        <p:sp>
          <p:nvSpPr>
            <p:cNvPr id="143" name="Freeform 156">
              <a:extLst>
                <a:ext uri="{FF2B5EF4-FFF2-40B4-BE49-F238E27FC236}">
                  <a16:creationId xmlns:a16="http://schemas.microsoft.com/office/drawing/2014/main" id="{37870A6E-F823-EB53-814C-903B64D26810}"/>
                </a:ext>
              </a:extLst>
            </p:cNvPr>
            <p:cNvSpPr/>
            <p:nvPr/>
          </p:nvSpPr>
          <p:spPr>
            <a:xfrm>
              <a:off x="25400" y="25400"/>
              <a:ext cx="1131443" cy="450977"/>
            </a:xfrm>
            <a:custGeom>
              <a:avLst/>
              <a:gdLst/>
              <a:ahLst/>
              <a:cxnLst/>
              <a:rect l="l" t="t" r="r" b="b"/>
              <a:pathLst>
                <a:path w="1131443" h="450977">
                  <a:moveTo>
                    <a:pt x="0" y="0"/>
                  </a:moveTo>
                  <a:lnTo>
                    <a:pt x="1131443" y="0"/>
                  </a:lnTo>
                  <a:lnTo>
                    <a:pt x="1131443" y="450977"/>
                  </a:lnTo>
                  <a:lnTo>
                    <a:pt x="0" y="450977"/>
                  </a:lnTo>
                  <a:close/>
                </a:path>
              </a:pathLst>
            </a:custGeom>
            <a:solidFill>
              <a:srgbClr val="FFFFFF"/>
            </a:solidFill>
          </p:spPr>
          <p:txBody>
            <a:bodyPr/>
            <a:lstStyle/>
            <a:p>
              <a:endParaRPr lang="ja-JP" altLang="en-US"/>
            </a:p>
          </p:txBody>
        </p:sp>
        <p:sp>
          <p:nvSpPr>
            <p:cNvPr id="145" name="Freeform 157">
              <a:extLst>
                <a:ext uri="{FF2B5EF4-FFF2-40B4-BE49-F238E27FC236}">
                  <a16:creationId xmlns:a16="http://schemas.microsoft.com/office/drawing/2014/main" id="{B857425D-1E7A-BA1A-2FCD-ED720B6984B9}"/>
                </a:ext>
              </a:extLst>
            </p:cNvPr>
            <p:cNvSpPr/>
            <p:nvPr/>
          </p:nvSpPr>
          <p:spPr>
            <a:xfrm>
              <a:off x="0" y="0"/>
              <a:ext cx="1182243" cy="501777"/>
            </a:xfrm>
            <a:custGeom>
              <a:avLst/>
              <a:gdLst/>
              <a:ahLst/>
              <a:cxnLst/>
              <a:rect l="l" t="t" r="r" b="b"/>
              <a:pathLst>
                <a:path w="1182243" h="501777">
                  <a:moveTo>
                    <a:pt x="25400" y="0"/>
                  </a:moveTo>
                  <a:lnTo>
                    <a:pt x="1156843" y="0"/>
                  </a:lnTo>
                  <a:cubicBezTo>
                    <a:pt x="1170813" y="0"/>
                    <a:pt x="1182243" y="11430"/>
                    <a:pt x="1182243" y="25400"/>
                  </a:cubicBezTo>
                  <a:lnTo>
                    <a:pt x="1182243" y="476377"/>
                  </a:lnTo>
                  <a:cubicBezTo>
                    <a:pt x="1182243" y="490347"/>
                    <a:pt x="1170813" y="501777"/>
                    <a:pt x="1156843" y="501777"/>
                  </a:cubicBezTo>
                  <a:lnTo>
                    <a:pt x="25400" y="501777"/>
                  </a:lnTo>
                  <a:cubicBezTo>
                    <a:pt x="11430" y="501777"/>
                    <a:pt x="0" y="490347"/>
                    <a:pt x="0" y="476377"/>
                  </a:cubicBezTo>
                  <a:lnTo>
                    <a:pt x="0" y="25400"/>
                  </a:lnTo>
                  <a:cubicBezTo>
                    <a:pt x="0" y="11430"/>
                    <a:pt x="11430" y="0"/>
                    <a:pt x="25400" y="0"/>
                  </a:cubicBezTo>
                  <a:moveTo>
                    <a:pt x="25400" y="50800"/>
                  </a:moveTo>
                  <a:lnTo>
                    <a:pt x="25400" y="25400"/>
                  </a:lnTo>
                  <a:lnTo>
                    <a:pt x="50800" y="25400"/>
                  </a:lnTo>
                  <a:lnTo>
                    <a:pt x="50800" y="476377"/>
                  </a:lnTo>
                  <a:lnTo>
                    <a:pt x="25400" y="476377"/>
                  </a:lnTo>
                  <a:lnTo>
                    <a:pt x="25400" y="450977"/>
                  </a:lnTo>
                  <a:lnTo>
                    <a:pt x="1156843" y="450977"/>
                  </a:lnTo>
                  <a:lnTo>
                    <a:pt x="1156843" y="476377"/>
                  </a:lnTo>
                  <a:lnTo>
                    <a:pt x="1131443" y="476377"/>
                  </a:lnTo>
                  <a:lnTo>
                    <a:pt x="1131443" y="25400"/>
                  </a:lnTo>
                  <a:lnTo>
                    <a:pt x="1156843" y="25400"/>
                  </a:lnTo>
                  <a:lnTo>
                    <a:pt x="1156843" y="50800"/>
                  </a:lnTo>
                  <a:lnTo>
                    <a:pt x="25400" y="50800"/>
                  </a:lnTo>
                  <a:close/>
                </a:path>
              </a:pathLst>
            </a:custGeom>
            <a:solidFill>
              <a:srgbClr val="FF0000"/>
            </a:solidFill>
          </p:spPr>
          <p:txBody>
            <a:bodyPr/>
            <a:lstStyle/>
            <a:p>
              <a:endParaRPr lang="ja-JP" altLang="en-US"/>
            </a:p>
          </p:txBody>
        </p:sp>
        <p:sp>
          <p:nvSpPr>
            <p:cNvPr id="146" name="TextBox 158">
              <a:extLst>
                <a:ext uri="{FF2B5EF4-FFF2-40B4-BE49-F238E27FC236}">
                  <a16:creationId xmlns:a16="http://schemas.microsoft.com/office/drawing/2014/main" id="{BA03CDC0-B94A-E629-DA67-854D754210F3}"/>
                </a:ext>
              </a:extLst>
            </p:cNvPr>
            <p:cNvSpPr txBox="1"/>
            <p:nvPr/>
          </p:nvSpPr>
          <p:spPr>
            <a:xfrm>
              <a:off x="-99267" y="0"/>
              <a:ext cx="1405771" cy="492246"/>
            </a:xfrm>
            <a:prstGeom prst="rect">
              <a:avLst/>
            </a:prstGeom>
          </p:spPr>
          <p:txBody>
            <a:bodyPr lIns="50800" tIns="50800" rIns="50800" bIns="50800" rtlCol="0" anchor="ctr"/>
            <a:lstStyle/>
            <a:p>
              <a:pPr algn="ctr">
                <a:lnSpc>
                  <a:spcPts val="1679"/>
                </a:lnSpc>
              </a:pPr>
              <a:r>
                <a:rPr lang="en-US" altLang="ja-JP" sz="1100" b="1" dirty="0">
                  <a:solidFill>
                    <a:srgbClr val="FF0000"/>
                  </a:solidFill>
                  <a:latin typeface="ZEN角ゴシックNEW"/>
                  <a:ea typeface="ZEN角ゴシックNEW"/>
                  <a:cs typeface="ZEN角ゴシックNEW"/>
                  <a:sym typeface="ZEN角ゴシックNEW"/>
                </a:rPr>
                <a:t>5</a:t>
              </a:r>
              <a:r>
                <a:rPr lang="ja-JP" altLang="en-US" sz="1100" b="1" dirty="0">
                  <a:solidFill>
                    <a:srgbClr val="FF0000"/>
                  </a:solidFill>
                  <a:latin typeface="ZEN角ゴシックNEW"/>
                  <a:ea typeface="ZEN角ゴシックNEW"/>
                  <a:cs typeface="ZEN角ゴシックNEW"/>
                  <a:sym typeface="ZEN角ゴシックNEW"/>
                </a:rPr>
                <a:t>月頃から発生</a:t>
              </a:r>
              <a:endParaRPr lang="en-US" sz="1100" b="1" dirty="0">
                <a:solidFill>
                  <a:srgbClr val="FF0000"/>
                </a:solidFill>
                <a:latin typeface="ZEN角ゴシックNEW"/>
                <a:ea typeface="ZEN角ゴシックNEW"/>
                <a:cs typeface="ZEN角ゴシックNEW"/>
                <a:sym typeface="ZEN角ゴシックNEW"/>
              </a:endParaRPr>
            </a:p>
          </p:txBody>
        </p:sp>
      </p:grpSp>
      <p:sp>
        <p:nvSpPr>
          <p:cNvPr id="144" name="正方形/長方形 143">
            <a:extLst>
              <a:ext uri="{FF2B5EF4-FFF2-40B4-BE49-F238E27FC236}">
                <a16:creationId xmlns:a16="http://schemas.microsoft.com/office/drawing/2014/main" id="{15B3735A-9EF9-F4F0-9E41-91E729FCC32D}"/>
              </a:ext>
            </a:extLst>
          </p:cNvPr>
          <p:cNvSpPr/>
          <p:nvPr/>
        </p:nvSpPr>
        <p:spPr>
          <a:xfrm>
            <a:off x="558617" y="1828800"/>
            <a:ext cx="1589139"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正方形/長方形 136">
            <a:extLst>
              <a:ext uri="{FF2B5EF4-FFF2-40B4-BE49-F238E27FC236}">
                <a16:creationId xmlns:a16="http://schemas.microsoft.com/office/drawing/2014/main" id="{84F8DF04-E8C8-5638-24F9-D3F033808D88}"/>
              </a:ext>
            </a:extLst>
          </p:cNvPr>
          <p:cNvSpPr/>
          <p:nvPr/>
        </p:nvSpPr>
        <p:spPr>
          <a:xfrm>
            <a:off x="6704993" y="2216230"/>
            <a:ext cx="2688930"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正方形/長方形 134">
            <a:extLst>
              <a:ext uri="{FF2B5EF4-FFF2-40B4-BE49-F238E27FC236}">
                <a16:creationId xmlns:a16="http://schemas.microsoft.com/office/drawing/2014/main" id="{4077B0C5-4F38-9B53-F5A9-75B6D043A58D}"/>
              </a:ext>
            </a:extLst>
          </p:cNvPr>
          <p:cNvSpPr/>
          <p:nvPr/>
        </p:nvSpPr>
        <p:spPr>
          <a:xfrm>
            <a:off x="8450207" y="1600200"/>
            <a:ext cx="1117303"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 name="正方形/長方形 158">
            <a:extLst>
              <a:ext uri="{FF2B5EF4-FFF2-40B4-BE49-F238E27FC236}">
                <a16:creationId xmlns:a16="http://schemas.microsoft.com/office/drawing/2014/main" id="{93E30019-A13D-D168-90FA-257D989579F4}"/>
              </a:ext>
            </a:extLst>
          </p:cNvPr>
          <p:cNvSpPr/>
          <p:nvPr/>
        </p:nvSpPr>
        <p:spPr>
          <a:xfrm>
            <a:off x="560097" y="2438400"/>
            <a:ext cx="280301"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3" name="TextBox 173"/>
          <p:cNvSpPr txBox="1"/>
          <p:nvPr/>
        </p:nvSpPr>
        <p:spPr>
          <a:xfrm>
            <a:off x="348628" y="1295400"/>
            <a:ext cx="9238019" cy="1293175"/>
          </a:xfrm>
          <a:prstGeom prst="rect">
            <a:avLst/>
          </a:prstGeom>
        </p:spPr>
        <p:txBody>
          <a:bodyPr wrap="square" lIns="0" tIns="0" rIns="0" bIns="0" rtlCol="0" anchor="t">
            <a:spAutoFit/>
          </a:bodyPr>
          <a:lstStyle/>
          <a:p>
            <a:pPr marL="302261" lvl="1" indent="-151130" algn="l">
              <a:lnSpc>
                <a:spcPts val="1800"/>
              </a:lnSpc>
              <a:buFont typeface="Arial"/>
              <a:buChar char="•"/>
            </a:pPr>
            <a:r>
              <a:rPr lang="en-US" sz="1400" dirty="0">
                <a:solidFill>
                  <a:srgbClr val="000000"/>
                </a:solidFill>
                <a:latin typeface="ZEN角ゴシックNEW"/>
                <a:ea typeface="ZEN角ゴシックNEW"/>
                <a:cs typeface="ZEN角ゴシックNEW"/>
                <a:sym typeface="ZEN角ゴシックNEW"/>
              </a:rPr>
              <a:t>農作業中の熱中症による</a:t>
            </a:r>
            <a:r>
              <a:rPr lang="en-US" sz="1400" b="1" dirty="0">
                <a:solidFill>
                  <a:srgbClr val="FF2B18"/>
                </a:solidFill>
                <a:latin typeface="ZEN角ゴシックNEW"/>
                <a:ea typeface="ZEN角ゴシックNEW"/>
                <a:cs typeface="ZEN角ゴシックNEW"/>
                <a:sym typeface="ZEN角ゴシックNEW"/>
              </a:rPr>
              <a:t>死亡者は特に７～</a:t>
            </a:r>
            <a:r>
              <a:rPr lang="ja-JP" altLang="en-US" sz="1400" b="1" dirty="0">
                <a:solidFill>
                  <a:srgbClr val="FF2B18"/>
                </a:solidFill>
                <a:latin typeface="ZEN角ゴシックNEW"/>
                <a:ea typeface="ZEN角ゴシックNEW"/>
                <a:cs typeface="ZEN角ゴシックNEW"/>
                <a:sym typeface="ZEN角ゴシックNEW"/>
              </a:rPr>
              <a:t>８月に集中</a:t>
            </a:r>
            <a:r>
              <a:rPr lang="ja-JP" altLang="en-US" sz="1400" b="1" dirty="0">
                <a:solidFill>
                  <a:srgbClr val="000000"/>
                </a:solidFill>
                <a:latin typeface="ZEN角ゴシックNEW"/>
                <a:ea typeface="ZEN角ゴシックNEW"/>
                <a:cs typeface="ZEN角ゴシックNEW"/>
                <a:sym typeface="ZEN角ゴシックNEW"/>
              </a:rPr>
              <a:t>しており</a:t>
            </a:r>
            <a:r>
              <a:rPr lang="en-US" sz="1400" dirty="0">
                <a:solidFill>
                  <a:srgbClr val="000000"/>
                </a:solidFill>
                <a:latin typeface="ZEN角ゴシックNEW"/>
                <a:ea typeface="ZEN角ゴシックNEW"/>
                <a:cs typeface="ZEN角ゴシックNEW"/>
                <a:sym typeface="ZEN角ゴシックNEW"/>
              </a:rPr>
              <a:t>、</a:t>
            </a:r>
            <a:r>
              <a:rPr lang="ja-JP" altLang="en-US" sz="1400" b="1" dirty="0">
                <a:solidFill>
                  <a:srgbClr val="FF2B18"/>
                </a:solidFill>
                <a:latin typeface="ZEN角ゴシックNEW"/>
                <a:ea typeface="ZEN角ゴシックNEW"/>
                <a:cs typeface="ZEN角ゴシックNEW"/>
                <a:sym typeface="ZEN角ゴシックNEW"/>
              </a:rPr>
              <a:t>７０代以上の高齢者が大多数</a:t>
            </a:r>
            <a:r>
              <a:rPr lang="ja-JP" altLang="en-US" sz="1400" b="1" dirty="0">
                <a:solidFill>
                  <a:srgbClr val="000000"/>
                </a:solidFill>
                <a:latin typeface="ZEN角ゴシックNEW"/>
                <a:ea typeface="ZEN角ゴシックNEW"/>
                <a:cs typeface="ZEN角ゴシックNEW"/>
                <a:sym typeface="ZEN角ゴシックNEW"/>
              </a:rPr>
              <a:t>を占めています</a:t>
            </a:r>
            <a:r>
              <a:rPr lang="en-US" sz="1400" dirty="0">
                <a:solidFill>
                  <a:srgbClr val="000000"/>
                </a:solidFill>
                <a:latin typeface="ZEN角ゴシックNEW"/>
                <a:ea typeface="ZEN角ゴシックNEW"/>
                <a:cs typeface="ZEN角ゴシックNEW"/>
                <a:sym typeface="ZEN角ゴシックNEW"/>
              </a:rPr>
              <a:t>。</a:t>
            </a:r>
          </a:p>
          <a:p>
            <a:pPr marL="151131" lvl="1" algn="l"/>
            <a:endParaRPr lang="en-US" sz="400" dirty="0">
              <a:solidFill>
                <a:srgbClr val="000000"/>
              </a:solidFill>
              <a:latin typeface="ZEN角ゴシックNEW"/>
              <a:ea typeface="ZEN角ゴシックNEW"/>
              <a:cs typeface="ZEN角ゴシックNEW"/>
              <a:sym typeface="ZEN角ゴシックNEW"/>
            </a:endParaRPr>
          </a:p>
          <a:p>
            <a:pPr marL="302261" lvl="1" indent="-151130" algn="l">
              <a:lnSpc>
                <a:spcPts val="1800"/>
              </a:lnSpc>
              <a:buFont typeface="Arial"/>
              <a:buChar char="•"/>
            </a:pPr>
            <a:r>
              <a:rPr lang="ja-JP" altLang="en-US" sz="1400" dirty="0">
                <a:solidFill>
                  <a:srgbClr val="000000"/>
                </a:solidFill>
                <a:latin typeface="ZEN角ゴシックNEW"/>
                <a:ea typeface="ZEN角ゴシックNEW"/>
                <a:cs typeface="ZEN角ゴシックNEW"/>
                <a:sym typeface="ZEN角ゴシックNEW"/>
              </a:rPr>
              <a:t>一方で、熱中症による救急搬送人員数</a:t>
            </a:r>
            <a:r>
              <a:rPr lang="en-US" sz="1400" dirty="0">
                <a:solidFill>
                  <a:srgbClr val="000000"/>
                </a:solidFill>
                <a:latin typeface="ZEN角ゴシックNEW"/>
                <a:ea typeface="ZEN角ゴシックNEW"/>
                <a:cs typeface="ZEN角ゴシックNEW"/>
                <a:sym typeface="ZEN角ゴシックNEW"/>
              </a:rPr>
              <a:t>は</a:t>
            </a:r>
            <a:r>
              <a:rPr lang="ja-JP" altLang="en-US" sz="1400" dirty="0">
                <a:solidFill>
                  <a:srgbClr val="000000"/>
                </a:solidFill>
                <a:latin typeface="ZEN角ゴシックNEW"/>
                <a:ea typeface="ZEN角ゴシックNEW"/>
                <a:cs typeface="ZEN角ゴシックNEW"/>
                <a:sym typeface="ZEN角ゴシックNEW"/>
              </a:rPr>
              <a:t>、</a:t>
            </a:r>
            <a:r>
              <a:rPr lang="ja-JP" altLang="en-US" sz="1400" b="1" dirty="0">
                <a:solidFill>
                  <a:srgbClr val="FF0000"/>
                </a:solidFill>
                <a:latin typeface="ZEN角ゴシックNEW"/>
                <a:ea typeface="ZEN角ゴシックNEW"/>
                <a:cs typeface="ZEN角ゴシックNEW"/>
                <a:sym typeface="ZEN角ゴシックNEW"/>
              </a:rPr>
              <a:t>５月頃から発生し、初秋まで</a:t>
            </a:r>
            <a:r>
              <a:rPr lang="en-US" sz="1400" b="1" dirty="0">
                <a:solidFill>
                  <a:srgbClr val="FF0000"/>
                </a:solidFill>
                <a:latin typeface="ZEN角ゴシックNEW"/>
                <a:ea typeface="ZEN角ゴシックNEW"/>
                <a:cs typeface="ZEN角ゴシックNEW"/>
                <a:sym typeface="ZEN角ゴシックNEW"/>
              </a:rPr>
              <a:t>に</a:t>
            </a:r>
            <a:r>
              <a:rPr lang="ja-JP" altLang="en-US" sz="1400" b="1" dirty="0">
                <a:solidFill>
                  <a:srgbClr val="FF0000"/>
                </a:solidFill>
                <a:latin typeface="ZEN角ゴシックNEW"/>
                <a:ea typeface="ZEN角ゴシックNEW"/>
                <a:cs typeface="ZEN角ゴシックNEW"/>
                <a:sym typeface="ZEN角ゴシックNEW"/>
              </a:rPr>
              <a:t>わたり多く</a:t>
            </a:r>
            <a:r>
              <a:rPr lang="ja-JP" altLang="en-US" sz="1400" dirty="0">
                <a:solidFill>
                  <a:srgbClr val="000000"/>
                </a:solidFill>
                <a:latin typeface="ZEN角ゴシックNEW"/>
                <a:ea typeface="ZEN角ゴシックNEW"/>
                <a:cs typeface="ZEN角ゴシックNEW"/>
                <a:sym typeface="ZEN角ゴシックNEW"/>
              </a:rPr>
              <a:t>なっており、</a:t>
            </a:r>
            <a:r>
              <a:rPr lang="ja-JP" altLang="en-US" sz="1400" b="1" dirty="0">
                <a:solidFill>
                  <a:srgbClr val="FF0000"/>
                </a:solidFill>
                <a:latin typeface="ZEN角ゴシックNEW"/>
                <a:ea typeface="ZEN角ゴシックNEW"/>
                <a:cs typeface="ZEN角ゴシックNEW"/>
                <a:sym typeface="ZEN角ゴシックNEW"/>
              </a:rPr>
              <a:t>真夏以外の期間にも注意が必要</a:t>
            </a:r>
            <a:r>
              <a:rPr lang="ja-JP" altLang="en-US" sz="1400" b="1" dirty="0">
                <a:latin typeface="ZEN角ゴシックNEW"/>
                <a:ea typeface="ZEN角ゴシックNEW"/>
                <a:cs typeface="ZEN角ゴシックNEW"/>
                <a:sym typeface="ZEN角ゴシックNEW"/>
              </a:rPr>
              <a:t>です</a:t>
            </a:r>
            <a:r>
              <a:rPr lang="en-US" sz="1400" b="1" dirty="0">
                <a:latin typeface="ZEN角ゴシックNEW"/>
                <a:ea typeface="ZEN角ゴシックNEW"/>
                <a:cs typeface="ZEN角ゴシックNEW"/>
                <a:sym typeface="ZEN角ゴシックNEW"/>
              </a:rPr>
              <a:t>。</a:t>
            </a:r>
          </a:p>
          <a:p>
            <a:pPr marL="302261" lvl="1" indent="-151130" algn="l">
              <a:buFont typeface="Arial"/>
              <a:buChar char="•"/>
            </a:pPr>
            <a:endParaRPr lang="en-US" sz="600" b="1" dirty="0">
              <a:latin typeface="ZEN角ゴシックNEW"/>
              <a:ea typeface="ZEN角ゴシックNEW"/>
              <a:cs typeface="ZEN角ゴシックNEW"/>
              <a:sym typeface="ZEN角ゴシックNEW"/>
            </a:endParaRPr>
          </a:p>
          <a:p>
            <a:pPr marL="302261" lvl="1" indent="-151130" algn="l">
              <a:lnSpc>
                <a:spcPts val="1800"/>
              </a:lnSpc>
              <a:buFont typeface="Arial"/>
              <a:buChar char="•"/>
            </a:pPr>
            <a:r>
              <a:rPr lang="ja-JP" altLang="en-US" sz="1400" dirty="0">
                <a:solidFill>
                  <a:srgbClr val="000000"/>
                </a:solidFill>
                <a:latin typeface="ZEN角ゴシックNEW"/>
                <a:ea typeface="ZEN角ゴシックNEW"/>
                <a:cs typeface="ZEN角ゴシックNEW"/>
                <a:sym typeface="ZEN角ゴシックNEW"/>
              </a:rPr>
              <a:t>令和７</a:t>
            </a:r>
            <a:r>
              <a:rPr lang="en-US" sz="1400" dirty="0">
                <a:solidFill>
                  <a:srgbClr val="000000"/>
                </a:solidFill>
                <a:latin typeface="ZEN角ゴシックNEW"/>
                <a:ea typeface="ZEN角ゴシックNEW"/>
                <a:cs typeface="ZEN角ゴシックNEW"/>
                <a:sym typeface="ZEN角ゴシックNEW"/>
              </a:rPr>
              <a:t>年</a:t>
            </a:r>
            <a:r>
              <a:rPr lang="ja-JP" altLang="en-US" sz="1400" dirty="0">
                <a:solidFill>
                  <a:srgbClr val="000000"/>
                </a:solidFill>
                <a:latin typeface="ZEN角ゴシックNEW"/>
                <a:ea typeface="ZEN角ゴシックNEW"/>
                <a:cs typeface="ZEN角ゴシックNEW"/>
                <a:sym typeface="ZEN角ゴシックNEW"/>
              </a:rPr>
              <a:t>４</a:t>
            </a:r>
            <a:r>
              <a:rPr lang="en-US" sz="1400" dirty="0">
                <a:solidFill>
                  <a:srgbClr val="000000"/>
                </a:solidFill>
                <a:latin typeface="ZEN角ゴシックNEW"/>
                <a:ea typeface="ZEN角ゴシックNEW"/>
                <a:cs typeface="ZEN角ゴシックNEW"/>
                <a:sym typeface="ZEN角ゴシックNEW"/>
              </a:rPr>
              <a:t>月</a:t>
            </a:r>
            <a:r>
              <a:rPr lang="ja-JP" altLang="en-US" sz="1400" dirty="0">
                <a:solidFill>
                  <a:srgbClr val="000000"/>
                </a:solidFill>
                <a:latin typeface="ZEN角ゴシックNEW"/>
                <a:ea typeface="ZEN角ゴシックNEW"/>
                <a:cs typeface="ZEN角ゴシックNEW"/>
                <a:sym typeface="ZEN角ゴシックNEW"/>
              </a:rPr>
              <a:t>に発表された気象庁の３か月予報（５月から７月）によると</a:t>
            </a:r>
            <a:r>
              <a:rPr lang="en-US" sz="1400" dirty="0">
                <a:solidFill>
                  <a:srgbClr val="000000"/>
                </a:solidFill>
                <a:latin typeface="ZEN角ゴシックNEW"/>
                <a:ea typeface="ZEN角ゴシックNEW"/>
                <a:cs typeface="ZEN角ゴシックNEW"/>
                <a:sym typeface="ZEN角ゴシックNEW"/>
              </a:rPr>
              <a:t>、</a:t>
            </a:r>
            <a:r>
              <a:rPr lang="ja-JP" altLang="en-US" sz="1400" b="1" dirty="0">
                <a:solidFill>
                  <a:srgbClr val="FF0000"/>
                </a:solidFill>
                <a:latin typeface="ZEN角ゴシックNEW"/>
                <a:ea typeface="ZEN角ゴシックNEW"/>
                <a:cs typeface="ZEN角ゴシックNEW"/>
                <a:sym typeface="ZEN角ゴシックNEW"/>
              </a:rPr>
              <a:t>日本の</a:t>
            </a:r>
            <a:r>
              <a:rPr lang="ja-JP" altLang="en-US" sz="1400" b="1" dirty="0">
                <a:solidFill>
                  <a:srgbClr val="FF2B18"/>
                </a:solidFill>
                <a:latin typeface="ZEN角ゴシックNEW"/>
                <a:ea typeface="ZEN角ゴシックNEW"/>
                <a:cs typeface="ZEN角ゴシックNEW"/>
                <a:sym typeface="ZEN角ゴシックNEW"/>
              </a:rPr>
              <a:t>多くの地域で例年より暑くなる</a:t>
            </a:r>
            <a:r>
              <a:rPr lang="ja-JP" altLang="en-US" sz="1400" dirty="0">
                <a:solidFill>
                  <a:srgbClr val="000000"/>
                </a:solidFill>
                <a:latin typeface="ZEN角ゴシックNEW"/>
                <a:ea typeface="ZEN角ゴシックNEW"/>
                <a:cs typeface="ZEN角ゴシックNEW"/>
                <a:sym typeface="ZEN角ゴシックNEW"/>
              </a:rPr>
              <a:t>ことが予想されており、より一層の熱中症対策が必要です</a:t>
            </a:r>
            <a:r>
              <a:rPr lang="en-US" sz="1400" dirty="0">
                <a:solidFill>
                  <a:srgbClr val="000000"/>
                </a:solidFill>
                <a:latin typeface="ZEN角ゴシックNEW"/>
                <a:ea typeface="ZEN角ゴシックNEW"/>
                <a:cs typeface="ZEN角ゴシックNEW"/>
                <a:sym typeface="ZEN角ゴシックNEW"/>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四角形: 角を丸くする 33">
            <a:extLst>
              <a:ext uri="{FF2B5EF4-FFF2-40B4-BE49-F238E27FC236}">
                <a16:creationId xmlns:a16="http://schemas.microsoft.com/office/drawing/2014/main" id="{E93E8FCB-8B6E-7AE9-97C2-B97464587669}"/>
              </a:ext>
            </a:extLst>
          </p:cNvPr>
          <p:cNvSpPr/>
          <p:nvPr/>
        </p:nvSpPr>
        <p:spPr>
          <a:xfrm>
            <a:off x="5039177" y="1125228"/>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3" name="四角形: 角を丸くする 32">
            <a:extLst>
              <a:ext uri="{FF2B5EF4-FFF2-40B4-BE49-F238E27FC236}">
                <a16:creationId xmlns:a16="http://schemas.microsoft.com/office/drawing/2014/main" id="{D970E494-DF64-B230-CE4D-60237CD17102}"/>
              </a:ext>
            </a:extLst>
          </p:cNvPr>
          <p:cNvSpPr/>
          <p:nvPr/>
        </p:nvSpPr>
        <p:spPr>
          <a:xfrm>
            <a:off x="390492" y="1122409"/>
            <a:ext cx="4483223" cy="5441681"/>
          </a:xfrm>
          <a:prstGeom prst="roundRect">
            <a:avLst>
              <a:gd name="adj" fmla="val 5127"/>
            </a:avLst>
          </a:prstGeom>
          <a:solidFill>
            <a:srgbClr val="FBE5D6"/>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農作業前の熱中症対策 　　</a:t>
            </a:r>
            <a:endParaRPr kumimoji="1" lang="ja-JP" altLang="en-US" sz="32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8" name="テキスト ボックス 7">
            <a:extLst>
              <a:ext uri="{FF2B5EF4-FFF2-40B4-BE49-F238E27FC236}">
                <a16:creationId xmlns:a16="http://schemas.microsoft.com/office/drawing/2014/main" id="{564EF4EC-BAC4-68EC-1B07-E6336D9DC37E}"/>
              </a:ext>
            </a:extLst>
          </p:cNvPr>
          <p:cNvSpPr txBox="1"/>
          <p:nvPr/>
        </p:nvSpPr>
        <p:spPr>
          <a:xfrm>
            <a:off x="330258" y="1367614"/>
            <a:ext cx="4483224" cy="465549"/>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ja-JP" altLang="en-US" sz="2800" dirty="0">
                <a:latin typeface="Zen Maru Gothic Black" pitchFamily="2" charset="-128"/>
                <a:ea typeface="Zen Maru Gothic Black" pitchFamily="2" charset="-128"/>
              </a:rPr>
              <a:t>暑熱順化</a:t>
            </a:r>
            <a:endParaRPr lang="en-US" altLang="ja-JP" sz="2800" dirty="0">
              <a:latin typeface="Zen Maru Gothic Black" pitchFamily="2" charset="-128"/>
              <a:ea typeface="Zen Maru Gothic Black" pitchFamily="2" charset="-128"/>
            </a:endParaRPr>
          </a:p>
        </p:txBody>
      </p:sp>
      <p:sp>
        <p:nvSpPr>
          <p:cNvPr id="9" name="テキスト ボックス 8">
            <a:extLst>
              <a:ext uri="{FF2B5EF4-FFF2-40B4-BE49-F238E27FC236}">
                <a16:creationId xmlns:a16="http://schemas.microsoft.com/office/drawing/2014/main" id="{82A05D5D-2DC9-A258-5B76-BF90DB59F503}"/>
              </a:ext>
            </a:extLst>
          </p:cNvPr>
          <p:cNvSpPr txBox="1"/>
          <p:nvPr/>
        </p:nvSpPr>
        <p:spPr>
          <a:xfrm>
            <a:off x="5092518" y="1374395"/>
            <a:ext cx="4483224" cy="465549"/>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ja-JP" altLang="en-US" sz="2800" dirty="0">
                <a:solidFill>
                  <a:prstClr val="black"/>
                </a:solidFill>
                <a:latin typeface="Zen Maru Gothic Black" pitchFamily="2" charset="-128"/>
                <a:ea typeface="Zen Maru Gothic Black" pitchFamily="2" charset="-128"/>
              </a:rPr>
              <a:t>プレクーリング</a:t>
            </a:r>
            <a:endParaRPr lang="en-US" altLang="ja-JP" sz="2800" dirty="0">
              <a:solidFill>
                <a:prstClr val="black"/>
              </a:solidFill>
              <a:latin typeface="Zen Maru Gothic Black" pitchFamily="2" charset="-128"/>
              <a:ea typeface="Zen Maru Gothic Black" pitchFamily="2" charset="-128"/>
            </a:endParaRPr>
          </a:p>
        </p:txBody>
      </p:sp>
      <p:sp>
        <p:nvSpPr>
          <p:cNvPr id="18" name="TextBox 139">
            <a:extLst>
              <a:ext uri="{FF2B5EF4-FFF2-40B4-BE49-F238E27FC236}">
                <a16:creationId xmlns:a16="http://schemas.microsoft.com/office/drawing/2014/main" id="{5C993F0A-A432-8439-2F7E-DAFF2A7A3A94}"/>
              </a:ext>
            </a:extLst>
          </p:cNvPr>
          <p:cNvSpPr txBox="1"/>
          <p:nvPr/>
        </p:nvSpPr>
        <p:spPr>
          <a:xfrm>
            <a:off x="5998448" y="6466840"/>
            <a:ext cx="4507871" cy="487431"/>
          </a:xfrm>
          <a:prstGeom prst="rect">
            <a:avLst/>
          </a:prstGeom>
        </p:spPr>
        <p:txBody>
          <a:bodyPr lIns="0" tIns="0" rIns="0" bIns="0" rtlCol="0" anchor="t"/>
          <a:lstStyle/>
          <a:p>
            <a:pPr algn="l">
              <a:lnSpc>
                <a:spcPts val="1560"/>
              </a:lnSpc>
            </a:pPr>
            <a:r>
              <a:rPr lang="en-US" sz="1050" dirty="0">
                <a:solidFill>
                  <a:srgbClr val="000000"/>
                </a:solidFill>
                <a:latin typeface="ZEN角ゴシックNEW"/>
                <a:ea typeface="ZEN角ゴシックNEW"/>
                <a:cs typeface="ZEN角ゴシックNEW"/>
                <a:sym typeface="ZEN角ゴシックNEW"/>
              </a:rPr>
              <a:t>※</a:t>
            </a:r>
            <a:r>
              <a:rPr lang="en-US" sz="1050" dirty="0" err="1">
                <a:solidFill>
                  <a:srgbClr val="000000"/>
                </a:solidFill>
                <a:latin typeface="ZEN角ゴシックNEW"/>
                <a:ea typeface="ZEN角ゴシックNEW"/>
                <a:cs typeface="ZEN角ゴシックNEW"/>
                <a:sym typeface="ZEN角ゴシックNEW"/>
              </a:rPr>
              <a:t>厚生労働省「働く人の今すぐ使える熱中症ガイド」より</a:t>
            </a:r>
            <a:endParaRPr lang="en-US" sz="1050" dirty="0">
              <a:solidFill>
                <a:srgbClr val="000000"/>
              </a:solidFill>
              <a:latin typeface="ZEN角ゴシックNEW"/>
              <a:ea typeface="ZEN角ゴシックNEW"/>
              <a:cs typeface="ZEN角ゴシックNEW"/>
              <a:sym typeface="ZEN角ゴシックNEW"/>
            </a:endParaRPr>
          </a:p>
        </p:txBody>
      </p:sp>
      <p:sp>
        <p:nvSpPr>
          <p:cNvPr id="12" name="テキスト ボックス 11">
            <a:extLst>
              <a:ext uri="{FF2B5EF4-FFF2-40B4-BE49-F238E27FC236}">
                <a16:creationId xmlns:a16="http://schemas.microsoft.com/office/drawing/2014/main" id="{D614E5A8-F49E-C7D6-9D0B-AC91FDB40153}"/>
              </a:ext>
            </a:extLst>
          </p:cNvPr>
          <p:cNvSpPr txBox="1"/>
          <p:nvPr/>
        </p:nvSpPr>
        <p:spPr>
          <a:xfrm>
            <a:off x="5271022" y="2063593"/>
            <a:ext cx="4054641" cy="1661993"/>
          </a:xfrm>
          <a:prstGeom prst="rect">
            <a:avLst/>
          </a:prstGeom>
          <a:noFill/>
        </p:spPr>
        <p:txBody>
          <a:bodyPr wrap="square" rtlCol="0">
            <a:spAutoFit/>
          </a:bodyPr>
          <a:lstStyle/>
          <a:p>
            <a:pPr marL="345441" lvl="1" indent="-172721" algn="l">
              <a:buFont typeface="Arial"/>
              <a:buChar char="•"/>
            </a:pPr>
            <a:r>
              <a:rPr lang="ja-JP" altLang="en-US" sz="1400" dirty="0">
                <a:latin typeface="ZEN角ゴシックNEW"/>
                <a:ea typeface="ZEN角ゴシックNEW"/>
                <a:cs typeface="ZEN角ゴシックNEW"/>
                <a:sym typeface="ZEN角ゴシックNEW"/>
              </a:rPr>
              <a:t>体温が上がりすぎると、体温調節機能</a:t>
            </a:r>
            <a:r>
              <a:rPr lang="en-US" altLang="ja-JP" sz="1400" dirty="0">
                <a:latin typeface="ZEN角ゴシックNEW"/>
                <a:ea typeface="ZEN角ゴシックNEW"/>
                <a:cs typeface="ZEN角ゴシックNEW"/>
                <a:sym typeface="ZEN角ゴシックNEW"/>
              </a:rPr>
              <a:t>・</a:t>
            </a:r>
            <a:r>
              <a:rPr lang="ja-JP" altLang="en-US" sz="1400" dirty="0">
                <a:latin typeface="ZEN角ゴシックNEW"/>
                <a:ea typeface="ZEN角ゴシックNEW"/>
                <a:cs typeface="ZEN角ゴシックNEW"/>
                <a:sym typeface="ZEN角ゴシックNEW"/>
              </a:rPr>
              <a:t>心肺機能</a:t>
            </a:r>
            <a:r>
              <a:rPr lang="en-US" altLang="ja-JP" sz="1400" dirty="0">
                <a:latin typeface="ZEN角ゴシックNEW"/>
                <a:ea typeface="ZEN角ゴシックNEW"/>
                <a:cs typeface="ZEN角ゴシックNEW"/>
                <a:sym typeface="ZEN角ゴシックNEW"/>
              </a:rPr>
              <a:t>・</a:t>
            </a:r>
            <a:r>
              <a:rPr lang="ja-JP" altLang="en-US" sz="1400" dirty="0">
                <a:latin typeface="ZEN角ゴシックNEW"/>
                <a:ea typeface="ZEN角ゴシックNEW"/>
                <a:cs typeface="ZEN角ゴシックNEW"/>
                <a:sym typeface="ZEN角ゴシックNEW"/>
              </a:rPr>
              <a:t>中枢神経系の機能が悪くなり</a:t>
            </a:r>
            <a:r>
              <a:rPr lang="en-US" altLang="ja-JP" sz="1400" dirty="0">
                <a:latin typeface="ZEN角ゴシックNEW"/>
                <a:ea typeface="ZEN角ゴシックNEW"/>
                <a:cs typeface="ZEN角ゴシックNEW"/>
                <a:sym typeface="ZEN角ゴシックNEW"/>
              </a:rPr>
              <a:t>、</a:t>
            </a:r>
            <a:r>
              <a:rPr lang="ja-JP" altLang="en-US" sz="1400" dirty="0">
                <a:latin typeface="ZEN角ゴシックNEW"/>
                <a:ea typeface="ZEN角ゴシックNEW"/>
                <a:cs typeface="ZEN角ゴシックNEW"/>
                <a:sym typeface="ZEN角ゴシックNEW"/>
              </a:rPr>
              <a:t>熱中症になりやすくなってしまいます</a:t>
            </a:r>
            <a:r>
              <a:rPr lang="en-US" altLang="ja-JP" sz="1400" dirty="0">
                <a:latin typeface="ZEN角ゴシックNEW"/>
                <a:ea typeface="ZEN角ゴシックNEW"/>
                <a:cs typeface="ZEN角ゴシックNEW"/>
                <a:sym typeface="ZEN角ゴシックNEW"/>
              </a:rPr>
              <a:t>。</a:t>
            </a:r>
          </a:p>
          <a:p>
            <a:pPr marL="172720" lvl="1" algn="l"/>
            <a:endParaRPr lang="en-US" altLang="ja-JP" sz="800" dirty="0">
              <a:latin typeface="ZEN角ゴシックNEW"/>
              <a:ea typeface="ZEN角ゴシックNEW"/>
              <a:cs typeface="ZEN角ゴシックNEW"/>
              <a:sym typeface="ZEN角ゴシックNEW"/>
            </a:endParaRPr>
          </a:p>
          <a:p>
            <a:pPr marL="172720" lvl="1" algn="l"/>
            <a:endParaRPr lang="en-US" altLang="ja-JP" sz="1000" dirty="0">
              <a:latin typeface="ZEN角ゴシックNEW"/>
              <a:ea typeface="ZEN角ゴシックNEW"/>
              <a:cs typeface="ZEN角ゴシックNEW"/>
              <a:sym typeface="ZEN角ゴシックNEW"/>
            </a:endParaRPr>
          </a:p>
          <a:p>
            <a:pPr marL="345441" lvl="1" indent="-172721" algn="l">
              <a:buFont typeface="Arial"/>
              <a:buChar char="•"/>
            </a:pPr>
            <a:r>
              <a:rPr lang="ja-JP" altLang="en-US" sz="1400" dirty="0">
                <a:latin typeface="ZEN角ゴシックNEW"/>
                <a:ea typeface="ZEN角ゴシックNEW"/>
                <a:cs typeface="ZEN角ゴシックNEW"/>
                <a:sym typeface="ZEN角ゴシックNEW"/>
              </a:rPr>
              <a:t>農作業中の体温上昇を抑制する対策として</a:t>
            </a:r>
            <a:r>
              <a:rPr lang="ja-JP" altLang="en-US" sz="1400" b="1" dirty="0">
                <a:latin typeface="ZEN角ゴシックNEW Bold" panose="020B0600070205080204" charset="-128"/>
                <a:ea typeface="ZEN角ゴシックNEW Bold" panose="020B0600070205080204" charset="-128"/>
                <a:cs typeface="ZEN角ゴシックNEW"/>
                <a:sym typeface="ZEN角ゴシックNEW Bold"/>
              </a:rPr>
              <a:t>作業を始める直前に身体を冷やす</a:t>
            </a:r>
            <a:r>
              <a:rPr lang="ja-JP" altLang="en-US" sz="1400" dirty="0">
                <a:latin typeface="ZEN角ゴシックNEW" panose="020B0600070205080204" charset="-128"/>
                <a:ea typeface="ZEN角ゴシックNEW" panose="020B0600070205080204" charset="-128"/>
                <a:cs typeface="ZEN角ゴシックNEW Bold"/>
                <a:sym typeface="ZEN角ゴシックNEW Bold"/>
              </a:rPr>
              <a:t>と効果があるといわれています</a:t>
            </a:r>
            <a:r>
              <a:rPr lang="en-US" altLang="ja-JP" sz="1400" dirty="0">
                <a:latin typeface="ZEN角ゴシックNEW" panose="020B0600070205080204" charset="-128"/>
                <a:ea typeface="ZEN角ゴシックNEW" panose="020B0600070205080204" charset="-128"/>
                <a:cs typeface="ZEN角ゴシックNEW"/>
                <a:sym typeface="ZEN角ゴシックNEW"/>
              </a:rPr>
              <a:t>。</a:t>
            </a:r>
          </a:p>
        </p:txBody>
      </p:sp>
      <p:sp>
        <p:nvSpPr>
          <p:cNvPr id="21" name="Freeform 137">
            <a:extLst>
              <a:ext uri="{FF2B5EF4-FFF2-40B4-BE49-F238E27FC236}">
                <a16:creationId xmlns:a16="http://schemas.microsoft.com/office/drawing/2014/main" id="{0FFE2437-7BE0-887F-AF5E-9212E5964455}"/>
              </a:ext>
            </a:extLst>
          </p:cNvPr>
          <p:cNvSpPr/>
          <p:nvPr/>
        </p:nvSpPr>
        <p:spPr>
          <a:xfrm rot="16200000">
            <a:off x="4370450" y="288281"/>
            <a:ext cx="540780" cy="345285"/>
          </a:xfrm>
          <a:custGeom>
            <a:avLst/>
            <a:gdLst/>
            <a:ahLst/>
            <a:cxnLst/>
            <a:rect l="l" t="t" r="r" b="b"/>
            <a:pathLst>
              <a:path w="719776" h="459573">
                <a:moveTo>
                  <a:pt x="359888" y="459573"/>
                </a:moveTo>
                <a:lnTo>
                  <a:pt x="719776" y="0"/>
                </a:lnTo>
                <a:lnTo>
                  <a:pt x="0" y="0"/>
                </a:lnTo>
                <a:lnTo>
                  <a:pt x="359888" y="459573"/>
                </a:lnTo>
                <a:close/>
              </a:path>
            </a:pathLst>
          </a:custGeom>
          <a:solidFill>
            <a:srgbClr val="FFBD8F"/>
          </a:solidFill>
          <a:ln cap="sq">
            <a:noFill/>
            <a:prstDash val="solid"/>
            <a:miter/>
          </a:ln>
        </p:spPr>
        <p:txBody>
          <a:bodyPr/>
          <a:lstStyle/>
          <a:p>
            <a:endParaRPr lang="ja-JP" altLang="en-US"/>
          </a:p>
        </p:txBody>
      </p:sp>
      <p:sp>
        <p:nvSpPr>
          <p:cNvPr id="23" name="テキスト ボックス 22">
            <a:extLst>
              <a:ext uri="{FF2B5EF4-FFF2-40B4-BE49-F238E27FC236}">
                <a16:creationId xmlns:a16="http://schemas.microsoft.com/office/drawing/2014/main" id="{0F75B484-6705-4074-27AD-9859A6BCFE1B}"/>
              </a:ext>
            </a:extLst>
          </p:cNvPr>
          <p:cNvSpPr txBox="1"/>
          <p:nvPr/>
        </p:nvSpPr>
        <p:spPr>
          <a:xfrm>
            <a:off x="4180597" y="147291"/>
            <a:ext cx="5796563" cy="465549"/>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ja-JP" altLang="en-US" sz="2800" b="1" dirty="0">
                <a:solidFill>
                  <a:prstClr val="black"/>
                </a:solidFill>
                <a:latin typeface="ZEN角ゴシックNEW" panose="020B0600070205080204" charset="-128"/>
                <a:ea typeface="ZEN角ゴシックNEW" panose="020B0600070205080204" charset="-128"/>
                <a:cs typeface="源柔ゴシックLP Bold" panose="020B0602020203020207" pitchFamily="50" charset="-128"/>
              </a:rPr>
              <a:t>暑熱順化とプレクーリング</a:t>
            </a:r>
            <a:endParaRPr kumimoji="0" lang="en-US" altLang="ja-JP" sz="2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源柔ゴシックLP Bold" panose="020B0602020203020207" pitchFamily="50" charset="-128"/>
            </a:endParaRPr>
          </a:p>
        </p:txBody>
      </p:sp>
      <p:sp>
        <p:nvSpPr>
          <p:cNvPr id="26" name="テキスト ボックス 25">
            <a:extLst>
              <a:ext uri="{FF2B5EF4-FFF2-40B4-BE49-F238E27FC236}">
                <a16:creationId xmlns:a16="http://schemas.microsoft.com/office/drawing/2014/main" id="{5EE1CA49-1AF5-71E7-1D30-1AA6134AA5DA}"/>
              </a:ext>
            </a:extLst>
          </p:cNvPr>
          <p:cNvSpPr txBox="1"/>
          <p:nvPr/>
        </p:nvSpPr>
        <p:spPr>
          <a:xfrm>
            <a:off x="580337" y="2033212"/>
            <a:ext cx="4054641" cy="1661993"/>
          </a:xfrm>
          <a:prstGeom prst="rect">
            <a:avLst/>
          </a:prstGeom>
          <a:noFill/>
        </p:spPr>
        <p:txBody>
          <a:bodyPr wrap="square" rtlCol="0">
            <a:spAutoFit/>
          </a:bodyPr>
          <a:lstStyle/>
          <a:p>
            <a:pPr marL="345441" lvl="1" indent="-172721" algn="l">
              <a:buFont typeface="Arial"/>
              <a:buChar char="•"/>
            </a:pPr>
            <a:r>
              <a:rPr lang="ja-JP" altLang="en-US" sz="1400" dirty="0">
                <a:latin typeface="ZEN角ゴシックNEW"/>
                <a:ea typeface="ZEN角ゴシックNEW"/>
                <a:cs typeface="ZEN角ゴシックNEW"/>
                <a:sym typeface="ZEN角ゴシックNEW"/>
              </a:rPr>
              <a:t>暑熱順化とは、</a:t>
            </a:r>
            <a:r>
              <a:rPr lang="ja-JP" altLang="en-US" sz="1400" b="1" dirty="0">
                <a:latin typeface="ZEN角ゴシックNEW Bold" panose="020B0600070205080204" charset="-128"/>
                <a:ea typeface="ZEN角ゴシックNEW Bold" panose="020B0600070205080204" charset="-128"/>
                <a:sym typeface="ZEN角ゴシックNEW"/>
              </a:rPr>
              <a:t>体が暑さになれること</a:t>
            </a:r>
            <a:r>
              <a:rPr lang="ja-JP" altLang="en-US" sz="1400" dirty="0">
                <a:latin typeface="ZEN角ゴシックNEW"/>
                <a:ea typeface="ZEN角ゴシックNEW"/>
                <a:cs typeface="ZEN角ゴシックNEW"/>
                <a:sym typeface="ZEN角ゴシックNEW"/>
              </a:rPr>
              <a:t>です。暑い日が続くと、体は次第に暑さに慣れ、熱中症に強くなります。</a:t>
            </a:r>
            <a:endParaRPr lang="en-US" altLang="ja-JP" sz="1400" dirty="0">
              <a:latin typeface="ZEN角ゴシックNEW"/>
              <a:ea typeface="ZEN角ゴシックNEW"/>
              <a:cs typeface="ZEN角ゴシックNEW"/>
              <a:sym typeface="ZEN角ゴシックNEW"/>
            </a:endParaRPr>
          </a:p>
          <a:p>
            <a:pPr marL="172720" lvl="1" algn="l"/>
            <a:endParaRPr lang="en-US" altLang="ja-JP" dirty="0">
              <a:latin typeface="ZEN角ゴシックNEW"/>
              <a:ea typeface="ZEN角ゴシックNEW"/>
              <a:cs typeface="ZEN角ゴシックNEW"/>
              <a:sym typeface="ZEN角ゴシックNEW"/>
            </a:endParaRPr>
          </a:p>
          <a:p>
            <a:pPr marL="345441" lvl="1" indent="-172721" algn="l">
              <a:buFont typeface="Arial"/>
              <a:buChar char="•"/>
            </a:pPr>
            <a:r>
              <a:rPr lang="ja-JP" altLang="en-US" sz="1400" dirty="0">
                <a:latin typeface="ZEN角ゴシックNEW"/>
                <a:ea typeface="ZEN角ゴシックNEW"/>
                <a:cs typeface="ZEN角ゴシックNEW"/>
                <a:sym typeface="ZEN角ゴシックNEW"/>
              </a:rPr>
              <a:t>気温が高くなる前の時期から余裕をもって暑熱順化のための活動を始め、暑さに備えましょう。</a:t>
            </a:r>
            <a:endParaRPr lang="en-US" altLang="ja-JP" sz="1400" dirty="0">
              <a:latin typeface="ZEN角ゴシックNEW"/>
              <a:ea typeface="ZEN角ゴシックNEW"/>
              <a:cs typeface="ZEN角ゴシックNEW"/>
              <a:sym typeface="ZEN角ゴシックNEW"/>
            </a:endParaRPr>
          </a:p>
        </p:txBody>
      </p:sp>
      <p:sp>
        <p:nvSpPr>
          <p:cNvPr id="27" name="TextBox 33">
            <a:extLst>
              <a:ext uri="{FF2B5EF4-FFF2-40B4-BE49-F238E27FC236}">
                <a16:creationId xmlns:a16="http://schemas.microsoft.com/office/drawing/2014/main" id="{EA3709BD-49BF-A295-0321-9494E513221A}"/>
              </a:ext>
            </a:extLst>
          </p:cNvPr>
          <p:cNvSpPr txBox="1"/>
          <p:nvPr/>
        </p:nvSpPr>
        <p:spPr>
          <a:xfrm>
            <a:off x="3450060" y="1122409"/>
            <a:ext cx="1416762" cy="1261155"/>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659"/>
              </a:lnSpc>
            </a:pPr>
            <a:endParaRPr/>
          </a:p>
        </p:txBody>
      </p:sp>
      <p:sp>
        <p:nvSpPr>
          <p:cNvPr id="30" name="AutoShape 2">
            <a:extLst>
              <a:ext uri="{FF2B5EF4-FFF2-40B4-BE49-F238E27FC236}">
                <a16:creationId xmlns:a16="http://schemas.microsoft.com/office/drawing/2014/main" id="{FCEC6CDB-2FFB-229A-5A27-387491D73613}"/>
              </a:ext>
            </a:extLst>
          </p:cNvPr>
          <p:cNvSpPr/>
          <p:nvPr/>
        </p:nvSpPr>
        <p:spPr>
          <a:xfrm rot="13696">
            <a:off x="212522" y="807513"/>
            <a:ext cx="9563176" cy="0"/>
          </a:xfrm>
          <a:prstGeom prst="line">
            <a:avLst/>
          </a:prstGeom>
          <a:ln w="28575" cap="rnd">
            <a:solidFill>
              <a:srgbClr val="ED7D31"/>
            </a:solidFill>
            <a:prstDash val="solid"/>
            <a:headEnd type="oval" w="lg" len="lg"/>
            <a:tailEnd type="oval" w="lg" len="lg"/>
          </a:ln>
        </p:spPr>
        <p:txBody>
          <a:bodyPr/>
          <a:lstStyle/>
          <a:p>
            <a:endParaRPr lang="ja-JP" altLang="en-US"/>
          </a:p>
        </p:txBody>
      </p:sp>
      <p:pic>
        <p:nvPicPr>
          <p:cNvPr id="1026" name="Picture 2" descr="お風呂のイラスト「男性」">
            <a:extLst>
              <a:ext uri="{FF2B5EF4-FFF2-40B4-BE49-F238E27FC236}">
                <a16:creationId xmlns:a16="http://schemas.microsoft.com/office/drawing/2014/main" id="{ACD2572B-5E61-19CF-6541-4A6D358C499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36022" y="4680165"/>
            <a:ext cx="1771132" cy="17401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アキレス腱ストレッチのイラスト（おじいさん）">
            <a:extLst>
              <a:ext uri="{FF2B5EF4-FFF2-40B4-BE49-F238E27FC236}">
                <a16:creationId xmlns:a16="http://schemas.microsoft.com/office/drawing/2014/main" id="{2B724D26-9F54-4F68-B0D4-1C31AB29E44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050602"/>
            <a:ext cx="2168816" cy="239648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ウォーキングをするおばあさんのイラスト">
            <a:extLst>
              <a:ext uri="{FF2B5EF4-FFF2-40B4-BE49-F238E27FC236}">
                <a16:creationId xmlns:a16="http://schemas.microsoft.com/office/drawing/2014/main" id="{AF128D11-063E-87E4-B7F8-EE2CE6E4FC6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69161" y="4600080"/>
            <a:ext cx="1347211" cy="1876920"/>
          </a:xfrm>
          <a:prstGeom prst="rect">
            <a:avLst/>
          </a:prstGeom>
          <a:noFill/>
          <a:extLst>
            <a:ext uri="{909E8E84-426E-40DD-AFC4-6F175D3DCCD1}">
              <a14:hiddenFill xmlns:a14="http://schemas.microsoft.com/office/drawing/2010/main">
                <a:solidFill>
                  <a:srgbClr val="FFFFFF"/>
                </a:solidFill>
              </a14:hiddenFill>
            </a:ext>
          </a:extLst>
        </p:spPr>
      </p:pic>
      <p:sp>
        <p:nvSpPr>
          <p:cNvPr id="38" name="吹き出し: 角を丸めた四角形 37">
            <a:extLst>
              <a:ext uri="{FF2B5EF4-FFF2-40B4-BE49-F238E27FC236}">
                <a16:creationId xmlns:a16="http://schemas.microsoft.com/office/drawing/2014/main" id="{6BFD7BD4-0DEA-2559-F0BD-F1E16DC26198}"/>
              </a:ext>
            </a:extLst>
          </p:cNvPr>
          <p:cNvSpPr/>
          <p:nvPr/>
        </p:nvSpPr>
        <p:spPr>
          <a:xfrm>
            <a:off x="1686801" y="3724771"/>
            <a:ext cx="2595338" cy="847229"/>
          </a:xfrm>
          <a:prstGeom prst="wedgeRoundRectCallout">
            <a:avLst>
              <a:gd name="adj1" fmla="val 31997"/>
              <a:gd name="adj2" fmla="val 85922"/>
              <a:gd name="adj3" fmla="val 16667"/>
            </a:avLst>
          </a:prstGeom>
          <a:solidFill>
            <a:srgbClr val="FFFDE5"/>
          </a:solidFill>
          <a:ln w="222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1" i="0" u="none" strike="noStrike" kern="0" cap="none" spc="0" normalizeH="0" baseline="0" noProof="0" dirty="0">
              <a:ln>
                <a:noFill/>
              </a:ln>
              <a:solidFill>
                <a:prstClr val="white"/>
              </a:solidFill>
              <a:effectLst>
                <a:glow rad="101600">
                  <a:srgbClr val="FFFF00">
                    <a:alpha val="60000"/>
                  </a:srgbClr>
                </a:glow>
              </a:effectLst>
              <a:uLnTx/>
              <a:uFillTx/>
              <a:latin typeface="Calibri"/>
              <a:ea typeface="ＭＳ Ｐゴシック" panose="020B0600070205080204" pitchFamily="50" charset="-128"/>
              <a:cs typeface="+mn-cs"/>
            </a:endParaRPr>
          </a:p>
        </p:txBody>
      </p:sp>
      <p:sp>
        <p:nvSpPr>
          <p:cNvPr id="16" name="TextBox 163">
            <a:extLst>
              <a:ext uri="{FF2B5EF4-FFF2-40B4-BE49-F238E27FC236}">
                <a16:creationId xmlns:a16="http://schemas.microsoft.com/office/drawing/2014/main" id="{D70E2F5B-6C93-1AAB-01D5-F0672E2449C9}"/>
              </a:ext>
            </a:extLst>
          </p:cNvPr>
          <p:cNvSpPr txBox="1"/>
          <p:nvPr/>
        </p:nvSpPr>
        <p:spPr>
          <a:xfrm>
            <a:off x="1557682" y="3865602"/>
            <a:ext cx="2822614" cy="507831"/>
          </a:xfrm>
          <a:prstGeom prst="rect">
            <a:avLst/>
          </a:prstGeom>
        </p:spPr>
        <p:txBody>
          <a:bodyPr lIns="0" tIns="0" rIns="0" bIns="0" rtlCol="0" anchor="t">
            <a:spAutoFit/>
          </a:bodyPr>
          <a:lstStyle/>
          <a:p>
            <a:pPr algn="ctr">
              <a:spcBef>
                <a:spcPct val="0"/>
              </a:spcBef>
            </a:pPr>
            <a:r>
              <a:rPr lang="ja-JP" altLang="en-US" sz="1100" dirty="0">
                <a:solidFill>
                  <a:schemeClr val="accent2"/>
                </a:solidFill>
                <a:latin typeface="ZEN角ゴシックNEW"/>
                <a:ea typeface="ZEN角ゴシックNEW"/>
                <a:cs typeface="ZEN角ゴシックNEW"/>
                <a:sym typeface="ZEN角ゴシックNEW"/>
              </a:rPr>
              <a:t>ストレッチやウォーキング</a:t>
            </a:r>
            <a:endParaRPr lang="en-US" altLang="ja-JP" sz="1100" dirty="0">
              <a:solidFill>
                <a:schemeClr val="accent2"/>
              </a:solidFill>
              <a:latin typeface="ZEN角ゴシックNEW"/>
              <a:ea typeface="ZEN角ゴシックNEW"/>
              <a:cs typeface="ZEN角ゴシックNEW"/>
              <a:sym typeface="ZEN角ゴシックNEW"/>
            </a:endParaRPr>
          </a:p>
          <a:p>
            <a:pPr algn="ctr">
              <a:spcBef>
                <a:spcPct val="0"/>
              </a:spcBef>
            </a:pPr>
            <a:r>
              <a:rPr lang="ja-JP" altLang="en-US" sz="1100" dirty="0">
                <a:solidFill>
                  <a:schemeClr val="accent2"/>
                </a:solidFill>
                <a:latin typeface="ZEN角ゴシックNEW"/>
                <a:ea typeface="ZEN角ゴシックNEW"/>
                <a:cs typeface="ZEN角ゴシックNEW"/>
                <a:sym typeface="ZEN角ゴシックNEW"/>
              </a:rPr>
              <a:t>お風呂などで</a:t>
            </a:r>
            <a:endParaRPr lang="en-US" altLang="ja-JP" sz="1100" dirty="0">
              <a:solidFill>
                <a:schemeClr val="accent2"/>
              </a:solidFill>
              <a:latin typeface="ZEN角ゴシックNEW"/>
              <a:ea typeface="ZEN角ゴシックNEW"/>
              <a:cs typeface="ZEN角ゴシックNEW"/>
              <a:sym typeface="ZEN角ゴシックNEW"/>
            </a:endParaRPr>
          </a:p>
          <a:p>
            <a:pPr algn="ctr">
              <a:spcBef>
                <a:spcPct val="0"/>
              </a:spcBef>
            </a:pPr>
            <a:r>
              <a:rPr lang="ja-JP" altLang="en-US" sz="1100" dirty="0">
                <a:solidFill>
                  <a:schemeClr val="accent2"/>
                </a:solidFill>
                <a:latin typeface="ZEN角ゴシックNEW"/>
                <a:ea typeface="ZEN角ゴシックNEW"/>
                <a:cs typeface="ZEN角ゴシックNEW"/>
                <a:sym typeface="ZEN角ゴシックNEW"/>
              </a:rPr>
              <a:t>少しずつ暑さに慣れよう</a:t>
            </a:r>
            <a:endParaRPr lang="en-US" sz="1100" dirty="0">
              <a:solidFill>
                <a:schemeClr val="accent2"/>
              </a:solidFill>
              <a:latin typeface="ZEN角ゴシックNEW"/>
              <a:ea typeface="ZEN角ゴシックNEW"/>
              <a:cs typeface="ZEN角ゴシックNEW"/>
              <a:sym typeface="ZEN角ゴシックNEW"/>
            </a:endParaRPr>
          </a:p>
        </p:txBody>
      </p:sp>
      <p:pic>
        <p:nvPicPr>
          <p:cNvPr id="1032" name="Picture 8" descr="冷えたタオルのイラスト">
            <a:extLst>
              <a:ext uri="{FF2B5EF4-FFF2-40B4-BE49-F238E27FC236}">
                <a16:creationId xmlns:a16="http://schemas.microsoft.com/office/drawing/2014/main" id="{95AFD980-5C67-39B6-15E5-A3B7B4311E9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856021" y="4188808"/>
            <a:ext cx="1756832" cy="225959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水分補給のイラスト（女性）">
            <a:extLst>
              <a:ext uri="{FF2B5EF4-FFF2-40B4-BE49-F238E27FC236}">
                <a16:creationId xmlns:a16="http://schemas.microsoft.com/office/drawing/2014/main" id="{2E772CCE-3271-B09A-51B0-D50FA498FC6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364740" y="4812803"/>
            <a:ext cx="1491281" cy="163428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冷たいペットボトル飲料のイラスト（COLD）">
            <a:extLst>
              <a:ext uri="{FF2B5EF4-FFF2-40B4-BE49-F238E27FC236}">
                <a16:creationId xmlns:a16="http://schemas.microsoft.com/office/drawing/2014/main" id="{4A793CCE-CDCA-A21A-35B1-C9CA67CE246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207499" y="4918066"/>
            <a:ext cx="1193088" cy="1496036"/>
          </a:xfrm>
          <a:prstGeom prst="rect">
            <a:avLst/>
          </a:prstGeom>
          <a:noFill/>
          <a:extLst>
            <a:ext uri="{909E8E84-426E-40DD-AFC4-6F175D3DCCD1}">
              <a14:hiddenFill xmlns:a14="http://schemas.microsoft.com/office/drawing/2010/main">
                <a:solidFill>
                  <a:srgbClr val="FFFFFF"/>
                </a:solidFill>
              </a14:hiddenFill>
            </a:ext>
          </a:extLst>
        </p:spPr>
      </p:pic>
      <p:sp>
        <p:nvSpPr>
          <p:cNvPr id="40" name="吹き出し: 角を丸めた四角形 39">
            <a:extLst>
              <a:ext uri="{FF2B5EF4-FFF2-40B4-BE49-F238E27FC236}">
                <a16:creationId xmlns:a16="http://schemas.microsoft.com/office/drawing/2014/main" id="{565A9427-DBA7-5839-8558-CEA1AD6F7CCC}"/>
              </a:ext>
            </a:extLst>
          </p:cNvPr>
          <p:cNvSpPr/>
          <p:nvPr/>
        </p:nvSpPr>
        <p:spPr>
          <a:xfrm>
            <a:off x="5487204" y="3869233"/>
            <a:ext cx="2589996" cy="730847"/>
          </a:xfrm>
          <a:prstGeom prst="wedgeRoundRectCallout">
            <a:avLst>
              <a:gd name="adj1" fmla="val 39119"/>
              <a:gd name="adj2" fmla="val 83740"/>
              <a:gd name="adj3" fmla="val 16667"/>
            </a:avLst>
          </a:prstGeom>
          <a:solidFill>
            <a:srgbClr val="FFFDE5"/>
          </a:solidFill>
          <a:ln w="222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1" i="0" u="none" strike="noStrike" kern="0" cap="none" spc="0" normalizeH="0" baseline="0" noProof="0" dirty="0">
              <a:ln>
                <a:noFill/>
              </a:ln>
              <a:solidFill>
                <a:prstClr val="white"/>
              </a:solidFill>
              <a:effectLst>
                <a:glow rad="101600">
                  <a:srgbClr val="FFFF00">
                    <a:alpha val="60000"/>
                  </a:srgbClr>
                </a:glow>
              </a:effectLst>
              <a:uLnTx/>
              <a:uFillTx/>
              <a:latin typeface="Calibri"/>
              <a:ea typeface="ＭＳ Ｐゴシック" panose="020B0600070205080204" pitchFamily="50" charset="-128"/>
              <a:cs typeface="+mn-cs"/>
            </a:endParaRPr>
          </a:p>
        </p:txBody>
      </p:sp>
      <p:sp>
        <p:nvSpPr>
          <p:cNvPr id="24" name="TextBox 152">
            <a:extLst>
              <a:ext uri="{FF2B5EF4-FFF2-40B4-BE49-F238E27FC236}">
                <a16:creationId xmlns:a16="http://schemas.microsoft.com/office/drawing/2014/main" id="{B9DA4298-2187-7B06-21DC-44D5E783DF76}"/>
              </a:ext>
            </a:extLst>
          </p:cNvPr>
          <p:cNvSpPr txBox="1"/>
          <p:nvPr/>
        </p:nvSpPr>
        <p:spPr>
          <a:xfrm>
            <a:off x="5348884" y="4089321"/>
            <a:ext cx="2800125" cy="338554"/>
          </a:xfrm>
          <a:prstGeom prst="rect">
            <a:avLst/>
          </a:prstGeom>
        </p:spPr>
        <p:txBody>
          <a:bodyPr lIns="0" tIns="0" rIns="0" bIns="0" rtlCol="0" anchor="t">
            <a:spAutoFit/>
          </a:bodyPr>
          <a:lstStyle/>
          <a:p>
            <a:pPr algn="ctr">
              <a:spcBef>
                <a:spcPct val="0"/>
              </a:spcBef>
            </a:pPr>
            <a:r>
              <a:rPr lang="ja-JP" altLang="en-US" sz="1100" dirty="0">
                <a:solidFill>
                  <a:srgbClr val="4648B9"/>
                </a:solidFill>
                <a:latin typeface="ZEN角ゴシックNEW"/>
                <a:ea typeface="ZEN角ゴシックNEW"/>
                <a:cs typeface="ZEN角ゴシックNEW"/>
                <a:sym typeface="ZEN角ゴシックNEW"/>
              </a:rPr>
              <a:t>冷たい飲み物や冷やしたタオルで</a:t>
            </a:r>
            <a:endParaRPr lang="en-US" altLang="ja-JP" sz="1100" dirty="0">
              <a:solidFill>
                <a:srgbClr val="4648B9"/>
              </a:solidFill>
              <a:latin typeface="ZEN角ゴシックNEW"/>
              <a:ea typeface="ZEN角ゴシックNEW"/>
              <a:cs typeface="ZEN角ゴシックNEW"/>
              <a:sym typeface="ZEN角ゴシックNEW"/>
            </a:endParaRPr>
          </a:p>
          <a:p>
            <a:pPr algn="ctr">
              <a:spcBef>
                <a:spcPct val="0"/>
              </a:spcBef>
            </a:pPr>
            <a:r>
              <a:rPr lang="ja-JP" altLang="en-US" sz="1100" dirty="0">
                <a:solidFill>
                  <a:srgbClr val="4648B9"/>
                </a:solidFill>
                <a:latin typeface="ZEN角ゴシックNEW"/>
                <a:ea typeface="ZEN角ゴシックNEW"/>
                <a:cs typeface="ZEN角ゴシックNEW"/>
                <a:sym typeface="ZEN角ゴシックNEW"/>
              </a:rPr>
              <a:t>体温を低下させよう</a:t>
            </a:r>
            <a:endParaRPr lang="en-US" sz="1100" dirty="0">
              <a:solidFill>
                <a:srgbClr val="4648B9"/>
              </a:solidFill>
              <a:latin typeface="ZEN角ゴシックNEW"/>
              <a:ea typeface="ZEN角ゴシックNEW"/>
              <a:cs typeface="ZEN角ゴシックNEW"/>
              <a:sym typeface="ZEN角ゴシックNEW"/>
            </a:endParaRPr>
          </a:p>
        </p:txBody>
      </p:sp>
      <p:sp>
        <p:nvSpPr>
          <p:cNvPr id="41" name="TextBox 184">
            <a:extLst>
              <a:ext uri="{FF2B5EF4-FFF2-40B4-BE49-F238E27FC236}">
                <a16:creationId xmlns:a16="http://schemas.microsoft.com/office/drawing/2014/main" id="{708D5BAE-0140-5FFC-AC32-A5BAE646C718}"/>
              </a:ext>
            </a:extLst>
          </p:cNvPr>
          <p:cNvSpPr txBox="1"/>
          <p:nvPr/>
        </p:nvSpPr>
        <p:spPr>
          <a:xfrm>
            <a:off x="4114800" y="-465113"/>
            <a:ext cx="7956325" cy="353238"/>
          </a:xfrm>
          <a:prstGeom prst="rect">
            <a:avLst/>
          </a:prstGeom>
        </p:spPr>
        <p:txBody>
          <a:bodyPr wrap="square" lIns="0" tIns="0" rIns="0" bIns="0" rtlCol="0" anchor="ctr">
            <a:spAutoFit/>
          </a:bodyPr>
          <a:lstStyle/>
          <a:p>
            <a:pPr algn="ctr">
              <a:lnSpc>
                <a:spcPts val="2399"/>
              </a:lnSpc>
              <a:spcBef>
                <a:spcPct val="0"/>
              </a:spcBef>
            </a:pPr>
            <a:r>
              <a:rPr lang="ja-JP" altLang="en-US" sz="3600" b="1" dirty="0">
                <a:solidFill>
                  <a:srgbClr val="FF0000"/>
                </a:solidFill>
                <a:latin typeface="ZEN角ゴシックNEW Bold"/>
                <a:ea typeface="ZEN角ゴシックNEW Bold"/>
                <a:cs typeface="ZEN角ゴシックNEW Bold"/>
                <a:sym typeface="ZEN角ゴシックNEW Bold"/>
              </a:rPr>
              <a:t>短縮版</a:t>
            </a:r>
            <a:endParaRPr lang="en-US" sz="3600" b="1" dirty="0">
              <a:solidFill>
                <a:srgbClr val="FF0000"/>
              </a:solidFill>
              <a:latin typeface="ZEN角ゴシックNEW Bold"/>
              <a:ea typeface="ZEN角ゴシックNEW Bold"/>
              <a:cs typeface="ZEN角ゴシックNEW Bold"/>
              <a:sym typeface="ZEN角ゴシックNEW Bold"/>
            </a:endParaRPr>
          </a:p>
        </p:txBody>
      </p:sp>
    </p:spTree>
    <p:extLst>
      <p:ext uri="{BB962C8B-B14F-4D97-AF65-F5344CB8AC3E}">
        <p14:creationId xmlns:p14="http://schemas.microsoft.com/office/powerpoint/2010/main" val="1658822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131">
            <a:extLst>
              <a:ext uri="{FF2B5EF4-FFF2-40B4-BE49-F238E27FC236}">
                <a16:creationId xmlns:a16="http://schemas.microsoft.com/office/drawing/2014/main" id="{4ECE7E79-8A95-A246-F438-F0C4F11B43C3}"/>
              </a:ext>
            </a:extLst>
          </p:cNvPr>
          <p:cNvGrpSpPr/>
          <p:nvPr/>
        </p:nvGrpSpPr>
        <p:grpSpPr>
          <a:xfrm>
            <a:off x="302232" y="1164158"/>
            <a:ext cx="9262762" cy="1787663"/>
            <a:chOff x="0" y="0"/>
            <a:chExt cx="3717079" cy="509871"/>
          </a:xfrm>
          <a:noFill/>
        </p:grpSpPr>
        <p:sp>
          <p:nvSpPr>
            <p:cNvPr id="26" name="Freeform 132">
              <a:extLst>
                <a:ext uri="{FF2B5EF4-FFF2-40B4-BE49-F238E27FC236}">
                  <a16:creationId xmlns:a16="http://schemas.microsoft.com/office/drawing/2014/main" id="{E46A234F-808E-903E-C969-05867EBD7984}"/>
                </a:ext>
              </a:extLst>
            </p:cNvPr>
            <p:cNvSpPr/>
            <p:nvPr/>
          </p:nvSpPr>
          <p:spPr>
            <a:xfrm>
              <a:off x="0" y="0"/>
              <a:ext cx="3717079" cy="509871"/>
            </a:xfrm>
            <a:custGeom>
              <a:avLst/>
              <a:gdLst/>
              <a:ahLst/>
              <a:cxnLst/>
              <a:rect l="l" t="t" r="r" b="b"/>
              <a:pathLst>
                <a:path w="3717079" h="509871">
                  <a:moveTo>
                    <a:pt x="16457" y="0"/>
                  </a:moveTo>
                  <a:lnTo>
                    <a:pt x="3700622" y="0"/>
                  </a:lnTo>
                  <a:cubicBezTo>
                    <a:pt x="3704987" y="0"/>
                    <a:pt x="3709173" y="1734"/>
                    <a:pt x="3712259" y="4820"/>
                  </a:cubicBezTo>
                  <a:cubicBezTo>
                    <a:pt x="3715345" y="7906"/>
                    <a:pt x="3717079" y="12092"/>
                    <a:pt x="3717079" y="16457"/>
                  </a:cubicBezTo>
                  <a:lnTo>
                    <a:pt x="3717079" y="493415"/>
                  </a:lnTo>
                  <a:cubicBezTo>
                    <a:pt x="3717079" y="502503"/>
                    <a:pt x="3709711" y="509871"/>
                    <a:pt x="3700622" y="509871"/>
                  </a:cubicBezTo>
                  <a:lnTo>
                    <a:pt x="16457" y="509871"/>
                  </a:lnTo>
                  <a:cubicBezTo>
                    <a:pt x="12092" y="509871"/>
                    <a:pt x="7906" y="508137"/>
                    <a:pt x="4820" y="505051"/>
                  </a:cubicBezTo>
                  <a:cubicBezTo>
                    <a:pt x="1734" y="501965"/>
                    <a:pt x="0" y="497779"/>
                    <a:pt x="0" y="493415"/>
                  </a:cubicBezTo>
                  <a:lnTo>
                    <a:pt x="0" y="16457"/>
                  </a:lnTo>
                  <a:cubicBezTo>
                    <a:pt x="0" y="7368"/>
                    <a:pt x="7368" y="0"/>
                    <a:pt x="16457" y="0"/>
                  </a:cubicBezTo>
                  <a:close/>
                </a:path>
              </a:pathLst>
            </a:custGeom>
            <a:grpFill/>
            <a:ln w="28575" cap="sq">
              <a:solidFill>
                <a:srgbClr val="000000"/>
              </a:solidFill>
              <a:prstDash val="solid"/>
              <a:miter/>
            </a:ln>
          </p:spPr>
          <p:txBody>
            <a:bodyPr/>
            <a:lstStyle/>
            <a:p>
              <a:endParaRPr lang="ja-JP" altLang="en-US"/>
            </a:p>
          </p:txBody>
        </p:sp>
        <p:sp>
          <p:nvSpPr>
            <p:cNvPr id="27" name="TextBox 133">
              <a:extLst>
                <a:ext uri="{FF2B5EF4-FFF2-40B4-BE49-F238E27FC236}">
                  <a16:creationId xmlns:a16="http://schemas.microsoft.com/office/drawing/2014/main" id="{D1BBD15F-8F3F-877B-208A-AC1FBC2303CF}"/>
                </a:ext>
              </a:extLst>
            </p:cNvPr>
            <p:cNvSpPr txBox="1"/>
            <p:nvPr/>
          </p:nvSpPr>
          <p:spPr>
            <a:xfrm>
              <a:off x="0" y="9525"/>
              <a:ext cx="3717079" cy="500346"/>
            </a:xfrm>
            <a:prstGeom prst="rect">
              <a:avLst/>
            </a:prstGeom>
            <a:grpFill/>
          </p:spPr>
          <p:txBody>
            <a:bodyPr lIns="50800" tIns="50800" rIns="50800" bIns="50800" rtlCol="0" anchor="ctr"/>
            <a:lstStyle/>
            <a:p>
              <a:pPr algn="ctr">
                <a:lnSpc>
                  <a:spcPts val="1680"/>
                </a:lnSpc>
              </a:pPr>
              <a:endParaRPr/>
            </a:p>
          </p:txBody>
        </p:sp>
      </p:grpSp>
      <p:pic>
        <p:nvPicPr>
          <p:cNvPr id="11" name="図 10">
            <a:extLst>
              <a:ext uri="{FF2B5EF4-FFF2-40B4-BE49-F238E27FC236}">
                <a16:creationId xmlns:a16="http://schemas.microsoft.com/office/drawing/2014/main" id="{FBAE82E7-1A5C-16EE-DDCF-6F080CDFB06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flipH="1">
            <a:off x="133597" y="2985217"/>
            <a:ext cx="3014363" cy="3606286"/>
          </a:xfrm>
          <a:prstGeom prst="rect">
            <a:avLst/>
          </a:prstGeom>
        </p:spPr>
      </p:pic>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農作業中の熱中症対策 　　</a:t>
            </a:r>
            <a:endParaRPr kumimoji="1" lang="ja-JP" altLang="en-US" sz="32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pic>
        <p:nvPicPr>
          <p:cNvPr id="6" name="図 5" descr="黒い背景と男性の絵&#10;&#10;中程度の精度で自動的に生成された説明">
            <a:extLst>
              <a:ext uri="{FF2B5EF4-FFF2-40B4-BE49-F238E27FC236}">
                <a16:creationId xmlns:a16="http://schemas.microsoft.com/office/drawing/2014/main" id="{7540D0AE-C597-FB41-EE84-975D71E62F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84082" y="4942650"/>
            <a:ext cx="4992996" cy="1766405"/>
          </a:xfrm>
          <a:prstGeom prst="rect">
            <a:avLst/>
          </a:prstGeom>
        </p:spPr>
      </p:pic>
      <p:sp>
        <p:nvSpPr>
          <p:cNvPr id="9" name="テキスト ボックス 8">
            <a:extLst>
              <a:ext uri="{FF2B5EF4-FFF2-40B4-BE49-F238E27FC236}">
                <a16:creationId xmlns:a16="http://schemas.microsoft.com/office/drawing/2014/main" id="{82A05D5D-2DC9-A258-5B76-BF90DB59F503}"/>
              </a:ext>
            </a:extLst>
          </p:cNvPr>
          <p:cNvSpPr txBox="1"/>
          <p:nvPr/>
        </p:nvSpPr>
        <p:spPr>
          <a:xfrm>
            <a:off x="3943100" y="148944"/>
            <a:ext cx="5796563" cy="465549"/>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源柔ゴシックLP Bold" panose="020B0602020203020207" pitchFamily="50" charset="-128"/>
              </a:rPr>
              <a:t>休憩と水分・塩分補給</a:t>
            </a:r>
            <a:endParaRPr kumimoji="0" lang="en-US" altLang="ja-JP" sz="2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源柔ゴシックLP Bold" panose="020B0602020203020207" pitchFamily="50" charset="-128"/>
            </a:endParaRPr>
          </a:p>
        </p:txBody>
      </p:sp>
      <p:sp>
        <p:nvSpPr>
          <p:cNvPr id="10" name="Freeform 137">
            <a:extLst>
              <a:ext uri="{FF2B5EF4-FFF2-40B4-BE49-F238E27FC236}">
                <a16:creationId xmlns:a16="http://schemas.microsoft.com/office/drawing/2014/main" id="{8F8EE9F3-92C3-1665-E965-8ACD9B6F3824}"/>
              </a:ext>
            </a:extLst>
          </p:cNvPr>
          <p:cNvSpPr/>
          <p:nvPr/>
        </p:nvSpPr>
        <p:spPr>
          <a:xfrm rot="16200000">
            <a:off x="4433767" y="288281"/>
            <a:ext cx="540780" cy="345285"/>
          </a:xfrm>
          <a:custGeom>
            <a:avLst/>
            <a:gdLst/>
            <a:ahLst/>
            <a:cxnLst/>
            <a:rect l="l" t="t" r="r" b="b"/>
            <a:pathLst>
              <a:path w="719776" h="459573">
                <a:moveTo>
                  <a:pt x="359888" y="459573"/>
                </a:moveTo>
                <a:lnTo>
                  <a:pt x="719776" y="0"/>
                </a:lnTo>
                <a:lnTo>
                  <a:pt x="0" y="0"/>
                </a:lnTo>
                <a:lnTo>
                  <a:pt x="359888" y="459573"/>
                </a:lnTo>
                <a:close/>
              </a:path>
            </a:pathLst>
          </a:custGeom>
          <a:solidFill>
            <a:srgbClr val="FFBD8F"/>
          </a:solidFill>
          <a:ln cap="sq">
            <a:noFill/>
            <a:prstDash val="solid"/>
            <a:miter/>
          </a:ln>
        </p:spPr>
        <p:txBody>
          <a:bodyPr/>
          <a:lstStyle/>
          <a:p>
            <a:endParaRPr lang="ja-JP" altLang="en-US"/>
          </a:p>
        </p:txBody>
      </p:sp>
      <p:sp>
        <p:nvSpPr>
          <p:cNvPr id="18" name="吹き出し: 角を丸めた四角形 17">
            <a:extLst>
              <a:ext uri="{FF2B5EF4-FFF2-40B4-BE49-F238E27FC236}">
                <a16:creationId xmlns:a16="http://schemas.microsoft.com/office/drawing/2014/main" id="{9B4876D6-29D9-08DF-983F-E9EB6A3CC3A7}"/>
              </a:ext>
            </a:extLst>
          </p:cNvPr>
          <p:cNvSpPr/>
          <p:nvPr/>
        </p:nvSpPr>
        <p:spPr>
          <a:xfrm>
            <a:off x="6047072" y="3290622"/>
            <a:ext cx="3391077" cy="1175502"/>
          </a:xfrm>
          <a:prstGeom prst="wedgeRoundRectCallout">
            <a:avLst>
              <a:gd name="adj1" fmla="val 33149"/>
              <a:gd name="adj2" fmla="val 84830"/>
              <a:gd name="adj3" fmla="val 16667"/>
            </a:avLst>
          </a:prstGeom>
          <a:solidFill>
            <a:srgbClr val="E1FFF7"/>
          </a:solidFill>
          <a:ln w="22225">
            <a:solidFill>
              <a:srgbClr val="464ABA"/>
            </a:solidFill>
          </a:ln>
          <a:effectLst>
            <a:glow rad="101600">
              <a:srgbClr val="E1FFF7">
                <a:alpha val="6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62C35DD-4100-7F02-3D06-B4B6D01DFBCF}"/>
              </a:ext>
            </a:extLst>
          </p:cNvPr>
          <p:cNvSpPr txBox="1"/>
          <p:nvPr/>
        </p:nvSpPr>
        <p:spPr>
          <a:xfrm>
            <a:off x="6084082" y="3647243"/>
            <a:ext cx="3267863" cy="523220"/>
          </a:xfrm>
          <a:prstGeom prst="rect">
            <a:avLst/>
          </a:prstGeom>
          <a:noFill/>
        </p:spPr>
        <p:txBody>
          <a:bodyPr wrap="square" rtlCol="0">
            <a:spAutoFit/>
          </a:bodyPr>
          <a:lstStyle/>
          <a:p>
            <a:pPr algn="ctr"/>
            <a:r>
              <a:rPr kumimoji="1" lang="ja-JP" altLang="en-US" sz="1400" b="1" dirty="0">
                <a:solidFill>
                  <a:srgbClr val="4648B9"/>
                </a:solidFill>
                <a:latin typeface="ZEN角ゴシックNEW" panose="020B0600070205080204" charset="-128"/>
                <a:ea typeface="ZEN角ゴシックNEW" panose="020B0600070205080204" charset="-128"/>
              </a:rPr>
              <a:t>微細な氷の粒が</a:t>
            </a:r>
            <a:r>
              <a:rPr kumimoji="1" lang="ja-JP" altLang="en-US" sz="1400" b="1">
                <a:solidFill>
                  <a:srgbClr val="4648B9"/>
                </a:solidFill>
                <a:latin typeface="ZEN角ゴシックNEW" panose="020B0600070205080204" charset="-128"/>
                <a:ea typeface="ZEN角ゴシックNEW" panose="020B0600070205080204" charset="-128"/>
              </a:rPr>
              <a:t>入ったアイススラリー</a:t>
            </a:r>
            <a:r>
              <a:rPr kumimoji="1" lang="ja-JP" altLang="en-US" sz="1400" b="1" dirty="0">
                <a:solidFill>
                  <a:srgbClr val="4648B9"/>
                </a:solidFill>
                <a:latin typeface="ZEN角ゴシックNEW" panose="020B0600070205080204" charset="-128"/>
                <a:ea typeface="ZEN角ゴシックNEW" panose="020B0600070205080204" charset="-128"/>
              </a:rPr>
              <a:t>や経口補水液がおすすめ！</a:t>
            </a:r>
          </a:p>
        </p:txBody>
      </p:sp>
      <p:sp>
        <p:nvSpPr>
          <p:cNvPr id="34" name="吹き出し: 角を丸めた四角形 33">
            <a:extLst>
              <a:ext uri="{FF2B5EF4-FFF2-40B4-BE49-F238E27FC236}">
                <a16:creationId xmlns:a16="http://schemas.microsoft.com/office/drawing/2014/main" id="{3ED3A5FD-32E8-A467-F799-397CB1F9CE13}"/>
              </a:ext>
            </a:extLst>
          </p:cNvPr>
          <p:cNvSpPr/>
          <p:nvPr/>
        </p:nvSpPr>
        <p:spPr>
          <a:xfrm>
            <a:off x="2655015" y="3428999"/>
            <a:ext cx="2987122" cy="3107833"/>
          </a:xfrm>
          <a:prstGeom prst="wedgeRoundRectCallout">
            <a:avLst>
              <a:gd name="adj1" fmla="val -55325"/>
              <a:gd name="adj2" fmla="val 7948"/>
              <a:gd name="adj3" fmla="val 16667"/>
            </a:avLst>
          </a:prstGeom>
          <a:solidFill>
            <a:srgbClr val="E1FFF7"/>
          </a:solidFill>
          <a:ln w="25400">
            <a:solidFill>
              <a:srgbClr val="464ABA"/>
            </a:solidFill>
          </a:ln>
          <a:effectLst>
            <a:glow rad="101600">
              <a:srgbClr val="E1FFF7">
                <a:alpha val="60000"/>
              </a:srgbClr>
            </a:glow>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1784C26E-B2A2-B358-8BDF-C86E51585439}"/>
              </a:ext>
            </a:extLst>
          </p:cNvPr>
          <p:cNvSpPr txBox="1"/>
          <p:nvPr/>
        </p:nvSpPr>
        <p:spPr>
          <a:xfrm>
            <a:off x="2814015" y="5105400"/>
            <a:ext cx="2617153" cy="1228541"/>
          </a:xfrm>
          <a:prstGeom prst="rect">
            <a:avLst/>
          </a:prstGeom>
          <a:noFill/>
        </p:spPr>
        <p:txBody>
          <a:bodyPr wrap="square" rtlCol="0">
            <a:spAutoFit/>
          </a:bodyPr>
          <a:lstStyle/>
          <a:p>
            <a:pPr marL="171450" indent="-171450">
              <a:buFont typeface="Arial" panose="020B0604020202020204" pitchFamily="34" charset="0"/>
              <a:buChar char="•"/>
            </a:pPr>
            <a:r>
              <a:rPr lang="ja-JP" altLang="en-US" sz="1200" b="1" dirty="0">
                <a:solidFill>
                  <a:srgbClr val="4648B9"/>
                </a:solidFill>
                <a:latin typeface="ZEN角ゴシックNEW" panose="020B0600070205080204" charset="-128"/>
                <a:ea typeface="ZEN角ゴシックNEW" panose="020B0600070205080204" charset="-128"/>
              </a:rPr>
              <a:t>涼しい日陰などで作業着を脱ぎ、体温を下げましょう。</a:t>
            </a:r>
            <a:endParaRPr lang="en-US" altLang="ja-JP" sz="1200" b="1" dirty="0">
              <a:solidFill>
                <a:srgbClr val="4648B9"/>
              </a:solidFill>
              <a:latin typeface="ZEN角ゴシックNEW" panose="020B0600070205080204" charset="-128"/>
              <a:ea typeface="ZEN角ゴシックNEW" panose="020B0600070205080204" charset="-128"/>
            </a:endParaRPr>
          </a:p>
          <a:p>
            <a:endParaRPr lang="en-US" altLang="ja-JP" sz="500" b="1" dirty="0">
              <a:solidFill>
                <a:srgbClr val="4648B9"/>
              </a:solidFill>
              <a:latin typeface="ZEN角ゴシックNEW" panose="020B0600070205080204" charset="-128"/>
              <a:ea typeface="ZEN角ゴシックNEW" panose="020B0600070205080204" charset="-128"/>
            </a:endParaRPr>
          </a:p>
          <a:p>
            <a:pPr>
              <a:lnSpc>
                <a:spcPts val="700"/>
              </a:lnSpc>
            </a:pPr>
            <a:endParaRPr lang="en-US" altLang="ja-JP" sz="900" b="1" dirty="0">
              <a:solidFill>
                <a:srgbClr val="4648B9"/>
              </a:solidFill>
              <a:latin typeface="ZEN角ゴシックNEW" panose="020B0600070205080204" charset="-128"/>
              <a:ea typeface="ZEN角ゴシックNEW" panose="020B0600070205080204" charset="-128"/>
            </a:endParaRPr>
          </a:p>
          <a:p>
            <a:pPr marL="171450" indent="-171450">
              <a:buFont typeface="Arial" panose="020B0604020202020204" pitchFamily="34" charset="0"/>
              <a:buChar char="•"/>
            </a:pPr>
            <a:r>
              <a:rPr lang="ja-JP" altLang="en-US" sz="1200" b="1" dirty="0">
                <a:solidFill>
                  <a:srgbClr val="4648B9"/>
                </a:solidFill>
                <a:latin typeface="ZEN角ゴシックNEW" panose="020B0600070205080204" charset="-128"/>
                <a:ea typeface="ZEN角ゴシックNEW" panose="020B0600070205080204" charset="-128"/>
              </a:rPr>
              <a:t> のどが渇いていなくても、</a:t>
            </a:r>
            <a:r>
              <a:rPr lang="en-US" altLang="ja-JP" sz="1200" b="1" dirty="0">
                <a:solidFill>
                  <a:srgbClr val="4648B9"/>
                </a:solidFill>
                <a:latin typeface="ZEN角ゴシックNEW" panose="020B0600070205080204" charset="-128"/>
                <a:ea typeface="ZEN角ゴシックNEW" panose="020B0600070205080204" charset="-128"/>
              </a:rPr>
              <a:t>20</a:t>
            </a:r>
            <a:r>
              <a:rPr lang="ja-JP" altLang="en-US" sz="1200" b="1" dirty="0">
                <a:solidFill>
                  <a:srgbClr val="4648B9"/>
                </a:solidFill>
                <a:latin typeface="ZEN角ゴシックNEW" panose="020B0600070205080204" charset="-128"/>
                <a:ea typeface="ZEN角ゴシックNEW" panose="020B0600070205080204" charset="-128"/>
              </a:rPr>
              <a:t>分おきに毎回コップ１～２杯以上を目安に水分補給しましょう。</a:t>
            </a:r>
            <a:endParaRPr kumimoji="1" lang="ja-JP" altLang="en-US" sz="1200" b="1" dirty="0">
              <a:solidFill>
                <a:srgbClr val="4648B9"/>
              </a:solidFill>
              <a:latin typeface="ZEN角ゴシックNEW" panose="020B0600070205080204" charset="-128"/>
              <a:ea typeface="ZEN角ゴシックNEW" panose="020B0600070205080204" charset="-128"/>
            </a:endParaRPr>
          </a:p>
        </p:txBody>
      </p:sp>
      <p:sp>
        <p:nvSpPr>
          <p:cNvPr id="35" name="AutoShape 159">
            <a:extLst>
              <a:ext uri="{FF2B5EF4-FFF2-40B4-BE49-F238E27FC236}">
                <a16:creationId xmlns:a16="http://schemas.microsoft.com/office/drawing/2014/main" id="{A20609F2-09F5-5A95-D589-69D15D9B2FA2}"/>
              </a:ext>
            </a:extLst>
          </p:cNvPr>
          <p:cNvSpPr/>
          <p:nvPr/>
        </p:nvSpPr>
        <p:spPr>
          <a:xfrm flipV="1">
            <a:off x="2698081" y="4800600"/>
            <a:ext cx="2864519" cy="0"/>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a:lstStyle/>
          <a:p>
            <a:endParaRPr lang="ja-JP" altLang="en-US" dirty="0"/>
          </a:p>
        </p:txBody>
      </p:sp>
      <p:sp>
        <p:nvSpPr>
          <p:cNvPr id="19" name="AutoShape 159">
            <a:extLst>
              <a:ext uri="{FF2B5EF4-FFF2-40B4-BE49-F238E27FC236}">
                <a16:creationId xmlns:a16="http://schemas.microsoft.com/office/drawing/2014/main" id="{61B63D6E-7C50-3642-D63B-45D7B9FB9F91}"/>
              </a:ext>
            </a:extLst>
          </p:cNvPr>
          <p:cNvSpPr/>
          <p:nvPr/>
        </p:nvSpPr>
        <p:spPr>
          <a:xfrm flipV="1">
            <a:off x="2698081" y="3733800"/>
            <a:ext cx="2864519" cy="0"/>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a:lstStyle/>
          <a:p>
            <a:endParaRPr lang="ja-JP" altLang="en-US"/>
          </a:p>
        </p:txBody>
      </p:sp>
      <p:sp>
        <p:nvSpPr>
          <p:cNvPr id="22" name="正方形/長方形 21">
            <a:extLst>
              <a:ext uri="{FF2B5EF4-FFF2-40B4-BE49-F238E27FC236}">
                <a16:creationId xmlns:a16="http://schemas.microsoft.com/office/drawing/2014/main" id="{FC631EB2-5369-8E81-F39F-F7FC855F08F4}"/>
              </a:ext>
            </a:extLst>
          </p:cNvPr>
          <p:cNvSpPr/>
          <p:nvPr/>
        </p:nvSpPr>
        <p:spPr>
          <a:xfrm>
            <a:off x="2996196" y="4433488"/>
            <a:ext cx="2304760" cy="204723"/>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正方形/長方形 22">
            <a:extLst>
              <a:ext uri="{FF2B5EF4-FFF2-40B4-BE49-F238E27FC236}">
                <a16:creationId xmlns:a16="http://schemas.microsoft.com/office/drawing/2014/main" id="{B091599B-664F-B2A5-25E4-E768AB11EC8C}"/>
              </a:ext>
            </a:extLst>
          </p:cNvPr>
          <p:cNvSpPr/>
          <p:nvPr/>
        </p:nvSpPr>
        <p:spPr>
          <a:xfrm>
            <a:off x="3062001" y="4093502"/>
            <a:ext cx="2173150" cy="204723"/>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3FF6BDF4-4D1C-20F0-D6BE-CA73FFE03419}"/>
              </a:ext>
            </a:extLst>
          </p:cNvPr>
          <p:cNvSpPr txBox="1"/>
          <p:nvPr/>
        </p:nvSpPr>
        <p:spPr>
          <a:xfrm>
            <a:off x="2953040" y="3755648"/>
            <a:ext cx="2339102" cy="892552"/>
          </a:xfrm>
          <a:prstGeom prst="rect">
            <a:avLst/>
          </a:prstGeom>
          <a:noFill/>
        </p:spPr>
        <p:txBody>
          <a:bodyPr wrap="none" rtlCol="0">
            <a:spAutoFit/>
          </a:bodyPr>
          <a:lstStyle/>
          <a:p>
            <a:pPr algn="ctr"/>
            <a:r>
              <a:rPr kumimoji="1" lang="en-US" altLang="ja-JP" sz="2800" b="1" dirty="0">
                <a:solidFill>
                  <a:srgbClr val="4648B9"/>
                </a:solidFill>
                <a:latin typeface="ZEN角ゴシックNEW" panose="020B0600070205080204" charset="-128"/>
                <a:ea typeface="ZEN角ゴシックNEW" panose="020B0600070205080204" charset="-128"/>
              </a:rPr>
              <a:t>20</a:t>
            </a:r>
            <a:r>
              <a:rPr kumimoji="1" lang="ja-JP" altLang="en-US" b="1" dirty="0">
                <a:solidFill>
                  <a:srgbClr val="4648B9"/>
                </a:solidFill>
                <a:latin typeface="ZEN角ゴシックNEW" panose="020B0600070205080204" charset="-128"/>
                <a:ea typeface="ZEN角ゴシックNEW" panose="020B0600070205080204" charset="-128"/>
              </a:rPr>
              <a:t>分おきに</a:t>
            </a:r>
            <a:r>
              <a:rPr kumimoji="1" lang="ja-JP" altLang="en-US" sz="2000" b="1" dirty="0">
                <a:solidFill>
                  <a:srgbClr val="4648B9"/>
                </a:solidFill>
                <a:latin typeface="ZEN角ゴシックNEW" panose="020B0600070205080204" charset="-128"/>
                <a:ea typeface="ZEN角ゴシックNEW" panose="020B0600070205080204" charset="-128"/>
              </a:rPr>
              <a:t> </a:t>
            </a:r>
            <a:r>
              <a:rPr kumimoji="1" lang="ja-JP" altLang="en-US" sz="2400" b="1" dirty="0">
                <a:solidFill>
                  <a:srgbClr val="4648B9"/>
                </a:solidFill>
                <a:latin typeface="ZEN角ゴシックNEW" panose="020B0600070205080204" charset="-128"/>
                <a:ea typeface="ZEN角ゴシックNEW" panose="020B0600070205080204" charset="-128"/>
              </a:rPr>
              <a:t>休憩</a:t>
            </a:r>
            <a:endParaRPr kumimoji="1" lang="en-US" altLang="ja-JP" sz="2400" b="1" dirty="0">
              <a:solidFill>
                <a:srgbClr val="4648B9"/>
              </a:solidFill>
              <a:latin typeface="ZEN角ゴシックNEW" panose="020B0600070205080204" charset="-128"/>
              <a:ea typeface="ZEN角ゴシックNEW" panose="020B0600070205080204" charset="-128"/>
            </a:endParaRPr>
          </a:p>
          <a:p>
            <a:pPr algn="ctr"/>
            <a:r>
              <a:rPr kumimoji="1" lang="ja-JP" altLang="en-US" sz="2400" b="1" dirty="0">
                <a:solidFill>
                  <a:srgbClr val="4648B9"/>
                </a:solidFill>
                <a:latin typeface="ZEN角ゴシックNEW" panose="020B0600070205080204" charset="-128"/>
                <a:ea typeface="ZEN角ゴシックNEW" panose="020B0600070205080204" charset="-128"/>
              </a:rPr>
              <a:t>水分・塩分補給</a:t>
            </a:r>
            <a:endParaRPr kumimoji="1" lang="ja-JP" altLang="en-US" sz="1400" b="1" dirty="0">
              <a:solidFill>
                <a:srgbClr val="4648B9"/>
              </a:solidFill>
              <a:latin typeface="ZEN角ゴシックNEW" panose="020B0600070205080204" charset="-128"/>
              <a:ea typeface="ZEN角ゴシックNEW" panose="020B0600070205080204" charset="-128"/>
            </a:endParaRPr>
          </a:p>
        </p:txBody>
      </p:sp>
      <p:grpSp>
        <p:nvGrpSpPr>
          <p:cNvPr id="8" name="グループ化 7">
            <a:extLst>
              <a:ext uri="{FF2B5EF4-FFF2-40B4-BE49-F238E27FC236}">
                <a16:creationId xmlns:a16="http://schemas.microsoft.com/office/drawing/2014/main" id="{7C6175B7-B7E9-9CD4-2383-AFF0100A4FCE}"/>
              </a:ext>
            </a:extLst>
          </p:cNvPr>
          <p:cNvGrpSpPr/>
          <p:nvPr/>
        </p:nvGrpSpPr>
        <p:grpSpPr>
          <a:xfrm>
            <a:off x="5713560" y="4822745"/>
            <a:ext cx="1991753" cy="1660032"/>
            <a:chOff x="6611119" y="4829077"/>
            <a:chExt cx="2113333" cy="1848802"/>
          </a:xfrm>
        </p:grpSpPr>
        <p:pic>
          <p:nvPicPr>
            <p:cNvPr id="13" name="図 12" descr="光 が含まれている画像&#10;&#10;自動的に生成された説明">
              <a:extLst>
                <a:ext uri="{FF2B5EF4-FFF2-40B4-BE49-F238E27FC236}">
                  <a16:creationId xmlns:a16="http://schemas.microsoft.com/office/drawing/2014/main" id="{ED6C6C94-B584-9310-3D75-236B5651A56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718014" y="4829077"/>
              <a:ext cx="1006438" cy="1848802"/>
            </a:xfrm>
            <a:prstGeom prst="rect">
              <a:avLst/>
            </a:prstGeom>
          </p:spPr>
        </p:pic>
        <p:pic>
          <p:nvPicPr>
            <p:cNvPr id="14" name="グラフィックス 13">
              <a:extLst>
                <a:ext uri="{FF2B5EF4-FFF2-40B4-BE49-F238E27FC236}">
                  <a16:creationId xmlns:a16="http://schemas.microsoft.com/office/drawing/2014/main" id="{C80CB22E-03BA-C54D-554F-A61F46CEAC12}"/>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20207629">
              <a:off x="6611119" y="5241621"/>
              <a:ext cx="1476942" cy="1427079"/>
            </a:xfrm>
            <a:prstGeom prst="rect">
              <a:avLst/>
            </a:prstGeom>
          </p:spPr>
        </p:pic>
      </p:grpSp>
      <p:sp>
        <p:nvSpPr>
          <p:cNvPr id="15" name="TextBox 184">
            <a:extLst>
              <a:ext uri="{FF2B5EF4-FFF2-40B4-BE49-F238E27FC236}">
                <a16:creationId xmlns:a16="http://schemas.microsoft.com/office/drawing/2014/main" id="{1B65209F-1206-6D2D-42DF-010A449A2428}"/>
              </a:ext>
            </a:extLst>
          </p:cNvPr>
          <p:cNvSpPr txBox="1"/>
          <p:nvPr/>
        </p:nvSpPr>
        <p:spPr>
          <a:xfrm>
            <a:off x="4114800" y="-465113"/>
            <a:ext cx="7956325" cy="353238"/>
          </a:xfrm>
          <a:prstGeom prst="rect">
            <a:avLst/>
          </a:prstGeom>
        </p:spPr>
        <p:txBody>
          <a:bodyPr wrap="square" lIns="0" tIns="0" rIns="0" bIns="0" rtlCol="0" anchor="ctr">
            <a:spAutoFit/>
          </a:bodyPr>
          <a:lstStyle/>
          <a:p>
            <a:pPr algn="ctr">
              <a:lnSpc>
                <a:spcPts val="2399"/>
              </a:lnSpc>
              <a:spcBef>
                <a:spcPct val="0"/>
              </a:spcBef>
            </a:pPr>
            <a:r>
              <a:rPr lang="ja-JP" altLang="en-US" sz="3600" b="1" dirty="0">
                <a:solidFill>
                  <a:srgbClr val="FF0000"/>
                </a:solidFill>
                <a:latin typeface="ZEN角ゴシックNEW Bold"/>
                <a:ea typeface="ZEN角ゴシックNEW Bold"/>
                <a:cs typeface="ZEN角ゴシックNEW Bold"/>
                <a:sym typeface="ZEN角ゴシックNEW Bold"/>
              </a:rPr>
              <a:t>短縮版</a:t>
            </a:r>
            <a:endParaRPr lang="en-US" sz="3600" b="1" dirty="0">
              <a:solidFill>
                <a:srgbClr val="FF0000"/>
              </a:solidFill>
              <a:latin typeface="ZEN角ゴシックNEW Bold"/>
              <a:ea typeface="ZEN角ゴシックNEW Bold"/>
              <a:cs typeface="ZEN角ゴシックNEW Bold"/>
              <a:sym typeface="ZEN角ゴシックNEW Bold"/>
            </a:endParaRPr>
          </a:p>
        </p:txBody>
      </p:sp>
      <p:sp>
        <p:nvSpPr>
          <p:cNvPr id="24" name="正方形/長方形 23">
            <a:extLst>
              <a:ext uri="{FF2B5EF4-FFF2-40B4-BE49-F238E27FC236}">
                <a16:creationId xmlns:a16="http://schemas.microsoft.com/office/drawing/2014/main" id="{13CE6C6A-FD7C-F966-0997-E720A87CC49D}"/>
              </a:ext>
            </a:extLst>
          </p:cNvPr>
          <p:cNvSpPr/>
          <p:nvPr/>
        </p:nvSpPr>
        <p:spPr>
          <a:xfrm>
            <a:off x="6756775" y="1578368"/>
            <a:ext cx="2595170"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5" name="正方形/長方形 4">
            <a:extLst>
              <a:ext uri="{FF2B5EF4-FFF2-40B4-BE49-F238E27FC236}">
                <a16:creationId xmlns:a16="http://schemas.microsoft.com/office/drawing/2014/main" id="{29FC08AD-5450-3090-5521-9E72405AE8C4}"/>
              </a:ext>
            </a:extLst>
          </p:cNvPr>
          <p:cNvSpPr/>
          <p:nvPr/>
        </p:nvSpPr>
        <p:spPr>
          <a:xfrm>
            <a:off x="533400" y="1759030"/>
            <a:ext cx="685800"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D614E5A8-F49E-C7D6-9D0B-AC91FDB40153}"/>
              </a:ext>
            </a:extLst>
          </p:cNvPr>
          <p:cNvSpPr txBox="1"/>
          <p:nvPr/>
        </p:nvSpPr>
        <p:spPr>
          <a:xfrm>
            <a:off x="315449" y="1447800"/>
            <a:ext cx="9122702" cy="1169551"/>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・高温下での長時間作業を避け、「</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こまめな休憩と水分・塩分補給</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」を行い、「</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絶対に無理をしない、頑張りすぎない</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」ことが大切です。</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indent="-180975" defTabSz="457200"/>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・水分補給は、発汗によって失われた体内の水分を回復・維持し深部体温の上昇を抑えます。</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塩分（ナトリウム）などの電解質と糖質を含んだ飲料</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は、水分吸収を早めるため、意識的に摂取するよう心がけましょう。</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Tree>
    <p:extLst>
      <p:ext uri="{BB962C8B-B14F-4D97-AF65-F5344CB8AC3E}">
        <p14:creationId xmlns:p14="http://schemas.microsoft.com/office/powerpoint/2010/main" val="2883945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A3879FB4-EB1A-BB9C-1D3A-4DEEE4E2AB64}"/>
              </a:ext>
            </a:extLst>
          </p:cNvPr>
          <p:cNvSpPr txBox="1"/>
          <p:nvPr/>
        </p:nvSpPr>
        <p:spPr>
          <a:xfrm>
            <a:off x="279921" y="167695"/>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dirty="0">
                <a:solidFill>
                  <a:prstClr val="black"/>
                </a:solidFill>
                <a:latin typeface="ZEN角ゴシックNEW" panose="020B0600070205080204" charset="-128"/>
                <a:ea typeface="ZEN角ゴシックNEW" panose="020B0600070205080204" charset="-128"/>
              </a:rPr>
              <a:t>農作業中の熱中症対策</a:t>
            </a:r>
            <a:endPar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6" name="四角形: 角を丸くする 5">
            <a:extLst>
              <a:ext uri="{FF2B5EF4-FFF2-40B4-BE49-F238E27FC236}">
                <a16:creationId xmlns:a16="http://schemas.microsoft.com/office/drawing/2014/main" id="{B13A08A2-6EC5-865A-465F-5C07E93ED03E}"/>
              </a:ext>
            </a:extLst>
          </p:cNvPr>
          <p:cNvSpPr/>
          <p:nvPr/>
        </p:nvSpPr>
        <p:spPr>
          <a:xfrm>
            <a:off x="285565" y="1137967"/>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 name="四角形: 角を丸くする 6">
            <a:extLst>
              <a:ext uri="{FF2B5EF4-FFF2-40B4-BE49-F238E27FC236}">
                <a16:creationId xmlns:a16="http://schemas.microsoft.com/office/drawing/2014/main" id="{3B7C49F8-04E0-1C58-34B0-B10896718EDC}"/>
              </a:ext>
            </a:extLst>
          </p:cNvPr>
          <p:cNvSpPr/>
          <p:nvPr/>
        </p:nvSpPr>
        <p:spPr>
          <a:xfrm>
            <a:off x="4953000" y="1137967"/>
            <a:ext cx="4776926" cy="5441681"/>
          </a:xfrm>
          <a:prstGeom prst="roundRect">
            <a:avLst>
              <a:gd name="adj" fmla="val 4590"/>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4359F875-69BA-AC46-CDA2-164C4FF8C7A5}"/>
              </a:ext>
            </a:extLst>
          </p:cNvPr>
          <p:cNvSpPr txBox="1"/>
          <p:nvPr/>
        </p:nvSpPr>
        <p:spPr>
          <a:xfrm>
            <a:off x="252838" y="1421974"/>
            <a:ext cx="4483224" cy="465549"/>
          </a:xfrm>
          <a:prstGeom prst="rect">
            <a:avLst/>
          </a:prstGeom>
          <a:noFill/>
        </p:spPr>
        <p:txBody>
          <a:bodyPr wrap="square">
            <a:noAutofit/>
          </a:bodyPr>
          <a:lstStyle/>
          <a:p>
            <a:pPr algn="ctr" defTabSz="457200">
              <a:lnSpc>
                <a:spcPct val="120000"/>
              </a:lnSpc>
              <a:defRPr/>
            </a:pPr>
            <a:r>
              <a:rPr lang="ja-JP" altLang="en-US" sz="2400" dirty="0">
                <a:latin typeface="Zen Maru Gothic Black" pitchFamily="2" charset="-128"/>
                <a:ea typeface="Zen Maru Gothic Black" pitchFamily="2" charset="-128"/>
              </a:rPr>
              <a:t>単独作業は避ける</a:t>
            </a:r>
            <a:endParaRPr lang="en-US" altLang="ja-JP" sz="2400" dirty="0">
              <a:latin typeface="Zen Maru Gothic Black" pitchFamily="2" charset="-128"/>
              <a:ea typeface="Zen Maru Gothic Black" pitchFamily="2" charset="-128"/>
            </a:endParaRPr>
          </a:p>
        </p:txBody>
      </p:sp>
      <p:sp>
        <p:nvSpPr>
          <p:cNvPr id="11" name="テキスト ボックス 10">
            <a:extLst>
              <a:ext uri="{FF2B5EF4-FFF2-40B4-BE49-F238E27FC236}">
                <a16:creationId xmlns:a16="http://schemas.microsoft.com/office/drawing/2014/main" id="{621BF5E1-2ED9-AE43-A3CE-8984D72F9CEB}"/>
              </a:ext>
            </a:extLst>
          </p:cNvPr>
          <p:cNvSpPr txBox="1"/>
          <p:nvPr/>
        </p:nvSpPr>
        <p:spPr>
          <a:xfrm>
            <a:off x="5137210" y="1418902"/>
            <a:ext cx="4483224" cy="465549"/>
          </a:xfrm>
          <a:prstGeom prst="rect">
            <a:avLst/>
          </a:prstGeom>
          <a:noFill/>
        </p:spPr>
        <p:txBody>
          <a:bodyPr wrap="square">
            <a:noAutofit/>
          </a:bodyPr>
          <a:lstStyle/>
          <a:p>
            <a:pPr algn="ctr" defTabSz="457200">
              <a:lnSpc>
                <a:spcPct val="120000"/>
              </a:lnSpc>
              <a:defRPr/>
            </a:pPr>
            <a:r>
              <a:rPr lang="ja-JP" altLang="en-US" sz="2400" dirty="0">
                <a:latin typeface="Zen Maru Gothic Black" pitchFamily="2" charset="-128"/>
                <a:ea typeface="Zen Maru Gothic Black" pitchFamily="2" charset="-128"/>
              </a:rPr>
              <a:t>熱中症対策アイテムの活用</a:t>
            </a:r>
            <a:endParaRPr lang="en-US" altLang="ja-JP" sz="2400" dirty="0">
              <a:latin typeface="Zen Maru Gothic Black" pitchFamily="2" charset="-128"/>
              <a:ea typeface="Zen Maru Gothic Black" pitchFamily="2" charset="-128"/>
            </a:endParaRPr>
          </a:p>
        </p:txBody>
      </p:sp>
      <p:sp>
        <p:nvSpPr>
          <p:cNvPr id="13" name="テキスト ボックス 12">
            <a:extLst>
              <a:ext uri="{FF2B5EF4-FFF2-40B4-BE49-F238E27FC236}">
                <a16:creationId xmlns:a16="http://schemas.microsoft.com/office/drawing/2014/main" id="{40943244-4526-941F-9223-71137957AC04}"/>
              </a:ext>
            </a:extLst>
          </p:cNvPr>
          <p:cNvSpPr txBox="1"/>
          <p:nvPr/>
        </p:nvSpPr>
        <p:spPr>
          <a:xfrm>
            <a:off x="5289506" y="2213097"/>
            <a:ext cx="4178633" cy="1685077"/>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・農業は暑い環境で作業することが多く、</a:t>
            </a:r>
            <a:r>
              <a:rPr kumimoji="1" lang="ja-JP" altLang="en-US" sz="140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熱中症リスクの高い業種</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です。</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・熱中症対策として、</a:t>
            </a:r>
            <a:r>
              <a:rPr kumimoji="1" lang="ja-JP" altLang="en-US" sz="1400" b="1"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アイテムを活用</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することでリスクを下げることができます。</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・具体的なアイテムと活用方法は次のページ以降で！</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12" name="テキスト ボックス 11">
            <a:extLst>
              <a:ext uri="{FF2B5EF4-FFF2-40B4-BE49-F238E27FC236}">
                <a16:creationId xmlns:a16="http://schemas.microsoft.com/office/drawing/2014/main" id="{9F82A704-7007-9DAF-CB7C-2C524B7D3477}"/>
              </a:ext>
            </a:extLst>
          </p:cNvPr>
          <p:cNvSpPr txBox="1"/>
          <p:nvPr/>
        </p:nvSpPr>
        <p:spPr>
          <a:xfrm>
            <a:off x="506466" y="2189408"/>
            <a:ext cx="3919745" cy="1600438"/>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・熱中症になってしまった</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際、</a:t>
            </a:r>
            <a:r>
              <a:rPr kumimoji="1" lang="ja-JP" altLang="en-US" sz="1400" b="1"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早期発見、対処が大切</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です。</a:t>
            </a:r>
            <a:endParaRPr kumimoji="1" lang="en-US" altLang="ja-JP"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5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・できるだけ</a:t>
            </a:r>
            <a:r>
              <a:rPr kumimoji="1" lang="ja-JP" altLang="en-US" sz="1400" b="1"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単独での作業は避けましょう</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。単独で作業する場合も、家族や従業員等が定期的に巡回を行うことにより、</a:t>
            </a:r>
            <a:r>
              <a:rPr kumimoji="0" lang="ja-JP" altLang="en-US" sz="1400" b="1" i="0" u="none" strike="noStrike" kern="0" cap="none" spc="-86" normalizeH="0" baseline="0" noProof="0" dirty="0">
                <a:ln>
                  <a:noFill/>
                </a:ln>
                <a:effectLst/>
                <a:uLnTx/>
                <a:uFillTx/>
                <a:latin typeface="ZEN角ゴシックNEW" panose="020B0600070205080204" charset="-128"/>
                <a:ea typeface="ZEN角ゴシックNEW" panose="020B0600070205080204" charset="-128"/>
              </a:rPr>
              <a:t>定期的に</a:t>
            </a:r>
            <a:r>
              <a:rPr kumimoji="0" lang="ja-JP" altLang="en-US" sz="1400" b="1" i="0" u="none" strike="noStrike" kern="0" cap="none" spc="-5" normalizeH="0" baseline="0" noProof="0" dirty="0">
                <a:ln>
                  <a:noFill/>
                </a:ln>
                <a:effectLst/>
                <a:uLnTx/>
                <a:uFillTx/>
                <a:latin typeface="ZEN角ゴシックNEW" panose="020B0600070205080204" charset="-128"/>
                <a:ea typeface="ZEN角ゴシックNEW" panose="020B0600070205080204" charset="-128"/>
              </a:rPr>
              <a:t>確認できる環境</a:t>
            </a:r>
            <a:r>
              <a:rPr kumimoji="0" lang="ja-JP" altLang="en-US" sz="1400" b="0" i="0" u="none" strike="noStrike" kern="0" cap="none" spc="-5" normalizeH="0" baseline="0" noProof="0" dirty="0">
                <a:ln>
                  <a:noFill/>
                </a:ln>
                <a:effectLst/>
                <a:uLnTx/>
                <a:uFillTx/>
                <a:latin typeface="ZEN角ゴシックNEW" panose="020B0600070205080204" charset="-128"/>
                <a:ea typeface="ZEN角ゴシックNEW" panose="020B0600070205080204" charset="-128"/>
              </a:rPr>
              <a:t>で作業しましょう。</a:t>
            </a:r>
            <a:endParaRPr kumimoji="1" lang="en-US" altLang="ja-JP"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endParaRPr>
          </a:p>
        </p:txBody>
      </p:sp>
      <p:sp>
        <p:nvSpPr>
          <p:cNvPr id="5" name="テキスト ボックス 4">
            <a:extLst>
              <a:ext uri="{FF2B5EF4-FFF2-40B4-BE49-F238E27FC236}">
                <a16:creationId xmlns:a16="http://schemas.microsoft.com/office/drawing/2014/main" id="{83C440A9-3548-F429-965D-9E5F408AE1A1}"/>
              </a:ext>
            </a:extLst>
          </p:cNvPr>
          <p:cNvSpPr txBox="1"/>
          <p:nvPr/>
        </p:nvSpPr>
        <p:spPr>
          <a:xfrm>
            <a:off x="5085837" y="-12611"/>
            <a:ext cx="5796563" cy="465549"/>
          </a:xfrm>
          <a:prstGeom prst="rect">
            <a:avLst/>
          </a:prstGeom>
          <a:noFill/>
        </p:spPr>
        <p:txBody>
          <a:bodyPr wrap="square">
            <a:noAutofit/>
          </a:bodyPr>
          <a:lstStyle/>
          <a:p>
            <a:pPr marL="0" marR="0" lvl="0" indent="0" defTabSz="457200" rtl="0" eaLnBrk="1" fontAlgn="auto" latinLnBrk="0" hangingPunct="1">
              <a:spcBef>
                <a:spcPts val="0"/>
              </a:spcBef>
              <a:spcAft>
                <a:spcPts val="0"/>
              </a:spcAft>
              <a:buClrTx/>
              <a:buSzTx/>
              <a:buFontTx/>
              <a:buNone/>
              <a:tabLst/>
              <a:defRPr/>
            </a:pPr>
            <a:r>
              <a:rPr lang="ja-JP" altLang="en-US" sz="2400" b="1" dirty="0">
                <a:solidFill>
                  <a:prstClr val="black"/>
                </a:solidFill>
                <a:latin typeface="ZEN角ゴシックNEW" panose="020B0600070205080204" charset="-128"/>
                <a:ea typeface="ZEN角ゴシックNEW" panose="020B0600070205080204" charset="-128"/>
                <a:cs typeface="源柔ゴシックLP Bold" panose="020B0602020203020207" pitchFamily="50" charset="-128"/>
              </a:rPr>
              <a:t>単独作業は避ける</a:t>
            </a:r>
            <a:endParaRPr lang="en-US" altLang="ja-JP" sz="2400" b="1" dirty="0">
              <a:solidFill>
                <a:prstClr val="black"/>
              </a:solidFill>
              <a:latin typeface="ZEN角ゴシックNEW" panose="020B0600070205080204" charset="-128"/>
              <a:ea typeface="ZEN角ゴシックNEW" panose="020B0600070205080204" charset="-128"/>
              <a:cs typeface="源柔ゴシックLP Bold" panose="020B0602020203020207" pitchFamily="50" charset="-128"/>
            </a:endParaRPr>
          </a:p>
          <a:p>
            <a:pPr marL="0" marR="0" lvl="0" indent="0" defTabSz="457200" rtl="0" eaLnBrk="1" fontAlgn="auto" latinLnBrk="0" hangingPunct="1">
              <a:spcBef>
                <a:spcPts val="0"/>
              </a:spcBef>
              <a:spcAft>
                <a:spcPts val="0"/>
              </a:spcAft>
              <a:buClrTx/>
              <a:buSzTx/>
              <a:buFontTx/>
              <a:buNone/>
              <a:tabLst/>
              <a:defRPr/>
            </a:pPr>
            <a:r>
              <a:rPr lang="ja-JP" altLang="en-US" sz="2400" b="1" dirty="0">
                <a:solidFill>
                  <a:prstClr val="black"/>
                </a:solidFill>
                <a:latin typeface="ZEN角ゴシックNEW" panose="020B0600070205080204" charset="-128"/>
                <a:ea typeface="ZEN角ゴシックNEW" panose="020B0600070205080204" charset="-128"/>
                <a:cs typeface="源柔ゴシックLP Bold" panose="020B0602020203020207" pitchFamily="50" charset="-128"/>
              </a:rPr>
              <a:t>熱中症対策アイテムの活用</a:t>
            </a:r>
            <a:endParaRPr kumimoji="0" lang="en-US" altLang="ja-JP" sz="24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源柔ゴシックLP Bold" panose="020B0602020203020207" pitchFamily="50" charset="-128"/>
            </a:endParaRPr>
          </a:p>
        </p:txBody>
      </p:sp>
      <p:sp>
        <p:nvSpPr>
          <p:cNvPr id="18" name="Freeform 137">
            <a:extLst>
              <a:ext uri="{FF2B5EF4-FFF2-40B4-BE49-F238E27FC236}">
                <a16:creationId xmlns:a16="http://schemas.microsoft.com/office/drawing/2014/main" id="{0AD3CD7D-99CF-EFDA-3E8D-E204BE7A9F97}"/>
              </a:ext>
            </a:extLst>
          </p:cNvPr>
          <p:cNvSpPr/>
          <p:nvPr/>
        </p:nvSpPr>
        <p:spPr>
          <a:xfrm rot="16200000">
            <a:off x="4586167" y="288281"/>
            <a:ext cx="540780" cy="345285"/>
          </a:xfrm>
          <a:custGeom>
            <a:avLst/>
            <a:gdLst/>
            <a:ahLst/>
            <a:cxnLst/>
            <a:rect l="l" t="t" r="r" b="b"/>
            <a:pathLst>
              <a:path w="719776" h="459573">
                <a:moveTo>
                  <a:pt x="359888" y="459573"/>
                </a:moveTo>
                <a:lnTo>
                  <a:pt x="719776" y="0"/>
                </a:lnTo>
                <a:lnTo>
                  <a:pt x="0" y="0"/>
                </a:lnTo>
                <a:lnTo>
                  <a:pt x="359888" y="459573"/>
                </a:lnTo>
                <a:close/>
              </a:path>
            </a:pathLst>
          </a:custGeom>
          <a:solidFill>
            <a:srgbClr val="FFBD8F"/>
          </a:solidFill>
          <a:ln cap="sq">
            <a:noFill/>
            <a:prstDash val="solid"/>
            <a:miter/>
          </a:ln>
        </p:spPr>
        <p:txBody>
          <a:bodyPr/>
          <a:lstStyle/>
          <a:p>
            <a:endParaRPr lang="ja-JP" altLang="en-US"/>
          </a:p>
        </p:txBody>
      </p:sp>
      <p:pic>
        <p:nvPicPr>
          <p:cNvPr id="2050" name="Picture 2" descr="野菜農家のイラスト（農業）">
            <a:extLst>
              <a:ext uri="{FF2B5EF4-FFF2-40B4-BE49-F238E27FC236}">
                <a16:creationId xmlns:a16="http://schemas.microsoft.com/office/drawing/2014/main" id="{13093CEC-402A-99EF-AF95-49E2C309A9A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03004" y="4127756"/>
            <a:ext cx="2326671" cy="23383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農家の女性のイラスト">
            <a:extLst>
              <a:ext uri="{FF2B5EF4-FFF2-40B4-BE49-F238E27FC236}">
                <a16:creationId xmlns:a16="http://schemas.microsoft.com/office/drawing/2014/main" id="{ABE1472A-DCEA-E957-A96B-D10A7D1F1BF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84592" y="4326772"/>
            <a:ext cx="1234525" cy="197523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
            <a:extLst>
              <a:ext uri="{FF2B5EF4-FFF2-40B4-BE49-F238E27FC236}">
                <a16:creationId xmlns:a16="http://schemas.microsoft.com/office/drawing/2014/main" id="{27BD1C8E-32E5-991B-0E7F-387166C904C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23051">
            <a:off x="7381079" y="4377114"/>
            <a:ext cx="1847524" cy="2167183"/>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ファン付き作業着のイラスト">
            <a:extLst>
              <a:ext uri="{FF2B5EF4-FFF2-40B4-BE49-F238E27FC236}">
                <a16:creationId xmlns:a16="http://schemas.microsoft.com/office/drawing/2014/main" id="{1CFB3927-9CB4-7E71-1F70-CAE1BDCEF47F}"/>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216082" y="4127756"/>
            <a:ext cx="2548052" cy="2355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226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rPr>
              <a:t>熱中症対策アイテムと活用方法①</a:t>
            </a:r>
          </a:p>
        </p:txBody>
      </p:sp>
      <p:sp>
        <p:nvSpPr>
          <p:cNvPr id="6" name="四角形: 角を丸くする 5">
            <a:extLst>
              <a:ext uri="{FF2B5EF4-FFF2-40B4-BE49-F238E27FC236}">
                <a16:creationId xmlns:a16="http://schemas.microsoft.com/office/drawing/2014/main" id="{B9A864B7-2562-6650-1553-652B6086067B}"/>
              </a:ext>
            </a:extLst>
          </p:cNvPr>
          <p:cNvSpPr/>
          <p:nvPr/>
        </p:nvSpPr>
        <p:spPr>
          <a:xfrm>
            <a:off x="285565" y="1137967"/>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8" name="図 7" descr="建物, ウィンドウ, シャツ が含まれている画像&#10;&#10;自動的に生成された説明">
            <a:extLst>
              <a:ext uri="{FF2B5EF4-FFF2-40B4-BE49-F238E27FC236}">
                <a16:creationId xmlns:a16="http://schemas.microsoft.com/office/drawing/2014/main" id="{4088012B-9D16-D546-4DD4-EC006154A94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2309915" y="4802538"/>
            <a:ext cx="2244581" cy="1541239"/>
          </a:xfrm>
          <a:prstGeom prst="rect">
            <a:avLst/>
          </a:prstGeom>
        </p:spPr>
      </p:pic>
      <p:sp>
        <p:nvSpPr>
          <p:cNvPr id="13" name="テキスト ボックス 12">
            <a:extLst>
              <a:ext uri="{FF2B5EF4-FFF2-40B4-BE49-F238E27FC236}">
                <a16:creationId xmlns:a16="http://schemas.microsoft.com/office/drawing/2014/main" id="{E26D070E-2F4A-1B68-06B2-E9F3B1B55A50}"/>
              </a:ext>
            </a:extLst>
          </p:cNvPr>
          <p:cNvSpPr txBox="1"/>
          <p:nvPr/>
        </p:nvSpPr>
        <p:spPr>
          <a:xfrm>
            <a:off x="376223" y="1441276"/>
            <a:ext cx="4483224" cy="868871"/>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ja-JP" altLang="en-US" sz="2000" b="0" i="0" u="none" strike="noStrike" kern="1200" cap="none" spc="0" normalizeH="0" baseline="0" noProof="0" dirty="0">
                <a:ln>
                  <a:noFill/>
                </a:ln>
                <a:solidFill>
                  <a:prstClr val="black"/>
                </a:solidFill>
                <a:effectLst/>
                <a:uLnTx/>
                <a:uFillTx/>
                <a:latin typeface="Zen Maru Gothic Black" pitchFamily="2" charset="-128"/>
                <a:ea typeface="Zen Maru Gothic Black" pitchFamily="2" charset="-128"/>
                <a:cs typeface="源柔ゴシックLP Bold" panose="020B0602020203020207" pitchFamily="50" charset="-128"/>
              </a:rPr>
              <a:t>ファン付き作業服・ネッククーラー</a:t>
            </a:r>
            <a:endParaRPr kumimoji="0" lang="en-US" altLang="ja-JP" sz="2000" b="0" i="0" u="none" strike="noStrike" kern="1200" cap="none" spc="0" normalizeH="0" baseline="0" noProof="0" dirty="0">
              <a:ln>
                <a:noFill/>
              </a:ln>
              <a:solidFill>
                <a:prstClr val="black"/>
              </a:solidFill>
              <a:effectLst/>
              <a:uLnTx/>
              <a:uFillTx/>
              <a:latin typeface="Zen Maru Gothic Black" pitchFamily="2" charset="-128"/>
              <a:ea typeface="Zen Maru Gothic Black" pitchFamily="2" charset="-128"/>
              <a:cs typeface="源柔ゴシックLP Bold" panose="020B0602020203020207" pitchFamily="50" charset="-128"/>
            </a:endParaRPr>
          </a:p>
        </p:txBody>
      </p:sp>
      <p:sp>
        <p:nvSpPr>
          <p:cNvPr id="15" name="テキスト ボックス 14">
            <a:extLst>
              <a:ext uri="{FF2B5EF4-FFF2-40B4-BE49-F238E27FC236}">
                <a16:creationId xmlns:a16="http://schemas.microsoft.com/office/drawing/2014/main" id="{69DE212A-139B-EBAB-058B-7F8E849E8444}"/>
              </a:ext>
            </a:extLst>
          </p:cNvPr>
          <p:cNvSpPr txBox="1"/>
          <p:nvPr/>
        </p:nvSpPr>
        <p:spPr>
          <a:xfrm>
            <a:off x="499855" y="2064246"/>
            <a:ext cx="4054641" cy="2246769"/>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rPr>
              <a:t>・涼しさを感じながら作業を行うことができます。例えば、</a:t>
            </a:r>
            <a:r>
              <a:rPr kumimoji="1" lang="ja-JP" altLang="en-US" sz="14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rPr>
              <a:t>ファン付き作業服</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rPr>
              <a:t>や</a:t>
            </a:r>
            <a:r>
              <a:rPr kumimoji="1" lang="ja-JP" altLang="en-US" sz="14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rPr>
              <a:t>ネッククーラー</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rPr>
              <a:t>等があり、どちらも</a:t>
            </a:r>
            <a:r>
              <a:rPr kumimoji="1" lang="ja-JP" altLang="en-US" sz="14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rPr>
              <a:t>ホームセンター等で購入できます</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rPr>
              <a:t>。</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rPr>
              <a:t>・また、ファン付き作業服については、</a:t>
            </a:r>
            <a:r>
              <a:rPr kumimoji="1" lang="ja-JP" altLang="en-US" sz="1400" b="1" i="0" u="sng"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rPr>
              <a:t>濡らしたインナーを内側に着用すること</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rPr>
              <a:t>で、より効果的に身体を冷やすことが期待できます。</a:t>
            </a:r>
            <a:r>
              <a:rPr kumimoji="1" lang="ja-JP" altLang="en-US" sz="14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rPr>
              <a:t>暑い時間帯の作業</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rPr>
              <a:t>が避けられないタイミングで活用しましょう！</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n-cs"/>
            </a:endParaRPr>
          </a:p>
        </p:txBody>
      </p:sp>
      <p:pic>
        <p:nvPicPr>
          <p:cNvPr id="18" name="グラフィックス 17">
            <a:extLst>
              <a:ext uri="{FF2B5EF4-FFF2-40B4-BE49-F238E27FC236}">
                <a16:creationId xmlns:a16="http://schemas.microsoft.com/office/drawing/2014/main" id="{1631CAFF-D4DC-4F04-869B-B616454715D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3426" y="4468785"/>
            <a:ext cx="2726565" cy="2068047"/>
          </a:xfrm>
          <a:prstGeom prst="rect">
            <a:avLst/>
          </a:prstGeom>
        </p:spPr>
      </p:pic>
      <p:sp>
        <p:nvSpPr>
          <p:cNvPr id="5" name="TextBox 135">
            <a:extLst>
              <a:ext uri="{FF2B5EF4-FFF2-40B4-BE49-F238E27FC236}">
                <a16:creationId xmlns:a16="http://schemas.microsoft.com/office/drawing/2014/main" id="{3E97A2DA-20B6-D53C-05D5-44A006359738}"/>
              </a:ext>
            </a:extLst>
          </p:cNvPr>
          <p:cNvSpPr txBox="1"/>
          <p:nvPr/>
        </p:nvSpPr>
        <p:spPr>
          <a:xfrm>
            <a:off x="5075403" y="1676400"/>
            <a:ext cx="4360250" cy="1473082"/>
          </a:xfrm>
          <a:prstGeom prst="rect">
            <a:avLst/>
          </a:prstGeom>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rPr>
              <a:t>刈り払い機を用いた草刈り作業では、ファン付き作業服未着用の場合に比べ、</a:t>
            </a:r>
            <a:r>
              <a:rPr kumimoji="0" lang="ja-JP" altLang="en-US" sz="1600" b="1" i="0" u="none" strike="noStrike" kern="1200" cap="none" spc="0" normalizeH="0" baseline="0" noProof="0" dirty="0">
                <a:ln>
                  <a:noFill/>
                </a:ln>
                <a:solidFill>
                  <a:srgbClr val="FF0000"/>
                </a:solidFill>
                <a:effectLst/>
                <a:uLnTx/>
                <a:uFillTx/>
                <a:latin typeface="ZEN角ゴシックNEW"/>
                <a:ea typeface="ZEN角ゴシックNEW"/>
                <a:cs typeface="ZEN角ゴシックNEW"/>
                <a:sym typeface="ZEN角ゴシックNEW"/>
              </a:rPr>
              <a:t>深部体温</a:t>
            </a:r>
            <a:r>
              <a:rPr kumimoji="0" lang="en-US" altLang="ja-JP" sz="1600" b="1" i="0" u="none" strike="noStrike" kern="1200" cap="none" spc="0" normalizeH="0" baseline="30000" noProof="0" dirty="0">
                <a:ln>
                  <a:noFill/>
                </a:ln>
                <a:solidFill>
                  <a:srgbClr val="FF0000"/>
                </a:solidFill>
                <a:effectLst/>
                <a:uLnTx/>
                <a:uFillTx/>
                <a:latin typeface="ZEN角ゴシックNEW"/>
                <a:ea typeface="ZEN角ゴシックNEW"/>
                <a:cs typeface="ZEN角ゴシックNEW"/>
                <a:sym typeface="ZEN角ゴシックNEW"/>
              </a:rPr>
              <a:t>※</a:t>
            </a:r>
            <a:r>
              <a:rPr kumimoji="0" lang="ja-JP" altLang="en-US" sz="1600" b="1" i="0" u="none" strike="noStrike" kern="1200" cap="none" spc="0" normalizeH="0" baseline="30000" noProof="0" dirty="0">
                <a:ln>
                  <a:noFill/>
                </a:ln>
                <a:solidFill>
                  <a:srgbClr val="FF0000"/>
                </a:solidFill>
                <a:effectLst/>
                <a:uLnTx/>
                <a:uFillTx/>
                <a:latin typeface="ZEN角ゴシックNEW"/>
                <a:ea typeface="ZEN角ゴシックNEW"/>
                <a:cs typeface="ZEN角ゴシックNEW"/>
                <a:sym typeface="ZEN角ゴシックNEW"/>
              </a:rPr>
              <a:t>１</a:t>
            </a:r>
            <a:r>
              <a:rPr kumimoji="0" lang="ja-JP" altLang="en-US" sz="1600" b="1" i="0" u="none" strike="noStrike" kern="1200" cap="none" spc="0" normalizeH="0" baseline="0" noProof="0" dirty="0">
                <a:ln>
                  <a:noFill/>
                </a:ln>
                <a:solidFill>
                  <a:srgbClr val="FF0000"/>
                </a:solidFill>
                <a:effectLst/>
                <a:uLnTx/>
                <a:uFillTx/>
                <a:latin typeface="ZEN角ゴシックNEW"/>
                <a:ea typeface="ZEN角ゴシックNEW"/>
                <a:cs typeface="ZEN角ゴシックNEW"/>
                <a:sym typeface="ZEN角ゴシックNEW"/>
              </a:rPr>
              <a:t>の上昇を抑制する効果がある</a:t>
            </a:r>
            <a:r>
              <a:rPr kumimoji="0" lang="ja-JP" altLang="en-US" sz="1600" b="1"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rPr>
              <a:t>という実証結果があります。</a:t>
            </a:r>
            <a:r>
              <a:rPr kumimoji="0" lang="en-US" altLang="ja-JP" sz="1600" b="1" i="0" u="none" strike="noStrike" kern="1200" cap="none" spc="0" normalizeH="0" baseline="30000" noProof="0" dirty="0">
                <a:ln>
                  <a:noFill/>
                </a:ln>
                <a:solidFill>
                  <a:srgbClr val="FF0000"/>
                </a:solidFill>
                <a:effectLst/>
                <a:uLnTx/>
                <a:uFillTx/>
                <a:latin typeface="ZEN角ゴシックNEW"/>
                <a:ea typeface="ZEN角ゴシックNEW"/>
                <a:cs typeface="ZEN角ゴシックNEW"/>
                <a:sym typeface="ZEN角ゴシックNEW"/>
              </a:rPr>
              <a:t> ※</a:t>
            </a:r>
            <a:r>
              <a:rPr kumimoji="0" lang="ja-JP" altLang="en-US" sz="1600" b="1" i="0" u="none" strike="noStrike" kern="1200" cap="none" spc="0" normalizeH="0" baseline="30000" noProof="0" dirty="0">
                <a:ln>
                  <a:noFill/>
                </a:ln>
                <a:solidFill>
                  <a:srgbClr val="FF0000"/>
                </a:solidFill>
                <a:effectLst/>
                <a:uLnTx/>
                <a:uFillTx/>
                <a:latin typeface="ZEN角ゴシックNEW"/>
                <a:ea typeface="ZEN角ゴシックNEW"/>
                <a:cs typeface="ZEN角ゴシックNEW"/>
                <a:sym typeface="ZEN角ゴシックNEW"/>
              </a:rPr>
              <a:t>２</a:t>
            </a:r>
            <a:endParaRPr kumimoji="0" lang="en-US" altLang="ja-JP" sz="1600" b="1"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endParaRPr>
          </a:p>
        </p:txBody>
      </p:sp>
      <p:grpSp>
        <p:nvGrpSpPr>
          <p:cNvPr id="9" name="Group 148">
            <a:extLst>
              <a:ext uri="{FF2B5EF4-FFF2-40B4-BE49-F238E27FC236}">
                <a16:creationId xmlns:a16="http://schemas.microsoft.com/office/drawing/2014/main" id="{FA833A2F-E319-4191-47F0-8F4DF6493856}"/>
              </a:ext>
            </a:extLst>
          </p:cNvPr>
          <p:cNvGrpSpPr/>
          <p:nvPr/>
        </p:nvGrpSpPr>
        <p:grpSpPr>
          <a:xfrm>
            <a:off x="5223349" y="1217490"/>
            <a:ext cx="4125603" cy="581835"/>
            <a:chOff x="0" y="0"/>
            <a:chExt cx="552490" cy="105734"/>
          </a:xfrm>
        </p:grpSpPr>
        <p:sp>
          <p:nvSpPr>
            <p:cNvPr id="11" name="Freeform 149">
              <a:extLst>
                <a:ext uri="{FF2B5EF4-FFF2-40B4-BE49-F238E27FC236}">
                  <a16:creationId xmlns:a16="http://schemas.microsoft.com/office/drawing/2014/main" id="{8E493819-8B86-870D-610A-BD7F99D02EAC}"/>
                </a:ext>
              </a:extLst>
            </p:cNvPr>
            <p:cNvSpPr/>
            <p:nvPr/>
          </p:nvSpPr>
          <p:spPr>
            <a:xfrm>
              <a:off x="0" y="0"/>
              <a:ext cx="552490" cy="105734"/>
            </a:xfrm>
            <a:custGeom>
              <a:avLst/>
              <a:gdLst/>
              <a:ahLst/>
              <a:cxnLst/>
              <a:rect l="l" t="t" r="r" b="b"/>
              <a:pathLst>
                <a:path w="552490" h="105734">
                  <a:moveTo>
                    <a:pt x="52867" y="0"/>
                  </a:moveTo>
                  <a:lnTo>
                    <a:pt x="499623" y="0"/>
                  </a:lnTo>
                  <a:cubicBezTo>
                    <a:pt x="528821" y="0"/>
                    <a:pt x="552490" y="23669"/>
                    <a:pt x="552490" y="52867"/>
                  </a:cubicBezTo>
                  <a:lnTo>
                    <a:pt x="552490" y="52867"/>
                  </a:lnTo>
                  <a:cubicBezTo>
                    <a:pt x="552490" y="82065"/>
                    <a:pt x="528821" y="105734"/>
                    <a:pt x="499623" y="105734"/>
                  </a:cubicBezTo>
                  <a:lnTo>
                    <a:pt x="52867" y="105734"/>
                  </a:lnTo>
                  <a:cubicBezTo>
                    <a:pt x="23669" y="105734"/>
                    <a:pt x="0" y="82065"/>
                    <a:pt x="0" y="52867"/>
                  </a:cubicBezTo>
                  <a:lnTo>
                    <a:pt x="0" y="52867"/>
                  </a:lnTo>
                  <a:cubicBezTo>
                    <a:pt x="0" y="23669"/>
                    <a:pt x="23669" y="0"/>
                    <a:pt x="52867" y="0"/>
                  </a:cubicBezTo>
                  <a:close/>
                </a:path>
              </a:pathLst>
            </a:custGeom>
            <a:solidFill>
              <a:srgbClr val="ED7D31"/>
            </a:solidFill>
            <a:ln w="19050" cap="rnd">
              <a:solidFill>
                <a:srgbClr val="FFFFFF"/>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2" name="TextBox 150">
              <a:extLst>
                <a:ext uri="{FF2B5EF4-FFF2-40B4-BE49-F238E27FC236}">
                  <a16:creationId xmlns:a16="http://schemas.microsoft.com/office/drawing/2014/main" id="{AD82D603-629F-4C10-C6DE-09BFE621673B}"/>
                </a:ext>
              </a:extLst>
            </p:cNvPr>
            <p:cNvSpPr txBox="1"/>
            <p:nvPr/>
          </p:nvSpPr>
          <p:spPr>
            <a:xfrm>
              <a:off x="0" y="9525"/>
              <a:ext cx="552490" cy="96209"/>
            </a:xfrm>
            <a:prstGeom prst="rect">
              <a:avLst/>
            </a:prstGeom>
          </p:spPr>
          <p:txBody>
            <a:bodyPr lIns="50800" tIns="50800" rIns="50800" bIns="50800" rtlCol="0" anchor="ctr"/>
            <a:lstStyle/>
            <a:p>
              <a:pPr marL="302261" marR="0" lvl="1" indent="-151130" algn="r" defTabSz="914400" rtl="0" eaLnBrk="1" fontAlgn="auto" latinLnBrk="0" hangingPunct="1">
                <a:lnSpc>
                  <a:spcPts val="1680"/>
                </a:lnSpc>
                <a:spcBef>
                  <a:spcPts val="0"/>
                </a:spcBef>
                <a:spcAft>
                  <a:spcPts val="0"/>
                </a:spcAft>
                <a:buClrTx/>
                <a:buSzTx/>
                <a:buFont typeface="Arial"/>
                <a:buChar char="•"/>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0" name="TextBox 185">
            <a:extLst>
              <a:ext uri="{FF2B5EF4-FFF2-40B4-BE49-F238E27FC236}">
                <a16:creationId xmlns:a16="http://schemas.microsoft.com/office/drawing/2014/main" id="{4A1D8375-8323-501A-9882-1B2380179EDE}"/>
              </a:ext>
            </a:extLst>
          </p:cNvPr>
          <p:cNvSpPr txBox="1"/>
          <p:nvPr/>
        </p:nvSpPr>
        <p:spPr>
          <a:xfrm>
            <a:off x="5593990" y="1384397"/>
            <a:ext cx="3384319" cy="292003"/>
          </a:xfrm>
          <a:prstGeom prst="rect">
            <a:avLst/>
          </a:prstGeom>
        </p:spPr>
        <p:txBody>
          <a:bodyPr wrap="square" lIns="0" tIns="0" rIns="0" bIns="0" rtlCol="0" anchor="t">
            <a:spAutoFit/>
          </a:bodyPr>
          <a:lstStyle/>
          <a:p>
            <a:pPr marL="0" marR="0" lvl="0" indent="0" algn="ctr" defTabSz="914400" rtl="0" eaLnBrk="1" fontAlgn="auto" latinLnBrk="0" hangingPunct="1">
              <a:lnSpc>
                <a:spcPts val="2399"/>
              </a:lnSpc>
              <a:spcBef>
                <a:spcPct val="0"/>
              </a:spcBef>
              <a:spcAft>
                <a:spcPts val="0"/>
              </a:spcAft>
              <a:buClrTx/>
              <a:buSzTx/>
              <a:buFontTx/>
              <a:buNone/>
              <a:tabLst/>
              <a:defRPr/>
            </a:pPr>
            <a:r>
              <a:rPr kumimoji="0" lang="en-US" sz="1800" b="1" i="0" u="none" strike="noStrike" kern="1200" cap="none" spc="0" normalizeH="0" baseline="0" noProof="0" dirty="0" err="1">
                <a:ln>
                  <a:noFill/>
                </a:ln>
                <a:solidFill>
                  <a:srgbClr val="FFFFFF"/>
                </a:solidFill>
                <a:effectLst/>
                <a:uLnTx/>
                <a:uFillTx/>
                <a:latin typeface="ZEN角ゴシックNEW Bold"/>
                <a:ea typeface="ZEN角ゴシックNEW Bold"/>
                <a:cs typeface="ZEN角ゴシックNEW Bold"/>
                <a:sym typeface="ZEN角ゴシックNEW Bold"/>
              </a:rPr>
              <a:t>ファン付き作業</a:t>
            </a:r>
            <a:r>
              <a:rPr kumimoji="0" lang="ja-JP" altLang="en-US" sz="1800" b="1" i="0" u="none" strike="noStrike" kern="1200" cap="none" spc="0" normalizeH="0" baseline="0" noProof="0" dirty="0">
                <a:ln>
                  <a:noFill/>
                </a:ln>
                <a:solidFill>
                  <a:srgbClr val="FFFFFF"/>
                </a:solidFill>
                <a:effectLst/>
                <a:uLnTx/>
                <a:uFillTx/>
                <a:latin typeface="ZEN角ゴシックNEW Bold"/>
                <a:ea typeface="ZEN角ゴシックNEW Bold"/>
                <a:cs typeface="ZEN角ゴシックNEW Bold"/>
                <a:sym typeface="ZEN角ゴシックNEW Bold"/>
              </a:rPr>
              <a:t>服</a:t>
            </a:r>
            <a:endParaRPr kumimoji="0" lang="en-US" sz="1800" b="1" i="0" u="none" strike="noStrike" kern="1200" cap="none" spc="0" normalizeH="0" baseline="0" noProof="0" dirty="0">
              <a:ln>
                <a:noFill/>
              </a:ln>
              <a:solidFill>
                <a:srgbClr val="FFFFFF"/>
              </a:solidFill>
              <a:effectLst/>
              <a:uLnTx/>
              <a:uFillTx/>
              <a:latin typeface="ZEN角ゴシックNEW Bold"/>
              <a:ea typeface="ZEN角ゴシックNEW Bold"/>
              <a:cs typeface="ZEN角ゴシックNEW Bold"/>
              <a:sym typeface="ZEN角ゴシックNEW Bold"/>
            </a:endParaRPr>
          </a:p>
        </p:txBody>
      </p:sp>
      <p:sp>
        <p:nvSpPr>
          <p:cNvPr id="26" name="吹き出し: 四角形 25">
            <a:extLst>
              <a:ext uri="{FF2B5EF4-FFF2-40B4-BE49-F238E27FC236}">
                <a16:creationId xmlns:a16="http://schemas.microsoft.com/office/drawing/2014/main" id="{C46BD8CE-31E9-9C51-FE56-4EF1AA7B2E06}"/>
              </a:ext>
            </a:extLst>
          </p:cNvPr>
          <p:cNvSpPr/>
          <p:nvPr/>
        </p:nvSpPr>
        <p:spPr>
          <a:xfrm>
            <a:off x="4826317" y="1134502"/>
            <a:ext cx="4794118" cy="5494897"/>
          </a:xfrm>
          <a:prstGeom prst="wedgeRectCallout">
            <a:avLst>
              <a:gd name="adj1" fmla="val -54912"/>
              <a:gd name="adj2" fmla="val 35722"/>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 name="テキスト ボックス 13">
            <a:extLst>
              <a:ext uri="{FF2B5EF4-FFF2-40B4-BE49-F238E27FC236}">
                <a16:creationId xmlns:a16="http://schemas.microsoft.com/office/drawing/2014/main" id="{1EBB8C00-6E2F-A129-0089-B3BFBF4573EE}"/>
              </a:ext>
            </a:extLst>
          </p:cNvPr>
          <p:cNvSpPr txBox="1"/>
          <p:nvPr/>
        </p:nvSpPr>
        <p:spPr>
          <a:xfrm>
            <a:off x="4982587" y="6024328"/>
            <a:ext cx="4644073" cy="507831"/>
          </a:xfrm>
          <a:prstGeom prst="rect">
            <a:avLst/>
          </a:prstGeom>
          <a:noFill/>
        </p:spPr>
        <p:txBody>
          <a:bodyPr wrap="square">
            <a:spAutoFit/>
          </a:bodyPr>
          <a:lstStyle/>
          <a:p>
            <a:pPr marL="179388" marR="0" lvl="0" indent="-179388"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rPr>
              <a:t>※</a:t>
            </a:r>
            <a:r>
              <a:rPr kumimoji="0" lang="ja-JP" altLang="en-US" sz="900" b="0"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rPr>
              <a:t>２　深部体温計測機器（カナリア）のリスクレベル（１～４）を深部体温指数（指数が高い方が深部体温が高い）として示しています。作業内容・作業環境によって効果は異なる可能性があります。</a:t>
            </a:r>
            <a:endParaRPr kumimoji="0" lang="ja-JP" altLang="en-US" sz="9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grpSp>
        <p:nvGrpSpPr>
          <p:cNvPr id="29" name="グループ化 28">
            <a:extLst>
              <a:ext uri="{FF2B5EF4-FFF2-40B4-BE49-F238E27FC236}">
                <a16:creationId xmlns:a16="http://schemas.microsoft.com/office/drawing/2014/main" id="{C622637D-D8D3-6A65-159A-E313B3FBF29F}"/>
              </a:ext>
            </a:extLst>
          </p:cNvPr>
          <p:cNvGrpSpPr/>
          <p:nvPr/>
        </p:nvGrpSpPr>
        <p:grpSpPr>
          <a:xfrm>
            <a:off x="5241811" y="3406925"/>
            <a:ext cx="4088675" cy="2273296"/>
            <a:chOff x="5041483" y="3495945"/>
            <a:chExt cx="4228792" cy="2469371"/>
          </a:xfrm>
        </p:grpSpPr>
        <p:grpSp>
          <p:nvGrpSpPr>
            <p:cNvPr id="35" name="グループ化 34">
              <a:extLst>
                <a:ext uri="{FF2B5EF4-FFF2-40B4-BE49-F238E27FC236}">
                  <a16:creationId xmlns:a16="http://schemas.microsoft.com/office/drawing/2014/main" id="{AEE442E8-74FE-19B3-6D46-11E0173938FB}"/>
                </a:ext>
              </a:extLst>
            </p:cNvPr>
            <p:cNvGrpSpPr/>
            <p:nvPr/>
          </p:nvGrpSpPr>
          <p:grpSpPr>
            <a:xfrm>
              <a:off x="5123981" y="3498800"/>
              <a:ext cx="3294647" cy="2466515"/>
              <a:chOff x="5193599" y="4363707"/>
              <a:chExt cx="3329085" cy="2221898"/>
            </a:xfrm>
          </p:grpSpPr>
          <p:pic>
            <p:nvPicPr>
              <p:cNvPr id="21" name="図 20">
                <a:extLst>
                  <a:ext uri="{FF2B5EF4-FFF2-40B4-BE49-F238E27FC236}">
                    <a16:creationId xmlns:a16="http://schemas.microsoft.com/office/drawing/2014/main" id="{B0BB2DD2-952D-97D2-1737-5E79B4519676}"/>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5193599" y="4363707"/>
                <a:ext cx="3292952" cy="2221898"/>
              </a:xfrm>
              <a:prstGeom prst="rect">
                <a:avLst/>
              </a:prstGeom>
            </p:spPr>
          </p:pic>
          <p:sp>
            <p:nvSpPr>
              <p:cNvPr id="33" name="TextBox 180">
                <a:extLst>
                  <a:ext uri="{FF2B5EF4-FFF2-40B4-BE49-F238E27FC236}">
                    <a16:creationId xmlns:a16="http://schemas.microsoft.com/office/drawing/2014/main" id="{5DFC703C-6712-D52B-D57C-22780BF3BB10}"/>
                  </a:ext>
                </a:extLst>
              </p:cNvPr>
              <p:cNvSpPr txBox="1"/>
              <p:nvPr/>
            </p:nvSpPr>
            <p:spPr>
              <a:xfrm>
                <a:off x="5517312" y="4542115"/>
                <a:ext cx="1706064" cy="359345"/>
              </a:xfrm>
              <a:prstGeom prst="rect">
                <a:avLst/>
              </a:prstGeom>
            </p:spPr>
            <p:txBody>
              <a:bodyPr lIns="0" tIns="0" rIns="0" bIns="0" rtlCol="0" anchor="t"/>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000000"/>
                    </a:solidFill>
                    <a:effectLst/>
                    <a:uLnTx/>
                    <a:uFillTx/>
                    <a:latin typeface="ZEN角ゴシックNEW" panose="020B0600070205080204" charset="-128"/>
                    <a:ea typeface="ZEN角ゴシックNEW" panose="020B0600070205080204" charset="-128"/>
                    <a:cs typeface="ZEN角ゴシックNEW"/>
                    <a:sym typeface="ZEN角ゴシックNEW"/>
                  </a:rPr>
                  <a:t>普通服着用時</a:t>
                </a:r>
                <a:endParaRPr kumimoji="0" lang="en-US" sz="1200" b="0" i="0" u="none" strike="noStrike" kern="1200" cap="none" spc="0" normalizeH="0" baseline="0" noProof="0" dirty="0">
                  <a:ln>
                    <a:noFill/>
                  </a:ln>
                  <a:solidFill>
                    <a:srgbClr val="000000"/>
                  </a:solidFill>
                  <a:effectLst/>
                  <a:uLnTx/>
                  <a:uFillTx/>
                  <a:latin typeface="ZEN角ゴシックNEW" panose="020B0600070205080204" charset="-128"/>
                  <a:ea typeface="ZEN角ゴシックNEW" panose="020B0600070205080204" charset="-128"/>
                  <a:cs typeface="ZEN角ゴシックNEW"/>
                  <a:sym typeface="ZEN角ゴシックNEW"/>
                </a:endParaRPr>
              </a:p>
            </p:txBody>
          </p:sp>
          <p:sp>
            <p:nvSpPr>
              <p:cNvPr id="34" name="TextBox 180">
                <a:extLst>
                  <a:ext uri="{FF2B5EF4-FFF2-40B4-BE49-F238E27FC236}">
                    <a16:creationId xmlns:a16="http://schemas.microsoft.com/office/drawing/2014/main" id="{1C9E7472-F157-B3CD-254F-900E8DD39C39}"/>
                  </a:ext>
                </a:extLst>
              </p:cNvPr>
              <p:cNvSpPr txBox="1"/>
              <p:nvPr/>
            </p:nvSpPr>
            <p:spPr>
              <a:xfrm>
                <a:off x="6816620" y="4532042"/>
                <a:ext cx="1706064" cy="359345"/>
              </a:xfrm>
              <a:prstGeom prst="rect">
                <a:avLst/>
              </a:prstGeom>
            </p:spPr>
            <p:txBody>
              <a:bodyPr lIns="0" tIns="0" rIns="0" bIns="0" rtlCol="0" anchor="t"/>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000000"/>
                    </a:solidFill>
                    <a:effectLst/>
                    <a:uLnTx/>
                    <a:uFillTx/>
                    <a:latin typeface="ZEN角ゴシックNEW" panose="020B0600070205080204" charset="-128"/>
                    <a:ea typeface="ZEN角ゴシックNEW" panose="020B0600070205080204" charset="-128"/>
                    <a:cs typeface="ZEN角ゴシックNEW"/>
                    <a:sym typeface="ZEN角ゴシックNEW"/>
                  </a:rPr>
                  <a:t>ファン付き作業服</a:t>
                </a:r>
                <a:endParaRPr kumimoji="0" lang="en-US" altLang="ja-JP" sz="1200" b="0" i="0" u="none" strike="noStrike" kern="1200" cap="none" spc="0" normalizeH="0" baseline="0" noProof="0">
                  <a:ln>
                    <a:noFill/>
                  </a:ln>
                  <a:solidFill>
                    <a:srgbClr val="000000"/>
                  </a:solidFill>
                  <a:effectLst/>
                  <a:uLnTx/>
                  <a:uFillTx/>
                  <a:latin typeface="ZEN角ゴシックNEW" panose="020B0600070205080204" charset="-128"/>
                  <a:ea typeface="ZEN角ゴシックNEW" panose="020B0600070205080204" charset="-128"/>
                  <a:cs typeface="ZEN角ゴシックNEW"/>
                  <a:sym typeface="ZEN角ゴシックNEW"/>
                </a:endParaRPr>
              </a:p>
              <a:p>
                <a:pPr marL="0" marR="0" lvl="0" indent="0" algn="ctr" defTabSz="914400" rtl="0" eaLnBrk="1" fontAlgn="auto" latinLnBrk="0" hangingPunct="1">
                  <a:lnSpc>
                    <a:spcPts val="1440"/>
                  </a:lnSpc>
                  <a:spcBef>
                    <a:spcPts val="0"/>
                  </a:spcBef>
                  <a:spcAft>
                    <a:spcPts val="0"/>
                  </a:spcAft>
                  <a:buClrTx/>
                  <a:buSzTx/>
                  <a:buFontTx/>
                  <a:buNone/>
                  <a:tabLst/>
                  <a:defRPr/>
                </a:pPr>
                <a:r>
                  <a:rPr kumimoji="0" lang="ja-JP" altLang="en-US" sz="1200" b="0" i="0" u="none" strike="noStrike" kern="1200" cap="none" spc="0" normalizeH="0" baseline="0" noProof="0">
                    <a:ln>
                      <a:noFill/>
                    </a:ln>
                    <a:solidFill>
                      <a:srgbClr val="000000"/>
                    </a:solidFill>
                    <a:effectLst/>
                    <a:uLnTx/>
                    <a:uFillTx/>
                    <a:latin typeface="ZEN角ゴシックNEW" panose="020B0600070205080204" charset="-128"/>
                    <a:ea typeface="ZEN角ゴシックNEW" panose="020B0600070205080204" charset="-128"/>
                    <a:cs typeface="ZEN角ゴシックNEW"/>
                    <a:sym typeface="ZEN角ゴシックNEW"/>
                  </a:rPr>
                  <a:t>着用</a:t>
                </a:r>
                <a:r>
                  <a:rPr kumimoji="0" lang="ja-JP" altLang="en-US" sz="1200" b="0" i="0" u="none" strike="noStrike" kern="1200" cap="none" spc="0" normalizeH="0" baseline="0" noProof="0" dirty="0">
                    <a:ln>
                      <a:noFill/>
                    </a:ln>
                    <a:solidFill>
                      <a:srgbClr val="000000"/>
                    </a:solidFill>
                    <a:effectLst/>
                    <a:uLnTx/>
                    <a:uFillTx/>
                    <a:latin typeface="ZEN角ゴシックNEW" panose="020B0600070205080204" charset="-128"/>
                    <a:ea typeface="ZEN角ゴシックNEW" panose="020B0600070205080204" charset="-128"/>
                    <a:cs typeface="ZEN角ゴシックNEW"/>
                    <a:sym typeface="ZEN角ゴシックNEW"/>
                  </a:rPr>
                  <a:t>時</a:t>
                </a:r>
                <a:endParaRPr kumimoji="0" lang="en-US" sz="1200" b="0" i="0" u="none" strike="noStrike" kern="1200" cap="none" spc="0" normalizeH="0" baseline="0" noProof="0" dirty="0">
                  <a:ln>
                    <a:noFill/>
                  </a:ln>
                  <a:solidFill>
                    <a:srgbClr val="000000"/>
                  </a:solidFill>
                  <a:effectLst/>
                  <a:uLnTx/>
                  <a:uFillTx/>
                  <a:latin typeface="ZEN角ゴシックNEW" panose="020B0600070205080204" charset="-128"/>
                  <a:ea typeface="ZEN角ゴシックNEW" panose="020B0600070205080204" charset="-128"/>
                  <a:cs typeface="ZEN角ゴシックNEW"/>
                  <a:sym typeface="ZEN角ゴシックNEW"/>
                </a:endParaRPr>
              </a:p>
            </p:txBody>
          </p:sp>
        </p:grpSp>
        <p:pic>
          <p:nvPicPr>
            <p:cNvPr id="16" name="図 15">
              <a:extLst>
                <a:ext uri="{FF2B5EF4-FFF2-40B4-BE49-F238E27FC236}">
                  <a16:creationId xmlns:a16="http://schemas.microsoft.com/office/drawing/2014/main" id="{E42C1B12-8A90-82B3-FE00-F46C178B1325}"/>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672945" y="3498801"/>
              <a:ext cx="1489636" cy="2466515"/>
            </a:xfrm>
            <a:prstGeom prst="rect">
              <a:avLst/>
            </a:prstGeom>
          </p:spPr>
        </p:pic>
        <p:pic>
          <p:nvPicPr>
            <p:cNvPr id="23" name="図 22">
              <a:extLst>
                <a:ext uri="{FF2B5EF4-FFF2-40B4-BE49-F238E27FC236}">
                  <a16:creationId xmlns:a16="http://schemas.microsoft.com/office/drawing/2014/main" id="{45F3D6BC-AC93-341C-7360-551CDC46D690}"/>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105181" y="3498799"/>
              <a:ext cx="175608" cy="2466515"/>
            </a:xfrm>
            <a:prstGeom prst="rect">
              <a:avLst/>
            </a:prstGeom>
          </p:spPr>
        </p:pic>
        <p:pic>
          <p:nvPicPr>
            <p:cNvPr id="24" name="図 23">
              <a:extLst>
                <a:ext uri="{FF2B5EF4-FFF2-40B4-BE49-F238E27FC236}">
                  <a16:creationId xmlns:a16="http://schemas.microsoft.com/office/drawing/2014/main" id="{7C81E975-B1F8-B59C-7DED-F1D3AD8D621D}"/>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225078" y="3498798"/>
              <a:ext cx="175608" cy="2466515"/>
            </a:xfrm>
            <a:prstGeom prst="rect">
              <a:avLst/>
            </a:prstGeom>
          </p:spPr>
        </p:pic>
        <p:pic>
          <p:nvPicPr>
            <p:cNvPr id="25" name="図 24">
              <a:extLst>
                <a:ext uri="{FF2B5EF4-FFF2-40B4-BE49-F238E27FC236}">
                  <a16:creationId xmlns:a16="http://schemas.microsoft.com/office/drawing/2014/main" id="{700ED53F-28E0-4112-E6E8-08C17C18A533}"/>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374298" y="3498798"/>
              <a:ext cx="175608" cy="2466515"/>
            </a:xfrm>
            <a:prstGeom prst="rect">
              <a:avLst/>
            </a:prstGeom>
          </p:spPr>
        </p:pic>
        <p:pic>
          <p:nvPicPr>
            <p:cNvPr id="42" name="図 41">
              <a:extLst>
                <a:ext uri="{FF2B5EF4-FFF2-40B4-BE49-F238E27FC236}">
                  <a16:creationId xmlns:a16="http://schemas.microsoft.com/office/drawing/2014/main" id="{F1166794-8474-88CD-4052-ABDA344E739A}"/>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539241" y="3495945"/>
              <a:ext cx="175608" cy="2466515"/>
            </a:xfrm>
            <a:prstGeom prst="rect">
              <a:avLst/>
            </a:prstGeom>
          </p:spPr>
        </p:pic>
        <p:pic>
          <p:nvPicPr>
            <p:cNvPr id="45" name="図 44">
              <a:extLst>
                <a:ext uri="{FF2B5EF4-FFF2-40B4-BE49-F238E27FC236}">
                  <a16:creationId xmlns:a16="http://schemas.microsoft.com/office/drawing/2014/main" id="{B6272F44-758D-F99F-797E-37DD5E85EB7A}"/>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5041483" y="3495945"/>
              <a:ext cx="568506" cy="2466515"/>
            </a:xfrm>
            <a:prstGeom prst="rect">
              <a:avLst/>
            </a:prstGeom>
          </p:spPr>
        </p:pic>
        <p:pic>
          <p:nvPicPr>
            <p:cNvPr id="41" name="図 40">
              <a:extLst>
                <a:ext uri="{FF2B5EF4-FFF2-40B4-BE49-F238E27FC236}">
                  <a16:creationId xmlns:a16="http://schemas.microsoft.com/office/drawing/2014/main" id="{92219618-F295-514B-3F81-8B281AE576E4}"/>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6936270" y="3495945"/>
              <a:ext cx="175608" cy="2466515"/>
            </a:xfrm>
            <a:prstGeom prst="rect">
              <a:avLst/>
            </a:prstGeom>
          </p:spPr>
        </p:pic>
        <p:sp>
          <p:nvSpPr>
            <p:cNvPr id="40" name="Freeform 3">
              <a:extLst>
                <a:ext uri="{FF2B5EF4-FFF2-40B4-BE49-F238E27FC236}">
                  <a16:creationId xmlns:a16="http://schemas.microsoft.com/office/drawing/2014/main" id="{7906C895-ED53-C645-16AA-1DFCF8086F07}"/>
                </a:ext>
              </a:extLst>
            </p:cNvPr>
            <p:cNvSpPr/>
            <p:nvPr/>
          </p:nvSpPr>
          <p:spPr>
            <a:xfrm rot="2092544">
              <a:off x="6977096" y="4759791"/>
              <a:ext cx="671574" cy="533624"/>
            </a:xfrm>
            <a:custGeom>
              <a:avLst/>
              <a:gdLst/>
              <a:ahLst/>
              <a:cxnLst/>
              <a:rect l="l" t="t" r="r" b="b"/>
              <a:pathLst>
                <a:path w="3024000" h="1901340">
                  <a:moveTo>
                    <a:pt x="0" y="0"/>
                  </a:moveTo>
                  <a:lnTo>
                    <a:pt x="3024000" y="0"/>
                  </a:lnTo>
                  <a:lnTo>
                    <a:pt x="3024000" y="1901340"/>
                  </a:lnTo>
                  <a:lnTo>
                    <a:pt x="0" y="190134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0" name="TextBox 135">
              <a:extLst>
                <a:ext uri="{FF2B5EF4-FFF2-40B4-BE49-F238E27FC236}">
                  <a16:creationId xmlns:a16="http://schemas.microsoft.com/office/drawing/2014/main" id="{7E72965B-B792-8F51-BE50-036A2454EB9A}"/>
                </a:ext>
              </a:extLst>
            </p:cNvPr>
            <p:cNvSpPr txBox="1"/>
            <p:nvPr/>
          </p:nvSpPr>
          <p:spPr>
            <a:xfrm rot="10800000">
              <a:off x="5060036" y="3877717"/>
              <a:ext cx="331633" cy="494194"/>
            </a:xfrm>
            <a:prstGeom prst="rect">
              <a:avLst/>
            </a:prstGeom>
          </p:spPr>
          <p:txBody>
            <a:bodyPr vert="vert"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rPr>
                <a:t>※</a:t>
              </a:r>
              <a:r>
                <a:rPr kumimoji="0" lang="ja-JP" altLang="en-US" sz="700" b="0"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rPr>
                <a:t>２</a:t>
              </a:r>
              <a:endParaRPr kumimoji="0" lang="en-US" altLang="ja-JP" sz="500" b="0"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endParaRPr>
            </a:p>
          </p:txBody>
        </p:sp>
        <p:pic>
          <p:nvPicPr>
            <p:cNvPr id="28" name="図 27">
              <a:extLst>
                <a:ext uri="{FF2B5EF4-FFF2-40B4-BE49-F238E27FC236}">
                  <a16:creationId xmlns:a16="http://schemas.microsoft.com/office/drawing/2014/main" id="{A211D9A2-2D02-4845-1FA7-BD0C404A5E4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620000" y="3535181"/>
              <a:ext cx="1650275" cy="2413637"/>
            </a:xfrm>
            <a:prstGeom prst="rect">
              <a:avLst/>
            </a:prstGeom>
          </p:spPr>
        </p:pic>
        <p:sp>
          <p:nvSpPr>
            <p:cNvPr id="43" name="TextBox 185">
              <a:extLst>
                <a:ext uri="{FF2B5EF4-FFF2-40B4-BE49-F238E27FC236}">
                  <a16:creationId xmlns:a16="http://schemas.microsoft.com/office/drawing/2014/main" id="{46C61324-2522-2FC0-3665-4E20EEBD4D82}"/>
                </a:ext>
              </a:extLst>
            </p:cNvPr>
            <p:cNvSpPr txBox="1"/>
            <p:nvPr/>
          </p:nvSpPr>
          <p:spPr>
            <a:xfrm>
              <a:off x="5800844" y="4050252"/>
              <a:ext cx="3384319" cy="599780"/>
            </a:xfrm>
            <a:prstGeom prst="rect">
              <a:avLst/>
            </a:prstGeom>
          </p:spPr>
          <p:txBody>
            <a:bodyPr wrap="square" lIns="0" tIns="0" rIns="0" bIns="0" rtlCol="0" anchor="t">
              <a:spAutoFit/>
            </a:bodyPr>
            <a:lstStyle/>
            <a:p>
              <a:pPr marL="0" marR="0" lvl="0" indent="0" algn="ctr" defTabSz="914400" rtl="0" eaLnBrk="1" fontAlgn="auto" latinLnBrk="0" hangingPunct="1">
                <a:lnSpc>
                  <a:spcPts val="2399"/>
                </a:lnSpc>
                <a:spcBef>
                  <a:spcPct val="0"/>
                </a:spcBef>
                <a:spcAft>
                  <a:spcPts val="0"/>
                </a:spcAft>
                <a:buClrTx/>
                <a:buSzTx/>
                <a:buFontTx/>
                <a:buNone/>
                <a:tabLst/>
                <a:defRPr/>
              </a:pPr>
              <a:r>
                <a:rPr kumimoji="0" lang="ja-JP" altLang="en-US" sz="1800" b="1" i="0" u="none" strike="noStrike" kern="1200" cap="none" spc="0" normalizeH="0" baseline="0" noProof="0" dirty="0">
                  <a:ln>
                    <a:noFill/>
                  </a:ln>
                  <a:solidFill>
                    <a:srgbClr val="FF0000"/>
                  </a:solidFill>
                  <a:effectLst/>
                  <a:uLnTx/>
                  <a:uFillTx/>
                  <a:latin typeface="ZEN角ゴシックNEW Bold"/>
                  <a:ea typeface="ZEN角ゴシックNEW Bold"/>
                  <a:cs typeface="ZEN角ゴシックNEW Bold"/>
                  <a:sym typeface="ZEN角ゴシックNEW Bold"/>
                </a:rPr>
                <a:t>深部体温</a:t>
              </a:r>
              <a:endParaRPr kumimoji="0" lang="en-US" altLang="ja-JP" sz="1800" b="1" i="0" u="none" strike="noStrike" kern="1200" cap="none" spc="0" normalizeH="0" baseline="0" noProof="0" dirty="0">
                <a:ln>
                  <a:noFill/>
                </a:ln>
                <a:solidFill>
                  <a:srgbClr val="FF0000"/>
                </a:solidFill>
                <a:effectLst/>
                <a:uLnTx/>
                <a:uFillTx/>
                <a:latin typeface="ZEN角ゴシックNEW Bold"/>
                <a:ea typeface="ZEN角ゴシックNEW Bold"/>
                <a:cs typeface="ZEN角ゴシックNEW Bold"/>
                <a:sym typeface="ZEN角ゴシックNEW Bold"/>
              </a:endParaRPr>
            </a:p>
            <a:p>
              <a:pPr marL="0" marR="0" lvl="0" indent="0" algn="ctr" defTabSz="914400" rtl="0" eaLnBrk="1" fontAlgn="auto" latinLnBrk="0" hangingPunct="1">
                <a:lnSpc>
                  <a:spcPts val="2399"/>
                </a:lnSpc>
                <a:spcBef>
                  <a:spcPct val="0"/>
                </a:spcBef>
                <a:spcAft>
                  <a:spcPts val="0"/>
                </a:spcAft>
                <a:buClrTx/>
                <a:buSzTx/>
                <a:buFontTx/>
                <a:buNone/>
                <a:tabLst/>
                <a:defRPr/>
              </a:pPr>
              <a:r>
                <a:rPr kumimoji="0" lang="ja-JP" altLang="en-US" sz="1800" b="1" i="0" u="none" strike="noStrike" kern="1200" cap="none" spc="0" normalizeH="0" baseline="0" noProof="0" dirty="0">
                  <a:ln>
                    <a:noFill/>
                  </a:ln>
                  <a:solidFill>
                    <a:srgbClr val="FF0000"/>
                  </a:solidFill>
                  <a:effectLst/>
                  <a:uLnTx/>
                  <a:uFillTx/>
                  <a:latin typeface="ZEN角ゴシックNEW Bold"/>
                  <a:ea typeface="ZEN角ゴシックNEW Bold"/>
                  <a:cs typeface="ZEN角ゴシックNEW Bold"/>
                  <a:sym typeface="ZEN角ゴシックNEW Bold"/>
                </a:rPr>
                <a:t>上昇を抑制</a:t>
              </a:r>
              <a:endParaRPr kumimoji="0" lang="en-US" sz="1800" b="1" i="0" u="none" strike="noStrike" kern="1200" cap="none" spc="0" normalizeH="0" baseline="0" noProof="0" dirty="0">
                <a:ln>
                  <a:noFill/>
                </a:ln>
                <a:solidFill>
                  <a:srgbClr val="FF0000"/>
                </a:solidFill>
                <a:effectLst/>
                <a:uLnTx/>
                <a:uFillTx/>
                <a:latin typeface="ZEN角ゴシックNEW Bold"/>
                <a:ea typeface="ZEN角ゴシックNEW Bold"/>
                <a:cs typeface="ZEN角ゴシックNEW Bold"/>
                <a:sym typeface="ZEN角ゴシックNEW Bold"/>
              </a:endParaRPr>
            </a:p>
          </p:txBody>
        </p:sp>
      </p:grpSp>
      <p:sp>
        <p:nvSpPr>
          <p:cNvPr id="22" name="TextBox 135">
            <a:extLst>
              <a:ext uri="{FF2B5EF4-FFF2-40B4-BE49-F238E27FC236}">
                <a16:creationId xmlns:a16="http://schemas.microsoft.com/office/drawing/2014/main" id="{C86A229A-7DB8-3AE3-7F33-D0D0A53509ED}"/>
              </a:ext>
            </a:extLst>
          </p:cNvPr>
          <p:cNvSpPr txBox="1"/>
          <p:nvPr/>
        </p:nvSpPr>
        <p:spPr>
          <a:xfrm>
            <a:off x="5041483" y="2934806"/>
            <a:ext cx="4409902" cy="494194"/>
          </a:xfrm>
          <a:prstGeom prst="rect">
            <a:avLst/>
          </a:prstGeom>
        </p:spPr>
        <p:txBody>
          <a:bodyPr lIns="0" tIns="0" rIns="0" bIns="0" rtlCol="0" anchor="ctr"/>
          <a:lstStyle/>
          <a:p>
            <a:pPr marL="268288" marR="0" lvl="0" indent="-268288"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rPr>
              <a:t>※</a:t>
            </a:r>
            <a:r>
              <a:rPr kumimoji="0" lang="ja-JP" altLang="en-US" sz="900" b="0"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rPr>
              <a:t>１　深部体温は、脳や臓器など体の内部の温度で、内臓の働きを守るため、外環境の影響を受けにくく、一定に保たれているものです。深部体温が上がることで、熱中症が発症するリスクが高まります。</a:t>
            </a:r>
            <a:endParaRPr kumimoji="0" lang="en-US" altLang="ja-JP" sz="700" b="0"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endParaRPr>
          </a:p>
        </p:txBody>
      </p:sp>
      <p:sp>
        <p:nvSpPr>
          <p:cNvPr id="19" name="TextBox 180">
            <a:extLst>
              <a:ext uri="{FF2B5EF4-FFF2-40B4-BE49-F238E27FC236}">
                <a16:creationId xmlns:a16="http://schemas.microsoft.com/office/drawing/2014/main" id="{7A3D819D-1957-BB01-275D-01ED0A6BDF63}"/>
              </a:ext>
            </a:extLst>
          </p:cNvPr>
          <p:cNvSpPr txBox="1"/>
          <p:nvPr/>
        </p:nvSpPr>
        <p:spPr>
          <a:xfrm>
            <a:off x="7493004" y="3696850"/>
            <a:ext cx="1688416" cy="398907"/>
          </a:xfrm>
          <a:prstGeom prst="rect">
            <a:avLst/>
          </a:prstGeom>
        </p:spPr>
        <p:txBody>
          <a:bodyPr lIns="0" tIns="0" rIns="0" bIns="0" rtlCol="0" anchor="t"/>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000000"/>
                </a:solidFill>
                <a:effectLst/>
                <a:uLnTx/>
                <a:uFillTx/>
                <a:latin typeface="ZEN角ゴシックNEW" panose="020B0600070205080204" charset="-128"/>
                <a:ea typeface="ZEN角ゴシックNEW" panose="020B0600070205080204" charset="-128"/>
                <a:cs typeface="ZEN角ゴシックNEW"/>
                <a:sym typeface="ZEN角ゴシックNEW"/>
              </a:rPr>
              <a:t>ファン付き作業服</a:t>
            </a:r>
            <a:endParaRPr kumimoji="0" lang="en-US" altLang="ja-JP" sz="1200" b="0" i="0" u="none" strike="noStrike" kern="1200" cap="none" spc="0" normalizeH="0" baseline="0" noProof="0" dirty="0">
              <a:ln>
                <a:noFill/>
              </a:ln>
              <a:solidFill>
                <a:srgbClr val="000000"/>
              </a:solidFill>
              <a:effectLst/>
              <a:uLnTx/>
              <a:uFillTx/>
              <a:latin typeface="ZEN角ゴシックNEW" panose="020B0600070205080204" charset="-128"/>
              <a:ea typeface="ZEN角ゴシックNEW" panose="020B0600070205080204" charset="-128"/>
              <a:cs typeface="ZEN角ゴシックNEW"/>
              <a:sym typeface="ZEN角ゴシックNEW"/>
            </a:endParaRPr>
          </a:p>
          <a:p>
            <a:pPr marL="0" marR="0" lvl="0" indent="0" algn="ctr" defTabSz="914400" rtl="0" eaLnBrk="1" fontAlgn="auto" latinLnBrk="0" hangingPunct="1">
              <a:lnSpc>
                <a:spcPts val="144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000000"/>
                </a:solidFill>
                <a:effectLst/>
                <a:uLnTx/>
                <a:uFillTx/>
                <a:latin typeface="ZEN角ゴシックNEW" panose="020B0600070205080204" charset="-128"/>
                <a:ea typeface="ZEN角ゴシックNEW" panose="020B0600070205080204" charset="-128"/>
                <a:cs typeface="ZEN角ゴシックNEW"/>
                <a:sym typeface="ZEN角ゴシックNEW"/>
              </a:rPr>
              <a:t>着用時</a:t>
            </a:r>
            <a:endParaRPr kumimoji="0" lang="en-US" sz="1200" b="0" i="0" u="none" strike="noStrike" kern="1200" cap="none" spc="0" normalizeH="0" baseline="0" noProof="0" dirty="0">
              <a:ln>
                <a:noFill/>
              </a:ln>
              <a:solidFill>
                <a:srgbClr val="000000"/>
              </a:solidFill>
              <a:effectLst/>
              <a:uLnTx/>
              <a:uFillTx/>
              <a:latin typeface="ZEN角ゴシックNEW" panose="020B0600070205080204" charset="-128"/>
              <a:ea typeface="ZEN角ゴシックNEW" panose="020B0600070205080204" charset="-128"/>
              <a:cs typeface="ZEN角ゴシックNEW"/>
              <a:sym typeface="ZEN角ゴシックNEW"/>
            </a:endParaRPr>
          </a:p>
        </p:txBody>
      </p:sp>
      <p:sp>
        <p:nvSpPr>
          <p:cNvPr id="38" name="TextBox 160">
            <a:extLst>
              <a:ext uri="{FF2B5EF4-FFF2-40B4-BE49-F238E27FC236}">
                <a16:creationId xmlns:a16="http://schemas.microsoft.com/office/drawing/2014/main" id="{17E8B09F-A993-8F3B-02D5-49D06F322FE8}"/>
              </a:ext>
            </a:extLst>
          </p:cNvPr>
          <p:cNvSpPr txBox="1"/>
          <p:nvPr/>
        </p:nvSpPr>
        <p:spPr>
          <a:xfrm>
            <a:off x="5321576" y="5687886"/>
            <a:ext cx="6065164" cy="306136"/>
          </a:xfrm>
          <a:prstGeom prst="rect">
            <a:avLst/>
          </a:prstGeom>
          <a:noFill/>
        </p:spPr>
        <p:txBody>
          <a:bodyPr lIns="0" tIns="0" rIns="0" bIns="0" rtlCol="0" anchor="t"/>
          <a:lstStyle/>
          <a:p>
            <a:pPr marL="0" marR="0" lvl="0" indent="0" algn="l" defTabSz="914400" rtl="0" eaLnBrk="1" fontAlgn="auto" latinLnBrk="0" hangingPunct="1">
              <a:lnSpc>
                <a:spcPts val="12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rPr>
              <a:t>令和６年度 </a:t>
            </a:r>
            <a:r>
              <a:rPr kumimoji="0" lang="en-US" sz="700" b="0" i="0" u="none" strike="noStrike" kern="1200" cap="none" spc="0" normalizeH="0" baseline="0" noProof="0" dirty="0" err="1">
                <a:ln>
                  <a:noFill/>
                </a:ln>
                <a:solidFill>
                  <a:srgbClr val="000000"/>
                </a:solidFill>
                <a:effectLst/>
                <a:uLnTx/>
                <a:uFillTx/>
                <a:latin typeface="ZEN角ゴシックNEW"/>
                <a:ea typeface="ZEN角ゴシックNEW"/>
                <a:cs typeface="ZEN角ゴシックNEW"/>
                <a:sym typeface="ZEN角ゴシックNEW"/>
              </a:rPr>
              <a:t>農作業事故防止中央推進会議</a:t>
            </a:r>
            <a:r>
              <a:rPr kumimoji="0" lang="en-US" sz="700" b="0"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rPr>
              <a:t> </a:t>
            </a:r>
            <a:r>
              <a:rPr kumimoji="0" lang="en-US" sz="700" b="0" i="0" u="none" strike="noStrike" kern="1200" cap="none" spc="0" normalizeH="0" baseline="0" noProof="0" dirty="0" err="1">
                <a:ln>
                  <a:noFill/>
                </a:ln>
                <a:solidFill>
                  <a:srgbClr val="000000"/>
                </a:solidFill>
                <a:effectLst/>
                <a:uLnTx/>
                <a:uFillTx/>
                <a:latin typeface="ZEN角ゴシックNEW"/>
                <a:ea typeface="ZEN角ゴシックNEW"/>
                <a:cs typeface="ZEN角ゴシックNEW"/>
                <a:sym typeface="ZEN角ゴシックNEW"/>
              </a:rPr>
              <a:t>熱中症対策アイテムの農業機械士</a:t>
            </a:r>
            <a:r>
              <a:rPr kumimoji="0" lang="en-US" sz="700" b="0"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rPr>
              <a:t> </a:t>
            </a:r>
            <a:r>
              <a:rPr kumimoji="0" lang="en-US" sz="700" b="0" i="0" u="none" strike="noStrike" kern="1200" cap="none" spc="0" normalizeH="0" baseline="0" noProof="0" dirty="0" err="1">
                <a:ln>
                  <a:noFill/>
                </a:ln>
                <a:solidFill>
                  <a:srgbClr val="000000"/>
                </a:solidFill>
                <a:effectLst/>
                <a:uLnTx/>
                <a:uFillTx/>
                <a:latin typeface="ZEN角ゴシックNEW"/>
                <a:ea typeface="ZEN角ゴシックNEW"/>
                <a:cs typeface="ZEN角ゴシックNEW"/>
                <a:sym typeface="ZEN角ゴシックNEW"/>
              </a:rPr>
              <a:t>によるモニター調査より</a:t>
            </a:r>
            <a:endParaRPr kumimoji="0" lang="en-US" sz="700" b="0" i="0" u="none" strike="noStrike" kern="1200" cap="none" spc="0" normalizeH="0" baseline="0" noProof="0" dirty="0">
              <a:ln>
                <a:noFill/>
              </a:ln>
              <a:solidFill>
                <a:srgbClr val="000000"/>
              </a:solidFill>
              <a:effectLst/>
              <a:uLnTx/>
              <a:uFillTx/>
              <a:latin typeface="ZEN角ゴシックNEW"/>
              <a:ea typeface="ZEN角ゴシックNEW"/>
              <a:cs typeface="ZEN角ゴシックNEW"/>
              <a:sym typeface="ZEN角ゴシックNEW"/>
            </a:endParaRPr>
          </a:p>
        </p:txBody>
      </p:sp>
    </p:spTree>
    <p:extLst>
      <p:ext uri="{BB962C8B-B14F-4D97-AF65-F5344CB8AC3E}">
        <p14:creationId xmlns:p14="http://schemas.microsoft.com/office/powerpoint/2010/main" val="3580812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四角形: 角を丸くする 5">
            <a:extLst>
              <a:ext uri="{FF2B5EF4-FFF2-40B4-BE49-F238E27FC236}">
                <a16:creationId xmlns:a16="http://schemas.microsoft.com/office/drawing/2014/main" id="{DC64D99A-3AF3-EB96-8A1D-38439CF056A1}"/>
              </a:ext>
            </a:extLst>
          </p:cNvPr>
          <p:cNvSpPr/>
          <p:nvPr/>
        </p:nvSpPr>
        <p:spPr>
          <a:xfrm>
            <a:off x="322596" y="1137967"/>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9E8341E-AA0F-7BDA-869A-3328DF7125F3}"/>
              </a:ext>
            </a:extLst>
          </p:cNvPr>
          <p:cNvSpPr txBox="1"/>
          <p:nvPr/>
        </p:nvSpPr>
        <p:spPr>
          <a:xfrm>
            <a:off x="277988" y="1329782"/>
            <a:ext cx="4483224" cy="465549"/>
          </a:xfrm>
          <a:prstGeom prst="rect">
            <a:avLst/>
          </a:prstGeom>
          <a:noFill/>
        </p:spPr>
        <p:txBody>
          <a:bodyPr wrap="square">
            <a:noAutofit/>
          </a:bodyPr>
          <a:lstStyle/>
          <a:p>
            <a:pPr algn="ctr">
              <a:lnSpc>
                <a:spcPct val="120000"/>
              </a:lnSpc>
            </a:pPr>
            <a:r>
              <a:rPr lang="ja-JP" altLang="en-US" sz="2800" dirty="0">
                <a:latin typeface="Zen Maru Gothic Black" pitchFamily="2" charset="-128"/>
                <a:ea typeface="Zen Maru Gothic Black" pitchFamily="2" charset="-128"/>
                <a:cs typeface="源柔ゴシックLP Bold" panose="020B0602020203020207" pitchFamily="50" charset="-128"/>
              </a:rPr>
              <a:t>その他アイテム</a:t>
            </a:r>
            <a:endParaRPr lang="en-US" altLang="ja-JP" sz="2800" dirty="0">
              <a:latin typeface="Zen Maru Gothic Black" pitchFamily="2" charset="-128"/>
              <a:ea typeface="Zen Maru Gothic Black" pitchFamily="2" charset="-128"/>
              <a:cs typeface="源柔ゴシックLP Bold" panose="020B0602020203020207" pitchFamily="50" charset="-128"/>
            </a:endParaRPr>
          </a:p>
        </p:txBody>
      </p:sp>
      <p:sp>
        <p:nvSpPr>
          <p:cNvPr id="15" name="テキスト ボックス 14">
            <a:extLst>
              <a:ext uri="{FF2B5EF4-FFF2-40B4-BE49-F238E27FC236}">
                <a16:creationId xmlns:a16="http://schemas.microsoft.com/office/drawing/2014/main" id="{5AB0D89E-3A2C-2A63-8EA4-72142A84B9ED}"/>
              </a:ext>
            </a:extLst>
          </p:cNvPr>
          <p:cNvSpPr txBox="1"/>
          <p:nvPr/>
        </p:nvSpPr>
        <p:spPr>
          <a:xfrm>
            <a:off x="560133" y="2181993"/>
            <a:ext cx="3978394" cy="3785652"/>
          </a:xfrm>
          <a:prstGeom prst="rect">
            <a:avLst/>
          </a:prstGeom>
          <a:noFill/>
        </p:spPr>
        <p:txBody>
          <a:bodyPr wrap="square" rtlCol="0">
            <a:spAutoFit/>
          </a:bodyPr>
          <a:lstStyle/>
          <a:p>
            <a:pPr marL="180975" indent="-180975"/>
            <a:r>
              <a:rPr kumimoji="1" lang="ja-JP" altLang="en-US" sz="1600" dirty="0">
                <a:latin typeface="ZEN角ゴシックNEW" panose="020B0600070205080204" charset="-128"/>
                <a:ea typeface="ZEN角ゴシックNEW" panose="020B0600070205080204" charset="-128"/>
              </a:rPr>
              <a:t>・農作業中、ヘルメットや帽子を着用する機会も多いと思います。</a:t>
            </a:r>
            <a:endParaRPr kumimoji="1" lang="en-US" altLang="ja-JP" sz="1600" dirty="0">
              <a:latin typeface="ZEN角ゴシックNEW" panose="020B0600070205080204" charset="-128"/>
              <a:ea typeface="ZEN角ゴシックNEW" panose="020B0600070205080204" charset="-128"/>
            </a:endParaRPr>
          </a:p>
          <a:p>
            <a:pPr marL="180975" indent="-180975"/>
            <a:r>
              <a:rPr kumimoji="1" lang="ja-JP" altLang="en-US" sz="1600" b="1" dirty="0">
                <a:latin typeface="ZEN角ゴシックNEW" panose="020B0600070205080204" charset="-128"/>
                <a:ea typeface="ZEN角ゴシックNEW" panose="020B0600070205080204" charset="-128"/>
              </a:rPr>
              <a:t>　通気性のあるもの</a:t>
            </a:r>
            <a:r>
              <a:rPr kumimoji="1" lang="ja-JP" altLang="en-US" sz="1600" dirty="0">
                <a:latin typeface="ZEN角ゴシックNEW" panose="020B0600070205080204" charset="-128"/>
                <a:ea typeface="ZEN角ゴシックNEW" panose="020B0600070205080204" charset="-128"/>
              </a:rPr>
              <a:t>や</a:t>
            </a:r>
            <a:r>
              <a:rPr kumimoji="1" lang="ja-JP" altLang="en-US" sz="1600" b="1" dirty="0">
                <a:latin typeface="ZEN角ゴシックNEW" panose="020B0600070205080204" charset="-128"/>
                <a:ea typeface="ZEN角ゴシックNEW" panose="020B0600070205080204" charset="-128"/>
              </a:rPr>
              <a:t>熱を逃がしやすい素材のもの</a:t>
            </a:r>
            <a:r>
              <a:rPr kumimoji="1" lang="ja-JP" altLang="en-US" sz="1600" dirty="0">
                <a:latin typeface="ZEN角ゴシックNEW" panose="020B0600070205080204" charset="-128"/>
                <a:ea typeface="ZEN角ゴシックNEW" panose="020B0600070205080204" charset="-128"/>
              </a:rPr>
              <a:t>を選び、</a:t>
            </a:r>
            <a:r>
              <a:rPr kumimoji="1" lang="ja-JP" altLang="en-US" sz="1600" b="1" dirty="0">
                <a:latin typeface="ZEN角ゴシックNEW" panose="020B0600070205080204" charset="-128"/>
                <a:ea typeface="ZEN角ゴシックNEW" panose="020B0600070205080204" charset="-128"/>
              </a:rPr>
              <a:t>頭部に熱がこもらない</a:t>
            </a:r>
            <a:r>
              <a:rPr kumimoji="1" lang="ja-JP" altLang="en-US" sz="1600" dirty="0">
                <a:latin typeface="ZEN角ゴシックNEW" panose="020B0600070205080204" charset="-128"/>
                <a:ea typeface="ZEN角ゴシックNEW" panose="020B0600070205080204" charset="-128"/>
              </a:rPr>
              <a:t>ようにしましょう！</a:t>
            </a:r>
            <a:endParaRPr kumimoji="1" lang="en-US" altLang="ja-JP" sz="1600" dirty="0">
              <a:latin typeface="ZEN角ゴシックNEW" panose="020B0600070205080204" charset="-128"/>
              <a:ea typeface="ZEN角ゴシックNEW" panose="020B0600070205080204" charset="-128"/>
            </a:endParaRPr>
          </a:p>
          <a:p>
            <a:pPr marL="180975" indent="-180975"/>
            <a:endParaRPr kumimoji="1" lang="en-US" altLang="ja-JP" sz="1600" dirty="0">
              <a:latin typeface="ZEN角ゴシックNEW" panose="020B0600070205080204" charset="-128"/>
              <a:ea typeface="ZEN角ゴシックNEW" panose="020B0600070205080204" charset="-128"/>
            </a:endParaRPr>
          </a:p>
          <a:p>
            <a:pPr marL="180975" indent="-180975"/>
            <a:r>
              <a:rPr kumimoji="1" lang="ja-JP" altLang="en-US" sz="1600" dirty="0">
                <a:latin typeface="ZEN角ゴシックNEW" panose="020B0600070205080204" charset="-128"/>
                <a:ea typeface="ZEN角ゴシックNEW" panose="020B0600070205080204" charset="-128"/>
              </a:rPr>
              <a:t>　</a:t>
            </a:r>
            <a:endParaRPr kumimoji="1" lang="en-US" altLang="ja-JP" sz="1600" dirty="0">
              <a:latin typeface="ZEN角ゴシックNEW" panose="020B0600070205080204" charset="-128"/>
              <a:ea typeface="ZEN角ゴシックNEW" panose="020B0600070205080204" charset="-128"/>
            </a:endParaRPr>
          </a:p>
          <a:p>
            <a:pPr marL="180975" indent="-180975"/>
            <a:endParaRPr kumimoji="1" lang="en-US" altLang="ja-JP" sz="1600" dirty="0">
              <a:latin typeface="ZEN角ゴシックNEW" panose="020B0600070205080204" charset="-128"/>
              <a:ea typeface="ZEN角ゴシックNEW" panose="020B0600070205080204" charset="-128"/>
            </a:endParaRPr>
          </a:p>
          <a:p>
            <a:pPr marL="180975" indent="-180975"/>
            <a:endParaRPr kumimoji="1" lang="en-US" altLang="ja-JP" sz="1600" dirty="0">
              <a:latin typeface="ZEN角ゴシックNEW" panose="020B0600070205080204" charset="-128"/>
              <a:ea typeface="ZEN角ゴシックNEW" panose="020B0600070205080204" charset="-128"/>
            </a:endParaRPr>
          </a:p>
          <a:p>
            <a:pPr marL="180975" indent="-180975"/>
            <a:r>
              <a:rPr kumimoji="1" lang="ja-JP" altLang="en-US" sz="1600" dirty="0">
                <a:latin typeface="ZEN角ゴシックNEW" panose="020B0600070205080204" charset="-128"/>
                <a:ea typeface="ZEN角ゴシックNEW" panose="020B0600070205080204" charset="-128"/>
              </a:rPr>
              <a:t>・スマートウォッチといったウェアラブル端末には、体表温度とその熱</a:t>
            </a:r>
            <a:r>
              <a:rPr kumimoji="1" lang="ja-JP" altLang="en-US" sz="1600">
                <a:latin typeface="ZEN角ゴシックNEW" panose="020B0600070205080204" charset="-128"/>
                <a:ea typeface="ZEN角ゴシックNEW" panose="020B0600070205080204" charset="-128"/>
              </a:rPr>
              <a:t>の流れから</a:t>
            </a:r>
            <a:r>
              <a:rPr kumimoji="1" lang="ja-JP" altLang="en-US" sz="1600" dirty="0">
                <a:latin typeface="ZEN角ゴシックNEW" panose="020B0600070205080204" charset="-128"/>
                <a:ea typeface="ZEN角ゴシックNEW" panose="020B0600070205080204" charset="-128"/>
              </a:rPr>
              <a:t>身体の状況を判断し、アラートを発信できるものもあります。</a:t>
            </a:r>
            <a:endParaRPr kumimoji="1" lang="en-US" altLang="ja-JP" sz="1600" dirty="0">
              <a:latin typeface="ZEN角ゴシックNEW" panose="020B0600070205080204" charset="-128"/>
              <a:ea typeface="ZEN角ゴシックNEW" panose="020B0600070205080204" charset="-128"/>
            </a:endParaRPr>
          </a:p>
          <a:p>
            <a:pPr marL="180975" indent="-180975"/>
            <a:r>
              <a:rPr kumimoji="1" lang="ja-JP" altLang="en-US" sz="1600" dirty="0">
                <a:latin typeface="ZEN角ゴシックNEW" panose="020B0600070205080204" charset="-128"/>
                <a:ea typeface="ZEN角ゴシックNEW" panose="020B0600070205080204" charset="-128"/>
              </a:rPr>
              <a:t>　</a:t>
            </a:r>
            <a:r>
              <a:rPr kumimoji="1" lang="ja-JP" altLang="en-US" sz="1600" b="1" dirty="0">
                <a:latin typeface="ZEN角ゴシックNEW" panose="020B0600070205080204" charset="-128"/>
                <a:ea typeface="ZEN角ゴシックNEW" panose="020B0600070205080204" charset="-128"/>
              </a:rPr>
              <a:t>作業中に装着</a:t>
            </a:r>
            <a:r>
              <a:rPr kumimoji="1" lang="ja-JP" altLang="en-US" sz="1600" dirty="0">
                <a:latin typeface="ZEN角ゴシックNEW" panose="020B0600070205080204" charset="-128"/>
                <a:ea typeface="ZEN角ゴシックNEW" panose="020B0600070205080204" charset="-128"/>
              </a:rPr>
              <a:t>し、</a:t>
            </a:r>
            <a:r>
              <a:rPr kumimoji="1" lang="ja-JP" altLang="en-US" sz="1600" b="1" dirty="0">
                <a:latin typeface="ZEN角ゴシックNEW" panose="020B0600070205080204" charset="-128"/>
                <a:ea typeface="ZEN角ゴシックNEW" panose="020B0600070205080204" charset="-128"/>
              </a:rPr>
              <a:t>危機をより早く察知</a:t>
            </a:r>
            <a:r>
              <a:rPr kumimoji="1" lang="ja-JP" altLang="en-US" sz="1600" dirty="0">
                <a:latin typeface="ZEN角ゴシックNEW" panose="020B0600070205080204" charset="-128"/>
                <a:ea typeface="ZEN角ゴシックNEW" panose="020B0600070205080204" charset="-128"/>
              </a:rPr>
              <a:t>できるようにしましょう！</a:t>
            </a:r>
            <a:endParaRPr kumimoji="1" lang="en-US" altLang="ja-JP" sz="1600" dirty="0">
              <a:latin typeface="ZEN角ゴシックNEW" panose="020B0600070205080204" charset="-128"/>
              <a:ea typeface="ZEN角ゴシックNEW" panose="020B0600070205080204" charset="-128"/>
            </a:endParaRPr>
          </a:p>
        </p:txBody>
      </p:sp>
      <p:sp>
        <p:nvSpPr>
          <p:cNvPr id="16" name="テキスト ボックス 15">
            <a:extLst>
              <a:ext uri="{FF2B5EF4-FFF2-40B4-BE49-F238E27FC236}">
                <a16:creationId xmlns:a16="http://schemas.microsoft.com/office/drawing/2014/main" id="{CA8AD46F-6E74-1082-2084-7704B358AD5F}"/>
              </a:ext>
            </a:extLst>
          </p:cNvPr>
          <p:cNvSpPr txBox="1"/>
          <p:nvPr/>
        </p:nvSpPr>
        <p:spPr>
          <a:xfrm>
            <a:off x="202017" y="180752"/>
            <a:ext cx="9611833" cy="584775"/>
          </a:xfrm>
          <a:prstGeom prst="rect">
            <a:avLst/>
          </a:prstGeom>
          <a:noFill/>
        </p:spPr>
        <p:txBody>
          <a:bodyPr wrap="square" rtlCol="0">
            <a:spAutoFit/>
          </a:bodyPr>
          <a:lstStyle/>
          <a:p>
            <a:r>
              <a:rPr kumimoji="1" lang="ja-JP" altLang="en-US" sz="3200" dirty="0"/>
              <a:t>熱中症対策アイテムの活用方法②</a:t>
            </a:r>
          </a:p>
        </p:txBody>
      </p:sp>
      <p:pic>
        <p:nvPicPr>
          <p:cNvPr id="5" name="図 4">
            <a:extLst>
              <a:ext uri="{FF2B5EF4-FFF2-40B4-BE49-F238E27FC236}">
                <a16:creationId xmlns:a16="http://schemas.microsoft.com/office/drawing/2014/main" id="{211BD938-00F2-CC6B-1BF4-8C31B787488F}"/>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7914" b="100000" l="3619" r="91019">
                        <a14:foregroundMark x1="36327" y1="13489" x2="59920" y2="11871"/>
                        <a14:foregroundMark x1="23190" y1="59712" x2="51340" y2="45863"/>
                        <a14:foregroundMark x1="51340" y1="45863" x2="27882" y2="73741"/>
                        <a14:foregroundMark x1="27882" y1="73741" x2="62601" y2="59353"/>
                        <a14:foregroundMark x1="62601" y1="59353" x2="57239" y2="46583"/>
                        <a14:foregroundMark x1="49866" y1="55396" x2="56300" y2="60072"/>
                        <a14:foregroundMark x1="53753" y1="43525" x2="59651" y2="41906"/>
                        <a14:foregroundMark x1="43432" y1="69964" x2="48660" y2="75899"/>
                        <a14:foregroundMark x1="53083" y1="71403" x2="66354" y2="61691"/>
                        <a14:foregroundMark x1="47185" y1="83273" x2="56971" y2="88489"/>
                        <a14:foregroundMark x1="54558" y1="89209" x2="61662" y2="93165"/>
                        <a14:foregroundMark x1="62198" y1="89568" x2="58713" y2="80935"/>
                        <a14:foregroundMark x1="61394" y1="78597" x2="71314" y2="81655"/>
                        <a14:foregroundMark x1="65818" y1="76619" x2="86327" y2="52158"/>
                        <a14:foregroundMark x1="78954" y1="40647" x2="86327" y2="40647"/>
                        <a14:foregroundMark x1="78016" y1="79496" x2="71984" y2="94784"/>
                        <a14:foregroundMark x1="86059" y1="58813" x2="82842" y2="67086"/>
                        <a14:foregroundMark x1="80429" y1="80036" x2="78418" y2="86871"/>
                        <a14:foregroundMark x1="85389" y1="63669" x2="84316" y2="67086"/>
                        <a14:foregroundMark x1="86595" y1="63669" x2="89812" y2="66007"/>
                        <a14:foregroundMark x1="88338" y1="69065" x2="80161" y2="91187"/>
                        <a14:foregroundMark x1="87802" y1="74281" x2="87265" y2="86511"/>
                        <a14:foregroundMark x1="89276" y1="77878" x2="91019" y2="88489"/>
                        <a14:foregroundMark x1="9115" y1="45863" x2="12332" y2="50899"/>
                        <a14:foregroundMark x1="17024" y1="70683" x2="23995" y2="80576"/>
                        <a14:foregroundMark x1="8177" y1="58453" x2="10858" y2="62230"/>
                        <a14:foregroundMark x1="24933" y1="80576" x2="24397" y2="85252"/>
                        <a14:foregroundMark x1="3753" y1="85252" x2="24665" y2="83633"/>
                        <a14:foregroundMark x1="41689" y1="8453" x2="53083" y2="8094"/>
                        <a14:backgroundMark x1="10590" y1="62410" x2="15550" y2="71942"/>
                        <a14:backgroundMark x1="74799" y1="71403" x2="82842" y2="75000"/>
                        <a14:backgroundMark x1="81635" y1="67626" x2="82440" y2="77338"/>
                        <a14:backgroundMark x1="82842" y1="67086" x2="82842" y2="75000"/>
                        <a14:backgroundMark x1="78150" y1="76619" x2="84316" y2="78237"/>
                      </a14:backgroundRemoval>
                    </a14:imgEffect>
                  </a14:imgLayer>
                </a14:imgProps>
              </a:ext>
              <a:ext uri="{28A0092B-C50C-407E-A947-70E740481C1C}">
                <a14:useLocalDpi xmlns:a14="http://schemas.microsoft.com/office/drawing/2010/main"/>
              </a:ext>
            </a:extLst>
          </a:blip>
          <a:srcRect/>
          <a:stretch/>
        </p:blipFill>
        <p:spPr>
          <a:xfrm>
            <a:off x="3215180" y="3242778"/>
            <a:ext cx="1267183" cy="944711"/>
          </a:xfrm>
          <a:prstGeom prst="rect">
            <a:avLst/>
          </a:prstGeom>
        </p:spPr>
      </p:pic>
      <p:sp>
        <p:nvSpPr>
          <p:cNvPr id="13" name="吹き出し: 四角形 12">
            <a:extLst>
              <a:ext uri="{FF2B5EF4-FFF2-40B4-BE49-F238E27FC236}">
                <a16:creationId xmlns:a16="http://schemas.microsoft.com/office/drawing/2014/main" id="{E0B4D21C-53DB-6C1E-C2D9-850637F43D5F}"/>
              </a:ext>
            </a:extLst>
          </p:cNvPr>
          <p:cNvSpPr/>
          <p:nvPr/>
        </p:nvSpPr>
        <p:spPr>
          <a:xfrm>
            <a:off x="4828795" y="1137967"/>
            <a:ext cx="4794118" cy="5494897"/>
          </a:xfrm>
          <a:prstGeom prst="wedgeRectCallout">
            <a:avLst>
              <a:gd name="adj1" fmla="val -57964"/>
              <a:gd name="adj2" fmla="val 22297"/>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7" name="Group 148">
            <a:extLst>
              <a:ext uri="{FF2B5EF4-FFF2-40B4-BE49-F238E27FC236}">
                <a16:creationId xmlns:a16="http://schemas.microsoft.com/office/drawing/2014/main" id="{F0F05C8F-DFDA-3243-2936-D958E4F2FE84}"/>
              </a:ext>
            </a:extLst>
          </p:cNvPr>
          <p:cNvGrpSpPr/>
          <p:nvPr/>
        </p:nvGrpSpPr>
        <p:grpSpPr>
          <a:xfrm>
            <a:off x="5448602" y="1246872"/>
            <a:ext cx="3619198" cy="598702"/>
            <a:chOff x="0" y="0"/>
            <a:chExt cx="552490" cy="105734"/>
          </a:xfrm>
        </p:grpSpPr>
        <p:sp>
          <p:nvSpPr>
            <p:cNvPr id="18" name="Freeform 149">
              <a:extLst>
                <a:ext uri="{FF2B5EF4-FFF2-40B4-BE49-F238E27FC236}">
                  <a16:creationId xmlns:a16="http://schemas.microsoft.com/office/drawing/2014/main" id="{17DECD4F-9EBB-D4A3-1BF6-D35883B53B4A}"/>
                </a:ext>
              </a:extLst>
            </p:cNvPr>
            <p:cNvSpPr/>
            <p:nvPr/>
          </p:nvSpPr>
          <p:spPr>
            <a:xfrm>
              <a:off x="0" y="0"/>
              <a:ext cx="552490" cy="105734"/>
            </a:xfrm>
            <a:custGeom>
              <a:avLst/>
              <a:gdLst/>
              <a:ahLst/>
              <a:cxnLst/>
              <a:rect l="l" t="t" r="r" b="b"/>
              <a:pathLst>
                <a:path w="552490" h="105734">
                  <a:moveTo>
                    <a:pt x="52867" y="0"/>
                  </a:moveTo>
                  <a:lnTo>
                    <a:pt x="499623" y="0"/>
                  </a:lnTo>
                  <a:cubicBezTo>
                    <a:pt x="528821" y="0"/>
                    <a:pt x="552490" y="23669"/>
                    <a:pt x="552490" y="52867"/>
                  </a:cubicBezTo>
                  <a:lnTo>
                    <a:pt x="552490" y="52867"/>
                  </a:lnTo>
                  <a:cubicBezTo>
                    <a:pt x="552490" y="82065"/>
                    <a:pt x="528821" y="105734"/>
                    <a:pt x="499623" y="105734"/>
                  </a:cubicBezTo>
                  <a:lnTo>
                    <a:pt x="52867" y="105734"/>
                  </a:lnTo>
                  <a:cubicBezTo>
                    <a:pt x="23669" y="105734"/>
                    <a:pt x="0" y="82065"/>
                    <a:pt x="0" y="52867"/>
                  </a:cubicBezTo>
                  <a:lnTo>
                    <a:pt x="0" y="52867"/>
                  </a:lnTo>
                  <a:cubicBezTo>
                    <a:pt x="0" y="23669"/>
                    <a:pt x="23669" y="0"/>
                    <a:pt x="52867" y="0"/>
                  </a:cubicBezTo>
                  <a:close/>
                </a:path>
              </a:pathLst>
            </a:custGeom>
            <a:solidFill>
              <a:srgbClr val="ED7D31"/>
            </a:solidFill>
            <a:ln w="19050" cap="rnd">
              <a:solidFill>
                <a:srgbClr val="FFFFFF"/>
              </a:solidFill>
              <a:prstDash val="solid"/>
              <a:round/>
            </a:ln>
          </p:spPr>
          <p:txBody>
            <a:bodyPr/>
            <a:lstStyle/>
            <a:p>
              <a:endParaRPr lang="ja-JP" altLang="en-US"/>
            </a:p>
          </p:txBody>
        </p:sp>
        <p:sp>
          <p:nvSpPr>
            <p:cNvPr id="19" name="TextBox 150">
              <a:extLst>
                <a:ext uri="{FF2B5EF4-FFF2-40B4-BE49-F238E27FC236}">
                  <a16:creationId xmlns:a16="http://schemas.microsoft.com/office/drawing/2014/main" id="{A8FD8E72-F173-953D-EF14-5EB428805790}"/>
                </a:ext>
              </a:extLst>
            </p:cNvPr>
            <p:cNvSpPr txBox="1"/>
            <p:nvPr/>
          </p:nvSpPr>
          <p:spPr>
            <a:xfrm>
              <a:off x="0" y="9525"/>
              <a:ext cx="552490" cy="96209"/>
            </a:xfrm>
            <a:prstGeom prst="rect">
              <a:avLst/>
            </a:prstGeom>
          </p:spPr>
          <p:txBody>
            <a:bodyPr lIns="50800" tIns="50800" rIns="50800" bIns="50800" rtlCol="0" anchor="ctr"/>
            <a:lstStyle/>
            <a:p>
              <a:pPr marL="302261" lvl="1" indent="-151130" algn="r">
                <a:lnSpc>
                  <a:spcPts val="1680"/>
                </a:lnSpc>
                <a:buFont typeface="Arial"/>
                <a:buChar char="•"/>
              </a:pPr>
              <a:endParaRPr/>
            </a:p>
          </p:txBody>
        </p:sp>
      </p:grpSp>
      <p:sp>
        <p:nvSpPr>
          <p:cNvPr id="20" name="TextBox 185">
            <a:extLst>
              <a:ext uri="{FF2B5EF4-FFF2-40B4-BE49-F238E27FC236}">
                <a16:creationId xmlns:a16="http://schemas.microsoft.com/office/drawing/2014/main" id="{44CC9351-3759-CBAB-66FE-1E8A263D2747}"/>
              </a:ext>
            </a:extLst>
          </p:cNvPr>
          <p:cNvSpPr txBox="1"/>
          <p:nvPr/>
        </p:nvSpPr>
        <p:spPr>
          <a:xfrm>
            <a:off x="5583769" y="1371600"/>
            <a:ext cx="3384319" cy="273665"/>
          </a:xfrm>
          <a:prstGeom prst="rect">
            <a:avLst/>
          </a:prstGeom>
        </p:spPr>
        <p:txBody>
          <a:bodyPr wrap="square" lIns="0" tIns="0" rIns="0" bIns="0" rtlCol="0" anchor="t">
            <a:spAutoFit/>
          </a:bodyPr>
          <a:lstStyle/>
          <a:p>
            <a:pPr algn="ctr">
              <a:lnSpc>
                <a:spcPts val="2399"/>
              </a:lnSpc>
              <a:spcBef>
                <a:spcPct val="0"/>
              </a:spcBef>
            </a:pPr>
            <a:r>
              <a:rPr lang="ja-JP" altLang="en-US" sz="1400" b="1" dirty="0">
                <a:solidFill>
                  <a:srgbClr val="FFFFFF"/>
                </a:solidFill>
                <a:latin typeface="ZEN角ゴシックNEW Bold"/>
                <a:ea typeface="ZEN角ゴシックNEW Bold"/>
                <a:cs typeface="ZEN角ゴシックNEW Bold"/>
                <a:sym typeface="ZEN角ゴシックNEW Bold"/>
              </a:rPr>
              <a:t>ウェアラブル端末の一例（カナリア）</a:t>
            </a:r>
            <a:endParaRPr lang="en-US" sz="1400" b="1" dirty="0">
              <a:solidFill>
                <a:srgbClr val="FFFFFF"/>
              </a:solidFill>
              <a:latin typeface="ZEN角ゴシックNEW Bold"/>
              <a:ea typeface="ZEN角ゴシックNEW Bold"/>
              <a:cs typeface="ZEN角ゴシックNEW Bold"/>
              <a:sym typeface="ZEN角ゴシックNEW Bold"/>
            </a:endParaRPr>
          </a:p>
        </p:txBody>
      </p:sp>
      <p:sp>
        <p:nvSpPr>
          <p:cNvPr id="27" name="Freeform 140">
            <a:extLst>
              <a:ext uri="{FF2B5EF4-FFF2-40B4-BE49-F238E27FC236}">
                <a16:creationId xmlns:a16="http://schemas.microsoft.com/office/drawing/2014/main" id="{6FB6D775-139B-CC00-9B97-497776A03CDF}"/>
              </a:ext>
            </a:extLst>
          </p:cNvPr>
          <p:cNvSpPr/>
          <p:nvPr/>
        </p:nvSpPr>
        <p:spPr>
          <a:xfrm>
            <a:off x="4919065" y="4164040"/>
            <a:ext cx="4612389" cy="2372791"/>
          </a:xfrm>
          <a:custGeom>
            <a:avLst/>
            <a:gdLst/>
            <a:ahLst/>
            <a:cxnLst/>
            <a:rect l="l" t="t" r="r" b="b"/>
            <a:pathLst>
              <a:path w="2178308" h="1169096">
                <a:moveTo>
                  <a:pt x="0" y="0"/>
                </a:moveTo>
                <a:lnTo>
                  <a:pt x="2178308" y="0"/>
                </a:lnTo>
                <a:lnTo>
                  <a:pt x="2178308" y="1169096"/>
                </a:lnTo>
                <a:lnTo>
                  <a:pt x="0" y="1169096"/>
                </a:lnTo>
                <a:close/>
              </a:path>
            </a:pathLst>
          </a:custGeom>
          <a:solidFill>
            <a:srgbClr val="ED7D31"/>
          </a:solidFill>
          <a:ln cap="sq">
            <a:noFill/>
            <a:prstDash val="solid"/>
            <a:miter/>
          </a:ln>
        </p:spPr>
        <p:txBody>
          <a:bodyPr/>
          <a:lstStyle/>
          <a:p>
            <a:endParaRPr lang="ja-JP" altLang="en-US"/>
          </a:p>
        </p:txBody>
      </p:sp>
      <p:grpSp>
        <p:nvGrpSpPr>
          <p:cNvPr id="29" name="Group 145">
            <a:extLst>
              <a:ext uri="{FF2B5EF4-FFF2-40B4-BE49-F238E27FC236}">
                <a16:creationId xmlns:a16="http://schemas.microsoft.com/office/drawing/2014/main" id="{48663CD8-A202-5AFB-7EF8-A2E531B18E7F}"/>
              </a:ext>
            </a:extLst>
          </p:cNvPr>
          <p:cNvGrpSpPr/>
          <p:nvPr/>
        </p:nvGrpSpPr>
        <p:grpSpPr>
          <a:xfrm>
            <a:off x="4920252" y="4572000"/>
            <a:ext cx="4611202" cy="1964832"/>
            <a:chOff x="0" y="0"/>
            <a:chExt cx="3813868" cy="868531"/>
          </a:xfrm>
        </p:grpSpPr>
        <p:sp>
          <p:nvSpPr>
            <p:cNvPr id="30" name="Freeform 146">
              <a:extLst>
                <a:ext uri="{FF2B5EF4-FFF2-40B4-BE49-F238E27FC236}">
                  <a16:creationId xmlns:a16="http://schemas.microsoft.com/office/drawing/2014/main" id="{5EFCB3C9-1B82-A3AA-66FA-7ABA5BAD5624}"/>
                </a:ext>
              </a:extLst>
            </p:cNvPr>
            <p:cNvSpPr/>
            <p:nvPr/>
          </p:nvSpPr>
          <p:spPr>
            <a:xfrm>
              <a:off x="0" y="0"/>
              <a:ext cx="3813868" cy="832699"/>
            </a:xfrm>
            <a:custGeom>
              <a:avLst/>
              <a:gdLst/>
              <a:ahLst/>
              <a:cxnLst/>
              <a:rect l="l" t="t" r="r" b="b"/>
              <a:pathLst>
                <a:path w="3813868" h="868531">
                  <a:moveTo>
                    <a:pt x="24860" y="0"/>
                  </a:moveTo>
                  <a:lnTo>
                    <a:pt x="3789008" y="0"/>
                  </a:lnTo>
                  <a:cubicBezTo>
                    <a:pt x="3795601" y="0"/>
                    <a:pt x="3801925" y="2619"/>
                    <a:pt x="3806587" y="7281"/>
                  </a:cubicBezTo>
                  <a:cubicBezTo>
                    <a:pt x="3811249" y="11944"/>
                    <a:pt x="3813868" y="18267"/>
                    <a:pt x="3813868" y="24860"/>
                  </a:cubicBezTo>
                  <a:lnTo>
                    <a:pt x="3813868" y="843671"/>
                  </a:lnTo>
                  <a:cubicBezTo>
                    <a:pt x="3813868" y="857401"/>
                    <a:pt x="3802738" y="868531"/>
                    <a:pt x="3789008" y="868531"/>
                  </a:cubicBezTo>
                  <a:lnTo>
                    <a:pt x="24860" y="868531"/>
                  </a:lnTo>
                  <a:cubicBezTo>
                    <a:pt x="11130" y="868531"/>
                    <a:pt x="0" y="857401"/>
                    <a:pt x="0" y="843671"/>
                  </a:cubicBezTo>
                  <a:lnTo>
                    <a:pt x="0" y="24860"/>
                  </a:lnTo>
                  <a:cubicBezTo>
                    <a:pt x="0" y="11130"/>
                    <a:pt x="11130" y="0"/>
                    <a:pt x="24860" y="0"/>
                  </a:cubicBezTo>
                  <a:close/>
                </a:path>
              </a:pathLst>
            </a:custGeom>
            <a:solidFill>
              <a:srgbClr val="FFFFFF">
                <a:alpha val="89804"/>
              </a:srgbClr>
            </a:solidFill>
            <a:ln w="38100" cap="rnd">
              <a:solidFill>
                <a:srgbClr val="FFFFFF">
                  <a:alpha val="89804"/>
                </a:srgbClr>
              </a:solidFill>
              <a:prstDash val="solid"/>
              <a:round/>
            </a:ln>
          </p:spPr>
          <p:txBody>
            <a:bodyPr/>
            <a:lstStyle/>
            <a:p>
              <a:endParaRPr lang="ja-JP" altLang="en-US"/>
            </a:p>
          </p:txBody>
        </p:sp>
        <p:sp>
          <p:nvSpPr>
            <p:cNvPr id="31" name="TextBox 147">
              <a:extLst>
                <a:ext uri="{FF2B5EF4-FFF2-40B4-BE49-F238E27FC236}">
                  <a16:creationId xmlns:a16="http://schemas.microsoft.com/office/drawing/2014/main" id="{7154D54F-22D9-CB99-DF5B-D634D4D75B02}"/>
                </a:ext>
              </a:extLst>
            </p:cNvPr>
            <p:cNvSpPr txBox="1"/>
            <p:nvPr/>
          </p:nvSpPr>
          <p:spPr>
            <a:xfrm>
              <a:off x="0" y="9525"/>
              <a:ext cx="3813868" cy="859006"/>
            </a:xfrm>
            <a:prstGeom prst="rect">
              <a:avLst/>
            </a:prstGeom>
          </p:spPr>
          <p:txBody>
            <a:bodyPr lIns="50800" tIns="50800" rIns="50800" bIns="50800" rtlCol="0" anchor="ctr"/>
            <a:lstStyle/>
            <a:p>
              <a:pPr algn="ctr">
                <a:lnSpc>
                  <a:spcPts val="1680"/>
                </a:lnSpc>
              </a:pPr>
              <a:endParaRPr/>
            </a:p>
          </p:txBody>
        </p:sp>
      </p:grpSp>
      <p:sp>
        <p:nvSpPr>
          <p:cNvPr id="32" name="TextBox 183">
            <a:extLst>
              <a:ext uri="{FF2B5EF4-FFF2-40B4-BE49-F238E27FC236}">
                <a16:creationId xmlns:a16="http://schemas.microsoft.com/office/drawing/2014/main" id="{44BB7373-F148-84EE-4CE3-B4CAAFDEC5C9}"/>
              </a:ext>
            </a:extLst>
          </p:cNvPr>
          <p:cNvSpPr txBox="1"/>
          <p:nvPr/>
        </p:nvSpPr>
        <p:spPr>
          <a:xfrm>
            <a:off x="5511074" y="4146281"/>
            <a:ext cx="3529707" cy="349519"/>
          </a:xfrm>
          <a:prstGeom prst="rect">
            <a:avLst/>
          </a:prstGeom>
        </p:spPr>
        <p:txBody>
          <a:bodyPr lIns="0" tIns="0" rIns="0" bIns="0" rtlCol="0" anchor="t">
            <a:spAutoFit/>
          </a:bodyPr>
          <a:lstStyle/>
          <a:p>
            <a:pPr algn="ctr">
              <a:lnSpc>
                <a:spcPts val="2999"/>
              </a:lnSpc>
              <a:spcBef>
                <a:spcPct val="0"/>
              </a:spcBef>
            </a:pPr>
            <a:r>
              <a:rPr lang="en-US" b="1" dirty="0">
                <a:solidFill>
                  <a:srgbClr val="FFFFFF"/>
                </a:solidFill>
                <a:latin typeface="ZEN角ゴシックNEW Bold"/>
                <a:ea typeface="ZEN角ゴシックNEW Bold"/>
                <a:cs typeface="ZEN角ゴシックNEW Bold"/>
                <a:sym typeface="ZEN角ゴシックNEW Bold"/>
              </a:rPr>
              <a:t>―  </a:t>
            </a:r>
            <a:r>
              <a:rPr lang="en-US" b="1" dirty="0" err="1">
                <a:solidFill>
                  <a:srgbClr val="FFFFFF"/>
                </a:solidFill>
                <a:latin typeface="ZEN角ゴシックNEW Bold"/>
                <a:ea typeface="ZEN角ゴシックNEW Bold"/>
                <a:cs typeface="ZEN角ゴシックNEW Bold"/>
                <a:sym typeface="ZEN角ゴシックNEW Bold"/>
              </a:rPr>
              <a:t>着用者からの意見</a:t>
            </a:r>
            <a:r>
              <a:rPr lang="en-US" b="1" dirty="0">
                <a:solidFill>
                  <a:srgbClr val="FFFFFF"/>
                </a:solidFill>
                <a:latin typeface="ZEN角ゴシックNEW Bold"/>
                <a:ea typeface="ZEN角ゴシックNEW Bold"/>
                <a:cs typeface="ZEN角ゴシックNEW Bold"/>
                <a:sym typeface="ZEN角ゴシックNEW Bold"/>
              </a:rPr>
              <a:t> ー</a:t>
            </a:r>
          </a:p>
        </p:txBody>
      </p:sp>
      <p:pic>
        <p:nvPicPr>
          <p:cNvPr id="3" name="図 2">
            <a:extLst>
              <a:ext uri="{FF2B5EF4-FFF2-40B4-BE49-F238E27FC236}">
                <a16:creationId xmlns:a16="http://schemas.microsoft.com/office/drawing/2014/main" id="{62BB92A0-8E11-17E4-2CD3-322A07BCD9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76800" y="2209800"/>
            <a:ext cx="2914750" cy="1850110"/>
          </a:xfrm>
          <a:prstGeom prst="rect">
            <a:avLst/>
          </a:prstGeom>
        </p:spPr>
      </p:pic>
      <p:sp>
        <p:nvSpPr>
          <p:cNvPr id="4" name="TextBox 135">
            <a:extLst>
              <a:ext uri="{FF2B5EF4-FFF2-40B4-BE49-F238E27FC236}">
                <a16:creationId xmlns:a16="http://schemas.microsoft.com/office/drawing/2014/main" id="{6C70F359-DF6F-F0CD-8BB7-E6DCF56DB944}"/>
              </a:ext>
            </a:extLst>
          </p:cNvPr>
          <p:cNvSpPr txBox="1"/>
          <p:nvPr/>
        </p:nvSpPr>
        <p:spPr>
          <a:xfrm>
            <a:off x="4953000" y="1882057"/>
            <a:ext cx="3017791" cy="487827"/>
          </a:xfrm>
          <a:prstGeom prst="rect">
            <a:avLst/>
          </a:prstGeom>
        </p:spPr>
        <p:txBody>
          <a:bodyPr lIns="0" tIns="0" rIns="0" bIns="0" rtlCol="0" anchor="ctr"/>
          <a:lstStyle/>
          <a:p>
            <a:r>
              <a:rPr lang="en-US" altLang="ja-JP" sz="800" dirty="0">
                <a:solidFill>
                  <a:srgbClr val="000000"/>
                </a:solidFill>
                <a:latin typeface="ZEN角ゴシックNEW"/>
                <a:ea typeface="ZEN角ゴシックNEW"/>
              </a:rPr>
              <a:t>〈</a:t>
            </a:r>
            <a:r>
              <a:rPr lang="ja-JP" altLang="en-US" sz="800" dirty="0">
                <a:solidFill>
                  <a:srgbClr val="000000"/>
                </a:solidFill>
                <a:latin typeface="ZEN角ゴシックNEW"/>
                <a:ea typeface="ZEN角ゴシックNEW"/>
              </a:rPr>
              <a:t>ウェアラブル端末の例</a:t>
            </a:r>
            <a:r>
              <a:rPr lang="en-US" altLang="ja-JP" sz="800" dirty="0">
                <a:solidFill>
                  <a:srgbClr val="000000"/>
                </a:solidFill>
                <a:latin typeface="ZEN角ゴシックNEW"/>
                <a:ea typeface="ZEN角ゴシックNEW"/>
              </a:rPr>
              <a:t>〉</a:t>
            </a:r>
            <a:r>
              <a:rPr lang="ja-JP" altLang="en-US" sz="800" dirty="0">
                <a:solidFill>
                  <a:srgbClr val="000000"/>
                </a:solidFill>
                <a:latin typeface="ZEN角ゴシックNEW"/>
                <a:ea typeface="ZEN角ゴシックNEW"/>
              </a:rPr>
              <a:t>「カナリア」による深部体温目安</a:t>
            </a:r>
            <a:endParaRPr lang="en-US" sz="800" dirty="0">
              <a:solidFill>
                <a:srgbClr val="000000"/>
              </a:solidFill>
              <a:latin typeface="ZEN角ゴシックNEW"/>
              <a:ea typeface="ZEN角ゴシックNEW"/>
              <a:sym typeface="ZEN角ゴシックNEW"/>
            </a:endParaRPr>
          </a:p>
        </p:txBody>
      </p:sp>
      <p:sp>
        <p:nvSpPr>
          <p:cNvPr id="7" name="TextBox 156">
            <a:extLst>
              <a:ext uri="{FF2B5EF4-FFF2-40B4-BE49-F238E27FC236}">
                <a16:creationId xmlns:a16="http://schemas.microsoft.com/office/drawing/2014/main" id="{5747FFFE-7C40-17AF-9890-4071D0FF12F9}"/>
              </a:ext>
            </a:extLst>
          </p:cNvPr>
          <p:cNvSpPr txBox="1"/>
          <p:nvPr/>
        </p:nvSpPr>
        <p:spPr>
          <a:xfrm>
            <a:off x="4942002" y="4763511"/>
            <a:ext cx="4612390" cy="1865889"/>
          </a:xfrm>
          <a:prstGeom prst="rect">
            <a:avLst/>
          </a:prstGeom>
        </p:spPr>
        <p:txBody>
          <a:bodyPr lIns="0" tIns="0" rIns="0" bIns="0" rtlCol="0" anchor="t"/>
          <a:lstStyle/>
          <a:p>
            <a:pPr marL="388620" lvl="1" indent="-194310" algn="l">
              <a:buFont typeface="Arial"/>
              <a:buChar char="•"/>
            </a:pPr>
            <a:r>
              <a:rPr lang="ja-JP" altLang="en-US"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rPr>
              <a:t>見守られている気がして安心できる。音が出ると、休む様に心がけた。</a:t>
            </a:r>
            <a:endParaRPr lang="en-US" altLang="ja-JP"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a:p>
            <a:pPr marL="388620" lvl="1" indent="-194310" algn="l">
              <a:buFont typeface="Arial"/>
              <a:buChar char="•"/>
            </a:pPr>
            <a:endParaRPr lang="en-US" sz="3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a:p>
            <a:pPr marL="388620" lvl="1" indent="-194310" algn="l">
              <a:buFont typeface="Arial"/>
              <a:buChar char="•"/>
            </a:pPr>
            <a:r>
              <a:rPr lang="ja-JP" altLang="en-US"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rPr>
              <a:t>自分自身では「これくらい」と重要に考えていなかった時、音が鳴って初めて危険だったことに気づいた。</a:t>
            </a:r>
            <a:endParaRPr lang="en-US" altLang="ja-JP"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a:p>
            <a:pPr marL="388620" lvl="1" indent="-194310" algn="l">
              <a:buFont typeface="Arial"/>
              <a:buChar char="•"/>
            </a:pPr>
            <a:endParaRPr lang="en-US" altLang="ja-JP" sz="3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a:p>
            <a:pPr marL="388620" lvl="1" indent="-194310">
              <a:buFont typeface="Arial"/>
              <a:buChar char="•"/>
            </a:pPr>
            <a:r>
              <a:rPr lang="ja-JP" altLang="en-US"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rPr>
              <a:t>刈払機を使用中は警告音が聞こえにくい。</a:t>
            </a:r>
            <a:endParaRPr lang="en-US" altLang="ja-JP"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p:txBody>
      </p:sp>
      <p:sp>
        <p:nvSpPr>
          <p:cNvPr id="9" name="正方形/長方形 8">
            <a:extLst>
              <a:ext uri="{FF2B5EF4-FFF2-40B4-BE49-F238E27FC236}">
                <a16:creationId xmlns:a16="http://schemas.microsoft.com/office/drawing/2014/main" id="{127F5280-D7CE-A67E-7C98-759B620341DA}"/>
              </a:ext>
            </a:extLst>
          </p:cNvPr>
          <p:cNvSpPr/>
          <p:nvPr/>
        </p:nvSpPr>
        <p:spPr>
          <a:xfrm>
            <a:off x="7893341" y="1968743"/>
            <a:ext cx="1631361" cy="853128"/>
          </a:xfrm>
          <a:prstGeom prst="rect">
            <a:avLst/>
          </a:prstGeom>
          <a:solidFill>
            <a:srgbClr val="FFFDE5"/>
          </a:solidFill>
          <a:ln w="22225" cap="flat" cmpd="sng" algn="ctr">
            <a:solidFill>
              <a:schemeClr val="accent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1" i="0" u="none" strike="noStrike" kern="0" cap="none" spc="0" normalizeH="0" baseline="0" noProof="0" dirty="0">
              <a:ln>
                <a:noFill/>
              </a:ln>
              <a:solidFill>
                <a:prstClr val="white"/>
              </a:solidFill>
              <a:effectLst>
                <a:glow rad="101600">
                  <a:srgbClr val="FFFF00">
                    <a:alpha val="60000"/>
                  </a:srgbClr>
                </a:glow>
              </a:effectLst>
              <a:uLnTx/>
              <a:uFillTx/>
              <a:latin typeface="Calibri"/>
              <a:ea typeface="ＭＳ Ｐゴシック" panose="020B0600070205080204" pitchFamily="50" charset="-128"/>
              <a:cs typeface="+mn-cs"/>
            </a:endParaRPr>
          </a:p>
        </p:txBody>
      </p:sp>
      <p:sp>
        <p:nvSpPr>
          <p:cNvPr id="8" name="TextBox 135">
            <a:extLst>
              <a:ext uri="{FF2B5EF4-FFF2-40B4-BE49-F238E27FC236}">
                <a16:creationId xmlns:a16="http://schemas.microsoft.com/office/drawing/2014/main" id="{B210A822-980A-BF5C-FF53-17DAA1A8057D}"/>
              </a:ext>
            </a:extLst>
          </p:cNvPr>
          <p:cNvSpPr txBox="1"/>
          <p:nvPr/>
        </p:nvSpPr>
        <p:spPr>
          <a:xfrm>
            <a:off x="7943975" y="1931945"/>
            <a:ext cx="1530092" cy="952078"/>
          </a:xfrm>
          <a:prstGeom prst="rect">
            <a:avLst/>
          </a:prstGeom>
        </p:spPr>
        <p:txBody>
          <a:bodyPr lIns="0" tIns="0" rIns="0" bIns="0" rtlCol="0" anchor="ctr"/>
          <a:lstStyle/>
          <a:p>
            <a:pPr algn="l"/>
            <a:r>
              <a:rPr lang="ja-JP" altLang="en-US" sz="1050" dirty="0">
                <a:solidFill>
                  <a:schemeClr val="accent2"/>
                </a:solidFill>
                <a:latin typeface="ZEN角ゴシックNEW"/>
                <a:ea typeface="ZEN角ゴシックNEW"/>
                <a:cs typeface="ZEN角ゴシックNEW"/>
                <a:sym typeface="ZEN角ゴシックNEW"/>
              </a:rPr>
              <a:t>人間の深部体温（推定）の上昇を検知し、光・音・振動により装着者に熱中症リスクを教えてくれる端末です</a:t>
            </a:r>
            <a:endParaRPr lang="en-US" sz="1050" dirty="0">
              <a:solidFill>
                <a:schemeClr val="accent2"/>
              </a:solidFill>
              <a:latin typeface="ZEN角ゴシックNEW"/>
              <a:ea typeface="ZEN角ゴシックNEW"/>
              <a:cs typeface="ZEN角ゴシックNEW"/>
              <a:sym typeface="ZEN角ゴシックNEW"/>
            </a:endParaRPr>
          </a:p>
        </p:txBody>
      </p:sp>
      <p:pic>
        <p:nvPicPr>
          <p:cNvPr id="11" name="図 10" descr="座る, テーブル, 表面, 電話 が含まれている画像&#10;&#10;AI によって生成されたコンテンツは間違っている可能性があります。">
            <a:extLst>
              <a:ext uri="{FF2B5EF4-FFF2-40B4-BE49-F238E27FC236}">
                <a16:creationId xmlns:a16="http://schemas.microsoft.com/office/drawing/2014/main" id="{CB5623D5-2FA0-57B4-CFE1-88A2E12B98D6}"/>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893341" y="2930818"/>
            <a:ext cx="1631361" cy="1119430"/>
          </a:xfrm>
          <a:prstGeom prst="rect">
            <a:avLst/>
          </a:prstGeom>
        </p:spPr>
      </p:pic>
    </p:spTree>
    <p:extLst>
      <p:ext uri="{BB962C8B-B14F-4D97-AF65-F5344CB8AC3E}">
        <p14:creationId xmlns:p14="http://schemas.microsoft.com/office/powerpoint/2010/main" val="1607347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図 20">
            <a:extLst>
              <a:ext uri="{FF2B5EF4-FFF2-40B4-BE49-F238E27FC236}">
                <a16:creationId xmlns:a16="http://schemas.microsoft.com/office/drawing/2014/main" id="{DAEEB359-E60C-B2C4-F60F-C5DE0AAAF27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59907" y="3455605"/>
            <a:ext cx="1226345" cy="775717"/>
          </a:xfrm>
          <a:prstGeom prst="rect">
            <a:avLst/>
          </a:prstGeom>
        </p:spPr>
      </p:pic>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a:t>
            </a:r>
            <a:r>
              <a:rPr kumimoji="1" lang="ja-JP" altLang="en-US" sz="3200" dirty="0">
                <a:solidFill>
                  <a:prstClr val="black"/>
                </a:solidFill>
                <a:latin typeface="ZEN角ゴシックNEW" panose="020B0600070205080204" charset="-128"/>
                <a:ea typeface="ZEN角ゴシックNEW" panose="020B0600070205080204" charset="-128"/>
              </a:rPr>
              <a:t>になったときの応急処置</a:t>
            </a:r>
            <a:endPar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6" name="テキスト ボックス 5">
            <a:extLst>
              <a:ext uri="{FF2B5EF4-FFF2-40B4-BE49-F238E27FC236}">
                <a16:creationId xmlns:a16="http://schemas.microsoft.com/office/drawing/2014/main" id="{3404CED1-5F7A-9CFF-9FEB-A35D2009A951}"/>
              </a:ext>
            </a:extLst>
          </p:cNvPr>
          <p:cNvSpPr txBox="1"/>
          <p:nvPr/>
        </p:nvSpPr>
        <p:spPr>
          <a:xfrm>
            <a:off x="493331" y="2887299"/>
            <a:ext cx="3240680" cy="36009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①</a:t>
            </a:r>
            <a:r>
              <a:rPr kumimoji="0"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 作業を中断</a:t>
            </a:r>
            <a:endParaRPr kumimoji="0" lang="en-US" altLang="ja-JP"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6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（代表的な症状）</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汗をかかない、体が熱い</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立ちくらみ、吐き気、頭痛</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脱力感、判断力低下</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p:txBody>
      </p:sp>
      <p:sp>
        <p:nvSpPr>
          <p:cNvPr id="7" name="テキスト ボックス 6">
            <a:extLst>
              <a:ext uri="{FF2B5EF4-FFF2-40B4-BE49-F238E27FC236}">
                <a16:creationId xmlns:a16="http://schemas.microsoft.com/office/drawing/2014/main" id="{9FBE4A01-6828-FF0E-D86A-88D69F2B8B56}"/>
              </a:ext>
            </a:extLst>
          </p:cNvPr>
          <p:cNvSpPr txBox="1"/>
          <p:nvPr/>
        </p:nvSpPr>
        <p:spPr>
          <a:xfrm>
            <a:off x="3705167" y="2851203"/>
            <a:ext cx="2850549" cy="36625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②</a:t>
            </a:r>
            <a:r>
              <a:rPr kumimoji="0"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 応急処置</a:t>
            </a:r>
            <a:endParaRPr kumimoji="0" lang="en-US" altLang="ja-JP"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6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涼しい環境へ避難</a:t>
            </a:r>
            <a:endParaRPr kumimoji="1"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衣服をゆるめ体を</a:t>
            </a:r>
            <a:r>
              <a:rPr lang="ja-JP" altLang="en-US" sz="1600" b="1" dirty="0">
                <a:solidFill>
                  <a:srgbClr val="4648B9"/>
                </a:solidFill>
                <a:latin typeface="ZEN角ゴシックNEW" panose="020B0600070205080204" charset="-128"/>
                <a:ea typeface="ZEN角ゴシックNEW" panose="020B0600070205080204" charset="-128"/>
                <a:cs typeface="M+ 1p medium" panose="020B0603020203020204" pitchFamily="50" charset="-128"/>
              </a:rPr>
              <a:t>急速冷却</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水分・塩分</a:t>
            </a: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を補給</a:t>
            </a:r>
            <a:endParaRPr kumimoji="1"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p:txBody>
      </p:sp>
      <p:sp>
        <p:nvSpPr>
          <p:cNvPr id="8" name="テキスト ボックス 7">
            <a:extLst>
              <a:ext uri="{FF2B5EF4-FFF2-40B4-BE49-F238E27FC236}">
                <a16:creationId xmlns:a16="http://schemas.microsoft.com/office/drawing/2014/main" id="{10C4B343-7AF7-059D-DD0B-4BB57C651D35}"/>
              </a:ext>
            </a:extLst>
          </p:cNvPr>
          <p:cNvSpPr txBox="1"/>
          <p:nvPr/>
        </p:nvSpPr>
        <p:spPr>
          <a:xfrm>
            <a:off x="6898638" y="2846292"/>
            <a:ext cx="2563295" cy="36625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③ 病院へ</a:t>
            </a:r>
            <a:endParaRPr kumimoji="0" lang="en-US" altLang="ja-JP"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応急処置をしても症状が改善しない場合は医療機関</a:t>
            </a: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で診療を受けましょう</a:t>
            </a:r>
            <a:r>
              <a:rPr kumimoji="1"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a:t>
            </a:r>
          </a:p>
        </p:txBody>
      </p:sp>
      <p:pic>
        <p:nvPicPr>
          <p:cNvPr id="9" name="図 8" descr="光 が含まれている画像&#10;&#10;自動的に生成された説明">
            <a:extLst>
              <a:ext uri="{FF2B5EF4-FFF2-40B4-BE49-F238E27FC236}">
                <a16:creationId xmlns:a16="http://schemas.microsoft.com/office/drawing/2014/main" id="{A7FF082B-4C6E-604D-2C55-0A959FE32A5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86123" y="3370080"/>
            <a:ext cx="3451199" cy="2041673"/>
          </a:xfrm>
          <a:prstGeom prst="rect">
            <a:avLst/>
          </a:prstGeom>
        </p:spPr>
      </p:pic>
      <p:pic>
        <p:nvPicPr>
          <p:cNvPr id="10" name="図 9">
            <a:extLst>
              <a:ext uri="{FF2B5EF4-FFF2-40B4-BE49-F238E27FC236}">
                <a16:creationId xmlns:a16="http://schemas.microsoft.com/office/drawing/2014/main" id="{3A4F82CA-F423-E130-977A-2EC72C39D40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
          <a:stretch/>
        </p:blipFill>
        <p:spPr>
          <a:xfrm>
            <a:off x="3410290" y="3458673"/>
            <a:ext cx="2714429" cy="1968769"/>
          </a:xfrm>
          <a:prstGeom prst="rect">
            <a:avLst/>
          </a:prstGeom>
        </p:spPr>
      </p:pic>
      <p:pic>
        <p:nvPicPr>
          <p:cNvPr id="11" name="図 10">
            <a:extLst>
              <a:ext uri="{FF2B5EF4-FFF2-40B4-BE49-F238E27FC236}">
                <a16:creationId xmlns:a16="http://schemas.microsoft.com/office/drawing/2014/main" id="{821924D4-0395-69B4-AC28-1916054683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46370" y="3559419"/>
            <a:ext cx="2994807" cy="2246105"/>
          </a:xfrm>
          <a:prstGeom prst="rect">
            <a:avLst/>
          </a:prstGeom>
        </p:spPr>
      </p:pic>
      <p:grpSp>
        <p:nvGrpSpPr>
          <p:cNvPr id="16" name="グループ化 15">
            <a:extLst>
              <a:ext uri="{FF2B5EF4-FFF2-40B4-BE49-F238E27FC236}">
                <a16:creationId xmlns:a16="http://schemas.microsoft.com/office/drawing/2014/main" id="{4CDDC297-6ADC-1292-ADC9-BFBEA4185666}"/>
              </a:ext>
            </a:extLst>
          </p:cNvPr>
          <p:cNvGrpSpPr/>
          <p:nvPr/>
        </p:nvGrpSpPr>
        <p:grpSpPr>
          <a:xfrm>
            <a:off x="6495711" y="4223986"/>
            <a:ext cx="641154" cy="916973"/>
            <a:chOff x="9037733" y="6306883"/>
            <a:chExt cx="547687" cy="533400"/>
          </a:xfrm>
        </p:grpSpPr>
        <p:sp>
          <p:nvSpPr>
            <p:cNvPr id="17" name="フリーフォーム: 図形 16">
              <a:extLst>
                <a:ext uri="{FF2B5EF4-FFF2-40B4-BE49-F238E27FC236}">
                  <a16:creationId xmlns:a16="http://schemas.microsoft.com/office/drawing/2014/main" id="{ACA60A94-AB1A-93F1-0B60-CD755A37ADD0}"/>
                </a:ext>
              </a:extLst>
            </p:cNvPr>
            <p:cNvSpPr/>
            <p:nvPr/>
          </p:nvSpPr>
          <p:spPr>
            <a:xfrm>
              <a:off x="9037733" y="6306883"/>
              <a:ext cx="319087" cy="533400"/>
            </a:xfrm>
            <a:custGeom>
              <a:avLst/>
              <a:gdLst>
                <a:gd name="connsiteX0" fmla="*/ 119063 w 319087"/>
                <a:gd name="connsiteY0" fmla="*/ 0 h 533400"/>
                <a:gd name="connsiteX1" fmla="*/ 0 w 319087"/>
                <a:gd name="connsiteY1" fmla="*/ 0 h 533400"/>
                <a:gd name="connsiteX2" fmla="*/ 200025 w 319087"/>
                <a:gd name="connsiteY2" fmla="*/ 266700 h 533400"/>
                <a:gd name="connsiteX3" fmla="*/ 0 w 319087"/>
                <a:gd name="connsiteY3" fmla="*/ 533400 h 533400"/>
                <a:gd name="connsiteX4" fmla="*/ 119063 w 319087"/>
                <a:gd name="connsiteY4" fmla="*/ 533400 h 533400"/>
                <a:gd name="connsiteX5" fmla="*/ 319088 w 319087"/>
                <a:gd name="connsiteY5" fmla="*/ 266700 h 533400"/>
                <a:gd name="connsiteX6" fmla="*/ 119063 w 319087"/>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087" h="533400">
                  <a:moveTo>
                    <a:pt x="119063" y="0"/>
                  </a:moveTo>
                  <a:lnTo>
                    <a:pt x="0" y="0"/>
                  </a:lnTo>
                  <a:lnTo>
                    <a:pt x="200025" y="266700"/>
                  </a:lnTo>
                  <a:lnTo>
                    <a:pt x="0" y="533400"/>
                  </a:lnTo>
                  <a:lnTo>
                    <a:pt x="119063" y="533400"/>
                  </a:lnTo>
                  <a:lnTo>
                    <a:pt x="319088" y="266700"/>
                  </a:lnTo>
                  <a:lnTo>
                    <a:pt x="119063" y="0"/>
                  </a:lnTo>
                  <a:close/>
                </a:path>
              </a:pathLst>
            </a:custGeom>
            <a:solidFill>
              <a:srgbClr val="14CEE5"/>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18" name="フリーフォーム: 図形 17">
              <a:extLst>
                <a:ext uri="{FF2B5EF4-FFF2-40B4-BE49-F238E27FC236}">
                  <a16:creationId xmlns:a16="http://schemas.microsoft.com/office/drawing/2014/main" id="{F8DF459F-692E-2889-8471-296D273D14B4}"/>
                </a:ext>
              </a:extLst>
            </p:cNvPr>
            <p:cNvSpPr/>
            <p:nvPr/>
          </p:nvSpPr>
          <p:spPr>
            <a:xfrm>
              <a:off x="9266333" y="6306883"/>
              <a:ext cx="319087" cy="533400"/>
            </a:xfrm>
            <a:custGeom>
              <a:avLst/>
              <a:gdLst>
                <a:gd name="connsiteX0" fmla="*/ 119063 w 319087"/>
                <a:gd name="connsiteY0" fmla="*/ 0 h 533400"/>
                <a:gd name="connsiteX1" fmla="*/ 0 w 319087"/>
                <a:gd name="connsiteY1" fmla="*/ 0 h 533400"/>
                <a:gd name="connsiteX2" fmla="*/ 200025 w 319087"/>
                <a:gd name="connsiteY2" fmla="*/ 266700 h 533400"/>
                <a:gd name="connsiteX3" fmla="*/ 0 w 319087"/>
                <a:gd name="connsiteY3" fmla="*/ 533400 h 533400"/>
                <a:gd name="connsiteX4" fmla="*/ 119063 w 319087"/>
                <a:gd name="connsiteY4" fmla="*/ 533400 h 533400"/>
                <a:gd name="connsiteX5" fmla="*/ 319088 w 319087"/>
                <a:gd name="connsiteY5" fmla="*/ 266700 h 533400"/>
                <a:gd name="connsiteX6" fmla="*/ 119063 w 319087"/>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087" h="533400">
                  <a:moveTo>
                    <a:pt x="119063" y="0"/>
                  </a:moveTo>
                  <a:lnTo>
                    <a:pt x="0" y="0"/>
                  </a:lnTo>
                  <a:lnTo>
                    <a:pt x="200025" y="266700"/>
                  </a:lnTo>
                  <a:lnTo>
                    <a:pt x="0" y="533400"/>
                  </a:lnTo>
                  <a:lnTo>
                    <a:pt x="119063" y="533400"/>
                  </a:lnTo>
                  <a:lnTo>
                    <a:pt x="319088" y="266700"/>
                  </a:lnTo>
                  <a:lnTo>
                    <a:pt x="119063" y="0"/>
                  </a:lnTo>
                  <a:close/>
                </a:path>
              </a:pathLst>
            </a:custGeom>
            <a:solidFill>
              <a:srgbClr val="14CEE5"/>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3" name="テキスト ボックス 12">
            <a:extLst>
              <a:ext uri="{FF2B5EF4-FFF2-40B4-BE49-F238E27FC236}">
                <a16:creationId xmlns:a16="http://schemas.microsoft.com/office/drawing/2014/main" id="{3C550488-7537-9B9C-B556-CEF983192938}"/>
              </a:ext>
            </a:extLst>
          </p:cNvPr>
          <p:cNvSpPr txBox="1"/>
          <p:nvPr/>
        </p:nvSpPr>
        <p:spPr>
          <a:xfrm>
            <a:off x="7149235" y="3604945"/>
            <a:ext cx="1031051" cy="507831"/>
          </a:xfrm>
          <a:prstGeom prst="rect">
            <a:avLst/>
          </a:prstGeom>
          <a:noFill/>
        </p:spPr>
        <p:txBody>
          <a:bodyPr wrap="none" rtlCol="0">
            <a:spAutoFit/>
          </a:bodyPr>
          <a:lstStyle/>
          <a:p>
            <a:pPr algn="ctr"/>
            <a:r>
              <a:rPr kumimoji="1" lang="ja-JP" altLang="en-US" sz="1100" b="1" dirty="0">
                <a:solidFill>
                  <a:srgbClr val="4648B9"/>
                </a:solidFill>
                <a:latin typeface="ZEN角ゴシックNEW" panose="020B0600070205080204" charset="-128"/>
                <a:ea typeface="ZEN角ゴシックNEW" panose="020B0600070205080204" charset="-128"/>
              </a:rPr>
              <a:t>後悔する前に</a:t>
            </a:r>
            <a:endParaRPr kumimoji="1" lang="en-US" altLang="ja-JP" sz="1100" b="1" dirty="0">
              <a:solidFill>
                <a:srgbClr val="4648B9"/>
              </a:solidFill>
              <a:latin typeface="ZEN角ゴシックNEW" panose="020B0600070205080204" charset="-128"/>
              <a:ea typeface="ZEN角ゴシックNEW" panose="020B0600070205080204" charset="-128"/>
            </a:endParaRPr>
          </a:p>
          <a:p>
            <a:pPr algn="ctr"/>
            <a:r>
              <a:rPr kumimoji="1" lang="en-US" altLang="ja-JP" sz="1600" b="1" dirty="0">
                <a:solidFill>
                  <a:srgbClr val="4648B9"/>
                </a:solidFill>
                <a:latin typeface="ZEN角ゴシックNEW" panose="020B0600070205080204" charset="-128"/>
                <a:ea typeface="ZEN角ゴシックNEW" panose="020B0600070205080204" charset="-128"/>
              </a:rPr>
              <a:t>119</a:t>
            </a:r>
            <a:r>
              <a:rPr kumimoji="1" lang="ja-JP" altLang="en-US" sz="1100" b="1" dirty="0">
                <a:solidFill>
                  <a:srgbClr val="4648B9"/>
                </a:solidFill>
                <a:latin typeface="ZEN角ゴシックNEW" panose="020B0600070205080204" charset="-128"/>
                <a:ea typeface="ZEN角ゴシックNEW" panose="020B0600070205080204" charset="-128"/>
              </a:rPr>
              <a:t>番通報</a:t>
            </a:r>
            <a:endParaRPr kumimoji="1" lang="en-US" altLang="ja-JP" sz="1100" b="1" dirty="0">
              <a:solidFill>
                <a:srgbClr val="4648B9"/>
              </a:solidFill>
              <a:latin typeface="ZEN角ゴシックNEW" panose="020B0600070205080204" charset="-128"/>
              <a:ea typeface="ZEN角ゴシックNEW" panose="020B0600070205080204" charset="-128"/>
            </a:endParaRPr>
          </a:p>
        </p:txBody>
      </p:sp>
      <p:grpSp>
        <p:nvGrpSpPr>
          <p:cNvPr id="23" name="グループ化 22">
            <a:extLst>
              <a:ext uri="{FF2B5EF4-FFF2-40B4-BE49-F238E27FC236}">
                <a16:creationId xmlns:a16="http://schemas.microsoft.com/office/drawing/2014/main" id="{AD303C4B-3628-6068-D480-3CB4F9EE78AD}"/>
              </a:ext>
            </a:extLst>
          </p:cNvPr>
          <p:cNvGrpSpPr/>
          <p:nvPr/>
        </p:nvGrpSpPr>
        <p:grpSpPr>
          <a:xfrm>
            <a:off x="4885464" y="4724400"/>
            <a:ext cx="762000" cy="787545"/>
            <a:chOff x="6611119" y="4829077"/>
            <a:chExt cx="2113333" cy="1848802"/>
          </a:xfrm>
        </p:grpSpPr>
        <p:pic>
          <p:nvPicPr>
            <p:cNvPr id="24" name="図 23" descr="光 が含まれている画像&#10;&#10;自動的に生成された説明">
              <a:extLst>
                <a:ext uri="{FF2B5EF4-FFF2-40B4-BE49-F238E27FC236}">
                  <a16:creationId xmlns:a16="http://schemas.microsoft.com/office/drawing/2014/main" id="{B6132573-BE50-61E7-44B2-357F7F01AC4F}"/>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718014" y="4829077"/>
              <a:ext cx="1006438" cy="1848802"/>
            </a:xfrm>
            <a:prstGeom prst="rect">
              <a:avLst/>
            </a:prstGeom>
          </p:spPr>
        </p:pic>
        <p:pic>
          <p:nvPicPr>
            <p:cNvPr id="25" name="グラフィックス 24">
              <a:extLst>
                <a:ext uri="{FF2B5EF4-FFF2-40B4-BE49-F238E27FC236}">
                  <a16:creationId xmlns:a16="http://schemas.microsoft.com/office/drawing/2014/main" id="{51A40734-C5E2-1DB8-1ADC-5FE0194E6D70}"/>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20207629">
              <a:off x="6611119" y="5241621"/>
              <a:ext cx="1476942" cy="1427079"/>
            </a:xfrm>
            <a:prstGeom prst="rect">
              <a:avLst/>
            </a:prstGeom>
          </p:spPr>
        </p:pic>
      </p:grpSp>
      <p:sp>
        <p:nvSpPr>
          <p:cNvPr id="12" name="正方形/長方形 11">
            <a:extLst>
              <a:ext uri="{FF2B5EF4-FFF2-40B4-BE49-F238E27FC236}">
                <a16:creationId xmlns:a16="http://schemas.microsoft.com/office/drawing/2014/main" id="{91ED490D-9911-7166-FDA9-94EEB2C9609D}"/>
              </a:ext>
            </a:extLst>
          </p:cNvPr>
          <p:cNvSpPr/>
          <p:nvPr/>
        </p:nvSpPr>
        <p:spPr>
          <a:xfrm>
            <a:off x="2637133" y="2426954"/>
            <a:ext cx="2239667"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 角を丸くする 18">
            <a:extLst>
              <a:ext uri="{FF2B5EF4-FFF2-40B4-BE49-F238E27FC236}">
                <a16:creationId xmlns:a16="http://schemas.microsoft.com/office/drawing/2014/main" id="{9AE00B1B-CDDD-1FDC-E49E-86DC887641E6}"/>
              </a:ext>
            </a:extLst>
          </p:cNvPr>
          <p:cNvSpPr/>
          <p:nvPr/>
        </p:nvSpPr>
        <p:spPr>
          <a:xfrm>
            <a:off x="232144" y="1116696"/>
            <a:ext cx="9441712" cy="1655585"/>
          </a:xfrm>
          <a:prstGeom prst="roundRect">
            <a:avLst>
              <a:gd name="adj" fmla="val 13734"/>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dirty="0">
                <a:solidFill>
                  <a:prstClr val="black"/>
                </a:solidFill>
                <a:latin typeface="ZEN角ゴシックNEW" panose="020B0600070205080204" charset="-128"/>
                <a:ea typeface="ZEN角ゴシックNEW" panose="020B0600070205080204" charset="-128"/>
              </a:rPr>
              <a:t>・</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熱失神のような軽度の熱中症であっても、</a:t>
            </a:r>
            <a:r>
              <a:rPr kumimoji="0"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周りの環境や状況によって、</a:t>
            </a:r>
            <a:r>
              <a:rPr kumimoji="0"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応急処置等をしないと重症化</a:t>
            </a:r>
            <a:r>
              <a:rPr kumimoji="0"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する可能性があります。</a:t>
            </a:r>
            <a:endParaRPr kumimoji="0" lang="en-US" altLang="ja-JP"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0" lang="en-US" altLang="ja-JP" sz="8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dirty="0">
                <a:solidFill>
                  <a:srgbClr val="333333"/>
                </a:solidFill>
                <a:latin typeface="ZEN角ゴシックNEW" panose="020B0600070205080204" charset="-128"/>
                <a:ea typeface="ZEN角ゴシックNEW" panose="020B0600070205080204" charset="-128"/>
              </a:rPr>
              <a:t>・</a:t>
            </a:r>
            <a:r>
              <a:rPr kumimoji="1"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立ちくらみや脱力感等の</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熱中症の症状を感じたら、すぐに「作業を中断」し、「応急処置」を実施する</a:t>
            </a:r>
            <a:r>
              <a:rPr kumimoji="1"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ことが大切です。</a:t>
            </a:r>
            <a:endParaRPr kumimoji="1" lang="en-US" altLang="ja-JP"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dirty="0">
                <a:solidFill>
                  <a:srgbClr val="333333"/>
                </a:solidFill>
                <a:latin typeface="ZEN角ゴシックNEW" panose="020B0600070205080204" charset="-128"/>
                <a:ea typeface="ZEN角ゴシックNEW" panose="020B0600070205080204" charset="-128"/>
              </a:rPr>
              <a:t>・</a:t>
            </a:r>
            <a:r>
              <a:rPr kumimoji="1"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早い対処は快復への近道、</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疑いを感じたらすぐに対処</a:t>
            </a:r>
            <a:r>
              <a:rPr kumimoji="1" lang="ja-JP" altLang="en-US" sz="1400" b="1" i="0" u="none" strike="noStrike" kern="1200" cap="none" spc="0" normalizeH="0" baseline="0" noProof="0" dirty="0">
                <a:ln>
                  <a:noFill/>
                </a:ln>
                <a:solidFill>
                  <a:schemeClr val="tx1"/>
                </a:solidFill>
                <a:effectLst/>
                <a:uLnTx/>
                <a:uFillTx/>
                <a:latin typeface="ZEN角ゴシックNEW" panose="020B0600070205080204" charset="-128"/>
                <a:ea typeface="ZEN角ゴシックNEW" panose="020B0600070205080204" charset="-128"/>
              </a:rPr>
              <a:t>しましょう</a:t>
            </a:r>
            <a:r>
              <a:rPr kumimoji="1"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a:t>
            </a:r>
            <a:endPar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Tree>
    <p:extLst>
      <p:ext uri="{BB962C8B-B14F-4D97-AF65-F5344CB8AC3E}">
        <p14:creationId xmlns:p14="http://schemas.microsoft.com/office/powerpoint/2010/main" val="38002292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F9BE467D14862E459AB520240B34465F" ma:contentTypeVersion="19" ma:contentTypeDescription="新しいドキュメントを作成します。" ma:contentTypeScope="" ma:versionID="96b15138a849aa31a313afcc669e3490">
  <xsd:schema xmlns:xsd="http://www.w3.org/2001/XMLSchema" xmlns:xs="http://www.w3.org/2001/XMLSchema" xmlns:p="http://schemas.microsoft.com/office/2006/metadata/properties" xmlns:ns2="b2e4c93b-5622-4e45-80a4-511108a4e5c8" xmlns:ns3="85ec59af-1a16-40a0-b163-384e34c79a5c" targetNamespace="http://schemas.microsoft.com/office/2006/metadata/properties" ma:root="true" ma:fieldsID="d1efbd070d2375154a2dd320af585724" ns2:_="" ns3:_="">
    <xsd:import namespace="b2e4c93b-5622-4e45-80a4-511108a4e5c8"/>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element ref="ns2:_Flow_SignoffStatus" minOccurs="0"/>
                <xsd:element ref="ns2:MediaServiceObjectDetectorVersions" minOccurs="0"/>
                <xsd:element ref="ns2:MediaServiceSearchProperties" minOccurs="0"/>
                <xsd:element ref="ns2:_x5185__x5bb9_"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e4c93b-5622-4e45-80a4-511108a4e5c8"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_Flow_SignoffStatus" ma:index="22" nillable="true" ma:displayName="承認の状態" ma:internalName="_x627f__x8a8d__x306e__x72b6__x614b_">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_x5185__x5bb9_" ma:index="25" nillable="true" ma:displayName="内容" ma:format="Dropdown" ma:list="UserInfo" ma:SharePointGroup="0" ma:internalName="_x5185__x5bb9_">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0" nillable="true" ma:displayName="Taxonomy Catch All Column" ma:hidden="true" ma:list="{c8751bd1-37b3-4e01-a154-bd1d4d5870e8}"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5185__x5bb9_ xmlns="b2e4c93b-5622-4e45-80a4-511108a4e5c8">
      <UserInfo>
        <DisplayName/>
        <AccountId xsi:nil="true"/>
        <AccountType/>
      </UserInfo>
    </_x5185__x5bb9_>
    <_Flow_SignoffStatus xmlns="b2e4c93b-5622-4e45-80a4-511108a4e5c8" xsi:nil="true"/>
    <_x4f5c__x6210__x65e5__x6642_ xmlns="b2e4c93b-5622-4e45-80a4-511108a4e5c8" xsi:nil="true"/>
    <lcf76f155ced4ddcb4097134ff3c332f xmlns="b2e4c93b-5622-4e45-80a4-511108a4e5c8">
      <Terms xmlns="http://schemas.microsoft.com/office/infopath/2007/PartnerControls"/>
    </lcf76f155ced4ddcb4097134ff3c332f>
    <TaxCatchAll xmlns="85ec59af-1a16-40a0-b163-384e34c79a5c" xsi:nil="true"/>
  </documentManagement>
</p:properties>
</file>

<file path=customXml/itemProps1.xml><?xml version="1.0" encoding="utf-8"?>
<ds:datastoreItem xmlns:ds="http://schemas.openxmlformats.org/officeDocument/2006/customXml" ds:itemID="{694B7A75-E279-406F-90D7-1E198036DA8D}"/>
</file>

<file path=customXml/itemProps2.xml><?xml version="1.0" encoding="utf-8"?>
<ds:datastoreItem xmlns:ds="http://schemas.openxmlformats.org/officeDocument/2006/customXml" ds:itemID="{C5E945DA-46EB-4B7A-89E0-A4AA56791BF5}"/>
</file>

<file path=customXml/itemProps3.xml><?xml version="1.0" encoding="utf-8"?>
<ds:datastoreItem xmlns:ds="http://schemas.openxmlformats.org/officeDocument/2006/customXml" ds:itemID="{F3BF79E3-E93E-48A9-B582-11B6D6BEE36E}"/>
</file>

<file path=docProps/app.xml><?xml version="1.0" encoding="utf-8"?>
<Properties xmlns="http://schemas.openxmlformats.org/officeDocument/2006/extended-properties" xmlns:vt="http://schemas.openxmlformats.org/officeDocument/2006/docPropsVTypes">
  <TotalTime>0</TotalTime>
  <Words>1657</Words>
  <Application>Microsoft Office PowerPoint</Application>
  <PresentationFormat>A4 210 x 297 mm</PresentationFormat>
  <Paragraphs>227</Paragraphs>
  <Slides>8</Slides>
  <Notes>3</Notes>
  <HiddenSlides>0</HiddenSlides>
  <MMClips>0</MMClips>
  <ScaleCrop>false</ScaleCrop>
  <HeadingPairs>
    <vt:vector size="6" baseType="variant">
      <vt:variant>
        <vt:lpstr>使用されているフォント</vt:lpstr>
      </vt:variant>
      <vt:variant>
        <vt:i4>12</vt:i4>
      </vt:variant>
      <vt:variant>
        <vt:lpstr>テーマ</vt:lpstr>
      </vt:variant>
      <vt:variant>
        <vt:i4>3</vt:i4>
      </vt:variant>
      <vt:variant>
        <vt:lpstr>スライド タイトル</vt:lpstr>
      </vt:variant>
      <vt:variant>
        <vt:i4>8</vt:i4>
      </vt:variant>
    </vt:vector>
  </HeadingPairs>
  <TitlesOfParts>
    <vt:vector size="23" baseType="lpstr">
      <vt:lpstr>メイリオ</vt:lpstr>
      <vt:lpstr>Zen Maru Gothic Black</vt:lpstr>
      <vt:lpstr>ZEN角ゴシックNEW Bold</vt:lpstr>
      <vt:lpstr>Calibri</vt:lpstr>
      <vt:lpstr>Meiryo UI</vt:lpstr>
      <vt:lpstr>ＭＳ ゴシック</vt:lpstr>
      <vt:lpstr>Calibri Light</vt:lpstr>
      <vt:lpstr>つなぎゴシック</vt:lpstr>
      <vt:lpstr>Arial</vt:lpstr>
      <vt:lpstr>游ゴシック</vt:lpstr>
      <vt:lpstr>ZEN角ゴシックNEW</vt:lpstr>
      <vt:lpstr>BIZ UDPゴシック</vt:lpstr>
      <vt:lpstr>Office Theme</vt:lpstr>
      <vt:lpstr>Office テーマ</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2025-07-02T08:35:50Z</dcterms:created>
  <dcterms:modified xsi:type="dcterms:W3CDTF">2025-07-02T08:35:56Z</dcterms:modified>
  <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0x010100F9BE467D14862E459AB520240B34465F</vt:lpwstr>
  </property>
</Properties>
</file>