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5349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0E04FB-A438-4722-AE7E-B577E9DA61C2}" v="7" dt="2026-04-10T02:55:57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674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6B8117-321C-4118-9851-CD96D6B3619A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2E896-D73A-4122-BFF0-DF6566F25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8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95C54-9AB9-FEBF-14DF-2F71422AF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A14EC01-F6DC-992C-7D9F-061FAAE77F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25B4F62-AF93-127D-970B-023BE37DDA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402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0" y="38101"/>
            <a:ext cx="5536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>
                <a:latin typeface="+mn-ea"/>
                <a:ea typeface="+mn-ea"/>
              </a:rPr>
              <a:t>機密性○情報　（保存期間</a:t>
            </a:r>
            <a:r>
              <a:rPr kumimoji="1" lang="ja-JP" altLang="en-US" sz="1800" baseline="0">
                <a:latin typeface="+mn-ea"/>
                <a:ea typeface="+mn-ea"/>
              </a:rPr>
              <a:t> </a:t>
            </a:r>
            <a:r>
              <a:rPr kumimoji="1" lang="ja-JP" altLang="en-US" sz="1800">
                <a:latin typeface="+mn-ea"/>
                <a:ea typeface="+mn-ea"/>
              </a:rPr>
              <a:t>： １年未満　１　３　５　</a:t>
            </a:r>
            <a:r>
              <a:rPr kumimoji="1" lang="en-US" altLang="ja-JP" sz="1800">
                <a:latin typeface="+mn-ea"/>
                <a:ea typeface="+mn-ea"/>
              </a:rPr>
              <a:t>10</a:t>
            </a:r>
            <a:r>
              <a:rPr kumimoji="1" lang="ja-JP" altLang="en-US" sz="1800">
                <a:latin typeface="+mn-ea"/>
                <a:ea typeface="+mn-ea"/>
              </a:rPr>
              <a:t>　</a:t>
            </a:r>
            <a:r>
              <a:rPr kumimoji="1" lang="en-US" altLang="ja-JP" sz="1800">
                <a:latin typeface="+mn-ea"/>
                <a:ea typeface="+mn-ea"/>
              </a:rPr>
              <a:t>20</a:t>
            </a:r>
            <a:r>
              <a:rPr kumimoji="1" lang="ja-JP" altLang="en-US" sz="1800">
                <a:latin typeface="+mn-ea"/>
                <a:ea typeface="+mn-ea"/>
              </a:rPr>
              <a:t>　</a:t>
            </a:r>
            <a:r>
              <a:rPr kumimoji="1" lang="en-US" altLang="ja-JP" sz="1800">
                <a:latin typeface="+mn-ea"/>
                <a:ea typeface="+mn-ea"/>
              </a:rPr>
              <a:t>30</a:t>
            </a:r>
            <a:r>
              <a:rPr kumimoji="1" lang="ja-JP" altLang="en-US" sz="1800">
                <a:latin typeface="+mn-ea"/>
                <a:ea typeface="+mn-ea"/>
              </a:rPr>
              <a:t>年）</a:t>
            </a:r>
            <a:r>
              <a:rPr kumimoji="1" lang="ja-JP" altLang="en-US" sz="1800"/>
              <a:t>　</a:t>
            </a:r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8358187" y="0"/>
            <a:ext cx="1547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800"/>
              <a:t>○○限り</a:t>
            </a:r>
            <a:endParaRPr kumimoji="1" lang="en-US" altLang="ja-JP" sz="1800"/>
          </a:p>
        </p:txBody>
      </p:sp>
    </p:spTree>
    <p:extLst>
      <p:ext uri="{BB962C8B-B14F-4D97-AF65-F5344CB8AC3E}">
        <p14:creationId xmlns:p14="http://schemas.microsoft.com/office/powerpoint/2010/main" val="262733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00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279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3107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813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163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46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226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402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83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578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2DDDA-D0E9-49A8-AE64-4780946CB6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A7DAE-B1A8-49FD-A74C-0F3ACDC125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02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5BC19-0A5D-0B9A-45B6-BE2A22AE2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873E605A-BCFA-1F27-20DD-360846627C06}"/>
              </a:ext>
            </a:extLst>
          </p:cNvPr>
          <p:cNvSpPr/>
          <p:nvPr/>
        </p:nvSpPr>
        <p:spPr>
          <a:xfrm>
            <a:off x="5047621" y="655625"/>
            <a:ext cx="4752000" cy="6127459"/>
          </a:xfrm>
          <a:prstGeom prst="roundRect">
            <a:avLst>
              <a:gd name="adj" fmla="val 4936"/>
            </a:avLst>
          </a:prstGeom>
          <a:noFill/>
          <a:ln w="25400">
            <a:solidFill>
              <a:srgbClr val="549E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294D2BB-9898-FA5D-32A1-9C348DEF1B02}"/>
              </a:ext>
            </a:extLst>
          </p:cNvPr>
          <p:cNvSpPr txBox="1"/>
          <p:nvPr/>
        </p:nvSpPr>
        <p:spPr>
          <a:xfrm>
            <a:off x="84221" y="363378"/>
            <a:ext cx="9737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DLaM Display" panose="02010000000000000000" pitchFamily="2" charset="0"/>
              </a:rPr>
              <a:t>○○協議会（全国</a:t>
            </a:r>
            <a:r>
              <a:rPr lang="en-US" altLang="ja-JP" sz="16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DLaM Display" panose="02010000000000000000" pitchFamily="2" charset="0"/>
              </a:rPr>
              <a:t>or</a:t>
            </a:r>
            <a:r>
              <a:rPr lang="ja-JP" altLang="en-US" sz="16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DLaM Display" panose="02010000000000000000" pitchFamily="2" charset="0"/>
              </a:rPr>
              <a:t>地域）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56E08BDB-69B6-B4A0-0AC1-E9FD2DC44D80}"/>
              </a:ext>
            </a:extLst>
          </p:cNvPr>
          <p:cNvCxnSpPr>
            <a:cxnSpLocks/>
          </p:cNvCxnSpPr>
          <p:nvPr/>
        </p:nvCxnSpPr>
        <p:spPr>
          <a:xfrm>
            <a:off x="8832850" y="5318805"/>
            <a:ext cx="270241" cy="493698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94AB3A2D-F3A8-3DD0-0540-325E2CDA5447}"/>
              </a:ext>
            </a:extLst>
          </p:cNvPr>
          <p:cNvCxnSpPr>
            <a:cxnSpLocks/>
          </p:cNvCxnSpPr>
          <p:nvPr/>
        </p:nvCxnSpPr>
        <p:spPr>
          <a:xfrm>
            <a:off x="7466263" y="5520415"/>
            <a:ext cx="0" cy="299330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1B68D6E6-29EA-1309-F0CF-96BE26D4C28F}"/>
              </a:ext>
            </a:extLst>
          </p:cNvPr>
          <p:cNvCxnSpPr>
            <a:cxnSpLocks/>
          </p:cNvCxnSpPr>
          <p:nvPr/>
        </p:nvCxnSpPr>
        <p:spPr>
          <a:xfrm flipH="1">
            <a:off x="5777333" y="5079927"/>
            <a:ext cx="356876" cy="872656"/>
          </a:xfrm>
          <a:prstGeom prst="line">
            <a:avLst/>
          </a:prstGeom>
          <a:ln w="95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37C85BED-BC11-8F8E-80D8-CE119523943C}"/>
              </a:ext>
            </a:extLst>
          </p:cNvPr>
          <p:cNvSpPr/>
          <p:nvPr/>
        </p:nvSpPr>
        <p:spPr>
          <a:xfrm>
            <a:off x="2933575" y="5370213"/>
            <a:ext cx="235786" cy="770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A3C9DC5-D40D-C8D5-B877-D558A13AD38F}"/>
              </a:ext>
            </a:extLst>
          </p:cNvPr>
          <p:cNvSpPr txBox="1"/>
          <p:nvPr/>
        </p:nvSpPr>
        <p:spPr>
          <a:xfrm>
            <a:off x="911932" y="3961"/>
            <a:ext cx="695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　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令和８年度ジャパンフラワー強化プロジェクト推進　</a:t>
            </a:r>
            <a:r>
              <a:rPr lang="ja-JP" altLang="en-US" sz="1400" b="1" dirty="0">
                <a:solidFill>
                  <a:prstClr val="black"/>
                </a:solidFill>
                <a:latin typeface="Meiryo UI"/>
                <a:ea typeface="Meiryo UI"/>
              </a:rPr>
              <a:t>取組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事例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FD4DBF8B-3B75-CC61-0D43-C7AE220D218F}"/>
              </a:ext>
            </a:extLst>
          </p:cNvPr>
          <p:cNvSpPr/>
          <p:nvPr/>
        </p:nvSpPr>
        <p:spPr>
          <a:xfrm>
            <a:off x="5874876" y="73268"/>
            <a:ext cx="995999" cy="196338"/>
          </a:xfrm>
          <a:prstGeom prst="roundRect">
            <a:avLst>
              <a:gd name="adj" fmla="val 2971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問い合わせ先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54261FB-0C91-D4CA-651A-FAD58249C709}"/>
              </a:ext>
            </a:extLst>
          </p:cNvPr>
          <p:cNvSpPr txBox="1"/>
          <p:nvPr/>
        </p:nvSpPr>
        <p:spPr>
          <a:xfrm>
            <a:off x="7012519" y="40632"/>
            <a:ext cx="28934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○○事務局（○○○○○○</a:t>
            </a:r>
            <a:r>
              <a:rPr kumimoji="1" lang="en-US" altLang="ja-JP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@email.jp</a:t>
            </a:r>
            <a:r>
              <a:rPr kumimoji="1" lang="ja-JP" alt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9BC54F4B-D67E-E372-0FD4-92EAB6F2A328}"/>
              </a:ext>
            </a:extLst>
          </p:cNvPr>
          <p:cNvGrpSpPr/>
          <p:nvPr/>
        </p:nvGrpSpPr>
        <p:grpSpPr>
          <a:xfrm>
            <a:off x="167917" y="683844"/>
            <a:ext cx="4752000" cy="6127459"/>
            <a:chOff x="116522" y="656517"/>
            <a:chExt cx="4752000" cy="6127459"/>
          </a:xfrm>
        </p:grpSpPr>
        <p:sp>
          <p:nvSpPr>
            <p:cNvPr id="55" name="四角形: 角を丸くする 54">
              <a:extLst>
                <a:ext uri="{FF2B5EF4-FFF2-40B4-BE49-F238E27FC236}">
                  <a16:creationId xmlns:a16="http://schemas.microsoft.com/office/drawing/2014/main" id="{D99C519F-06C4-471D-9760-073B67DD2133}"/>
                </a:ext>
              </a:extLst>
            </p:cNvPr>
            <p:cNvSpPr/>
            <p:nvPr/>
          </p:nvSpPr>
          <p:spPr>
            <a:xfrm>
              <a:off x="116522" y="656517"/>
              <a:ext cx="4752000" cy="6127459"/>
            </a:xfrm>
            <a:prstGeom prst="roundRect">
              <a:avLst>
                <a:gd name="adj" fmla="val 4936"/>
              </a:avLst>
            </a:prstGeom>
            <a:noFill/>
            <a:ln w="25400">
              <a:solidFill>
                <a:srgbClr val="549E3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856FE064-2D08-A50C-6C2B-ED0A5D73FEB9}"/>
                </a:ext>
              </a:extLst>
            </p:cNvPr>
            <p:cNvSpPr txBox="1"/>
            <p:nvPr/>
          </p:nvSpPr>
          <p:spPr>
            <a:xfrm>
              <a:off x="183491" y="1321329"/>
              <a:ext cx="246196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課題・目的</a:t>
              </a:r>
              <a:r>
                <a:rPr lang="en-US" altLang="ja-JP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B003307-8BF2-CF15-F20A-36AAB52AEA2F}"/>
                </a:ext>
              </a:extLst>
            </p:cNvPr>
            <p:cNvSpPr txBox="1"/>
            <p:nvPr/>
          </p:nvSpPr>
          <p:spPr>
            <a:xfrm>
              <a:off x="262100" y="2379143"/>
              <a:ext cx="246196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10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100">
                  <a:latin typeface="メイリオ" panose="020B0604030504040204" pitchFamily="50" charset="-128"/>
                  <a:ea typeface="メイリオ" panose="020B0604030504040204" pitchFamily="50" charset="-128"/>
                </a:rPr>
                <a:t>取組内容</a:t>
              </a:r>
              <a:r>
                <a:rPr lang="en-US" altLang="ja-JP" sz="110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lang="ja-JP" altLang="en-US" sz="110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endParaRPr lang="en-US" altLang="ja-JP" sz="110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7A10327-6DBB-E5B8-DD75-D6F2F4D25F59}"/>
                </a:ext>
              </a:extLst>
            </p:cNvPr>
            <p:cNvSpPr txBox="1"/>
            <p:nvPr/>
          </p:nvSpPr>
          <p:spPr>
            <a:xfrm>
              <a:off x="183491" y="3155355"/>
              <a:ext cx="12594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取組の成果</a:t>
              </a:r>
              <a:r>
                <a:rPr lang="en-US" altLang="ja-JP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71F89E20-A6AC-AAA8-54B2-5D5A9D91541F}"/>
                </a:ext>
              </a:extLst>
            </p:cNvPr>
            <p:cNvSpPr txBox="1"/>
            <p:nvPr/>
          </p:nvSpPr>
          <p:spPr>
            <a:xfrm>
              <a:off x="290241" y="4440087"/>
              <a:ext cx="78555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写真</a:t>
              </a:r>
              <a:r>
                <a:rPr lang="en-US" altLang="ja-JP" sz="11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6AC7602-5AA7-1D84-5758-5A8E1DDC52AD}"/>
              </a:ext>
            </a:extLst>
          </p:cNvPr>
          <p:cNvSpPr txBox="1"/>
          <p:nvPr/>
        </p:nvSpPr>
        <p:spPr>
          <a:xfrm>
            <a:off x="0" y="-23623"/>
            <a:ext cx="10021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Meiryo UI"/>
                <a:ea typeface="Meiryo UI"/>
              </a:rPr>
              <a:t>別添３</a:t>
            </a:r>
            <a:r>
              <a:rPr lang="en-US" altLang="ja-JP" sz="1400" dirty="0">
                <a:solidFill>
                  <a:prstClr val="black"/>
                </a:solidFill>
                <a:latin typeface="Meiryo UI"/>
                <a:ea typeface="Meiryo UI"/>
              </a:rPr>
              <a:t>-</a:t>
            </a:r>
            <a:r>
              <a:rPr lang="ja-JP" altLang="en-US" sz="1400" dirty="0">
                <a:solidFill>
                  <a:prstClr val="black"/>
                </a:solidFill>
                <a:latin typeface="Meiryo UI"/>
                <a:ea typeface="Meiryo UI"/>
              </a:rPr>
              <a:t>４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A2ED115-3134-7577-6A93-0287B188A88E}"/>
              </a:ext>
            </a:extLst>
          </p:cNvPr>
          <p:cNvSpPr txBox="1"/>
          <p:nvPr/>
        </p:nvSpPr>
        <p:spPr>
          <a:xfrm>
            <a:off x="157975" y="743668"/>
            <a:ext cx="24764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別紙４の第２の取組内容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B694540-DA38-1F0A-270F-0F5A32E9D1A3}"/>
              </a:ext>
            </a:extLst>
          </p:cNvPr>
          <p:cNvSpPr txBox="1"/>
          <p:nvPr/>
        </p:nvSpPr>
        <p:spPr>
          <a:xfrm>
            <a:off x="5134659" y="753572"/>
            <a:ext cx="24764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別紙４の第２の取組内容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A3DEEC0-25B3-D119-F5F4-189FC0CB47E4}"/>
              </a:ext>
            </a:extLst>
          </p:cNvPr>
          <p:cNvSpPr txBox="1"/>
          <p:nvPr/>
        </p:nvSpPr>
        <p:spPr>
          <a:xfrm>
            <a:off x="5149122" y="1349216"/>
            <a:ext cx="2461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課題・目的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FFF8321-0D95-C41E-38CB-637D146D9A11}"/>
              </a:ext>
            </a:extLst>
          </p:cNvPr>
          <p:cNvSpPr txBox="1"/>
          <p:nvPr/>
        </p:nvSpPr>
        <p:spPr>
          <a:xfrm>
            <a:off x="5172200" y="2406470"/>
            <a:ext cx="2461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00">
                <a:latin typeface="メイリオ" panose="020B0604030504040204" pitchFamily="50" charset="-128"/>
                <a:ea typeface="メイリオ" panose="020B0604030504040204" pitchFamily="50" charset="-128"/>
              </a:rPr>
              <a:t>取組内容</a:t>
            </a:r>
            <a:r>
              <a:rPr lang="en-US" altLang="ja-JP" sz="110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10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1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96DE79D-B949-7F06-D0F8-C0E544F31C82}"/>
              </a:ext>
            </a:extLst>
          </p:cNvPr>
          <p:cNvSpPr txBox="1"/>
          <p:nvPr/>
        </p:nvSpPr>
        <p:spPr>
          <a:xfrm>
            <a:off x="5113392" y="3179377"/>
            <a:ext cx="12594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取組の成果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94E40D4-4763-E895-10B5-AE0FF6A1B32D}"/>
              </a:ext>
            </a:extLst>
          </p:cNvPr>
          <p:cNvSpPr txBox="1"/>
          <p:nvPr/>
        </p:nvSpPr>
        <p:spPr>
          <a:xfrm>
            <a:off x="5259213" y="4467414"/>
            <a:ext cx="7855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5173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546AA652-6FE4-469C-9EC7-584220622CBC}" vid="{AC2C4DD0-CE0C-4897-A5A4-4FD5F3BE5AB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88</Words>
  <Application>Microsoft Office PowerPoint</Application>
  <PresentationFormat>A4 210 x 297 mm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2026-04-15T09:10:41Z</dcterms:created>
  <dcterms:modified xsi:type="dcterms:W3CDTF">2026-04-15T09:10:48Z</dcterms:modified>
</cp:coreProperties>
</file>