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6858000" cy="9144000" type="screen4x3"/>
  <p:notesSz cx="6792913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F8BFCF-6A74-45D4-A289-218DD797A308}" v="5" dt="2024-03-08T03:53:31.0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2970" y="13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佐々木 悠祐(SASAKI Yusuke)" userId="a460ad32-89d1-4f84-84a0-5910b956c154" providerId="ADAL" clId="{F4F8BFCF-6A74-45D4-A289-218DD797A308}"/>
    <pc:docChg chg="undo custSel modSld">
      <pc:chgData name="佐々木 悠祐(SASAKI Yusuke)" userId="a460ad32-89d1-4f84-84a0-5910b956c154" providerId="ADAL" clId="{F4F8BFCF-6A74-45D4-A289-218DD797A308}" dt="2024-03-08T03:54:29.418" v="218" actId="6549"/>
      <pc:docMkLst>
        <pc:docMk/>
      </pc:docMkLst>
      <pc:sldChg chg="addSp delSp modSp mod">
        <pc:chgData name="佐々木 悠祐(SASAKI Yusuke)" userId="a460ad32-89d1-4f84-84a0-5910b956c154" providerId="ADAL" clId="{F4F8BFCF-6A74-45D4-A289-218DD797A308}" dt="2024-03-08T03:54:29.418" v="218" actId="6549"/>
        <pc:sldMkLst>
          <pc:docMk/>
          <pc:sldMk cId="1615217548" sldId="256"/>
        </pc:sldMkLst>
        <pc:spChg chg="mod">
          <ac:chgData name="佐々木 悠祐(SASAKI Yusuke)" userId="a460ad32-89d1-4f84-84a0-5910b956c154" providerId="ADAL" clId="{F4F8BFCF-6A74-45D4-A289-218DD797A308}" dt="2024-03-08T03:54:29.418" v="218" actId="6549"/>
          <ac:spMkLst>
            <pc:docMk/>
            <pc:sldMk cId="1615217548" sldId="256"/>
            <ac:spMk id="5" creationId="{BC3A9432-538D-49D5-AE8C-84411EA04974}"/>
          </ac:spMkLst>
        </pc:spChg>
        <pc:spChg chg="del">
          <ac:chgData name="佐々木 悠祐(SASAKI Yusuke)" userId="a460ad32-89d1-4f84-84a0-5910b956c154" providerId="ADAL" clId="{F4F8BFCF-6A74-45D4-A289-218DD797A308}" dt="2024-03-08T03:49:59.078" v="0" actId="478"/>
          <ac:spMkLst>
            <pc:docMk/>
            <pc:sldMk cId="1615217548" sldId="256"/>
            <ac:spMk id="6" creationId="{C1B30E72-EBF4-4499-9291-78E6544DE348}"/>
          </ac:spMkLst>
        </pc:spChg>
        <pc:graphicFrameChg chg="add mod modGraphic">
          <ac:chgData name="佐々木 悠祐(SASAKI Yusuke)" userId="a460ad32-89d1-4f84-84a0-5910b956c154" providerId="ADAL" clId="{F4F8BFCF-6A74-45D4-A289-218DD797A308}" dt="2024-03-08T03:53:21.745" v="126" actId="1076"/>
          <ac:graphicFrameMkLst>
            <pc:docMk/>
            <pc:sldMk cId="1615217548" sldId="256"/>
            <ac:graphicFrameMk id="2" creationId="{C34B18B5-34D1-BC04-6381-EF57ED5F9857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C58A-2FF4-473E-BD50-DA6077802744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8E7-A81B-453D-B633-6CB82918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6619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C58A-2FF4-473E-BD50-DA6077802744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8E7-A81B-453D-B633-6CB82918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0017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C58A-2FF4-473E-BD50-DA6077802744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8E7-A81B-453D-B633-6CB82918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570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C58A-2FF4-473E-BD50-DA6077802744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8E7-A81B-453D-B633-6CB82918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324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C58A-2FF4-473E-BD50-DA6077802744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8E7-A81B-453D-B633-6CB82918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8632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C58A-2FF4-473E-BD50-DA6077802744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8E7-A81B-453D-B633-6CB82918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5531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C58A-2FF4-473E-BD50-DA6077802744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8E7-A81B-453D-B633-6CB82918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993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C58A-2FF4-473E-BD50-DA6077802744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8E7-A81B-453D-B633-6CB82918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752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C58A-2FF4-473E-BD50-DA6077802744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8E7-A81B-453D-B633-6CB82918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061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C58A-2FF4-473E-BD50-DA6077802744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8E7-A81B-453D-B633-6CB82918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4948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C58A-2FF4-473E-BD50-DA6077802744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8E7-A81B-453D-B633-6CB82918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9557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FC58A-2FF4-473E-BD50-DA6077802744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BB8E7-A81B-453D-B633-6CB82918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866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C3A9432-538D-49D5-AE8C-84411EA04974}"/>
              </a:ext>
            </a:extLst>
          </p:cNvPr>
          <p:cNvSpPr txBox="1"/>
          <p:nvPr/>
        </p:nvSpPr>
        <p:spPr>
          <a:xfrm>
            <a:off x="-1" y="28656"/>
            <a:ext cx="7130005" cy="3293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「ありが糖運動」公式キャラクターのアイデア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（１）応募者名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必須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（氏名又はニックネーム）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58775"/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⇒　　　　　　　　　　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42925"/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（２）応募者の年齢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任意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（例：</a:t>
            </a:r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歳未満、</a:t>
            </a:r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歳代、</a:t>
            </a:r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歳代・・・</a:t>
            </a:r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70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歳代・・・）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58775"/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⇒　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（３）キャラクターの説明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必須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（込められた意図、デザインの特徴、一押しポイント等）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58775"/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⇒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715963"/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４）キャラクターデザイン</a:t>
            </a:r>
            <a:r>
              <a:rPr kumimoji="1" lang="en-US" altLang="ja-JP" sz="140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必須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（下の枠内に記載・添付等ねがいます）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C34B18B5-34D1-BC04-6381-EF57ED5F98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454230"/>
              </p:ext>
            </p:extLst>
          </p:nvPr>
        </p:nvGraphicFramePr>
        <p:xfrm>
          <a:off x="205450" y="3321865"/>
          <a:ext cx="6447100" cy="5579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3550">
                  <a:extLst>
                    <a:ext uri="{9D8B030D-6E8A-4147-A177-3AD203B41FA5}">
                      <a16:colId xmlns:a16="http://schemas.microsoft.com/office/drawing/2014/main" val="98342820"/>
                    </a:ext>
                  </a:extLst>
                </a:gridCol>
                <a:gridCol w="3223550">
                  <a:extLst>
                    <a:ext uri="{9D8B030D-6E8A-4147-A177-3AD203B41FA5}">
                      <a16:colId xmlns:a16="http://schemas.microsoft.com/office/drawing/2014/main" val="2804156434"/>
                    </a:ext>
                  </a:extLst>
                </a:gridCol>
              </a:tblGrid>
              <a:tr h="2789534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</a:rPr>
                        <a:t>（正面）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</a:rPr>
                        <a:t>（ポーズ１）</a:t>
                      </a:r>
                      <a:endParaRPr kumimoji="1" lang="ja-JP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2897525"/>
                  </a:ext>
                </a:extLst>
              </a:tr>
              <a:tr h="2789534"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（ポーズ２）</a:t>
                      </a:r>
                      <a:endParaRPr kumimoji="1" lang="ja-JP" altLang="en-US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（ポーズ３）</a:t>
                      </a:r>
                      <a:endParaRPr kumimoji="1" lang="ja-JP" altLang="en-US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7256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5217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ec59af-1a16-40a0-b163-384e34c79a5c" xsi:nil="true"/>
    <lcf76f155ced4ddcb4097134ff3c332f xmlns="a9a54876-5494-42c1-a793-0003a3101e67">
      <Terms xmlns="http://schemas.microsoft.com/office/infopath/2007/PartnerControls"/>
    </lcf76f155ced4ddcb4097134ff3c332f>
    <_x4f5c__x6210__x65e5__x6642_ xmlns="a9a54876-5494-42c1-a793-0003a3101e6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703707D84C9F343AA7464DC9ECC1053" ma:contentTypeVersion="14" ma:contentTypeDescription="新しいドキュメントを作成します。" ma:contentTypeScope="" ma:versionID="64b4b7f3f5cb3f7bc7f56596b2cc0745">
  <xsd:schema xmlns:xsd="http://www.w3.org/2001/XMLSchema" xmlns:xs="http://www.w3.org/2001/XMLSchema" xmlns:p="http://schemas.microsoft.com/office/2006/metadata/properties" xmlns:ns2="a9a54876-5494-42c1-a793-0003a3101e67" xmlns:ns3="85ec59af-1a16-40a0-b163-384e34c79a5c" targetNamespace="http://schemas.microsoft.com/office/2006/metadata/properties" ma:root="true" ma:fieldsID="ba3a889be2810787c1070f07c9f992ef" ns2:_="" ns3:_="">
    <xsd:import namespace="a9a54876-5494-42c1-a793-0003a3101e67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a54876-5494-42c1-a793-0003a3101e67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e8bdbe5e-11b2-4c4f-843d-3a85e967824e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54DE51-4A63-4719-90D5-6BB8B25FC7B4}">
  <ds:schemaRefs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schemas.openxmlformats.org/package/2006/metadata/core-properties"/>
    <ds:schemaRef ds:uri="85ec59af-1a16-40a0-b163-384e34c79a5c"/>
    <ds:schemaRef ds:uri="3cf8bda3-0724-4969-b136-bd5bad93e484"/>
  </ds:schemaRefs>
</ds:datastoreItem>
</file>

<file path=customXml/itemProps2.xml><?xml version="1.0" encoding="utf-8"?>
<ds:datastoreItem xmlns:ds="http://schemas.openxmlformats.org/officeDocument/2006/customXml" ds:itemID="{1588EB9C-AAC0-4316-8A5F-8A24CA7A24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EED843-E6FE-4C3F-BBC0-71DC49D3BF1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110</Words>
  <PresentationFormat>画面に合わせる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2024-03-08T03:53:32Z</cp:lastPrinted>
  <dcterms:created xsi:type="dcterms:W3CDTF">2019-04-18T03:06:50Z</dcterms:created>
  <dcterms:modified xsi:type="dcterms:W3CDTF">2024-03-08T03:54:30Z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0x010100D703707D84C9F343AA7464DC9ECC1053</vt:lpwstr>
  </property>
  <property fmtid="{D5CDD505-2E9C-101B-9397-08002B2CF9AE}" pid="3" name="MediaServiceImageTags">
    <vt:lpwstr/>
  </property>
</Properties>
</file>