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39DE7A-B88A-46FB-8E5C-4AA2F11880EC}" v="4" dt="2024-01-23T02:58:37.6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1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85C69B-8C29-7A61-CE0B-A2141522DA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A6EB4E4-B3B2-6815-698B-D9E8560B9B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64B1EB-32D4-FC42-CBDA-EA8584D90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70EDD-476A-40E5-A518-230CFF758DB1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F66CA0D-945B-D756-30AB-1BC637D98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7CE6EA-BEB8-3FD3-59CE-28D2B6A21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3B8E-67C0-4ECE-BF70-84BCC2EBA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9876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F2C80C-A64D-AEDF-4915-C33F4B994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90DFEB5-2FB3-EA00-59DA-562E2A71D9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F3125F-AB1E-92EA-D4E3-FA33E16D5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70EDD-476A-40E5-A518-230CFF758DB1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FB3325-CE87-976C-4B2E-4185DE48A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FE31DF-3242-16BE-3586-114451167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3B8E-67C0-4ECE-BF70-84BCC2EBA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4654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40B041A-7B1E-B3C0-EAAE-6CF9D564F9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84FDCA4-5154-89EA-184D-23EBCFA15B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FD1D91-9DC4-2B64-E50C-EF2584328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70EDD-476A-40E5-A518-230CFF758DB1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FB2CF1-F9D4-303B-FF6F-F190720A8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8802BE-BDC5-F88D-9649-C5C0FAA31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3B8E-67C0-4ECE-BF70-84BCC2EBA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0510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0F6BB4-9A72-F767-EBC8-2D3A405D9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75DA1CE-D369-FF2E-980F-5B7CB0AB0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872723-ED13-A207-03EC-4DAC99B6C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70EDD-476A-40E5-A518-230CFF758DB1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D5E5A32-052C-A678-335D-CC4026B13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1B0B65-7507-DFA3-3871-7D9E7E704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3B8E-67C0-4ECE-BF70-84BCC2EBA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0275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361F49-88EB-BBD1-0DF0-6F8DC7F02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B084CF0-31DC-974C-B231-8C3403F1A0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96328E-9324-970A-90F4-BDF5CCF19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70EDD-476A-40E5-A518-230CFF758DB1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9D4388-A1D4-E4EA-3DF4-09F8EDDD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2CD963-2557-85D1-D11F-2710D1586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3B8E-67C0-4ECE-BF70-84BCC2EBA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6314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277243-D744-D7CC-FD8F-ED6636FD7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88950B9-83F3-A28E-9A44-840410CA08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33F0B0-5302-ABC7-46B5-16A47121D6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BB73817-40BC-8794-7029-86125472C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70EDD-476A-40E5-A518-230CFF758DB1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B0C099D-E589-C2EF-2586-D08B8FA44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05FEA44-E620-2B6C-C10E-330934F11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3B8E-67C0-4ECE-BF70-84BCC2EBA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329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E8B90E-D98A-AC5B-C76E-ACCB28EB0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06025AD-6E3A-022D-B3DB-E877D6E65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DCD858C-CC6D-D447-D6A8-03878228EC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FCECACC-9F89-34EF-16BE-B87CEF13AE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6600719-114A-B079-21B9-17EC0257ED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2F76D03-3B0F-4CFF-CD74-171DBCE9A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70EDD-476A-40E5-A518-230CFF758DB1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CE81782-E3E2-713F-D937-AB3DE00AB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D9ECC79-C8F9-658C-EA4C-3734826F0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3B8E-67C0-4ECE-BF70-84BCC2EBA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9217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2E2879-9FF2-D7F2-C614-30C06124E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6AFC747-B68D-6A77-A814-8C51B2CC0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70EDD-476A-40E5-A518-230CFF758DB1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66E1F67-293A-C209-DEA9-EC9B43284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16B6126-E289-47F3-86BF-5EC44A818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3B8E-67C0-4ECE-BF70-84BCC2EBA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630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9984C48-ABAF-D887-AAAE-E1F5E6E4D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70EDD-476A-40E5-A518-230CFF758DB1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3FBF3AA-C131-ED26-C737-32CEBCC3B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6BAD38D-0F3D-732F-78DF-88CC60F89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3B8E-67C0-4ECE-BF70-84BCC2EBA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0171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834F59-A331-9307-50EF-FE858F647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820F8AC-E4F7-70D4-35A6-CDDB4D75E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525D99E-46E4-028F-395C-CDF7B8E0B6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0B4F3C4-8407-DA60-17DA-F8733FD35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70EDD-476A-40E5-A518-230CFF758DB1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F53E000-3DB3-2DA9-850F-F394EB7A6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D86F336-D4FD-0581-66DA-1881FAAC6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3B8E-67C0-4ECE-BF70-84BCC2EBA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0235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B8EDCB-79AF-C453-EA9E-3E5B2068C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05C8349-5120-8650-6292-459CE15A53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76F67C4-0078-1E9A-DA19-CC1AD30D66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6C2EB7D-EC98-657A-CB69-EC3635152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70EDD-476A-40E5-A518-230CFF758DB1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05A0495-9993-2AF4-8851-DE99F1773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FE5F65-AFB0-A638-7BD1-655D79281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3B8E-67C0-4ECE-BF70-84BCC2EBA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899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85568B9-4BDD-BB01-EB6D-FEAD7CC59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4C2134C-1B0E-30D6-521E-83874A6A69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6DA935-75FB-5305-A62B-5F7495E0B2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70EDD-476A-40E5-A518-230CFF758DB1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9346E9F-FA95-EEB8-C702-4134F709ED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B0C8C77-DB42-0774-7298-EB45AF75A6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83B8E-67C0-4ECE-BF70-84BCC2EBA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469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92C6E2FC-53A1-F38B-33C8-FF9FEFF8693A}"/>
              </a:ext>
            </a:extLst>
          </p:cNvPr>
          <p:cNvSpPr/>
          <p:nvPr/>
        </p:nvSpPr>
        <p:spPr>
          <a:xfrm>
            <a:off x="3119668" y="1906864"/>
            <a:ext cx="2679700" cy="342264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6D3D15-EC43-F47D-6226-DDD0169EF9C1}"/>
              </a:ext>
            </a:extLst>
          </p:cNvPr>
          <p:cNvSpPr/>
          <p:nvPr/>
        </p:nvSpPr>
        <p:spPr>
          <a:xfrm>
            <a:off x="0" y="0"/>
            <a:ext cx="12192000" cy="562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F1C23CF-2CCA-0143-84F6-70DFA260F003}"/>
              </a:ext>
            </a:extLst>
          </p:cNvPr>
          <p:cNvSpPr txBox="1"/>
          <p:nvPr/>
        </p:nvSpPr>
        <p:spPr>
          <a:xfrm>
            <a:off x="0" y="80976"/>
            <a:ext cx="51508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フェアプライスプロジェクト　ロゴマーク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704BB72-857E-03C0-760F-ABD944BA66AD}"/>
              </a:ext>
            </a:extLst>
          </p:cNvPr>
          <p:cNvSpPr txBox="1"/>
          <p:nvPr/>
        </p:nvSpPr>
        <p:spPr>
          <a:xfrm>
            <a:off x="0" y="643038"/>
            <a:ext cx="1124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パターン１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F1F74640-20A1-5EEC-CD76-35087A7FFC48}"/>
              </a:ext>
            </a:extLst>
          </p:cNvPr>
          <p:cNvCxnSpPr/>
          <p:nvPr/>
        </p:nvCxnSpPr>
        <p:spPr>
          <a:xfrm>
            <a:off x="0" y="950815"/>
            <a:ext cx="321298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図 10" descr="矢印 が含まれている画像&#10;&#10;自動的に生成された説明">
            <a:extLst>
              <a:ext uri="{FF2B5EF4-FFF2-40B4-BE49-F238E27FC236}">
                <a16:creationId xmlns:a16="http://schemas.microsoft.com/office/drawing/2014/main" id="{6582EEFA-D79A-1240-722D-5C52CD43591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6835" y="2102966"/>
            <a:ext cx="2399311" cy="3100408"/>
          </a:xfrm>
          <a:prstGeom prst="rect">
            <a:avLst/>
          </a:prstGeom>
        </p:spPr>
      </p:pic>
      <p:pic>
        <p:nvPicPr>
          <p:cNvPr id="22" name="図 21" descr="アイコン&#10;&#10;中程度の精度で自動的に生成された説明">
            <a:extLst>
              <a:ext uri="{FF2B5EF4-FFF2-40B4-BE49-F238E27FC236}">
                <a16:creationId xmlns:a16="http://schemas.microsoft.com/office/drawing/2014/main" id="{67C6C3AB-AED4-0EA8-DAEA-BA8178C3B3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983" y="1971657"/>
            <a:ext cx="2493070" cy="3312221"/>
          </a:xfrm>
          <a:prstGeom prst="rect">
            <a:avLst/>
          </a:prstGeom>
        </p:spPr>
      </p:pic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91D802F8-82EC-CB16-3834-44049073428C}"/>
              </a:ext>
            </a:extLst>
          </p:cNvPr>
          <p:cNvSpPr txBox="1"/>
          <p:nvPr/>
        </p:nvSpPr>
        <p:spPr>
          <a:xfrm>
            <a:off x="1195429" y="1339569"/>
            <a:ext cx="8221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基本形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255B2A2-F617-94C7-CDF8-F42114ABD7C1}"/>
              </a:ext>
            </a:extLst>
          </p:cNvPr>
          <p:cNvSpPr txBox="1"/>
          <p:nvPr/>
        </p:nvSpPr>
        <p:spPr>
          <a:xfrm>
            <a:off x="3908327" y="1339569"/>
            <a:ext cx="11023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ふちどり</a:t>
            </a:r>
            <a:endParaRPr kumimoji="1" lang="ja-JP" altLang="en-US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5C15AB5E-7753-9D6A-92B6-FBFA6F5EF9DF}"/>
              </a:ext>
            </a:extLst>
          </p:cNvPr>
          <p:cNvSpPr/>
          <p:nvPr/>
        </p:nvSpPr>
        <p:spPr>
          <a:xfrm>
            <a:off x="6191437" y="1906864"/>
            <a:ext cx="2679700" cy="342264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7" name="図 26" descr="テキスト が含まれている画像&#10;&#10;自動的に生成された説明">
            <a:extLst>
              <a:ext uri="{FF2B5EF4-FFF2-40B4-BE49-F238E27FC236}">
                <a16:creationId xmlns:a16="http://schemas.microsoft.com/office/drawing/2014/main" id="{F5C97146-A1F7-BF5E-C680-7627A6438C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360" y="1971657"/>
            <a:ext cx="2465854" cy="3253651"/>
          </a:xfrm>
          <a:prstGeom prst="rect">
            <a:avLst/>
          </a:prstGeom>
        </p:spPr>
      </p:pic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18BEC563-D3FE-5C6E-6FC1-166416D46D58}"/>
              </a:ext>
            </a:extLst>
          </p:cNvPr>
          <p:cNvSpPr txBox="1"/>
          <p:nvPr/>
        </p:nvSpPr>
        <p:spPr>
          <a:xfrm>
            <a:off x="7325984" y="1339569"/>
            <a:ext cx="4106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白</a:t>
            </a:r>
          </a:p>
        </p:txBody>
      </p:sp>
      <p:pic>
        <p:nvPicPr>
          <p:cNvPr id="33" name="図 32" descr="図形&#10;&#10;中程度の精度で自動的に生成された説明">
            <a:extLst>
              <a:ext uri="{FF2B5EF4-FFF2-40B4-BE49-F238E27FC236}">
                <a16:creationId xmlns:a16="http://schemas.microsoft.com/office/drawing/2014/main" id="{957CE610-85FB-84D4-92D5-47FFED245BC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3011" y="1906864"/>
            <a:ext cx="2560927" cy="3379894"/>
          </a:xfrm>
          <a:prstGeom prst="rect">
            <a:avLst/>
          </a:prstGeom>
        </p:spPr>
      </p:pic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653BE606-D45C-BC57-ACB6-7ADE2D2CF039}"/>
              </a:ext>
            </a:extLst>
          </p:cNvPr>
          <p:cNvSpPr txBox="1"/>
          <p:nvPr/>
        </p:nvSpPr>
        <p:spPr>
          <a:xfrm>
            <a:off x="10418171" y="1339569"/>
            <a:ext cx="4106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黒</a:t>
            </a:r>
            <a:endParaRPr kumimoji="1" lang="ja-JP" altLang="en-US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4785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85AA09B-3C6D-E93A-78EA-02D73B1A5414}"/>
              </a:ext>
            </a:extLst>
          </p:cNvPr>
          <p:cNvSpPr/>
          <p:nvPr/>
        </p:nvSpPr>
        <p:spPr>
          <a:xfrm>
            <a:off x="7087963" y="1597146"/>
            <a:ext cx="4278702" cy="213925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F7148A2-7D24-A17F-7ED2-8660E2B7ECCD}"/>
              </a:ext>
            </a:extLst>
          </p:cNvPr>
          <p:cNvSpPr/>
          <p:nvPr/>
        </p:nvSpPr>
        <p:spPr>
          <a:xfrm>
            <a:off x="655608" y="4529778"/>
            <a:ext cx="4615132" cy="213925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6D3D15-EC43-F47D-6226-DDD0169EF9C1}"/>
              </a:ext>
            </a:extLst>
          </p:cNvPr>
          <p:cNvSpPr/>
          <p:nvPr/>
        </p:nvSpPr>
        <p:spPr>
          <a:xfrm>
            <a:off x="0" y="0"/>
            <a:ext cx="12192000" cy="562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F1C23CF-2CCA-0143-84F6-70DFA260F003}"/>
              </a:ext>
            </a:extLst>
          </p:cNvPr>
          <p:cNvSpPr txBox="1"/>
          <p:nvPr/>
        </p:nvSpPr>
        <p:spPr>
          <a:xfrm>
            <a:off x="0" y="80976"/>
            <a:ext cx="51508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フェアプライスプロジェクト　ロゴマーク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704BB72-857E-03C0-760F-ABD944BA66AD}"/>
              </a:ext>
            </a:extLst>
          </p:cNvPr>
          <p:cNvSpPr txBox="1"/>
          <p:nvPr/>
        </p:nvSpPr>
        <p:spPr>
          <a:xfrm>
            <a:off x="0" y="643038"/>
            <a:ext cx="1124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パターン２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F1F74640-20A1-5EEC-CD76-35087A7FFC48}"/>
              </a:ext>
            </a:extLst>
          </p:cNvPr>
          <p:cNvCxnSpPr/>
          <p:nvPr/>
        </p:nvCxnSpPr>
        <p:spPr>
          <a:xfrm>
            <a:off x="0" y="950815"/>
            <a:ext cx="321298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91D802F8-82EC-CB16-3834-44049073428C}"/>
              </a:ext>
            </a:extLst>
          </p:cNvPr>
          <p:cNvSpPr txBox="1"/>
          <p:nvPr/>
        </p:nvSpPr>
        <p:spPr>
          <a:xfrm>
            <a:off x="2468142" y="1258592"/>
            <a:ext cx="8221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基本形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255B2A2-F617-94C7-CDF8-F42114ABD7C1}"/>
              </a:ext>
            </a:extLst>
          </p:cNvPr>
          <p:cNvSpPr txBox="1"/>
          <p:nvPr/>
        </p:nvSpPr>
        <p:spPr>
          <a:xfrm>
            <a:off x="2343748" y="3944119"/>
            <a:ext cx="11023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ふちどり</a:t>
            </a:r>
            <a:endParaRPr kumimoji="1" lang="ja-JP" altLang="en-US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18BEC563-D3FE-5C6E-6FC1-166416D46D58}"/>
              </a:ext>
            </a:extLst>
          </p:cNvPr>
          <p:cNvSpPr txBox="1"/>
          <p:nvPr/>
        </p:nvSpPr>
        <p:spPr>
          <a:xfrm>
            <a:off x="8853797" y="1209576"/>
            <a:ext cx="4106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白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653BE606-D45C-BC57-ACB6-7ADE2D2CF039}"/>
              </a:ext>
            </a:extLst>
          </p:cNvPr>
          <p:cNvSpPr txBox="1"/>
          <p:nvPr/>
        </p:nvSpPr>
        <p:spPr>
          <a:xfrm>
            <a:off x="8853797" y="3970035"/>
            <a:ext cx="4106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黒</a:t>
            </a:r>
            <a:endParaRPr kumimoji="1" lang="ja-JP" altLang="en-US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3" name="図 2" descr="黒い背景に白い文字がある&#10;&#10;中程度の精度で自動的に生成された説明">
            <a:extLst>
              <a:ext uri="{FF2B5EF4-FFF2-40B4-BE49-F238E27FC236}">
                <a16:creationId xmlns:a16="http://schemas.microsoft.com/office/drawing/2014/main" id="{F883FBFA-775E-4E15-8959-26040155DE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334" y="1653550"/>
            <a:ext cx="4118321" cy="1947668"/>
          </a:xfrm>
          <a:prstGeom prst="rect">
            <a:avLst/>
          </a:prstGeom>
        </p:spPr>
      </p:pic>
      <p:pic>
        <p:nvPicPr>
          <p:cNvPr id="8" name="図 7" descr="テキスト&#10;&#10;自動的に生成された説明">
            <a:extLst>
              <a:ext uri="{FF2B5EF4-FFF2-40B4-BE49-F238E27FC236}">
                <a16:creationId xmlns:a16="http://schemas.microsoft.com/office/drawing/2014/main" id="{8DE3D0FF-F2F2-E4AB-1C83-B2C288EC48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297" y="4625574"/>
            <a:ext cx="4125284" cy="1947668"/>
          </a:xfrm>
          <a:prstGeom prst="rect">
            <a:avLst/>
          </a:prstGeom>
        </p:spPr>
      </p:pic>
      <p:pic>
        <p:nvPicPr>
          <p:cNvPr id="13" name="図 12" descr="黒い背景に白い文字がある&#10;&#10;中程度の精度で自動的に生成された説明">
            <a:extLst>
              <a:ext uri="{FF2B5EF4-FFF2-40B4-BE49-F238E27FC236}">
                <a16:creationId xmlns:a16="http://schemas.microsoft.com/office/drawing/2014/main" id="{15F2BBCC-B34E-A83E-FDE3-314CDD8D206F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8347" y="1695179"/>
            <a:ext cx="3942271" cy="1864409"/>
          </a:xfrm>
          <a:prstGeom prst="rect">
            <a:avLst/>
          </a:prstGeom>
        </p:spPr>
      </p:pic>
      <p:pic>
        <p:nvPicPr>
          <p:cNvPr id="15" name="図 14" descr="黒い背景に白い文字がある&#10;&#10;中程度の精度で自動的に生成された説明">
            <a:extLst>
              <a:ext uri="{FF2B5EF4-FFF2-40B4-BE49-F238E27FC236}">
                <a16:creationId xmlns:a16="http://schemas.microsoft.com/office/drawing/2014/main" id="{71BF3C21-89BB-7506-535E-DF31D48F36DB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963" y="4625574"/>
            <a:ext cx="3942271" cy="1864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146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8709A095-6BE9-0C86-6567-5A08E26371EF}"/>
              </a:ext>
            </a:extLst>
          </p:cNvPr>
          <p:cNvSpPr/>
          <p:nvPr/>
        </p:nvSpPr>
        <p:spPr>
          <a:xfrm>
            <a:off x="6501635" y="1597146"/>
            <a:ext cx="5114925" cy="232104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43CB2A12-1687-D5B2-2CBD-FFD6A0FAB073}"/>
              </a:ext>
            </a:extLst>
          </p:cNvPr>
          <p:cNvSpPr/>
          <p:nvPr/>
        </p:nvSpPr>
        <p:spPr>
          <a:xfrm>
            <a:off x="323850" y="4308588"/>
            <a:ext cx="5114925" cy="232104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6D3D15-EC43-F47D-6226-DDD0169EF9C1}"/>
              </a:ext>
            </a:extLst>
          </p:cNvPr>
          <p:cNvSpPr/>
          <p:nvPr/>
        </p:nvSpPr>
        <p:spPr>
          <a:xfrm>
            <a:off x="0" y="0"/>
            <a:ext cx="12192000" cy="562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F1C23CF-2CCA-0143-84F6-70DFA260F003}"/>
              </a:ext>
            </a:extLst>
          </p:cNvPr>
          <p:cNvSpPr txBox="1"/>
          <p:nvPr/>
        </p:nvSpPr>
        <p:spPr>
          <a:xfrm>
            <a:off x="0" y="80976"/>
            <a:ext cx="51508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フェアプライスプロジェクト　ロゴマーク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704BB72-857E-03C0-760F-ABD944BA66AD}"/>
              </a:ext>
            </a:extLst>
          </p:cNvPr>
          <p:cNvSpPr txBox="1"/>
          <p:nvPr/>
        </p:nvSpPr>
        <p:spPr>
          <a:xfrm>
            <a:off x="0" y="643038"/>
            <a:ext cx="1124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パターン３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F1F74640-20A1-5EEC-CD76-35087A7FFC48}"/>
              </a:ext>
            </a:extLst>
          </p:cNvPr>
          <p:cNvCxnSpPr/>
          <p:nvPr/>
        </p:nvCxnSpPr>
        <p:spPr>
          <a:xfrm>
            <a:off x="0" y="950815"/>
            <a:ext cx="321298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91D802F8-82EC-CB16-3834-44049073428C}"/>
              </a:ext>
            </a:extLst>
          </p:cNvPr>
          <p:cNvSpPr txBox="1"/>
          <p:nvPr/>
        </p:nvSpPr>
        <p:spPr>
          <a:xfrm>
            <a:off x="2468142" y="1258592"/>
            <a:ext cx="8221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基本形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255B2A2-F617-94C7-CDF8-F42114ABD7C1}"/>
              </a:ext>
            </a:extLst>
          </p:cNvPr>
          <p:cNvSpPr txBox="1"/>
          <p:nvPr/>
        </p:nvSpPr>
        <p:spPr>
          <a:xfrm>
            <a:off x="2343748" y="3944119"/>
            <a:ext cx="11023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ふちどり</a:t>
            </a:r>
            <a:endParaRPr kumimoji="1" lang="ja-JP" altLang="en-US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18BEC563-D3FE-5C6E-6FC1-166416D46D58}"/>
              </a:ext>
            </a:extLst>
          </p:cNvPr>
          <p:cNvSpPr txBox="1"/>
          <p:nvPr/>
        </p:nvSpPr>
        <p:spPr>
          <a:xfrm>
            <a:off x="8853797" y="1209576"/>
            <a:ext cx="4106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白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653BE606-D45C-BC57-ACB6-7ADE2D2CF039}"/>
              </a:ext>
            </a:extLst>
          </p:cNvPr>
          <p:cNvSpPr txBox="1"/>
          <p:nvPr/>
        </p:nvSpPr>
        <p:spPr>
          <a:xfrm>
            <a:off x="8853797" y="3970035"/>
            <a:ext cx="4106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黒</a:t>
            </a:r>
            <a:endParaRPr kumimoji="1" lang="ja-JP" altLang="en-US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5" name="図 4" descr="ロゴ が含まれている画像&#10;&#10;自動的に生成された説明">
            <a:extLst>
              <a:ext uri="{FF2B5EF4-FFF2-40B4-BE49-F238E27FC236}">
                <a16:creationId xmlns:a16="http://schemas.microsoft.com/office/drawing/2014/main" id="{BEDF98F1-B3A7-D358-E322-8AA04D8CB5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611" y="1695187"/>
            <a:ext cx="4600218" cy="2069469"/>
          </a:xfrm>
          <a:prstGeom prst="rect">
            <a:avLst/>
          </a:prstGeom>
        </p:spPr>
      </p:pic>
      <p:pic>
        <p:nvPicPr>
          <p:cNvPr id="12" name="図 11" descr="アイコン, 円&#10;&#10;自動的に生成された説明">
            <a:extLst>
              <a:ext uri="{FF2B5EF4-FFF2-40B4-BE49-F238E27FC236}">
                <a16:creationId xmlns:a16="http://schemas.microsoft.com/office/drawing/2014/main" id="{FD9B1CD5-9052-4C1B-ED48-A9F16D2548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572" y="4448944"/>
            <a:ext cx="4703257" cy="2104256"/>
          </a:xfrm>
          <a:prstGeom prst="rect">
            <a:avLst/>
          </a:prstGeom>
        </p:spPr>
      </p:pic>
      <p:pic>
        <p:nvPicPr>
          <p:cNvPr id="18" name="図 17" descr="ロゴ が含まれている画像&#10;&#10;自動的に生成された説明">
            <a:extLst>
              <a:ext uri="{FF2B5EF4-FFF2-40B4-BE49-F238E27FC236}">
                <a16:creationId xmlns:a16="http://schemas.microsoft.com/office/drawing/2014/main" id="{1E6FB21F-44E3-FEFF-B60F-E0A0DAFF056F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8989" y="1695187"/>
            <a:ext cx="4600218" cy="2069469"/>
          </a:xfrm>
          <a:prstGeom prst="rect">
            <a:avLst/>
          </a:prstGeom>
        </p:spPr>
      </p:pic>
      <p:pic>
        <p:nvPicPr>
          <p:cNvPr id="21" name="図 20" descr="ロゴ が含まれている画像&#10;&#10;自動的に生成された説明">
            <a:extLst>
              <a:ext uri="{FF2B5EF4-FFF2-40B4-BE49-F238E27FC236}">
                <a16:creationId xmlns:a16="http://schemas.microsoft.com/office/drawing/2014/main" id="{65A73A85-C88F-C778-0C56-FC9A8744BE21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8735" y="4397990"/>
            <a:ext cx="4960724" cy="2231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507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D5D7D4B-8228-1665-DD84-A707F466A0D4}"/>
              </a:ext>
            </a:extLst>
          </p:cNvPr>
          <p:cNvSpPr/>
          <p:nvPr/>
        </p:nvSpPr>
        <p:spPr>
          <a:xfrm>
            <a:off x="6191248" y="1909089"/>
            <a:ext cx="5857879" cy="132553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54A6D4E-041D-4CFE-0A3B-B69CC52735C5}"/>
              </a:ext>
            </a:extLst>
          </p:cNvPr>
          <p:cNvSpPr/>
          <p:nvPr/>
        </p:nvSpPr>
        <p:spPr>
          <a:xfrm>
            <a:off x="142875" y="4515571"/>
            <a:ext cx="5857879" cy="132553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6D3D15-EC43-F47D-6226-DDD0169EF9C1}"/>
              </a:ext>
            </a:extLst>
          </p:cNvPr>
          <p:cNvSpPr/>
          <p:nvPr/>
        </p:nvSpPr>
        <p:spPr>
          <a:xfrm>
            <a:off x="0" y="0"/>
            <a:ext cx="12192000" cy="562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F1C23CF-2CCA-0143-84F6-70DFA260F003}"/>
              </a:ext>
            </a:extLst>
          </p:cNvPr>
          <p:cNvSpPr txBox="1"/>
          <p:nvPr/>
        </p:nvSpPr>
        <p:spPr>
          <a:xfrm>
            <a:off x="0" y="80976"/>
            <a:ext cx="51508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フェアプライスプロジェクト　ロゴマーク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704BB72-857E-03C0-760F-ABD944BA66AD}"/>
              </a:ext>
            </a:extLst>
          </p:cNvPr>
          <p:cNvSpPr txBox="1"/>
          <p:nvPr/>
        </p:nvSpPr>
        <p:spPr>
          <a:xfrm>
            <a:off x="0" y="643038"/>
            <a:ext cx="1124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パターン４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F1F74640-20A1-5EEC-CD76-35087A7FFC48}"/>
              </a:ext>
            </a:extLst>
          </p:cNvPr>
          <p:cNvCxnSpPr/>
          <p:nvPr/>
        </p:nvCxnSpPr>
        <p:spPr>
          <a:xfrm>
            <a:off x="0" y="950815"/>
            <a:ext cx="321298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91D802F8-82EC-CB16-3834-44049073428C}"/>
              </a:ext>
            </a:extLst>
          </p:cNvPr>
          <p:cNvSpPr txBox="1"/>
          <p:nvPr/>
        </p:nvSpPr>
        <p:spPr>
          <a:xfrm>
            <a:off x="2483878" y="1288449"/>
            <a:ext cx="8221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基本形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255B2A2-F617-94C7-CDF8-F42114ABD7C1}"/>
              </a:ext>
            </a:extLst>
          </p:cNvPr>
          <p:cNvSpPr txBox="1"/>
          <p:nvPr/>
        </p:nvSpPr>
        <p:spPr>
          <a:xfrm>
            <a:off x="2343748" y="3944119"/>
            <a:ext cx="11023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ふちどり</a:t>
            </a:r>
            <a:endParaRPr kumimoji="1" lang="ja-JP" altLang="en-US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18BEC563-D3FE-5C6E-6FC1-166416D46D58}"/>
              </a:ext>
            </a:extLst>
          </p:cNvPr>
          <p:cNvSpPr txBox="1"/>
          <p:nvPr/>
        </p:nvSpPr>
        <p:spPr>
          <a:xfrm>
            <a:off x="8853797" y="1209576"/>
            <a:ext cx="4106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白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653BE606-D45C-BC57-ACB6-7ADE2D2CF039}"/>
              </a:ext>
            </a:extLst>
          </p:cNvPr>
          <p:cNvSpPr txBox="1"/>
          <p:nvPr/>
        </p:nvSpPr>
        <p:spPr>
          <a:xfrm>
            <a:off x="8853797" y="3970035"/>
            <a:ext cx="4106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黒</a:t>
            </a:r>
            <a:endParaRPr kumimoji="1" lang="ja-JP" altLang="en-US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3" name="図 2" descr="時計, メーター が含まれている画像&#10;&#10;自動的に生成された説明">
            <a:extLst>
              <a:ext uri="{FF2B5EF4-FFF2-40B4-BE49-F238E27FC236}">
                <a16:creationId xmlns:a16="http://schemas.microsoft.com/office/drawing/2014/main" id="{704BBE2B-917F-6A4A-50BB-9D47959A53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95" y="2095254"/>
            <a:ext cx="5772159" cy="953201"/>
          </a:xfrm>
          <a:prstGeom prst="rect">
            <a:avLst/>
          </a:prstGeom>
        </p:spPr>
      </p:pic>
      <p:pic>
        <p:nvPicPr>
          <p:cNvPr id="10" name="図 9" descr="アイコン&#10;&#10;低い精度で自動的に生成された説明">
            <a:extLst>
              <a:ext uri="{FF2B5EF4-FFF2-40B4-BE49-F238E27FC236}">
                <a16:creationId xmlns:a16="http://schemas.microsoft.com/office/drawing/2014/main" id="{9FC682BF-2DBA-E36D-EBC5-D59A867396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0" y="4737756"/>
            <a:ext cx="5526622" cy="881161"/>
          </a:xfrm>
          <a:prstGeom prst="rect">
            <a:avLst/>
          </a:prstGeom>
        </p:spPr>
      </p:pic>
      <p:pic>
        <p:nvPicPr>
          <p:cNvPr id="14" name="図 13" descr="時計, メーター が含まれている画像&#10;&#10;自動的に生成された説明">
            <a:extLst>
              <a:ext uri="{FF2B5EF4-FFF2-40B4-BE49-F238E27FC236}">
                <a16:creationId xmlns:a16="http://schemas.microsoft.com/office/drawing/2014/main" id="{F8CDFFBA-9788-418B-04EA-4DC831DCF6E8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1248" y="2095254"/>
            <a:ext cx="5772161" cy="953201"/>
          </a:xfrm>
          <a:prstGeom prst="rect">
            <a:avLst/>
          </a:prstGeom>
        </p:spPr>
      </p:pic>
      <p:pic>
        <p:nvPicPr>
          <p:cNvPr id="20" name="図 19" descr="時計, メーター が含まれている画像&#10;&#10;自動的に生成された説明">
            <a:extLst>
              <a:ext uri="{FF2B5EF4-FFF2-40B4-BE49-F238E27FC236}">
                <a16:creationId xmlns:a16="http://schemas.microsoft.com/office/drawing/2014/main" id="{B482E4A5-4BAE-623B-71DB-8830B281E490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1248" y="4560327"/>
            <a:ext cx="5857877" cy="967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474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AE226674-1738-947E-FF4B-0627CB7ADAE4}"/>
              </a:ext>
            </a:extLst>
          </p:cNvPr>
          <p:cNvSpPr/>
          <p:nvPr/>
        </p:nvSpPr>
        <p:spPr>
          <a:xfrm>
            <a:off x="6444486" y="1627003"/>
            <a:ext cx="5229225" cy="175258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97E2D44-630F-0412-E44E-F58B90DB1A67}"/>
              </a:ext>
            </a:extLst>
          </p:cNvPr>
          <p:cNvSpPr/>
          <p:nvPr/>
        </p:nvSpPr>
        <p:spPr>
          <a:xfrm>
            <a:off x="390525" y="4543425"/>
            <a:ext cx="5229225" cy="175258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6D3D15-EC43-F47D-6226-DDD0169EF9C1}"/>
              </a:ext>
            </a:extLst>
          </p:cNvPr>
          <p:cNvSpPr/>
          <p:nvPr/>
        </p:nvSpPr>
        <p:spPr>
          <a:xfrm>
            <a:off x="0" y="0"/>
            <a:ext cx="12192000" cy="562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F1C23CF-2CCA-0143-84F6-70DFA260F003}"/>
              </a:ext>
            </a:extLst>
          </p:cNvPr>
          <p:cNvSpPr txBox="1"/>
          <p:nvPr/>
        </p:nvSpPr>
        <p:spPr>
          <a:xfrm>
            <a:off x="0" y="80976"/>
            <a:ext cx="51508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フェアプライスプロジェクト　ロゴマーク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704BB72-857E-03C0-760F-ABD944BA66AD}"/>
              </a:ext>
            </a:extLst>
          </p:cNvPr>
          <p:cNvSpPr txBox="1"/>
          <p:nvPr/>
        </p:nvSpPr>
        <p:spPr>
          <a:xfrm>
            <a:off x="0" y="643038"/>
            <a:ext cx="1124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パターン５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F1F74640-20A1-5EEC-CD76-35087A7FFC48}"/>
              </a:ext>
            </a:extLst>
          </p:cNvPr>
          <p:cNvCxnSpPr/>
          <p:nvPr/>
        </p:nvCxnSpPr>
        <p:spPr>
          <a:xfrm>
            <a:off x="0" y="950815"/>
            <a:ext cx="321298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91D802F8-82EC-CB16-3834-44049073428C}"/>
              </a:ext>
            </a:extLst>
          </p:cNvPr>
          <p:cNvSpPr txBox="1"/>
          <p:nvPr/>
        </p:nvSpPr>
        <p:spPr>
          <a:xfrm>
            <a:off x="2483878" y="1288449"/>
            <a:ext cx="8221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基本形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255B2A2-F617-94C7-CDF8-F42114ABD7C1}"/>
              </a:ext>
            </a:extLst>
          </p:cNvPr>
          <p:cNvSpPr txBox="1"/>
          <p:nvPr/>
        </p:nvSpPr>
        <p:spPr>
          <a:xfrm>
            <a:off x="2343748" y="3944119"/>
            <a:ext cx="11023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ふちどり</a:t>
            </a:r>
            <a:endParaRPr kumimoji="1" lang="ja-JP" altLang="en-US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18BEC563-D3FE-5C6E-6FC1-166416D46D58}"/>
              </a:ext>
            </a:extLst>
          </p:cNvPr>
          <p:cNvSpPr txBox="1"/>
          <p:nvPr/>
        </p:nvSpPr>
        <p:spPr>
          <a:xfrm>
            <a:off x="8853797" y="1209576"/>
            <a:ext cx="4106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白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653BE606-D45C-BC57-ACB6-7ADE2D2CF039}"/>
              </a:ext>
            </a:extLst>
          </p:cNvPr>
          <p:cNvSpPr txBox="1"/>
          <p:nvPr/>
        </p:nvSpPr>
        <p:spPr>
          <a:xfrm>
            <a:off x="8853797" y="3970035"/>
            <a:ext cx="4106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黒</a:t>
            </a:r>
            <a:endParaRPr kumimoji="1" lang="ja-JP" altLang="en-US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5" name="図 4" descr="テキスト&#10;&#10;自動的に生成された説明">
            <a:extLst>
              <a:ext uri="{FF2B5EF4-FFF2-40B4-BE49-F238E27FC236}">
                <a16:creationId xmlns:a16="http://schemas.microsoft.com/office/drawing/2014/main" id="{61DCBAE8-C71A-0790-6265-2E25D6291A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305" y="1761665"/>
            <a:ext cx="4715266" cy="1371603"/>
          </a:xfrm>
          <a:prstGeom prst="rect">
            <a:avLst/>
          </a:prstGeom>
        </p:spPr>
      </p:pic>
      <p:pic>
        <p:nvPicPr>
          <p:cNvPr id="12" name="図 11" descr="ロゴ&#10;&#10;自動的に生成された説明">
            <a:extLst>
              <a:ext uri="{FF2B5EF4-FFF2-40B4-BE49-F238E27FC236}">
                <a16:creationId xmlns:a16="http://schemas.microsoft.com/office/drawing/2014/main" id="{F25E3BFE-DDEA-40AD-07F9-93632D6225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913" y="4693537"/>
            <a:ext cx="4860881" cy="1371597"/>
          </a:xfrm>
          <a:prstGeom prst="rect">
            <a:avLst/>
          </a:prstGeom>
        </p:spPr>
      </p:pic>
      <p:pic>
        <p:nvPicPr>
          <p:cNvPr id="17" name="図 16" descr="テキスト&#10;&#10;自動的に生成された説明">
            <a:extLst>
              <a:ext uri="{FF2B5EF4-FFF2-40B4-BE49-F238E27FC236}">
                <a16:creationId xmlns:a16="http://schemas.microsoft.com/office/drawing/2014/main" id="{85B88166-EAF1-A940-734A-64C96DF805CF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1466" y="1761665"/>
            <a:ext cx="4715266" cy="1371603"/>
          </a:xfrm>
          <a:prstGeom prst="rect">
            <a:avLst/>
          </a:prstGeom>
        </p:spPr>
      </p:pic>
      <p:pic>
        <p:nvPicPr>
          <p:cNvPr id="21" name="図 20" descr="テキスト&#10;&#10;自動的に生成された説明">
            <a:extLst>
              <a:ext uri="{FF2B5EF4-FFF2-40B4-BE49-F238E27FC236}">
                <a16:creationId xmlns:a16="http://schemas.microsoft.com/office/drawing/2014/main" id="{B2A58BF0-B880-2A8C-AF8F-D1CCB5AECD87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1465" y="4545195"/>
            <a:ext cx="4715266" cy="1371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263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DBCC47687AED04DAD999D4146EC3871" ma:contentTypeVersion="14" ma:contentTypeDescription="新しいドキュメントを作成します。" ma:contentTypeScope="" ma:versionID="ac259a9f2d6b616ad5b6aec8e8aa48b8">
  <xsd:schema xmlns:xsd="http://www.w3.org/2001/XMLSchema" xmlns:xs="http://www.w3.org/2001/XMLSchema" xmlns:p="http://schemas.microsoft.com/office/2006/metadata/properties" xmlns:ns2="c67e27ed-9e19-41af-b6a6-8c7283a1e394" xmlns:ns3="85ec59af-1a16-40a0-b163-384e34c79a5c" targetNamespace="http://schemas.microsoft.com/office/2006/metadata/properties" ma:root="true" ma:fieldsID="456ec30867b9e63119e8301b842853e0" ns2:_="" ns3:_="">
    <xsd:import namespace="c67e27ed-9e19-41af-b6a6-8c7283a1e394"/>
    <xsd:import namespace="85ec59af-1a16-40a0-b163-384e34c79a5c"/>
    <xsd:element name="properties">
      <xsd:complexType>
        <xsd:sequence>
          <xsd:element name="documentManagement">
            <xsd:complexType>
              <xsd:all>
                <xsd:element ref="ns2:_x4f5c__x6210__x65e5__x6642_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e27ed-9e19-41af-b6a6-8c7283a1e394" elementFormDefault="qualified">
    <xsd:import namespace="http://schemas.microsoft.com/office/2006/documentManagement/types"/>
    <xsd:import namespace="http://schemas.microsoft.com/office/infopath/2007/PartnerControls"/>
    <xsd:element name="_x4f5c__x6210__x65e5__x6642_" ma:index="8" nillable="true" ma:displayName="作成日時" ma:default="" ma:description="" ma:format="DateTime" ma:internalName="_x4f5c__x6210__x65e5__x6642_">
      <xsd:simpleType>
        <xsd:restriction base="dms:DateTim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c59af-1a16-40a0-b163-384e34c79a5c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a5e7a17b-b9a0-40e1-a7b8-b60ee9852874}" ma:internalName="TaxCatchAll" ma:showField="CatchAllData" ma:web="85ec59af-1a16-40a0-b163-384e34c79a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4f5c__x6210__x65e5__x6642_ xmlns="c67e27ed-9e19-41af-b6a6-8c7283a1e394" xsi:nil="true"/>
    <lcf76f155ced4ddcb4097134ff3c332f xmlns="c67e27ed-9e19-41af-b6a6-8c7283a1e394">
      <Terms xmlns="http://schemas.microsoft.com/office/infopath/2007/PartnerControls"/>
    </lcf76f155ced4ddcb4097134ff3c332f>
    <TaxCatchAll xmlns="85ec59af-1a16-40a0-b163-384e34c79a5c" xsi:nil="true"/>
  </documentManagement>
</p:properties>
</file>

<file path=customXml/itemProps1.xml><?xml version="1.0" encoding="utf-8"?>
<ds:datastoreItem xmlns:ds="http://schemas.openxmlformats.org/officeDocument/2006/customXml" ds:itemID="{51E54AC7-DFB4-4966-9211-A6027207ED5A}"/>
</file>

<file path=customXml/itemProps2.xml><?xml version="1.0" encoding="utf-8"?>
<ds:datastoreItem xmlns:ds="http://schemas.openxmlformats.org/officeDocument/2006/customXml" ds:itemID="{B71FCB6D-534D-4E5A-A562-38869CA6EF05}"/>
</file>

<file path=customXml/itemProps3.xml><?xml version="1.0" encoding="utf-8"?>
<ds:datastoreItem xmlns:ds="http://schemas.openxmlformats.org/officeDocument/2006/customXml" ds:itemID="{DAD5D141-54EC-450C-AB8C-7B78BD13A00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ワイド画面</PresentationFormat>
  <Paragraphs>30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2024-01-23T02:58:37Z</dcterms:created>
  <dcterms:modified xsi:type="dcterms:W3CDTF">2024-01-23T02:58:39Z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0x010100EDBCC47687AED04DAD999D4146EC3871</vt:lpwstr>
  </property>
</Properties>
</file>