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42C57-903A-4318-83D5-CDC2082165F7}" v="3" dt="2026-01-30T07:10:25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6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2026/1/30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295840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5472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B965F8-872F-320D-0DF0-610CE8C93C2C}"/>
              </a:ext>
            </a:extLst>
          </p:cNvPr>
          <p:cNvSpPr txBox="1"/>
          <p:nvPr/>
        </p:nvSpPr>
        <p:spPr>
          <a:xfrm>
            <a:off x="-78011" y="30475"/>
            <a:ext cx="1542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（別添参考）</a:t>
            </a: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56CF8A27DD0D442AB55CDAA106CE7A2" ma:contentTypeVersion="16" ma:contentTypeDescription="新しいドキュメントを作成します。" ma:contentTypeScope="" ma:versionID="90b16d4faca179b09e72106ade4d61d9">
  <xsd:schema xmlns:xsd="http://www.w3.org/2001/XMLSchema" xmlns:xs="http://www.w3.org/2001/XMLSchema" xmlns:p="http://schemas.microsoft.com/office/2006/metadata/properties" xmlns:ns2="d7e11077-f4b3-4dc3-8035-6e8d5851c9c2" xmlns:ns3="85ec59af-1a16-40a0-b163-384e34c79a5c" targetNamespace="http://schemas.microsoft.com/office/2006/metadata/properties" ma:root="true" ma:fieldsID="e8f632d5cbdae0bb05baae64275981d1" ns2:_="" ns3:_="">
    <xsd:import namespace="d7e11077-f4b3-4dc3-8035-6e8d5851c9c2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e11077-f4b3-4dc3-8035-6e8d5851c9c2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0e62227-fe48-4d87-b77f-ef445586c4d1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e11077-f4b3-4dc3-8035-6e8d5851c9c2">
      <Terms xmlns="http://schemas.microsoft.com/office/infopath/2007/PartnerControls"/>
    </lcf76f155ced4ddcb4097134ff3c332f>
    <TaxCatchAll xmlns="85ec59af-1a16-40a0-b163-384e34c79a5c" xsi:nil="true"/>
    <_Flow_SignoffStatus xmlns="d7e11077-f4b3-4dc3-8035-6e8d5851c9c2" xsi:nil="true"/>
    <_x4f5c__x6210__x65e5__x6642_ xmlns="d7e11077-f4b3-4dc3-8035-6e8d5851c9c2" xsi:nil="true"/>
  </documentManagement>
</p:properties>
</file>

<file path=customXml/itemProps1.xml><?xml version="1.0" encoding="utf-8"?>
<ds:datastoreItem xmlns:ds="http://schemas.openxmlformats.org/officeDocument/2006/customXml" ds:itemID="{74451A50-4E90-44DF-BC70-9CB91E116C86}"/>
</file>

<file path=customXml/itemProps2.xml><?xml version="1.0" encoding="utf-8"?>
<ds:datastoreItem xmlns:ds="http://schemas.openxmlformats.org/officeDocument/2006/customXml" ds:itemID="{33FC077B-BFF7-432F-9EE2-5A5DF39278AF}"/>
</file>

<file path=customXml/itemProps3.xml><?xml version="1.0" encoding="utf-8"?>
<ds:datastoreItem xmlns:ds="http://schemas.openxmlformats.org/officeDocument/2006/customXml" ds:itemID="{9B941BC8-9C9C-4FE4-B8B6-1EF717D350B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600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2026-01-30T07:10:25Z</dcterms:created>
  <dcterms:modified xsi:type="dcterms:W3CDTF">2026-01-30T07:10:29Z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0x010100856CF8A27DD0D442AB55CDAA106CE7A2</vt:lpwstr>
  </property>
</Properties>
</file>