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194" r:id="rId1"/>
    <p:sldMasterId id="2147484210" r:id="rId2"/>
    <p:sldMasterId id="2147484222" r:id="rId3"/>
    <p:sldMasterId id="2147484235" r:id="rId4"/>
  </p:sldMasterIdLst>
  <p:notesMasterIdLst>
    <p:notesMasterId r:id="rId11"/>
  </p:notesMasterIdLst>
  <p:handoutMasterIdLst>
    <p:handoutMasterId r:id="rId12"/>
  </p:handoutMasterIdLst>
  <p:sldIdLst>
    <p:sldId id="1613" r:id="rId5"/>
    <p:sldId id="1612" r:id="rId6"/>
    <p:sldId id="1589" r:id="rId7"/>
    <p:sldId id="1588" r:id="rId8"/>
    <p:sldId id="1621" r:id="rId9"/>
    <p:sldId id="1619" r:id="rId10"/>
  </p:sldIdLst>
  <p:sldSz cx="9906000" cy="6858000" type="A4"/>
  <p:notesSz cx="6807200" cy="9939338"/>
  <p:defaultTextStyle>
    <a:defPPr>
      <a:defRPr lang="ja-JP"/>
    </a:defPPr>
    <a:lvl1pPr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000000"/>
    <a:srgbClr val="0099FF"/>
    <a:srgbClr val="FFDEB3"/>
    <a:srgbClr val="FEA022"/>
    <a:srgbClr val="FFAC00"/>
    <a:srgbClr val="93E3FF"/>
    <a:srgbClr val="8FFFC2"/>
    <a:srgbClr val="FFFF66"/>
    <a:srgbClr val="97FF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49" autoAdjust="0"/>
    <p:restoredTop sz="93566" autoAdjust="0"/>
  </p:normalViewPr>
  <p:slideViewPr>
    <p:cSldViewPr>
      <p:cViewPr varScale="1">
        <p:scale>
          <a:sx n="75" d="100"/>
          <a:sy n="75" d="100"/>
        </p:scale>
        <p:origin x="1424" y="71"/>
      </p:cViewPr>
      <p:guideLst>
        <p:guide orient="horz" pos="2160"/>
        <p:guide pos="312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00" d="100"/>
        <a:sy n="100" d="100"/>
      </p:scale>
      <p:origin x="0" y="0"/>
    </p:cViewPr>
  </p:sorterViewPr>
  <p:notesViewPr>
    <p:cSldViewPr>
      <p:cViewPr varScale="1">
        <p:scale>
          <a:sx n="48" d="100"/>
          <a:sy n="48" d="100"/>
        </p:scale>
        <p:origin x="-2952" y="-114"/>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9" y="2"/>
            <a:ext cx="2950375" cy="497366"/>
          </a:xfrm>
          <a:prstGeom prst="rect">
            <a:avLst/>
          </a:prstGeom>
        </p:spPr>
        <p:txBody>
          <a:bodyPr vert="horz" lIns="92185" tIns="46096" rIns="92185" bIns="46096" rtlCol="0"/>
          <a:lstStyle>
            <a:lvl1pPr algn="l">
              <a:defRPr sz="1200">
                <a:ea typeface="ＭＳ Ｐゴシック" pitchFamily="50" charset="-128"/>
              </a:defRPr>
            </a:lvl1pPr>
          </a:lstStyle>
          <a:p>
            <a:pPr>
              <a:defRPr/>
            </a:pPr>
            <a:endParaRPr lang="ja-JP" altLang="en-US" dirty="0"/>
          </a:p>
        </p:txBody>
      </p:sp>
      <p:sp>
        <p:nvSpPr>
          <p:cNvPr id="3" name="日付プレースホルダ 2"/>
          <p:cNvSpPr>
            <a:spLocks noGrp="1"/>
          </p:cNvSpPr>
          <p:nvPr>
            <p:ph type="dt" sz="quarter" idx="1"/>
          </p:nvPr>
        </p:nvSpPr>
        <p:spPr>
          <a:xfrm>
            <a:off x="3855221" y="2"/>
            <a:ext cx="2950374" cy="497366"/>
          </a:xfrm>
          <a:prstGeom prst="rect">
            <a:avLst/>
          </a:prstGeom>
        </p:spPr>
        <p:txBody>
          <a:bodyPr vert="horz" lIns="92185" tIns="46096" rIns="92185" bIns="46096" rtlCol="0"/>
          <a:lstStyle>
            <a:lvl1pPr algn="r">
              <a:defRPr sz="1200">
                <a:ea typeface="ＭＳ Ｐゴシック" pitchFamily="50" charset="-128"/>
              </a:defRPr>
            </a:lvl1pPr>
          </a:lstStyle>
          <a:p>
            <a:pPr>
              <a:defRPr/>
            </a:pPr>
            <a:fld id="{466F970D-6011-4F53-8D6C-71F18BADB9F3}" type="datetimeFigureOut">
              <a:rPr lang="ja-JP" altLang="en-US"/>
              <a:pPr>
                <a:defRPr/>
              </a:pPr>
              <a:t>2023/8/22</a:t>
            </a:fld>
            <a:endParaRPr lang="ja-JP" altLang="en-US"/>
          </a:p>
        </p:txBody>
      </p:sp>
      <p:sp>
        <p:nvSpPr>
          <p:cNvPr id="4" name="フッター プレースホルダ 3"/>
          <p:cNvSpPr>
            <a:spLocks noGrp="1"/>
          </p:cNvSpPr>
          <p:nvPr>
            <p:ph type="ftr" sz="quarter" idx="2"/>
          </p:nvPr>
        </p:nvSpPr>
        <p:spPr>
          <a:xfrm>
            <a:off x="9" y="9440374"/>
            <a:ext cx="2950375" cy="497366"/>
          </a:xfrm>
          <a:prstGeom prst="rect">
            <a:avLst/>
          </a:prstGeom>
        </p:spPr>
        <p:txBody>
          <a:bodyPr vert="horz" lIns="92185" tIns="46096" rIns="92185" bIns="46096" rtlCol="0" anchor="b"/>
          <a:lstStyle>
            <a:lvl1pPr algn="l">
              <a:defRPr sz="1200">
                <a:ea typeface="ＭＳ Ｐゴシック" pitchFamily="50"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55221" y="9440374"/>
            <a:ext cx="2950374" cy="497366"/>
          </a:xfrm>
          <a:prstGeom prst="rect">
            <a:avLst/>
          </a:prstGeom>
        </p:spPr>
        <p:txBody>
          <a:bodyPr vert="horz" lIns="92185" tIns="46096" rIns="92185" bIns="46096" rtlCol="0" anchor="b"/>
          <a:lstStyle>
            <a:lvl1pPr algn="r">
              <a:defRPr sz="1200">
                <a:ea typeface="ＭＳ Ｐゴシック" pitchFamily="50" charset="-128"/>
              </a:defRPr>
            </a:lvl1pPr>
          </a:lstStyle>
          <a:p>
            <a:pPr>
              <a:defRPr/>
            </a:pPr>
            <a:fld id="{9C1D321C-174F-43FD-AFFB-FDF5386665D0}" type="slidenum">
              <a:rPr lang="ja-JP" altLang="en-US"/>
              <a:pPr>
                <a:defRPr/>
              </a:pPr>
              <a:t>‹#›</a:t>
            </a:fld>
            <a:endParaRPr lang="ja-JP" altLang="en-US"/>
          </a:p>
        </p:txBody>
      </p:sp>
    </p:spTree>
    <p:extLst>
      <p:ext uri="{BB962C8B-B14F-4D97-AF65-F5344CB8AC3E}">
        <p14:creationId xmlns:p14="http://schemas.microsoft.com/office/powerpoint/2010/main" val="1849497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9"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defRPr sz="1200">
                <a:latin typeface="Times New Roman" charset="0"/>
                <a:ea typeface="ＭＳ Ｐゴシック" pitchFamily="50" charset="-128"/>
              </a:defRPr>
            </a:lvl1pPr>
          </a:lstStyle>
          <a:p>
            <a:pPr>
              <a:defRPr/>
            </a:pPr>
            <a:endParaRPr lang="en-US" altLang="ja-JP"/>
          </a:p>
        </p:txBody>
      </p:sp>
      <p:sp>
        <p:nvSpPr>
          <p:cNvPr id="5123" name="Rectangle 3"/>
          <p:cNvSpPr>
            <a:spLocks noGrp="1" noChangeArrowheads="1"/>
          </p:cNvSpPr>
          <p:nvPr>
            <p:ph type="dt" idx="1"/>
          </p:nvPr>
        </p:nvSpPr>
        <p:spPr bwMode="auto">
          <a:xfrm>
            <a:off x="3856833"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lgn="r">
              <a:defRPr sz="1200">
                <a:latin typeface="Times New Roman" charset="0"/>
                <a:ea typeface="ＭＳ Ｐゴシック" pitchFamily="50" charset="-128"/>
              </a:defRPr>
            </a:lvl1pPr>
          </a:lstStyle>
          <a:p>
            <a:pPr>
              <a:defRPr/>
            </a:pPr>
            <a:endParaRPr lang="en-US" altLang="ja-JP"/>
          </a:p>
        </p:txBody>
      </p:sp>
      <p:sp>
        <p:nvSpPr>
          <p:cNvPr id="81924" name="Rectangle 4"/>
          <p:cNvSpPr>
            <a:spLocks noGrp="1" noRot="1" noChangeAspect="1" noChangeArrowheads="1" noTextEdit="1"/>
          </p:cNvSpPr>
          <p:nvPr>
            <p:ph type="sldImg" idx="2"/>
          </p:nvPr>
        </p:nvSpPr>
        <p:spPr bwMode="auto">
          <a:xfrm>
            <a:off x="709613" y="744538"/>
            <a:ext cx="5387975" cy="3730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8061" y="4720992"/>
            <a:ext cx="4991091" cy="4473101"/>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5127" name="Rectangle 7"/>
          <p:cNvSpPr>
            <a:spLocks noGrp="1" noChangeArrowheads="1"/>
          </p:cNvSpPr>
          <p:nvPr>
            <p:ph type="sldNum" sz="quarter" idx="5"/>
          </p:nvPr>
        </p:nvSpPr>
        <p:spPr bwMode="auto">
          <a:xfrm>
            <a:off x="3856833" y="9441974"/>
            <a:ext cx="2950375" cy="497366"/>
          </a:xfrm>
          <a:prstGeom prst="rect">
            <a:avLst/>
          </a:prstGeom>
          <a:noFill/>
          <a:ln w="9525">
            <a:noFill/>
            <a:miter lim="800000"/>
            <a:headEnd/>
            <a:tailEnd/>
          </a:ln>
          <a:effectLst/>
        </p:spPr>
        <p:txBody>
          <a:bodyPr vert="horz" wrap="square" lIns="92185" tIns="46096" rIns="92185" bIns="46096" numCol="1" anchor="b" anchorCtr="0" compatLnSpc="1">
            <a:prstTxWarp prst="textNoShape">
              <a:avLst/>
            </a:prstTxWarp>
          </a:bodyPr>
          <a:lstStyle>
            <a:lvl1pPr algn="r">
              <a:defRPr sz="1200">
                <a:latin typeface="Times New Roman" charset="0"/>
                <a:ea typeface="ＭＳ Ｐゴシック" pitchFamily="50" charset="-128"/>
              </a:defRPr>
            </a:lvl1pPr>
          </a:lstStyle>
          <a:p>
            <a:pPr>
              <a:defRPr/>
            </a:pPr>
            <a:fld id="{2CD2A879-02E3-4FFC-9478-7381E53AA58D}" type="slidenum">
              <a:rPr lang="en-US" altLang="ja-JP"/>
              <a:pPr>
                <a:defRPr/>
              </a:pPr>
              <a:t>‹#›</a:t>
            </a:fld>
            <a:endParaRPr lang="en-US" altLang="ja-JP"/>
          </a:p>
        </p:txBody>
      </p:sp>
    </p:spTree>
    <p:extLst>
      <p:ext uri="{BB962C8B-B14F-4D97-AF65-F5344CB8AC3E}">
        <p14:creationId xmlns:p14="http://schemas.microsoft.com/office/powerpoint/2010/main" val="1447828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7D0FB5-542F-4915-A451-27E287A15BD3}" type="slidenum">
              <a:rPr kumimoji="1" lang="en-US" altLang="ja-JP"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1" lang="en-US" altLang="ja-JP" sz="12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790365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7D0FB5-542F-4915-A451-27E287A15BD3}" type="slidenum">
              <a:rPr kumimoji="1" lang="en-US" altLang="ja-JP"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en-US" altLang="ja-JP" sz="12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533703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7D0FB5-542F-4915-A451-27E287A15BD3}" type="slidenum">
              <a:rPr kumimoji="1" lang="en-US" altLang="ja-JP"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1" lang="en-US" altLang="ja-JP" sz="12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4831192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pic>
        <p:nvPicPr>
          <p:cNvPr id="2" name="図 16"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24664" y="549276"/>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a:spLocks noChangeArrowheads="1"/>
          </p:cNvSpPr>
          <p:nvPr userDrawn="1"/>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5" name="Text Box 10"/>
          <p:cNvSpPr txBox="1">
            <a:spLocks noChangeArrowheads="1"/>
          </p:cNvSpPr>
          <p:nvPr userDrawn="1"/>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6" name="Rectangle 9"/>
          <p:cNvSpPr>
            <a:spLocks noChangeArrowheads="1"/>
          </p:cNvSpPr>
          <p:nvPr userDrawn="1"/>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lIns="91423" tIns="45712" rIns="91423" bIns="45712" anchor="ctr" anchorCtr="1"/>
          <a:lstStyle>
            <a:lvl1pPr>
              <a:defRPr sz="280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dirty="0"/>
              <a:t>マスター タイトルの書式設定</a:t>
            </a:r>
          </a:p>
        </p:txBody>
      </p:sp>
      <p:sp>
        <p:nvSpPr>
          <p:cNvPr id="9" name="Rectangle 5"/>
          <p:cNvSpPr>
            <a:spLocks noGrp="1" noChangeArrowheads="1"/>
          </p:cNvSpPr>
          <p:nvPr>
            <p:ph type="ftr" sz="quarter" idx="11"/>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2019 MAFF All Rights Reserved.</a:t>
            </a:r>
          </a:p>
        </p:txBody>
      </p:sp>
      <p:sp>
        <p:nvSpPr>
          <p:cNvPr id="10" name="Rectangle 13"/>
          <p:cNvSpPr>
            <a:spLocks noGrp="1" noChangeArrowheads="1"/>
          </p:cNvSpPr>
          <p:nvPr>
            <p:ph type="sldNum" sz="quarter" idx="12"/>
          </p:nvPr>
        </p:nvSpPr>
        <p:spPr>
          <a:xfrm>
            <a:off x="9269414" y="6524626"/>
            <a:ext cx="636587" cy="360363"/>
          </a:xfrm>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a:p>
        </p:txBody>
      </p:sp>
    </p:spTree>
    <p:extLst>
      <p:ext uri="{BB962C8B-B14F-4D97-AF65-F5344CB8AC3E}">
        <p14:creationId xmlns:p14="http://schemas.microsoft.com/office/powerpoint/2010/main" val="223866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3" name="Rectangle 13"/>
          <p:cNvSpPr>
            <a:spLocks noGrp="1" noChangeArrowheads="1"/>
          </p:cNvSpPr>
          <p:nvPr>
            <p:ph type="sldNum" sz="quarter" idx="11"/>
          </p:nvPr>
        </p:nvSpPr>
        <p:spPr>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a:p>
        </p:txBody>
      </p:sp>
      <p:sp>
        <p:nvSpPr>
          <p:cNvPr id="2" name="タイトル 1"/>
          <p:cNvSpPr>
            <a:spLocks noGrp="1"/>
          </p:cNvSpPr>
          <p:nvPr>
            <p:ph type="title"/>
          </p:nvPr>
        </p:nvSpPr>
        <p:spPr>
          <a:xfrm>
            <a:off x="202018" y="323850"/>
            <a:ext cx="8460000" cy="611188"/>
          </a:xfrm>
          <a:prstGeom prst="rect">
            <a:avLst/>
          </a:prstGeom>
          <a:solidFill>
            <a:srgbClr val="FFFF66"/>
          </a:solidFill>
        </p:spPr>
        <p:txBody>
          <a:bodyPr lIns="91423" tIns="45712" rIns="91423" bIns="45712"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a:t>マスター タイトルの書式設定</a:t>
            </a:r>
          </a:p>
        </p:txBody>
      </p:sp>
      <p:sp>
        <p:nvSpPr>
          <p:cNvPr id="5" name="Rectangle 5"/>
          <p:cNvSpPr>
            <a:spLocks noGrp="1" noChangeArrowheads="1"/>
          </p:cNvSpPr>
          <p:nvPr>
            <p:ph type="ftr" sz="quarter" idx="12"/>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4146301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2999726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1846">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292">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srgbClr val="FFFFFF"/>
                </a:solidFill>
              </a:rPr>
              <a:pPr>
                <a:defRPr/>
              </a:pPr>
              <a:t>‹#›</a:t>
            </a:fld>
            <a:endParaRPr lang="en-US" altLang="ja-JP" dirty="0">
              <a:solidFill>
                <a:srgbClr val="FFFFFF"/>
              </a:solidFill>
            </a:endParaRPr>
          </a:p>
        </p:txBody>
      </p:sp>
      <p:sp>
        <p:nvSpPr>
          <p:cNvPr id="6" name="Rectangle 12"/>
          <p:cNvSpPr>
            <a:spLocks noGrp="1" noChangeArrowheads="1"/>
          </p:cNvSpPr>
          <p:nvPr>
            <p:ph type="ftr" sz="quarter" idx="3"/>
          </p:nvPr>
        </p:nvSpPr>
        <p:spPr bwMode="auto">
          <a:xfrm>
            <a:off x="2740026" y="6639322"/>
            <a:ext cx="4445000" cy="2343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923">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2019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base">
              <a:spcBef>
                <a:spcPct val="0"/>
              </a:spcBef>
              <a:spcAft>
                <a:spcPct val="0"/>
              </a:spcAft>
              <a:defRPr/>
            </a:pPr>
            <a:endParaRPr lang="ja-JP" altLang="en-US" sz="2215">
              <a:solidFill>
                <a:srgbClr val="777777"/>
              </a:solidFill>
              <a:latin typeface="Times New Roman" pitchFamily="18" charset="0"/>
              <a:ea typeface="ＭＳ Ｐゴシック" pitchFamily="50" charset="-128"/>
            </a:endParaRPr>
          </a:p>
        </p:txBody>
      </p:sp>
      <p:sp>
        <p:nvSpPr>
          <p:cNvPr id="15" name="Text Box 10"/>
          <p:cNvSpPr txBox="1">
            <a:spLocks noChangeArrowheads="1"/>
          </p:cNvSpPr>
          <p:nvPr userDrawn="1"/>
        </p:nvSpPr>
        <p:spPr bwMode="auto">
          <a:xfrm>
            <a:off x="200473" y="-20686"/>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base" hangingPunct="1">
              <a:spcBef>
                <a:spcPct val="0"/>
              </a:spcBef>
              <a:spcAft>
                <a:spcPct val="0"/>
              </a:spcAft>
              <a:defRPr/>
            </a:pPr>
            <a:r>
              <a:rPr lang="en-US" altLang="ja-JP" sz="1108" dirty="0">
                <a:solidFill>
                  <a:srgbClr val="FFFFFF"/>
                </a:solidFill>
                <a:latin typeface="Century Gothic" pitchFamily="34" charset="0"/>
                <a:ea typeface="メイリオ" pitchFamily="50" charset="-128"/>
                <a:cs typeface="メイリオ" pitchFamily="50" charset="-128"/>
              </a:rPr>
              <a:t>http://www.maff.go.jp/j/shokusan/fcp/index.html</a:t>
            </a:r>
          </a:p>
        </p:txBody>
      </p:sp>
    </p:spTree>
    <p:extLst>
      <p:ext uri="{BB962C8B-B14F-4D97-AF65-F5344CB8AC3E}">
        <p14:creationId xmlns:p14="http://schemas.microsoft.com/office/powerpoint/2010/main" val="3532077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2019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233234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2019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3144457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1858183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10462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白紙">
    <p:spTree>
      <p:nvGrpSpPr>
        <p:cNvPr id="1" name=""/>
        <p:cNvGrpSpPr/>
        <p:nvPr/>
      </p:nvGrpSpPr>
      <p:grpSpPr>
        <a:xfrm>
          <a:off x="0" y="0"/>
          <a:ext cx="0" cy="0"/>
          <a:chOff x="0" y="0"/>
          <a:chExt cx="0" cy="0"/>
        </a:xfrm>
      </p:grpSpPr>
      <p:sp>
        <p:nvSpPr>
          <p:cNvPr id="2" name="タイトル 1"/>
          <p:cNvSpPr>
            <a:spLocks noGrp="1"/>
          </p:cNvSpPr>
          <p:nvPr>
            <p:ph type="title"/>
          </p:nvPr>
        </p:nvSpPr>
        <p:spPr>
          <a:xfrm>
            <a:off x="202026" y="323850"/>
            <a:ext cx="8460000" cy="611188"/>
          </a:xfrm>
          <a:prstGeom prst="rect">
            <a:avLst/>
          </a:prstGeom>
          <a:solidFill>
            <a:srgbClr val="FFFF66"/>
          </a:solidFill>
        </p:spPr>
        <p:txBody>
          <a:bodyPr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3" name="スライド番号プレースホルダー 3"/>
          <p:cNvSpPr>
            <a:spLocks noGrp="1"/>
          </p:cNvSpPr>
          <p:nvPr>
            <p:ph type="sldNum" sz="quarter" idx="10"/>
          </p:nvPr>
        </p:nvSpPr>
        <p:spPr/>
        <p:txBody>
          <a:bodyPr/>
          <a:lstStyle>
            <a:lvl1pPr algn="ctr">
              <a:defRPr sz="1000" smtClean="0">
                <a:solidFill>
                  <a:srgbClr val="FFFFFF"/>
                </a:solidFill>
                <a:latin typeface="+mj-lt"/>
                <a:ea typeface="ＭＳ Ｐゴシック" pitchFamily="50" charset="-128"/>
              </a:defRPr>
            </a:lvl1pPr>
          </a:lstStyle>
          <a:p>
            <a:pPr>
              <a:defRPr/>
            </a:pPr>
            <a:fld id="{3E9A7B07-AD61-4F4F-B71A-02113D5F0B29}" type="slidenum">
              <a:rPr lang="en-US" altLang="ja-JP"/>
              <a:pPr>
                <a:defRPr/>
              </a:pPr>
              <a:t>‹#›</a:t>
            </a:fld>
            <a:endParaRPr lang="en-US" altLang="ja-JP" dirty="0"/>
          </a:p>
        </p:txBody>
      </p:sp>
      <p:sp>
        <p:nvSpPr>
          <p:cNvPr id="5"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3487660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8"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3"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000" smtClean="0">
                <a:solidFill>
                  <a:srgbClr val="FFFFFF"/>
                </a:solidFill>
                <a:latin typeface="+mj-lt"/>
                <a:ea typeface="ＭＳ Ｐゴシック" pitchFamily="50" charset="-128"/>
              </a:defRPr>
            </a:lvl1pPr>
          </a:lstStyle>
          <a:p>
            <a:pPr>
              <a:defRPr/>
            </a:pPr>
            <a:fld id="{BA6AC55F-1B6A-4C01-B3D0-836871AE3001}"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2387359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タイトル 1"/>
          <p:cNvSpPr>
            <a:spLocks noGrp="1"/>
          </p:cNvSpPr>
          <p:nvPr>
            <p:ph type="title"/>
          </p:nvPr>
        </p:nvSpPr>
        <p:spPr>
          <a:xfrm>
            <a:off x="202026" y="323850"/>
            <a:ext cx="8460000" cy="611188"/>
          </a:xfrm>
          <a:prstGeom prst="rect">
            <a:avLst/>
          </a:prstGeom>
          <a:solidFill>
            <a:srgbClr val="FFFF66"/>
          </a:solidFill>
        </p:spPr>
        <p:txBody>
          <a:bodyPr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3" name="スライド番号プレースホルダー 3"/>
          <p:cNvSpPr>
            <a:spLocks noGrp="1"/>
          </p:cNvSpPr>
          <p:nvPr>
            <p:ph type="sldNum" sz="quarter" idx="10"/>
          </p:nvPr>
        </p:nvSpPr>
        <p:spPr/>
        <p:txBody>
          <a:bodyPr/>
          <a:lstStyle>
            <a:lvl1pPr algn="ctr">
              <a:defRPr sz="1000" smtClean="0">
                <a:solidFill>
                  <a:srgbClr val="FFFFFF"/>
                </a:solidFill>
                <a:latin typeface="+mj-lt"/>
                <a:ea typeface="ＭＳ Ｐゴシック" pitchFamily="50" charset="-128"/>
              </a:defRPr>
            </a:lvl1pPr>
          </a:lstStyle>
          <a:p>
            <a:pPr>
              <a:defRPr/>
            </a:pPr>
            <a:fld id="{3E9A7B07-AD61-4F4F-B71A-02113D5F0B29}" type="slidenum">
              <a:rPr lang="en-US" altLang="ja-JP"/>
              <a:pPr>
                <a:defRPr/>
              </a:pPr>
              <a:t>‹#›</a:t>
            </a:fld>
            <a:endParaRPr lang="en-US" altLang="ja-JP" dirty="0"/>
          </a:p>
        </p:txBody>
      </p:sp>
      <p:sp>
        <p:nvSpPr>
          <p:cNvPr id="5"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634964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2795798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smtClean="0">
                <a:latin typeface="Century Gothic" pitchFamily="34" charset="0"/>
                <a:ea typeface="メイリオ" pitchFamily="50" charset="-128"/>
                <a:cs typeface="メイリオ" pitchFamily="50" charset="-128"/>
              </a:defRPr>
            </a:lvl1pPr>
          </a:lstStyle>
          <a:p>
            <a:pPr>
              <a:defRPr/>
            </a:pPr>
            <a:fld id="{FB2412FE-6DB6-4EF3-9184-3C6C4397290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669413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1E09B2D9-ED64-456F-831F-709DD3FCD1D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2535770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1_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pPr>
                <a:defRPr/>
              </a:pPr>
              <a:t>‹#›</a:t>
            </a:fld>
            <a:endParaRPr lang="en-US" altLang="ja-JP" dirty="0"/>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srgbClr val="777777"/>
              </a:solidFill>
              <a:latin typeface="Arial" charset="0"/>
              <a:ea typeface="ＭＳ Ｐゴシック" charset="-128"/>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27438188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9"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3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600" smtClean="0">
                <a:solidFill>
                  <a:srgbClr val="FFFFFF"/>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9E9DE4AF-4A2B-43D7-AE32-9D05EB2FE6EB}"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24203346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4154781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http://www.food-communication-project.jp/</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2019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449433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2019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12912" y="-30550"/>
            <a:ext cx="4640262" cy="27699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9148895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775707" y="26671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9"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http://www.food-communication-project.jp/</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31" y="6524637"/>
            <a:ext cx="539750" cy="360363"/>
          </a:xfrm>
          <a:prstGeom prst="rect">
            <a:avLst/>
          </a:prstGeom>
        </p:spPr>
        <p:txBody>
          <a:bodyPr/>
          <a:lstStyle>
            <a:lvl1pPr>
              <a:defRPr sz="1400">
                <a:latin typeface="Century Gothic" pitchFamily="34" charset="0"/>
                <a:ea typeface="メイリオ" pitchFamily="50" charset="-128"/>
                <a:cs typeface="メイリオ" pitchFamily="50" charset="-128"/>
              </a:defRPr>
            </a:lvl1pPr>
          </a:lstStyle>
          <a:p>
            <a:pPr>
              <a:defRPr/>
            </a:pPr>
            <a:fld id="{5DC83B25-7449-417C-9D7E-593B4BC696BC}" type="slidenum">
              <a:rPr lang="en-US" altLang="ja-JP">
                <a:solidFill>
                  <a:srgbClr val="FFFFFF"/>
                </a:solidFill>
              </a:rPr>
              <a:pPr>
                <a:defRPr/>
              </a:pPr>
              <a:t>‹#›</a:t>
            </a:fld>
            <a:endParaRPr lang="en-US" altLang="ja-JP" dirty="0">
              <a:solidFill>
                <a:srgbClr val="FFFFFF"/>
              </a:solidFill>
            </a:endParaRPr>
          </a:p>
        </p:txBody>
      </p:sp>
      <p:sp>
        <p:nvSpPr>
          <p:cNvPr id="9" name="Rectangle 12"/>
          <p:cNvSpPr>
            <a:spLocks noGrp="1" noChangeArrowheads="1"/>
          </p:cNvSpPr>
          <p:nvPr>
            <p:ph type="ftr" sz="quarter" idx="11"/>
          </p:nvPr>
        </p:nvSpPr>
        <p:spPr>
          <a:xfrm>
            <a:off x="3296817" y="6654552"/>
            <a:ext cx="3312368" cy="215444"/>
          </a:xfrm>
          <a:prstGeom prst="rect">
            <a:avLst/>
          </a:prstGeom>
        </p:spPr>
        <p:txBody>
          <a:bodyPr/>
          <a:lstStyle>
            <a:lvl1pPr algn="ctr">
              <a:defRPr sz="1000">
                <a:solidFill>
                  <a:srgbClr val="000000"/>
                </a:solidFill>
                <a:latin typeface="Century Gothic" pitchFamily="34" charset="0"/>
                <a:ea typeface="メイリオ" pitchFamily="50" charset="-128"/>
                <a:cs typeface="メイリオ"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4083146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sp>
        <p:nvSpPr>
          <p:cNvPr id="6" name="Rectangle 12"/>
          <p:cNvSpPr>
            <a:spLocks noGrp="1" noChangeArrowheads="1"/>
          </p:cNvSpPr>
          <p:nvPr>
            <p:ph type="ftr" sz="quarter" idx="3"/>
          </p:nvPr>
        </p:nvSpPr>
        <p:spPr bwMode="auto">
          <a:xfrm>
            <a:off x="2740025" y="6639322"/>
            <a:ext cx="4445000" cy="2460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1000">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2019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prstClr val="black"/>
              </a:solidFill>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prstClr val="white"/>
                </a:solidFill>
                <a:latin typeface="Century Gothic" pitchFamily="34" charset="0"/>
                <a:ea typeface="メイリオ" pitchFamily="50" charset="-128"/>
                <a:cs typeface="メイリオ" pitchFamily="50" charset="-128"/>
              </a:rPr>
              <a:t>http://www.food-communication-project.jp/</a:t>
            </a:r>
          </a:p>
        </p:txBody>
      </p:sp>
    </p:spTree>
    <p:extLst>
      <p:ext uri="{BB962C8B-B14F-4D97-AF65-F5344CB8AC3E}">
        <p14:creationId xmlns:p14="http://schemas.microsoft.com/office/powerpoint/2010/main" val="10558794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3.png"/><Relationship Id="rId4" Type="http://schemas.openxmlformats.org/officeDocument/2006/relationships/slideLayout" Target="../slideLayouts/slideLayout13.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theme" Target="../theme/theme4.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27" name="Rectangle 9"/>
          <p:cNvSpPr>
            <a:spLocks noChangeArrowheads="1"/>
          </p:cNvSpPr>
          <p:nvPr/>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37" name="Rectangle 13"/>
          <p:cNvSpPr>
            <a:spLocks noGrp="1" noChangeArrowheads="1"/>
          </p:cNvSpPr>
          <p:nvPr>
            <p:ph type="sldNum" sz="quarter" idx="4"/>
          </p:nvPr>
        </p:nvSpPr>
        <p:spPr bwMode="auto">
          <a:xfrm>
            <a:off x="9269414" y="6524626"/>
            <a:ext cx="636587" cy="360363"/>
          </a:xfrm>
          <a:prstGeom prst="rect">
            <a:avLst/>
          </a:prstGeom>
          <a:solidFill>
            <a:srgbClr val="000000"/>
          </a:solidFill>
          <a:ln w="9525">
            <a:noFill/>
            <a:miter lim="800000"/>
            <a:headEnd/>
            <a:tailEnd/>
          </a:ln>
          <a:effectLst/>
        </p:spPr>
        <p:txBody>
          <a:bodyPr vert="horz" wrap="square" lIns="91423" tIns="45712" rIns="91423" bIns="45712" numCol="1" anchor="ctr" anchorCtr="1" compatLnSpc="1">
            <a:prstTxWarp prst="textNoShape">
              <a:avLst/>
            </a:prstTxWarp>
          </a:bodyPr>
          <a:lstStyle>
            <a:lvl1pPr algn="r">
              <a:defRPr sz="1200">
                <a:solidFill>
                  <a:schemeClr val="bg1"/>
                </a:solidFill>
                <a:latin typeface="+mn-lt"/>
                <a:ea typeface="HG丸ｺﾞｼｯｸM-PRO" pitchFamily="50" charset="-128"/>
              </a:defRPr>
            </a:lvl1pPr>
          </a:lstStyle>
          <a:p>
            <a:pPr>
              <a:defRPr/>
            </a:pPr>
            <a:fld id="{CB51FC33-4F4F-49D3-AB63-852E512811A1}" type="slidenum">
              <a:rPr lang="en-US" altLang="ja-JP" smtClean="0"/>
              <a:pPr>
                <a:defRPr/>
              </a:pPr>
              <a:t>‹#›</a:t>
            </a:fld>
            <a:endParaRPr lang="en-US" altLang="ja-JP" dirty="0"/>
          </a:p>
        </p:txBody>
      </p:sp>
      <p:pic>
        <p:nvPicPr>
          <p:cNvPr id="1030" name="図 11" descr="logo.gi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75702" y="266701"/>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1031" name="Text Box 10"/>
          <p:cNvSpPr txBox="1">
            <a:spLocks noChangeArrowheads="1"/>
          </p:cNvSpPr>
          <p:nvPr/>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9"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444093640"/>
      </p:ext>
    </p:extLst>
  </p:cSld>
  <p:clrMap bg1="lt1" tx1="dk1" bg2="lt2" tx2="dk2" accent1="accent1" accent2="accent2" accent3="accent3" accent4="accent4" accent5="accent5" accent6="accent6" hlink="hlink" folHlink="folHlink"/>
  <p:sldLayoutIdLst>
    <p:sldLayoutId id="2147484195" r:id="rId1"/>
    <p:sldLayoutId id="2147484196" r:id="rId2"/>
    <p:sldLayoutId id="2147484208" r:id="rId3"/>
    <p:sldLayoutId id="2147484209" r:id="rId4"/>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117"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235"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353"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47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838" indent="-342838"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816" indent="-285699"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2794" indent="-228559"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599911"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029"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147"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264"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8382"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5499"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235" rtl="0" eaLnBrk="1" latinLnBrk="0" hangingPunct="1">
        <a:defRPr kumimoji="1" sz="1800" kern="1200">
          <a:solidFill>
            <a:schemeClr val="tx1"/>
          </a:solidFill>
          <a:latin typeface="+mn-lt"/>
          <a:ea typeface="+mn-ea"/>
          <a:cs typeface="+mn-cs"/>
        </a:defRPr>
      </a:lvl1pPr>
      <a:lvl2pPr marL="457117" algn="l" defTabSz="914235" rtl="0" eaLnBrk="1" latinLnBrk="0" hangingPunct="1">
        <a:defRPr kumimoji="1" sz="1800" kern="1200">
          <a:solidFill>
            <a:schemeClr val="tx1"/>
          </a:solidFill>
          <a:latin typeface="+mn-lt"/>
          <a:ea typeface="+mn-ea"/>
          <a:cs typeface="+mn-cs"/>
        </a:defRPr>
      </a:lvl2pPr>
      <a:lvl3pPr marL="914235" algn="l" defTabSz="914235" rtl="0" eaLnBrk="1" latinLnBrk="0" hangingPunct="1">
        <a:defRPr kumimoji="1" sz="1800" kern="1200">
          <a:solidFill>
            <a:schemeClr val="tx1"/>
          </a:solidFill>
          <a:latin typeface="+mn-lt"/>
          <a:ea typeface="+mn-ea"/>
          <a:cs typeface="+mn-cs"/>
        </a:defRPr>
      </a:lvl3pPr>
      <a:lvl4pPr marL="1371353" algn="l" defTabSz="914235" rtl="0" eaLnBrk="1" latinLnBrk="0" hangingPunct="1">
        <a:defRPr kumimoji="1" sz="1800" kern="1200">
          <a:solidFill>
            <a:schemeClr val="tx1"/>
          </a:solidFill>
          <a:latin typeface="+mn-lt"/>
          <a:ea typeface="+mn-ea"/>
          <a:cs typeface="+mn-cs"/>
        </a:defRPr>
      </a:lvl4pPr>
      <a:lvl5pPr marL="1828470" algn="l" defTabSz="914235" rtl="0" eaLnBrk="1" latinLnBrk="0" hangingPunct="1">
        <a:defRPr kumimoji="1" sz="1800" kern="1200">
          <a:solidFill>
            <a:schemeClr val="tx1"/>
          </a:solidFill>
          <a:latin typeface="+mn-lt"/>
          <a:ea typeface="+mn-ea"/>
          <a:cs typeface="+mn-cs"/>
        </a:defRPr>
      </a:lvl5pPr>
      <a:lvl6pPr marL="2285588" algn="l" defTabSz="914235" rtl="0" eaLnBrk="1" latinLnBrk="0" hangingPunct="1">
        <a:defRPr kumimoji="1" sz="1800" kern="1200">
          <a:solidFill>
            <a:schemeClr val="tx1"/>
          </a:solidFill>
          <a:latin typeface="+mn-lt"/>
          <a:ea typeface="+mn-ea"/>
          <a:cs typeface="+mn-cs"/>
        </a:defRPr>
      </a:lvl6pPr>
      <a:lvl7pPr marL="2742705" algn="l" defTabSz="914235" rtl="0" eaLnBrk="1" latinLnBrk="0" hangingPunct="1">
        <a:defRPr kumimoji="1" sz="1800" kern="1200">
          <a:solidFill>
            <a:schemeClr val="tx1"/>
          </a:solidFill>
          <a:latin typeface="+mn-lt"/>
          <a:ea typeface="+mn-ea"/>
          <a:cs typeface="+mn-cs"/>
        </a:defRPr>
      </a:lvl7pPr>
      <a:lvl8pPr marL="3199823" algn="l" defTabSz="914235" rtl="0" eaLnBrk="1" latinLnBrk="0" hangingPunct="1">
        <a:defRPr kumimoji="1" sz="1800" kern="1200">
          <a:solidFill>
            <a:schemeClr val="tx1"/>
          </a:solidFill>
          <a:latin typeface="+mn-lt"/>
          <a:ea typeface="+mn-ea"/>
          <a:cs typeface="+mn-cs"/>
        </a:defRPr>
      </a:lvl8pPr>
      <a:lvl9pPr marL="3656940" algn="l" defTabSz="914235"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2019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1728529035"/>
      </p:ext>
    </p:extLst>
  </p:cSld>
  <p:clrMap bg1="lt1" tx1="dk1" bg2="lt2" tx2="dk2" accent1="accent1" accent2="accent2" accent3="accent3" accent4="accent4" accent5="accent5" accent6="accent6" hlink="hlink" folHlink="folHlink"/>
  <p:sldLayoutIdLst>
    <p:sldLayoutId id="2147484211" r:id="rId1"/>
    <p:sldLayoutId id="2147484212" r:id="rId2"/>
    <p:sldLayoutId id="2147484233" r:id="rId3"/>
    <p:sldLayoutId id="2147484234" r:id="rId4"/>
    <p:sldLayoutId id="2147484240" r:id="rId5"/>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図 11" descr="logo.gif"/>
          <p:cNvPicPr>
            <a:picLocks/>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697913" y="188913"/>
            <a:ext cx="1157287"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スライド番号プレースホルダー 3"/>
          <p:cNvSpPr>
            <a:spLocks noGrp="1"/>
          </p:cNvSpPr>
          <p:nvPr>
            <p:ph type="sldNum" sz="quarter" idx="4"/>
          </p:nvPr>
        </p:nvSpPr>
        <p:spPr>
          <a:xfrm>
            <a:off x="9490075" y="6597650"/>
            <a:ext cx="431800" cy="287338"/>
          </a:xfrm>
          <a:prstGeom prst="rect">
            <a:avLst/>
          </a:prstGeom>
          <a:solidFill>
            <a:srgbClr val="000066"/>
          </a:solidFill>
        </p:spPr>
        <p:txBody>
          <a:bodyPr anchor="ctr"/>
          <a:lstStyle>
            <a:lvl1pPr algn="ctr">
              <a:defRPr sz="1000" smtClean="0">
                <a:solidFill>
                  <a:srgbClr val="FFFFFF"/>
                </a:solidFill>
                <a:latin typeface="+mj-lt"/>
                <a:ea typeface="ＭＳ Ｐゴシック"/>
              </a:defRPr>
            </a:lvl1pPr>
          </a:lstStyle>
          <a:p>
            <a:pPr>
              <a:defRPr/>
            </a:pPr>
            <a:fld id="{44A459DA-696A-4B4A-AB6B-133EB0302808}" type="slidenum">
              <a:rPr lang="en-US" altLang="ja-JP"/>
              <a:pPr>
                <a:defRPr/>
              </a:pPr>
              <a:t>‹#›</a:t>
            </a:fld>
            <a:endParaRPr lang="en-US" altLang="ja-JP" dirty="0"/>
          </a:p>
        </p:txBody>
      </p:sp>
      <p:sp>
        <p:nvSpPr>
          <p:cNvPr id="3076"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3077"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21" name="Text Box 10"/>
          <p:cNvSpPr txBox="1">
            <a:spLocks noChangeArrowheads="1"/>
          </p:cNvSpPr>
          <p:nvPr userDrawn="1"/>
        </p:nvSpPr>
        <p:spPr bwMode="auto">
          <a:xfrm>
            <a:off x="128588" y="-26988"/>
            <a:ext cx="4640262" cy="276226"/>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307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8"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1223519339"/>
      </p:ext>
    </p:extLst>
  </p:cSld>
  <p:clrMap bg1="lt1" tx1="dk1" bg2="lt2" tx2="dk2" accent1="accent1" accent2="accent2" accent3="accent3" accent4="accent4" accent5="accent5" accent6="accent6" hlink="hlink" folHlink="folHlink"/>
  <p:sldLayoutIdLst>
    <p:sldLayoutId id="2147484223" r:id="rId1"/>
    <p:sldLayoutId id="2147484224" r:id="rId2"/>
    <p:sldLayoutId id="2147484226" r:id="rId3"/>
    <p:sldLayoutId id="2147484227" r:id="rId4"/>
    <p:sldLayoutId id="2147484225" r:id="rId5"/>
    <p:sldLayoutId id="2147484228" r:id="rId6"/>
    <p:sldLayoutId id="2147484229" r:id="rId7"/>
    <p:sldLayoutId id="2147484230" r:id="rId8"/>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900" indent="-342900"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3000" indent="-228600"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6002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4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6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2019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2928116216"/>
      </p:ext>
    </p:extLst>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mailto:fcp_jimukyoku@maff.go.jp" TargetMode="Externa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534C1EE-6AD8-BA08-8E33-758B57BFEF77}"/>
              </a:ext>
            </a:extLst>
          </p:cNvPr>
          <p:cNvSpPr>
            <a:spLocks noGrp="1"/>
          </p:cNvSpPr>
          <p:nvPr>
            <p:ph type="sldNum" sz="quarter" idx="10"/>
          </p:nvPr>
        </p:nvSpPr>
        <p:spPr/>
        <p:txBody>
          <a:bodyPr/>
          <a:lstStyle/>
          <a:p>
            <a:pPr>
              <a:defRPr/>
            </a:pPr>
            <a:fld id="{3E9A7B07-AD61-4F4F-B71A-02113D5F0B29}" type="slidenum">
              <a:rPr lang="en-US" altLang="ja-JP" smtClean="0"/>
              <a:pPr>
                <a:defRPr/>
              </a:pPr>
              <a:t>1</a:t>
            </a:fld>
            <a:endParaRPr lang="en-US" altLang="ja-JP" dirty="0"/>
          </a:p>
        </p:txBody>
      </p:sp>
      <p:sp>
        <p:nvSpPr>
          <p:cNvPr id="4" name="フッター プレースホルダー 3">
            <a:extLst>
              <a:ext uri="{FF2B5EF4-FFF2-40B4-BE49-F238E27FC236}">
                <a16:creationId xmlns:a16="http://schemas.microsoft.com/office/drawing/2014/main" id="{84D51F3D-7381-C63C-EC8F-9C7492D21444}"/>
              </a:ext>
            </a:extLst>
          </p:cNvPr>
          <p:cNvSpPr>
            <a:spLocks noGrp="1"/>
          </p:cNvSpPr>
          <p:nvPr>
            <p:ph type="ftr" sz="quarter" idx="3"/>
          </p:nvPr>
        </p:nvSpPr>
        <p:spPr/>
        <p:txBody>
          <a:bodyPr/>
          <a:lstStyle/>
          <a:p>
            <a:pPr>
              <a:defRPr/>
            </a:pPr>
            <a:r>
              <a:rPr lang="en-US" altLang="ja-JP"/>
              <a:t>Copyright (C) 2022 MAFF All Rights Reserved.</a:t>
            </a:r>
            <a:endParaRPr lang="en-US" altLang="ja-JP" dirty="0"/>
          </a:p>
        </p:txBody>
      </p:sp>
      <p:sp>
        <p:nvSpPr>
          <p:cNvPr id="5" name="テキスト ボックス 25">
            <a:extLst>
              <a:ext uri="{FF2B5EF4-FFF2-40B4-BE49-F238E27FC236}">
                <a16:creationId xmlns:a16="http://schemas.microsoft.com/office/drawing/2014/main" id="{25E19309-AD3D-B525-79BA-86B9BD21E8B8}"/>
              </a:ext>
            </a:extLst>
          </p:cNvPr>
          <p:cNvSpPr txBox="1"/>
          <p:nvPr/>
        </p:nvSpPr>
        <p:spPr>
          <a:xfrm>
            <a:off x="10944" y="2547107"/>
            <a:ext cx="9906000" cy="4293483"/>
          </a:xfrm>
          <a:prstGeom prst="rect">
            <a:avLst/>
          </a:prstGeom>
          <a:solidFill>
            <a:schemeClr val="accent5">
              <a:lumMod val="20000"/>
              <a:lumOff val="80000"/>
            </a:schemeClr>
          </a:solidFill>
        </p:spPr>
        <p:txBody>
          <a:bodyPr wrap="square">
            <a:spAutoFit/>
          </a:bodyPr>
          <a:lstStyle>
            <a:defPPr>
              <a:defRPr lang="ja-JP"/>
            </a:defPPr>
            <a:lvl1pPr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a:lstStyle>
          <a:p>
            <a:r>
              <a:rPr lang="ja-JP" altLang="en-US" sz="2275" b="1" dirty="0">
                <a:solidFill>
                  <a:srgbClr val="000000"/>
                </a:solidFill>
                <a:latin typeface="Meiryo UI" panose="020B0604030504040204" pitchFamily="50" charset="-128"/>
                <a:ea typeface="Meiryo UI" panose="020B0604030504040204" pitchFamily="50" charset="-128"/>
              </a:rPr>
              <a:t>＜作業・提出方法＞</a:t>
            </a:r>
            <a:endParaRPr lang="en-US" altLang="ja-JP" sz="2275" b="1" dirty="0">
              <a:solidFill>
                <a:srgbClr val="000000"/>
              </a:solidFill>
              <a:latin typeface="Meiryo UI" panose="020B0604030504040204" pitchFamily="50" charset="-128"/>
              <a:ea typeface="Meiryo UI" panose="020B0604030504040204" pitchFamily="50" charset="-128"/>
            </a:endParaRPr>
          </a:p>
          <a:p>
            <a:pPr marL="914400" lvl="1" indent="-457200">
              <a:buFont typeface="+mj-ea"/>
              <a:buAutoNum type="circleNumDbPlain"/>
            </a:pPr>
            <a:r>
              <a:rPr lang="en-US" altLang="ja-JP" sz="2275" dirty="0">
                <a:solidFill>
                  <a:srgbClr val="000000"/>
                </a:solidFill>
                <a:latin typeface="Meiryo UI" panose="020B0604030504040204" pitchFamily="50" charset="-128"/>
                <a:ea typeface="Meiryo UI" panose="020B0604030504040204" pitchFamily="50" charset="-128"/>
              </a:rPr>
              <a:t>【</a:t>
            </a:r>
            <a:r>
              <a:rPr lang="ja-JP" altLang="en-US" sz="2275" dirty="0">
                <a:solidFill>
                  <a:srgbClr val="000000"/>
                </a:solidFill>
                <a:latin typeface="Meiryo UI" panose="020B0604030504040204" pitchFamily="50" charset="-128"/>
                <a:ea typeface="Meiryo UI" panose="020B0604030504040204" pitchFamily="50" charset="-128"/>
              </a:rPr>
              <a:t>全員</a:t>
            </a:r>
            <a:r>
              <a:rPr lang="en-US" altLang="ja-JP" sz="2275" dirty="0">
                <a:solidFill>
                  <a:srgbClr val="000000"/>
                </a:solidFill>
                <a:latin typeface="Meiryo UI" panose="020B0604030504040204" pitchFamily="50" charset="-128"/>
                <a:ea typeface="Meiryo UI" panose="020B0604030504040204" pitchFamily="50" charset="-128"/>
              </a:rPr>
              <a:t>】</a:t>
            </a:r>
            <a:r>
              <a:rPr lang="ja-JP" altLang="en-US" sz="2275" dirty="0">
                <a:solidFill>
                  <a:srgbClr val="000000"/>
                </a:solidFill>
                <a:latin typeface="Meiryo UI" panose="020B0604030504040204" pitchFamily="50" charset="-128"/>
                <a:ea typeface="Meiryo UI" panose="020B0604030504040204" pitchFamily="50" charset="-128"/>
              </a:rPr>
              <a:t>ワークショップ用事前課題シート（スライド</a:t>
            </a:r>
            <a:r>
              <a:rPr lang="en-US" altLang="ja-JP" sz="2275" b="1" dirty="0">
                <a:solidFill>
                  <a:srgbClr val="000000"/>
                </a:solidFill>
                <a:latin typeface="Meiryo UI" panose="020B0604030504040204" pitchFamily="50" charset="-128"/>
                <a:ea typeface="Meiryo UI" panose="020B0604030504040204" pitchFamily="50" charset="-128"/>
              </a:rPr>
              <a:t>5</a:t>
            </a:r>
            <a:r>
              <a:rPr lang="ja-JP" altLang="en-US" sz="2275" dirty="0">
                <a:solidFill>
                  <a:srgbClr val="000000"/>
                </a:solidFill>
                <a:latin typeface="Meiryo UI" panose="020B0604030504040204" pitchFamily="50" charset="-128"/>
                <a:ea typeface="Meiryo UI" panose="020B0604030504040204" pitchFamily="50" charset="-128"/>
              </a:rPr>
              <a:t>枚目）を作成して、</a:t>
            </a:r>
            <a:br>
              <a:rPr lang="en-US" altLang="ja-JP" sz="2275" dirty="0">
                <a:solidFill>
                  <a:srgbClr val="000000"/>
                </a:solidFill>
                <a:latin typeface="Meiryo UI" panose="020B0604030504040204" pitchFamily="50" charset="-128"/>
                <a:ea typeface="Meiryo UI" panose="020B0604030504040204" pitchFamily="50" charset="-128"/>
              </a:rPr>
            </a:br>
            <a:r>
              <a:rPr lang="ja-JP" altLang="en-US" sz="2275" dirty="0">
                <a:solidFill>
                  <a:srgbClr val="000000"/>
                </a:solidFill>
                <a:latin typeface="Meiryo UI" panose="020B0604030504040204" pitchFamily="50" charset="-128"/>
                <a:ea typeface="Meiryo UI" panose="020B0604030504040204" pitchFamily="50" charset="-128"/>
              </a:rPr>
              <a:t>スライド</a:t>
            </a:r>
            <a:r>
              <a:rPr lang="en-US" altLang="ja-JP" sz="2275" b="1" dirty="0">
                <a:solidFill>
                  <a:srgbClr val="000000"/>
                </a:solidFill>
                <a:latin typeface="Meiryo UI" panose="020B0604030504040204" pitchFamily="50" charset="-128"/>
                <a:ea typeface="Meiryo UI" panose="020B0604030504040204" pitchFamily="50" charset="-128"/>
              </a:rPr>
              <a:t>5</a:t>
            </a:r>
            <a:r>
              <a:rPr lang="ja-JP" altLang="en-US" sz="2275" dirty="0">
                <a:solidFill>
                  <a:srgbClr val="000000"/>
                </a:solidFill>
                <a:latin typeface="Meiryo UI" panose="020B0604030504040204" pitchFamily="50" charset="-128"/>
                <a:ea typeface="Meiryo UI" panose="020B0604030504040204" pitchFamily="50" charset="-128"/>
              </a:rPr>
              <a:t>枚目のみを、各チームのリーダーへご提出ください。</a:t>
            </a:r>
            <a:br>
              <a:rPr lang="en-US" altLang="ja-JP" sz="2275" dirty="0">
                <a:solidFill>
                  <a:srgbClr val="000000"/>
                </a:solidFill>
                <a:latin typeface="Meiryo UI" panose="020B0604030504040204" pitchFamily="50" charset="-128"/>
                <a:ea typeface="Meiryo UI" panose="020B0604030504040204" pitchFamily="50" charset="-128"/>
              </a:rPr>
            </a:br>
            <a:r>
              <a:rPr lang="ja-JP" altLang="en-US" sz="2275" b="1" dirty="0">
                <a:solidFill>
                  <a:srgbClr val="000000"/>
                </a:solidFill>
                <a:latin typeface="Meiryo UI" panose="020B0604030504040204" pitchFamily="50" charset="-128"/>
                <a:ea typeface="Meiryo UI" panose="020B0604030504040204" pitchFamily="50" charset="-128"/>
              </a:rPr>
              <a:t>提出期限：　</a:t>
            </a:r>
            <a:r>
              <a:rPr lang="en-US" altLang="ja-JP" sz="2275" b="1" dirty="0">
                <a:solidFill>
                  <a:srgbClr val="000000"/>
                </a:solidFill>
                <a:latin typeface="Meiryo UI" panose="020B0604030504040204" pitchFamily="50" charset="-128"/>
                <a:ea typeface="Meiryo UI" panose="020B0604030504040204" pitchFamily="50" charset="-128"/>
              </a:rPr>
              <a:t>9</a:t>
            </a:r>
            <a:r>
              <a:rPr lang="ja-JP" altLang="en-US" sz="2275" b="1" dirty="0">
                <a:solidFill>
                  <a:srgbClr val="000000"/>
                </a:solidFill>
                <a:latin typeface="Meiryo UI" panose="020B0604030504040204" pitchFamily="50" charset="-128"/>
                <a:ea typeface="Meiryo UI" panose="020B0604030504040204" pitchFamily="50" charset="-128"/>
              </a:rPr>
              <a:t>月</a:t>
            </a:r>
            <a:r>
              <a:rPr lang="en-US" altLang="ja-JP" sz="2275" b="1" dirty="0">
                <a:solidFill>
                  <a:srgbClr val="000000"/>
                </a:solidFill>
                <a:latin typeface="Meiryo UI" panose="020B0604030504040204" pitchFamily="50" charset="-128"/>
                <a:ea typeface="Meiryo UI" panose="020B0604030504040204" pitchFamily="50" charset="-128"/>
              </a:rPr>
              <a:t>4</a:t>
            </a:r>
            <a:r>
              <a:rPr lang="ja-JP" altLang="en-US" sz="2275" b="1" dirty="0">
                <a:solidFill>
                  <a:srgbClr val="000000"/>
                </a:solidFill>
                <a:latin typeface="Meiryo UI" panose="020B0604030504040204" pitchFamily="50" charset="-128"/>
                <a:ea typeface="Meiryo UI" panose="020B0604030504040204" pitchFamily="50" charset="-128"/>
              </a:rPr>
              <a:t>日（月）</a:t>
            </a:r>
            <a:r>
              <a:rPr lang="en-US" altLang="ja-JP" sz="2275" b="1" dirty="0">
                <a:solidFill>
                  <a:srgbClr val="000000"/>
                </a:solidFill>
                <a:latin typeface="Meiryo UI" panose="020B0604030504040204" pitchFamily="50" charset="-128"/>
                <a:ea typeface="Meiryo UI" panose="020B0604030504040204" pitchFamily="50" charset="-128"/>
              </a:rPr>
              <a:t>17:00</a:t>
            </a:r>
            <a:br>
              <a:rPr lang="en-US" altLang="ja-JP" sz="2275" b="1" dirty="0">
                <a:solidFill>
                  <a:srgbClr val="000000"/>
                </a:solidFill>
                <a:latin typeface="Meiryo UI" panose="020B0604030504040204" pitchFamily="50" charset="-128"/>
                <a:ea typeface="Meiryo UI" panose="020B0604030504040204" pitchFamily="50" charset="-128"/>
              </a:rPr>
            </a:br>
            <a:r>
              <a:rPr lang="ja-JP" altLang="en-US" sz="2275" b="1" dirty="0">
                <a:solidFill>
                  <a:srgbClr val="000000"/>
                </a:solidFill>
                <a:latin typeface="Meiryo UI" panose="020B0604030504040204" pitchFamily="50" charset="-128"/>
                <a:ea typeface="Meiryo UI" panose="020B0604030504040204" pitchFamily="50" charset="-128"/>
              </a:rPr>
              <a:t>提出先：各チームのリーダー</a:t>
            </a:r>
            <a:endParaRPr lang="en-US" altLang="ja-JP" sz="2275" b="1" dirty="0">
              <a:solidFill>
                <a:srgbClr val="000000"/>
              </a:solidFill>
              <a:latin typeface="Meiryo UI" panose="020B0604030504040204" pitchFamily="50" charset="-128"/>
              <a:ea typeface="Meiryo UI" panose="020B0604030504040204" pitchFamily="50" charset="-128"/>
            </a:endParaRPr>
          </a:p>
          <a:p>
            <a:pPr marL="914400" lvl="1" indent="-457200">
              <a:buFont typeface="+mj-ea"/>
              <a:buAutoNum type="circleNumDbPlain"/>
            </a:pPr>
            <a:r>
              <a:rPr lang="en-US" altLang="ja-JP" sz="2275" dirty="0">
                <a:solidFill>
                  <a:srgbClr val="000000"/>
                </a:solidFill>
                <a:latin typeface="Meiryo UI" panose="020B0604030504040204" pitchFamily="50" charset="-128"/>
                <a:ea typeface="Meiryo UI" panose="020B0604030504040204" pitchFamily="50" charset="-128"/>
              </a:rPr>
              <a:t>【</a:t>
            </a:r>
            <a:r>
              <a:rPr lang="ja-JP" altLang="en-US" sz="2275" dirty="0">
                <a:solidFill>
                  <a:srgbClr val="000000"/>
                </a:solidFill>
                <a:latin typeface="Meiryo UI" panose="020B0604030504040204" pitchFamily="50" charset="-128"/>
                <a:ea typeface="Meiryo UI" panose="020B0604030504040204" pitchFamily="50" charset="-128"/>
              </a:rPr>
              <a:t>各チームのリーダー</a:t>
            </a:r>
            <a:r>
              <a:rPr lang="en-US" altLang="ja-JP" sz="2275" dirty="0">
                <a:solidFill>
                  <a:srgbClr val="000000"/>
                </a:solidFill>
                <a:latin typeface="Meiryo UI" panose="020B0604030504040204" pitchFamily="50" charset="-128"/>
                <a:ea typeface="Meiryo UI" panose="020B0604030504040204" pitchFamily="50" charset="-128"/>
              </a:rPr>
              <a:t>】</a:t>
            </a:r>
            <a:r>
              <a:rPr lang="ja-JP" altLang="en-US" sz="2275" dirty="0">
                <a:solidFill>
                  <a:srgbClr val="000000"/>
                </a:solidFill>
                <a:latin typeface="Meiryo UI" panose="020B0604030504040204" pitchFamily="50" charset="-128"/>
                <a:ea typeface="Meiryo UI" panose="020B0604030504040204" pitchFamily="50" charset="-128"/>
              </a:rPr>
              <a:t>チームメンバーの事前課題シートを一つにまとめて、</a:t>
            </a:r>
            <a:br>
              <a:rPr lang="en-US" altLang="ja-JP" sz="2275" dirty="0">
                <a:solidFill>
                  <a:srgbClr val="000000"/>
                </a:solidFill>
                <a:latin typeface="Meiryo UI" panose="020B0604030504040204" pitchFamily="50" charset="-128"/>
                <a:ea typeface="Meiryo UI" panose="020B0604030504040204" pitchFamily="50" charset="-128"/>
              </a:rPr>
            </a:br>
            <a:r>
              <a:rPr lang="en-US" altLang="ja-JP" sz="2275" dirty="0">
                <a:solidFill>
                  <a:srgbClr val="000000"/>
                </a:solidFill>
                <a:latin typeface="Meiryo UI" panose="020B0604030504040204" pitchFamily="50" charset="-128"/>
                <a:ea typeface="Meiryo UI" panose="020B0604030504040204" pitchFamily="50" charset="-128"/>
              </a:rPr>
              <a:t>FCP</a:t>
            </a:r>
            <a:r>
              <a:rPr lang="ja-JP" altLang="en-US" sz="2275" dirty="0">
                <a:solidFill>
                  <a:srgbClr val="000000"/>
                </a:solidFill>
                <a:latin typeface="Meiryo UI" panose="020B0604030504040204" pitchFamily="50" charset="-128"/>
                <a:ea typeface="Meiryo UI" panose="020B0604030504040204" pitchFamily="50" charset="-128"/>
              </a:rPr>
              <a:t>事務局までご提出ください。</a:t>
            </a:r>
            <a:endParaRPr lang="en-US" altLang="ja-JP" sz="2275" dirty="0">
              <a:solidFill>
                <a:srgbClr val="000000"/>
              </a:solidFill>
              <a:latin typeface="Meiryo UI" panose="020B0604030504040204" pitchFamily="50" charset="-128"/>
              <a:ea typeface="Meiryo UI" panose="020B0604030504040204" pitchFamily="50" charset="-128"/>
            </a:endParaRPr>
          </a:p>
          <a:p>
            <a:pPr lvl="2"/>
            <a:r>
              <a:rPr lang="ja-JP" altLang="en-US" sz="2275" b="1" dirty="0">
                <a:solidFill>
                  <a:srgbClr val="000000"/>
                </a:solidFill>
                <a:latin typeface="Meiryo UI" panose="020B0604030504040204" pitchFamily="50" charset="-128"/>
                <a:ea typeface="Meiryo UI" panose="020B0604030504040204" pitchFamily="50" charset="-128"/>
              </a:rPr>
              <a:t>ファイル名：</a:t>
            </a:r>
            <a:r>
              <a:rPr lang="en-US" altLang="ja-JP" sz="2275" b="1" dirty="0">
                <a:solidFill>
                  <a:srgbClr val="000000"/>
                </a:solidFill>
                <a:latin typeface="Meiryo UI" panose="020B0604030504040204" pitchFamily="50" charset="-128"/>
                <a:ea typeface="Meiryo UI" panose="020B0604030504040204" pitchFamily="50" charset="-128"/>
              </a:rPr>
              <a:t>【</a:t>
            </a:r>
            <a:r>
              <a:rPr lang="ja-JP" altLang="en-US" sz="2275" b="1" dirty="0">
                <a:solidFill>
                  <a:srgbClr val="000000"/>
                </a:solidFill>
                <a:latin typeface="Meiryo UI" panose="020B0604030504040204" pitchFamily="50" charset="-128"/>
                <a:ea typeface="Meiryo UI" panose="020B0604030504040204" pitchFamily="50" charset="-128"/>
              </a:rPr>
              <a:t>チーム名</a:t>
            </a:r>
            <a:r>
              <a:rPr lang="en-US" altLang="ja-JP" sz="2275" b="1" dirty="0">
                <a:solidFill>
                  <a:srgbClr val="000000"/>
                </a:solidFill>
                <a:latin typeface="Meiryo UI" panose="020B0604030504040204" pitchFamily="50" charset="-128"/>
                <a:ea typeface="Meiryo UI" panose="020B0604030504040204" pitchFamily="50" charset="-128"/>
              </a:rPr>
              <a:t>】</a:t>
            </a:r>
            <a:r>
              <a:rPr lang="ja-JP" altLang="en-US" sz="2275" b="1" dirty="0">
                <a:solidFill>
                  <a:srgbClr val="000000"/>
                </a:solidFill>
                <a:latin typeface="Meiryo UI" panose="020B0604030504040204" pitchFamily="50" charset="-128"/>
                <a:ea typeface="Meiryo UI" panose="020B0604030504040204" pitchFamily="50" charset="-128"/>
              </a:rPr>
              <a:t>第</a:t>
            </a:r>
            <a:r>
              <a:rPr lang="en-US" altLang="ja-JP" sz="2275" b="1" dirty="0">
                <a:solidFill>
                  <a:srgbClr val="000000"/>
                </a:solidFill>
                <a:latin typeface="Meiryo UI" panose="020B0604030504040204" pitchFamily="50" charset="-128"/>
                <a:ea typeface="Meiryo UI" panose="020B0604030504040204" pitchFamily="50" charset="-128"/>
              </a:rPr>
              <a:t>3</a:t>
            </a:r>
            <a:r>
              <a:rPr lang="ja-JP" altLang="en-US" sz="2275" b="1" dirty="0">
                <a:solidFill>
                  <a:srgbClr val="000000"/>
                </a:solidFill>
                <a:latin typeface="Meiryo UI" panose="020B0604030504040204" pitchFamily="50" charset="-128"/>
                <a:ea typeface="Meiryo UI" panose="020B0604030504040204" pitchFamily="50" charset="-128"/>
              </a:rPr>
              <a:t>回事前課題</a:t>
            </a:r>
            <a:r>
              <a:rPr lang="en-US" altLang="ja-JP" sz="2275" b="1" dirty="0">
                <a:solidFill>
                  <a:srgbClr val="000000"/>
                </a:solidFill>
                <a:latin typeface="Meiryo UI" panose="020B0604030504040204" pitchFamily="50" charset="-128"/>
                <a:ea typeface="Meiryo UI" panose="020B0604030504040204" pitchFamily="50" charset="-128"/>
              </a:rPr>
              <a:t>.pptx</a:t>
            </a:r>
            <a:br>
              <a:rPr lang="en-US" altLang="ja-JP" sz="2275" b="1" dirty="0">
                <a:solidFill>
                  <a:srgbClr val="000000"/>
                </a:solidFill>
                <a:latin typeface="Meiryo UI" panose="020B0604030504040204" pitchFamily="50" charset="-128"/>
                <a:ea typeface="Meiryo UI" panose="020B0604030504040204" pitchFamily="50" charset="-128"/>
              </a:rPr>
            </a:br>
            <a:r>
              <a:rPr lang="ja-JP" altLang="en-US" sz="2275" b="1" dirty="0">
                <a:solidFill>
                  <a:srgbClr val="000000"/>
                </a:solidFill>
                <a:latin typeface="Meiryo UI" panose="020B0604030504040204" pitchFamily="50" charset="-128"/>
                <a:ea typeface="Meiryo UI" panose="020B0604030504040204" pitchFamily="50" charset="-128"/>
              </a:rPr>
              <a:t>　　　　　　（例　</a:t>
            </a:r>
            <a:r>
              <a:rPr lang="en-US" altLang="ja-JP" sz="2275" b="1" dirty="0">
                <a:solidFill>
                  <a:srgbClr val="000000"/>
                </a:solidFill>
                <a:latin typeface="Meiryo UI" panose="020B0604030504040204" pitchFamily="50" charset="-128"/>
                <a:ea typeface="Meiryo UI" panose="020B0604030504040204" pitchFamily="50" charset="-128"/>
              </a:rPr>
              <a:t>【A】</a:t>
            </a:r>
            <a:r>
              <a:rPr lang="ja-JP" altLang="en-US" sz="2275" b="1" dirty="0">
                <a:solidFill>
                  <a:srgbClr val="000000"/>
                </a:solidFill>
                <a:latin typeface="Meiryo UI" panose="020B0604030504040204" pitchFamily="50" charset="-128"/>
                <a:ea typeface="Meiryo UI" panose="020B0604030504040204" pitchFamily="50" charset="-128"/>
              </a:rPr>
              <a:t>第</a:t>
            </a:r>
            <a:r>
              <a:rPr lang="en-US" altLang="ja-JP" sz="2275" b="1" dirty="0">
                <a:solidFill>
                  <a:srgbClr val="000000"/>
                </a:solidFill>
                <a:latin typeface="Meiryo UI" panose="020B0604030504040204" pitchFamily="50" charset="-128"/>
                <a:ea typeface="Meiryo UI" panose="020B0604030504040204" pitchFamily="50" charset="-128"/>
              </a:rPr>
              <a:t>3</a:t>
            </a:r>
            <a:r>
              <a:rPr lang="ja-JP" altLang="en-US" sz="2275" b="1" dirty="0">
                <a:solidFill>
                  <a:srgbClr val="000000"/>
                </a:solidFill>
                <a:latin typeface="Meiryo UI" panose="020B0604030504040204" pitchFamily="50" charset="-128"/>
                <a:ea typeface="Meiryo UI" panose="020B0604030504040204" pitchFamily="50" charset="-128"/>
              </a:rPr>
              <a:t>回事前課題</a:t>
            </a:r>
            <a:r>
              <a:rPr lang="en-US" altLang="ja-JP" sz="2275" b="1" dirty="0">
                <a:solidFill>
                  <a:srgbClr val="000000"/>
                </a:solidFill>
                <a:latin typeface="Meiryo UI" panose="020B0604030504040204" pitchFamily="50" charset="-128"/>
                <a:ea typeface="Meiryo UI" panose="020B0604030504040204" pitchFamily="50" charset="-128"/>
              </a:rPr>
              <a:t>.pptx</a:t>
            </a:r>
            <a:r>
              <a:rPr lang="ja-JP" altLang="en-US" sz="2275" b="1" dirty="0">
                <a:solidFill>
                  <a:srgbClr val="000000"/>
                </a:solidFill>
                <a:latin typeface="Meiryo UI" panose="020B0604030504040204" pitchFamily="50" charset="-128"/>
                <a:ea typeface="Meiryo UI" panose="020B0604030504040204" pitchFamily="50" charset="-128"/>
              </a:rPr>
              <a:t>）</a:t>
            </a:r>
            <a:endParaRPr lang="en-US" altLang="ja-JP" sz="2275" b="1" dirty="0">
              <a:solidFill>
                <a:srgbClr val="000000"/>
              </a:solidFill>
              <a:latin typeface="Meiryo UI" panose="020B0604030504040204" pitchFamily="50" charset="-128"/>
              <a:ea typeface="Meiryo UI" panose="020B0604030504040204" pitchFamily="50" charset="-128"/>
            </a:endParaRPr>
          </a:p>
          <a:p>
            <a:pPr lvl="2"/>
            <a:r>
              <a:rPr lang="ja-JP" altLang="en-US" sz="2275" b="1" dirty="0">
                <a:solidFill>
                  <a:srgbClr val="000000"/>
                </a:solidFill>
                <a:latin typeface="Meiryo UI" panose="020B0604030504040204" pitchFamily="50" charset="-128"/>
                <a:ea typeface="Meiryo UI" panose="020B0604030504040204" pitchFamily="50" charset="-128"/>
              </a:rPr>
              <a:t>提出期限：</a:t>
            </a:r>
            <a:r>
              <a:rPr lang="en-US" altLang="ja-JP" sz="2275" b="1" dirty="0">
                <a:solidFill>
                  <a:srgbClr val="000000"/>
                </a:solidFill>
                <a:latin typeface="Meiryo UI" panose="020B0604030504040204" pitchFamily="50" charset="-128"/>
                <a:ea typeface="Meiryo UI" panose="020B0604030504040204" pitchFamily="50" charset="-128"/>
              </a:rPr>
              <a:t>9</a:t>
            </a:r>
            <a:r>
              <a:rPr lang="ja-JP" altLang="en-US" sz="2275" b="1" dirty="0">
                <a:solidFill>
                  <a:srgbClr val="000000"/>
                </a:solidFill>
                <a:latin typeface="Meiryo UI" panose="020B0604030504040204" pitchFamily="50" charset="-128"/>
                <a:ea typeface="Meiryo UI" panose="020B0604030504040204" pitchFamily="50" charset="-128"/>
              </a:rPr>
              <a:t>月</a:t>
            </a:r>
            <a:r>
              <a:rPr lang="en-US" altLang="ja-JP" sz="2275" b="1" dirty="0">
                <a:solidFill>
                  <a:srgbClr val="000000"/>
                </a:solidFill>
                <a:latin typeface="Meiryo UI" panose="020B0604030504040204" pitchFamily="50" charset="-128"/>
                <a:ea typeface="Meiryo UI" panose="020B0604030504040204" pitchFamily="50" charset="-128"/>
              </a:rPr>
              <a:t>6</a:t>
            </a:r>
            <a:r>
              <a:rPr lang="ja-JP" altLang="en-US" sz="2275" b="1" dirty="0">
                <a:solidFill>
                  <a:srgbClr val="000000"/>
                </a:solidFill>
                <a:latin typeface="Meiryo UI" panose="020B0604030504040204" pitchFamily="50" charset="-128"/>
                <a:ea typeface="Meiryo UI" panose="020B0604030504040204" pitchFamily="50" charset="-128"/>
              </a:rPr>
              <a:t>日（水）</a:t>
            </a:r>
            <a:r>
              <a:rPr lang="en-US" altLang="ja-JP" sz="2275" b="1" dirty="0">
                <a:solidFill>
                  <a:srgbClr val="000000"/>
                </a:solidFill>
                <a:latin typeface="Meiryo UI" panose="020B0604030504040204" pitchFamily="50" charset="-128"/>
                <a:ea typeface="Meiryo UI" panose="020B0604030504040204" pitchFamily="50" charset="-128"/>
              </a:rPr>
              <a:t>17:00</a:t>
            </a:r>
          </a:p>
          <a:p>
            <a:pPr lvl="2"/>
            <a:r>
              <a:rPr lang="ja-JP" altLang="en-US" sz="2275" b="1" dirty="0">
                <a:solidFill>
                  <a:srgbClr val="000000"/>
                </a:solidFill>
                <a:latin typeface="Meiryo UI" panose="020B0604030504040204" pitchFamily="50" charset="-128"/>
                <a:ea typeface="Meiryo UI" panose="020B0604030504040204" pitchFamily="50" charset="-128"/>
              </a:rPr>
              <a:t>提出先：</a:t>
            </a:r>
            <a:r>
              <a:rPr lang="en-US" altLang="ja-JP" sz="2275" b="1" dirty="0">
                <a:solidFill>
                  <a:srgbClr val="000000"/>
                </a:solidFill>
                <a:latin typeface="Meiryo UI" panose="020B0604030504040204" pitchFamily="50" charset="-128"/>
                <a:ea typeface="Meiryo UI" panose="020B0604030504040204" pitchFamily="50" charset="-128"/>
              </a:rPr>
              <a:t>FCP</a:t>
            </a:r>
            <a:r>
              <a:rPr lang="ja-JP" altLang="en-US" sz="2275" b="1" dirty="0">
                <a:solidFill>
                  <a:srgbClr val="000000"/>
                </a:solidFill>
                <a:latin typeface="Meiryo UI" panose="020B0604030504040204" pitchFamily="50" charset="-128"/>
                <a:ea typeface="Meiryo UI" panose="020B0604030504040204" pitchFamily="50" charset="-128"/>
              </a:rPr>
              <a:t>事務局　</a:t>
            </a:r>
            <a:r>
              <a:rPr lang="en-US" altLang="ja-JP" sz="2275" b="1" u="sng" dirty="0">
                <a:solidFill>
                  <a:srgbClr val="000000"/>
                </a:solidFill>
                <a:latin typeface="Meiryo UI" panose="020B0604030504040204" pitchFamily="50" charset="-128"/>
                <a:ea typeface="Meiryo UI" panose="020B0604030504040204" pitchFamily="50" charset="-128"/>
                <a:hlinkClick r:id="rId2">
                  <a:extLst>
                    <a:ext uri="{A12FA001-AC4F-418D-AE19-62706E023703}">
                      <ahyp:hlinkClr xmlns:ahyp="http://schemas.microsoft.com/office/drawing/2018/hyperlinkcolor" val="tx"/>
                    </a:ext>
                  </a:extLst>
                </a:hlinkClick>
              </a:rPr>
              <a:t>fcp_jimukyoku@maff.go.jp</a:t>
            </a:r>
            <a:br>
              <a:rPr lang="en-US" altLang="ja-JP" sz="2275" b="1" u="sng" dirty="0">
                <a:solidFill>
                  <a:srgbClr val="000000"/>
                </a:solidFill>
                <a:latin typeface="Meiryo UI" panose="020B0604030504040204" pitchFamily="50" charset="-128"/>
                <a:ea typeface="Meiryo UI" panose="020B0604030504040204" pitchFamily="50" charset="-128"/>
              </a:rPr>
            </a:br>
            <a:r>
              <a:rPr lang="ja-JP" altLang="en-US" sz="2275" b="1" dirty="0">
                <a:solidFill>
                  <a:srgbClr val="000000"/>
                </a:solidFill>
                <a:latin typeface="Meiryo UI" panose="020B0604030504040204" pitchFamily="50" charset="-128"/>
                <a:ea typeface="Meiryo UI" panose="020B0604030504040204" pitchFamily="50" charset="-128"/>
              </a:rPr>
              <a:t>　　　（チームファシリテーター＋チームメンバー全員へも共有）</a:t>
            </a:r>
            <a:endParaRPr lang="en-US" altLang="ja-JP" sz="2275" b="1" dirty="0">
              <a:solidFill>
                <a:srgbClr val="000000"/>
              </a:solidFill>
              <a:latin typeface="Meiryo UI" panose="020B0604030504040204" pitchFamily="50" charset="-128"/>
              <a:ea typeface="Meiryo UI" panose="020B0604030504040204" pitchFamily="50" charset="-128"/>
            </a:endParaRPr>
          </a:p>
        </p:txBody>
      </p:sp>
      <p:sp>
        <p:nvSpPr>
          <p:cNvPr id="6" name="タイトル 5">
            <a:extLst>
              <a:ext uri="{FF2B5EF4-FFF2-40B4-BE49-F238E27FC236}">
                <a16:creationId xmlns:a16="http://schemas.microsoft.com/office/drawing/2014/main" id="{61287598-33BD-C0C3-DB72-AB8F0B6F59C6}"/>
              </a:ext>
            </a:extLst>
          </p:cNvPr>
          <p:cNvSpPr txBox="1">
            <a:spLocks/>
          </p:cNvSpPr>
          <p:nvPr/>
        </p:nvSpPr>
        <p:spPr bwMode="auto">
          <a:xfrm>
            <a:off x="1419" y="899915"/>
            <a:ext cx="9915525" cy="1647825"/>
          </a:xfrm>
          <a:prstGeom prst="rect">
            <a:avLst/>
          </a:prstGeom>
          <a:solidFill>
            <a:srgbClr val="002060"/>
          </a:solidFill>
          <a:ln w="9525">
            <a:noFill/>
            <a:miter lim="800000"/>
            <a:headEnd/>
            <a:tailEnd/>
          </a:ln>
        </p:spPr>
        <p:txBody>
          <a:bodyPr anchor="ctr"/>
          <a:lstStyle/>
          <a:p>
            <a:pPr algn="ctr" eaLnBrk="0" hangingPunct="0"/>
            <a:r>
              <a:rPr lang="en-US" altLang="ja-JP" sz="3600" b="1" dirty="0">
                <a:solidFill>
                  <a:schemeClr val="bg1"/>
                </a:solidFill>
                <a:latin typeface="Meiryo UI" panose="020B0604030504040204" pitchFamily="50" charset="-128"/>
                <a:ea typeface="Meiryo UI" panose="020B0604030504040204" pitchFamily="50" charset="-128"/>
                <a:cs typeface="メイリオ" pitchFamily="50" charset="-128"/>
              </a:rPr>
              <a:t>FCP</a:t>
            </a:r>
            <a:r>
              <a:rPr lang="ja-JP" altLang="en-US" sz="3600" b="1" dirty="0">
                <a:solidFill>
                  <a:schemeClr val="bg1"/>
                </a:solidFill>
                <a:latin typeface="Meiryo UI" panose="020B0604030504040204" pitchFamily="50" charset="-128"/>
                <a:ea typeface="Meiryo UI" panose="020B0604030504040204" pitchFamily="50" charset="-128"/>
                <a:cs typeface="メイリオ" pitchFamily="50" charset="-128"/>
              </a:rPr>
              <a:t>第</a:t>
            </a:r>
            <a:r>
              <a:rPr lang="en-US" altLang="ja-JP" sz="3600" b="1" dirty="0">
                <a:solidFill>
                  <a:schemeClr val="bg1"/>
                </a:solidFill>
                <a:latin typeface="Meiryo UI" panose="020B0604030504040204" pitchFamily="50" charset="-128"/>
                <a:ea typeface="Meiryo UI" panose="020B0604030504040204" pitchFamily="50" charset="-128"/>
                <a:cs typeface="メイリオ" pitchFamily="50" charset="-128"/>
              </a:rPr>
              <a:t>3</a:t>
            </a:r>
            <a:r>
              <a:rPr lang="ja-JP" altLang="en-US" sz="3600" b="1" dirty="0">
                <a:solidFill>
                  <a:schemeClr val="bg1"/>
                </a:solidFill>
                <a:latin typeface="Meiryo UI" panose="020B0604030504040204" pitchFamily="50" charset="-128"/>
                <a:ea typeface="Meiryo UI" panose="020B0604030504040204" pitchFamily="50" charset="-128"/>
                <a:cs typeface="メイリオ" pitchFamily="50" charset="-128"/>
              </a:rPr>
              <a:t>回若手フォーラム</a:t>
            </a:r>
            <a:endParaRPr lang="en-US" altLang="ja-JP" sz="3600" b="1" dirty="0">
              <a:solidFill>
                <a:schemeClr val="bg1"/>
              </a:solidFill>
              <a:latin typeface="Meiryo UI" panose="020B0604030504040204" pitchFamily="50" charset="-128"/>
              <a:ea typeface="Meiryo UI" panose="020B0604030504040204" pitchFamily="50" charset="-128"/>
              <a:cs typeface="メイリオ" pitchFamily="50" charset="-128"/>
            </a:endParaRPr>
          </a:p>
          <a:p>
            <a:pPr algn="ctr" eaLnBrk="0" hangingPunct="0"/>
            <a:r>
              <a:rPr lang="ja-JP" altLang="en-US" sz="3600" b="1" dirty="0">
                <a:solidFill>
                  <a:schemeClr val="bg1"/>
                </a:solidFill>
                <a:latin typeface="Meiryo UI" panose="020B0604030504040204" pitchFamily="50" charset="-128"/>
                <a:ea typeface="Meiryo UI" panose="020B0604030504040204" pitchFamily="50" charset="-128"/>
                <a:cs typeface="メイリオ" pitchFamily="50" charset="-128"/>
              </a:rPr>
              <a:t>事前課題</a:t>
            </a:r>
          </a:p>
        </p:txBody>
      </p:sp>
      <p:pic>
        <p:nvPicPr>
          <p:cNvPr id="7" name="図 13">
            <a:extLst>
              <a:ext uri="{FF2B5EF4-FFF2-40B4-BE49-F238E27FC236}">
                <a16:creationId xmlns:a16="http://schemas.microsoft.com/office/drawing/2014/main" id="{E069F013-A539-90EE-48AB-9D556DE8C3CC}"/>
              </a:ext>
            </a:extLst>
          </p:cNvPr>
          <p:cNvPicPr>
            <a:picLocks noChangeAspect="1"/>
          </p:cNvPicPr>
          <p:nvPr/>
        </p:nvPicPr>
        <p:blipFill>
          <a:blip r:embed="rId3"/>
          <a:srcRect/>
          <a:stretch>
            <a:fillRect/>
          </a:stretch>
        </p:blipFill>
        <p:spPr bwMode="auto">
          <a:xfrm>
            <a:off x="128464" y="1390"/>
            <a:ext cx="3059113" cy="898525"/>
          </a:xfrm>
          <a:prstGeom prst="rect">
            <a:avLst/>
          </a:prstGeom>
          <a:noFill/>
          <a:ln w="9525">
            <a:noFill/>
            <a:miter lim="800000"/>
            <a:headEnd/>
            <a:tailEnd/>
          </a:ln>
        </p:spPr>
      </p:pic>
      <p:pic>
        <p:nvPicPr>
          <p:cNvPr id="8" name="図 7">
            <a:extLst>
              <a:ext uri="{FF2B5EF4-FFF2-40B4-BE49-F238E27FC236}">
                <a16:creationId xmlns:a16="http://schemas.microsoft.com/office/drawing/2014/main" id="{B417B89C-C552-ADDA-3AF1-477616ED34B1}"/>
              </a:ext>
            </a:extLst>
          </p:cNvPr>
          <p:cNvPicPr>
            <a:picLocks noChangeAspect="1"/>
          </p:cNvPicPr>
          <p:nvPr/>
        </p:nvPicPr>
        <p:blipFill>
          <a:blip r:embed="rId4"/>
          <a:stretch>
            <a:fillRect/>
          </a:stretch>
        </p:blipFill>
        <p:spPr>
          <a:xfrm>
            <a:off x="8481392" y="4784271"/>
            <a:ext cx="707233" cy="1937205"/>
          </a:xfrm>
          <a:prstGeom prst="rect">
            <a:avLst/>
          </a:prstGeom>
          <a:ln w="19050">
            <a:solidFill>
              <a:schemeClr val="tx2"/>
            </a:solidFill>
          </a:ln>
        </p:spPr>
      </p:pic>
    </p:spTree>
    <p:extLst>
      <p:ext uri="{BB962C8B-B14F-4D97-AF65-F5344CB8AC3E}">
        <p14:creationId xmlns:p14="http://schemas.microsoft.com/office/powerpoint/2010/main" val="2605941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22" name="フッター プレースホルダー 5"/>
          <p:cNvSpPr>
            <a:spLocks noGrp="1"/>
          </p:cNvSpPr>
          <p:nvPr>
            <p:ph type="ftr" sz="quarter" idx="11"/>
          </p:nvPr>
        </p:nvSpPr>
        <p:spPr bwMode="auto">
          <a:xfrm>
            <a:off x="3416829" y="6644382"/>
            <a:ext cx="4992555" cy="2410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817" indent="-263776" eaLnBrk="0" hangingPunct="0">
              <a:defRPr kumimoji="1">
                <a:solidFill>
                  <a:schemeClr val="tx1"/>
                </a:solidFill>
                <a:latin typeface="Century Gothic" pitchFamily="34" charset="0"/>
                <a:ea typeface="ＭＳ Ｐゴシック" charset="-128"/>
              </a:defRPr>
            </a:lvl2pPr>
            <a:lvl3pPr marL="1055103" indent="-211021" eaLnBrk="0" hangingPunct="0">
              <a:defRPr kumimoji="1">
                <a:solidFill>
                  <a:schemeClr val="tx1"/>
                </a:solidFill>
                <a:latin typeface="Century Gothic" pitchFamily="34" charset="0"/>
                <a:ea typeface="ＭＳ Ｐゴシック" charset="-128"/>
              </a:defRPr>
            </a:lvl3pPr>
            <a:lvl4pPr marL="1477145" indent="-211021" eaLnBrk="0" hangingPunct="0">
              <a:defRPr kumimoji="1">
                <a:solidFill>
                  <a:schemeClr val="tx1"/>
                </a:solidFill>
                <a:latin typeface="Century Gothic" pitchFamily="34" charset="0"/>
                <a:ea typeface="ＭＳ Ｐゴシック" charset="-128"/>
              </a:defRPr>
            </a:lvl4pPr>
            <a:lvl5pPr marL="1899186" indent="-211021" eaLnBrk="0" hangingPunct="0">
              <a:defRPr kumimoji="1">
                <a:solidFill>
                  <a:schemeClr val="tx1"/>
                </a:solidFill>
                <a:latin typeface="Century Gothic" pitchFamily="34" charset="0"/>
                <a:ea typeface="ＭＳ Ｐゴシック" charset="-128"/>
              </a:defRPr>
            </a:lvl5pPr>
            <a:lvl6pPr marL="2321227" indent="-211021"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3269" indent="-211021"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5310" indent="-211021"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7351" indent="-211021"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Century Gothic" pitchFamily="34" charset="0"/>
                <a:ea typeface="メイリオ" pitchFamily="50" charset="-128"/>
                <a:cs typeface="+mn-cs"/>
              </a:rPr>
              <a:t>Copyright (C) 2023 MAFF All Rights Reserved.</a:t>
            </a:r>
          </a:p>
        </p:txBody>
      </p:sp>
      <p:sp>
        <p:nvSpPr>
          <p:cNvPr id="53350" name="スライド番号プレースホルダー 8"/>
          <p:cNvSpPr txBox="1">
            <a:spLocks/>
          </p:cNvSpPr>
          <p:nvPr/>
        </p:nvSpPr>
        <p:spPr bwMode="auto">
          <a:xfrm>
            <a:off x="9338237" y="6525344"/>
            <a:ext cx="583315" cy="360041"/>
          </a:xfrm>
          <a:prstGeom prst="rect">
            <a:avLst/>
          </a:prstGeom>
          <a:solidFill>
            <a:srgbClr val="000000"/>
          </a:solidFill>
          <a:ln>
            <a:noFill/>
          </a:ln>
        </p:spPr>
        <p:txBody>
          <a:bodyPr anchor="ctr"/>
          <a:lstStyle>
            <a:lvl1pPr eaLnBrk="0" hangingPunct="0">
              <a:defRPr kumimoji="1">
                <a:solidFill>
                  <a:schemeClr val="tx1"/>
                </a:solidFill>
                <a:latin typeface="Century Gothic" pitchFamily="34" charset="0"/>
                <a:ea typeface="ＭＳ Ｐゴシック" charset="-128"/>
              </a:defRPr>
            </a:lvl1pPr>
            <a:lvl2pPr marL="742950" indent="-285750" eaLnBrk="0" hangingPunct="0">
              <a:defRPr kumimoji="1">
                <a:solidFill>
                  <a:schemeClr val="tx1"/>
                </a:solidFill>
                <a:latin typeface="Century Gothic" pitchFamily="34" charset="0"/>
                <a:ea typeface="ＭＳ Ｐゴシック" charset="-128"/>
              </a:defRPr>
            </a:lvl2pPr>
            <a:lvl3pPr marL="1143000" indent="-228600" eaLnBrk="0" hangingPunct="0">
              <a:defRPr kumimoji="1">
                <a:solidFill>
                  <a:schemeClr val="tx1"/>
                </a:solidFill>
                <a:latin typeface="Century Gothic" pitchFamily="34" charset="0"/>
                <a:ea typeface="ＭＳ Ｐゴシック" charset="-128"/>
              </a:defRPr>
            </a:lvl3pPr>
            <a:lvl4pPr marL="1600200" indent="-228600" eaLnBrk="0" hangingPunct="0">
              <a:defRPr kumimoji="1">
                <a:solidFill>
                  <a:schemeClr val="tx1"/>
                </a:solidFill>
                <a:latin typeface="Century Gothic" pitchFamily="34" charset="0"/>
                <a:ea typeface="ＭＳ Ｐゴシック" charset="-128"/>
              </a:defRPr>
            </a:lvl4pPr>
            <a:lvl5pPr marL="2057400" indent="-228600" eaLnBrk="0" hangingPunct="0">
              <a:defRPr kumimoji="1">
                <a:solidFill>
                  <a:schemeClr val="tx1"/>
                </a:solidFill>
                <a:latin typeface="Century Gothic"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818C8E56-6BA7-4FD1-8064-B29FBF253E69}" type="slidenum">
              <a:rPr kumimoji="1" lang="en-US" altLang="ja-JP" sz="1292" b="0" i="0" u="none" strike="noStrike" kern="1200" cap="none" spc="0" normalizeH="0" baseline="0" noProof="0">
                <a:ln>
                  <a:noFill/>
                </a:ln>
                <a:solidFill>
                  <a:prstClr val="white"/>
                </a:solidFill>
                <a:effectLst/>
                <a:uLnTx/>
                <a:uFillTx/>
                <a:latin typeface="Century Gothic" pitchFamily="34" charset="0"/>
                <a:ea typeface="メイリオ" pitchFamily="50" charset="-128"/>
                <a:cs typeface="メイリオ" pitchFamily="50" charset="-128"/>
              </a:rPr>
              <a:pPr marL="0" marR="0" lvl="0" indent="0" algn="ctr" defTabSz="914400" rtl="0" eaLnBrk="1" fontAlgn="base" latinLnBrk="0" hangingPunct="1">
                <a:lnSpc>
                  <a:spcPct val="100000"/>
                </a:lnSpc>
                <a:spcBef>
                  <a:spcPct val="0"/>
                </a:spcBef>
                <a:spcAft>
                  <a:spcPct val="0"/>
                </a:spcAft>
                <a:buClrTx/>
                <a:buSzTx/>
                <a:buFontTx/>
                <a:buNone/>
                <a:tabLst/>
                <a:defRPr/>
              </a:pPr>
              <a:t>2</a:t>
            </a:fld>
            <a:endParaRPr kumimoji="1" lang="en-US" altLang="ja-JP" sz="1292" b="0" i="0" u="none" strike="noStrike" kern="1200" cap="none" spc="0" normalizeH="0" baseline="0" noProof="0" dirty="0">
              <a:ln>
                <a:noFill/>
              </a:ln>
              <a:solidFill>
                <a:prstClr val="white"/>
              </a:solidFill>
              <a:effectLst/>
              <a:uLnTx/>
              <a:uFillTx/>
              <a:latin typeface="Century Gothic" pitchFamily="34" charset="0"/>
              <a:ea typeface="メイリオ" pitchFamily="50" charset="-128"/>
              <a:cs typeface="メイリオ" pitchFamily="50" charset="-128"/>
            </a:endParaRPr>
          </a:p>
        </p:txBody>
      </p:sp>
      <p:sp>
        <p:nvSpPr>
          <p:cNvPr id="12" name="角丸四角形 49">
            <a:extLst>
              <a:ext uri="{FF2B5EF4-FFF2-40B4-BE49-F238E27FC236}">
                <a16:creationId xmlns:a16="http://schemas.microsoft.com/office/drawing/2014/main" id="{7416D2E7-630A-493E-8E88-44FD4A8F81CB}"/>
              </a:ext>
            </a:extLst>
          </p:cNvPr>
          <p:cNvSpPr/>
          <p:nvPr/>
        </p:nvSpPr>
        <p:spPr>
          <a:xfrm>
            <a:off x="1124575" y="823565"/>
            <a:ext cx="7920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5" name="角丸四角形 49">
            <a:extLst>
              <a:ext uri="{FF2B5EF4-FFF2-40B4-BE49-F238E27FC236}">
                <a16:creationId xmlns:a16="http://schemas.microsoft.com/office/drawing/2014/main" id="{B7D9E9C2-6908-407F-9A09-D3FFD30EF6FE}"/>
              </a:ext>
            </a:extLst>
          </p:cNvPr>
          <p:cNvSpPr/>
          <p:nvPr/>
        </p:nvSpPr>
        <p:spPr>
          <a:xfrm>
            <a:off x="5300203" y="847754"/>
            <a:ext cx="2016224"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39899B05-68EC-4658-81B3-626778851351}"/>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2</a:t>
            </a:fld>
            <a:endParaRPr lang="ja-JP" altLang="en-US" dirty="0">
              <a:solidFill>
                <a:prstClr val="white"/>
              </a:solidFill>
            </a:endParaRPr>
          </a:p>
        </p:txBody>
      </p:sp>
      <p:sp>
        <p:nvSpPr>
          <p:cNvPr id="10" name="タイトル 5">
            <a:extLst>
              <a:ext uri="{FF2B5EF4-FFF2-40B4-BE49-F238E27FC236}">
                <a16:creationId xmlns:a16="http://schemas.microsoft.com/office/drawing/2014/main" id="{2EE86834-0B1E-0074-A357-8C9F7816A48D}"/>
              </a:ext>
            </a:extLst>
          </p:cNvPr>
          <p:cNvSpPr txBox="1">
            <a:spLocks/>
          </p:cNvSpPr>
          <p:nvPr/>
        </p:nvSpPr>
        <p:spPr bwMode="auto">
          <a:xfrm>
            <a:off x="0" y="178315"/>
            <a:ext cx="8661400" cy="600671"/>
          </a:xfrm>
          <a:prstGeom prst="rect">
            <a:avLst/>
          </a:prstGeom>
          <a:solidFill>
            <a:srgbClr val="002060"/>
          </a:solidFill>
          <a:ln w="9525">
            <a:noFill/>
            <a:miter lim="800000"/>
            <a:headEnd/>
            <a:tailEnd/>
          </a:ln>
        </p:spPr>
        <p:txBody>
          <a:bodyPr anchor="ctr"/>
          <a:lstStyle/>
          <a:p>
            <a:pPr eaLnBrk="0" hangingPunct="0"/>
            <a:r>
              <a:rPr lang="ja-JP" altLang="en-US" sz="2800" b="1" dirty="0">
                <a:solidFill>
                  <a:schemeClr val="bg1"/>
                </a:solidFill>
                <a:latin typeface="Meiryo UI" panose="020B0604030504040204" pitchFamily="50" charset="-128"/>
                <a:ea typeface="Meiryo UI" panose="020B0604030504040204" pitchFamily="50" charset="-128"/>
                <a:cs typeface="メイリオ" pitchFamily="50" charset="-128"/>
              </a:rPr>
              <a:t>令和</a:t>
            </a:r>
            <a:r>
              <a:rPr lang="en-US" altLang="ja-JP" sz="2800" b="1" dirty="0">
                <a:solidFill>
                  <a:schemeClr val="bg1"/>
                </a:solidFill>
                <a:latin typeface="Meiryo UI" panose="020B0604030504040204" pitchFamily="50" charset="-128"/>
                <a:ea typeface="Meiryo UI" panose="020B0604030504040204" pitchFamily="50" charset="-128"/>
                <a:cs typeface="メイリオ" pitchFamily="50" charset="-128"/>
              </a:rPr>
              <a:t>5</a:t>
            </a:r>
            <a:r>
              <a:rPr lang="ja-JP" altLang="en-US" sz="2800" b="1" dirty="0">
                <a:solidFill>
                  <a:schemeClr val="bg1"/>
                </a:solidFill>
                <a:latin typeface="Meiryo UI" panose="020B0604030504040204" pitchFamily="50" charset="-128"/>
                <a:ea typeface="Meiryo UI" panose="020B0604030504040204" pitchFamily="50" charset="-128"/>
                <a:cs typeface="メイリオ" pitchFamily="50" charset="-128"/>
              </a:rPr>
              <a:t>年度若手フォーラム　スキルアップロードマップ</a:t>
            </a:r>
          </a:p>
        </p:txBody>
      </p:sp>
      <p:pic>
        <p:nvPicPr>
          <p:cNvPr id="5" name="図 4">
            <a:extLst>
              <a:ext uri="{FF2B5EF4-FFF2-40B4-BE49-F238E27FC236}">
                <a16:creationId xmlns:a16="http://schemas.microsoft.com/office/drawing/2014/main" id="{BCD29B52-A014-76FF-8DD1-0D891B2401E5}"/>
              </a:ext>
            </a:extLst>
          </p:cNvPr>
          <p:cNvPicPr>
            <a:picLocks noChangeAspect="1"/>
          </p:cNvPicPr>
          <p:nvPr/>
        </p:nvPicPr>
        <p:blipFill>
          <a:blip r:embed="rId3"/>
          <a:stretch>
            <a:fillRect/>
          </a:stretch>
        </p:blipFill>
        <p:spPr>
          <a:xfrm>
            <a:off x="170681" y="1281549"/>
            <a:ext cx="9278893" cy="5373563"/>
          </a:xfrm>
          <a:prstGeom prst="rect">
            <a:avLst/>
          </a:prstGeom>
        </p:spPr>
      </p:pic>
      <p:sp>
        <p:nvSpPr>
          <p:cNvPr id="8" name="テキスト ボックス 7">
            <a:extLst>
              <a:ext uri="{FF2B5EF4-FFF2-40B4-BE49-F238E27FC236}">
                <a16:creationId xmlns:a16="http://schemas.microsoft.com/office/drawing/2014/main" id="{A5875CA0-1A61-99B4-6189-3AC84C59194D}"/>
              </a:ext>
            </a:extLst>
          </p:cNvPr>
          <p:cNvSpPr txBox="1"/>
          <p:nvPr/>
        </p:nvSpPr>
        <p:spPr>
          <a:xfrm>
            <a:off x="38053" y="794042"/>
            <a:ext cx="3630191" cy="492443"/>
          </a:xfrm>
          <a:prstGeom prst="rect">
            <a:avLst/>
          </a:prstGeom>
          <a:noFill/>
        </p:spPr>
        <p:txBody>
          <a:bodyPr wrap="square">
            <a:spAutoFit/>
          </a:bodyPr>
          <a:lstStyle/>
          <a:p>
            <a:pPr algn="l"/>
            <a:r>
              <a:rPr lang="ja-JP" altLang="en-US" sz="2600" b="1" i="0" dirty="0">
                <a:solidFill>
                  <a:srgbClr val="000000"/>
                </a:solidFill>
                <a:effectLst/>
                <a:latin typeface="Meiryo UI" panose="020B0604030504040204" pitchFamily="50" charset="-128"/>
                <a:ea typeface="Meiryo UI" panose="020B0604030504040204" pitchFamily="50" charset="-128"/>
              </a:rPr>
              <a:t>第</a:t>
            </a:r>
            <a:r>
              <a:rPr lang="en-US" altLang="ja-JP" sz="2600" b="1" i="0" dirty="0">
                <a:solidFill>
                  <a:srgbClr val="000000"/>
                </a:solidFill>
                <a:effectLst/>
                <a:latin typeface="Meiryo UI" panose="020B0604030504040204" pitchFamily="50" charset="-128"/>
                <a:ea typeface="Meiryo UI" panose="020B0604030504040204" pitchFamily="50" charset="-128"/>
              </a:rPr>
              <a:t>3</a:t>
            </a:r>
            <a:r>
              <a:rPr lang="ja-JP" altLang="en-US" sz="2600" b="1" i="0" dirty="0">
                <a:solidFill>
                  <a:srgbClr val="000000"/>
                </a:solidFill>
                <a:effectLst/>
                <a:latin typeface="Meiryo UI" panose="020B0604030504040204" pitchFamily="50" charset="-128"/>
                <a:ea typeface="Meiryo UI" panose="020B0604030504040204" pitchFamily="50" charset="-128"/>
              </a:rPr>
              <a:t>回若手フォーラム</a:t>
            </a:r>
          </a:p>
        </p:txBody>
      </p:sp>
      <p:sp>
        <p:nvSpPr>
          <p:cNvPr id="3" name="正方形/長方形 2">
            <a:extLst>
              <a:ext uri="{FF2B5EF4-FFF2-40B4-BE49-F238E27FC236}">
                <a16:creationId xmlns:a16="http://schemas.microsoft.com/office/drawing/2014/main" id="{0CF33F2F-005A-C46C-BB07-07B9072F4670}"/>
              </a:ext>
            </a:extLst>
          </p:cNvPr>
          <p:cNvSpPr/>
          <p:nvPr/>
        </p:nvSpPr>
        <p:spPr>
          <a:xfrm>
            <a:off x="3751210" y="4933156"/>
            <a:ext cx="1813038" cy="2410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3422D693-6DE5-3097-7CE5-EB23F538C4D5}"/>
              </a:ext>
            </a:extLst>
          </p:cNvPr>
          <p:cNvSpPr/>
          <p:nvPr/>
        </p:nvSpPr>
        <p:spPr>
          <a:xfrm>
            <a:off x="5300203" y="3519526"/>
            <a:ext cx="2576251" cy="11432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sz="1600" dirty="0">
                <a:solidFill>
                  <a:schemeClr val="tx1"/>
                </a:solidFill>
              </a:rPr>
              <a:t>持続可能な社会</a:t>
            </a:r>
            <a:endParaRPr kumimoji="1" lang="en-US" altLang="ja-JP" sz="1600" dirty="0">
              <a:solidFill>
                <a:schemeClr val="tx1"/>
              </a:solidFill>
            </a:endParaRPr>
          </a:p>
          <a:p>
            <a:r>
              <a:rPr kumimoji="1" lang="ja-JP" altLang="en-US" sz="1600" dirty="0">
                <a:solidFill>
                  <a:schemeClr val="tx1"/>
                </a:solidFill>
              </a:rPr>
              <a:t>エシカル消費</a:t>
            </a:r>
            <a:endParaRPr kumimoji="1" lang="en-US" altLang="ja-JP" sz="1600" dirty="0">
              <a:solidFill>
                <a:schemeClr val="tx1"/>
              </a:solidFill>
            </a:endParaRPr>
          </a:p>
          <a:p>
            <a:r>
              <a:rPr lang="ja-JP" altLang="en-US" sz="1600" dirty="0">
                <a:solidFill>
                  <a:schemeClr val="tx1"/>
                </a:solidFill>
                <a:latin typeface="Meiryo UI" panose="020B0604030504040204" pitchFamily="50" charset="-128"/>
                <a:ea typeface="Meiryo UI" panose="020B0604030504040204" pitchFamily="50" charset="-128"/>
              </a:rPr>
              <a:t>消費者の</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サステナブル意識</a:t>
            </a:r>
            <a:endParaRPr kumimoji="1" lang="ja-JP" altLang="en-US" sz="1600" dirty="0">
              <a:solidFill>
                <a:schemeClr val="tx1"/>
              </a:solidFill>
            </a:endParaRPr>
          </a:p>
        </p:txBody>
      </p:sp>
      <p:sp>
        <p:nvSpPr>
          <p:cNvPr id="9" name="正方形/長方形 8">
            <a:extLst>
              <a:ext uri="{FF2B5EF4-FFF2-40B4-BE49-F238E27FC236}">
                <a16:creationId xmlns:a16="http://schemas.microsoft.com/office/drawing/2014/main" id="{48604C1E-8EF3-60CE-0B9F-B5242CDBBF7D}"/>
              </a:ext>
            </a:extLst>
          </p:cNvPr>
          <p:cNvSpPr/>
          <p:nvPr/>
        </p:nvSpPr>
        <p:spPr>
          <a:xfrm>
            <a:off x="3980892" y="3102475"/>
            <a:ext cx="3096344" cy="1584176"/>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77269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C4B29A-8BCF-4196-B037-AD06A012DBE1}"/>
              </a:ext>
            </a:extLst>
          </p:cNvPr>
          <p:cNvSpPr>
            <a:spLocks noGrp="1"/>
          </p:cNvSpPr>
          <p:nvPr>
            <p:ph type="title"/>
          </p:nvPr>
        </p:nvSpPr>
        <p:spPr/>
        <p:txBody>
          <a:bodyPr/>
          <a:lstStyle/>
          <a:p>
            <a:r>
              <a:rPr kumimoji="1" lang="ja-JP" altLang="en-US" dirty="0"/>
              <a:t>第</a:t>
            </a:r>
            <a:r>
              <a:rPr kumimoji="1" lang="en-US" altLang="ja-JP" dirty="0"/>
              <a:t>3</a:t>
            </a:r>
            <a:r>
              <a:rPr kumimoji="1" lang="ja-JP" altLang="en-US" dirty="0"/>
              <a:t>回若手フォーラム</a:t>
            </a:r>
          </a:p>
        </p:txBody>
      </p:sp>
      <p:sp>
        <p:nvSpPr>
          <p:cNvPr id="3" name="フッター プレースホルダー 2">
            <a:extLst>
              <a:ext uri="{FF2B5EF4-FFF2-40B4-BE49-F238E27FC236}">
                <a16:creationId xmlns:a16="http://schemas.microsoft.com/office/drawing/2014/main" id="{08A2F508-954E-4946-8B3B-3E3BE56A89D5}"/>
              </a:ext>
            </a:extLst>
          </p:cNvPr>
          <p:cNvSpPr>
            <a:spLocks noGrp="1"/>
          </p:cNvSpPr>
          <p:nvPr>
            <p:ph type="ftr" sz="quarter" idx="11"/>
          </p:nvPr>
        </p:nvSpPr>
        <p:spPr>
          <a:xfrm>
            <a:off x="2456723" y="6654007"/>
            <a:ext cx="4992555" cy="241002"/>
          </a:xfrm>
        </p:spPr>
        <p:txBody>
          <a:bodyPr/>
          <a:lstStyle/>
          <a:p>
            <a:pPr defTabSz="844083">
              <a:defRPr/>
            </a:pPr>
            <a:r>
              <a:rPr lang="en-US" altLang="ja-JP" dirty="0">
                <a:solidFill>
                  <a:prstClr val="black">
                    <a:lumMod val="50000"/>
                    <a:lumOff val="50000"/>
                  </a:prstClr>
                </a:solidFill>
              </a:rPr>
              <a:t>Copyright (C) 2023 MAFF All Rights Reserved.</a:t>
            </a:r>
          </a:p>
        </p:txBody>
      </p:sp>
      <p:sp>
        <p:nvSpPr>
          <p:cNvPr id="4" name="スライド番号プレースホルダー 3">
            <a:extLst>
              <a:ext uri="{FF2B5EF4-FFF2-40B4-BE49-F238E27FC236}">
                <a16:creationId xmlns:a16="http://schemas.microsoft.com/office/drawing/2014/main" id="{5BE8D8B8-70C5-4573-9AAA-04DC3CDB9CC8}"/>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3</a:t>
            </a:fld>
            <a:endParaRPr lang="ja-JP" altLang="en-US" dirty="0">
              <a:solidFill>
                <a:prstClr val="white"/>
              </a:solidFill>
            </a:endParaRPr>
          </a:p>
        </p:txBody>
      </p:sp>
      <p:sp>
        <p:nvSpPr>
          <p:cNvPr id="7" name="テキスト ボックス 6">
            <a:extLst>
              <a:ext uri="{FF2B5EF4-FFF2-40B4-BE49-F238E27FC236}">
                <a16:creationId xmlns:a16="http://schemas.microsoft.com/office/drawing/2014/main" id="{FD476467-25E7-48F8-8EF5-047B082CB241}"/>
              </a:ext>
            </a:extLst>
          </p:cNvPr>
          <p:cNvSpPr txBox="1"/>
          <p:nvPr/>
        </p:nvSpPr>
        <p:spPr>
          <a:xfrm>
            <a:off x="115130" y="934166"/>
            <a:ext cx="9790870" cy="830997"/>
          </a:xfrm>
          <a:prstGeom prst="rect">
            <a:avLst/>
          </a:prstGeom>
          <a:noFill/>
        </p:spPr>
        <p:txBody>
          <a:bodyPr wrap="square">
            <a:spAutoFit/>
          </a:bodyPr>
          <a:lstStyle/>
          <a:p>
            <a:r>
              <a:rPr lang="ja-JP" altLang="en-US" sz="2400" b="1" dirty="0">
                <a:solidFill>
                  <a:prstClr val="black"/>
                </a:solidFill>
                <a:latin typeface="Meiryo UI"/>
                <a:ea typeface="Meiryo UI"/>
              </a:rPr>
              <a:t>テーマ　</a:t>
            </a:r>
            <a:r>
              <a:rPr lang="ja-JP" altLang="en-US" sz="2400" dirty="0">
                <a:solidFill>
                  <a:prstClr val="black"/>
                </a:solidFill>
                <a:latin typeface="Meiryo UI"/>
                <a:ea typeface="Meiryo UI"/>
              </a:rPr>
              <a:t>信頼を高めるコミュニケーション</a:t>
            </a:r>
          </a:p>
          <a:p>
            <a:r>
              <a:rPr lang="ja-JP" altLang="en-US" sz="2400" dirty="0">
                <a:solidFill>
                  <a:prstClr val="black"/>
                </a:solidFill>
                <a:latin typeface="Meiryo UI"/>
                <a:ea typeface="Meiryo UI"/>
              </a:rPr>
              <a:t> 　　　　　</a:t>
            </a:r>
            <a:r>
              <a:rPr lang="en-US" altLang="ja-JP" sz="2400" dirty="0">
                <a:solidFill>
                  <a:prstClr val="black"/>
                </a:solidFill>
                <a:latin typeface="Meiryo UI"/>
                <a:ea typeface="Meiryo UI"/>
              </a:rPr>
              <a:t>《</a:t>
            </a:r>
            <a:r>
              <a:rPr lang="ja-JP" altLang="en-US" sz="2400" dirty="0">
                <a:solidFill>
                  <a:prstClr val="black"/>
                </a:solidFill>
                <a:latin typeface="Meiryo UI"/>
                <a:ea typeface="Meiryo UI"/>
              </a:rPr>
              <a:t>エシカル消費（倫理的消費）を促すコミュニケーションを考える</a:t>
            </a:r>
            <a:r>
              <a:rPr lang="en-US" altLang="ja-JP" sz="2400" dirty="0">
                <a:solidFill>
                  <a:prstClr val="black"/>
                </a:solidFill>
                <a:latin typeface="Meiryo UI"/>
                <a:ea typeface="Meiryo UI"/>
              </a:rPr>
              <a:t>》</a:t>
            </a:r>
          </a:p>
        </p:txBody>
      </p:sp>
      <p:sp>
        <p:nvSpPr>
          <p:cNvPr id="9" name="テキスト ボックス 8">
            <a:extLst>
              <a:ext uri="{FF2B5EF4-FFF2-40B4-BE49-F238E27FC236}">
                <a16:creationId xmlns:a16="http://schemas.microsoft.com/office/drawing/2014/main" id="{9F332255-1939-4579-A881-A94998AC12D8}"/>
              </a:ext>
            </a:extLst>
          </p:cNvPr>
          <p:cNvSpPr txBox="1"/>
          <p:nvPr/>
        </p:nvSpPr>
        <p:spPr>
          <a:xfrm>
            <a:off x="255273" y="4418975"/>
            <a:ext cx="9306239" cy="2308324"/>
          </a:xfrm>
          <a:prstGeom prst="rect">
            <a:avLst/>
          </a:prstGeom>
          <a:noFill/>
        </p:spPr>
        <p:txBody>
          <a:bodyPr wrap="square">
            <a:spAutoFit/>
          </a:bodyPr>
          <a:lstStyle/>
          <a:p>
            <a:pPr marL="342900" indent="-342900">
              <a:buFont typeface="Wingdings" panose="05000000000000000000" pitchFamily="2" charset="2"/>
              <a:buChar char="l"/>
            </a:pPr>
            <a:r>
              <a:rPr lang="ja-JP" altLang="en-US" sz="2400" dirty="0">
                <a:solidFill>
                  <a:prstClr val="black"/>
                </a:solidFill>
                <a:latin typeface="Meiryo UI"/>
                <a:ea typeface="Meiryo UI"/>
              </a:rPr>
              <a:t>食品および関連業界、消費者が取組む持続可能な社会の実現のための行動を学ぶ</a:t>
            </a:r>
            <a:endParaRPr lang="en-US" altLang="ja-JP" sz="2400" dirty="0">
              <a:solidFill>
                <a:prstClr val="black"/>
              </a:solidFill>
              <a:latin typeface="Meiryo UI"/>
              <a:ea typeface="Meiryo UI"/>
            </a:endParaRPr>
          </a:p>
          <a:p>
            <a:pPr marL="342900" indent="-342900">
              <a:buFont typeface="Wingdings" panose="05000000000000000000" pitchFamily="2" charset="2"/>
              <a:buChar char="l"/>
            </a:pPr>
            <a:r>
              <a:rPr lang="ja-JP" altLang="en-US" sz="2400" dirty="0">
                <a:solidFill>
                  <a:prstClr val="black"/>
                </a:solidFill>
                <a:latin typeface="Meiryo UI"/>
                <a:ea typeface="Meiryo UI"/>
              </a:rPr>
              <a:t>社会全体で取り組むテーマについて、個人、組織の目標と行動について　自分の考えや意見を話し合う</a:t>
            </a:r>
            <a:endParaRPr lang="en-US" altLang="ja-JP" sz="2400" dirty="0">
              <a:solidFill>
                <a:prstClr val="black"/>
              </a:solidFill>
              <a:latin typeface="Meiryo UI"/>
              <a:ea typeface="Meiryo UI"/>
            </a:endParaRPr>
          </a:p>
          <a:p>
            <a:pPr marL="342900" indent="-342900">
              <a:buFont typeface="Wingdings" panose="05000000000000000000" pitchFamily="2" charset="2"/>
              <a:buChar char="l"/>
            </a:pPr>
            <a:r>
              <a:rPr lang="ja-JP" altLang="en-US" sz="2400" dirty="0">
                <a:solidFill>
                  <a:prstClr val="black"/>
                </a:solidFill>
                <a:latin typeface="Meiryo UI"/>
                <a:ea typeface="Meiryo UI"/>
              </a:rPr>
              <a:t>参加者が直接</a:t>
            </a:r>
            <a:r>
              <a:rPr lang="en-US" altLang="ja-JP" sz="2400" dirty="0">
                <a:solidFill>
                  <a:prstClr val="black"/>
                </a:solidFill>
                <a:latin typeface="Meiryo UI"/>
                <a:ea typeface="Meiryo UI"/>
              </a:rPr>
              <a:t>/</a:t>
            </a:r>
            <a:r>
              <a:rPr lang="ja-JP" altLang="en-US" sz="2400" dirty="0">
                <a:solidFill>
                  <a:prstClr val="black"/>
                </a:solidFill>
                <a:latin typeface="Meiryo UI"/>
                <a:ea typeface="Meiryo UI"/>
              </a:rPr>
              <a:t>間接的に関わるフードチェーンの中で、協力または支援の連携を考える</a:t>
            </a:r>
          </a:p>
        </p:txBody>
      </p:sp>
      <p:sp>
        <p:nvSpPr>
          <p:cNvPr id="10" name="テキスト ボックス 9">
            <a:extLst>
              <a:ext uri="{FF2B5EF4-FFF2-40B4-BE49-F238E27FC236}">
                <a16:creationId xmlns:a16="http://schemas.microsoft.com/office/drawing/2014/main" id="{24C0E14E-FC35-1AEC-C3BB-46E651855282}"/>
              </a:ext>
            </a:extLst>
          </p:cNvPr>
          <p:cNvSpPr txBox="1"/>
          <p:nvPr/>
        </p:nvSpPr>
        <p:spPr>
          <a:xfrm>
            <a:off x="60329" y="1955121"/>
            <a:ext cx="9785342" cy="1815882"/>
          </a:xfrm>
          <a:prstGeom prst="rect">
            <a:avLst/>
          </a:prstGeom>
          <a:noFill/>
        </p:spPr>
        <p:txBody>
          <a:bodyPr wrap="square">
            <a:spAutoFit/>
          </a:bodyPr>
          <a:lstStyle/>
          <a:p>
            <a:r>
              <a:rPr lang="ja-JP" altLang="en-US" sz="2400" b="1" dirty="0">
                <a:solidFill>
                  <a:prstClr val="black"/>
                </a:solidFill>
                <a:latin typeface="Meiryo UI"/>
                <a:ea typeface="Meiryo UI"/>
              </a:rPr>
              <a:t>講演</a:t>
            </a:r>
            <a:endParaRPr lang="en-US" altLang="ja-JP" sz="2400" b="1" dirty="0">
              <a:solidFill>
                <a:prstClr val="black"/>
              </a:solidFill>
              <a:latin typeface="Meiryo UI"/>
              <a:ea typeface="Meiryo UI"/>
            </a:endParaRPr>
          </a:p>
          <a:p>
            <a:r>
              <a:rPr lang="ja-JP" altLang="en-US" sz="2400" dirty="0">
                <a:latin typeface="Meiryo UI" panose="020B0604030504040204" pitchFamily="50" charset="-128"/>
                <a:ea typeface="Meiryo UI" panose="020B0604030504040204" pitchFamily="50" charset="-128"/>
              </a:rPr>
              <a:t>（１）食におけるエシカル消費を考える</a:t>
            </a:r>
          </a:p>
          <a:p>
            <a:r>
              <a:rPr lang="ja-JP" altLang="en-US" sz="2400" dirty="0">
                <a:latin typeface="Meiryo UI" panose="020B0604030504040204" pitchFamily="50" charset="-128"/>
                <a:ea typeface="Meiryo UI" panose="020B0604030504040204" pitchFamily="50" charset="-128"/>
              </a:rPr>
              <a:t>（２）消費者のサステナブル意識・消費行動に対応する取り組み</a:t>
            </a:r>
          </a:p>
          <a:p>
            <a:pPr lvl="1"/>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持続可能な社会とは、現在の世代の要求を満たしながら、将来の世代が必要とする地球　</a:t>
            </a:r>
            <a:endParaRPr lang="en-US" altLang="ja-JP" dirty="0">
              <a:latin typeface="Meiryo UI" panose="020B0604030504040204" pitchFamily="50" charset="-128"/>
              <a:ea typeface="Meiryo UI" panose="020B0604030504040204" pitchFamily="50" charset="-128"/>
            </a:endParaRPr>
          </a:p>
          <a:p>
            <a:pPr lvl="1"/>
            <a:r>
              <a:rPr lang="ja-JP" altLang="en-US" dirty="0">
                <a:latin typeface="Meiryo UI" panose="020B0604030504040204" pitchFamily="50" charset="-128"/>
                <a:ea typeface="Meiryo UI" panose="020B0604030504040204" pitchFamily="50" charset="-128"/>
              </a:rPr>
              <a:t>　環境や自然を損なわない社会をいう</a:t>
            </a:r>
            <a:endParaRPr lang="en-US" altLang="ja-JP"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0787842F-D2FE-17A0-3A63-D3FB07045702}"/>
              </a:ext>
            </a:extLst>
          </p:cNvPr>
          <p:cNvSpPr txBox="1"/>
          <p:nvPr/>
        </p:nvSpPr>
        <p:spPr>
          <a:xfrm>
            <a:off x="122922" y="3856043"/>
            <a:ext cx="9210306" cy="461665"/>
          </a:xfrm>
          <a:prstGeom prst="rect">
            <a:avLst/>
          </a:prstGeom>
          <a:noFill/>
        </p:spPr>
        <p:txBody>
          <a:bodyPr wrap="square">
            <a:spAutoFit/>
          </a:bodyPr>
          <a:lstStyle/>
          <a:p>
            <a:r>
              <a:rPr lang="ja-JP" altLang="en-US" sz="2400" b="1" dirty="0">
                <a:solidFill>
                  <a:prstClr val="black"/>
                </a:solidFill>
                <a:latin typeface="Meiryo UI"/>
                <a:ea typeface="Meiryo UI"/>
              </a:rPr>
              <a:t>ワークショップのねらい：</a:t>
            </a:r>
            <a:r>
              <a:rPr lang="ja-JP" altLang="en-US" sz="2400" dirty="0">
                <a:latin typeface="Meiryo UI" panose="020B0604030504040204" pitchFamily="50" charset="-128"/>
                <a:ea typeface="Meiryo UI" panose="020B0604030504040204" pitchFamily="50" charset="-128"/>
              </a:rPr>
              <a:t>消費者のエシカル消費のニーズにこたえる</a:t>
            </a:r>
            <a:endParaRPr lang="ja-JP" altLang="en-US" sz="2400" b="1" dirty="0">
              <a:solidFill>
                <a:prstClr val="black"/>
              </a:solidFill>
              <a:latin typeface="Meiryo UI"/>
              <a:ea typeface="Meiryo UI"/>
            </a:endParaRPr>
          </a:p>
        </p:txBody>
      </p:sp>
    </p:spTree>
    <p:extLst>
      <p:ext uri="{BB962C8B-B14F-4D97-AF65-F5344CB8AC3E}">
        <p14:creationId xmlns:p14="http://schemas.microsoft.com/office/powerpoint/2010/main" val="1985338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83E78CF-A170-D645-C2CC-E49F048E99B0}"/>
              </a:ext>
            </a:extLst>
          </p:cNvPr>
          <p:cNvSpPr>
            <a:spLocks noGrp="1"/>
          </p:cNvSpPr>
          <p:nvPr>
            <p:ph type="sldNum" sz="quarter" idx="11"/>
          </p:nvPr>
        </p:nvSpPr>
        <p:spPr bwMode="auto">
          <a:xfrm>
            <a:off x="9269414" y="6524626"/>
            <a:ext cx="636587" cy="360363"/>
          </a:xfrm>
          <a:prstGeom prst="rect">
            <a:avLst/>
          </a:prstGeom>
          <a:solidFill>
            <a:srgbClr val="000000"/>
          </a:solidFill>
          <a:ln w="9525">
            <a:noFill/>
            <a:miter lim="800000"/>
            <a:headEnd/>
            <a:tailEnd/>
          </a:ln>
          <a:effectLst/>
        </p:spPr>
        <p:txBody>
          <a:bodyPr vert="horz" wrap="square" lIns="91423" tIns="45712" rIns="91423" bIns="45712" numCol="1" anchor="ctr" anchorCtr="1" compatLnSpc="1">
            <a:prstTxWarp prst="textNoShape">
              <a:avLst/>
            </a:prstTxWarp>
          </a:bodyPr>
          <a:lstStyle>
            <a:defPPr>
              <a:defRPr lang="ja-JP"/>
            </a:defPPr>
            <a:lvl1pPr algn="r" rtl="0" fontAlgn="base">
              <a:spcBef>
                <a:spcPct val="0"/>
              </a:spcBef>
              <a:spcAft>
                <a:spcPct val="0"/>
              </a:spcAft>
              <a:defRPr kumimoji="1" sz="1200" kern="1200">
                <a:solidFill>
                  <a:schemeClr val="bg1"/>
                </a:solidFill>
                <a:latin typeface="+mn-lt"/>
                <a:ea typeface="HG丸ｺﾞｼｯｸM-PRO" pitchFamily="50"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a:lstStyle>
          <a:p>
            <a:pPr>
              <a:defRPr/>
            </a:pPr>
            <a:fld id="{E1713B0E-F9E3-4E81-A6FC-DD658F5F5A9D}" type="slidenum">
              <a:rPr lang="en-US" altLang="ja-JP" smtClean="0"/>
              <a:pPr>
                <a:defRPr/>
              </a:pPr>
              <a:t>4</a:t>
            </a:fld>
            <a:endParaRPr lang="en-US" altLang="ja-JP"/>
          </a:p>
        </p:txBody>
      </p:sp>
      <p:sp>
        <p:nvSpPr>
          <p:cNvPr id="4" name="フッター プレースホルダー 3">
            <a:extLst>
              <a:ext uri="{FF2B5EF4-FFF2-40B4-BE49-F238E27FC236}">
                <a16:creationId xmlns:a16="http://schemas.microsoft.com/office/drawing/2014/main" id="{BE545F16-6DCE-EF40-78EC-CDF9C0CFA1D4}"/>
              </a:ext>
            </a:extLst>
          </p:cNvPr>
          <p:cNvSpPr>
            <a:spLocks noGrp="1"/>
          </p:cNvSpPr>
          <p:nvPr>
            <p:ph type="ftr" sz="quarter" idx="12"/>
          </p:nvPr>
        </p:nvSpPr>
        <p:spPr>
          <a:xfrm>
            <a:off x="2720753" y="6654553"/>
            <a:ext cx="4445662" cy="230832"/>
          </a:xfrm>
          <a:prstGeom prst="rect">
            <a:avLst/>
          </a:prstGeom>
        </p:spPr>
        <p:txBody>
          <a:bodyPr lIns="91423" tIns="45712" rIns="91423" bIns="45712"/>
          <a:lstStyle>
            <a:defPPr>
              <a:defRPr lang="ja-JP"/>
            </a:defPPr>
            <a:lvl1pPr algn="ctr" rtl="0" fontAlgn="base">
              <a:spcBef>
                <a:spcPct val="0"/>
              </a:spcBef>
              <a:spcAft>
                <a:spcPct val="0"/>
              </a:spcAft>
              <a:defRPr kumimoji="1" sz="900" kern="1200">
                <a:solidFill>
                  <a:srgbClr val="000000"/>
                </a:solidFill>
                <a:latin typeface="+mn-lt"/>
                <a:ea typeface="HG丸ｺﾞｼｯｸM-PRO" pitchFamily="50"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a:lstStyle>
          <a:p>
            <a:pPr>
              <a:defRPr/>
            </a:pPr>
            <a:r>
              <a:rPr lang="en-US" altLang="ja-JP" dirty="0"/>
              <a:t>Copyright (C) 2023 MAFF All Rights Reserved.</a:t>
            </a:r>
          </a:p>
        </p:txBody>
      </p:sp>
      <p:sp>
        <p:nvSpPr>
          <p:cNvPr id="11" name="正方形/長方形 10">
            <a:extLst>
              <a:ext uri="{FF2B5EF4-FFF2-40B4-BE49-F238E27FC236}">
                <a16:creationId xmlns:a16="http://schemas.microsoft.com/office/drawing/2014/main" id="{1541717B-7A8B-FCA5-3BA6-2960B92186A0}"/>
              </a:ext>
            </a:extLst>
          </p:cNvPr>
          <p:cNvSpPr/>
          <p:nvPr/>
        </p:nvSpPr>
        <p:spPr>
          <a:xfrm>
            <a:off x="0" y="188640"/>
            <a:ext cx="8769424" cy="705273"/>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800" b="1" dirty="0">
                <a:latin typeface="Meiryo UI" panose="020B0604030504040204" pitchFamily="50" charset="-128"/>
                <a:ea typeface="Meiryo UI" panose="020B0604030504040204" pitchFamily="50" charset="-128"/>
              </a:rPr>
              <a:t>第</a:t>
            </a:r>
            <a:r>
              <a:rPr kumimoji="1" lang="en-US" altLang="ja-JP" sz="2800" b="1" dirty="0">
                <a:latin typeface="Meiryo UI" panose="020B0604030504040204" pitchFamily="50" charset="-128"/>
                <a:ea typeface="Meiryo UI" panose="020B0604030504040204" pitchFamily="50" charset="-128"/>
              </a:rPr>
              <a:t>3</a:t>
            </a:r>
            <a:r>
              <a:rPr kumimoji="1" lang="ja-JP" altLang="en-US" sz="2800" b="1" dirty="0">
                <a:latin typeface="Meiryo UI" panose="020B0604030504040204" pitchFamily="50" charset="-128"/>
                <a:ea typeface="Meiryo UI" panose="020B0604030504040204" pitchFamily="50" charset="-128"/>
              </a:rPr>
              <a:t>回若手フォーラム</a:t>
            </a:r>
          </a:p>
        </p:txBody>
      </p:sp>
      <p:sp>
        <p:nvSpPr>
          <p:cNvPr id="5" name="テキスト ボックス 4">
            <a:extLst>
              <a:ext uri="{FF2B5EF4-FFF2-40B4-BE49-F238E27FC236}">
                <a16:creationId xmlns:a16="http://schemas.microsoft.com/office/drawing/2014/main" id="{06AA5187-805B-E228-4482-A84E5A7A5AB0}"/>
              </a:ext>
            </a:extLst>
          </p:cNvPr>
          <p:cNvSpPr txBox="1"/>
          <p:nvPr/>
        </p:nvSpPr>
        <p:spPr>
          <a:xfrm>
            <a:off x="50084" y="1124744"/>
            <a:ext cx="9787000" cy="2677656"/>
          </a:xfrm>
          <a:prstGeom prst="rect">
            <a:avLst/>
          </a:prstGeom>
          <a:noFill/>
        </p:spPr>
        <p:txBody>
          <a:bodyPr wrap="square">
            <a:spAutoFit/>
          </a:bodyPr>
          <a:lstStyle/>
          <a:p>
            <a:r>
              <a:rPr lang="ja-JP" altLang="en-US" sz="2400" dirty="0">
                <a:latin typeface="Meiryo UI" panose="020B0604030504040204" pitchFamily="50" charset="-128"/>
                <a:ea typeface="Meiryo UI" panose="020B0604030504040204" pitchFamily="50" charset="-128"/>
              </a:rPr>
              <a:t>エシカル消費</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倫理的消費</a:t>
            </a:r>
            <a:r>
              <a:rPr lang="en-US" altLang="ja-JP" sz="2400" dirty="0">
                <a:latin typeface="Meiryo UI" panose="020B0604030504040204" pitchFamily="50" charset="-128"/>
                <a:ea typeface="Meiryo UI" panose="020B0604030504040204" pitchFamily="50" charset="-128"/>
              </a:rPr>
              <a:t>)</a:t>
            </a:r>
          </a:p>
          <a:p>
            <a:endParaRPr lang="en-US" altLang="ja-JP" sz="2400" dirty="0">
              <a:latin typeface="Meiryo UI" panose="020B0604030504040204" pitchFamily="50" charset="-128"/>
              <a:ea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rPr>
              <a:t>地域の活性化や雇用などを含む、人・社会・地域・環境に配慮した</a:t>
            </a:r>
            <a:endParaRPr lang="en-US" altLang="ja-JP" sz="2400" dirty="0">
              <a:latin typeface="Meiryo UI" panose="020B0604030504040204" pitchFamily="50" charset="-128"/>
              <a:ea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rPr>
              <a:t>消費行動をいう</a:t>
            </a:r>
          </a:p>
          <a:p>
            <a:endParaRPr lang="en-US" altLang="ja-JP" sz="2400" dirty="0">
              <a:latin typeface="Meiryo UI" panose="020B0604030504040204" pitchFamily="50" charset="-128"/>
              <a:ea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rPr>
              <a:t>消費者一人一人が、社会的な課題に気付き、日々のお買物を通して、</a:t>
            </a:r>
            <a:endParaRPr lang="en-US" altLang="ja-JP" sz="2400" dirty="0">
              <a:latin typeface="Meiryo UI" panose="020B0604030504040204" pitchFamily="50" charset="-128"/>
              <a:ea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rPr>
              <a:t>その課題の解決のために、自分は何ができるのかを考えて行動する</a:t>
            </a:r>
          </a:p>
        </p:txBody>
      </p:sp>
      <p:pic>
        <p:nvPicPr>
          <p:cNvPr id="8" name="図 7">
            <a:extLst>
              <a:ext uri="{FF2B5EF4-FFF2-40B4-BE49-F238E27FC236}">
                <a16:creationId xmlns:a16="http://schemas.microsoft.com/office/drawing/2014/main" id="{E66E008D-9A96-48FF-E9D0-14733CC176BD}"/>
              </a:ext>
            </a:extLst>
          </p:cNvPr>
          <p:cNvPicPr>
            <a:picLocks noChangeAspect="1"/>
          </p:cNvPicPr>
          <p:nvPr/>
        </p:nvPicPr>
        <p:blipFill>
          <a:blip r:embed="rId2"/>
          <a:stretch>
            <a:fillRect/>
          </a:stretch>
        </p:blipFill>
        <p:spPr>
          <a:xfrm>
            <a:off x="8170871" y="1124744"/>
            <a:ext cx="1577914" cy="1512168"/>
          </a:xfrm>
          <a:prstGeom prst="rect">
            <a:avLst/>
          </a:prstGeom>
        </p:spPr>
      </p:pic>
      <p:sp>
        <p:nvSpPr>
          <p:cNvPr id="10" name="テキスト ボックス 9">
            <a:extLst>
              <a:ext uri="{FF2B5EF4-FFF2-40B4-BE49-F238E27FC236}">
                <a16:creationId xmlns:a16="http://schemas.microsoft.com/office/drawing/2014/main" id="{2F6F609D-BA38-A174-0833-78561FB09E3A}"/>
              </a:ext>
            </a:extLst>
          </p:cNvPr>
          <p:cNvSpPr txBox="1"/>
          <p:nvPr/>
        </p:nvSpPr>
        <p:spPr>
          <a:xfrm>
            <a:off x="50084" y="4018424"/>
            <a:ext cx="9787000" cy="1200329"/>
          </a:xfrm>
          <a:prstGeom prst="rect">
            <a:avLst/>
          </a:prstGeom>
          <a:noFill/>
        </p:spPr>
        <p:txBody>
          <a:bodyPr wrap="square">
            <a:spAutoFit/>
          </a:bodyPr>
          <a:lstStyle/>
          <a:p>
            <a:r>
              <a:rPr lang="ja-JP" altLang="en-US" sz="2400" dirty="0">
                <a:latin typeface="Meiryo UI" panose="020B0604030504040204" pitchFamily="50" charset="-128"/>
                <a:ea typeface="Meiryo UI" panose="020B0604030504040204" pitchFamily="50" charset="-128"/>
              </a:rPr>
              <a:t>エシカル消費の事例</a:t>
            </a:r>
            <a:endParaRPr lang="en-US" altLang="ja-JP" sz="2400" dirty="0">
              <a:latin typeface="Meiryo UI" panose="020B0604030504040204" pitchFamily="50" charset="-128"/>
              <a:ea typeface="Meiryo UI" panose="020B0604030504040204" pitchFamily="50" charset="-128"/>
            </a:endParaRPr>
          </a:p>
          <a:p>
            <a:pPr marL="342900" indent="-342900">
              <a:buFont typeface="Wingdings" panose="05000000000000000000" pitchFamily="2" charset="2"/>
              <a:buChar char="l"/>
            </a:pPr>
            <a:r>
              <a:rPr lang="ja-JP" altLang="en-US" sz="2400" dirty="0">
                <a:latin typeface="Meiryo UI" panose="020B0604030504040204" pitchFamily="50" charset="-128"/>
                <a:ea typeface="Meiryo UI" panose="020B0604030504040204" pitchFamily="50" charset="-128"/>
              </a:rPr>
              <a:t>ペットボトルを買わずマイボトルを持ち歩くことでプラスチックゴミの排出をおさえる</a:t>
            </a:r>
            <a:endParaRPr lang="en-US" altLang="ja-JP" sz="2400" dirty="0">
              <a:latin typeface="Meiryo UI" panose="020B0604030504040204" pitchFamily="50" charset="-128"/>
              <a:ea typeface="Meiryo UI" panose="020B0604030504040204" pitchFamily="50" charset="-128"/>
            </a:endParaRPr>
          </a:p>
          <a:p>
            <a:pPr marL="342900" indent="-342900">
              <a:buFont typeface="Wingdings" panose="05000000000000000000" pitchFamily="2" charset="2"/>
              <a:buChar char="l"/>
            </a:pPr>
            <a:r>
              <a:rPr lang="ja-JP" altLang="en-US" sz="2400" dirty="0">
                <a:latin typeface="Meiryo UI" panose="020B0604030504040204" pitchFamily="50" charset="-128"/>
                <a:ea typeface="Meiryo UI" panose="020B0604030504040204" pitchFamily="50" charset="-128"/>
              </a:rPr>
              <a:t>被災地の産物を積極的に購入して支援する</a:t>
            </a:r>
          </a:p>
        </p:txBody>
      </p:sp>
      <p:sp>
        <p:nvSpPr>
          <p:cNvPr id="3" name="テキスト ボックス 2">
            <a:extLst>
              <a:ext uri="{FF2B5EF4-FFF2-40B4-BE49-F238E27FC236}">
                <a16:creationId xmlns:a16="http://schemas.microsoft.com/office/drawing/2014/main" id="{D211DD20-A1DA-40EE-0F77-1756790736B8}"/>
              </a:ext>
            </a:extLst>
          </p:cNvPr>
          <p:cNvSpPr txBox="1"/>
          <p:nvPr/>
        </p:nvSpPr>
        <p:spPr>
          <a:xfrm>
            <a:off x="50084" y="5445224"/>
            <a:ext cx="9787000" cy="1015663"/>
          </a:xfrm>
          <a:prstGeom prst="rect">
            <a:avLst/>
          </a:prstGeom>
          <a:noFill/>
        </p:spPr>
        <p:txBody>
          <a:bodyPr wrap="square">
            <a:spAutoFit/>
          </a:bodyPr>
          <a:lstStyle/>
          <a:p>
            <a:r>
              <a:rPr lang="ja-JP" altLang="en-US" dirty="0">
                <a:solidFill>
                  <a:srgbClr val="FF0000"/>
                </a:solidFill>
                <a:latin typeface="Meiryo UI" panose="020B0604030504040204" pitchFamily="50" charset="-128"/>
                <a:ea typeface="Meiryo UI" panose="020B0604030504040204" pitchFamily="50" charset="-128"/>
              </a:rPr>
              <a:t>参考ページ：</a:t>
            </a:r>
            <a:r>
              <a:rPr lang="ja-JP" altLang="en-US" dirty="0">
                <a:solidFill>
                  <a:srgbClr val="0099FF"/>
                </a:solidFill>
                <a:latin typeface="Meiryo UI" panose="020B0604030504040204" pitchFamily="50" charset="-128"/>
                <a:ea typeface="Meiryo UI" panose="020B0604030504040204" pitchFamily="50" charset="-128"/>
              </a:rPr>
              <a:t>消費者庁 エシカル消費 「エシカル消費ってなぁに</a:t>
            </a:r>
            <a:r>
              <a:rPr lang="en-US" altLang="ja-JP" dirty="0">
                <a:solidFill>
                  <a:srgbClr val="0099FF"/>
                </a:solidFill>
                <a:latin typeface="Meiryo UI" panose="020B0604030504040204" pitchFamily="50" charset="-128"/>
                <a:ea typeface="Meiryo UI" panose="020B0604030504040204" pitchFamily="50" charset="-128"/>
              </a:rPr>
              <a:t>?</a:t>
            </a:r>
            <a:r>
              <a:rPr lang="ja-JP" altLang="en-US" dirty="0">
                <a:solidFill>
                  <a:srgbClr val="0099FF"/>
                </a:solidFill>
                <a:latin typeface="Meiryo UI" panose="020B0604030504040204" pitchFamily="50" charset="-128"/>
                <a:ea typeface="Meiryo UI" panose="020B0604030504040204" pitchFamily="50" charset="-128"/>
              </a:rPr>
              <a:t>」</a:t>
            </a:r>
            <a:endParaRPr lang="en-US" altLang="ja-JP" dirty="0">
              <a:solidFill>
                <a:srgbClr val="0099FF"/>
              </a:solidFill>
              <a:latin typeface="Meiryo UI" panose="020B0604030504040204" pitchFamily="50" charset="-128"/>
              <a:ea typeface="Meiryo UI" panose="020B0604030504040204" pitchFamily="50" charset="-128"/>
            </a:endParaRPr>
          </a:p>
          <a:p>
            <a:r>
              <a:rPr lang="en-US" altLang="ja-JP" dirty="0">
                <a:solidFill>
                  <a:srgbClr val="FF0000"/>
                </a:solidFill>
                <a:latin typeface="Meiryo UI" panose="020B0604030504040204" pitchFamily="50" charset="-128"/>
                <a:ea typeface="Meiryo UI" panose="020B0604030504040204" pitchFamily="50" charset="-128"/>
              </a:rPr>
              <a:t>https://www.caa.go.jp/policies/policy/consumer_education/public_awareness/ethical/material/assets/ethical_180409_0001.pdf</a:t>
            </a:r>
            <a:endParaRPr lang="ja-JP" altLang="en-US"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57944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2864768" y="260648"/>
            <a:ext cx="5760640" cy="584775"/>
          </a:xfrm>
        </p:spPr>
        <p:txBody>
          <a:bodyPr>
            <a:normAutofit/>
          </a:bodyPr>
          <a:lstStyle/>
          <a:p>
            <a:r>
              <a:rPr kumimoji="1" lang="ja-JP" altLang="en-US" sz="3200" dirty="0"/>
              <a:t>信頼を高めるコミュニケーション</a:t>
            </a:r>
          </a:p>
        </p:txBody>
      </p:sp>
      <p:sp>
        <p:nvSpPr>
          <p:cNvPr id="53322" name="フッター プレースホルダー 5"/>
          <p:cNvSpPr>
            <a:spLocks noGrp="1"/>
          </p:cNvSpPr>
          <p:nvPr>
            <p:ph type="ftr" sz="quarter" idx="11"/>
          </p:nvPr>
        </p:nvSpPr>
        <p:spPr bwMode="auto">
          <a:xfrm>
            <a:off x="3416829" y="6644382"/>
            <a:ext cx="4992555" cy="2410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817" indent="-263776" eaLnBrk="0" hangingPunct="0">
              <a:defRPr kumimoji="1">
                <a:solidFill>
                  <a:schemeClr val="tx1"/>
                </a:solidFill>
                <a:latin typeface="Century Gothic" pitchFamily="34" charset="0"/>
                <a:ea typeface="ＭＳ Ｐゴシック" charset="-128"/>
              </a:defRPr>
            </a:lvl2pPr>
            <a:lvl3pPr marL="1055103" indent="-211021" eaLnBrk="0" hangingPunct="0">
              <a:defRPr kumimoji="1">
                <a:solidFill>
                  <a:schemeClr val="tx1"/>
                </a:solidFill>
                <a:latin typeface="Century Gothic" pitchFamily="34" charset="0"/>
                <a:ea typeface="ＭＳ Ｐゴシック" charset="-128"/>
              </a:defRPr>
            </a:lvl3pPr>
            <a:lvl4pPr marL="1477145" indent="-211021" eaLnBrk="0" hangingPunct="0">
              <a:defRPr kumimoji="1">
                <a:solidFill>
                  <a:schemeClr val="tx1"/>
                </a:solidFill>
                <a:latin typeface="Century Gothic" pitchFamily="34" charset="0"/>
                <a:ea typeface="ＭＳ Ｐゴシック" charset="-128"/>
              </a:defRPr>
            </a:lvl4pPr>
            <a:lvl5pPr marL="1899186" indent="-211021" eaLnBrk="0" hangingPunct="0">
              <a:defRPr kumimoji="1">
                <a:solidFill>
                  <a:schemeClr val="tx1"/>
                </a:solidFill>
                <a:latin typeface="Century Gothic" pitchFamily="34" charset="0"/>
                <a:ea typeface="ＭＳ Ｐゴシック" charset="-128"/>
              </a:defRPr>
            </a:lvl5pPr>
            <a:lvl6pPr marL="2321227" indent="-211021"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3269" indent="-211021"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5310" indent="-211021"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7351" indent="-211021"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Century Gothic" pitchFamily="34" charset="0"/>
                <a:ea typeface="メイリオ" pitchFamily="50" charset="-128"/>
                <a:cs typeface="+mn-cs"/>
              </a:rPr>
              <a:t>Copyright (C) 2023 MAFF All Rights Reserved.</a:t>
            </a:r>
          </a:p>
        </p:txBody>
      </p:sp>
      <p:sp>
        <p:nvSpPr>
          <p:cNvPr id="53350" name="スライド番号プレースホルダー 8"/>
          <p:cNvSpPr txBox="1">
            <a:spLocks/>
          </p:cNvSpPr>
          <p:nvPr/>
        </p:nvSpPr>
        <p:spPr bwMode="auto">
          <a:xfrm>
            <a:off x="9338237" y="6525344"/>
            <a:ext cx="583315" cy="360041"/>
          </a:xfrm>
          <a:prstGeom prst="rect">
            <a:avLst/>
          </a:prstGeom>
          <a:solidFill>
            <a:srgbClr val="000000"/>
          </a:solidFill>
          <a:ln>
            <a:noFill/>
          </a:ln>
        </p:spPr>
        <p:txBody>
          <a:bodyPr anchor="ctr"/>
          <a:lstStyle>
            <a:lvl1pPr eaLnBrk="0" hangingPunct="0">
              <a:defRPr kumimoji="1">
                <a:solidFill>
                  <a:schemeClr val="tx1"/>
                </a:solidFill>
                <a:latin typeface="Century Gothic" pitchFamily="34" charset="0"/>
                <a:ea typeface="ＭＳ Ｐゴシック" charset="-128"/>
              </a:defRPr>
            </a:lvl1pPr>
            <a:lvl2pPr marL="742950" indent="-285750" eaLnBrk="0" hangingPunct="0">
              <a:defRPr kumimoji="1">
                <a:solidFill>
                  <a:schemeClr val="tx1"/>
                </a:solidFill>
                <a:latin typeface="Century Gothic" pitchFamily="34" charset="0"/>
                <a:ea typeface="ＭＳ Ｐゴシック" charset="-128"/>
              </a:defRPr>
            </a:lvl2pPr>
            <a:lvl3pPr marL="1143000" indent="-228600" eaLnBrk="0" hangingPunct="0">
              <a:defRPr kumimoji="1">
                <a:solidFill>
                  <a:schemeClr val="tx1"/>
                </a:solidFill>
                <a:latin typeface="Century Gothic" pitchFamily="34" charset="0"/>
                <a:ea typeface="ＭＳ Ｐゴシック" charset="-128"/>
              </a:defRPr>
            </a:lvl3pPr>
            <a:lvl4pPr marL="1600200" indent="-228600" eaLnBrk="0" hangingPunct="0">
              <a:defRPr kumimoji="1">
                <a:solidFill>
                  <a:schemeClr val="tx1"/>
                </a:solidFill>
                <a:latin typeface="Century Gothic" pitchFamily="34" charset="0"/>
                <a:ea typeface="ＭＳ Ｐゴシック" charset="-128"/>
              </a:defRPr>
            </a:lvl4pPr>
            <a:lvl5pPr marL="2057400" indent="-228600" eaLnBrk="0" hangingPunct="0">
              <a:defRPr kumimoji="1">
                <a:solidFill>
                  <a:schemeClr val="tx1"/>
                </a:solidFill>
                <a:latin typeface="Century Gothic"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818C8E56-6BA7-4FD1-8064-B29FBF253E69}" type="slidenum">
              <a:rPr kumimoji="1" lang="en-US" altLang="ja-JP" sz="1292" b="0" i="0" u="none" strike="noStrike" kern="1200" cap="none" spc="0" normalizeH="0" baseline="0" noProof="0">
                <a:ln>
                  <a:noFill/>
                </a:ln>
                <a:solidFill>
                  <a:prstClr val="white"/>
                </a:solidFill>
                <a:effectLst/>
                <a:uLnTx/>
                <a:uFillTx/>
                <a:latin typeface="Century Gothic" pitchFamily="34" charset="0"/>
                <a:ea typeface="メイリオ" pitchFamily="50" charset="-128"/>
                <a:cs typeface="メイリオ" pitchFamily="50" charset="-128"/>
              </a:rPr>
              <a:pPr marL="0" marR="0" lvl="0" indent="0" algn="ctr" defTabSz="914400" rtl="0" eaLnBrk="1" fontAlgn="base" latinLnBrk="0" hangingPunct="1">
                <a:lnSpc>
                  <a:spcPct val="100000"/>
                </a:lnSpc>
                <a:spcBef>
                  <a:spcPct val="0"/>
                </a:spcBef>
                <a:spcAft>
                  <a:spcPct val="0"/>
                </a:spcAft>
                <a:buClrTx/>
                <a:buSzTx/>
                <a:buFontTx/>
                <a:buNone/>
                <a:tabLst/>
                <a:defRPr/>
              </a:pPr>
              <a:t>5</a:t>
            </a:fld>
            <a:endParaRPr kumimoji="1" lang="en-US" altLang="ja-JP" sz="1292" b="0" i="0" u="none" strike="noStrike" kern="1200" cap="none" spc="0" normalizeH="0" baseline="0" noProof="0" dirty="0">
              <a:ln>
                <a:noFill/>
              </a:ln>
              <a:solidFill>
                <a:prstClr val="white"/>
              </a:solidFill>
              <a:effectLst/>
              <a:uLnTx/>
              <a:uFillTx/>
              <a:latin typeface="Century Gothic" pitchFamily="34" charset="0"/>
              <a:ea typeface="メイリオ" pitchFamily="50" charset="-128"/>
              <a:cs typeface="メイリオ" pitchFamily="50" charset="-128"/>
            </a:endParaRPr>
          </a:p>
        </p:txBody>
      </p:sp>
      <p:sp>
        <p:nvSpPr>
          <p:cNvPr id="12" name="角丸四角形 49">
            <a:extLst>
              <a:ext uri="{FF2B5EF4-FFF2-40B4-BE49-F238E27FC236}">
                <a16:creationId xmlns:a16="http://schemas.microsoft.com/office/drawing/2014/main" id="{7416D2E7-630A-493E-8E88-44FD4A8F81CB}"/>
              </a:ext>
            </a:extLst>
          </p:cNvPr>
          <p:cNvSpPr/>
          <p:nvPr/>
        </p:nvSpPr>
        <p:spPr>
          <a:xfrm>
            <a:off x="1124575" y="823565"/>
            <a:ext cx="7920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5" name="角丸四角形 49">
            <a:extLst>
              <a:ext uri="{FF2B5EF4-FFF2-40B4-BE49-F238E27FC236}">
                <a16:creationId xmlns:a16="http://schemas.microsoft.com/office/drawing/2014/main" id="{B7D9E9C2-6908-407F-9A09-D3FFD30EF6FE}"/>
              </a:ext>
            </a:extLst>
          </p:cNvPr>
          <p:cNvSpPr/>
          <p:nvPr/>
        </p:nvSpPr>
        <p:spPr>
          <a:xfrm>
            <a:off x="5300203" y="847754"/>
            <a:ext cx="2016224"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1" name="角丸四角形 49">
            <a:extLst>
              <a:ext uri="{FF2B5EF4-FFF2-40B4-BE49-F238E27FC236}">
                <a16:creationId xmlns:a16="http://schemas.microsoft.com/office/drawing/2014/main" id="{2A07B864-393C-4083-AB8E-FEDEB955694C}"/>
              </a:ext>
            </a:extLst>
          </p:cNvPr>
          <p:cNvSpPr/>
          <p:nvPr/>
        </p:nvSpPr>
        <p:spPr>
          <a:xfrm>
            <a:off x="110760" y="1487640"/>
            <a:ext cx="9684477" cy="584775"/>
          </a:xfrm>
          <a:prstGeom prst="roundRect">
            <a:avLst>
              <a:gd name="adj" fmla="val 3324"/>
            </a:avLst>
          </a:prstGeom>
          <a:solidFill>
            <a:schemeClr val="bg1">
              <a:lumMod val="8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hangingPunct="0">
              <a:spcBef>
                <a:spcPts val="1800"/>
              </a:spcBef>
              <a:defRPr/>
            </a:pPr>
            <a:r>
              <a:rPr lang="ja-JP" altLang="en-US" sz="2400" b="1" dirty="0">
                <a:solidFill>
                  <a:srgbClr val="000000"/>
                </a:solidFill>
                <a:latin typeface="Meiryo UI" panose="020B0604030504040204" pitchFamily="50" charset="-128"/>
                <a:ea typeface="Meiryo UI" panose="020B0604030504040204" pitchFamily="50" charset="-128"/>
              </a:rPr>
              <a:t>エシカル消費を促すコミュニケーションを考えてみましょう</a:t>
            </a:r>
          </a:p>
        </p:txBody>
      </p:sp>
      <p:sp>
        <p:nvSpPr>
          <p:cNvPr id="16" name="角丸四角形 49">
            <a:extLst>
              <a:ext uri="{FF2B5EF4-FFF2-40B4-BE49-F238E27FC236}">
                <a16:creationId xmlns:a16="http://schemas.microsoft.com/office/drawing/2014/main" id="{8C4F98AB-0DC8-48BD-9D82-C74EB30A27B6}"/>
              </a:ext>
            </a:extLst>
          </p:cNvPr>
          <p:cNvSpPr/>
          <p:nvPr/>
        </p:nvSpPr>
        <p:spPr>
          <a:xfrm>
            <a:off x="4537231" y="989152"/>
            <a:ext cx="1440160"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0" hangingPunct="0">
              <a:spcBef>
                <a:spcPts val="1800"/>
              </a:spcBef>
            </a:pPr>
            <a:r>
              <a:rPr lang="ja-JP" altLang="en-US" sz="2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記入者：</a:t>
            </a:r>
            <a:endParaRPr lang="en-US" altLang="ja-JP" sz="2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角丸四角形 49">
            <a:extLst>
              <a:ext uri="{FF2B5EF4-FFF2-40B4-BE49-F238E27FC236}">
                <a16:creationId xmlns:a16="http://schemas.microsoft.com/office/drawing/2014/main" id="{E8D20747-24AE-4C96-A7B7-F71D288BB680}"/>
              </a:ext>
            </a:extLst>
          </p:cNvPr>
          <p:cNvSpPr/>
          <p:nvPr/>
        </p:nvSpPr>
        <p:spPr>
          <a:xfrm>
            <a:off x="5765746" y="963257"/>
            <a:ext cx="2520280"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0" hangingPunct="0">
              <a:spcBef>
                <a:spcPts val="1800"/>
              </a:spcBef>
            </a:pPr>
            <a:endParaRPr kumimoji="1" lang="en-US" altLang="ja-JP"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9" name="角丸四角形 49">
            <a:extLst>
              <a:ext uri="{FF2B5EF4-FFF2-40B4-BE49-F238E27FC236}">
                <a16:creationId xmlns:a16="http://schemas.microsoft.com/office/drawing/2014/main" id="{C0364133-2F01-497C-9030-3707D8D9C292}"/>
              </a:ext>
            </a:extLst>
          </p:cNvPr>
          <p:cNvSpPr/>
          <p:nvPr/>
        </p:nvSpPr>
        <p:spPr>
          <a:xfrm>
            <a:off x="344488" y="956279"/>
            <a:ext cx="792088"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r>
              <a:rPr kumimoji="1" lang="ja-JP" altLang="en-US"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20" name="角丸四角形 49">
            <a:extLst>
              <a:ext uri="{FF2B5EF4-FFF2-40B4-BE49-F238E27FC236}">
                <a16:creationId xmlns:a16="http://schemas.microsoft.com/office/drawing/2014/main" id="{97D49FED-66B0-443E-9298-81A6704E895F}"/>
              </a:ext>
            </a:extLst>
          </p:cNvPr>
          <p:cNvSpPr/>
          <p:nvPr/>
        </p:nvSpPr>
        <p:spPr>
          <a:xfrm>
            <a:off x="1199418" y="983967"/>
            <a:ext cx="11827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チーム</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7" name="四角形: 角を丸くする 16">
            <a:extLst>
              <a:ext uri="{FF2B5EF4-FFF2-40B4-BE49-F238E27FC236}">
                <a16:creationId xmlns:a16="http://schemas.microsoft.com/office/drawing/2014/main" id="{16A2166B-725D-4B20-B620-502DA72E5FEE}"/>
              </a:ext>
            </a:extLst>
          </p:cNvPr>
          <p:cNvSpPr/>
          <p:nvPr/>
        </p:nvSpPr>
        <p:spPr>
          <a:xfrm>
            <a:off x="165067" y="260648"/>
            <a:ext cx="2699701" cy="584775"/>
          </a:xfrm>
          <a:prstGeom prst="roundRect">
            <a:avLst/>
          </a:prstGeom>
          <a:solidFill>
            <a:srgbClr val="FFC000"/>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ワークショップ用</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事前</a:t>
            </a:r>
            <a:r>
              <a:rPr kumimoji="1" lang="ja-JP" altLang="en-US" dirty="0">
                <a:solidFill>
                  <a:schemeClr val="tx1"/>
                </a:solidFill>
                <a:latin typeface="Meiryo UI" panose="020B0604030504040204" pitchFamily="50" charset="-128"/>
                <a:ea typeface="Meiryo UI" panose="020B0604030504040204" pitchFamily="50" charset="-128"/>
              </a:rPr>
              <a:t>課題</a:t>
            </a:r>
            <a:endParaRPr kumimoji="1" lang="ja-JP" altLang="en-US"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39899B05-68EC-4658-81B3-626778851351}"/>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5</a:t>
            </a:fld>
            <a:endParaRPr lang="ja-JP" altLang="en-US" dirty="0">
              <a:solidFill>
                <a:prstClr val="white"/>
              </a:solidFill>
            </a:endParaRPr>
          </a:p>
        </p:txBody>
      </p:sp>
      <p:sp>
        <p:nvSpPr>
          <p:cNvPr id="3" name="角丸四角形 49">
            <a:extLst>
              <a:ext uri="{FF2B5EF4-FFF2-40B4-BE49-F238E27FC236}">
                <a16:creationId xmlns:a16="http://schemas.microsoft.com/office/drawing/2014/main" id="{40EB8E14-FCFA-4A6F-F3CD-ADF6B83986FE}"/>
              </a:ext>
            </a:extLst>
          </p:cNvPr>
          <p:cNvSpPr/>
          <p:nvPr/>
        </p:nvSpPr>
        <p:spPr>
          <a:xfrm>
            <a:off x="110758" y="2130538"/>
            <a:ext cx="9684477" cy="2158830"/>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600"/>
              </a:spcBef>
              <a:defRPr/>
            </a:pPr>
            <a:r>
              <a:rPr lang="ja-JP" altLang="en-US" b="1" dirty="0">
                <a:solidFill>
                  <a:srgbClr val="000000"/>
                </a:solidFill>
                <a:latin typeface="Meiryo UI" panose="020B0604030504040204" pitchFamily="50" charset="-128"/>
                <a:ea typeface="Meiryo UI" panose="020B0604030504040204" pitchFamily="50" charset="-128"/>
              </a:rPr>
              <a:t>１．エシカル消費はどのような社会的な背景から生まれたのでしょうか。また、あなたが　　　イメージするエシカル消費と自分が取り組む行動があれば自由に書いてみましょう。</a:t>
            </a:r>
            <a:endParaRPr lang="en-US" altLang="ja-JP" sz="1800" dirty="0">
              <a:solidFill>
                <a:srgbClr val="00B0F0"/>
              </a:solidFill>
              <a:latin typeface="Meiryo UI" panose="020B0604030504040204" pitchFamily="50" charset="-128"/>
              <a:ea typeface="Meiryo UI" panose="020B0604030504040204" pitchFamily="50" charset="-128"/>
            </a:endParaRPr>
          </a:p>
        </p:txBody>
      </p:sp>
      <p:sp>
        <p:nvSpPr>
          <p:cNvPr id="7" name="角丸四角形 49">
            <a:extLst>
              <a:ext uri="{FF2B5EF4-FFF2-40B4-BE49-F238E27FC236}">
                <a16:creationId xmlns:a16="http://schemas.microsoft.com/office/drawing/2014/main" id="{A1BB4F76-2F35-DF02-A957-35EC78E0E8BE}"/>
              </a:ext>
            </a:extLst>
          </p:cNvPr>
          <p:cNvSpPr/>
          <p:nvPr/>
        </p:nvSpPr>
        <p:spPr>
          <a:xfrm>
            <a:off x="110757" y="4334046"/>
            <a:ext cx="9684477" cy="2158830"/>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600"/>
              </a:spcBef>
              <a:defRPr/>
            </a:pPr>
            <a:r>
              <a:rPr lang="ja-JP" altLang="en-US" b="1" dirty="0">
                <a:solidFill>
                  <a:srgbClr val="000000"/>
                </a:solidFill>
                <a:latin typeface="Meiryo UI" panose="020B0604030504040204" pitchFamily="50" charset="-128"/>
                <a:ea typeface="Meiryo UI" panose="020B0604030504040204" pitchFamily="50" charset="-128"/>
              </a:rPr>
              <a:t>２．消費者のエシカル消費（行動）を促進するには、企業・組織ではどのような取り組みが　　必要だと思いますか。また、あなたがやってみたい行動があれば書いてみましょう。</a:t>
            </a:r>
            <a:endParaRPr lang="en-US" altLang="ja-JP" b="1" dirty="0">
              <a:solidFill>
                <a:srgbClr val="000000"/>
              </a:solidFill>
              <a:latin typeface="Meiryo UI" panose="020B0604030504040204" pitchFamily="50" charset="-128"/>
              <a:ea typeface="Meiryo UI" panose="020B0604030504040204" pitchFamily="50" charset="-128"/>
            </a:endParaRPr>
          </a:p>
          <a:p>
            <a:pPr eaLnBrk="0" hangingPunct="0">
              <a:spcBef>
                <a:spcPts val="600"/>
              </a:spcBef>
              <a:defRPr/>
            </a:pPr>
            <a:endParaRPr lang="en-US" altLang="ja-JP" dirty="0">
              <a:solidFill>
                <a:srgbClr val="0099F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24937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2864768" y="260648"/>
            <a:ext cx="5760640" cy="584775"/>
          </a:xfrm>
        </p:spPr>
        <p:txBody>
          <a:bodyPr>
            <a:normAutofit/>
          </a:bodyPr>
          <a:lstStyle/>
          <a:p>
            <a:r>
              <a:rPr kumimoji="1" lang="ja-JP" altLang="en-US" sz="3200" dirty="0"/>
              <a:t>信頼を高めるコミュニケーション</a:t>
            </a:r>
          </a:p>
        </p:txBody>
      </p:sp>
      <p:sp>
        <p:nvSpPr>
          <p:cNvPr id="53322" name="フッター プレースホルダー 5"/>
          <p:cNvSpPr>
            <a:spLocks noGrp="1"/>
          </p:cNvSpPr>
          <p:nvPr>
            <p:ph type="ftr" sz="quarter" idx="11"/>
          </p:nvPr>
        </p:nvSpPr>
        <p:spPr bwMode="auto">
          <a:xfrm>
            <a:off x="3416829" y="6644382"/>
            <a:ext cx="4992555" cy="2410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817" indent="-263776" eaLnBrk="0" hangingPunct="0">
              <a:defRPr kumimoji="1">
                <a:solidFill>
                  <a:schemeClr val="tx1"/>
                </a:solidFill>
                <a:latin typeface="Century Gothic" pitchFamily="34" charset="0"/>
                <a:ea typeface="ＭＳ Ｐゴシック" charset="-128"/>
              </a:defRPr>
            </a:lvl2pPr>
            <a:lvl3pPr marL="1055103" indent="-211021" eaLnBrk="0" hangingPunct="0">
              <a:defRPr kumimoji="1">
                <a:solidFill>
                  <a:schemeClr val="tx1"/>
                </a:solidFill>
                <a:latin typeface="Century Gothic" pitchFamily="34" charset="0"/>
                <a:ea typeface="ＭＳ Ｐゴシック" charset="-128"/>
              </a:defRPr>
            </a:lvl3pPr>
            <a:lvl4pPr marL="1477145" indent="-211021" eaLnBrk="0" hangingPunct="0">
              <a:defRPr kumimoji="1">
                <a:solidFill>
                  <a:schemeClr val="tx1"/>
                </a:solidFill>
                <a:latin typeface="Century Gothic" pitchFamily="34" charset="0"/>
                <a:ea typeface="ＭＳ Ｐゴシック" charset="-128"/>
              </a:defRPr>
            </a:lvl4pPr>
            <a:lvl5pPr marL="1899186" indent="-211021" eaLnBrk="0" hangingPunct="0">
              <a:defRPr kumimoji="1">
                <a:solidFill>
                  <a:schemeClr val="tx1"/>
                </a:solidFill>
                <a:latin typeface="Century Gothic" pitchFamily="34" charset="0"/>
                <a:ea typeface="ＭＳ Ｐゴシック" charset="-128"/>
              </a:defRPr>
            </a:lvl5pPr>
            <a:lvl6pPr marL="2321227" indent="-211021"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3269" indent="-211021"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5310" indent="-211021"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7351" indent="-211021"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Century Gothic" pitchFamily="34" charset="0"/>
                <a:ea typeface="メイリオ" pitchFamily="50" charset="-128"/>
                <a:cs typeface="+mn-cs"/>
              </a:rPr>
              <a:t>Copyright (C) 2023 MAFF All Rights Reserved.</a:t>
            </a:r>
          </a:p>
        </p:txBody>
      </p:sp>
      <p:sp>
        <p:nvSpPr>
          <p:cNvPr id="53350" name="スライド番号プレースホルダー 8"/>
          <p:cNvSpPr txBox="1">
            <a:spLocks/>
          </p:cNvSpPr>
          <p:nvPr/>
        </p:nvSpPr>
        <p:spPr bwMode="auto">
          <a:xfrm>
            <a:off x="9338237" y="6525344"/>
            <a:ext cx="583315" cy="360041"/>
          </a:xfrm>
          <a:prstGeom prst="rect">
            <a:avLst/>
          </a:prstGeom>
          <a:solidFill>
            <a:srgbClr val="000000"/>
          </a:solidFill>
          <a:ln>
            <a:noFill/>
          </a:ln>
        </p:spPr>
        <p:txBody>
          <a:bodyPr anchor="ctr"/>
          <a:lstStyle>
            <a:lvl1pPr eaLnBrk="0" hangingPunct="0">
              <a:defRPr kumimoji="1">
                <a:solidFill>
                  <a:schemeClr val="tx1"/>
                </a:solidFill>
                <a:latin typeface="Century Gothic" pitchFamily="34" charset="0"/>
                <a:ea typeface="ＭＳ Ｐゴシック" charset="-128"/>
              </a:defRPr>
            </a:lvl1pPr>
            <a:lvl2pPr marL="742950" indent="-285750" eaLnBrk="0" hangingPunct="0">
              <a:defRPr kumimoji="1">
                <a:solidFill>
                  <a:schemeClr val="tx1"/>
                </a:solidFill>
                <a:latin typeface="Century Gothic" pitchFamily="34" charset="0"/>
                <a:ea typeface="ＭＳ Ｐゴシック" charset="-128"/>
              </a:defRPr>
            </a:lvl2pPr>
            <a:lvl3pPr marL="1143000" indent="-228600" eaLnBrk="0" hangingPunct="0">
              <a:defRPr kumimoji="1">
                <a:solidFill>
                  <a:schemeClr val="tx1"/>
                </a:solidFill>
                <a:latin typeface="Century Gothic" pitchFamily="34" charset="0"/>
                <a:ea typeface="ＭＳ Ｐゴシック" charset="-128"/>
              </a:defRPr>
            </a:lvl3pPr>
            <a:lvl4pPr marL="1600200" indent="-228600" eaLnBrk="0" hangingPunct="0">
              <a:defRPr kumimoji="1">
                <a:solidFill>
                  <a:schemeClr val="tx1"/>
                </a:solidFill>
                <a:latin typeface="Century Gothic" pitchFamily="34" charset="0"/>
                <a:ea typeface="ＭＳ Ｐゴシック" charset="-128"/>
              </a:defRPr>
            </a:lvl4pPr>
            <a:lvl5pPr marL="2057400" indent="-228600" eaLnBrk="0" hangingPunct="0">
              <a:defRPr kumimoji="1">
                <a:solidFill>
                  <a:schemeClr val="tx1"/>
                </a:solidFill>
                <a:latin typeface="Century Gothic"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818C8E56-6BA7-4FD1-8064-B29FBF253E69}" type="slidenum">
              <a:rPr kumimoji="1" lang="en-US" altLang="ja-JP" sz="1292" b="0" i="0" u="none" strike="noStrike" kern="1200" cap="none" spc="0" normalizeH="0" baseline="0" noProof="0">
                <a:ln>
                  <a:noFill/>
                </a:ln>
                <a:solidFill>
                  <a:prstClr val="white"/>
                </a:solidFill>
                <a:effectLst/>
                <a:uLnTx/>
                <a:uFillTx/>
                <a:latin typeface="Century Gothic" pitchFamily="34" charset="0"/>
                <a:ea typeface="メイリオ" pitchFamily="50" charset="-128"/>
                <a:cs typeface="メイリオ" pitchFamily="50" charset="-128"/>
              </a:rPr>
              <a:pPr marL="0" marR="0" lvl="0" indent="0" algn="ctr" defTabSz="914400" rtl="0" eaLnBrk="1" fontAlgn="base" latinLnBrk="0" hangingPunct="1">
                <a:lnSpc>
                  <a:spcPct val="100000"/>
                </a:lnSpc>
                <a:spcBef>
                  <a:spcPct val="0"/>
                </a:spcBef>
                <a:spcAft>
                  <a:spcPct val="0"/>
                </a:spcAft>
                <a:buClrTx/>
                <a:buSzTx/>
                <a:buFontTx/>
                <a:buNone/>
                <a:tabLst/>
                <a:defRPr/>
              </a:pPr>
              <a:t>6</a:t>
            </a:fld>
            <a:endParaRPr kumimoji="1" lang="en-US" altLang="ja-JP" sz="1292" b="0" i="0" u="none" strike="noStrike" kern="1200" cap="none" spc="0" normalizeH="0" baseline="0" noProof="0" dirty="0">
              <a:ln>
                <a:noFill/>
              </a:ln>
              <a:solidFill>
                <a:prstClr val="white"/>
              </a:solidFill>
              <a:effectLst/>
              <a:uLnTx/>
              <a:uFillTx/>
              <a:latin typeface="Century Gothic" pitchFamily="34" charset="0"/>
              <a:ea typeface="メイリオ" pitchFamily="50" charset="-128"/>
              <a:cs typeface="メイリオ" pitchFamily="50" charset="-128"/>
            </a:endParaRPr>
          </a:p>
        </p:txBody>
      </p:sp>
      <p:sp>
        <p:nvSpPr>
          <p:cNvPr id="12" name="角丸四角形 49">
            <a:extLst>
              <a:ext uri="{FF2B5EF4-FFF2-40B4-BE49-F238E27FC236}">
                <a16:creationId xmlns:a16="http://schemas.microsoft.com/office/drawing/2014/main" id="{7416D2E7-630A-493E-8E88-44FD4A8F81CB}"/>
              </a:ext>
            </a:extLst>
          </p:cNvPr>
          <p:cNvSpPr/>
          <p:nvPr/>
        </p:nvSpPr>
        <p:spPr>
          <a:xfrm>
            <a:off x="1124575" y="823565"/>
            <a:ext cx="7920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5" name="角丸四角形 49">
            <a:extLst>
              <a:ext uri="{FF2B5EF4-FFF2-40B4-BE49-F238E27FC236}">
                <a16:creationId xmlns:a16="http://schemas.microsoft.com/office/drawing/2014/main" id="{B7D9E9C2-6908-407F-9A09-D3FFD30EF6FE}"/>
              </a:ext>
            </a:extLst>
          </p:cNvPr>
          <p:cNvSpPr/>
          <p:nvPr/>
        </p:nvSpPr>
        <p:spPr>
          <a:xfrm>
            <a:off x="5300203" y="847754"/>
            <a:ext cx="2016224"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1" name="角丸四角形 49">
            <a:extLst>
              <a:ext uri="{FF2B5EF4-FFF2-40B4-BE49-F238E27FC236}">
                <a16:creationId xmlns:a16="http://schemas.microsoft.com/office/drawing/2014/main" id="{2A07B864-393C-4083-AB8E-FEDEB955694C}"/>
              </a:ext>
            </a:extLst>
          </p:cNvPr>
          <p:cNvSpPr/>
          <p:nvPr/>
        </p:nvSpPr>
        <p:spPr>
          <a:xfrm>
            <a:off x="110760" y="1487640"/>
            <a:ext cx="9684477" cy="584775"/>
          </a:xfrm>
          <a:prstGeom prst="roundRect">
            <a:avLst>
              <a:gd name="adj" fmla="val 3324"/>
            </a:avLst>
          </a:prstGeom>
          <a:solidFill>
            <a:schemeClr val="bg1">
              <a:lumMod val="8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hangingPunct="0">
              <a:spcBef>
                <a:spcPts val="1800"/>
              </a:spcBef>
              <a:defRPr/>
            </a:pPr>
            <a:r>
              <a:rPr lang="ja-JP" altLang="en-US" sz="2400" b="1" dirty="0">
                <a:solidFill>
                  <a:srgbClr val="000000"/>
                </a:solidFill>
                <a:latin typeface="Meiryo UI" panose="020B0604030504040204" pitchFamily="50" charset="-128"/>
                <a:ea typeface="Meiryo UI" panose="020B0604030504040204" pitchFamily="50" charset="-128"/>
              </a:rPr>
              <a:t>エシカル消費を促すコミュニケーションを考えてみましょう</a:t>
            </a:r>
          </a:p>
        </p:txBody>
      </p:sp>
      <p:sp>
        <p:nvSpPr>
          <p:cNvPr id="16" name="角丸四角形 49">
            <a:extLst>
              <a:ext uri="{FF2B5EF4-FFF2-40B4-BE49-F238E27FC236}">
                <a16:creationId xmlns:a16="http://schemas.microsoft.com/office/drawing/2014/main" id="{8C4F98AB-0DC8-48BD-9D82-C74EB30A27B6}"/>
              </a:ext>
            </a:extLst>
          </p:cNvPr>
          <p:cNvSpPr/>
          <p:nvPr/>
        </p:nvSpPr>
        <p:spPr>
          <a:xfrm>
            <a:off x="4537231" y="989152"/>
            <a:ext cx="1440160"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0" hangingPunct="0">
              <a:spcBef>
                <a:spcPts val="1800"/>
              </a:spcBef>
            </a:pPr>
            <a:r>
              <a:rPr lang="ja-JP" altLang="en-US" sz="24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記入者：</a:t>
            </a:r>
            <a:endParaRPr lang="en-US" altLang="ja-JP" sz="24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角丸四角形 49">
            <a:extLst>
              <a:ext uri="{FF2B5EF4-FFF2-40B4-BE49-F238E27FC236}">
                <a16:creationId xmlns:a16="http://schemas.microsoft.com/office/drawing/2014/main" id="{E8D20747-24AE-4C96-A7B7-F71D288BB680}"/>
              </a:ext>
            </a:extLst>
          </p:cNvPr>
          <p:cNvSpPr/>
          <p:nvPr/>
        </p:nvSpPr>
        <p:spPr>
          <a:xfrm>
            <a:off x="5765746" y="963257"/>
            <a:ext cx="2520280"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0" hangingPunct="0">
              <a:spcBef>
                <a:spcPts val="1800"/>
              </a:spcBef>
            </a:pPr>
            <a:r>
              <a:rPr kumimoji="1" lang="ja-JP" altLang="en-US"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磯浜　さざえ</a:t>
            </a:r>
            <a:endParaRPr kumimoji="1" lang="en-US" altLang="ja-JP"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9" name="角丸四角形 49">
            <a:extLst>
              <a:ext uri="{FF2B5EF4-FFF2-40B4-BE49-F238E27FC236}">
                <a16:creationId xmlns:a16="http://schemas.microsoft.com/office/drawing/2014/main" id="{C0364133-2F01-497C-9030-3707D8D9C292}"/>
              </a:ext>
            </a:extLst>
          </p:cNvPr>
          <p:cNvSpPr/>
          <p:nvPr/>
        </p:nvSpPr>
        <p:spPr>
          <a:xfrm>
            <a:off x="344488" y="956279"/>
            <a:ext cx="792088"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r>
              <a:rPr kumimoji="1" lang="en-US" altLang="ja-JP"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X</a:t>
            </a:r>
            <a:r>
              <a:rPr kumimoji="1" lang="ja-JP" altLang="en-US"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20" name="角丸四角形 49">
            <a:extLst>
              <a:ext uri="{FF2B5EF4-FFF2-40B4-BE49-F238E27FC236}">
                <a16:creationId xmlns:a16="http://schemas.microsoft.com/office/drawing/2014/main" id="{97D49FED-66B0-443E-9298-81A6704E895F}"/>
              </a:ext>
            </a:extLst>
          </p:cNvPr>
          <p:cNvSpPr/>
          <p:nvPr/>
        </p:nvSpPr>
        <p:spPr>
          <a:xfrm>
            <a:off x="1199418" y="983967"/>
            <a:ext cx="11827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チーム</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7" name="四角形: 角を丸くする 16">
            <a:extLst>
              <a:ext uri="{FF2B5EF4-FFF2-40B4-BE49-F238E27FC236}">
                <a16:creationId xmlns:a16="http://schemas.microsoft.com/office/drawing/2014/main" id="{16A2166B-725D-4B20-B620-502DA72E5FEE}"/>
              </a:ext>
            </a:extLst>
          </p:cNvPr>
          <p:cNvSpPr/>
          <p:nvPr/>
        </p:nvSpPr>
        <p:spPr>
          <a:xfrm>
            <a:off x="165067" y="260648"/>
            <a:ext cx="2699701" cy="584775"/>
          </a:xfrm>
          <a:prstGeom prst="roundRect">
            <a:avLst/>
          </a:prstGeom>
          <a:solidFill>
            <a:srgbClr val="FFC000"/>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ワークショップ用</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事前</a:t>
            </a:r>
            <a:r>
              <a:rPr kumimoji="1" lang="ja-JP" altLang="en-US" dirty="0">
                <a:solidFill>
                  <a:schemeClr val="tx1"/>
                </a:solidFill>
                <a:latin typeface="Meiryo UI" panose="020B0604030504040204" pitchFamily="50" charset="-128"/>
                <a:ea typeface="Meiryo UI" panose="020B0604030504040204" pitchFamily="50" charset="-128"/>
              </a:rPr>
              <a:t>課題</a:t>
            </a:r>
            <a:endParaRPr kumimoji="1" lang="ja-JP" altLang="en-US"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39899B05-68EC-4658-81B3-626778851351}"/>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6</a:t>
            </a:fld>
            <a:endParaRPr lang="ja-JP" altLang="en-US" dirty="0">
              <a:solidFill>
                <a:prstClr val="white"/>
              </a:solidFill>
            </a:endParaRPr>
          </a:p>
        </p:txBody>
      </p:sp>
      <p:sp>
        <p:nvSpPr>
          <p:cNvPr id="3" name="角丸四角形 49">
            <a:extLst>
              <a:ext uri="{FF2B5EF4-FFF2-40B4-BE49-F238E27FC236}">
                <a16:creationId xmlns:a16="http://schemas.microsoft.com/office/drawing/2014/main" id="{40EB8E14-FCFA-4A6F-F3CD-ADF6B83986FE}"/>
              </a:ext>
            </a:extLst>
          </p:cNvPr>
          <p:cNvSpPr/>
          <p:nvPr/>
        </p:nvSpPr>
        <p:spPr>
          <a:xfrm>
            <a:off x="110758" y="2130538"/>
            <a:ext cx="9684477" cy="2158830"/>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57200" indent="-457200" eaLnBrk="0" hangingPunct="0">
              <a:spcBef>
                <a:spcPts val="600"/>
              </a:spcBef>
              <a:buFont typeface="+mj-lt"/>
              <a:buAutoNum type="arabicPeriod"/>
              <a:defRPr/>
            </a:pPr>
            <a:r>
              <a:rPr lang="ja-JP" altLang="en-US" b="1" dirty="0">
                <a:solidFill>
                  <a:srgbClr val="000000"/>
                </a:solidFill>
                <a:latin typeface="Meiryo UI" panose="020B0604030504040204" pitchFamily="50" charset="-128"/>
                <a:ea typeface="Meiryo UI" panose="020B0604030504040204" pitchFamily="50" charset="-128"/>
              </a:rPr>
              <a:t>エシカル消費はどのような社会的な背景から生まれたのでしょうか。また、あなたがイメージするエシカル消費と自分が取り組む行動があれば自由に書いてみましょう。</a:t>
            </a:r>
            <a:endParaRPr lang="en-US" altLang="ja-JP" sz="1800" dirty="0">
              <a:solidFill>
                <a:srgbClr val="0099FF"/>
              </a:solidFill>
              <a:latin typeface="Meiryo UI" panose="020B0604030504040204" pitchFamily="50" charset="-128"/>
              <a:ea typeface="Meiryo UI" panose="020B0604030504040204" pitchFamily="50" charset="-128"/>
            </a:endParaRPr>
          </a:p>
          <a:p>
            <a:pPr marL="342900" indent="-342900" eaLnBrk="0" hangingPunct="0">
              <a:spcBef>
                <a:spcPts val="600"/>
              </a:spcBef>
              <a:buFont typeface="Arial" panose="020B0604020202020204" pitchFamily="34" charset="0"/>
              <a:buChar char="•"/>
              <a:defRPr/>
            </a:pPr>
            <a:r>
              <a:rPr lang="ja-JP" altLang="en-US" sz="1800" dirty="0">
                <a:solidFill>
                  <a:srgbClr val="FF0000"/>
                </a:solidFill>
                <a:latin typeface="Meiryo UI" panose="020B0604030504040204" pitchFamily="50" charset="-128"/>
                <a:ea typeface="Meiryo UI" panose="020B0604030504040204" pitchFamily="50" charset="-128"/>
              </a:rPr>
              <a:t>言葉は聞いたことはあるが、その背景や内容までは知らなかった。</a:t>
            </a:r>
            <a:endParaRPr lang="en-US" altLang="ja-JP" sz="1800" dirty="0">
              <a:solidFill>
                <a:srgbClr val="FF0000"/>
              </a:solidFill>
              <a:latin typeface="Meiryo UI" panose="020B0604030504040204" pitchFamily="50" charset="-128"/>
              <a:ea typeface="Meiryo UI" panose="020B0604030504040204" pitchFamily="50" charset="-128"/>
            </a:endParaRPr>
          </a:p>
          <a:p>
            <a:pPr marL="342900" indent="-342900" eaLnBrk="0" hangingPunct="0">
              <a:spcBef>
                <a:spcPts val="600"/>
              </a:spcBef>
              <a:buFont typeface="Arial" panose="020B0604020202020204" pitchFamily="34" charset="0"/>
              <a:buChar char="•"/>
              <a:defRPr/>
            </a:pPr>
            <a:r>
              <a:rPr lang="ja-JP" altLang="en-US" sz="1800" dirty="0">
                <a:solidFill>
                  <a:srgbClr val="FF0000"/>
                </a:solidFill>
                <a:latin typeface="Meiryo UI" panose="020B0604030504040204" pitchFamily="50" charset="-128"/>
                <a:ea typeface="Meiryo UI" panose="020B0604030504040204" pitchFamily="50" charset="-128"/>
              </a:rPr>
              <a:t>脱プラの施策の一環として、会社の来客用の水は、ラベルレスペットボトルを利用するようになった。</a:t>
            </a:r>
            <a:endParaRPr lang="en-US" altLang="ja-JP" sz="1800" dirty="0">
              <a:solidFill>
                <a:srgbClr val="FF0000"/>
              </a:solidFill>
              <a:latin typeface="Meiryo UI" panose="020B0604030504040204" pitchFamily="50" charset="-128"/>
              <a:ea typeface="Meiryo UI" panose="020B0604030504040204" pitchFamily="50" charset="-128"/>
            </a:endParaRPr>
          </a:p>
          <a:p>
            <a:pPr marL="342900" indent="-342900" eaLnBrk="0" hangingPunct="0">
              <a:spcBef>
                <a:spcPts val="600"/>
              </a:spcBef>
              <a:buFont typeface="Arial" panose="020B0604020202020204" pitchFamily="34" charset="0"/>
              <a:buChar char="•"/>
              <a:defRPr/>
            </a:pPr>
            <a:r>
              <a:rPr lang="ja-JP" altLang="en-US" sz="1800" dirty="0">
                <a:solidFill>
                  <a:srgbClr val="FF0000"/>
                </a:solidFill>
                <a:latin typeface="Meiryo UI" panose="020B0604030504040204" pitchFamily="50" charset="-128"/>
                <a:ea typeface="Meiryo UI" panose="020B0604030504040204" pitchFamily="50" charset="-128"/>
              </a:rPr>
              <a:t>「フェアトレード」と記載された商品を購入するようにしているが、そういった製品は高い印象がある。</a:t>
            </a:r>
            <a:endParaRPr lang="en-US" altLang="ja-JP" sz="1800" dirty="0">
              <a:solidFill>
                <a:srgbClr val="FF0000"/>
              </a:solidFill>
              <a:latin typeface="Meiryo UI" panose="020B0604030504040204" pitchFamily="50" charset="-128"/>
              <a:ea typeface="Meiryo UI" panose="020B0604030504040204" pitchFamily="50" charset="-128"/>
            </a:endParaRPr>
          </a:p>
          <a:p>
            <a:pPr algn="r" eaLnBrk="0" hangingPunct="0">
              <a:spcBef>
                <a:spcPts val="600"/>
              </a:spcBef>
              <a:defRPr/>
            </a:pPr>
            <a:r>
              <a:rPr lang="ja-JP" altLang="en-US" sz="1800" dirty="0">
                <a:solidFill>
                  <a:srgbClr val="FF0000"/>
                </a:solidFill>
                <a:latin typeface="Meiryo UI" panose="020B0604030504040204" pitchFamily="50" charset="-128"/>
                <a:ea typeface="Meiryo UI" panose="020B0604030504040204" pitchFamily="50" charset="-128"/>
              </a:rPr>
              <a:t>など</a:t>
            </a:r>
            <a:endParaRPr lang="en-US" altLang="ja-JP" sz="1800" dirty="0">
              <a:solidFill>
                <a:srgbClr val="FF0000"/>
              </a:solidFill>
              <a:latin typeface="Meiryo UI" panose="020B0604030504040204" pitchFamily="50" charset="-128"/>
              <a:ea typeface="Meiryo UI" panose="020B0604030504040204" pitchFamily="50" charset="-128"/>
            </a:endParaRPr>
          </a:p>
          <a:p>
            <a:pPr marL="285750" indent="-285750" eaLnBrk="0" hangingPunct="0">
              <a:spcBef>
                <a:spcPts val="600"/>
              </a:spcBef>
              <a:buFont typeface="Arial" panose="020B0604020202020204" pitchFamily="34" charset="0"/>
              <a:buChar char="•"/>
              <a:defRPr/>
            </a:pPr>
            <a:endParaRPr lang="en-US" altLang="ja-JP" sz="1800" dirty="0">
              <a:solidFill>
                <a:srgbClr val="00B0F0"/>
              </a:solidFill>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8AE7E0C9-87DA-80D6-CBE9-FFE6511B30A1}"/>
              </a:ext>
            </a:extLst>
          </p:cNvPr>
          <p:cNvSpPr txBox="1"/>
          <p:nvPr/>
        </p:nvSpPr>
        <p:spPr>
          <a:xfrm>
            <a:off x="8287496" y="948867"/>
            <a:ext cx="1537627" cy="523220"/>
          </a:xfrm>
          <a:prstGeom prst="rect">
            <a:avLst/>
          </a:prstGeom>
          <a:noFill/>
        </p:spPr>
        <p:txBody>
          <a:bodyPr wrap="square">
            <a:spAutoFit/>
          </a:bodyPr>
          <a:lstStyle/>
          <a:p>
            <a:r>
              <a:rPr lang="ja-JP" altLang="en-US" sz="2800" b="1" dirty="0">
                <a:solidFill>
                  <a:srgbClr val="FF0000"/>
                </a:solidFill>
                <a:latin typeface="Meiryo UI" panose="020B0604030504040204" pitchFamily="50" charset="-128"/>
                <a:ea typeface="Meiryo UI" panose="020B0604030504040204" pitchFamily="50" charset="-128"/>
              </a:rPr>
              <a:t>記入例</a:t>
            </a:r>
            <a:endParaRPr lang="ja-JP" altLang="en-US" sz="2800" dirty="0">
              <a:latin typeface="Meiryo UI" panose="020B0604030504040204" pitchFamily="50" charset="-128"/>
              <a:ea typeface="Meiryo UI" panose="020B0604030504040204" pitchFamily="50" charset="-128"/>
            </a:endParaRPr>
          </a:p>
        </p:txBody>
      </p:sp>
      <p:sp>
        <p:nvSpPr>
          <p:cNvPr id="7" name="角丸四角形 49">
            <a:extLst>
              <a:ext uri="{FF2B5EF4-FFF2-40B4-BE49-F238E27FC236}">
                <a16:creationId xmlns:a16="http://schemas.microsoft.com/office/drawing/2014/main" id="{A1BB4F76-2F35-DF02-A957-35EC78E0E8BE}"/>
              </a:ext>
            </a:extLst>
          </p:cNvPr>
          <p:cNvSpPr/>
          <p:nvPr/>
        </p:nvSpPr>
        <p:spPr>
          <a:xfrm>
            <a:off x="110757" y="4334046"/>
            <a:ext cx="9684477" cy="2158830"/>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spcBef>
                <a:spcPts val="600"/>
              </a:spcBef>
              <a:defRPr/>
            </a:pPr>
            <a:r>
              <a:rPr lang="ja-JP" altLang="en-US" b="1" dirty="0">
                <a:solidFill>
                  <a:srgbClr val="000000"/>
                </a:solidFill>
                <a:latin typeface="Meiryo UI" panose="020B0604030504040204" pitchFamily="50" charset="-128"/>
                <a:ea typeface="Meiryo UI" panose="020B0604030504040204" pitchFamily="50" charset="-128"/>
              </a:rPr>
              <a:t>２．消費者のエシカル消費（行動）を促進するには、企業・組織では</a:t>
            </a:r>
            <a:r>
              <a:rPr lang="ja-JP" altLang="en-US" sz="2000" b="1" dirty="0">
                <a:solidFill>
                  <a:srgbClr val="000000"/>
                </a:solidFill>
                <a:latin typeface="Meiryo UI" panose="020B0604030504040204" pitchFamily="50" charset="-128"/>
                <a:ea typeface="Meiryo UI" panose="020B0604030504040204" pitchFamily="50" charset="-128"/>
              </a:rPr>
              <a:t>どのような取り組みが必要だと思いますか。また、あなたがやってみたい行動があれば書いてみましょう。</a:t>
            </a:r>
            <a:endParaRPr lang="en-US" altLang="ja-JP" sz="2000" b="1" dirty="0">
              <a:solidFill>
                <a:srgbClr val="000000"/>
              </a:solidFill>
              <a:latin typeface="Meiryo UI" panose="020B0604030504040204" pitchFamily="50" charset="-128"/>
              <a:ea typeface="Meiryo UI" panose="020B0604030504040204" pitchFamily="50" charset="-128"/>
            </a:endParaRPr>
          </a:p>
          <a:p>
            <a:pPr marL="342900" indent="-342900" eaLnBrk="0" hangingPunct="0">
              <a:spcBef>
                <a:spcPts val="600"/>
              </a:spcBef>
              <a:buFont typeface="Arial" panose="020B0604020202020204" pitchFamily="34" charset="0"/>
              <a:buChar char="•"/>
              <a:defRPr/>
            </a:pPr>
            <a:r>
              <a:rPr lang="ja-JP" altLang="en-US" sz="1800" dirty="0">
                <a:solidFill>
                  <a:srgbClr val="FF0000"/>
                </a:solidFill>
                <a:latin typeface="Meiryo UI" panose="020B0604030504040204" pitchFamily="50" charset="-128"/>
                <a:ea typeface="Meiryo UI" panose="020B0604030504040204" pitchFamily="50" charset="-128"/>
              </a:rPr>
              <a:t>（企業は）商品情報として日々の消費が社会課題の解決に繋がることをわかりやすく伝える。</a:t>
            </a:r>
            <a:endParaRPr lang="en-US" altLang="ja-JP" sz="1800" dirty="0">
              <a:solidFill>
                <a:srgbClr val="FF0000"/>
              </a:solidFill>
              <a:latin typeface="Meiryo UI" panose="020B0604030504040204" pitchFamily="50" charset="-128"/>
              <a:ea typeface="Meiryo UI" panose="020B0604030504040204" pitchFamily="50" charset="-128"/>
            </a:endParaRPr>
          </a:p>
          <a:p>
            <a:pPr marL="342900" indent="-342900" eaLnBrk="0" hangingPunct="0">
              <a:spcBef>
                <a:spcPts val="600"/>
              </a:spcBef>
              <a:buFont typeface="Arial" panose="020B0604020202020204" pitchFamily="34" charset="0"/>
              <a:buChar char="•"/>
              <a:defRPr/>
            </a:pPr>
            <a:r>
              <a:rPr lang="ja-JP" altLang="en-US" sz="1800" dirty="0">
                <a:solidFill>
                  <a:srgbClr val="FF0000"/>
                </a:solidFill>
                <a:latin typeface="Meiryo UI" panose="020B0604030504040204" pitchFamily="50" charset="-128"/>
                <a:ea typeface="Meiryo UI" panose="020B0604030504040204" pitchFamily="50" charset="-128"/>
              </a:rPr>
              <a:t>（私は）エシカル消費が意識の高い人だけの行為という「思い込み」をなくすために、どのようなコミュニ　ケーションがあるのかを、仕事の仲間と話し合いたい</a:t>
            </a:r>
            <a:endParaRPr lang="en-US" altLang="ja-JP" sz="1800" dirty="0">
              <a:solidFill>
                <a:srgbClr val="FF0000"/>
              </a:solidFill>
              <a:latin typeface="Meiryo UI" panose="020B0604030504040204" pitchFamily="50" charset="-128"/>
              <a:ea typeface="Meiryo UI" panose="020B0604030504040204" pitchFamily="50" charset="-128"/>
            </a:endParaRPr>
          </a:p>
          <a:p>
            <a:pPr algn="r" eaLnBrk="0" hangingPunct="0">
              <a:spcBef>
                <a:spcPts val="600"/>
              </a:spcBef>
              <a:defRPr/>
            </a:pPr>
            <a:r>
              <a:rPr lang="ja-JP" altLang="en-US" sz="1800" dirty="0">
                <a:solidFill>
                  <a:srgbClr val="FF0000"/>
                </a:solidFill>
                <a:latin typeface="Meiryo UI" panose="020B0604030504040204" pitchFamily="50" charset="-128"/>
                <a:ea typeface="Meiryo UI" panose="020B0604030504040204" pitchFamily="50" charset="-128"/>
              </a:rPr>
              <a:t>など</a:t>
            </a:r>
            <a:endParaRPr lang="en-US" altLang="ja-JP" sz="1800" dirty="0">
              <a:solidFill>
                <a:srgbClr val="FF0000"/>
              </a:solidFill>
              <a:latin typeface="Meiryo UI" panose="020B0604030504040204" pitchFamily="50" charset="-128"/>
              <a:ea typeface="Meiryo UI" panose="020B0604030504040204" pitchFamily="50" charset="-128"/>
            </a:endParaRPr>
          </a:p>
          <a:p>
            <a:pPr eaLnBrk="0" hangingPunct="0">
              <a:spcBef>
                <a:spcPts val="600"/>
              </a:spcBef>
              <a:defRPr/>
            </a:pPr>
            <a:endParaRPr lang="en-US" altLang="ja-JP" dirty="0">
              <a:solidFill>
                <a:srgbClr val="0099F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54817028"/>
      </p:ext>
    </p:extLst>
  </p:cSld>
  <p:clrMapOvr>
    <a:masterClrMapping/>
  </p:clrMapOvr>
</p:sld>
</file>

<file path=ppt/theme/theme1.xml><?xml version="1.0" encoding="utf-8"?>
<a:theme xmlns:a="http://schemas.openxmlformats.org/drawingml/2006/main" name="2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868</Words>
  <Application>Microsoft Office PowerPoint</Application>
  <PresentationFormat>A4 210 x 297 mm</PresentationFormat>
  <Paragraphs>90</Paragraphs>
  <Slides>6</Slides>
  <Notes>3</Notes>
  <HiddenSlides>0</HiddenSlides>
  <MMClips>0</MMClips>
  <ScaleCrop>false</ScaleCrop>
  <HeadingPairs>
    <vt:vector size="6" baseType="variant">
      <vt:variant>
        <vt:lpstr>使用されているフォント</vt:lpstr>
      </vt:variant>
      <vt:variant>
        <vt:i4>8</vt:i4>
      </vt:variant>
      <vt:variant>
        <vt:lpstr>テーマ</vt:lpstr>
      </vt:variant>
      <vt:variant>
        <vt:i4>4</vt:i4>
      </vt:variant>
      <vt:variant>
        <vt:lpstr>スライド タイトル</vt:lpstr>
      </vt:variant>
      <vt:variant>
        <vt:i4>6</vt:i4>
      </vt:variant>
    </vt:vector>
  </HeadingPairs>
  <TitlesOfParts>
    <vt:vector size="18" baseType="lpstr">
      <vt:lpstr>HG丸ｺﾞｼｯｸM-PRO</vt:lpstr>
      <vt:lpstr>Meiryo UI</vt:lpstr>
      <vt:lpstr>メイリオ</vt:lpstr>
      <vt:lpstr>Arial</vt:lpstr>
      <vt:lpstr>Arial Black</vt:lpstr>
      <vt:lpstr>Century Gothic</vt:lpstr>
      <vt:lpstr>Times New Roman</vt:lpstr>
      <vt:lpstr>Wingdings</vt:lpstr>
      <vt:lpstr>2_3tone</vt:lpstr>
      <vt:lpstr>6_Office ​​テーマ</vt:lpstr>
      <vt:lpstr>3_3tone</vt:lpstr>
      <vt:lpstr>7_Office ​​テーマ</vt:lpstr>
      <vt:lpstr>PowerPoint プレゼンテーション</vt:lpstr>
      <vt:lpstr>PowerPoint プレゼンテーション</vt:lpstr>
      <vt:lpstr>第3回若手フォーラム</vt:lpstr>
      <vt:lpstr>PowerPoint プレゼンテーション</vt:lpstr>
      <vt:lpstr>信頼を高めるコミュニケーション</vt:lpstr>
      <vt:lpstr>信頼を高めるコミュニケーション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2023-08-22T08:11:33Z</dcterms:created>
  <dcterms:modified xsi:type="dcterms:W3CDTF">2023-08-22T08:17:20Z</dcterms:modified>
</cp:coreProperties>
</file>