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194" r:id="rId1"/>
    <p:sldMasterId id="2147484210" r:id="rId2"/>
    <p:sldMasterId id="2147484222" r:id="rId3"/>
    <p:sldMasterId id="2147484235" r:id="rId4"/>
  </p:sldMasterIdLst>
  <p:notesMasterIdLst>
    <p:notesMasterId r:id="rId14"/>
  </p:notesMasterIdLst>
  <p:handoutMasterIdLst>
    <p:handoutMasterId r:id="rId15"/>
  </p:handoutMasterIdLst>
  <p:sldIdLst>
    <p:sldId id="1613" r:id="rId5"/>
    <p:sldId id="1612" r:id="rId6"/>
    <p:sldId id="1628" r:id="rId7"/>
    <p:sldId id="1438" r:id="rId8"/>
    <p:sldId id="1439" r:id="rId9"/>
    <p:sldId id="1436" r:id="rId10"/>
    <p:sldId id="1635" r:id="rId11"/>
    <p:sldId id="1634" r:id="rId12"/>
    <p:sldId id="1636" r:id="rId13"/>
  </p:sldIdLst>
  <p:sldSz cx="9906000" cy="6858000" type="A4"/>
  <p:notesSz cx="6807200" cy="9939338"/>
  <p:defaultTextStyle>
    <a:defPPr>
      <a:defRPr lang="ja-JP"/>
    </a:defPPr>
    <a:lvl1pPr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1pPr>
    <a:lvl2pPr marL="4572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000099"/>
    <a:srgbClr val="000066"/>
    <a:srgbClr val="0000FF"/>
    <a:srgbClr val="003366"/>
    <a:srgbClr val="0099FF"/>
    <a:srgbClr val="00FFFF"/>
    <a:srgbClr val="8FFFC2"/>
    <a:srgbClr val="FFCCFF"/>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566" autoAdjust="0"/>
  </p:normalViewPr>
  <p:slideViewPr>
    <p:cSldViewPr>
      <p:cViewPr varScale="1">
        <p:scale>
          <a:sx n="114" d="100"/>
          <a:sy n="114" d="100"/>
        </p:scale>
        <p:origin x="1290" y="102"/>
      </p:cViewPr>
      <p:guideLst>
        <p:guide orient="horz" pos="2160"/>
        <p:guide pos="3120"/>
      </p:guideLst>
    </p:cSldViewPr>
  </p:slideViewPr>
  <p:outlineViewPr>
    <p:cViewPr>
      <p:scale>
        <a:sx n="33" d="100"/>
        <a:sy n="33" d="100"/>
      </p:scale>
      <p:origin x="0" y="0"/>
    </p:cViewPr>
  </p:outlineViewPr>
  <p:notesTextViewPr>
    <p:cViewPr>
      <p:scale>
        <a:sx n="150" d="100"/>
        <a:sy n="150" d="100"/>
      </p:scale>
      <p:origin x="0" y="0"/>
    </p:cViewPr>
  </p:notesTextViewPr>
  <p:sorterViewPr>
    <p:cViewPr varScale="1">
      <p:scale>
        <a:sx n="1" d="1"/>
        <a:sy n="1" d="1"/>
      </p:scale>
      <p:origin x="0" y="-4104"/>
    </p:cViewPr>
  </p:sorterViewPr>
  <p:notesViewPr>
    <p:cSldViewPr>
      <p:cViewPr varScale="1">
        <p:scale>
          <a:sx n="48" d="100"/>
          <a:sy n="48" d="100"/>
        </p:scale>
        <p:origin x="-2952" y="-114"/>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9" y="2"/>
            <a:ext cx="2950375" cy="497366"/>
          </a:xfrm>
          <a:prstGeom prst="rect">
            <a:avLst/>
          </a:prstGeom>
        </p:spPr>
        <p:txBody>
          <a:bodyPr vert="horz" lIns="92185" tIns="46096" rIns="92185" bIns="46096" rtlCol="0"/>
          <a:lstStyle>
            <a:lvl1pPr algn="l">
              <a:defRPr sz="1200">
                <a:ea typeface="ＭＳ Ｐゴシック" pitchFamily="50" charset="-128"/>
              </a:defRPr>
            </a:lvl1pPr>
          </a:lstStyle>
          <a:p>
            <a:pPr>
              <a:defRPr/>
            </a:pPr>
            <a:endParaRPr lang="ja-JP" altLang="en-US" dirty="0"/>
          </a:p>
        </p:txBody>
      </p:sp>
      <p:sp>
        <p:nvSpPr>
          <p:cNvPr id="3" name="日付プレースホルダ 2"/>
          <p:cNvSpPr>
            <a:spLocks noGrp="1"/>
          </p:cNvSpPr>
          <p:nvPr>
            <p:ph type="dt" sz="quarter" idx="1"/>
          </p:nvPr>
        </p:nvSpPr>
        <p:spPr>
          <a:xfrm>
            <a:off x="3855221" y="2"/>
            <a:ext cx="2950374" cy="497366"/>
          </a:xfrm>
          <a:prstGeom prst="rect">
            <a:avLst/>
          </a:prstGeom>
        </p:spPr>
        <p:txBody>
          <a:bodyPr vert="horz" lIns="92185" tIns="46096" rIns="92185" bIns="46096" rtlCol="0"/>
          <a:lstStyle>
            <a:lvl1pPr algn="r">
              <a:defRPr sz="1200">
                <a:ea typeface="ＭＳ Ｐゴシック" pitchFamily="50" charset="-128"/>
              </a:defRPr>
            </a:lvl1pPr>
          </a:lstStyle>
          <a:p>
            <a:pPr>
              <a:defRPr/>
            </a:pPr>
            <a:fld id="{466F970D-6011-4F53-8D6C-71F18BADB9F3}" type="datetimeFigureOut">
              <a:rPr lang="ja-JP" altLang="en-US"/>
              <a:pPr>
                <a:defRPr/>
              </a:pPr>
              <a:t>2023/10/26</a:t>
            </a:fld>
            <a:endParaRPr lang="ja-JP" altLang="en-US"/>
          </a:p>
        </p:txBody>
      </p:sp>
      <p:sp>
        <p:nvSpPr>
          <p:cNvPr id="4" name="フッター プレースホルダ 3"/>
          <p:cNvSpPr>
            <a:spLocks noGrp="1"/>
          </p:cNvSpPr>
          <p:nvPr>
            <p:ph type="ftr" sz="quarter" idx="2"/>
          </p:nvPr>
        </p:nvSpPr>
        <p:spPr>
          <a:xfrm>
            <a:off x="9" y="9440374"/>
            <a:ext cx="2950375" cy="497366"/>
          </a:xfrm>
          <a:prstGeom prst="rect">
            <a:avLst/>
          </a:prstGeom>
        </p:spPr>
        <p:txBody>
          <a:bodyPr vert="horz" lIns="92185" tIns="46096" rIns="92185" bIns="46096" rtlCol="0" anchor="b"/>
          <a:lstStyle>
            <a:lvl1pPr algn="l">
              <a:defRPr sz="1200">
                <a:ea typeface="ＭＳ Ｐゴシック" pitchFamily="50" charset="-128"/>
              </a:defRPr>
            </a:lvl1pPr>
          </a:lstStyle>
          <a:p>
            <a:pPr>
              <a:defRPr/>
            </a:pPr>
            <a:endParaRPr lang="ja-JP" altLang="en-US"/>
          </a:p>
        </p:txBody>
      </p:sp>
      <p:sp>
        <p:nvSpPr>
          <p:cNvPr id="5" name="スライド番号プレースホルダ 4"/>
          <p:cNvSpPr>
            <a:spLocks noGrp="1"/>
          </p:cNvSpPr>
          <p:nvPr>
            <p:ph type="sldNum" sz="quarter" idx="3"/>
          </p:nvPr>
        </p:nvSpPr>
        <p:spPr>
          <a:xfrm>
            <a:off x="3855221" y="9440374"/>
            <a:ext cx="2950374" cy="497366"/>
          </a:xfrm>
          <a:prstGeom prst="rect">
            <a:avLst/>
          </a:prstGeom>
        </p:spPr>
        <p:txBody>
          <a:bodyPr vert="horz" lIns="92185" tIns="46096" rIns="92185" bIns="46096" rtlCol="0" anchor="b"/>
          <a:lstStyle>
            <a:lvl1pPr algn="r">
              <a:defRPr sz="1200">
                <a:ea typeface="ＭＳ Ｐゴシック" pitchFamily="50" charset="-128"/>
              </a:defRPr>
            </a:lvl1pPr>
          </a:lstStyle>
          <a:p>
            <a:pPr>
              <a:defRPr/>
            </a:pPr>
            <a:fld id="{9C1D321C-174F-43FD-AFFB-FDF5386665D0}" type="slidenum">
              <a:rPr lang="ja-JP" altLang="en-US"/>
              <a:pPr>
                <a:defRPr/>
              </a:pPr>
              <a:t>‹#›</a:t>
            </a:fld>
            <a:endParaRPr lang="ja-JP" altLang="en-US"/>
          </a:p>
        </p:txBody>
      </p:sp>
    </p:spTree>
    <p:extLst>
      <p:ext uri="{BB962C8B-B14F-4D97-AF65-F5344CB8AC3E}">
        <p14:creationId xmlns:p14="http://schemas.microsoft.com/office/powerpoint/2010/main" val="1849497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9" y="2"/>
            <a:ext cx="2950375" cy="497366"/>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lvl1pPr>
              <a:defRPr sz="1200">
                <a:latin typeface="Times New Roman" charset="0"/>
                <a:ea typeface="ＭＳ Ｐゴシック" pitchFamily="50" charset="-128"/>
              </a:defRPr>
            </a:lvl1pPr>
          </a:lstStyle>
          <a:p>
            <a:pPr>
              <a:defRPr/>
            </a:pPr>
            <a:endParaRPr lang="en-US" altLang="ja-JP" dirty="0"/>
          </a:p>
        </p:txBody>
      </p:sp>
      <p:sp>
        <p:nvSpPr>
          <p:cNvPr id="5123" name="Rectangle 3"/>
          <p:cNvSpPr>
            <a:spLocks noGrp="1" noChangeArrowheads="1"/>
          </p:cNvSpPr>
          <p:nvPr>
            <p:ph type="dt" idx="1"/>
          </p:nvPr>
        </p:nvSpPr>
        <p:spPr bwMode="auto">
          <a:xfrm>
            <a:off x="3856833" y="2"/>
            <a:ext cx="2950375" cy="497366"/>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lvl1pPr algn="r">
              <a:defRPr sz="1200">
                <a:latin typeface="Times New Roman" charset="0"/>
                <a:ea typeface="ＭＳ Ｐゴシック" pitchFamily="50" charset="-128"/>
              </a:defRPr>
            </a:lvl1pPr>
          </a:lstStyle>
          <a:p>
            <a:pPr>
              <a:defRPr/>
            </a:pPr>
            <a:endParaRPr lang="en-US" altLang="ja-JP" dirty="0"/>
          </a:p>
        </p:txBody>
      </p:sp>
      <p:sp>
        <p:nvSpPr>
          <p:cNvPr id="81924" name="Rectangle 4"/>
          <p:cNvSpPr>
            <a:spLocks noGrp="1" noRot="1" noChangeAspect="1" noChangeArrowheads="1" noTextEdit="1"/>
          </p:cNvSpPr>
          <p:nvPr>
            <p:ph type="sldImg" idx="2"/>
          </p:nvPr>
        </p:nvSpPr>
        <p:spPr bwMode="auto">
          <a:xfrm>
            <a:off x="709613" y="744538"/>
            <a:ext cx="5387975" cy="3730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08061" y="4720992"/>
            <a:ext cx="4991091" cy="4473101"/>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p>
            <a:pPr lvl="0"/>
            <a:r>
              <a:rPr lang="ja-JP" altLang="en-US" noProof="0" dirty="0"/>
              <a:t>マスタ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5127" name="Rectangle 7"/>
          <p:cNvSpPr>
            <a:spLocks noGrp="1" noChangeArrowheads="1"/>
          </p:cNvSpPr>
          <p:nvPr>
            <p:ph type="sldNum" sz="quarter" idx="5"/>
          </p:nvPr>
        </p:nvSpPr>
        <p:spPr bwMode="auto">
          <a:xfrm>
            <a:off x="3856833" y="9441974"/>
            <a:ext cx="2950375" cy="497366"/>
          </a:xfrm>
          <a:prstGeom prst="rect">
            <a:avLst/>
          </a:prstGeom>
          <a:noFill/>
          <a:ln w="9525">
            <a:noFill/>
            <a:miter lim="800000"/>
            <a:headEnd/>
            <a:tailEnd/>
          </a:ln>
          <a:effectLst/>
        </p:spPr>
        <p:txBody>
          <a:bodyPr vert="horz" wrap="square" lIns="92185" tIns="46096" rIns="92185" bIns="46096" numCol="1" anchor="b" anchorCtr="0" compatLnSpc="1">
            <a:prstTxWarp prst="textNoShape">
              <a:avLst/>
            </a:prstTxWarp>
          </a:bodyPr>
          <a:lstStyle>
            <a:lvl1pPr algn="r">
              <a:defRPr sz="1200">
                <a:latin typeface="Times New Roman" charset="0"/>
                <a:ea typeface="ＭＳ Ｐゴシック" pitchFamily="50" charset="-128"/>
              </a:defRPr>
            </a:lvl1pPr>
          </a:lstStyle>
          <a:p>
            <a:pPr>
              <a:defRPr/>
            </a:pPr>
            <a:fld id="{2CD2A879-02E3-4FFC-9478-7381E53AA58D}" type="slidenum">
              <a:rPr lang="en-US" altLang="ja-JP"/>
              <a:pPr>
                <a:defRPr/>
              </a:pPr>
              <a:t>‹#›</a:t>
            </a:fld>
            <a:endParaRPr lang="en-US" altLang="ja-JP" dirty="0"/>
          </a:p>
        </p:txBody>
      </p:sp>
    </p:spTree>
    <p:extLst>
      <p:ext uri="{BB962C8B-B14F-4D97-AF65-F5344CB8AC3E}">
        <p14:creationId xmlns:p14="http://schemas.microsoft.com/office/powerpoint/2010/main" val="1447828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37D0FB5-542F-4915-A451-27E287A15BD3}" type="slidenum">
              <a:rPr kumimoji="1" lang="en-US" altLang="ja-JP"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1" lang="en-US" altLang="ja-JP" sz="12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790365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CD2A879-02E3-4FFC-9478-7381E53AA58D}" type="slidenum">
              <a:rPr lang="en-US" altLang="ja-JP" smtClean="0"/>
              <a:pPr>
                <a:defRPr/>
              </a:pPr>
              <a:t>6</a:t>
            </a:fld>
            <a:endParaRPr lang="en-US" altLang="ja-JP" dirty="0"/>
          </a:p>
        </p:txBody>
      </p:sp>
    </p:spTree>
    <p:extLst>
      <p:ext uri="{BB962C8B-B14F-4D97-AF65-F5344CB8AC3E}">
        <p14:creationId xmlns:p14="http://schemas.microsoft.com/office/powerpoint/2010/main" val="372262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CD2A879-02E3-4FFC-9478-7381E53AA58D}" type="slidenum">
              <a:rPr lang="en-US" altLang="ja-JP" smtClean="0"/>
              <a:pPr>
                <a:defRPr/>
              </a:pPr>
              <a:t>7</a:t>
            </a:fld>
            <a:endParaRPr lang="en-US" altLang="ja-JP" dirty="0"/>
          </a:p>
        </p:txBody>
      </p:sp>
    </p:spTree>
    <p:extLst>
      <p:ext uri="{BB962C8B-B14F-4D97-AF65-F5344CB8AC3E}">
        <p14:creationId xmlns:p14="http://schemas.microsoft.com/office/powerpoint/2010/main" val="2102513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37D0FB5-542F-4915-A451-27E287A15BD3}" type="slidenum">
              <a:rPr kumimoji="1" lang="en-US" altLang="ja-JP"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1" lang="en-US" altLang="ja-JP" sz="12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699239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37D0FB5-542F-4915-A451-27E287A15BD3}" type="slidenum">
              <a:rPr kumimoji="1" lang="en-US" altLang="ja-JP"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1" lang="en-US" altLang="ja-JP" sz="12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477475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pic>
        <p:nvPicPr>
          <p:cNvPr id="2" name="図 16" descr="logo.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24664" y="549276"/>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
          <p:cNvSpPr>
            <a:spLocks noChangeArrowheads="1"/>
          </p:cNvSpPr>
          <p:nvPr userDrawn="1"/>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3" tIns="45712" rIns="91423" bIns="45712" anchor="ctr"/>
          <a:lstStyle/>
          <a:p>
            <a:pPr>
              <a:defRPr/>
            </a:pPr>
            <a:endParaRPr lang="ja-JP" altLang="en-US" sz="2400"/>
          </a:p>
        </p:txBody>
      </p:sp>
      <p:sp>
        <p:nvSpPr>
          <p:cNvPr id="5" name="Text Box 10"/>
          <p:cNvSpPr txBox="1">
            <a:spLocks noChangeArrowheads="1"/>
          </p:cNvSpPr>
          <p:nvPr userDrawn="1"/>
        </p:nvSpPr>
        <p:spPr bwMode="auto">
          <a:xfrm>
            <a:off x="128588" y="-27367"/>
            <a:ext cx="4640262" cy="276983"/>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chemeClr val="bg1"/>
                </a:solidFill>
                <a:latin typeface="Arial Black" pitchFamily="34" charset="0"/>
              </a:rPr>
              <a:t>http://www.maff.go.jp/j/shokusan/fcp/index.html</a:t>
            </a:r>
          </a:p>
        </p:txBody>
      </p:sp>
      <p:sp>
        <p:nvSpPr>
          <p:cNvPr id="6" name="Rectangle 9"/>
          <p:cNvSpPr>
            <a:spLocks noChangeArrowheads="1"/>
          </p:cNvSpPr>
          <p:nvPr userDrawn="1"/>
        </p:nvSpPr>
        <p:spPr bwMode="auto">
          <a:xfrm>
            <a:off x="7832727"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lIns="91423" tIns="45712" rIns="91423" bIns="45712" anchor="ctr" anchorCtr="1"/>
          <a:lstStyle>
            <a:lvl1pPr>
              <a:defRPr sz="280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ltLang="en-US" dirty="0"/>
              <a:t>マスター タイトルの書式設定</a:t>
            </a:r>
          </a:p>
        </p:txBody>
      </p:sp>
      <p:sp>
        <p:nvSpPr>
          <p:cNvPr id="9" name="Rectangle 5"/>
          <p:cNvSpPr>
            <a:spLocks noGrp="1" noChangeArrowheads="1"/>
          </p:cNvSpPr>
          <p:nvPr>
            <p:ph type="ftr" sz="quarter" idx="11"/>
          </p:nvPr>
        </p:nvSpPr>
        <p:spPr>
          <a:xfrm>
            <a:off x="2720753" y="6654553"/>
            <a:ext cx="4445662" cy="230832"/>
          </a:xfrm>
          <a:prstGeom prst="rect">
            <a:avLst/>
          </a:prstGeom>
        </p:spPr>
        <p:txBody>
          <a:bodyPr/>
          <a:lstStyle>
            <a:lvl1pPr>
              <a:defRPr sz="900">
                <a:latin typeface="+mn-lt"/>
                <a:ea typeface="HG丸ｺﾞｼｯｸM-PRO" pitchFamily="50" charset="-128"/>
              </a:defRPr>
            </a:lvl1pPr>
          </a:lstStyle>
          <a:p>
            <a:pPr>
              <a:defRPr/>
            </a:pPr>
            <a:r>
              <a:rPr lang="en-US" altLang="ja-JP" dirty="0"/>
              <a:t>Copyright (C) 2022 MAFF All Rights Reserved.</a:t>
            </a:r>
          </a:p>
        </p:txBody>
      </p:sp>
      <p:sp>
        <p:nvSpPr>
          <p:cNvPr id="10" name="Rectangle 13"/>
          <p:cNvSpPr>
            <a:spLocks noGrp="1" noChangeArrowheads="1"/>
          </p:cNvSpPr>
          <p:nvPr>
            <p:ph type="sldNum" sz="quarter" idx="12"/>
          </p:nvPr>
        </p:nvSpPr>
        <p:spPr>
          <a:xfrm>
            <a:off x="9269414" y="6524626"/>
            <a:ext cx="636587" cy="360363"/>
          </a:xfrm>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pPr>
                <a:defRPr/>
              </a:pPr>
              <a:t>‹#›</a:t>
            </a:fld>
            <a:endParaRPr lang="en-US" altLang="ja-JP" dirty="0"/>
          </a:p>
        </p:txBody>
      </p:sp>
    </p:spTree>
    <p:extLst>
      <p:ext uri="{BB962C8B-B14F-4D97-AF65-F5344CB8AC3E}">
        <p14:creationId xmlns:p14="http://schemas.microsoft.com/office/powerpoint/2010/main" val="2238668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3" name="Rectangle 13"/>
          <p:cNvSpPr>
            <a:spLocks noGrp="1" noChangeArrowheads="1"/>
          </p:cNvSpPr>
          <p:nvPr>
            <p:ph type="sldNum" sz="quarter" idx="11"/>
          </p:nvPr>
        </p:nvSpPr>
        <p:spPr>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pPr>
                <a:defRPr/>
              </a:pPr>
              <a:t>‹#›</a:t>
            </a:fld>
            <a:endParaRPr lang="en-US" altLang="ja-JP" dirty="0"/>
          </a:p>
        </p:txBody>
      </p:sp>
      <p:sp>
        <p:nvSpPr>
          <p:cNvPr id="2" name="タイトル 1"/>
          <p:cNvSpPr>
            <a:spLocks noGrp="1"/>
          </p:cNvSpPr>
          <p:nvPr>
            <p:ph type="title"/>
          </p:nvPr>
        </p:nvSpPr>
        <p:spPr>
          <a:xfrm>
            <a:off x="202018" y="323850"/>
            <a:ext cx="8460000" cy="611188"/>
          </a:xfrm>
          <a:prstGeom prst="rect">
            <a:avLst/>
          </a:prstGeom>
          <a:solidFill>
            <a:srgbClr val="FFFF66"/>
          </a:solidFill>
        </p:spPr>
        <p:txBody>
          <a:bodyPr lIns="91423" tIns="45712" rIns="91423" bIns="45712"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a:t>マスター タイトルの書式設定</a:t>
            </a:r>
          </a:p>
        </p:txBody>
      </p:sp>
      <p:sp>
        <p:nvSpPr>
          <p:cNvPr id="5" name="Rectangle 5"/>
          <p:cNvSpPr>
            <a:spLocks noGrp="1" noChangeArrowheads="1"/>
          </p:cNvSpPr>
          <p:nvPr>
            <p:ph type="ftr" sz="quarter" idx="12"/>
          </p:nvPr>
        </p:nvSpPr>
        <p:spPr>
          <a:xfrm>
            <a:off x="2720753" y="6654553"/>
            <a:ext cx="4445662" cy="230832"/>
          </a:xfrm>
          <a:prstGeom prst="rect">
            <a:avLst/>
          </a:prstGeom>
        </p:spPr>
        <p:txBody>
          <a:bodyPr/>
          <a:lstStyle>
            <a:lvl1pPr>
              <a:defRPr sz="900">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146301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999726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1846">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292">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solidFill>
                  <a:srgbClr val="FFFFFF"/>
                </a:solidFill>
              </a:rPr>
              <a:pPr>
                <a:defRPr/>
              </a:pPr>
              <a:t>‹#›</a:t>
            </a:fld>
            <a:endParaRPr lang="en-US" altLang="ja-JP" dirty="0">
              <a:solidFill>
                <a:srgbClr val="FFFFFF"/>
              </a:solidFill>
            </a:endParaRPr>
          </a:p>
        </p:txBody>
      </p:sp>
      <p:sp>
        <p:nvSpPr>
          <p:cNvPr id="6" name="Rectangle 12"/>
          <p:cNvSpPr>
            <a:spLocks noGrp="1" noChangeArrowheads="1"/>
          </p:cNvSpPr>
          <p:nvPr>
            <p:ph type="ftr" sz="quarter" idx="3"/>
          </p:nvPr>
        </p:nvSpPr>
        <p:spPr bwMode="auto">
          <a:xfrm>
            <a:off x="2740026" y="6639322"/>
            <a:ext cx="4445000" cy="2343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923">
                <a:solidFill>
                  <a:srgbClr val="000000"/>
                </a:solidFill>
                <a:latin typeface="メイリオ" panose="020B0604030504040204" pitchFamily="50" charset="-128"/>
                <a:ea typeface="メイリオ" pitchFamily="50" charset="-128"/>
                <a:cs typeface="メイリオ" pitchFamily="50" charset="-128"/>
              </a:defRPr>
            </a:lvl1pPr>
          </a:lstStyle>
          <a:p>
            <a:pPr>
              <a:defRPr/>
            </a:pPr>
            <a:r>
              <a:rPr lang="en-US" altLang="ja-JP" dirty="0"/>
              <a:t>Copyright (C) 2022 MAFF All Rights Reserved.</a:t>
            </a: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ja-JP" altLang="en-US" sz="2215">
              <a:solidFill>
                <a:srgbClr val="777777"/>
              </a:solidFill>
              <a:latin typeface="Times New Roman" pitchFamily="18" charset="0"/>
              <a:ea typeface="ＭＳ Ｐゴシック"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ja-JP" altLang="en-US" sz="2215">
              <a:solidFill>
                <a:srgbClr val="777777"/>
              </a:solidFill>
              <a:latin typeface="Times New Roman" pitchFamily="18" charset="0"/>
              <a:ea typeface="ＭＳ Ｐゴシック"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base">
              <a:spcBef>
                <a:spcPct val="0"/>
              </a:spcBef>
              <a:spcAft>
                <a:spcPct val="0"/>
              </a:spcAft>
              <a:defRPr/>
            </a:pPr>
            <a:endParaRPr lang="ja-JP" altLang="en-US" sz="2215">
              <a:solidFill>
                <a:srgbClr val="777777"/>
              </a:solidFill>
              <a:latin typeface="Times New Roman" pitchFamily="18" charset="0"/>
              <a:ea typeface="ＭＳ Ｐゴシック" pitchFamily="50" charset="-128"/>
            </a:endParaRPr>
          </a:p>
        </p:txBody>
      </p:sp>
      <p:sp>
        <p:nvSpPr>
          <p:cNvPr id="15" name="Text Box 10"/>
          <p:cNvSpPr txBox="1">
            <a:spLocks noChangeArrowheads="1"/>
          </p:cNvSpPr>
          <p:nvPr userDrawn="1"/>
        </p:nvSpPr>
        <p:spPr bwMode="auto">
          <a:xfrm>
            <a:off x="200473" y="-20686"/>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base" hangingPunct="1">
              <a:spcBef>
                <a:spcPct val="0"/>
              </a:spcBef>
              <a:spcAft>
                <a:spcPct val="0"/>
              </a:spcAft>
              <a:defRPr/>
            </a:pPr>
            <a:r>
              <a:rPr lang="en-US" altLang="ja-JP" sz="1108" dirty="0">
                <a:solidFill>
                  <a:srgbClr val="FFFFFF"/>
                </a:solidFill>
                <a:latin typeface="Century Gothic" pitchFamily="34" charset="0"/>
                <a:ea typeface="メイリオ" pitchFamily="50" charset="-128"/>
                <a:cs typeface="メイリオ" pitchFamily="50" charset="-128"/>
              </a:rPr>
              <a:t>http://www.maff.go.jp/j/shokusan/fcp/index.html</a:t>
            </a:r>
          </a:p>
        </p:txBody>
      </p:sp>
    </p:spTree>
    <p:extLst>
      <p:ext uri="{BB962C8B-B14F-4D97-AF65-F5344CB8AC3E}">
        <p14:creationId xmlns:p14="http://schemas.microsoft.com/office/powerpoint/2010/main" val="3532077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dirty="0"/>
              <a:t>Copyright (C) 2022 MAFF All Rights Reserved.</a:t>
            </a:r>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2332342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dirty="0">
                <a:solidFill>
                  <a:prstClr val="black">
                    <a:lumMod val="50000"/>
                    <a:lumOff val="50000"/>
                  </a:prstClr>
                </a:solidFill>
              </a:rPr>
              <a:t>Copyright (C) 2022 MAFF All Rights Reserved.</a:t>
            </a: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Tree>
    <p:extLst>
      <p:ext uri="{BB962C8B-B14F-4D97-AF65-F5344CB8AC3E}">
        <p14:creationId xmlns:p14="http://schemas.microsoft.com/office/powerpoint/2010/main" val="3144457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8"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3"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28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000" smtClean="0">
                <a:solidFill>
                  <a:srgbClr val="FFFFFF"/>
                </a:solidFill>
                <a:latin typeface="+mj-lt"/>
                <a:ea typeface="ＭＳ Ｐゴシック" pitchFamily="50" charset="-128"/>
              </a:defRPr>
            </a:lvl1pPr>
          </a:lstStyle>
          <a:p>
            <a:pPr>
              <a:defRPr/>
            </a:pPr>
            <a:fld id="{BA6AC55F-1B6A-4C01-B3D0-836871AE3001}"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387359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タイトル 1"/>
          <p:cNvSpPr>
            <a:spLocks noGrp="1"/>
          </p:cNvSpPr>
          <p:nvPr>
            <p:ph type="title"/>
          </p:nvPr>
        </p:nvSpPr>
        <p:spPr>
          <a:xfrm>
            <a:off x="202026" y="323850"/>
            <a:ext cx="8460000" cy="611188"/>
          </a:xfrm>
          <a:prstGeom prst="rect">
            <a:avLst/>
          </a:prstGeom>
          <a:solidFill>
            <a:srgbClr val="FFFF66"/>
          </a:solidFill>
        </p:spPr>
        <p:txBody>
          <a:bodyPr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3" name="スライド番号プレースホルダー 3"/>
          <p:cNvSpPr>
            <a:spLocks noGrp="1"/>
          </p:cNvSpPr>
          <p:nvPr>
            <p:ph type="sldNum" sz="quarter" idx="10"/>
          </p:nvPr>
        </p:nvSpPr>
        <p:spPr/>
        <p:txBody>
          <a:bodyPr/>
          <a:lstStyle>
            <a:lvl1pPr algn="ctr">
              <a:defRPr sz="1000" smtClean="0">
                <a:solidFill>
                  <a:srgbClr val="FFFFFF"/>
                </a:solidFill>
                <a:latin typeface="+mj-lt"/>
                <a:ea typeface="ＭＳ Ｐゴシック" pitchFamily="50" charset="-128"/>
              </a:defRPr>
            </a:lvl1pPr>
          </a:lstStyle>
          <a:p>
            <a:pPr>
              <a:defRPr/>
            </a:pPr>
            <a:fld id="{3E9A7B07-AD61-4F4F-B71A-02113D5F0B29}" type="slidenum">
              <a:rPr lang="en-US" altLang="ja-JP"/>
              <a:pPr>
                <a:defRPr/>
              </a:pPr>
              <a:t>‹#›</a:t>
            </a:fld>
            <a:endParaRPr lang="en-US" altLang="ja-JP" dirty="0"/>
          </a:p>
        </p:txBody>
      </p:sp>
      <p:sp>
        <p:nvSpPr>
          <p:cNvPr id="5"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634964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390B065B-EE94-4C72-9F10-1AC73C868620}"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795798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smtClean="0">
                <a:latin typeface="Century Gothic" pitchFamily="34" charset="0"/>
                <a:ea typeface="メイリオ" pitchFamily="50" charset="-128"/>
                <a:cs typeface="メイリオ" pitchFamily="50" charset="-128"/>
              </a:defRPr>
            </a:lvl1pPr>
          </a:lstStyle>
          <a:p>
            <a:pPr>
              <a:defRPr/>
            </a:pPr>
            <a:fld id="{FB2412FE-6DB6-4EF3-9184-3C6C4397290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669413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1E09B2D9-ED64-456F-831F-709DD3FCD1D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5357705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9"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36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600" smtClean="0">
                <a:solidFill>
                  <a:srgbClr val="FFFFFF"/>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9E9DE4AF-4A2B-43D7-AE32-9D05EB2FE6EB}"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420334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154781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685817" eaLnBrk="1" hangingPunct="1">
              <a:defRPr/>
            </a:pPr>
            <a:endParaRPr lang="ja-JP" altLang="en-US" sz="1800">
              <a:solidFill>
                <a:srgbClr val="777777"/>
              </a:solidFill>
            </a:endParaRPr>
          </a:p>
        </p:txBody>
      </p:sp>
      <p:sp>
        <p:nvSpPr>
          <p:cNvPr id="5" name="Rectangle 8"/>
          <p:cNvSpPr>
            <a:spLocks noChangeArrowheads="1"/>
          </p:cNvSpPr>
          <p:nvPr userDrawn="1"/>
        </p:nvSpPr>
        <p:spPr bwMode="auto">
          <a:xfrm>
            <a:off x="-15873"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685817" eaLnBrk="1" hangingPunct="1">
              <a:defRPr/>
            </a:pPr>
            <a:endParaRPr lang="ja-JP" altLang="en-US" sz="1800">
              <a:solidFill>
                <a:srgbClr val="777777"/>
              </a:solidFill>
            </a:endParaRP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685817" eaLnBrk="1" hangingPunct="1">
              <a:defRPr/>
            </a:pPr>
            <a:endParaRPr lang="ja-JP" altLang="en-US" sz="1800">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7" y="260651"/>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51"/>
            <a:ext cx="8619406" cy="584775"/>
          </a:xfrm>
          <a:solidFill>
            <a:srgbClr val="002060"/>
          </a:solidFill>
        </p:spPr>
        <p:txBody>
          <a:bodyPr>
            <a:normAutofit/>
          </a:bodyPr>
          <a:lstStyle>
            <a:lvl1pPr algn="l">
              <a:defRPr sz="2275"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4" y="6644382"/>
            <a:ext cx="4992555" cy="241002"/>
          </a:xfrm>
        </p:spPr>
        <p:txBody>
          <a:bodyPr/>
          <a:lstStyle>
            <a:lvl1pPr>
              <a:defRPr sz="569">
                <a:solidFill>
                  <a:schemeClr val="tx1">
                    <a:lumMod val="50000"/>
                    <a:lumOff val="50000"/>
                  </a:schemeClr>
                </a:solidFill>
                <a:latin typeface="+mn-ea"/>
                <a:ea typeface="+mn-ea"/>
              </a:defRPr>
            </a:lvl1pPr>
          </a:lstStyle>
          <a:p>
            <a:pPr defTabSz="685817">
              <a:defRPr/>
            </a:pPr>
            <a:r>
              <a:rPr lang="en-US" altLang="ja-JP">
                <a:solidFill>
                  <a:prstClr val="black">
                    <a:lumMod val="50000"/>
                    <a:lumOff val="50000"/>
                  </a:prstClr>
                </a:solidFill>
              </a:rPr>
              <a:t>Copyright (C) 2018 MAFF All Rights Reserved.</a:t>
            </a:r>
            <a:endParaRPr lang="en-US" altLang="ja-JP" dirty="0">
              <a:solidFill>
                <a:prstClr val="black">
                  <a:lumMod val="50000"/>
                  <a:lumOff val="50000"/>
                </a:prstClr>
              </a:solidFill>
            </a:endParaRP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8"/>
            <a:ext cx="495300" cy="365125"/>
          </a:xfrm>
          <a:solidFill>
            <a:schemeClr val="tx1"/>
          </a:solidFill>
        </p:spPr>
        <p:txBody>
          <a:bodyPr/>
          <a:lstStyle>
            <a:lvl1pPr>
              <a:defRPr sz="902">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
        <p:nvSpPr>
          <p:cNvPr id="11" name="Text Box 10"/>
          <p:cNvSpPr txBox="1">
            <a:spLocks noChangeArrowheads="1"/>
          </p:cNvSpPr>
          <p:nvPr userDrawn="1"/>
        </p:nvSpPr>
        <p:spPr bwMode="auto">
          <a:xfrm>
            <a:off x="112912" y="-13238"/>
            <a:ext cx="4640262" cy="242374"/>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975" dirty="0">
                <a:solidFill>
                  <a:srgbClr val="FFFFFF"/>
                </a:solidFill>
                <a:latin typeface="Arial Black" pitchFamily="34" charset="0"/>
              </a:rPr>
              <a:t>http://www.maff.go.jp/j/shokusan/fcp/index.html</a:t>
            </a:r>
          </a:p>
        </p:txBody>
      </p:sp>
    </p:spTree>
    <p:extLst>
      <p:ext uri="{BB962C8B-B14F-4D97-AF65-F5344CB8AC3E}">
        <p14:creationId xmlns:p14="http://schemas.microsoft.com/office/powerpoint/2010/main" val="39422502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http://www.food-communication-project.jp/</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dirty="0"/>
              <a:t>Copyright (C) 2022 MAFF All Rights Reserved.</a:t>
            </a:r>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449433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dirty="0">
                <a:solidFill>
                  <a:prstClr val="black">
                    <a:lumMod val="50000"/>
                    <a:lumOff val="50000"/>
                  </a:prstClr>
                </a:solidFill>
              </a:rPr>
              <a:t>Copyright (C) 2022 MAFF All Rights Reserved.</a:t>
            </a: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
        <p:nvSpPr>
          <p:cNvPr id="11" name="Text Box 10"/>
          <p:cNvSpPr txBox="1">
            <a:spLocks noChangeArrowheads="1"/>
          </p:cNvSpPr>
          <p:nvPr userDrawn="1"/>
        </p:nvSpPr>
        <p:spPr bwMode="auto">
          <a:xfrm>
            <a:off x="112912" y="-30550"/>
            <a:ext cx="4640262" cy="27699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Tree>
    <p:extLst>
      <p:ext uri="{BB962C8B-B14F-4D97-AF65-F5344CB8AC3E}">
        <p14:creationId xmlns:p14="http://schemas.microsoft.com/office/powerpoint/2010/main" val="914889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775707" y="26671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9"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http://www.food-communication-project.jp/</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31" y="6524637"/>
            <a:ext cx="539750" cy="360363"/>
          </a:xfrm>
          <a:prstGeom prst="rect">
            <a:avLst/>
          </a:prstGeom>
        </p:spPr>
        <p:txBody>
          <a:bodyPr/>
          <a:lstStyle>
            <a:lvl1pPr>
              <a:defRPr sz="1400">
                <a:latin typeface="Century Gothic" pitchFamily="34" charset="0"/>
                <a:ea typeface="メイリオ" pitchFamily="50" charset="-128"/>
                <a:cs typeface="メイリオ" pitchFamily="50" charset="-128"/>
              </a:defRPr>
            </a:lvl1pPr>
          </a:lstStyle>
          <a:p>
            <a:pPr>
              <a:defRPr/>
            </a:pPr>
            <a:fld id="{5DC83B25-7449-417C-9D7E-593B4BC696BC}" type="slidenum">
              <a:rPr lang="en-US" altLang="ja-JP">
                <a:solidFill>
                  <a:srgbClr val="FFFFFF"/>
                </a:solidFill>
              </a:rPr>
              <a:pPr>
                <a:defRPr/>
              </a:pPr>
              <a:t>‹#›</a:t>
            </a:fld>
            <a:endParaRPr lang="en-US" altLang="ja-JP" dirty="0">
              <a:solidFill>
                <a:srgbClr val="FFFFFF"/>
              </a:solidFill>
            </a:endParaRPr>
          </a:p>
        </p:txBody>
      </p:sp>
      <p:sp>
        <p:nvSpPr>
          <p:cNvPr id="9" name="Rectangle 12"/>
          <p:cNvSpPr>
            <a:spLocks noGrp="1" noChangeArrowheads="1"/>
          </p:cNvSpPr>
          <p:nvPr>
            <p:ph type="ftr" sz="quarter" idx="11"/>
          </p:nvPr>
        </p:nvSpPr>
        <p:spPr>
          <a:xfrm>
            <a:off x="3296817" y="6654552"/>
            <a:ext cx="3312368" cy="215444"/>
          </a:xfrm>
          <a:prstGeom prst="rect">
            <a:avLst/>
          </a:prstGeom>
        </p:spPr>
        <p:txBody>
          <a:bodyPr/>
          <a:lstStyle>
            <a:lvl1pPr algn="ctr">
              <a:defRPr sz="1000">
                <a:solidFill>
                  <a:srgbClr val="000000"/>
                </a:solidFill>
                <a:latin typeface="Century Gothic" pitchFamily="34" charset="0"/>
                <a:ea typeface="メイリオ" pitchFamily="50" charset="-128"/>
                <a:cs typeface="メイリオ"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0831462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5"/>
            <a:ext cx="540000" cy="360363"/>
          </a:xfrm>
          <a:ln/>
        </p:spPr>
        <p:txBody>
          <a:bodyPr/>
          <a:lstStyle>
            <a:lvl1pPr>
              <a:defRPr sz="1400">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sp>
        <p:nvSpPr>
          <p:cNvPr id="6" name="Rectangle 12"/>
          <p:cNvSpPr>
            <a:spLocks noGrp="1" noChangeArrowheads="1"/>
          </p:cNvSpPr>
          <p:nvPr>
            <p:ph type="ftr" sz="quarter" idx="3"/>
          </p:nvPr>
        </p:nvSpPr>
        <p:spPr bwMode="auto">
          <a:xfrm>
            <a:off x="2740025" y="6639322"/>
            <a:ext cx="4445000" cy="2460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1000">
                <a:solidFill>
                  <a:srgbClr val="000000"/>
                </a:solidFill>
                <a:latin typeface="メイリオ" panose="020B0604030504040204" pitchFamily="50" charset="-128"/>
                <a:ea typeface="メイリオ" pitchFamily="50" charset="-128"/>
                <a:cs typeface="メイリオ" pitchFamily="50" charset="-128"/>
              </a:defRPr>
            </a:lvl1pPr>
          </a:lstStyle>
          <a:p>
            <a:pPr>
              <a:defRPr/>
            </a:pPr>
            <a:r>
              <a:rPr lang="en-US" altLang="ja-JP" dirty="0"/>
              <a:t>Copyright (C) 2022 MAFF All Rights Reserved.</a:t>
            </a: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prstClr val="black"/>
              </a:solidFill>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prstClr val="black"/>
              </a:solidFill>
            </a:endParaRPr>
          </a:p>
        </p:txBody>
      </p:sp>
      <p:sp>
        <p:nvSpPr>
          <p:cNvPr id="14" name="Rectangle 8"/>
          <p:cNvSpPr>
            <a:spLocks noChangeArrowheads="1"/>
          </p:cNvSpPr>
          <p:nvPr userDrawn="1"/>
        </p:nvSpPr>
        <p:spPr bwMode="auto">
          <a:xfrm>
            <a:off x="-15875" y="0"/>
            <a:ext cx="4968875" cy="215900"/>
          </a:xfrm>
          <a:prstGeom prst="rect">
            <a:avLst/>
          </a:prstGeom>
          <a:solidFill>
            <a:srgbClr val="002060"/>
          </a:solidFill>
          <a:ln w="9525">
            <a:noFill/>
            <a:miter lim="800000"/>
            <a:headEnd/>
            <a:tailEnd/>
          </a:ln>
        </p:spPr>
        <p:txBody>
          <a:bodyPr wrap="none" anchor="ctr"/>
          <a:lstStyle/>
          <a:p>
            <a:pPr>
              <a:defRPr/>
            </a:pPr>
            <a:endParaRPr lang="ja-JP" altLang="en-US" sz="2400">
              <a:solidFill>
                <a:prstClr val="black"/>
              </a:solidFill>
            </a:endParaRPr>
          </a:p>
        </p:txBody>
      </p:sp>
      <p:sp>
        <p:nvSpPr>
          <p:cNvPr id="15" name="Text Box 10"/>
          <p:cNvSpPr txBox="1">
            <a:spLocks noChangeArrowheads="1"/>
          </p:cNvSpPr>
          <p:nvPr userDrawn="1"/>
        </p:nvSpPr>
        <p:spPr bwMode="auto">
          <a:xfrm>
            <a:off x="200472"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prstClr val="white"/>
                </a:solidFill>
                <a:latin typeface="Century Gothic" pitchFamily="34" charset="0"/>
                <a:ea typeface="メイリオ" pitchFamily="50" charset="-128"/>
                <a:cs typeface="メイリオ" pitchFamily="50" charset="-128"/>
              </a:rPr>
              <a:t>http://www.food-communication-project.jp/</a:t>
            </a:r>
          </a:p>
        </p:txBody>
      </p:sp>
    </p:spTree>
    <p:extLst>
      <p:ext uri="{BB962C8B-B14F-4D97-AF65-F5344CB8AC3E}">
        <p14:creationId xmlns:p14="http://schemas.microsoft.com/office/powerpoint/2010/main" val="10558794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0" Type="http://schemas.openxmlformats.org/officeDocument/2006/relationships/image" Target="../media/image3.png"/><Relationship Id="rId4" Type="http://schemas.openxmlformats.org/officeDocument/2006/relationships/slideLayout" Target="../slideLayouts/slideLayout10.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theme" Target="../theme/theme4.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1027" name="Rectangle 9"/>
          <p:cNvSpPr>
            <a:spLocks noChangeArrowheads="1"/>
          </p:cNvSpPr>
          <p:nvPr/>
        </p:nvSpPr>
        <p:spPr bwMode="auto">
          <a:xfrm>
            <a:off x="7832727"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1037" name="Rectangle 13"/>
          <p:cNvSpPr>
            <a:spLocks noGrp="1" noChangeArrowheads="1"/>
          </p:cNvSpPr>
          <p:nvPr>
            <p:ph type="sldNum" sz="quarter" idx="4"/>
          </p:nvPr>
        </p:nvSpPr>
        <p:spPr bwMode="auto">
          <a:xfrm>
            <a:off x="9269414" y="6524626"/>
            <a:ext cx="636587" cy="360363"/>
          </a:xfrm>
          <a:prstGeom prst="rect">
            <a:avLst/>
          </a:prstGeom>
          <a:solidFill>
            <a:srgbClr val="000000"/>
          </a:solidFill>
          <a:ln w="9525">
            <a:noFill/>
            <a:miter lim="800000"/>
            <a:headEnd/>
            <a:tailEnd/>
          </a:ln>
          <a:effectLst/>
        </p:spPr>
        <p:txBody>
          <a:bodyPr vert="horz" wrap="square" lIns="91423" tIns="45712" rIns="91423" bIns="45712" numCol="1" anchor="ctr" anchorCtr="1" compatLnSpc="1">
            <a:prstTxWarp prst="textNoShape">
              <a:avLst/>
            </a:prstTxWarp>
          </a:bodyPr>
          <a:lstStyle>
            <a:lvl1pPr algn="r">
              <a:defRPr sz="1200">
                <a:solidFill>
                  <a:schemeClr val="bg1"/>
                </a:solidFill>
                <a:latin typeface="+mn-lt"/>
                <a:ea typeface="HG丸ｺﾞｼｯｸM-PRO" pitchFamily="50" charset="-128"/>
              </a:defRPr>
            </a:lvl1pPr>
          </a:lstStyle>
          <a:p>
            <a:pPr>
              <a:defRPr/>
            </a:pPr>
            <a:fld id="{CB51FC33-4F4F-49D3-AB63-852E512811A1}" type="slidenum">
              <a:rPr lang="en-US" altLang="ja-JP" smtClean="0"/>
              <a:pPr>
                <a:defRPr/>
              </a:pPr>
              <a:t>‹#›</a:t>
            </a:fld>
            <a:endParaRPr lang="en-US" altLang="ja-JP" dirty="0"/>
          </a:p>
        </p:txBody>
      </p:sp>
      <p:pic>
        <p:nvPicPr>
          <p:cNvPr id="1030" name="図 11" descr="logo.gif"/>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75702" y="266701"/>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3" tIns="45712" rIns="91423" bIns="45712" anchor="ctr"/>
          <a:lstStyle/>
          <a:p>
            <a:pPr>
              <a:defRPr/>
            </a:pPr>
            <a:endParaRPr lang="ja-JP" altLang="en-US" sz="2400"/>
          </a:p>
        </p:txBody>
      </p:sp>
      <p:sp>
        <p:nvSpPr>
          <p:cNvPr id="1031" name="Text Box 10"/>
          <p:cNvSpPr txBox="1">
            <a:spLocks noChangeArrowheads="1"/>
          </p:cNvSpPr>
          <p:nvPr/>
        </p:nvSpPr>
        <p:spPr bwMode="auto">
          <a:xfrm>
            <a:off x="128588" y="-27367"/>
            <a:ext cx="4640262" cy="276983"/>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chemeClr val="bg1"/>
                </a:solidFill>
                <a:latin typeface="Arial Black" pitchFamily="34" charset="0"/>
              </a:rPr>
              <a:t>http://www.maff.go.jp/j/shokusan/fcp/index.html</a:t>
            </a:r>
          </a:p>
        </p:txBody>
      </p:sp>
      <p:sp>
        <p:nvSpPr>
          <p:cNvPr id="9"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44093640"/>
      </p:ext>
    </p:extLst>
  </p:cSld>
  <p:clrMap bg1="lt1" tx1="dk1" bg2="lt2" tx2="dk2" accent1="accent1" accent2="accent2" accent3="accent3" accent4="accent4" accent5="accent5" accent6="accent6" hlink="hlink" folHlink="folHlink"/>
  <p:sldLayoutIdLst>
    <p:sldLayoutId id="2147484195" r:id="rId1"/>
    <p:sldLayoutId id="2147484196" r:id="rId2"/>
    <p:sldLayoutId id="2147484208" r:id="rId3"/>
    <p:sldLayoutId id="2147484209" r:id="rId4"/>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117"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235"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353"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47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838" indent="-342838"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816" indent="-285699"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2794" indent="-228559"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599911" indent="-228559"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029" indent="-228559"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147"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264"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8382"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5499"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235" rtl="0" eaLnBrk="1" latinLnBrk="0" hangingPunct="1">
        <a:defRPr kumimoji="1" sz="1800" kern="1200">
          <a:solidFill>
            <a:schemeClr val="tx1"/>
          </a:solidFill>
          <a:latin typeface="+mn-lt"/>
          <a:ea typeface="+mn-ea"/>
          <a:cs typeface="+mn-cs"/>
        </a:defRPr>
      </a:lvl1pPr>
      <a:lvl2pPr marL="457117" algn="l" defTabSz="914235" rtl="0" eaLnBrk="1" latinLnBrk="0" hangingPunct="1">
        <a:defRPr kumimoji="1" sz="1800" kern="1200">
          <a:solidFill>
            <a:schemeClr val="tx1"/>
          </a:solidFill>
          <a:latin typeface="+mn-lt"/>
          <a:ea typeface="+mn-ea"/>
          <a:cs typeface="+mn-cs"/>
        </a:defRPr>
      </a:lvl2pPr>
      <a:lvl3pPr marL="914235" algn="l" defTabSz="914235" rtl="0" eaLnBrk="1" latinLnBrk="0" hangingPunct="1">
        <a:defRPr kumimoji="1" sz="1800" kern="1200">
          <a:solidFill>
            <a:schemeClr val="tx1"/>
          </a:solidFill>
          <a:latin typeface="+mn-lt"/>
          <a:ea typeface="+mn-ea"/>
          <a:cs typeface="+mn-cs"/>
        </a:defRPr>
      </a:lvl3pPr>
      <a:lvl4pPr marL="1371353" algn="l" defTabSz="914235" rtl="0" eaLnBrk="1" latinLnBrk="0" hangingPunct="1">
        <a:defRPr kumimoji="1" sz="1800" kern="1200">
          <a:solidFill>
            <a:schemeClr val="tx1"/>
          </a:solidFill>
          <a:latin typeface="+mn-lt"/>
          <a:ea typeface="+mn-ea"/>
          <a:cs typeface="+mn-cs"/>
        </a:defRPr>
      </a:lvl4pPr>
      <a:lvl5pPr marL="1828470" algn="l" defTabSz="914235" rtl="0" eaLnBrk="1" latinLnBrk="0" hangingPunct="1">
        <a:defRPr kumimoji="1" sz="1800" kern="1200">
          <a:solidFill>
            <a:schemeClr val="tx1"/>
          </a:solidFill>
          <a:latin typeface="+mn-lt"/>
          <a:ea typeface="+mn-ea"/>
          <a:cs typeface="+mn-cs"/>
        </a:defRPr>
      </a:lvl5pPr>
      <a:lvl6pPr marL="2285588" algn="l" defTabSz="914235" rtl="0" eaLnBrk="1" latinLnBrk="0" hangingPunct="1">
        <a:defRPr kumimoji="1" sz="1800" kern="1200">
          <a:solidFill>
            <a:schemeClr val="tx1"/>
          </a:solidFill>
          <a:latin typeface="+mn-lt"/>
          <a:ea typeface="+mn-ea"/>
          <a:cs typeface="+mn-cs"/>
        </a:defRPr>
      </a:lvl6pPr>
      <a:lvl7pPr marL="2742705" algn="l" defTabSz="914235" rtl="0" eaLnBrk="1" latinLnBrk="0" hangingPunct="1">
        <a:defRPr kumimoji="1" sz="1800" kern="1200">
          <a:solidFill>
            <a:schemeClr val="tx1"/>
          </a:solidFill>
          <a:latin typeface="+mn-lt"/>
          <a:ea typeface="+mn-ea"/>
          <a:cs typeface="+mn-cs"/>
        </a:defRPr>
      </a:lvl7pPr>
      <a:lvl8pPr marL="3199823" algn="l" defTabSz="914235" rtl="0" eaLnBrk="1" latinLnBrk="0" hangingPunct="1">
        <a:defRPr kumimoji="1" sz="1800" kern="1200">
          <a:solidFill>
            <a:schemeClr val="tx1"/>
          </a:solidFill>
          <a:latin typeface="+mn-lt"/>
          <a:ea typeface="+mn-ea"/>
          <a:cs typeface="+mn-cs"/>
        </a:defRPr>
      </a:lvl8pPr>
      <a:lvl9pPr marL="3656940" algn="l" defTabSz="914235"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dirty="0">
                <a:solidFill>
                  <a:prstClr val="black">
                    <a:tint val="75000"/>
                  </a:prstClr>
                </a:solidFill>
                <a:latin typeface="Arial"/>
                <a:ea typeface="Meiryo UI"/>
              </a:rPr>
              <a:t>Copyright (C) 2022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1728529035"/>
      </p:ext>
    </p:extLst>
  </p:cSld>
  <p:clrMap bg1="lt1" tx1="dk1" bg2="lt2" tx2="dk2" accent1="accent1" accent2="accent2" accent3="accent3" accent4="accent4" accent5="accent5" accent6="accent6" hlink="hlink" folHlink="folHlink"/>
  <p:sldLayoutIdLst>
    <p:sldLayoutId id="2147484211" r:id="rId1"/>
    <p:sldLayoutId id="2147484212" r:id="rId2"/>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図 11" descr="logo.gif"/>
          <p:cNvPicPr>
            <a:picLocks/>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8697913" y="188913"/>
            <a:ext cx="1157287"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スライド番号プレースホルダー 3"/>
          <p:cNvSpPr>
            <a:spLocks noGrp="1"/>
          </p:cNvSpPr>
          <p:nvPr>
            <p:ph type="sldNum" sz="quarter" idx="4"/>
          </p:nvPr>
        </p:nvSpPr>
        <p:spPr>
          <a:xfrm>
            <a:off x="9490075" y="6597650"/>
            <a:ext cx="431800" cy="287338"/>
          </a:xfrm>
          <a:prstGeom prst="rect">
            <a:avLst/>
          </a:prstGeom>
          <a:solidFill>
            <a:srgbClr val="000066"/>
          </a:solidFill>
        </p:spPr>
        <p:txBody>
          <a:bodyPr anchor="ctr"/>
          <a:lstStyle>
            <a:lvl1pPr algn="ctr">
              <a:defRPr sz="1000" smtClean="0">
                <a:solidFill>
                  <a:srgbClr val="FFFFFF"/>
                </a:solidFill>
                <a:latin typeface="+mj-lt"/>
                <a:ea typeface="ＭＳ Ｐゴシック"/>
              </a:defRPr>
            </a:lvl1pPr>
          </a:lstStyle>
          <a:p>
            <a:pPr>
              <a:defRPr/>
            </a:pPr>
            <a:fld id="{44A459DA-696A-4B4A-AB6B-133EB0302808}" type="slidenum">
              <a:rPr lang="en-US" altLang="ja-JP"/>
              <a:pPr>
                <a:defRPr/>
              </a:pPr>
              <a:t>‹#›</a:t>
            </a:fld>
            <a:endParaRPr lang="en-US" altLang="ja-JP" dirty="0"/>
          </a:p>
        </p:txBody>
      </p:sp>
      <p:sp>
        <p:nvSpPr>
          <p:cNvPr id="3076"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3077"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21" name="Text Box 10"/>
          <p:cNvSpPr txBox="1">
            <a:spLocks noChangeArrowheads="1"/>
          </p:cNvSpPr>
          <p:nvPr userDrawn="1"/>
        </p:nvSpPr>
        <p:spPr bwMode="auto">
          <a:xfrm>
            <a:off x="128588" y="-26988"/>
            <a:ext cx="4640262" cy="276226"/>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307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8"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1223519339"/>
      </p:ext>
    </p:extLst>
  </p:cSld>
  <p:clrMap bg1="lt1" tx1="dk1" bg2="lt2" tx2="dk2" accent1="accent1" accent2="accent2" accent3="accent3" accent4="accent4" accent5="accent5" accent6="accent6" hlink="hlink" folHlink="folHlink"/>
  <p:sldLayoutIdLst>
    <p:sldLayoutId id="2147484223" r:id="rId1"/>
    <p:sldLayoutId id="2147484224" r:id="rId2"/>
    <p:sldLayoutId id="2147484226" r:id="rId3"/>
    <p:sldLayoutId id="2147484227" r:id="rId4"/>
    <p:sldLayoutId id="2147484225" r:id="rId5"/>
    <p:sldLayoutId id="2147484229" r:id="rId6"/>
    <p:sldLayoutId id="2147484230" r:id="rId7"/>
    <p:sldLayoutId id="2147484240" r:id="rId8"/>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900" indent="-342900"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3000" indent="-228600"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6002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4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6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8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90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62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dirty="0">
                <a:solidFill>
                  <a:prstClr val="black">
                    <a:tint val="75000"/>
                  </a:prstClr>
                </a:solidFill>
                <a:latin typeface="Arial"/>
                <a:ea typeface="Meiryo UI"/>
              </a:rPr>
              <a:t>Copyright (C) 2022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2928116216"/>
      </p:ext>
    </p:extLst>
  </p:cSld>
  <p:clrMap bg1="lt1" tx1="dk1" bg2="lt2" tx2="dk2" accent1="accent1" accent2="accent2" accent3="accent3" accent4="accent4" accent5="accent5" accent6="accent6" hlink="hlink" folHlink="folHlink"/>
  <p:sldLayoutIdLst>
    <p:sldLayoutId id="2147484236" r:id="rId1"/>
    <p:sldLayoutId id="2147484237" r:id="rId2"/>
    <p:sldLayoutId id="2147484238" r:id="rId3"/>
    <p:sldLayoutId id="2147484239" r:id="rId4"/>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mailto:fcp_jimukyoku@maff.go.jp" TargetMode="Externa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2534C1EE-6AD8-BA08-8E33-758B57BFEF77}"/>
              </a:ext>
            </a:extLst>
          </p:cNvPr>
          <p:cNvSpPr>
            <a:spLocks noGrp="1"/>
          </p:cNvSpPr>
          <p:nvPr>
            <p:ph type="sldNum" sz="quarter" idx="10"/>
          </p:nvPr>
        </p:nvSpPr>
        <p:spPr/>
        <p:txBody>
          <a:bodyPr/>
          <a:lstStyle/>
          <a:p>
            <a:pPr>
              <a:defRPr/>
            </a:pPr>
            <a:fld id="{3E9A7B07-AD61-4F4F-B71A-02113D5F0B29}" type="slidenum">
              <a:rPr lang="en-US" altLang="ja-JP" smtClean="0"/>
              <a:pPr>
                <a:defRPr/>
              </a:pPr>
              <a:t>1</a:t>
            </a:fld>
            <a:endParaRPr lang="en-US" altLang="ja-JP" dirty="0"/>
          </a:p>
        </p:txBody>
      </p:sp>
      <p:sp>
        <p:nvSpPr>
          <p:cNvPr id="4" name="フッター プレースホルダー 3">
            <a:extLst>
              <a:ext uri="{FF2B5EF4-FFF2-40B4-BE49-F238E27FC236}">
                <a16:creationId xmlns:a16="http://schemas.microsoft.com/office/drawing/2014/main" id="{84D51F3D-7381-C63C-EC8F-9C7492D21444}"/>
              </a:ext>
            </a:extLst>
          </p:cNvPr>
          <p:cNvSpPr>
            <a:spLocks noGrp="1"/>
          </p:cNvSpPr>
          <p:nvPr>
            <p:ph type="ftr" sz="quarter" idx="3"/>
          </p:nvPr>
        </p:nvSpPr>
        <p:spPr/>
        <p:txBody>
          <a:bodyPr/>
          <a:lstStyle/>
          <a:p>
            <a:pPr>
              <a:defRPr/>
            </a:pPr>
            <a:r>
              <a:rPr lang="en-US" altLang="ja-JP"/>
              <a:t>Copyright (C) 2022 MAFF All Rights Reserved.</a:t>
            </a:r>
            <a:endParaRPr lang="en-US" altLang="ja-JP" dirty="0"/>
          </a:p>
        </p:txBody>
      </p:sp>
      <p:sp>
        <p:nvSpPr>
          <p:cNvPr id="5" name="テキスト ボックス 25">
            <a:extLst>
              <a:ext uri="{FF2B5EF4-FFF2-40B4-BE49-F238E27FC236}">
                <a16:creationId xmlns:a16="http://schemas.microsoft.com/office/drawing/2014/main" id="{25E19309-AD3D-B525-79BA-86B9BD21E8B8}"/>
              </a:ext>
            </a:extLst>
          </p:cNvPr>
          <p:cNvSpPr txBox="1"/>
          <p:nvPr/>
        </p:nvSpPr>
        <p:spPr>
          <a:xfrm>
            <a:off x="10944" y="2547107"/>
            <a:ext cx="9906000" cy="4293483"/>
          </a:xfrm>
          <a:prstGeom prst="rect">
            <a:avLst/>
          </a:prstGeom>
          <a:solidFill>
            <a:schemeClr val="accent5">
              <a:lumMod val="20000"/>
              <a:lumOff val="80000"/>
            </a:schemeClr>
          </a:solidFill>
        </p:spPr>
        <p:txBody>
          <a:bodyPr wrap="square">
            <a:spAutoFit/>
          </a:bodyPr>
          <a:lstStyle>
            <a:defPPr>
              <a:defRPr lang="ja-JP"/>
            </a:defPPr>
            <a:lvl1pPr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1pPr>
            <a:lvl2pPr marL="4572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9pPr>
          </a:lstStyle>
          <a:p>
            <a:r>
              <a:rPr lang="ja-JP" altLang="en-US" sz="2275" b="1" dirty="0">
                <a:solidFill>
                  <a:srgbClr val="000000"/>
                </a:solidFill>
                <a:latin typeface="Meiryo UI" panose="020B0604030504040204" pitchFamily="50" charset="-128"/>
                <a:ea typeface="Meiryo UI" panose="020B0604030504040204" pitchFamily="50" charset="-128"/>
              </a:rPr>
              <a:t>＜作業・提出方法＞</a:t>
            </a:r>
            <a:endParaRPr lang="en-US" altLang="ja-JP" sz="2275" b="1" dirty="0">
              <a:solidFill>
                <a:srgbClr val="000000"/>
              </a:solidFill>
              <a:latin typeface="Meiryo UI" panose="020B0604030504040204" pitchFamily="50" charset="-128"/>
              <a:ea typeface="Meiryo UI" panose="020B0604030504040204" pitchFamily="50" charset="-128"/>
            </a:endParaRPr>
          </a:p>
          <a:p>
            <a:pPr marL="914400" lvl="1" indent="-457200">
              <a:buFont typeface="+mj-ea"/>
              <a:buAutoNum type="circleNumDbPlain"/>
            </a:pPr>
            <a:r>
              <a:rPr lang="en-US" altLang="ja-JP" sz="2275" dirty="0">
                <a:solidFill>
                  <a:srgbClr val="000000"/>
                </a:solidFill>
                <a:latin typeface="Meiryo UI" panose="020B0604030504040204" pitchFamily="50" charset="-128"/>
                <a:ea typeface="Meiryo UI" panose="020B0604030504040204" pitchFamily="50" charset="-128"/>
              </a:rPr>
              <a:t>【</a:t>
            </a:r>
            <a:r>
              <a:rPr lang="ja-JP" altLang="en-US" sz="2275" dirty="0">
                <a:solidFill>
                  <a:srgbClr val="000000"/>
                </a:solidFill>
                <a:latin typeface="Meiryo UI" panose="020B0604030504040204" pitchFamily="50" charset="-128"/>
                <a:ea typeface="Meiryo UI" panose="020B0604030504040204" pitchFamily="50" charset="-128"/>
              </a:rPr>
              <a:t>全員</a:t>
            </a:r>
            <a:r>
              <a:rPr lang="en-US" altLang="ja-JP" sz="2275" dirty="0">
                <a:solidFill>
                  <a:srgbClr val="000000"/>
                </a:solidFill>
                <a:latin typeface="Meiryo UI" panose="020B0604030504040204" pitchFamily="50" charset="-128"/>
                <a:ea typeface="Meiryo UI" panose="020B0604030504040204" pitchFamily="50" charset="-128"/>
              </a:rPr>
              <a:t>】</a:t>
            </a:r>
            <a:r>
              <a:rPr lang="ja-JP" altLang="en-US" sz="2275" dirty="0">
                <a:solidFill>
                  <a:srgbClr val="000000"/>
                </a:solidFill>
                <a:latin typeface="Meiryo UI" panose="020B0604030504040204" pitchFamily="50" charset="-128"/>
                <a:ea typeface="Meiryo UI" panose="020B0604030504040204" pitchFamily="50" charset="-128"/>
              </a:rPr>
              <a:t>ワークショップ用事前課題シート（スライド</a:t>
            </a:r>
            <a:r>
              <a:rPr lang="ja-JP" altLang="en-US" sz="2275" b="1" dirty="0">
                <a:solidFill>
                  <a:srgbClr val="000000"/>
                </a:solidFill>
                <a:latin typeface="Meiryo UI" panose="020B0604030504040204" pitchFamily="50" charset="-128"/>
                <a:ea typeface="Meiryo UI" panose="020B0604030504040204" pitchFamily="50" charset="-128"/>
              </a:rPr>
              <a:t>８</a:t>
            </a:r>
            <a:r>
              <a:rPr lang="ja-JP" altLang="en-US" sz="2275" dirty="0">
                <a:solidFill>
                  <a:srgbClr val="000000"/>
                </a:solidFill>
                <a:latin typeface="Meiryo UI" panose="020B0604030504040204" pitchFamily="50" charset="-128"/>
                <a:ea typeface="Meiryo UI" panose="020B0604030504040204" pitchFamily="50" charset="-128"/>
              </a:rPr>
              <a:t>枚目）を作成して、</a:t>
            </a:r>
            <a:br>
              <a:rPr lang="en-US" altLang="ja-JP" sz="2275" dirty="0">
                <a:solidFill>
                  <a:srgbClr val="000000"/>
                </a:solidFill>
                <a:latin typeface="Meiryo UI" panose="020B0604030504040204" pitchFamily="50" charset="-128"/>
                <a:ea typeface="Meiryo UI" panose="020B0604030504040204" pitchFamily="50" charset="-128"/>
              </a:rPr>
            </a:br>
            <a:r>
              <a:rPr lang="ja-JP" altLang="en-US" sz="2275" dirty="0">
                <a:solidFill>
                  <a:srgbClr val="000000"/>
                </a:solidFill>
                <a:latin typeface="Meiryo UI" panose="020B0604030504040204" pitchFamily="50" charset="-128"/>
                <a:ea typeface="Meiryo UI" panose="020B0604030504040204" pitchFamily="50" charset="-128"/>
              </a:rPr>
              <a:t>スライド</a:t>
            </a:r>
            <a:r>
              <a:rPr lang="ja-JP" altLang="en-US" sz="2275" b="1" dirty="0">
                <a:solidFill>
                  <a:srgbClr val="000000"/>
                </a:solidFill>
                <a:latin typeface="Meiryo UI" panose="020B0604030504040204" pitchFamily="50" charset="-128"/>
                <a:ea typeface="Meiryo UI" panose="020B0604030504040204" pitchFamily="50" charset="-128"/>
              </a:rPr>
              <a:t>８</a:t>
            </a:r>
            <a:r>
              <a:rPr lang="ja-JP" altLang="en-US" sz="2275" dirty="0">
                <a:solidFill>
                  <a:srgbClr val="000000"/>
                </a:solidFill>
                <a:latin typeface="Meiryo UI" panose="020B0604030504040204" pitchFamily="50" charset="-128"/>
                <a:ea typeface="Meiryo UI" panose="020B0604030504040204" pitchFamily="50" charset="-128"/>
              </a:rPr>
              <a:t>枚目のみを、各チームのリーダーへご提出ください。</a:t>
            </a:r>
            <a:br>
              <a:rPr lang="en-US" altLang="ja-JP" sz="2275" dirty="0">
                <a:solidFill>
                  <a:srgbClr val="000000"/>
                </a:solidFill>
                <a:latin typeface="Meiryo UI" panose="020B0604030504040204" pitchFamily="50" charset="-128"/>
                <a:ea typeface="Meiryo UI" panose="020B0604030504040204" pitchFamily="50" charset="-128"/>
              </a:rPr>
            </a:br>
            <a:r>
              <a:rPr lang="ja-JP" altLang="en-US" sz="2275" b="1" dirty="0">
                <a:solidFill>
                  <a:srgbClr val="000000"/>
                </a:solidFill>
                <a:latin typeface="Meiryo UI" panose="020B0604030504040204" pitchFamily="50" charset="-128"/>
                <a:ea typeface="Meiryo UI" panose="020B0604030504040204" pitchFamily="50" charset="-128"/>
              </a:rPr>
              <a:t>提出期限：　</a:t>
            </a:r>
            <a:r>
              <a:rPr lang="en-US" altLang="ja-JP" sz="2275" b="1" dirty="0">
                <a:solidFill>
                  <a:srgbClr val="000000"/>
                </a:solidFill>
                <a:latin typeface="Meiryo UI" panose="020B0604030504040204" pitchFamily="50" charset="-128"/>
                <a:ea typeface="Meiryo UI" panose="020B0604030504040204" pitchFamily="50" charset="-128"/>
              </a:rPr>
              <a:t>11</a:t>
            </a:r>
            <a:r>
              <a:rPr lang="ja-JP" altLang="en-US" sz="2275" b="1" dirty="0">
                <a:solidFill>
                  <a:srgbClr val="000000"/>
                </a:solidFill>
                <a:latin typeface="Meiryo UI" panose="020B0604030504040204" pitchFamily="50" charset="-128"/>
                <a:ea typeface="Meiryo UI" panose="020B0604030504040204" pitchFamily="50" charset="-128"/>
              </a:rPr>
              <a:t>月７日（火）</a:t>
            </a:r>
            <a:r>
              <a:rPr lang="en-US" altLang="ja-JP" sz="2275" b="1" dirty="0">
                <a:solidFill>
                  <a:srgbClr val="000000"/>
                </a:solidFill>
                <a:latin typeface="Meiryo UI" panose="020B0604030504040204" pitchFamily="50" charset="-128"/>
                <a:ea typeface="Meiryo UI" panose="020B0604030504040204" pitchFamily="50" charset="-128"/>
              </a:rPr>
              <a:t>17:00</a:t>
            </a:r>
            <a:br>
              <a:rPr lang="en-US" altLang="ja-JP" sz="2275" b="1" dirty="0">
                <a:solidFill>
                  <a:srgbClr val="000000"/>
                </a:solidFill>
                <a:latin typeface="Meiryo UI" panose="020B0604030504040204" pitchFamily="50" charset="-128"/>
                <a:ea typeface="Meiryo UI" panose="020B0604030504040204" pitchFamily="50" charset="-128"/>
              </a:rPr>
            </a:br>
            <a:r>
              <a:rPr lang="ja-JP" altLang="en-US" sz="2275" b="1" dirty="0">
                <a:solidFill>
                  <a:srgbClr val="000000"/>
                </a:solidFill>
                <a:latin typeface="Meiryo UI" panose="020B0604030504040204" pitchFamily="50" charset="-128"/>
                <a:ea typeface="Meiryo UI" panose="020B0604030504040204" pitchFamily="50" charset="-128"/>
              </a:rPr>
              <a:t>提出先：各チームのリーダー</a:t>
            </a:r>
            <a:endParaRPr lang="en-US" altLang="ja-JP" sz="2275" b="1" dirty="0">
              <a:solidFill>
                <a:srgbClr val="000000"/>
              </a:solidFill>
              <a:latin typeface="Meiryo UI" panose="020B0604030504040204" pitchFamily="50" charset="-128"/>
              <a:ea typeface="Meiryo UI" panose="020B0604030504040204" pitchFamily="50" charset="-128"/>
            </a:endParaRPr>
          </a:p>
          <a:p>
            <a:pPr marL="914400" lvl="1" indent="-457200">
              <a:buFont typeface="+mj-ea"/>
              <a:buAutoNum type="circleNumDbPlain"/>
            </a:pPr>
            <a:r>
              <a:rPr lang="en-US" altLang="ja-JP" sz="2275" dirty="0">
                <a:solidFill>
                  <a:srgbClr val="000000"/>
                </a:solidFill>
                <a:latin typeface="Meiryo UI" panose="020B0604030504040204" pitchFamily="50" charset="-128"/>
                <a:ea typeface="Meiryo UI" panose="020B0604030504040204" pitchFamily="50" charset="-128"/>
              </a:rPr>
              <a:t>【</a:t>
            </a:r>
            <a:r>
              <a:rPr lang="ja-JP" altLang="en-US" sz="2275" dirty="0">
                <a:solidFill>
                  <a:srgbClr val="000000"/>
                </a:solidFill>
                <a:latin typeface="Meiryo UI" panose="020B0604030504040204" pitchFamily="50" charset="-128"/>
                <a:ea typeface="Meiryo UI" panose="020B0604030504040204" pitchFamily="50" charset="-128"/>
              </a:rPr>
              <a:t>各チームのリーダー</a:t>
            </a:r>
            <a:r>
              <a:rPr lang="en-US" altLang="ja-JP" sz="2275" dirty="0">
                <a:solidFill>
                  <a:srgbClr val="000000"/>
                </a:solidFill>
                <a:latin typeface="Meiryo UI" panose="020B0604030504040204" pitchFamily="50" charset="-128"/>
                <a:ea typeface="Meiryo UI" panose="020B0604030504040204" pitchFamily="50" charset="-128"/>
              </a:rPr>
              <a:t>】</a:t>
            </a:r>
            <a:r>
              <a:rPr lang="ja-JP" altLang="en-US" sz="2275" dirty="0">
                <a:solidFill>
                  <a:srgbClr val="000000"/>
                </a:solidFill>
                <a:latin typeface="Meiryo UI" panose="020B0604030504040204" pitchFamily="50" charset="-128"/>
                <a:ea typeface="Meiryo UI" panose="020B0604030504040204" pitchFamily="50" charset="-128"/>
              </a:rPr>
              <a:t>チームメンバーの事前課題シートを一つにまとめて、</a:t>
            </a:r>
            <a:br>
              <a:rPr lang="en-US" altLang="ja-JP" sz="2275" dirty="0">
                <a:solidFill>
                  <a:srgbClr val="000000"/>
                </a:solidFill>
                <a:latin typeface="Meiryo UI" panose="020B0604030504040204" pitchFamily="50" charset="-128"/>
                <a:ea typeface="Meiryo UI" panose="020B0604030504040204" pitchFamily="50" charset="-128"/>
              </a:rPr>
            </a:br>
            <a:r>
              <a:rPr lang="en-US" altLang="ja-JP" sz="2275" dirty="0">
                <a:solidFill>
                  <a:srgbClr val="000000"/>
                </a:solidFill>
                <a:latin typeface="Meiryo UI" panose="020B0604030504040204" pitchFamily="50" charset="-128"/>
                <a:ea typeface="Meiryo UI" panose="020B0604030504040204" pitchFamily="50" charset="-128"/>
              </a:rPr>
              <a:t>FCP</a:t>
            </a:r>
            <a:r>
              <a:rPr lang="ja-JP" altLang="en-US" sz="2275" dirty="0">
                <a:solidFill>
                  <a:srgbClr val="000000"/>
                </a:solidFill>
                <a:latin typeface="Meiryo UI" panose="020B0604030504040204" pitchFamily="50" charset="-128"/>
                <a:ea typeface="Meiryo UI" panose="020B0604030504040204" pitchFamily="50" charset="-128"/>
              </a:rPr>
              <a:t>事務局までご提出ください。</a:t>
            </a:r>
            <a:endParaRPr lang="en-US" altLang="ja-JP" sz="2275" dirty="0">
              <a:solidFill>
                <a:srgbClr val="000000"/>
              </a:solidFill>
              <a:latin typeface="Meiryo UI" panose="020B0604030504040204" pitchFamily="50" charset="-128"/>
              <a:ea typeface="Meiryo UI" panose="020B0604030504040204" pitchFamily="50" charset="-128"/>
            </a:endParaRPr>
          </a:p>
          <a:p>
            <a:pPr lvl="2"/>
            <a:r>
              <a:rPr lang="ja-JP" altLang="en-US" sz="2275" b="1" dirty="0">
                <a:solidFill>
                  <a:srgbClr val="000000"/>
                </a:solidFill>
                <a:latin typeface="Meiryo UI" panose="020B0604030504040204" pitchFamily="50" charset="-128"/>
                <a:ea typeface="Meiryo UI" panose="020B0604030504040204" pitchFamily="50" charset="-128"/>
              </a:rPr>
              <a:t>ファイル名：</a:t>
            </a:r>
            <a:r>
              <a:rPr lang="en-US" altLang="ja-JP" sz="2275" b="1" dirty="0">
                <a:solidFill>
                  <a:srgbClr val="000000"/>
                </a:solidFill>
                <a:latin typeface="Meiryo UI" panose="020B0604030504040204" pitchFamily="50" charset="-128"/>
                <a:ea typeface="Meiryo UI" panose="020B0604030504040204" pitchFamily="50" charset="-128"/>
              </a:rPr>
              <a:t>【</a:t>
            </a:r>
            <a:r>
              <a:rPr lang="ja-JP" altLang="en-US" sz="2275" b="1" dirty="0">
                <a:solidFill>
                  <a:srgbClr val="000000"/>
                </a:solidFill>
                <a:latin typeface="Meiryo UI" panose="020B0604030504040204" pitchFamily="50" charset="-128"/>
                <a:ea typeface="Meiryo UI" panose="020B0604030504040204" pitchFamily="50" charset="-128"/>
              </a:rPr>
              <a:t>チーム名</a:t>
            </a:r>
            <a:r>
              <a:rPr lang="en-US" altLang="ja-JP" sz="2275" b="1" dirty="0">
                <a:solidFill>
                  <a:srgbClr val="000000"/>
                </a:solidFill>
                <a:latin typeface="Meiryo UI" panose="020B0604030504040204" pitchFamily="50" charset="-128"/>
                <a:ea typeface="Meiryo UI" panose="020B0604030504040204" pitchFamily="50" charset="-128"/>
              </a:rPr>
              <a:t>】</a:t>
            </a:r>
            <a:r>
              <a:rPr lang="ja-JP" altLang="en-US" sz="2275" b="1" dirty="0">
                <a:solidFill>
                  <a:srgbClr val="000000"/>
                </a:solidFill>
                <a:latin typeface="Meiryo UI" panose="020B0604030504040204" pitchFamily="50" charset="-128"/>
                <a:ea typeface="Meiryo UI" panose="020B0604030504040204" pitchFamily="50" charset="-128"/>
              </a:rPr>
              <a:t>第４回事前課題</a:t>
            </a:r>
            <a:r>
              <a:rPr lang="en-US" altLang="ja-JP" sz="2275" b="1" dirty="0">
                <a:solidFill>
                  <a:srgbClr val="000000"/>
                </a:solidFill>
                <a:latin typeface="Meiryo UI" panose="020B0604030504040204" pitchFamily="50" charset="-128"/>
                <a:ea typeface="Meiryo UI" panose="020B0604030504040204" pitchFamily="50" charset="-128"/>
              </a:rPr>
              <a:t>.pptx</a:t>
            </a:r>
            <a:br>
              <a:rPr lang="en-US" altLang="ja-JP" sz="2275" b="1" dirty="0">
                <a:solidFill>
                  <a:srgbClr val="000000"/>
                </a:solidFill>
                <a:latin typeface="Meiryo UI" panose="020B0604030504040204" pitchFamily="50" charset="-128"/>
                <a:ea typeface="Meiryo UI" panose="020B0604030504040204" pitchFamily="50" charset="-128"/>
              </a:rPr>
            </a:br>
            <a:r>
              <a:rPr lang="ja-JP" altLang="en-US" sz="2275" b="1" dirty="0">
                <a:solidFill>
                  <a:srgbClr val="000000"/>
                </a:solidFill>
                <a:latin typeface="Meiryo UI" panose="020B0604030504040204" pitchFamily="50" charset="-128"/>
                <a:ea typeface="Meiryo UI" panose="020B0604030504040204" pitchFamily="50" charset="-128"/>
              </a:rPr>
              <a:t>　　　　　　（例　</a:t>
            </a:r>
            <a:r>
              <a:rPr lang="en-US" altLang="ja-JP" sz="2275" b="1" dirty="0">
                <a:solidFill>
                  <a:srgbClr val="000000"/>
                </a:solidFill>
                <a:latin typeface="Meiryo UI" panose="020B0604030504040204" pitchFamily="50" charset="-128"/>
                <a:ea typeface="Meiryo UI" panose="020B0604030504040204" pitchFamily="50" charset="-128"/>
              </a:rPr>
              <a:t>【A】</a:t>
            </a:r>
            <a:r>
              <a:rPr lang="ja-JP" altLang="en-US" sz="2275" b="1" dirty="0">
                <a:solidFill>
                  <a:srgbClr val="000000"/>
                </a:solidFill>
                <a:latin typeface="Meiryo UI" panose="020B0604030504040204" pitchFamily="50" charset="-128"/>
                <a:ea typeface="Meiryo UI" panose="020B0604030504040204" pitchFamily="50" charset="-128"/>
              </a:rPr>
              <a:t>第４回事前課題</a:t>
            </a:r>
            <a:r>
              <a:rPr lang="en-US" altLang="ja-JP" sz="2275" b="1" dirty="0">
                <a:solidFill>
                  <a:srgbClr val="000000"/>
                </a:solidFill>
                <a:latin typeface="Meiryo UI" panose="020B0604030504040204" pitchFamily="50" charset="-128"/>
                <a:ea typeface="Meiryo UI" panose="020B0604030504040204" pitchFamily="50" charset="-128"/>
              </a:rPr>
              <a:t>.pptx</a:t>
            </a:r>
            <a:r>
              <a:rPr lang="ja-JP" altLang="en-US" sz="2275" b="1" dirty="0">
                <a:solidFill>
                  <a:srgbClr val="000000"/>
                </a:solidFill>
                <a:latin typeface="Meiryo UI" panose="020B0604030504040204" pitchFamily="50" charset="-128"/>
                <a:ea typeface="Meiryo UI" panose="020B0604030504040204" pitchFamily="50" charset="-128"/>
              </a:rPr>
              <a:t>）</a:t>
            </a:r>
            <a:endParaRPr lang="en-US" altLang="ja-JP" sz="2275" b="1" dirty="0">
              <a:solidFill>
                <a:srgbClr val="000000"/>
              </a:solidFill>
              <a:latin typeface="Meiryo UI" panose="020B0604030504040204" pitchFamily="50" charset="-128"/>
              <a:ea typeface="Meiryo UI" panose="020B0604030504040204" pitchFamily="50" charset="-128"/>
            </a:endParaRPr>
          </a:p>
          <a:p>
            <a:pPr lvl="2"/>
            <a:r>
              <a:rPr lang="ja-JP" altLang="en-US" sz="2275" b="1" dirty="0">
                <a:solidFill>
                  <a:srgbClr val="000000"/>
                </a:solidFill>
                <a:latin typeface="Meiryo UI" panose="020B0604030504040204" pitchFamily="50" charset="-128"/>
                <a:ea typeface="Meiryo UI" panose="020B0604030504040204" pitchFamily="50" charset="-128"/>
              </a:rPr>
              <a:t>提出期限：</a:t>
            </a:r>
            <a:r>
              <a:rPr lang="en-US" altLang="ja-JP" sz="2275" b="1" dirty="0">
                <a:solidFill>
                  <a:srgbClr val="000000"/>
                </a:solidFill>
                <a:latin typeface="Meiryo UI" panose="020B0604030504040204" pitchFamily="50" charset="-128"/>
                <a:ea typeface="Meiryo UI" panose="020B0604030504040204" pitchFamily="50" charset="-128"/>
              </a:rPr>
              <a:t>11</a:t>
            </a:r>
            <a:r>
              <a:rPr lang="ja-JP" altLang="en-US" sz="2275" b="1" dirty="0">
                <a:solidFill>
                  <a:srgbClr val="000000"/>
                </a:solidFill>
                <a:latin typeface="Meiryo UI" panose="020B0604030504040204" pitchFamily="50" charset="-128"/>
                <a:ea typeface="Meiryo UI" panose="020B0604030504040204" pitchFamily="50" charset="-128"/>
              </a:rPr>
              <a:t>月</a:t>
            </a:r>
            <a:r>
              <a:rPr lang="en-US" altLang="ja-JP" sz="2275" b="1" dirty="0">
                <a:solidFill>
                  <a:srgbClr val="000000"/>
                </a:solidFill>
                <a:latin typeface="Meiryo UI" panose="020B0604030504040204" pitchFamily="50" charset="-128"/>
                <a:ea typeface="Meiryo UI" panose="020B0604030504040204" pitchFamily="50" charset="-128"/>
              </a:rPr>
              <a:t>9</a:t>
            </a:r>
            <a:r>
              <a:rPr lang="ja-JP" altLang="en-US" sz="2275" b="1" dirty="0">
                <a:solidFill>
                  <a:srgbClr val="000000"/>
                </a:solidFill>
                <a:latin typeface="Meiryo UI" panose="020B0604030504040204" pitchFamily="50" charset="-128"/>
                <a:ea typeface="Meiryo UI" panose="020B0604030504040204" pitchFamily="50" charset="-128"/>
              </a:rPr>
              <a:t>日（木）</a:t>
            </a:r>
            <a:r>
              <a:rPr lang="en-US" altLang="ja-JP" sz="2275" b="1" dirty="0">
                <a:solidFill>
                  <a:srgbClr val="000000"/>
                </a:solidFill>
                <a:latin typeface="Meiryo UI" panose="020B0604030504040204" pitchFamily="50" charset="-128"/>
                <a:ea typeface="Meiryo UI" panose="020B0604030504040204" pitchFamily="50" charset="-128"/>
              </a:rPr>
              <a:t>17:00</a:t>
            </a:r>
          </a:p>
          <a:p>
            <a:pPr lvl="2"/>
            <a:r>
              <a:rPr lang="ja-JP" altLang="en-US" sz="2275" b="1" dirty="0">
                <a:solidFill>
                  <a:srgbClr val="000000"/>
                </a:solidFill>
                <a:latin typeface="Meiryo UI" panose="020B0604030504040204" pitchFamily="50" charset="-128"/>
                <a:ea typeface="Meiryo UI" panose="020B0604030504040204" pitchFamily="50" charset="-128"/>
              </a:rPr>
              <a:t>提出先：</a:t>
            </a:r>
            <a:r>
              <a:rPr lang="en-US" altLang="ja-JP" sz="2275" b="1" dirty="0">
                <a:solidFill>
                  <a:srgbClr val="000000"/>
                </a:solidFill>
                <a:latin typeface="Meiryo UI" panose="020B0604030504040204" pitchFamily="50" charset="-128"/>
                <a:ea typeface="Meiryo UI" panose="020B0604030504040204" pitchFamily="50" charset="-128"/>
              </a:rPr>
              <a:t>FCP</a:t>
            </a:r>
            <a:r>
              <a:rPr lang="ja-JP" altLang="en-US" sz="2275" b="1" dirty="0">
                <a:solidFill>
                  <a:srgbClr val="000000"/>
                </a:solidFill>
                <a:latin typeface="Meiryo UI" panose="020B0604030504040204" pitchFamily="50" charset="-128"/>
                <a:ea typeface="Meiryo UI" panose="020B0604030504040204" pitchFamily="50" charset="-128"/>
              </a:rPr>
              <a:t>事務局　</a:t>
            </a:r>
            <a:r>
              <a:rPr lang="en-US" altLang="ja-JP" sz="2275" b="1" u="sng" dirty="0">
                <a:solidFill>
                  <a:srgbClr val="000000"/>
                </a:solidFill>
                <a:latin typeface="Meiryo UI" panose="020B0604030504040204" pitchFamily="50" charset="-128"/>
                <a:ea typeface="Meiryo UI" panose="020B0604030504040204" pitchFamily="50" charset="-128"/>
                <a:hlinkClick r:id="rId2">
                  <a:extLst>
                    <a:ext uri="{A12FA001-AC4F-418D-AE19-62706E023703}">
                      <ahyp:hlinkClr xmlns:ahyp="http://schemas.microsoft.com/office/drawing/2018/hyperlinkcolor" val="tx"/>
                    </a:ext>
                  </a:extLst>
                </a:hlinkClick>
              </a:rPr>
              <a:t>fcp_jimukyoku@maff.go.jp</a:t>
            </a:r>
            <a:br>
              <a:rPr lang="en-US" altLang="ja-JP" sz="2275" b="1" u="sng" dirty="0">
                <a:solidFill>
                  <a:srgbClr val="000000"/>
                </a:solidFill>
                <a:latin typeface="Meiryo UI" panose="020B0604030504040204" pitchFamily="50" charset="-128"/>
                <a:ea typeface="Meiryo UI" panose="020B0604030504040204" pitchFamily="50" charset="-128"/>
              </a:rPr>
            </a:br>
            <a:r>
              <a:rPr lang="ja-JP" altLang="en-US" sz="2275" b="1" dirty="0">
                <a:solidFill>
                  <a:srgbClr val="000000"/>
                </a:solidFill>
                <a:latin typeface="Meiryo UI" panose="020B0604030504040204" pitchFamily="50" charset="-128"/>
                <a:ea typeface="Meiryo UI" panose="020B0604030504040204" pitchFamily="50" charset="-128"/>
              </a:rPr>
              <a:t>　　　（チームファシリテーター＋チームメンバー全員へも共有）</a:t>
            </a:r>
            <a:endParaRPr lang="en-US" altLang="ja-JP" sz="2275" b="1" dirty="0">
              <a:solidFill>
                <a:srgbClr val="000000"/>
              </a:solidFill>
              <a:latin typeface="Meiryo UI" panose="020B0604030504040204" pitchFamily="50" charset="-128"/>
              <a:ea typeface="Meiryo UI" panose="020B0604030504040204" pitchFamily="50" charset="-128"/>
            </a:endParaRPr>
          </a:p>
        </p:txBody>
      </p:sp>
      <p:pic>
        <p:nvPicPr>
          <p:cNvPr id="7" name="図 13">
            <a:extLst>
              <a:ext uri="{FF2B5EF4-FFF2-40B4-BE49-F238E27FC236}">
                <a16:creationId xmlns:a16="http://schemas.microsoft.com/office/drawing/2014/main" id="{E069F013-A539-90EE-48AB-9D556DE8C3CC}"/>
              </a:ext>
            </a:extLst>
          </p:cNvPr>
          <p:cNvPicPr>
            <a:picLocks noChangeAspect="1"/>
          </p:cNvPicPr>
          <p:nvPr/>
        </p:nvPicPr>
        <p:blipFill>
          <a:blip r:embed="rId3"/>
          <a:srcRect/>
          <a:stretch>
            <a:fillRect/>
          </a:stretch>
        </p:blipFill>
        <p:spPr bwMode="auto">
          <a:xfrm>
            <a:off x="272480" y="224948"/>
            <a:ext cx="2267025" cy="665872"/>
          </a:xfrm>
          <a:prstGeom prst="rect">
            <a:avLst/>
          </a:prstGeom>
          <a:noFill/>
          <a:ln w="9525">
            <a:noFill/>
            <a:miter lim="800000"/>
            <a:headEnd/>
            <a:tailEnd/>
          </a:ln>
        </p:spPr>
      </p:pic>
      <p:pic>
        <p:nvPicPr>
          <p:cNvPr id="8" name="図 7">
            <a:extLst>
              <a:ext uri="{FF2B5EF4-FFF2-40B4-BE49-F238E27FC236}">
                <a16:creationId xmlns:a16="http://schemas.microsoft.com/office/drawing/2014/main" id="{B417B89C-C552-ADDA-3AF1-477616ED34B1}"/>
              </a:ext>
            </a:extLst>
          </p:cNvPr>
          <p:cNvPicPr>
            <a:picLocks noChangeAspect="1"/>
          </p:cNvPicPr>
          <p:nvPr/>
        </p:nvPicPr>
        <p:blipFill>
          <a:blip r:embed="rId4"/>
          <a:stretch>
            <a:fillRect/>
          </a:stretch>
        </p:blipFill>
        <p:spPr>
          <a:xfrm>
            <a:off x="8481392" y="4784271"/>
            <a:ext cx="707233" cy="1937205"/>
          </a:xfrm>
          <a:prstGeom prst="rect">
            <a:avLst/>
          </a:prstGeom>
          <a:ln w="19050">
            <a:solidFill>
              <a:schemeClr val="tx2"/>
            </a:solidFill>
          </a:ln>
        </p:spPr>
      </p:pic>
      <p:grpSp>
        <p:nvGrpSpPr>
          <p:cNvPr id="9" name="グループ化 8">
            <a:extLst>
              <a:ext uri="{FF2B5EF4-FFF2-40B4-BE49-F238E27FC236}">
                <a16:creationId xmlns:a16="http://schemas.microsoft.com/office/drawing/2014/main" id="{A25E4B04-E28F-9C68-B094-84D640A99808}"/>
              </a:ext>
            </a:extLst>
          </p:cNvPr>
          <p:cNvGrpSpPr/>
          <p:nvPr/>
        </p:nvGrpSpPr>
        <p:grpSpPr>
          <a:xfrm>
            <a:off x="1419" y="260648"/>
            <a:ext cx="9915525" cy="2287092"/>
            <a:chOff x="1419" y="260648"/>
            <a:chExt cx="9915525" cy="2287092"/>
          </a:xfrm>
        </p:grpSpPr>
        <p:sp>
          <p:nvSpPr>
            <p:cNvPr id="6" name="タイトル 5">
              <a:extLst>
                <a:ext uri="{FF2B5EF4-FFF2-40B4-BE49-F238E27FC236}">
                  <a16:creationId xmlns:a16="http://schemas.microsoft.com/office/drawing/2014/main" id="{61287598-33BD-C0C3-DB72-AB8F0B6F59C6}"/>
                </a:ext>
              </a:extLst>
            </p:cNvPr>
            <p:cNvSpPr txBox="1">
              <a:spLocks/>
            </p:cNvSpPr>
            <p:nvPr/>
          </p:nvSpPr>
          <p:spPr bwMode="auto">
            <a:xfrm>
              <a:off x="1419" y="899915"/>
              <a:ext cx="9915525" cy="1647825"/>
            </a:xfrm>
            <a:prstGeom prst="rect">
              <a:avLst/>
            </a:prstGeom>
            <a:solidFill>
              <a:srgbClr val="002060"/>
            </a:solidFill>
            <a:ln w="9525">
              <a:noFill/>
              <a:miter lim="800000"/>
              <a:headEnd/>
              <a:tailEnd/>
            </a:ln>
          </p:spPr>
          <p:txBody>
            <a:bodyPr anchor="ctr"/>
            <a:lstStyle/>
            <a:p>
              <a:pPr algn="ctr" eaLnBrk="0" hangingPunct="0"/>
              <a:r>
                <a:rPr lang="en-US" altLang="ja-JP" sz="3600" b="1" dirty="0">
                  <a:solidFill>
                    <a:schemeClr val="bg1"/>
                  </a:solidFill>
                  <a:latin typeface="Meiryo UI" panose="020B0604030504040204" pitchFamily="50" charset="-128"/>
                  <a:ea typeface="Meiryo UI" panose="020B0604030504040204" pitchFamily="50" charset="-128"/>
                  <a:cs typeface="メイリオ" pitchFamily="50" charset="-128"/>
                </a:rPr>
                <a:t>FCP</a:t>
              </a:r>
              <a:r>
                <a:rPr lang="ja-JP" altLang="en-US" sz="3600" b="1" dirty="0">
                  <a:solidFill>
                    <a:schemeClr val="bg1"/>
                  </a:solidFill>
                  <a:latin typeface="Meiryo UI" panose="020B0604030504040204" pitchFamily="50" charset="-128"/>
                  <a:ea typeface="Meiryo UI" panose="020B0604030504040204" pitchFamily="50" charset="-128"/>
                  <a:cs typeface="メイリオ" pitchFamily="50" charset="-128"/>
                </a:rPr>
                <a:t>第４回若手フォーラム</a:t>
              </a:r>
              <a:endParaRPr lang="en-US" altLang="ja-JP" sz="3600" b="1" dirty="0">
                <a:solidFill>
                  <a:schemeClr val="bg1"/>
                </a:solidFill>
                <a:latin typeface="Meiryo UI" panose="020B0604030504040204" pitchFamily="50" charset="-128"/>
                <a:ea typeface="Meiryo UI" panose="020B0604030504040204" pitchFamily="50" charset="-128"/>
                <a:cs typeface="メイリオ" pitchFamily="50" charset="-128"/>
              </a:endParaRPr>
            </a:p>
            <a:p>
              <a:pPr algn="ctr" eaLnBrk="0" hangingPunct="0"/>
              <a:r>
                <a:rPr lang="ja-JP" altLang="en-US" sz="3600" b="1" dirty="0">
                  <a:solidFill>
                    <a:schemeClr val="bg1"/>
                  </a:solidFill>
                  <a:latin typeface="Meiryo UI" panose="020B0604030504040204" pitchFamily="50" charset="-128"/>
                  <a:ea typeface="Meiryo UI" panose="020B0604030504040204" pitchFamily="50" charset="-128"/>
                  <a:cs typeface="メイリオ" pitchFamily="50" charset="-128"/>
                </a:rPr>
                <a:t>事前課題</a:t>
              </a:r>
            </a:p>
          </p:txBody>
        </p:sp>
        <p:sp>
          <p:nvSpPr>
            <p:cNvPr id="2" name="正方形/長方形 1">
              <a:extLst>
                <a:ext uri="{FF2B5EF4-FFF2-40B4-BE49-F238E27FC236}">
                  <a16:creationId xmlns:a16="http://schemas.microsoft.com/office/drawing/2014/main" id="{D30778B0-FEED-C0F8-FF75-9920C216C750}"/>
                </a:ext>
              </a:extLst>
            </p:cNvPr>
            <p:cNvSpPr/>
            <p:nvPr/>
          </p:nvSpPr>
          <p:spPr>
            <a:xfrm>
              <a:off x="8625408" y="260648"/>
              <a:ext cx="1152128" cy="59447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defTabSz="742950" fontAlgn="auto">
                <a:spcBef>
                  <a:spcPts val="0"/>
                </a:spcBef>
                <a:spcAft>
                  <a:spcPts val="0"/>
                </a:spcAft>
              </a:pPr>
              <a:endParaRPr kumimoji="0" lang="ja-JP" altLang="en-US" sz="1733" dirty="0">
                <a:solidFill>
                  <a:srgbClr val="0070C0"/>
                </a:solidFill>
                <a:latin typeface="Speedee"/>
              </a:endParaRPr>
            </a:p>
          </p:txBody>
        </p:sp>
      </p:grpSp>
    </p:spTree>
    <p:extLst>
      <p:ext uri="{BB962C8B-B14F-4D97-AF65-F5344CB8AC3E}">
        <p14:creationId xmlns:p14="http://schemas.microsoft.com/office/powerpoint/2010/main" val="2605941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22" name="フッター プレースホルダー 5"/>
          <p:cNvSpPr>
            <a:spLocks noGrp="1"/>
          </p:cNvSpPr>
          <p:nvPr>
            <p:ph type="ftr" sz="quarter" idx="11"/>
          </p:nvPr>
        </p:nvSpPr>
        <p:spPr bwMode="auto">
          <a:xfrm>
            <a:off x="3416829" y="6644382"/>
            <a:ext cx="4992555" cy="24100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3" rIns="84406" bIns="42203" numCol="1" anchor="t" anchorCtr="0" compatLnSpc="1">
            <a:prstTxWarp prst="textNoShape">
              <a:avLst/>
            </a:prstTxWarp>
          </a:bodyPr>
          <a:lstStyle>
            <a:lvl1pPr eaLnBrk="0" hangingPunct="0">
              <a:defRPr kumimoji="1">
                <a:solidFill>
                  <a:schemeClr val="tx1"/>
                </a:solidFill>
                <a:latin typeface="Century Gothic" pitchFamily="34" charset="0"/>
                <a:ea typeface="ＭＳ Ｐゴシック" charset="-128"/>
              </a:defRPr>
            </a:lvl1pPr>
            <a:lvl2pPr marL="685817" indent="-263776" eaLnBrk="0" hangingPunct="0">
              <a:defRPr kumimoji="1">
                <a:solidFill>
                  <a:schemeClr val="tx1"/>
                </a:solidFill>
                <a:latin typeface="Century Gothic" pitchFamily="34" charset="0"/>
                <a:ea typeface="ＭＳ Ｐゴシック" charset="-128"/>
              </a:defRPr>
            </a:lvl2pPr>
            <a:lvl3pPr marL="1055103" indent="-211021" eaLnBrk="0" hangingPunct="0">
              <a:defRPr kumimoji="1">
                <a:solidFill>
                  <a:schemeClr val="tx1"/>
                </a:solidFill>
                <a:latin typeface="Century Gothic" pitchFamily="34" charset="0"/>
                <a:ea typeface="ＭＳ Ｐゴシック" charset="-128"/>
              </a:defRPr>
            </a:lvl3pPr>
            <a:lvl4pPr marL="1477145" indent="-211021" eaLnBrk="0" hangingPunct="0">
              <a:defRPr kumimoji="1">
                <a:solidFill>
                  <a:schemeClr val="tx1"/>
                </a:solidFill>
                <a:latin typeface="Century Gothic" pitchFamily="34" charset="0"/>
                <a:ea typeface="ＭＳ Ｐゴシック" charset="-128"/>
              </a:defRPr>
            </a:lvl4pPr>
            <a:lvl5pPr marL="1899186" indent="-211021" eaLnBrk="0" hangingPunct="0">
              <a:defRPr kumimoji="1">
                <a:solidFill>
                  <a:schemeClr val="tx1"/>
                </a:solidFill>
                <a:latin typeface="Century Gothic" pitchFamily="34" charset="0"/>
                <a:ea typeface="ＭＳ Ｐゴシック" charset="-128"/>
              </a:defRPr>
            </a:lvl5pPr>
            <a:lvl6pPr marL="2321227" indent="-211021"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743269" indent="-211021"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165310" indent="-211021"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587351" indent="-211021"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Century Gothic" pitchFamily="34" charset="0"/>
                <a:ea typeface="メイリオ" pitchFamily="50" charset="-128"/>
                <a:cs typeface="+mn-cs"/>
              </a:rPr>
              <a:t>Copyright (C) 2023 MAFF All Rights Reserved.</a:t>
            </a:r>
          </a:p>
        </p:txBody>
      </p:sp>
      <p:sp>
        <p:nvSpPr>
          <p:cNvPr id="53350" name="スライド番号プレースホルダー 8"/>
          <p:cNvSpPr txBox="1">
            <a:spLocks/>
          </p:cNvSpPr>
          <p:nvPr/>
        </p:nvSpPr>
        <p:spPr bwMode="auto">
          <a:xfrm>
            <a:off x="9338237" y="6525344"/>
            <a:ext cx="583315" cy="360041"/>
          </a:xfrm>
          <a:prstGeom prst="rect">
            <a:avLst/>
          </a:prstGeom>
          <a:solidFill>
            <a:srgbClr val="000000"/>
          </a:solidFill>
          <a:ln>
            <a:noFill/>
          </a:ln>
        </p:spPr>
        <p:txBody>
          <a:bodyPr anchor="ctr"/>
          <a:lstStyle>
            <a:lvl1pPr eaLnBrk="0" hangingPunct="0">
              <a:defRPr kumimoji="1">
                <a:solidFill>
                  <a:schemeClr val="tx1"/>
                </a:solidFill>
                <a:latin typeface="Century Gothic" pitchFamily="34" charset="0"/>
                <a:ea typeface="ＭＳ Ｐゴシック" charset="-128"/>
              </a:defRPr>
            </a:lvl1pPr>
            <a:lvl2pPr marL="742950" indent="-285750" eaLnBrk="0" hangingPunct="0">
              <a:defRPr kumimoji="1">
                <a:solidFill>
                  <a:schemeClr val="tx1"/>
                </a:solidFill>
                <a:latin typeface="Century Gothic" pitchFamily="34" charset="0"/>
                <a:ea typeface="ＭＳ Ｐゴシック" charset="-128"/>
              </a:defRPr>
            </a:lvl2pPr>
            <a:lvl3pPr marL="1143000" indent="-228600" eaLnBrk="0" hangingPunct="0">
              <a:defRPr kumimoji="1">
                <a:solidFill>
                  <a:schemeClr val="tx1"/>
                </a:solidFill>
                <a:latin typeface="Century Gothic" pitchFamily="34" charset="0"/>
                <a:ea typeface="ＭＳ Ｐゴシック" charset="-128"/>
              </a:defRPr>
            </a:lvl3pPr>
            <a:lvl4pPr marL="1600200" indent="-228600" eaLnBrk="0" hangingPunct="0">
              <a:defRPr kumimoji="1">
                <a:solidFill>
                  <a:schemeClr val="tx1"/>
                </a:solidFill>
                <a:latin typeface="Century Gothic" pitchFamily="34" charset="0"/>
                <a:ea typeface="ＭＳ Ｐゴシック" charset="-128"/>
              </a:defRPr>
            </a:lvl4pPr>
            <a:lvl5pPr marL="2057400" indent="-228600" eaLnBrk="0" hangingPunct="0">
              <a:defRPr kumimoji="1">
                <a:solidFill>
                  <a:schemeClr val="tx1"/>
                </a:solidFill>
                <a:latin typeface="Century Gothic"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818C8E56-6BA7-4FD1-8064-B29FBF253E69}" type="slidenum">
              <a:rPr kumimoji="1" lang="en-US" altLang="ja-JP" sz="1292" b="0" i="0" u="none" strike="noStrike" kern="1200" cap="none" spc="0" normalizeH="0" baseline="0" noProof="0">
                <a:ln>
                  <a:noFill/>
                </a:ln>
                <a:solidFill>
                  <a:prstClr val="white"/>
                </a:solidFill>
                <a:effectLst/>
                <a:uLnTx/>
                <a:uFillTx/>
                <a:latin typeface="Century Gothic" pitchFamily="34" charset="0"/>
                <a:ea typeface="メイリオ" pitchFamily="50" charset="-128"/>
                <a:cs typeface="メイリオ" pitchFamily="50" charset="-128"/>
              </a:rPr>
              <a:pPr marL="0" marR="0" lvl="0" indent="0" algn="ctr" defTabSz="914400" rtl="0" eaLnBrk="1" fontAlgn="base" latinLnBrk="0" hangingPunct="1">
                <a:lnSpc>
                  <a:spcPct val="100000"/>
                </a:lnSpc>
                <a:spcBef>
                  <a:spcPct val="0"/>
                </a:spcBef>
                <a:spcAft>
                  <a:spcPct val="0"/>
                </a:spcAft>
                <a:buClrTx/>
                <a:buSzTx/>
                <a:buFontTx/>
                <a:buNone/>
                <a:tabLst/>
                <a:defRPr/>
              </a:pPr>
              <a:t>2</a:t>
            </a:fld>
            <a:endParaRPr kumimoji="1" lang="en-US" altLang="ja-JP" sz="1292" b="0" i="0" u="none" strike="noStrike" kern="1200" cap="none" spc="0" normalizeH="0" baseline="0" noProof="0" dirty="0">
              <a:ln>
                <a:noFill/>
              </a:ln>
              <a:solidFill>
                <a:prstClr val="white"/>
              </a:solidFill>
              <a:effectLst/>
              <a:uLnTx/>
              <a:uFillTx/>
              <a:latin typeface="Century Gothic" pitchFamily="34" charset="0"/>
              <a:ea typeface="メイリオ" pitchFamily="50" charset="-128"/>
              <a:cs typeface="メイリオ" pitchFamily="50" charset="-128"/>
            </a:endParaRPr>
          </a:p>
        </p:txBody>
      </p:sp>
      <p:sp>
        <p:nvSpPr>
          <p:cNvPr id="12" name="角丸四角形 49">
            <a:extLst>
              <a:ext uri="{FF2B5EF4-FFF2-40B4-BE49-F238E27FC236}">
                <a16:creationId xmlns:a16="http://schemas.microsoft.com/office/drawing/2014/main" id="{7416D2E7-630A-493E-8E88-44FD4A8F81CB}"/>
              </a:ext>
            </a:extLst>
          </p:cNvPr>
          <p:cNvSpPr/>
          <p:nvPr/>
        </p:nvSpPr>
        <p:spPr>
          <a:xfrm>
            <a:off x="1124575" y="823565"/>
            <a:ext cx="7920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5" name="角丸四角形 49">
            <a:extLst>
              <a:ext uri="{FF2B5EF4-FFF2-40B4-BE49-F238E27FC236}">
                <a16:creationId xmlns:a16="http://schemas.microsoft.com/office/drawing/2014/main" id="{B7D9E9C2-6908-407F-9A09-D3FFD30EF6FE}"/>
              </a:ext>
            </a:extLst>
          </p:cNvPr>
          <p:cNvSpPr/>
          <p:nvPr/>
        </p:nvSpPr>
        <p:spPr>
          <a:xfrm>
            <a:off x="5300203" y="847754"/>
            <a:ext cx="2016224"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39899B05-68EC-4658-81B3-626778851351}"/>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2</a:t>
            </a:fld>
            <a:endParaRPr lang="ja-JP" altLang="en-US" dirty="0">
              <a:solidFill>
                <a:prstClr val="white"/>
              </a:solidFill>
            </a:endParaRPr>
          </a:p>
        </p:txBody>
      </p:sp>
      <p:sp>
        <p:nvSpPr>
          <p:cNvPr id="10" name="タイトル 5">
            <a:extLst>
              <a:ext uri="{FF2B5EF4-FFF2-40B4-BE49-F238E27FC236}">
                <a16:creationId xmlns:a16="http://schemas.microsoft.com/office/drawing/2014/main" id="{2EE86834-0B1E-0074-A357-8C9F7816A48D}"/>
              </a:ext>
            </a:extLst>
          </p:cNvPr>
          <p:cNvSpPr txBox="1">
            <a:spLocks/>
          </p:cNvSpPr>
          <p:nvPr/>
        </p:nvSpPr>
        <p:spPr bwMode="auto">
          <a:xfrm>
            <a:off x="0" y="178315"/>
            <a:ext cx="8661400" cy="600671"/>
          </a:xfrm>
          <a:prstGeom prst="rect">
            <a:avLst/>
          </a:prstGeom>
          <a:solidFill>
            <a:srgbClr val="002060"/>
          </a:solidFill>
          <a:ln w="9525">
            <a:noFill/>
            <a:miter lim="800000"/>
            <a:headEnd/>
            <a:tailEnd/>
          </a:ln>
        </p:spPr>
        <p:txBody>
          <a:bodyPr anchor="ctr"/>
          <a:lstStyle/>
          <a:p>
            <a:pPr eaLnBrk="0" hangingPunct="0"/>
            <a:r>
              <a:rPr lang="ja-JP" altLang="en-US" sz="2800" b="1" dirty="0">
                <a:solidFill>
                  <a:schemeClr val="bg1"/>
                </a:solidFill>
                <a:latin typeface="Meiryo UI" panose="020B0604030504040204" pitchFamily="50" charset="-128"/>
                <a:ea typeface="Meiryo UI" panose="020B0604030504040204" pitchFamily="50" charset="-128"/>
                <a:cs typeface="メイリオ" pitchFamily="50" charset="-128"/>
              </a:rPr>
              <a:t>令和</a:t>
            </a:r>
            <a:r>
              <a:rPr lang="en-US" altLang="ja-JP" sz="2800" b="1" dirty="0">
                <a:solidFill>
                  <a:schemeClr val="bg1"/>
                </a:solidFill>
                <a:latin typeface="Meiryo UI" panose="020B0604030504040204" pitchFamily="50" charset="-128"/>
                <a:ea typeface="Meiryo UI" panose="020B0604030504040204" pitchFamily="50" charset="-128"/>
                <a:cs typeface="メイリオ" pitchFamily="50" charset="-128"/>
              </a:rPr>
              <a:t>5</a:t>
            </a:r>
            <a:r>
              <a:rPr lang="ja-JP" altLang="en-US" sz="2800" b="1" dirty="0">
                <a:solidFill>
                  <a:schemeClr val="bg1"/>
                </a:solidFill>
                <a:latin typeface="Meiryo UI" panose="020B0604030504040204" pitchFamily="50" charset="-128"/>
                <a:ea typeface="Meiryo UI" panose="020B0604030504040204" pitchFamily="50" charset="-128"/>
                <a:cs typeface="メイリオ" pitchFamily="50" charset="-128"/>
              </a:rPr>
              <a:t>年度若手フォーラム　スキルアップロードマップ</a:t>
            </a:r>
          </a:p>
        </p:txBody>
      </p:sp>
      <p:pic>
        <p:nvPicPr>
          <p:cNvPr id="5" name="図 4">
            <a:extLst>
              <a:ext uri="{FF2B5EF4-FFF2-40B4-BE49-F238E27FC236}">
                <a16:creationId xmlns:a16="http://schemas.microsoft.com/office/drawing/2014/main" id="{BCD29B52-A014-76FF-8DD1-0D891B2401E5}"/>
              </a:ext>
            </a:extLst>
          </p:cNvPr>
          <p:cNvPicPr>
            <a:picLocks noChangeAspect="1"/>
          </p:cNvPicPr>
          <p:nvPr/>
        </p:nvPicPr>
        <p:blipFill>
          <a:blip r:embed="rId3"/>
          <a:stretch>
            <a:fillRect/>
          </a:stretch>
        </p:blipFill>
        <p:spPr>
          <a:xfrm>
            <a:off x="170681" y="1281549"/>
            <a:ext cx="9278893" cy="5373563"/>
          </a:xfrm>
          <a:prstGeom prst="rect">
            <a:avLst/>
          </a:prstGeom>
        </p:spPr>
      </p:pic>
      <p:sp>
        <p:nvSpPr>
          <p:cNvPr id="8" name="テキスト ボックス 7">
            <a:extLst>
              <a:ext uri="{FF2B5EF4-FFF2-40B4-BE49-F238E27FC236}">
                <a16:creationId xmlns:a16="http://schemas.microsoft.com/office/drawing/2014/main" id="{A5875CA0-1A61-99B4-6189-3AC84C59194D}"/>
              </a:ext>
            </a:extLst>
          </p:cNvPr>
          <p:cNvSpPr txBox="1"/>
          <p:nvPr/>
        </p:nvSpPr>
        <p:spPr>
          <a:xfrm>
            <a:off x="38053" y="794042"/>
            <a:ext cx="3630191" cy="492443"/>
          </a:xfrm>
          <a:prstGeom prst="rect">
            <a:avLst/>
          </a:prstGeom>
          <a:noFill/>
        </p:spPr>
        <p:txBody>
          <a:bodyPr wrap="square">
            <a:spAutoFit/>
          </a:bodyPr>
          <a:lstStyle/>
          <a:p>
            <a:pPr algn="l"/>
            <a:r>
              <a:rPr lang="ja-JP" altLang="en-US" sz="2600" b="1" i="0" dirty="0">
                <a:solidFill>
                  <a:srgbClr val="000000"/>
                </a:solidFill>
                <a:effectLst/>
                <a:latin typeface="Meiryo UI" panose="020B0604030504040204" pitchFamily="50" charset="-128"/>
                <a:ea typeface="Meiryo UI" panose="020B0604030504040204" pitchFamily="50" charset="-128"/>
              </a:rPr>
              <a:t>第</a:t>
            </a:r>
            <a:r>
              <a:rPr lang="en-US" altLang="ja-JP" sz="2600" b="1" dirty="0">
                <a:solidFill>
                  <a:srgbClr val="000000"/>
                </a:solidFill>
                <a:latin typeface="Meiryo UI" panose="020B0604030504040204" pitchFamily="50" charset="-128"/>
                <a:ea typeface="Meiryo UI" panose="020B0604030504040204" pitchFamily="50" charset="-128"/>
              </a:rPr>
              <a:t>4</a:t>
            </a:r>
            <a:r>
              <a:rPr lang="ja-JP" altLang="en-US" sz="2600" b="1" i="0" dirty="0">
                <a:solidFill>
                  <a:srgbClr val="000000"/>
                </a:solidFill>
                <a:effectLst/>
                <a:latin typeface="Meiryo UI" panose="020B0604030504040204" pitchFamily="50" charset="-128"/>
                <a:ea typeface="Meiryo UI" panose="020B0604030504040204" pitchFamily="50" charset="-128"/>
              </a:rPr>
              <a:t>回若手フォーラム</a:t>
            </a:r>
          </a:p>
        </p:txBody>
      </p:sp>
      <p:sp>
        <p:nvSpPr>
          <p:cNvPr id="3" name="正方形/長方形 2">
            <a:extLst>
              <a:ext uri="{FF2B5EF4-FFF2-40B4-BE49-F238E27FC236}">
                <a16:creationId xmlns:a16="http://schemas.microsoft.com/office/drawing/2014/main" id="{0CF33F2F-005A-C46C-BB07-07B9072F4670}"/>
              </a:ext>
            </a:extLst>
          </p:cNvPr>
          <p:cNvSpPr/>
          <p:nvPr/>
        </p:nvSpPr>
        <p:spPr>
          <a:xfrm>
            <a:off x="3751210" y="4933156"/>
            <a:ext cx="1813038" cy="2410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3422D693-6DE5-3097-7CE5-EB23F538C4D5}"/>
              </a:ext>
            </a:extLst>
          </p:cNvPr>
          <p:cNvSpPr/>
          <p:nvPr/>
        </p:nvSpPr>
        <p:spPr>
          <a:xfrm>
            <a:off x="5300203" y="3519526"/>
            <a:ext cx="2576251" cy="11432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ja-JP" altLang="en-US" sz="1600" dirty="0">
                <a:solidFill>
                  <a:schemeClr val="tx1"/>
                </a:solidFill>
              </a:rPr>
              <a:t>持続可能な社会</a:t>
            </a:r>
            <a:endParaRPr kumimoji="1" lang="en-US" altLang="ja-JP" sz="1600" dirty="0">
              <a:solidFill>
                <a:schemeClr val="tx1"/>
              </a:solidFill>
            </a:endParaRPr>
          </a:p>
          <a:p>
            <a:r>
              <a:rPr kumimoji="1" lang="ja-JP" altLang="en-US" sz="1600" dirty="0">
                <a:solidFill>
                  <a:schemeClr val="tx1"/>
                </a:solidFill>
              </a:rPr>
              <a:t>エシカル消費</a:t>
            </a:r>
            <a:endParaRPr kumimoji="1" lang="en-US" altLang="ja-JP" sz="1600" dirty="0">
              <a:solidFill>
                <a:schemeClr val="tx1"/>
              </a:solidFill>
            </a:endParaRPr>
          </a:p>
          <a:p>
            <a:r>
              <a:rPr lang="ja-JP" altLang="en-US" sz="1600" dirty="0">
                <a:solidFill>
                  <a:schemeClr val="tx1"/>
                </a:solidFill>
                <a:latin typeface="Meiryo UI" panose="020B0604030504040204" pitchFamily="50" charset="-128"/>
                <a:ea typeface="Meiryo UI" panose="020B0604030504040204" pitchFamily="50" charset="-128"/>
              </a:rPr>
              <a:t>消費者の</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サステナブル意識</a:t>
            </a:r>
            <a:endParaRPr kumimoji="1" lang="ja-JP" altLang="en-US" sz="1600" dirty="0">
              <a:solidFill>
                <a:schemeClr val="tx1"/>
              </a:solidFill>
            </a:endParaRPr>
          </a:p>
        </p:txBody>
      </p:sp>
      <p:sp>
        <p:nvSpPr>
          <p:cNvPr id="9" name="正方形/長方形 8">
            <a:extLst>
              <a:ext uri="{FF2B5EF4-FFF2-40B4-BE49-F238E27FC236}">
                <a16:creationId xmlns:a16="http://schemas.microsoft.com/office/drawing/2014/main" id="{48604C1E-8EF3-60CE-0B9F-B5242CDBBF7D}"/>
              </a:ext>
            </a:extLst>
          </p:cNvPr>
          <p:cNvSpPr/>
          <p:nvPr/>
        </p:nvSpPr>
        <p:spPr>
          <a:xfrm>
            <a:off x="5784417" y="1785903"/>
            <a:ext cx="3665157" cy="1620026"/>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63308F8-5C3D-16A0-995A-6EABE686B0B7}"/>
              </a:ext>
            </a:extLst>
          </p:cNvPr>
          <p:cNvSpPr/>
          <p:nvPr/>
        </p:nvSpPr>
        <p:spPr>
          <a:xfrm>
            <a:off x="6948846" y="2850186"/>
            <a:ext cx="1964594" cy="4687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l"/>
            </a:pPr>
            <a:r>
              <a:rPr kumimoji="1" lang="ja-JP" altLang="en-US" sz="1500" dirty="0">
                <a:solidFill>
                  <a:srgbClr val="000000"/>
                </a:solidFill>
                <a:latin typeface="+mn-ea"/>
              </a:rPr>
              <a:t>食のトレンド</a:t>
            </a:r>
            <a:endParaRPr kumimoji="1" lang="en-US" altLang="ja-JP" sz="1500" dirty="0">
              <a:solidFill>
                <a:srgbClr val="000000"/>
              </a:solidFill>
              <a:latin typeface="+mn-ea"/>
            </a:endParaRPr>
          </a:p>
          <a:p>
            <a:pPr marL="285750" indent="-285750">
              <a:buFont typeface="Wingdings" panose="05000000000000000000" pitchFamily="2" charset="2"/>
              <a:buChar char="l"/>
            </a:pPr>
            <a:r>
              <a:rPr lang="ja-JP" altLang="en-US" sz="1500" dirty="0">
                <a:solidFill>
                  <a:srgbClr val="000000"/>
                </a:solidFill>
                <a:latin typeface="+mn-ea"/>
              </a:rPr>
              <a:t>食品産業の未来</a:t>
            </a:r>
            <a:endParaRPr kumimoji="1" lang="ja-JP" altLang="en-US" sz="1500" dirty="0">
              <a:solidFill>
                <a:srgbClr val="000000"/>
              </a:solidFill>
              <a:latin typeface="+mn-ea"/>
            </a:endParaRPr>
          </a:p>
        </p:txBody>
      </p:sp>
    </p:spTree>
    <p:extLst>
      <p:ext uri="{BB962C8B-B14F-4D97-AF65-F5344CB8AC3E}">
        <p14:creationId xmlns:p14="http://schemas.microsoft.com/office/powerpoint/2010/main" val="3377269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08A2F508-954E-4946-8B3B-3E3BE56A89D5}"/>
              </a:ext>
            </a:extLst>
          </p:cNvPr>
          <p:cNvSpPr>
            <a:spLocks noGrp="1"/>
          </p:cNvSpPr>
          <p:nvPr>
            <p:ph type="ftr" sz="quarter" idx="11"/>
          </p:nvPr>
        </p:nvSpPr>
        <p:spPr>
          <a:xfrm>
            <a:off x="2456723" y="6654007"/>
            <a:ext cx="4992555" cy="241002"/>
          </a:xfrm>
        </p:spPr>
        <p:txBody>
          <a:bodyPr/>
          <a:lstStyle/>
          <a:p>
            <a:pPr defTabSz="844083">
              <a:defRPr/>
            </a:pPr>
            <a:r>
              <a:rPr lang="en-US" altLang="ja-JP" dirty="0">
                <a:solidFill>
                  <a:prstClr val="black">
                    <a:lumMod val="50000"/>
                    <a:lumOff val="50000"/>
                  </a:prstClr>
                </a:solidFill>
              </a:rPr>
              <a:t>Copyright (C) 2023 MAFF All Rights Reserved.</a:t>
            </a:r>
          </a:p>
        </p:txBody>
      </p:sp>
      <p:sp>
        <p:nvSpPr>
          <p:cNvPr id="4" name="スライド番号プレースホルダー 3">
            <a:extLst>
              <a:ext uri="{FF2B5EF4-FFF2-40B4-BE49-F238E27FC236}">
                <a16:creationId xmlns:a16="http://schemas.microsoft.com/office/drawing/2014/main" id="{5BE8D8B8-70C5-4573-9AAA-04DC3CDB9CC8}"/>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3</a:t>
            </a:fld>
            <a:endParaRPr lang="ja-JP" altLang="en-US" dirty="0">
              <a:solidFill>
                <a:prstClr val="white"/>
              </a:solidFill>
            </a:endParaRPr>
          </a:p>
        </p:txBody>
      </p:sp>
      <p:sp>
        <p:nvSpPr>
          <p:cNvPr id="7" name="テキスト ボックス 6">
            <a:extLst>
              <a:ext uri="{FF2B5EF4-FFF2-40B4-BE49-F238E27FC236}">
                <a16:creationId xmlns:a16="http://schemas.microsoft.com/office/drawing/2014/main" id="{FD476467-25E7-48F8-8EF5-047B082CB241}"/>
              </a:ext>
            </a:extLst>
          </p:cNvPr>
          <p:cNvSpPr txBox="1"/>
          <p:nvPr/>
        </p:nvSpPr>
        <p:spPr>
          <a:xfrm>
            <a:off x="113418" y="938175"/>
            <a:ext cx="9605166" cy="800219"/>
          </a:xfrm>
          <a:prstGeom prst="rect">
            <a:avLst/>
          </a:prstGeom>
          <a:noFill/>
        </p:spPr>
        <p:txBody>
          <a:bodyPr wrap="square">
            <a:spAutoFit/>
          </a:bodyPr>
          <a:lstStyle/>
          <a:p>
            <a:r>
              <a:rPr lang="ja-JP" altLang="en-US" sz="2400" b="1" dirty="0">
                <a:solidFill>
                  <a:srgbClr val="000000"/>
                </a:solidFill>
                <a:latin typeface="Meiryo UI"/>
                <a:ea typeface="Meiryo UI"/>
              </a:rPr>
              <a:t>テーマ　　</a:t>
            </a:r>
            <a:r>
              <a:rPr lang="ja-JP" altLang="en-US" sz="2400" dirty="0">
                <a:solidFill>
                  <a:srgbClr val="000000"/>
                </a:solidFill>
                <a:latin typeface="Meiryo UI"/>
                <a:ea typeface="Meiryo UI"/>
              </a:rPr>
              <a:t>社会環境の変化 </a:t>
            </a:r>
            <a:endParaRPr lang="en-US" altLang="ja-JP" sz="2400" dirty="0">
              <a:solidFill>
                <a:srgbClr val="000000"/>
              </a:solidFill>
              <a:latin typeface="Meiryo UI"/>
              <a:ea typeface="Meiryo UI"/>
            </a:endParaRPr>
          </a:p>
          <a:p>
            <a:r>
              <a:rPr lang="ja-JP" altLang="en-US" sz="2200" dirty="0">
                <a:solidFill>
                  <a:srgbClr val="000000"/>
                </a:solidFill>
                <a:latin typeface="Meiryo UI"/>
                <a:ea typeface="Meiryo UI"/>
              </a:rPr>
              <a:t>　　　</a:t>
            </a:r>
            <a:r>
              <a:rPr lang="en-US" altLang="ja-JP" sz="2200" dirty="0">
                <a:solidFill>
                  <a:srgbClr val="000000"/>
                </a:solidFill>
                <a:latin typeface="Meiryo UI"/>
                <a:ea typeface="Meiryo UI"/>
              </a:rPr>
              <a:t>《</a:t>
            </a:r>
            <a:r>
              <a:rPr lang="ja-JP" altLang="en-US" sz="2200" dirty="0">
                <a:solidFill>
                  <a:srgbClr val="000000"/>
                </a:solidFill>
                <a:latin typeface="Meiryo UI"/>
                <a:ea typeface="Meiryo UI"/>
              </a:rPr>
              <a:t>多様化する食品産業をあらゆる角度から分析し、食品産業の未来を予測する</a:t>
            </a:r>
            <a:r>
              <a:rPr lang="en-US" altLang="ja-JP" sz="2200" dirty="0">
                <a:solidFill>
                  <a:srgbClr val="000000"/>
                </a:solidFill>
                <a:latin typeface="Meiryo UI"/>
                <a:ea typeface="Meiryo UI"/>
              </a:rPr>
              <a:t>》</a:t>
            </a:r>
            <a:r>
              <a:rPr lang="ja-JP" altLang="en-US" sz="2200" dirty="0">
                <a:solidFill>
                  <a:srgbClr val="000000"/>
                </a:solidFill>
                <a:latin typeface="Meiryo UI"/>
                <a:ea typeface="Meiryo UI"/>
              </a:rPr>
              <a:t>　</a:t>
            </a:r>
          </a:p>
        </p:txBody>
      </p:sp>
      <p:sp>
        <p:nvSpPr>
          <p:cNvPr id="10" name="テキスト ボックス 9">
            <a:extLst>
              <a:ext uri="{FF2B5EF4-FFF2-40B4-BE49-F238E27FC236}">
                <a16:creationId xmlns:a16="http://schemas.microsoft.com/office/drawing/2014/main" id="{24C0E14E-FC35-1AEC-C3BB-46E651855282}"/>
              </a:ext>
            </a:extLst>
          </p:cNvPr>
          <p:cNvSpPr txBox="1"/>
          <p:nvPr/>
        </p:nvSpPr>
        <p:spPr>
          <a:xfrm>
            <a:off x="94376" y="1817062"/>
            <a:ext cx="8639999" cy="461665"/>
          </a:xfrm>
          <a:prstGeom prst="rect">
            <a:avLst/>
          </a:prstGeom>
          <a:noFill/>
        </p:spPr>
        <p:txBody>
          <a:bodyPr wrap="square">
            <a:spAutoFit/>
          </a:bodyPr>
          <a:lstStyle/>
          <a:p>
            <a:r>
              <a:rPr lang="ja-JP" altLang="en-US" sz="2400" b="1" dirty="0">
                <a:solidFill>
                  <a:srgbClr val="000000"/>
                </a:solidFill>
                <a:latin typeface="Meiryo UI"/>
                <a:ea typeface="Meiryo UI"/>
              </a:rPr>
              <a:t>講演　　</a:t>
            </a:r>
            <a:r>
              <a:rPr lang="ja-JP" altLang="en-US" sz="2400" dirty="0">
                <a:solidFill>
                  <a:srgbClr val="000000"/>
                </a:solidFill>
                <a:latin typeface="Meiryo UI" panose="020B0604030504040204" pitchFamily="50" charset="-128"/>
                <a:ea typeface="Meiryo UI" panose="020B0604030504040204" pitchFamily="50" charset="-128"/>
              </a:rPr>
              <a:t>世界の食トレンド～あらゆる角度から～</a:t>
            </a:r>
          </a:p>
        </p:txBody>
      </p:sp>
      <p:sp>
        <p:nvSpPr>
          <p:cNvPr id="11" name="テキスト ボックス 10">
            <a:extLst>
              <a:ext uri="{FF2B5EF4-FFF2-40B4-BE49-F238E27FC236}">
                <a16:creationId xmlns:a16="http://schemas.microsoft.com/office/drawing/2014/main" id="{0787842F-D2FE-17A0-3A63-D3FB07045702}"/>
              </a:ext>
            </a:extLst>
          </p:cNvPr>
          <p:cNvSpPr txBox="1"/>
          <p:nvPr/>
        </p:nvSpPr>
        <p:spPr>
          <a:xfrm>
            <a:off x="94376" y="2337935"/>
            <a:ext cx="8387016" cy="461665"/>
          </a:xfrm>
          <a:prstGeom prst="rect">
            <a:avLst/>
          </a:prstGeom>
          <a:noFill/>
        </p:spPr>
        <p:txBody>
          <a:bodyPr wrap="square">
            <a:spAutoFit/>
          </a:bodyPr>
          <a:lstStyle/>
          <a:p>
            <a:r>
              <a:rPr lang="ja-JP" altLang="en-US" sz="2400" b="1" dirty="0">
                <a:solidFill>
                  <a:srgbClr val="000000"/>
                </a:solidFill>
                <a:latin typeface="Meiryo UI"/>
                <a:ea typeface="Meiryo UI"/>
              </a:rPr>
              <a:t>ワークショップ　　</a:t>
            </a:r>
            <a:r>
              <a:rPr lang="ja-JP" altLang="en-US" sz="2400" dirty="0">
                <a:solidFill>
                  <a:srgbClr val="000000"/>
                </a:solidFill>
                <a:latin typeface="Meiryo UI" panose="020B0604030504040204" pitchFamily="50" charset="-128"/>
                <a:ea typeface="Meiryo UI" panose="020B0604030504040204" pitchFamily="50" charset="-128"/>
              </a:rPr>
              <a:t>最終成果物の作成にとりかかる（テーマ決め等）</a:t>
            </a:r>
            <a:endParaRPr lang="ja-JP" altLang="en-US" sz="2400" b="1" dirty="0">
              <a:solidFill>
                <a:srgbClr val="000000"/>
              </a:solidFill>
              <a:latin typeface="Meiryo UI"/>
              <a:ea typeface="Meiryo UI"/>
            </a:endParaRPr>
          </a:p>
        </p:txBody>
      </p:sp>
      <p:sp>
        <p:nvSpPr>
          <p:cNvPr id="6" name="テキスト ボックス 5">
            <a:extLst>
              <a:ext uri="{FF2B5EF4-FFF2-40B4-BE49-F238E27FC236}">
                <a16:creationId xmlns:a16="http://schemas.microsoft.com/office/drawing/2014/main" id="{23945EEB-06E3-9BF5-D1E4-E2BB06FBA634}"/>
              </a:ext>
            </a:extLst>
          </p:cNvPr>
          <p:cNvSpPr txBox="1"/>
          <p:nvPr/>
        </p:nvSpPr>
        <p:spPr>
          <a:xfrm>
            <a:off x="259268" y="5706354"/>
            <a:ext cx="6759332" cy="492443"/>
          </a:xfrm>
          <a:prstGeom prst="rect">
            <a:avLst/>
          </a:prstGeom>
          <a:noFill/>
        </p:spPr>
        <p:txBody>
          <a:bodyPr wrap="square">
            <a:spAutoFit/>
          </a:bodyPr>
          <a:lstStyle/>
          <a:p>
            <a:r>
              <a:rPr lang="ja-JP" altLang="en-US" sz="2600" b="1" dirty="0">
                <a:solidFill>
                  <a:srgbClr val="FF0000"/>
                </a:solidFill>
                <a:latin typeface="Meiryo UI"/>
                <a:ea typeface="Meiryo UI"/>
              </a:rPr>
              <a:t>目標　チームで最終成果物のテーマを絞り込む</a:t>
            </a:r>
          </a:p>
        </p:txBody>
      </p:sp>
      <p:sp>
        <p:nvSpPr>
          <p:cNvPr id="8" name="テキスト ボックス 7">
            <a:extLst>
              <a:ext uri="{FF2B5EF4-FFF2-40B4-BE49-F238E27FC236}">
                <a16:creationId xmlns:a16="http://schemas.microsoft.com/office/drawing/2014/main" id="{88454BB0-D760-353A-EBF8-AF4466680CA0}"/>
              </a:ext>
            </a:extLst>
          </p:cNvPr>
          <p:cNvSpPr txBox="1"/>
          <p:nvPr/>
        </p:nvSpPr>
        <p:spPr>
          <a:xfrm>
            <a:off x="3057013" y="4703920"/>
            <a:ext cx="5256584" cy="830997"/>
          </a:xfrm>
          <a:prstGeom prst="rect">
            <a:avLst/>
          </a:prstGeom>
          <a:noFill/>
        </p:spPr>
        <p:txBody>
          <a:bodyPr wrap="square">
            <a:spAutoFit/>
          </a:bodyPr>
          <a:lstStyle/>
          <a:p>
            <a:pPr marL="342900" indent="-342900">
              <a:buFont typeface="Wingdings" panose="05000000000000000000" pitchFamily="2" charset="2"/>
              <a:buChar char="l"/>
            </a:pPr>
            <a:r>
              <a:rPr lang="ja-JP" altLang="en-US" sz="2400" dirty="0">
                <a:solidFill>
                  <a:srgbClr val="000000"/>
                </a:solidFill>
                <a:latin typeface="Meiryo UI" panose="020B0604030504040204" pitchFamily="50" charset="-128"/>
                <a:ea typeface="Meiryo UI" panose="020B0604030504040204" pitchFamily="50" charset="-128"/>
              </a:rPr>
              <a:t>ビジネスにむすびつけた行動を考える</a:t>
            </a:r>
            <a:endParaRPr lang="en-US" altLang="ja-JP" sz="2400" dirty="0">
              <a:solidFill>
                <a:srgbClr val="000000"/>
              </a:solidFill>
              <a:latin typeface="Meiryo UI" panose="020B0604030504040204" pitchFamily="50" charset="-128"/>
              <a:ea typeface="Meiryo UI" panose="020B0604030504040204" pitchFamily="50" charset="-128"/>
            </a:endParaRPr>
          </a:p>
          <a:p>
            <a:pPr marL="342900" indent="-342900">
              <a:buFont typeface="Wingdings" panose="05000000000000000000" pitchFamily="2" charset="2"/>
              <a:buChar char="l"/>
            </a:pPr>
            <a:r>
              <a:rPr lang="ja-JP" altLang="en-US" sz="2400" dirty="0">
                <a:solidFill>
                  <a:srgbClr val="000000"/>
                </a:solidFill>
                <a:latin typeface="Meiryo UI" panose="020B0604030504040204" pitchFamily="50" charset="-128"/>
                <a:ea typeface="Meiryo UI" panose="020B0604030504040204" pitchFamily="50" charset="-128"/>
              </a:rPr>
              <a:t>参加メンバー（事業者）で連携する</a:t>
            </a:r>
          </a:p>
        </p:txBody>
      </p:sp>
      <p:sp>
        <p:nvSpPr>
          <p:cNvPr id="5" name="テキスト ボックス 4">
            <a:extLst>
              <a:ext uri="{FF2B5EF4-FFF2-40B4-BE49-F238E27FC236}">
                <a16:creationId xmlns:a16="http://schemas.microsoft.com/office/drawing/2014/main" id="{C15B87AD-F0BB-7850-E135-BF69AEDFE1B8}"/>
              </a:ext>
            </a:extLst>
          </p:cNvPr>
          <p:cNvSpPr txBox="1"/>
          <p:nvPr/>
        </p:nvSpPr>
        <p:spPr>
          <a:xfrm>
            <a:off x="143124" y="3000054"/>
            <a:ext cx="4823406" cy="461665"/>
          </a:xfrm>
          <a:prstGeom prst="rect">
            <a:avLst/>
          </a:prstGeom>
          <a:noFill/>
        </p:spPr>
        <p:txBody>
          <a:bodyPr wrap="square">
            <a:spAutoFit/>
          </a:bodyPr>
          <a:lstStyle/>
          <a:p>
            <a:r>
              <a:rPr lang="ja-JP" altLang="en-US" sz="2400" b="1" dirty="0">
                <a:solidFill>
                  <a:prstClr val="black"/>
                </a:solidFill>
                <a:latin typeface="Meiryo UI"/>
                <a:ea typeface="Meiryo UI"/>
              </a:rPr>
              <a:t>ワークショップのねらい</a:t>
            </a:r>
          </a:p>
        </p:txBody>
      </p:sp>
      <p:sp>
        <p:nvSpPr>
          <p:cNvPr id="12" name="テキスト ボックス 11">
            <a:extLst>
              <a:ext uri="{FF2B5EF4-FFF2-40B4-BE49-F238E27FC236}">
                <a16:creationId xmlns:a16="http://schemas.microsoft.com/office/drawing/2014/main" id="{D3BF045A-ED80-E51E-C871-E4753C588938}"/>
              </a:ext>
            </a:extLst>
          </p:cNvPr>
          <p:cNvSpPr txBox="1"/>
          <p:nvPr/>
        </p:nvSpPr>
        <p:spPr>
          <a:xfrm>
            <a:off x="1967566" y="3585384"/>
            <a:ext cx="6318918" cy="461665"/>
          </a:xfrm>
          <a:prstGeom prst="rect">
            <a:avLst/>
          </a:prstGeom>
          <a:noFill/>
          <a:ln w="19050">
            <a:solidFill>
              <a:srgbClr val="0000FF"/>
            </a:solidFill>
          </a:ln>
        </p:spPr>
        <p:txBody>
          <a:bodyPr wrap="square">
            <a:spAutoFit/>
          </a:bodyPr>
          <a:lstStyle/>
          <a:p>
            <a:r>
              <a:rPr lang="en-US" altLang="ja-JP" sz="2400" dirty="0">
                <a:solidFill>
                  <a:srgbClr val="000000"/>
                </a:solidFill>
                <a:latin typeface="Meiryo UI" panose="020B0604030504040204" pitchFamily="50" charset="-128"/>
                <a:ea typeface="Meiryo UI" panose="020B0604030504040204" pitchFamily="50" charset="-128"/>
              </a:rPr>
              <a:t>1</a:t>
            </a:r>
            <a:r>
              <a:rPr lang="ja-JP" altLang="en-US" sz="2400" dirty="0">
                <a:solidFill>
                  <a:srgbClr val="000000"/>
                </a:solidFill>
                <a:latin typeface="Meiryo UI" panose="020B0604030504040204" pitchFamily="50" charset="-128"/>
                <a:ea typeface="Meiryo UI" panose="020B0604030504040204" pitchFamily="50" charset="-128"/>
              </a:rPr>
              <a:t>回目から</a:t>
            </a:r>
            <a:r>
              <a:rPr lang="en-US" altLang="ja-JP" sz="2400" dirty="0">
                <a:solidFill>
                  <a:srgbClr val="000000"/>
                </a:solidFill>
                <a:latin typeface="Meiryo UI" panose="020B0604030504040204" pitchFamily="50" charset="-128"/>
                <a:ea typeface="Meiryo UI" panose="020B0604030504040204" pitchFamily="50" charset="-128"/>
              </a:rPr>
              <a:t>3</a:t>
            </a:r>
            <a:r>
              <a:rPr lang="ja-JP" altLang="en-US" sz="2400" dirty="0">
                <a:solidFill>
                  <a:srgbClr val="000000"/>
                </a:solidFill>
                <a:latin typeface="Meiryo UI" panose="020B0604030504040204" pitchFamily="50" charset="-128"/>
                <a:ea typeface="Meiryo UI" panose="020B0604030504040204" pitchFamily="50" charset="-128"/>
              </a:rPr>
              <a:t>回目を含め学んだことをふりかえる</a:t>
            </a:r>
          </a:p>
        </p:txBody>
      </p:sp>
      <p:sp>
        <p:nvSpPr>
          <p:cNvPr id="14" name="テキスト ボックス 13">
            <a:extLst>
              <a:ext uri="{FF2B5EF4-FFF2-40B4-BE49-F238E27FC236}">
                <a16:creationId xmlns:a16="http://schemas.microsoft.com/office/drawing/2014/main" id="{CDDBBEBD-9FCA-9C5F-D001-17D157ED1ED3}"/>
              </a:ext>
            </a:extLst>
          </p:cNvPr>
          <p:cNvSpPr txBox="1"/>
          <p:nvPr/>
        </p:nvSpPr>
        <p:spPr>
          <a:xfrm>
            <a:off x="201376" y="3583942"/>
            <a:ext cx="1583272" cy="461665"/>
          </a:xfrm>
          <a:prstGeom prst="rect">
            <a:avLst/>
          </a:prstGeom>
          <a:noFill/>
        </p:spPr>
        <p:txBody>
          <a:bodyPr wrap="square">
            <a:spAutoFit/>
          </a:bodyPr>
          <a:lstStyle/>
          <a:p>
            <a:r>
              <a:rPr lang="ja-JP" altLang="en-US" sz="2400" dirty="0">
                <a:solidFill>
                  <a:srgbClr val="000000"/>
                </a:solidFill>
                <a:latin typeface="Meiryo UI" panose="020B0604030504040204" pitchFamily="50" charset="-128"/>
                <a:ea typeface="Meiryo UI" panose="020B0604030504040204" pitchFamily="50" charset="-128"/>
              </a:rPr>
              <a:t>事前課題</a:t>
            </a:r>
            <a:endParaRPr lang="ja-JP" altLang="en-US" sz="2400" dirty="0">
              <a:solidFill>
                <a:srgbClr val="000000"/>
              </a:solidFill>
            </a:endParaRPr>
          </a:p>
        </p:txBody>
      </p:sp>
      <p:sp>
        <p:nvSpPr>
          <p:cNvPr id="15" name="テキスト ボックス 14">
            <a:extLst>
              <a:ext uri="{FF2B5EF4-FFF2-40B4-BE49-F238E27FC236}">
                <a16:creationId xmlns:a16="http://schemas.microsoft.com/office/drawing/2014/main" id="{8EA96537-4A4D-F89B-0E3B-96E693AE664C}"/>
              </a:ext>
            </a:extLst>
          </p:cNvPr>
          <p:cNvSpPr txBox="1"/>
          <p:nvPr/>
        </p:nvSpPr>
        <p:spPr>
          <a:xfrm>
            <a:off x="250830" y="4224636"/>
            <a:ext cx="1295240" cy="1200329"/>
          </a:xfrm>
          <a:prstGeom prst="rect">
            <a:avLst/>
          </a:prstGeom>
          <a:noFill/>
        </p:spPr>
        <p:txBody>
          <a:bodyPr wrap="square">
            <a:spAutoFit/>
          </a:bodyPr>
          <a:lstStyle/>
          <a:p>
            <a:r>
              <a:rPr lang="ja-JP" altLang="en-US" sz="2400" dirty="0">
                <a:solidFill>
                  <a:srgbClr val="000000"/>
                </a:solidFill>
                <a:latin typeface="Meiryo UI" panose="020B0604030504040204" pitchFamily="50" charset="-128"/>
                <a:ea typeface="Meiryo UI" panose="020B0604030504040204" pitchFamily="50" charset="-128"/>
              </a:rPr>
              <a:t>講演＆ワークショップ　</a:t>
            </a:r>
            <a:r>
              <a:rPr lang="ja-JP" altLang="en-US" sz="2400" b="1" dirty="0">
                <a:solidFill>
                  <a:srgbClr val="000000"/>
                </a:solidFill>
                <a:latin typeface="Meiryo UI"/>
                <a:ea typeface="Meiryo UI"/>
              </a:rPr>
              <a:t>　</a:t>
            </a:r>
            <a:endParaRPr lang="ja-JP" altLang="en-US" sz="2400" dirty="0">
              <a:solidFill>
                <a:srgbClr val="000000"/>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948A8411-1230-5719-F2D3-AC74CF1D74D9}"/>
              </a:ext>
            </a:extLst>
          </p:cNvPr>
          <p:cNvSpPr txBox="1"/>
          <p:nvPr/>
        </p:nvSpPr>
        <p:spPr>
          <a:xfrm>
            <a:off x="1946450" y="4119144"/>
            <a:ext cx="6318917" cy="461665"/>
          </a:xfrm>
          <a:prstGeom prst="rect">
            <a:avLst/>
          </a:prstGeom>
          <a:noFill/>
          <a:ln w="19050">
            <a:solidFill>
              <a:srgbClr val="0000FF"/>
            </a:solidFill>
          </a:ln>
        </p:spPr>
        <p:txBody>
          <a:bodyPr wrap="square">
            <a:spAutoFit/>
          </a:bodyPr>
          <a:lstStyle/>
          <a:p>
            <a:r>
              <a:rPr lang="ja-JP" altLang="en-US" sz="2400" dirty="0">
                <a:solidFill>
                  <a:srgbClr val="000000"/>
                </a:solidFill>
                <a:latin typeface="Meiryo UI" panose="020B0604030504040204" pitchFamily="50" charset="-128"/>
                <a:ea typeface="Meiryo UI" panose="020B0604030504040204" pitchFamily="50" charset="-128"/>
              </a:rPr>
              <a:t>食のトレンドから食品産業の未来について話し合う</a:t>
            </a:r>
            <a:endParaRPr lang="en-US" altLang="ja-JP" sz="2400" dirty="0">
              <a:solidFill>
                <a:srgbClr val="000000"/>
              </a:solidFill>
              <a:latin typeface="Meiryo UI" panose="020B0604030504040204" pitchFamily="50" charset="-128"/>
              <a:ea typeface="Meiryo UI" panose="020B0604030504040204" pitchFamily="50" charset="-128"/>
            </a:endParaRPr>
          </a:p>
        </p:txBody>
      </p:sp>
      <p:sp>
        <p:nvSpPr>
          <p:cNvPr id="18" name="矢印: 下 17">
            <a:extLst>
              <a:ext uri="{FF2B5EF4-FFF2-40B4-BE49-F238E27FC236}">
                <a16:creationId xmlns:a16="http://schemas.microsoft.com/office/drawing/2014/main" id="{3660CF0F-2201-DDC1-2F5F-727C67DB6694}"/>
              </a:ext>
            </a:extLst>
          </p:cNvPr>
          <p:cNvSpPr/>
          <p:nvPr/>
        </p:nvSpPr>
        <p:spPr>
          <a:xfrm>
            <a:off x="2514579" y="4784995"/>
            <a:ext cx="453957" cy="717172"/>
          </a:xfrm>
          <a:prstGeom prst="downArrow">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タイトル 4">
            <a:extLst>
              <a:ext uri="{FF2B5EF4-FFF2-40B4-BE49-F238E27FC236}">
                <a16:creationId xmlns:a16="http://schemas.microsoft.com/office/drawing/2014/main" id="{D36ABC60-FDE7-0B01-BD2E-F3B4AB80DCC8}"/>
              </a:ext>
            </a:extLst>
          </p:cNvPr>
          <p:cNvSpPr txBox="1">
            <a:spLocks/>
          </p:cNvSpPr>
          <p:nvPr/>
        </p:nvSpPr>
        <p:spPr>
          <a:xfrm>
            <a:off x="-14913" y="233471"/>
            <a:ext cx="8639999" cy="504056"/>
          </a:xfrm>
          <a:prstGeom prst="rect">
            <a:avLst/>
          </a:prstGeom>
          <a:solidFill>
            <a:srgbClr val="002060"/>
          </a:solidFill>
          <a:ln>
            <a:solidFill>
              <a:srgbClr val="FFFF66"/>
            </a:solidFill>
          </a:ln>
        </p:spPr>
        <p:txBody>
          <a:bodyPr lIns="180000" anchor="ctr"/>
          <a:lstStyle>
            <a:lvl1pPr algn="l" rtl="0" eaLnBrk="0" fontAlgn="base" hangingPunct="0">
              <a:spcBef>
                <a:spcPct val="0"/>
              </a:spcBef>
              <a:spcAft>
                <a:spcPct val="0"/>
              </a:spcAft>
              <a:defRPr kumimoji="1" sz="2000" b="1">
                <a:solidFill>
                  <a:srgbClr val="000000"/>
                </a:solidFill>
                <a:latin typeface="メイリオ" pitchFamily="50" charset="-128"/>
                <a:ea typeface="メイリオ" pitchFamily="50" charset="-128"/>
                <a:cs typeface="メイリオ" pitchFamily="50" charset="-128"/>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a:lstStyle>
          <a:p>
            <a:r>
              <a:rPr lang="ja-JP" altLang="en-US" sz="2800" kern="0" dirty="0">
                <a:solidFill>
                  <a:schemeClr val="bg1"/>
                </a:solidFill>
                <a:latin typeface="Meiryo UI" panose="020B0604030504040204" pitchFamily="50" charset="-128"/>
                <a:ea typeface="Meiryo UI" panose="020B0604030504040204" pitchFamily="50" charset="-128"/>
              </a:rPr>
              <a:t>第</a:t>
            </a:r>
            <a:r>
              <a:rPr lang="en-US" altLang="ja-JP" sz="2800" kern="0" dirty="0">
                <a:solidFill>
                  <a:schemeClr val="bg1"/>
                </a:solidFill>
                <a:latin typeface="Meiryo UI" panose="020B0604030504040204" pitchFamily="50" charset="-128"/>
                <a:ea typeface="Meiryo UI" panose="020B0604030504040204" pitchFamily="50" charset="-128"/>
              </a:rPr>
              <a:t>4</a:t>
            </a:r>
            <a:r>
              <a:rPr lang="ja-JP" altLang="en-US" sz="2800" kern="0" dirty="0">
                <a:solidFill>
                  <a:schemeClr val="bg1"/>
                </a:solidFill>
                <a:latin typeface="Meiryo UI" panose="020B0604030504040204" pitchFamily="50" charset="-128"/>
                <a:ea typeface="Meiryo UI" panose="020B0604030504040204" pitchFamily="50" charset="-128"/>
              </a:rPr>
              <a:t>回若手フォーラムと最終成果物</a:t>
            </a:r>
          </a:p>
        </p:txBody>
      </p:sp>
    </p:spTree>
    <p:extLst>
      <p:ext uri="{BB962C8B-B14F-4D97-AF65-F5344CB8AC3E}">
        <p14:creationId xmlns:p14="http://schemas.microsoft.com/office/powerpoint/2010/main" val="1277030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3AEB833-4E36-368F-96DE-46855B88C67B}"/>
              </a:ext>
            </a:extLst>
          </p:cNvPr>
          <p:cNvSpPr>
            <a:spLocks noGrp="1"/>
          </p:cNvSpPr>
          <p:nvPr>
            <p:ph type="sldNum" sz="quarter" idx="11"/>
          </p:nvPr>
        </p:nvSpPr>
        <p:spPr/>
        <p:txBody>
          <a:bodyPr/>
          <a:lstStyle/>
          <a:p>
            <a:pPr>
              <a:defRPr/>
            </a:pPr>
            <a:fld id="{35B6B787-7207-4575-A6BC-A2BC5BADE1CB}" type="slidenum">
              <a:rPr lang="en-US" altLang="ja-JP" smtClean="0">
                <a:solidFill>
                  <a:prstClr val="black">
                    <a:tint val="75000"/>
                  </a:prstClr>
                </a:solidFill>
              </a:rPr>
              <a:pPr>
                <a:defRPr/>
              </a:pPr>
              <a:t>4</a:t>
            </a:fld>
            <a:endParaRPr lang="en-US" altLang="ja-JP" dirty="0">
              <a:solidFill>
                <a:prstClr val="black">
                  <a:tint val="75000"/>
                </a:prstClr>
              </a:solidFill>
            </a:endParaRPr>
          </a:p>
        </p:txBody>
      </p:sp>
      <p:sp>
        <p:nvSpPr>
          <p:cNvPr id="4" name="フッター プレースホルダー 3">
            <a:extLst>
              <a:ext uri="{FF2B5EF4-FFF2-40B4-BE49-F238E27FC236}">
                <a16:creationId xmlns:a16="http://schemas.microsoft.com/office/drawing/2014/main" id="{CCE41CBE-3E14-EFA2-5319-02E4988A169D}"/>
              </a:ext>
            </a:extLst>
          </p:cNvPr>
          <p:cNvSpPr>
            <a:spLocks noGrp="1"/>
          </p:cNvSpPr>
          <p:nvPr>
            <p:ph type="ftr" sz="quarter" idx="3"/>
          </p:nvPr>
        </p:nvSpPr>
        <p:spPr/>
        <p:txBody>
          <a:bodyPr/>
          <a:lstStyle/>
          <a:p>
            <a:pPr>
              <a:defRPr/>
            </a:pPr>
            <a:r>
              <a:rPr lang="en-US" altLang="ja-JP"/>
              <a:t>Copyright (C) 2022 MAFF All Rights Reserved.</a:t>
            </a:r>
            <a:endParaRPr lang="en-US" altLang="ja-JP" dirty="0"/>
          </a:p>
        </p:txBody>
      </p:sp>
      <p:sp>
        <p:nvSpPr>
          <p:cNvPr id="5" name="タイトル 4">
            <a:extLst>
              <a:ext uri="{FF2B5EF4-FFF2-40B4-BE49-F238E27FC236}">
                <a16:creationId xmlns:a16="http://schemas.microsoft.com/office/drawing/2014/main" id="{16DA3B9E-114D-0B2D-79D6-20DE5E8C04B1}"/>
              </a:ext>
            </a:extLst>
          </p:cNvPr>
          <p:cNvSpPr txBox="1">
            <a:spLocks/>
          </p:cNvSpPr>
          <p:nvPr/>
        </p:nvSpPr>
        <p:spPr>
          <a:xfrm>
            <a:off x="0" y="188641"/>
            <a:ext cx="8639999" cy="504056"/>
          </a:xfrm>
          <a:prstGeom prst="rect">
            <a:avLst/>
          </a:prstGeom>
          <a:solidFill>
            <a:srgbClr val="002060"/>
          </a:solidFill>
          <a:ln>
            <a:solidFill>
              <a:srgbClr val="FFFF66"/>
            </a:solidFill>
          </a:ln>
        </p:spPr>
        <p:txBody>
          <a:bodyPr lIns="180000" anchor="ctr"/>
          <a:lstStyle>
            <a:lvl1pPr algn="l" rtl="0" eaLnBrk="0" fontAlgn="base" hangingPunct="0">
              <a:spcBef>
                <a:spcPct val="0"/>
              </a:spcBef>
              <a:spcAft>
                <a:spcPct val="0"/>
              </a:spcAft>
              <a:defRPr kumimoji="1" sz="2000" b="1">
                <a:solidFill>
                  <a:srgbClr val="000000"/>
                </a:solidFill>
                <a:latin typeface="メイリオ" pitchFamily="50" charset="-128"/>
                <a:ea typeface="メイリオ" pitchFamily="50" charset="-128"/>
                <a:cs typeface="メイリオ" pitchFamily="50" charset="-128"/>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a:lstStyle>
          <a:p>
            <a:r>
              <a:rPr lang="ja-JP" altLang="en-US" sz="2800" kern="0" dirty="0">
                <a:solidFill>
                  <a:schemeClr val="bg1"/>
                </a:solidFill>
                <a:latin typeface="Meiryo UI" panose="020B0604030504040204" pitchFamily="50" charset="-128"/>
                <a:ea typeface="Meiryo UI" panose="020B0604030504040204" pitchFamily="50" charset="-128"/>
              </a:rPr>
              <a:t>若手フォーラム　最終成果物</a:t>
            </a:r>
          </a:p>
        </p:txBody>
      </p:sp>
      <p:sp>
        <p:nvSpPr>
          <p:cNvPr id="8" name="テキスト ボックス 7">
            <a:extLst>
              <a:ext uri="{FF2B5EF4-FFF2-40B4-BE49-F238E27FC236}">
                <a16:creationId xmlns:a16="http://schemas.microsoft.com/office/drawing/2014/main" id="{C6A2EF06-E6B3-D554-F656-D13ED7C780AE}"/>
              </a:ext>
            </a:extLst>
          </p:cNvPr>
          <p:cNvSpPr txBox="1"/>
          <p:nvPr/>
        </p:nvSpPr>
        <p:spPr>
          <a:xfrm>
            <a:off x="208853" y="808588"/>
            <a:ext cx="7581944" cy="461665"/>
          </a:xfrm>
          <a:prstGeom prst="rect">
            <a:avLst/>
          </a:prstGeom>
          <a:noFill/>
        </p:spPr>
        <p:txBody>
          <a:bodyPr wrap="square">
            <a:spAutoFit/>
          </a:bodyPr>
          <a:lstStyle/>
          <a:p>
            <a:r>
              <a:rPr lang="ja-JP" altLang="en-US" sz="2400" b="1" dirty="0">
                <a:solidFill>
                  <a:srgbClr val="FF0000"/>
                </a:solidFill>
                <a:latin typeface="Meiryo UI"/>
                <a:ea typeface="Meiryo UI"/>
              </a:rPr>
              <a:t>チーム成果物</a:t>
            </a:r>
            <a:endParaRPr lang="ja-JP" altLang="en-US" sz="2400" b="1" dirty="0">
              <a:solidFill>
                <a:schemeClr val="accent4"/>
              </a:solidFill>
              <a:latin typeface="Meiryo UI"/>
              <a:ea typeface="Meiryo UI"/>
            </a:endParaRPr>
          </a:p>
        </p:txBody>
      </p:sp>
      <p:pic>
        <p:nvPicPr>
          <p:cNvPr id="6" name="図 5">
            <a:extLst>
              <a:ext uri="{FF2B5EF4-FFF2-40B4-BE49-F238E27FC236}">
                <a16:creationId xmlns:a16="http://schemas.microsoft.com/office/drawing/2014/main" id="{40562D92-F6E8-7CB6-AA4B-BF3FCDFD756B}"/>
              </a:ext>
            </a:extLst>
          </p:cNvPr>
          <p:cNvPicPr>
            <a:picLocks noChangeAspect="1"/>
          </p:cNvPicPr>
          <p:nvPr/>
        </p:nvPicPr>
        <p:blipFill>
          <a:blip r:embed="rId2"/>
          <a:stretch>
            <a:fillRect/>
          </a:stretch>
        </p:blipFill>
        <p:spPr>
          <a:xfrm>
            <a:off x="6537176" y="4293096"/>
            <a:ext cx="2570683" cy="2016223"/>
          </a:xfrm>
          <a:prstGeom prst="rect">
            <a:avLst/>
          </a:prstGeom>
        </p:spPr>
      </p:pic>
      <p:sp>
        <p:nvSpPr>
          <p:cNvPr id="10" name="テキスト ボックス 9">
            <a:extLst>
              <a:ext uri="{FF2B5EF4-FFF2-40B4-BE49-F238E27FC236}">
                <a16:creationId xmlns:a16="http://schemas.microsoft.com/office/drawing/2014/main" id="{65954F9C-B4FB-910A-515B-9FE5825C8702}"/>
              </a:ext>
            </a:extLst>
          </p:cNvPr>
          <p:cNvSpPr txBox="1"/>
          <p:nvPr/>
        </p:nvSpPr>
        <p:spPr>
          <a:xfrm>
            <a:off x="208853" y="4571603"/>
            <a:ext cx="5361984" cy="1938992"/>
          </a:xfrm>
          <a:prstGeom prst="rect">
            <a:avLst/>
          </a:prstGeom>
          <a:noFill/>
        </p:spPr>
        <p:txBody>
          <a:bodyPr wrap="square">
            <a:spAutoFit/>
          </a:bodyPr>
          <a:lstStyle/>
          <a:p>
            <a:r>
              <a:rPr lang="ja-JP" altLang="en-US" sz="2400" b="1" dirty="0">
                <a:solidFill>
                  <a:schemeClr val="accent4"/>
                </a:solidFill>
                <a:latin typeface="Meiryo UI"/>
                <a:ea typeface="Meiryo UI"/>
              </a:rPr>
              <a:t>２．基本構成</a:t>
            </a:r>
            <a:endParaRPr lang="en-US" altLang="ja-JP" sz="2400" b="1" dirty="0">
              <a:solidFill>
                <a:schemeClr val="accent4"/>
              </a:solidFill>
              <a:latin typeface="Meiryo UI"/>
              <a:ea typeface="Meiryo UI"/>
            </a:endParaRPr>
          </a:p>
          <a:p>
            <a:pPr marL="800100" lvl="1" indent="-342900">
              <a:buFont typeface="Wingdings" panose="05000000000000000000" pitchFamily="2" charset="2"/>
              <a:buChar char="l"/>
            </a:pPr>
            <a:r>
              <a:rPr lang="ja-JP" altLang="en-US" sz="2400" b="1" dirty="0">
                <a:solidFill>
                  <a:schemeClr val="accent4"/>
                </a:solidFill>
                <a:latin typeface="Meiryo UI"/>
                <a:ea typeface="Meiryo UI"/>
              </a:rPr>
              <a:t>若手フォーラムで学んだこと</a:t>
            </a:r>
            <a:endParaRPr lang="en-US" altLang="ja-JP" sz="2400" b="1" dirty="0">
              <a:solidFill>
                <a:schemeClr val="accent4"/>
              </a:solidFill>
              <a:latin typeface="Meiryo UI"/>
              <a:ea typeface="Meiryo UI"/>
            </a:endParaRPr>
          </a:p>
          <a:p>
            <a:pPr marL="800100" lvl="1" indent="-342900">
              <a:buFont typeface="Wingdings" panose="05000000000000000000" pitchFamily="2" charset="2"/>
              <a:buChar char="l"/>
            </a:pPr>
            <a:r>
              <a:rPr lang="ja-JP" altLang="en-US" sz="2400" b="1" dirty="0">
                <a:solidFill>
                  <a:schemeClr val="accent4"/>
                </a:solidFill>
                <a:latin typeface="Meiryo UI"/>
                <a:ea typeface="Meiryo UI"/>
              </a:rPr>
              <a:t>ワークショップを通して知ったこと</a:t>
            </a:r>
            <a:endParaRPr lang="en-US" altLang="ja-JP" sz="2400" b="1" dirty="0">
              <a:solidFill>
                <a:schemeClr val="accent4"/>
              </a:solidFill>
              <a:latin typeface="Meiryo UI"/>
              <a:ea typeface="Meiryo UI"/>
            </a:endParaRPr>
          </a:p>
          <a:p>
            <a:pPr marL="800100" lvl="1" indent="-342900">
              <a:buFont typeface="Wingdings" panose="05000000000000000000" pitchFamily="2" charset="2"/>
              <a:buChar char="l"/>
            </a:pPr>
            <a:r>
              <a:rPr lang="ja-JP" altLang="en-US" sz="2400" b="1" dirty="0">
                <a:solidFill>
                  <a:schemeClr val="accent4"/>
                </a:solidFill>
                <a:latin typeface="Meiryo UI"/>
                <a:ea typeface="Meiryo UI"/>
              </a:rPr>
              <a:t>チームメンバーで取り組みたいこと</a:t>
            </a:r>
            <a:endParaRPr lang="en-US" altLang="ja-JP" sz="2400" b="1" dirty="0">
              <a:solidFill>
                <a:schemeClr val="accent4"/>
              </a:solidFill>
              <a:latin typeface="Meiryo UI"/>
              <a:ea typeface="Meiryo UI"/>
            </a:endParaRPr>
          </a:p>
          <a:p>
            <a:pPr marL="800100" lvl="1" indent="-342900">
              <a:buFont typeface="Wingdings" panose="05000000000000000000" pitchFamily="2" charset="2"/>
              <a:buChar char="l"/>
            </a:pPr>
            <a:r>
              <a:rPr lang="ja-JP" altLang="en-US" sz="2400" b="1" dirty="0">
                <a:solidFill>
                  <a:schemeClr val="accent4"/>
                </a:solidFill>
                <a:latin typeface="Meiryo UI"/>
                <a:ea typeface="Meiryo UI"/>
              </a:rPr>
              <a:t>会社・組織で連携できること</a:t>
            </a:r>
          </a:p>
        </p:txBody>
      </p:sp>
      <p:sp>
        <p:nvSpPr>
          <p:cNvPr id="11" name="テキスト ボックス 10">
            <a:extLst>
              <a:ext uri="{FF2B5EF4-FFF2-40B4-BE49-F238E27FC236}">
                <a16:creationId xmlns:a16="http://schemas.microsoft.com/office/drawing/2014/main" id="{755860C1-3F6D-4A85-BE27-5499CE5AC61D}"/>
              </a:ext>
            </a:extLst>
          </p:cNvPr>
          <p:cNvSpPr txBox="1"/>
          <p:nvPr/>
        </p:nvSpPr>
        <p:spPr>
          <a:xfrm>
            <a:off x="242037" y="1287677"/>
            <a:ext cx="9217025" cy="830997"/>
          </a:xfrm>
          <a:prstGeom prst="rect">
            <a:avLst/>
          </a:prstGeom>
          <a:noFill/>
        </p:spPr>
        <p:txBody>
          <a:bodyPr wrap="square">
            <a:spAutoFit/>
          </a:bodyPr>
          <a:lstStyle/>
          <a:p>
            <a:r>
              <a:rPr lang="ja-JP" altLang="en-US" sz="2400" b="1" dirty="0">
                <a:solidFill>
                  <a:schemeClr val="accent4"/>
                </a:solidFill>
                <a:latin typeface="Meiryo UI"/>
                <a:ea typeface="Meiryo UI"/>
              </a:rPr>
              <a:t>チーム全員で協力し成果物を完成させ、</a:t>
            </a:r>
            <a:r>
              <a:rPr lang="en-US" altLang="zh-TW" sz="2400" b="1" dirty="0">
                <a:solidFill>
                  <a:schemeClr val="accent4"/>
                </a:solidFill>
                <a:latin typeface="Meiryo UI"/>
                <a:ea typeface="Meiryo UI"/>
              </a:rPr>
              <a:t>2</a:t>
            </a:r>
            <a:r>
              <a:rPr lang="zh-TW" altLang="en-US" sz="2400" b="1" dirty="0">
                <a:solidFill>
                  <a:schemeClr val="accent4"/>
                </a:solidFill>
                <a:latin typeface="Meiryo UI"/>
                <a:ea typeface="Meiryo UI"/>
              </a:rPr>
              <a:t>月活動報告会</a:t>
            </a:r>
            <a:r>
              <a:rPr lang="ja-JP" altLang="en-US" sz="2400" b="1" dirty="0">
                <a:solidFill>
                  <a:schemeClr val="accent4"/>
                </a:solidFill>
                <a:latin typeface="Meiryo UI"/>
                <a:ea typeface="Meiryo UI"/>
              </a:rPr>
              <a:t>で発表する</a:t>
            </a:r>
            <a:endParaRPr lang="en-US" altLang="ja-JP" sz="2400" b="1" dirty="0">
              <a:solidFill>
                <a:schemeClr val="accent4"/>
              </a:solidFill>
              <a:latin typeface="Meiryo UI"/>
              <a:ea typeface="Meiryo UI"/>
            </a:endParaRPr>
          </a:p>
          <a:p>
            <a:r>
              <a:rPr lang="ja-JP" altLang="en-US" sz="2400" b="1" dirty="0">
                <a:solidFill>
                  <a:schemeClr val="accent4"/>
                </a:solidFill>
                <a:latin typeface="Meiryo UI"/>
                <a:ea typeface="Meiryo UI"/>
              </a:rPr>
              <a:t>（発表時間　</a:t>
            </a:r>
            <a:r>
              <a:rPr lang="en-US" altLang="ja-JP" sz="2400" b="1" dirty="0">
                <a:solidFill>
                  <a:schemeClr val="accent4"/>
                </a:solidFill>
                <a:latin typeface="Meiryo UI"/>
                <a:ea typeface="Meiryo UI"/>
              </a:rPr>
              <a:t>10</a:t>
            </a:r>
            <a:r>
              <a:rPr lang="ja-JP" altLang="en-US" sz="2400" b="1" dirty="0">
                <a:solidFill>
                  <a:schemeClr val="accent4"/>
                </a:solidFill>
                <a:latin typeface="Meiryo UI"/>
                <a:ea typeface="Meiryo UI"/>
              </a:rPr>
              <a:t>分）</a:t>
            </a:r>
          </a:p>
        </p:txBody>
      </p:sp>
      <p:sp>
        <p:nvSpPr>
          <p:cNvPr id="13" name="テキスト ボックス 12">
            <a:extLst>
              <a:ext uri="{FF2B5EF4-FFF2-40B4-BE49-F238E27FC236}">
                <a16:creationId xmlns:a16="http://schemas.microsoft.com/office/drawing/2014/main" id="{83FAB463-D8DC-BD74-C769-F4A1545E38E2}"/>
              </a:ext>
            </a:extLst>
          </p:cNvPr>
          <p:cNvSpPr txBox="1"/>
          <p:nvPr/>
        </p:nvSpPr>
        <p:spPr>
          <a:xfrm>
            <a:off x="114210" y="2251500"/>
            <a:ext cx="9217025" cy="1938992"/>
          </a:xfrm>
          <a:prstGeom prst="rect">
            <a:avLst/>
          </a:prstGeom>
          <a:noFill/>
        </p:spPr>
        <p:txBody>
          <a:bodyPr wrap="square">
            <a:spAutoFit/>
          </a:bodyPr>
          <a:lstStyle/>
          <a:p>
            <a:r>
              <a:rPr lang="ja-JP" altLang="en-US" sz="2400" b="1" dirty="0">
                <a:solidFill>
                  <a:schemeClr val="accent4"/>
                </a:solidFill>
                <a:latin typeface="Meiryo UI"/>
                <a:ea typeface="Meiryo UI"/>
              </a:rPr>
              <a:t>１．テーマ</a:t>
            </a:r>
          </a:p>
          <a:p>
            <a:pPr marL="800100" lvl="1" indent="-342900">
              <a:buFont typeface="Wingdings" panose="05000000000000000000" pitchFamily="2" charset="2"/>
              <a:buChar char="l"/>
            </a:pPr>
            <a:r>
              <a:rPr lang="ja-JP" altLang="en-US" sz="2400" b="1" dirty="0">
                <a:solidFill>
                  <a:schemeClr val="accent4"/>
                </a:solidFill>
                <a:latin typeface="Meiryo UI"/>
                <a:ea typeface="Meiryo UI"/>
              </a:rPr>
              <a:t>フォーラム内で学んだこと、チームメンバーで取り組みたいことから自由に設定する</a:t>
            </a:r>
            <a:endParaRPr lang="en-US" altLang="ja-JP" sz="2400" b="1" dirty="0">
              <a:solidFill>
                <a:schemeClr val="accent4"/>
              </a:solidFill>
              <a:latin typeface="Meiryo UI"/>
              <a:ea typeface="Meiryo UI"/>
            </a:endParaRPr>
          </a:p>
          <a:p>
            <a:pPr marL="800100" lvl="1" indent="-342900">
              <a:buFont typeface="Wingdings" panose="05000000000000000000" pitchFamily="2" charset="2"/>
              <a:buChar char="l"/>
            </a:pPr>
            <a:r>
              <a:rPr lang="ja-JP" altLang="en-US" sz="2400" b="1" dirty="0">
                <a:solidFill>
                  <a:schemeClr val="accent4"/>
                </a:solidFill>
                <a:latin typeface="Meiryo UI"/>
                <a:ea typeface="Meiryo UI"/>
              </a:rPr>
              <a:t>全員が興味を持てるもの、アイデアを出せるもの、また、組織に具体的な提案ができるものが望ましい</a:t>
            </a:r>
          </a:p>
        </p:txBody>
      </p:sp>
    </p:spTree>
    <p:extLst>
      <p:ext uri="{BB962C8B-B14F-4D97-AF65-F5344CB8AC3E}">
        <p14:creationId xmlns:p14="http://schemas.microsoft.com/office/powerpoint/2010/main" val="2511042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3AEB833-4E36-368F-96DE-46855B88C67B}"/>
              </a:ext>
            </a:extLst>
          </p:cNvPr>
          <p:cNvSpPr>
            <a:spLocks noGrp="1"/>
          </p:cNvSpPr>
          <p:nvPr>
            <p:ph type="sldNum" sz="quarter" idx="11"/>
          </p:nvPr>
        </p:nvSpPr>
        <p:spPr/>
        <p:txBody>
          <a:bodyPr/>
          <a:lstStyle/>
          <a:p>
            <a:pPr>
              <a:defRPr/>
            </a:pPr>
            <a:fld id="{35B6B787-7207-4575-A6BC-A2BC5BADE1CB}" type="slidenum">
              <a:rPr lang="en-US" altLang="ja-JP" smtClean="0">
                <a:solidFill>
                  <a:prstClr val="black">
                    <a:tint val="75000"/>
                  </a:prstClr>
                </a:solidFill>
              </a:rPr>
              <a:pPr>
                <a:defRPr/>
              </a:pPr>
              <a:t>5</a:t>
            </a:fld>
            <a:endParaRPr lang="en-US" altLang="ja-JP" dirty="0">
              <a:solidFill>
                <a:prstClr val="black">
                  <a:tint val="75000"/>
                </a:prstClr>
              </a:solidFill>
            </a:endParaRPr>
          </a:p>
        </p:txBody>
      </p:sp>
      <p:sp>
        <p:nvSpPr>
          <p:cNvPr id="4" name="フッター プレースホルダー 3">
            <a:extLst>
              <a:ext uri="{FF2B5EF4-FFF2-40B4-BE49-F238E27FC236}">
                <a16:creationId xmlns:a16="http://schemas.microsoft.com/office/drawing/2014/main" id="{CCE41CBE-3E14-EFA2-5319-02E4988A169D}"/>
              </a:ext>
            </a:extLst>
          </p:cNvPr>
          <p:cNvSpPr>
            <a:spLocks noGrp="1"/>
          </p:cNvSpPr>
          <p:nvPr>
            <p:ph type="ftr" sz="quarter" idx="3"/>
          </p:nvPr>
        </p:nvSpPr>
        <p:spPr/>
        <p:txBody>
          <a:bodyPr/>
          <a:lstStyle/>
          <a:p>
            <a:pPr>
              <a:defRPr/>
            </a:pPr>
            <a:r>
              <a:rPr lang="en-US" altLang="ja-JP"/>
              <a:t>Copyright (C) 2022 MAFF All Rights Reserved.</a:t>
            </a:r>
            <a:endParaRPr lang="en-US" altLang="ja-JP" dirty="0"/>
          </a:p>
        </p:txBody>
      </p:sp>
      <p:sp>
        <p:nvSpPr>
          <p:cNvPr id="5" name="タイトル 4">
            <a:extLst>
              <a:ext uri="{FF2B5EF4-FFF2-40B4-BE49-F238E27FC236}">
                <a16:creationId xmlns:a16="http://schemas.microsoft.com/office/drawing/2014/main" id="{16DA3B9E-114D-0B2D-79D6-20DE5E8C04B1}"/>
              </a:ext>
            </a:extLst>
          </p:cNvPr>
          <p:cNvSpPr txBox="1">
            <a:spLocks/>
          </p:cNvSpPr>
          <p:nvPr/>
        </p:nvSpPr>
        <p:spPr>
          <a:xfrm>
            <a:off x="0" y="188641"/>
            <a:ext cx="8639999" cy="504056"/>
          </a:xfrm>
          <a:prstGeom prst="rect">
            <a:avLst/>
          </a:prstGeom>
          <a:solidFill>
            <a:srgbClr val="002060"/>
          </a:solidFill>
          <a:ln>
            <a:solidFill>
              <a:srgbClr val="FFFF66"/>
            </a:solidFill>
          </a:ln>
        </p:spPr>
        <p:txBody>
          <a:bodyPr lIns="180000" anchor="ctr"/>
          <a:lstStyle>
            <a:lvl1pPr algn="l" rtl="0" eaLnBrk="0" fontAlgn="base" hangingPunct="0">
              <a:spcBef>
                <a:spcPct val="0"/>
              </a:spcBef>
              <a:spcAft>
                <a:spcPct val="0"/>
              </a:spcAft>
              <a:defRPr kumimoji="1" sz="2000" b="1">
                <a:solidFill>
                  <a:srgbClr val="000000"/>
                </a:solidFill>
                <a:latin typeface="メイリオ" pitchFamily="50" charset="-128"/>
                <a:ea typeface="メイリオ" pitchFamily="50" charset="-128"/>
                <a:cs typeface="メイリオ" pitchFamily="50" charset="-128"/>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a:lstStyle>
          <a:p>
            <a:r>
              <a:rPr lang="ja-JP" altLang="en-US" sz="2800" kern="0" dirty="0">
                <a:solidFill>
                  <a:schemeClr val="bg1"/>
                </a:solidFill>
                <a:latin typeface="Meiryo UI" panose="020B0604030504040204" pitchFamily="50" charset="-128"/>
                <a:ea typeface="Meiryo UI" panose="020B0604030504040204" pitchFamily="50" charset="-128"/>
              </a:rPr>
              <a:t>若手フォーラム　最終成果物</a:t>
            </a:r>
          </a:p>
        </p:txBody>
      </p:sp>
      <p:sp>
        <p:nvSpPr>
          <p:cNvPr id="8" name="テキスト ボックス 7">
            <a:extLst>
              <a:ext uri="{FF2B5EF4-FFF2-40B4-BE49-F238E27FC236}">
                <a16:creationId xmlns:a16="http://schemas.microsoft.com/office/drawing/2014/main" id="{918F1E58-F275-2165-6AD2-6729CF2E3F5D}"/>
              </a:ext>
            </a:extLst>
          </p:cNvPr>
          <p:cNvSpPr txBox="1"/>
          <p:nvPr/>
        </p:nvSpPr>
        <p:spPr>
          <a:xfrm>
            <a:off x="292069" y="4846848"/>
            <a:ext cx="1837843" cy="461665"/>
          </a:xfrm>
          <a:prstGeom prst="rect">
            <a:avLst/>
          </a:prstGeom>
          <a:noFill/>
        </p:spPr>
        <p:txBody>
          <a:bodyPr wrap="square">
            <a:spAutoFit/>
          </a:bodyPr>
          <a:lstStyle/>
          <a:p>
            <a:pPr marL="342900" indent="-342900">
              <a:buFont typeface="Wingdings" panose="05000000000000000000" pitchFamily="2" charset="2"/>
              <a:buChar char="l"/>
            </a:pPr>
            <a:r>
              <a:rPr lang="ja-JP" altLang="en-US" sz="2400" b="1" dirty="0">
                <a:solidFill>
                  <a:srgbClr val="000066"/>
                </a:solidFill>
                <a:latin typeface="Meiryo UI"/>
                <a:ea typeface="Meiryo UI"/>
              </a:rPr>
              <a:t>キーワード</a:t>
            </a:r>
          </a:p>
        </p:txBody>
      </p:sp>
      <p:sp>
        <p:nvSpPr>
          <p:cNvPr id="11" name="テキスト ボックス 10">
            <a:extLst>
              <a:ext uri="{FF2B5EF4-FFF2-40B4-BE49-F238E27FC236}">
                <a16:creationId xmlns:a16="http://schemas.microsoft.com/office/drawing/2014/main" id="{5F307483-ACE1-C612-5A1C-FBEE5A53A499}"/>
              </a:ext>
            </a:extLst>
          </p:cNvPr>
          <p:cNvSpPr txBox="1"/>
          <p:nvPr/>
        </p:nvSpPr>
        <p:spPr>
          <a:xfrm>
            <a:off x="202104" y="1847777"/>
            <a:ext cx="9071376" cy="461665"/>
          </a:xfrm>
          <a:prstGeom prst="rect">
            <a:avLst/>
          </a:prstGeom>
          <a:noFill/>
        </p:spPr>
        <p:txBody>
          <a:bodyPr wrap="square">
            <a:spAutoFit/>
          </a:bodyPr>
          <a:lstStyle/>
          <a:p>
            <a:r>
              <a:rPr lang="ja-JP" altLang="en-US" sz="2400" b="1" dirty="0">
                <a:solidFill>
                  <a:srgbClr val="000000"/>
                </a:solidFill>
                <a:latin typeface="Meiryo UI"/>
                <a:ea typeface="Meiryo UI"/>
              </a:rPr>
              <a:t>グループ発表のタイトル・テーマは自由に選定してかまわない</a:t>
            </a:r>
          </a:p>
        </p:txBody>
      </p:sp>
      <p:sp>
        <p:nvSpPr>
          <p:cNvPr id="13" name="テキスト ボックス 12">
            <a:extLst>
              <a:ext uri="{FF2B5EF4-FFF2-40B4-BE49-F238E27FC236}">
                <a16:creationId xmlns:a16="http://schemas.microsoft.com/office/drawing/2014/main" id="{995426FE-375C-5E68-5410-7D712AEF7429}"/>
              </a:ext>
            </a:extLst>
          </p:cNvPr>
          <p:cNvSpPr txBox="1"/>
          <p:nvPr/>
        </p:nvSpPr>
        <p:spPr>
          <a:xfrm>
            <a:off x="170920" y="1311920"/>
            <a:ext cx="3917984" cy="523220"/>
          </a:xfrm>
          <a:prstGeom prst="rect">
            <a:avLst/>
          </a:prstGeom>
          <a:noFill/>
        </p:spPr>
        <p:txBody>
          <a:bodyPr wrap="square">
            <a:spAutoFit/>
          </a:bodyPr>
          <a:lstStyle/>
          <a:p>
            <a:r>
              <a:rPr lang="ja-JP" altLang="en-US" sz="2800" b="1" dirty="0">
                <a:solidFill>
                  <a:srgbClr val="000000"/>
                </a:solidFill>
                <a:latin typeface="Meiryo UI"/>
                <a:ea typeface="Meiryo UI"/>
              </a:rPr>
              <a:t>タイトル・テーマの選定</a:t>
            </a:r>
          </a:p>
        </p:txBody>
      </p:sp>
      <p:sp>
        <p:nvSpPr>
          <p:cNvPr id="15" name="テキスト ボックス 14">
            <a:extLst>
              <a:ext uri="{FF2B5EF4-FFF2-40B4-BE49-F238E27FC236}">
                <a16:creationId xmlns:a16="http://schemas.microsoft.com/office/drawing/2014/main" id="{B15E52D0-9AB2-3D71-61D9-075F951134A3}"/>
              </a:ext>
            </a:extLst>
          </p:cNvPr>
          <p:cNvSpPr txBox="1"/>
          <p:nvPr/>
        </p:nvSpPr>
        <p:spPr>
          <a:xfrm>
            <a:off x="35352" y="749718"/>
            <a:ext cx="3765520" cy="523220"/>
          </a:xfrm>
          <a:prstGeom prst="rect">
            <a:avLst/>
          </a:prstGeom>
          <a:noFill/>
        </p:spPr>
        <p:txBody>
          <a:bodyPr wrap="square">
            <a:spAutoFit/>
          </a:bodyPr>
          <a:lstStyle/>
          <a:p>
            <a:r>
              <a:rPr lang="ja-JP" altLang="en-US" sz="2800" b="1" dirty="0">
                <a:solidFill>
                  <a:srgbClr val="FF0000"/>
                </a:solidFill>
                <a:latin typeface="Meiryo UI"/>
                <a:ea typeface="Meiryo UI"/>
              </a:rPr>
              <a:t>チーム成果物</a:t>
            </a:r>
            <a:endParaRPr lang="ja-JP" altLang="en-US" sz="2800" b="1" dirty="0">
              <a:solidFill>
                <a:schemeClr val="accent4"/>
              </a:solidFill>
              <a:latin typeface="Meiryo UI"/>
              <a:ea typeface="Meiryo UI"/>
            </a:endParaRPr>
          </a:p>
        </p:txBody>
      </p:sp>
      <p:sp>
        <p:nvSpPr>
          <p:cNvPr id="17" name="テキスト ボックス 16">
            <a:extLst>
              <a:ext uri="{FF2B5EF4-FFF2-40B4-BE49-F238E27FC236}">
                <a16:creationId xmlns:a16="http://schemas.microsoft.com/office/drawing/2014/main" id="{FF36F3CA-DF1F-2B6E-B910-68DE7F775F34}"/>
              </a:ext>
            </a:extLst>
          </p:cNvPr>
          <p:cNvSpPr txBox="1"/>
          <p:nvPr/>
        </p:nvSpPr>
        <p:spPr>
          <a:xfrm>
            <a:off x="272480" y="2384900"/>
            <a:ext cx="1728192" cy="461665"/>
          </a:xfrm>
          <a:prstGeom prst="rect">
            <a:avLst/>
          </a:prstGeom>
          <a:noFill/>
        </p:spPr>
        <p:txBody>
          <a:bodyPr wrap="square">
            <a:spAutoFit/>
          </a:bodyPr>
          <a:lstStyle/>
          <a:p>
            <a:pPr marL="342900" indent="-342900">
              <a:buFont typeface="Wingdings" panose="05000000000000000000" pitchFamily="2" charset="2"/>
              <a:buChar char="l"/>
            </a:pPr>
            <a:r>
              <a:rPr lang="ja-JP" altLang="en-US" sz="2400" b="1" dirty="0">
                <a:solidFill>
                  <a:srgbClr val="000066"/>
                </a:solidFill>
                <a:latin typeface="Meiryo UI"/>
                <a:ea typeface="Meiryo UI"/>
              </a:rPr>
              <a:t>テーマ</a:t>
            </a:r>
          </a:p>
        </p:txBody>
      </p:sp>
      <p:sp>
        <p:nvSpPr>
          <p:cNvPr id="2" name="テキスト ボックス 8">
            <a:extLst>
              <a:ext uri="{FF2B5EF4-FFF2-40B4-BE49-F238E27FC236}">
                <a16:creationId xmlns:a16="http://schemas.microsoft.com/office/drawing/2014/main" id="{481B62AB-4C25-77B5-DF02-B09EB8C46E31}"/>
              </a:ext>
            </a:extLst>
          </p:cNvPr>
          <p:cNvSpPr txBox="1"/>
          <p:nvPr/>
        </p:nvSpPr>
        <p:spPr>
          <a:xfrm>
            <a:off x="364077" y="5258258"/>
            <a:ext cx="8747430" cy="1446550"/>
          </a:xfrm>
          <a:prstGeom prst="rect">
            <a:avLst/>
          </a:prstGeom>
          <a:noFill/>
        </p:spPr>
        <p:txBody>
          <a:bodyPr wrap="square">
            <a:spAutoFit/>
          </a:bodyPr>
          <a:lstStyle>
            <a:defPPr>
              <a:defRPr lang="ja-JP"/>
            </a:defPPr>
            <a:lvl1pPr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1pPr>
            <a:lvl2pPr marL="4572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9pPr>
          </a:lstStyle>
          <a:p>
            <a:r>
              <a:rPr lang="ja-JP" altLang="en-US" sz="2200" b="1" dirty="0">
                <a:solidFill>
                  <a:srgbClr val="000000"/>
                </a:solidFill>
                <a:latin typeface="Meiryo UI"/>
                <a:ea typeface="Meiryo UI"/>
              </a:rPr>
              <a:t>食の安全と信頼、協働の着眼点、ベーシック</a:t>
            </a:r>
            <a:r>
              <a:rPr lang="en-US" altLang="ja-JP" sz="2200" b="1" dirty="0">
                <a:solidFill>
                  <a:srgbClr val="000000"/>
                </a:solidFill>
                <a:latin typeface="Meiryo UI"/>
                <a:ea typeface="Meiryo UI"/>
              </a:rPr>
              <a:t>16</a:t>
            </a:r>
            <a:r>
              <a:rPr lang="ja-JP" altLang="en-US" sz="2200" b="1" dirty="0">
                <a:solidFill>
                  <a:srgbClr val="000000"/>
                </a:solidFill>
                <a:latin typeface="Meiryo UI"/>
                <a:ea typeface="Meiryo UI"/>
              </a:rPr>
              <a:t>、リスクミュニケーション、　　安全と安心、</a:t>
            </a:r>
            <a:r>
              <a:rPr lang="en-US" altLang="ja-JP" sz="2200" b="1" dirty="0">
                <a:solidFill>
                  <a:srgbClr val="000000"/>
                </a:solidFill>
                <a:latin typeface="Meiryo UI"/>
                <a:ea typeface="Meiryo UI"/>
              </a:rPr>
              <a:t>SDGs</a:t>
            </a:r>
            <a:r>
              <a:rPr lang="ja-JP" altLang="en-US" sz="2200" b="1" dirty="0">
                <a:solidFill>
                  <a:srgbClr val="000000"/>
                </a:solidFill>
                <a:latin typeface="Meiryo UI"/>
                <a:ea typeface="Meiryo UI"/>
              </a:rPr>
              <a:t>、サステナビリティ（持続可能性）、ガバナンス、</a:t>
            </a:r>
            <a:endParaRPr lang="en-US" altLang="ja-JP" sz="2200" b="1" dirty="0">
              <a:solidFill>
                <a:srgbClr val="000000"/>
              </a:solidFill>
              <a:latin typeface="Meiryo UI"/>
              <a:ea typeface="Meiryo UI"/>
            </a:endParaRPr>
          </a:p>
          <a:p>
            <a:r>
              <a:rPr lang="ja-JP" altLang="en-US" sz="2200" b="1" dirty="0">
                <a:solidFill>
                  <a:srgbClr val="000000"/>
                </a:solidFill>
                <a:latin typeface="Meiryo UI"/>
                <a:ea typeface="Meiryo UI"/>
              </a:rPr>
              <a:t>アニマルウェルフェア、気候変動対策、健康と栄養、ワークライフバランス、</a:t>
            </a:r>
            <a:endParaRPr lang="en-US" altLang="ja-JP" sz="2200" b="1" dirty="0">
              <a:solidFill>
                <a:srgbClr val="000000"/>
              </a:solidFill>
              <a:latin typeface="Meiryo UI"/>
              <a:ea typeface="Meiryo UI"/>
            </a:endParaRPr>
          </a:p>
          <a:p>
            <a:r>
              <a:rPr lang="ja-JP" altLang="en-US" sz="2200" b="1" dirty="0">
                <a:solidFill>
                  <a:srgbClr val="000000"/>
                </a:solidFill>
                <a:latin typeface="Meiryo UI"/>
                <a:ea typeface="Meiryo UI"/>
              </a:rPr>
              <a:t>労働安全の確保、生命・人権の保護、地域社会への貢献　など</a:t>
            </a:r>
            <a:endParaRPr lang="en-US" altLang="ja-JP" sz="2200" b="1" dirty="0">
              <a:solidFill>
                <a:srgbClr val="000000"/>
              </a:solidFill>
              <a:latin typeface="Meiryo UI"/>
              <a:ea typeface="Meiryo UI"/>
            </a:endParaRPr>
          </a:p>
        </p:txBody>
      </p:sp>
      <p:graphicFrame>
        <p:nvGraphicFramePr>
          <p:cNvPr id="10" name="表 9">
            <a:extLst>
              <a:ext uri="{FF2B5EF4-FFF2-40B4-BE49-F238E27FC236}">
                <a16:creationId xmlns:a16="http://schemas.microsoft.com/office/drawing/2014/main" id="{B8342160-1E1F-CF82-EE80-459A925B021B}"/>
              </a:ext>
            </a:extLst>
          </p:cNvPr>
          <p:cNvGraphicFramePr>
            <a:graphicFrameLocks noGrp="1"/>
          </p:cNvGraphicFramePr>
          <p:nvPr>
            <p:extLst>
              <p:ext uri="{D42A27DB-BD31-4B8C-83A1-F6EECF244321}">
                <p14:modId xmlns:p14="http://schemas.microsoft.com/office/powerpoint/2010/main" val="1640421121"/>
              </p:ext>
            </p:extLst>
          </p:nvPr>
        </p:nvGraphicFramePr>
        <p:xfrm>
          <a:off x="2110323" y="2464006"/>
          <a:ext cx="5461000" cy="2381250"/>
        </p:xfrm>
        <a:graphic>
          <a:graphicData uri="http://schemas.openxmlformats.org/drawingml/2006/table">
            <a:tbl>
              <a:tblPr/>
              <a:tblGrid>
                <a:gridCol w="660400">
                  <a:extLst>
                    <a:ext uri="{9D8B030D-6E8A-4147-A177-3AD203B41FA5}">
                      <a16:colId xmlns:a16="http://schemas.microsoft.com/office/drawing/2014/main" val="3285482415"/>
                    </a:ext>
                  </a:extLst>
                </a:gridCol>
                <a:gridCol w="4800600">
                  <a:extLst>
                    <a:ext uri="{9D8B030D-6E8A-4147-A177-3AD203B41FA5}">
                      <a16:colId xmlns:a16="http://schemas.microsoft.com/office/drawing/2014/main" val="558757219"/>
                    </a:ext>
                  </a:extLst>
                </a:gridCol>
              </a:tblGrid>
              <a:tr h="381000">
                <a:tc>
                  <a:txBody>
                    <a:bodyPr/>
                    <a:lstStyle/>
                    <a:p>
                      <a:pPr algn="ctr" rtl="0" fontAlgn="ctr"/>
                      <a:r>
                        <a:rPr lang="ja-JP" altLang="en-US" sz="2200" b="1" i="0" u="none" strike="noStrike">
                          <a:solidFill>
                            <a:srgbClr val="000000"/>
                          </a:solidFill>
                          <a:effectLst/>
                          <a:latin typeface="Meiryo UI" panose="020B0604030504040204" pitchFamily="50" charset="-128"/>
                          <a:ea typeface="Meiryo UI" panose="020B0604030504040204"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ja-JP" altLang="en-US" sz="2200" b="1" i="0" u="none" strike="noStrike">
                          <a:solidFill>
                            <a:srgbClr val="000000"/>
                          </a:solidFill>
                          <a:effectLst/>
                          <a:latin typeface="Meiryo UI" panose="020B0604030504040204" pitchFamily="50" charset="-128"/>
                          <a:ea typeface="Meiryo UI" panose="020B0604030504040204" pitchFamily="50" charset="-128"/>
                        </a:rPr>
                        <a:t>テーマ</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4525933"/>
                  </a:ext>
                </a:extLst>
              </a:tr>
              <a:tr h="381000">
                <a:tc>
                  <a:txBody>
                    <a:bodyPr/>
                    <a:lstStyle/>
                    <a:p>
                      <a:pPr algn="ctr" rtl="0" fontAlgn="ctr"/>
                      <a:r>
                        <a:rPr lang="en-US" altLang="ja-JP" sz="2200" b="1" i="0" u="none" strike="noStrike">
                          <a:solidFill>
                            <a:srgbClr val="000000"/>
                          </a:solidFill>
                          <a:effectLst/>
                          <a:latin typeface="Meiryo UI" panose="020B0604030504040204" pitchFamily="50" charset="-128"/>
                          <a:ea typeface="Meiryo UI" panose="020B0604030504040204" pitchFamily="50" charset="-128"/>
                        </a:rPr>
                        <a:t>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2200" b="1" i="0" u="none" strike="noStrike">
                          <a:solidFill>
                            <a:srgbClr val="000000"/>
                          </a:solidFill>
                          <a:effectLst/>
                          <a:latin typeface="Meiryo UI" panose="020B0604030504040204" pitchFamily="50" charset="-128"/>
                          <a:ea typeface="Meiryo UI" panose="020B0604030504040204" pitchFamily="50" charset="-128"/>
                        </a:rPr>
                        <a:t>食の信頼向上</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3210939"/>
                  </a:ext>
                </a:extLst>
              </a:tr>
              <a:tr h="381000">
                <a:tc>
                  <a:txBody>
                    <a:bodyPr/>
                    <a:lstStyle/>
                    <a:p>
                      <a:pPr algn="ctr" rtl="0" fontAlgn="ctr"/>
                      <a:r>
                        <a:rPr lang="en-US" altLang="ja-JP" sz="2200" b="1" i="0" u="none" strike="noStrike">
                          <a:solidFill>
                            <a:srgbClr val="000000"/>
                          </a:solidFill>
                          <a:effectLst/>
                          <a:latin typeface="Meiryo UI" panose="020B0604030504040204" pitchFamily="50" charset="-128"/>
                          <a:ea typeface="Meiryo UI" panose="020B0604030504040204" pitchFamily="50" charset="-128"/>
                        </a:rPr>
                        <a:t>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2200" b="1" i="0" u="none" strike="noStrike">
                          <a:solidFill>
                            <a:srgbClr val="000000"/>
                          </a:solidFill>
                          <a:effectLst/>
                          <a:latin typeface="Meiryo UI" panose="020B0604030504040204" pitchFamily="50" charset="-128"/>
                          <a:ea typeface="Meiryo UI" panose="020B0604030504040204" pitchFamily="50" charset="-128"/>
                        </a:rPr>
                        <a:t>食品安全と品質</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775259"/>
                  </a:ext>
                </a:extLst>
              </a:tr>
              <a:tr h="381000">
                <a:tc>
                  <a:txBody>
                    <a:bodyPr/>
                    <a:lstStyle/>
                    <a:p>
                      <a:pPr algn="ctr" rtl="0" fontAlgn="ctr"/>
                      <a:r>
                        <a:rPr lang="en-US" altLang="ja-JP" sz="2200" b="1" i="0" u="none" strike="noStrike">
                          <a:solidFill>
                            <a:srgbClr val="000000"/>
                          </a:solidFill>
                          <a:effectLst/>
                          <a:latin typeface="Meiryo UI" panose="020B0604030504040204" pitchFamily="50" charset="-128"/>
                          <a:ea typeface="Meiryo UI" panose="020B0604030504040204" pitchFamily="50" charset="-128"/>
                        </a:rPr>
                        <a:t>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2200" b="1" i="0" u="none" strike="noStrike">
                          <a:solidFill>
                            <a:srgbClr val="000000"/>
                          </a:solidFill>
                          <a:effectLst/>
                          <a:latin typeface="Meiryo UI" panose="020B0604030504040204" pitchFamily="50" charset="-128"/>
                          <a:ea typeface="Meiryo UI" panose="020B0604030504040204" pitchFamily="50" charset="-128"/>
                        </a:rPr>
                        <a:t>信頼を高めるコミュニケーション</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8181943"/>
                  </a:ext>
                </a:extLst>
              </a:tr>
              <a:tr h="381000">
                <a:tc>
                  <a:txBody>
                    <a:bodyPr/>
                    <a:lstStyle/>
                    <a:p>
                      <a:pPr algn="ctr" rtl="0" fontAlgn="ctr"/>
                      <a:r>
                        <a:rPr lang="en-US" altLang="ja-JP" sz="2200" b="1" i="0" u="none" strike="noStrike">
                          <a:solidFill>
                            <a:srgbClr val="000000"/>
                          </a:solidFill>
                          <a:effectLst/>
                          <a:latin typeface="Meiryo UI" panose="020B0604030504040204" pitchFamily="50" charset="-128"/>
                          <a:ea typeface="Meiryo UI" panose="020B0604030504040204" pitchFamily="50" charset="-128"/>
                        </a:rPr>
                        <a:t>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2200" b="1" i="0" u="none" strike="noStrike">
                          <a:solidFill>
                            <a:srgbClr val="000000"/>
                          </a:solidFill>
                          <a:effectLst/>
                          <a:latin typeface="Meiryo UI" panose="020B0604030504040204" pitchFamily="50" charset="-128"/>
                          <a:ea typeface="Meiryo UI" panose="020B0604030504040204" pitchFamily="50" charset="-128"/>
                        </a:rPr>
                        <a:t>社会環境の変化</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5541452"/>
                  </a:ext>
                </a:extLst>
              </a:tr>
              <a:tr h="476250">
                <a:tc>
                  <a:txBody>
                    <a:bodyPr/>
                    <a:lstStyle/>
                    <a:p>
                      <a:pPr algn="ctr" rtl="0" fontAlgn="ctr"/>
                      <a:r>
                        <a:rPr lang="ja-JP" altLang="en-US" sz="2000" b="1" i="0" u="none" strike="noStrike">
                          <a:solidFill>
                            <a:srgbClr val="000000"/>
                          </a:solidFill>
                          <a:effectLst/>
                          <a:latin typeface="Meiryo UI" panose="020B0604030504040204" pitchFamily="50" charset="-128"/>
                          <a:ea typeface="Meiryo UI" panose="020B0604030504040204" pitchFamily="50" charset="-128"/>
                        </a:rPr>
                        <a:t>自由</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2200" b="1" i="0" u="none" strike="noStrike" dirty="0">
                          <a:solidFill>
                            <a:srgbClr val="000000"/>
                          </a:solidFill>
                          <a:effectLst/>
                          <a:latin typeface="Meiryo UI" panose="020B0604030504040204" pitchFamily="50" charset="-128"/>
                          <a:ea typeface="Meiryo UI" panose="020B0604030504040204" pitchFamily="50" charset="-128"/>
                        </a:rPr>
                        <a:t>チームメンバーで取り組みたいテーマ</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0925549"/>
                  </a:ext>
                </a:extLst>
              </a:tr>
            </a:tbl>
          </a:graphicData>
        </a:graphic>
      </p:graphicFrame>
    </p:spTree>
    <p:extLst>
      <p:ext uri="{BB962C8B-B14F-4D97-AF65-F5344CB8AC3E}">
        <p14:creationId xmlns:p14="http://schemas.microsoft.com/office/powerpoint/2010/main" val="4196396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3AEB833-4E36-368F-96DE-46855B88C67B}"/>
              </a:ext>
            </a:extLst>
          </p:cNvPr>
          <p:cNvSpPr>
            <a:spLocks noGrp="1"/>
          </p:cNvSpPr>
          <p:nvPr>
            <p:ph type="sldNum" sz="quarter" idx="11"/>
          </p:nvPr>
        </p:nvSpPr>
        <p:spPr/>
        <p:txBody>
          <a:bodyPr/>
          <a:lstStyle/>
          <a:p>
            <a:pPr>
              <a:defRPr/>
            </a:pPr>
            <a:fld id="{35B6B787-7207-4575-A6BC-A2BC5BADE1CB}" type="slidenum">
              <a:rPr lang="en-US" altLang="ja-JP" smtClean="0">
                <a:solidFill>
                  <a:prstClr val="black">
                    <a:tint val="75000"/>
                  </a:prstClr>
                </a:solidFill>
              </a:rPr>
              <a:pPr>
                <a:defRPr/>
              </a:pPr>
              <a:t>6</a:t>
            </a:fld>
            <a:endParaRPr lang="en-US" altLang="ja-JP" dirty="0">
              <a:solidFill>
                <a:prstClr val="black">
                  <a:tint val="75000"/>
                </a:prstClr>
              </a:solidFill>
            </a:endParaRPr>
          </a:p>
        </p:txBody>
      </p:sp>
      <p:sp>
        <p:nvSpPr>
          <p:cNvPr id="4" name="フッター プレースホルダー 3">
            <a:extLst>
              <a:ext uri="{FF2B5EF4-FFF2-40B4-BE49-F238E27FC236}">
                <a16:creationId xmlns:a16="http://schemas.microsoft.com/office/drawing/2014/main" id="{CCE41CBE-3E14-EFA2-5319-02E4988A169D}"/>
              </a:ext>
            </a:extLst>
          </p:cNvPr>
          <p:cNvSpPr>
            <a:spLocks noGrp="1"/>
          </p:cNvSpPr>
          <p:nvPr>
            <p:ph type="ftr" sz="quarter" idx="3"/>
          </p:nvPr>
        </p:nvSpPr>
        <p:spPr/>
        <p:txBody>
          <a:bodyPr/>
          <a:lstStyle/>
          <a:p>
            <a:pPr>
              <a:defRPr/>
            </a:pPr>
            <a:r>
              <a:rPr lang="en-US" altLang="ja-JP"/>
              <a:t>Copyright (C) 2022 MAFF All Rights Reserved.</a:t>
            </a:r>
            <a:endParaRPr lang="en-US" altLang="ja-JP" dirty="0"/>
          </a:p>
        </p:txBody>
      </p:sp>
      <p:sp>
        <p:nvSpPr>
          <p:cNvPr id="5" name="タイトル 4">
            <a:extLst>
              <a:ext uri="{FF2B5EF4-FFF2-40B4-BE49-F238E27FC236}">
                <a16:creationId xmlns:a16="http://schemas.microsoft.com/office/drawing/2014/main" id="{16DA3B9E-114D-0B2D-79D6-20DE5E8C04B1}"/>
              </a:ext>
            </a:extLst>
          </p:cNvPr>
          <p:cNvSpPr txBox="1">
            <a:spLocks/>
          </p:cNvSpPr>
          <p:nvPr/>
        </p:nvSpPr>
        <p:spPr>
          <a:xfrm>
            <a:off x="0" y="188641"/>
            <a:ext cx="8639999" cy="504056"/>
          </a:xfrm>
          <a:prstGeom prst="rect">
            <a:avLst/>
          </a:prstGeom>
          <a:solidFill>
            <a:srgbClr val="002060"/>
          </a:solidFill>
          <a:ln>
            <a:solidFill>
              <a:srgbClr val="FFFF66"/>
            </a:solidFill>
          </a:ln>
        </p:spPr>
        <p:txBody>
          <a:bodyPr lIns="180000" anchor="ctr"/>
          <a:lstStyle>
            <a:lvl1pPr algn="l" rtl="0" eaLnBrk="0" fontAlgn="base" hangingPunct="0">
              <a:spcBef>
                <a:spcPct val="0"/>
              </a:spcBef>
              <a:spcAft>
                <a:spcPct val="0"/>
              </a:spcAft>
              <a:defRPr kumimoji="1" sz="2000" b="1">
                <a:solidFill>
                  <a:srgbClr val="000000"/>
                </a:solidFill>
                <a:latin typeface="メイリオ" pitchFamily="50" charset="-128"/>
                <a:ea typeface="メイリオ" pitchFamily="50" charset="-128"/>
                <a:cs typeface="メイリオ" pitchFamily="50" charset="-128"/>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a:lstStyle>
          <a:p>
            <a:r>
              <a:rPr lang="ja-JP" altLang="en-US" sz="2800" kern="0" dirty="0">
                <a:solidFill>
                  <a:schemeClr val="bg1"/>
                </a:solidFill>
                <a:latin typeface="Meiryo UI" panose="020B0604030504040204" pitchFamily="50" charset="-128"/>
                <a:ea typeface="Meiryo UI" panose="020B0604030504040204" pitchFamily="50" charset="-128"/>
              </a:rPr>
              <a:t>若手フォーラム　最終成果物</a:t>
            </a:r>
          </a:p>
        </p:txBody>
      </p:sp>
      <p:sp>
        <p:nvSpPr>
          <p:cNvPr id="24" name="矢印: 下 23">
            <a:extLst>
              <a:ext uri="{FF2B5EF4-FFF2-40B4-BE49-F238E27FC236}">
                <a16:creationId xmlns:a16="http://schemas.microsoft.com/office/drawing/2014/main" id="{13D7A271-207F-068C-07B8-B5483DE15A8D}"/>
              </a:ext>
            </a:extLst>
          </p:cNvPr>
          <p:cNvSpPr/>
          <p:nvPr/>
        </p:nvSpPr>
        <p:spPr>
          <a:xfrm>
            <a:off x="787179" y="4981828"/>
            <a:ext cx="654761" cy="51702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highlight>
                <a:srgbClr val="FF0000"/>
              </a:highlight>
            </a:endParaRPr>
          </a:p>
        </p:txBody>
      </p:sp>
      <p:sp>
        <p:nvSpPr>
          <p:cNvPr id="26" name="テキスト ボックス 25">
            <a:extLst>
              <a:ext uri="{FF2B5EF4-FFF2-40B4-BE49-F238E27FC236}">
                <a16:creationId xmlns:a16="http://schemas.microsoft.com/office/drawing/2014/main" id="{3F433F4C-AA3C-ED49-B307-A9ED5D70062E}"/>
              </a:ext>
            </a:extLst>
          </p:cNvPr>
          <p:cNvSpPr txBox="1"/>
          <p:nvPr/>
        </p:nvSpPr>
        <p:spPr>
          <a:xfrm>
            <a:off x="0" y="686503"/>
            <a:ext cx="7581944" cy="523220"/>
          </a:xfrm>
          <a:prstGeom prst="rect">
            <a:avLst/>
          </a:prstGeom>
          <a:noFill/>
        </p:spPr>
        <p:txBody>
          <a:bodyPr wrap="square">
            <a:spAutoFit/>
          </a:bodyPr>
          <a:lstStyle/>
          <a:p>
            <a:r>
              <a:rPr lang="ja-JP" altLang="en-US" sz="2800" b="1" dirty="0">
                <a:solidFill>
                  <a:srgbClr val="FF0000"/>
                </a:solidFill>
                <a:latin typeface="Meiryo UI"/>
                <a:ea typeface="Meiryo UI"/>
              </a:rPr>
              <a:t>チーム成果物</a:t>
            </a:r>
            <a:endParaRPr lang="ja-JP" altLang="en-US" sz="2800" b="1" dirty="0">
              <a:solidFill>
                <a:srgbClr val="000000"/>
              </a:solidFill>
              <a:latin typeface="Meiryo UI" panose="020B0604030504040204" pitchFamily="50" charset="-128"/>
              <a:ea typeface="Meiryo UI" panose="020B0604030504040204" pitchFamily="50" charset="-128"/>
            </a:endParaRPr>
          </a:p>
        </p:txBody>
      </p:sp>
      <p:sp>
        <p:nvSpPr>
          <p:cNvPr id="33" name="テキスト ボックス 32">
            <a:extLst>
              <a:ext uri="{FF2B5EF4-FFF2-40B4-BE49-F238E27FC236}">
                <a16:creationId xmlns:a16="http://schemas.microsoft.com/office/drawing/2014/main" id="{044270F1-312C-15A9-7459-615C3624B619}"/>
              </a:ext>
            </a:extLst>
          </p:cNvPr>
          <p:cNvSpPr txBox="1"/>
          <p:nvPr/>
        </p:nvSpPr>
        <p:spPr>
          <a:xfrm>
            <a:off x="407821" y="1299891"/>
            <a:ext cx="8285610" cy="461665"/>
          </a:xfrm>
          <a:prstGeom prst="rect">
            <a:avLst/>
          </a:prstGeom>
          <a:noFill/>
        </p:spPr>
        <p:txBody>
          <a:bodyPr wrap="square">
            <a:spAutoFit/>
          </a:bodyPr>
          <a:lstStyle/>
          <a:p>
            <a:pPr marL="342900" indent="-342900">
              <a:buFont typeface="Wingdings" panose="05000000000000000000" pitchFamily="2" charset="2"/>
              <a:buChar char="l"/>
            </a:pPr>
            <a:r>
              <a:rPr lang="ja-JP" altLang="en-US" sz="2400" dirty="0">
                <a:solidFill>
                  <a:srgbClr val="000000"/>
                </a:solidFill>
                <a:latin typeface="Meiryo UI" panose="020B0604030504040204" pitchFamily="50" charset="-128"/>
                <a:ea typeface="Meiryo UI" panose="020B0604030504040204" pitchFamily="50" charset="-128"/>
              </a:rPr>
              <a:t>学んだこと、話し合ったことから、最も印象の残ったことを話し合う</a:t>
            </a:r>
          </a:p>
        </p:txBody>
      </p:sp>
      <p:sp>
        <p:nvSpPr>
          <p:cNvPr id="35" name="矢印: 下 34">
            <a:extLst>
              <a:ext uri="{FF2B5EF4-FFF2-40B4-BE49-F238E27FC236}">
                <a16:creationId xmlns:a16="http://schemas.microsoft.com/office/drawing/2014/main" id="{6587B54B-24C3-F736-6C08-24122EE5FE2A}"/>
              </a:ext>
            </a:extLst>
          </p:cNvPr>
          <p:cNvSpPr/>
          <p:nvPr/>
        </p:nvSpPr>
        <p:spPr>
          <a:xfrm>
            <a:off x="787179" y="3429000"/>
            <a:ext cx="654761" cy="51702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highlight>
                <a:srgbClr val="FF0000"/>
              </a:highlight>
            </a:endParaRPr>
          </a:p>
        </p:txBody>
      </p:sp>
      <p:sp>
        <p:nvSpPr>
          <p:cNvPr id="36" name="テキスト ボックス 35">
            <a:extLst>
              <a:ext uri="{FF2B5EF4-FFF2-40B4-BE49-F238E27FC236}">
                <a16:creationId xmlns:a16="http://schemas.microsoft.com/office/drawing/2014/main" id="{D8234B4F-D021-3255-AA2C-2D466EECE8DE}"/>
              </a:ext>
            </a:extLst>
          </p:cNvPr>
          <p:cNvSpPr txBox="1"/>
          <p:nvPr/>
        </p:nvSpPr>
        <p:spPr>
          <a:xfrm>
            <a:off x="407821" y="1737183"/>
            <a:ext cx="8285610" cy="461665"/>
          </a:xfrm>
          <a:prstGeom prst="rect">
            <a:avLst/>
          </a:prstGeom>
          <a:noFill/>
        </p:spPr>
        <p:txBody>
          <a:bodyPr wrap="square">
            <a:spAutoFit/>
          </a:bodyPr>
          <a:lstStyle/>
          <a:p>
            <a:pPr marL="342900" indent="-342900">
              <a:buFont typeface="Wingdings" panose="05000000000000000000" pitchFamily="2" charset="2"/>
              <a:buChar char="l"/>
            </a:pPr>
            <a:r>
              <a:rPr lang="ja-JP" altLang="en-US" sz="2400" dirty="0">
                <a:solidFill>
                  <a:srgbClr val="000000"/>
                </a:solidFill>
                <a:latin typeface="Meiryo UI" panose="020B0604030504040204" pitchFamily="50" charset="-128"/>
                <a:ea typeface="Meiryo UI" panose="020B0604030504040204" pitchFamily="50" charset="-128"/>
              </a:rPr>
              <a:t>食のトレンドから食品産業の未来について話し合う</a:t>
            </a:r>
          </a:p>
        </p:txBody>
      </p:sp>
      <p:sp>
        <p:nvSpPr>
          <p:cNvPr id="37" name="テキスト ボックス 36">
            <a:extLst>
              <a:ext uri="{FF2B5EF4-FFF2-40B4-BE49-F238E27FC236}">
                <a16:creationId xmlns:a16="http://schemas.microsoft.com/office/drawing/2014/main" id="{1768AD50-05F7-FF6C-F6AD-A8730C0572E7}"/>
              </a:ext>
            </a:extLst>
          </p:cNvPr>
          <p:cNvSpPr txBox="1"/>
          <p:nvPr/>
        </p:nvSpPr>
        <p:spPr>
          <a:xfrm>
            <a:off x="358915" y="4042118"/>
            <a:ext cx="7709546" cy="830997"/>
          </a:xfrm>
          <a:prstGeom prst="rect">
            <a:avLst/>
          </a:prstGeom>
          <a:noFill/>
        </p:spPr>
        <p:txBody>
          <a:bodyPr wrap="square">
            <a:spAutoFit/>
          </a:bodyPr>
          <a:lstStyle/>
          <a:p>
            <a:pPr marL="342900" indent="-342900">
              <a:buFont typeface="Wingdings" panose="05000000000000000000" pitchFamily="2" charset="2"/>
              <a:buChar char="l"/>
            </a:pPr>
            <a:r>
              <a:rPr lang="ja-JP" altLang="en-US" sz="2400" dirty="0">
                <a:solidFill>
                  <a:srgbClr val="000000"/>
                </a:solidFill>
                <a:latin typeface="Meiryo UI" panose="020B0604030504040204" pitchFamily="50" charset="-128"/>
                <a:ea typeface="Meiryo UI" panose="020B0604030504040204" pitchFamily="50" charset="-128"/>
              </a:rPr>
              <a:t>ビジネスにむすびつけた行動を考える</a:t>
            </a:r>
            <a:endParaRPr lang="en-US" altLang="ja-JP" sz="2400" dirty="0">
              <a:solidFill>
                <a:srgbClr val="000000"/>
              </a:solidFill>
              <a:latin typeface="Meiryo UI" panose="020B0604030504040204" pitchFamily="50" charset="-128"/>
              <a:ea typeface="Meiryo UI" panose="020B0604030504040204" pitchFamily="50" charset="-128"/>
            </a:endParaRPr>
          </a:p>
          <a:p>
            <a:pPr marL="342900" indent="-342900">
              <a:buFont typeface="Wingdings" panose="05000000000000000000" pitchFamily="2" charset="2"/>
              <a:buChar char="l"/>
            </a:pPr>
            <a:r>
              <a:rPr lang="ja-JP" altLang="en-US" sz="2400" dirty="0">
                <a:solidFill>
                  <a:srgbClr val="000000"/>
                </a:solidFill>
                <a:latin typeface="Meiryo UI" panose="020B0604030504040204" pitchFamily="50" charset="-128"/>
                <a:ea typeface="Meiryo UI" panose="020B0604030504040204" pitchFamily="50" charset="-128"/>
              </a:rPr>
              <a:t>参加メンバー（事業者）での連携を考える</a:t>
            </a:r>
          </a:p>
        </p:txBody>
      </p:sp>
      <p:sp>
        <p:nvSpPr>
          <p:cNvPr id="38" name="テキスト ボックス 37">
            <a:extLst>
              <a:ext uri="{FF2B5EF4-FFF2-40B4-BE49-F238E27FC236}">
                <a16:creationId xmlns:a16="http://schemas.microsoft.com/office/drawing/2014/main" id="{EA0080FD-4CA9-2A35-92AA-0CAC7C859CAD}"/>
              </a:ext>
            </a:extLst>
          </p:cNvPr>
          <p:cNvSpPr txBox="1"/>
          <p:nvPr/>
        </p:nvSpPr>
        <p:spPr>
          <a:xfrm>
            <a:off x="374554" y="5560791"/>
            <a:ext cx="8677058" cy="830997"/>
          </a:xfrm>
          <a:prstGeom prst="rect">
            <a:avLst/>
          </a:prstGeom>
          <a:noFill/>
        </p:spPr>
        <p:txBody>
          <a:bodyPr wrap="square">
            <a:spAutoFit/>
          </a:bodyPr>
          <a:lstStyle/>
          <a:p>
            <a:pPr marL="342900" indent="-342900">
              <a:buFont typeface="Wingdings" panose="05000000000000000000" pitchFamily="2" charset="2"/>
              <a:buChar char="l"/>
            </a:pPr>
            <a:r>
              <a:rPr lang="ja-JP" altLang="en-US" sz="2400" dirty="0">
                <a:solidFill>
                  <a:srgbClr val="000000"/>
                </a:solidFill>
                <a:latin typeface="Meiryo UI" panose="020B0604030504040204" pitchFamily="50" charset="-128"/>
                <a:ea typeface="Meiryo UI" panose="020B0604030504040204" pitchFamily="50" charset="-128"/>
              </a:rPr>
              <a:t>最終成果物のテーマを出し合い、絞り込む</a:t>
            </a:r>
            <a:endParaRPr lang="en-US" altLang="ja-JP" sz="2400" dirty="0">
              <a:solidFill>
                <a:srgbClr val="000000"/>
              </a:solidFill>
              <a:latin typeface="Meiryo UI" panose="020B0604030504040204" pitchFamily="50" charset="-128"/>
              <a:ea typeface="Meiryo UI" panose="020B0604030504040204" pitchFamily="50" charset="-128"/>
            </a:endParaRPr>
          </a:p>
          <a:p>
            <a:pPr marL="342900" indent="-342900">
              <a:buFont typeface="Wingdings" panose="05000000000000000000" pitchFamily="2" charset="2"/>
              <a:buChar char="l"/>
            </a:pPr>
            <a:r>
              <a:rPr lang="ja-JP" altLang="en-US" sz="2400" dirty="0">
                <a:solidFill>
                  <a:srgbClr val="000000"/>
                </a:solidFill>
                <a:latin typeface="Meiryo UI" panose="020B0604030504040204" pitchFamily="50" charset="-128"/>
                <a:ea typeface="Meiryo UI" panose="020B0604030504040204" pitchFamily="50" charset="-128"/>
              </a:rPr>
              <a:t>発表の形式を考える　プレゼン、動画、演劇、紙芝居など</a:t>
            </a:r>
          </a:p>
        </p:txBody>
      </p:sp>
      <p:sp>
        <p:nvSpPr>
          <p:cNvPr id="6" name="テキスト ボックス 5">
            <a:extLst>
              <a:ext uri="{FF2B5EF4-FFF2-40B4-BE49-F238E27FC236}">
                <a16:creationId xmlns:a16="http://schemas.microsoft.com/office/drawing/2014/main" id="{7E33FCC7-14C3-A82D-30E9-BC7B7BD6C5D6}"/>
              </a:ext>
            </a:extLst>
          </p:cNvPr>
          <p:cNvSpPr txBox="1"/>
          <p:nvPr/>
        </p:nvSpPr>
        <p:spPr>
          <a:xfrm>
            <a:off x="407821" y="2238783"/>
            <a:ext cx="5937920" cy="830997"/>
          </a:xfrm>
          <a:prstGeom prst="rect">
            <a:avLst/>
          </a:prstGeom>
          <a:noFill/>
        </p:spPr>
        <p:txBody>
          <a:bodyPr wrap="square">
            <a:spAutoFit/>
          </a:bodyPr>
          <a:lstStyle/>
          <a:p>
            <a:pPr marL="342900" indent="-342900">
              <a:buFont typeface="Wingdings" panose="05000000000000000000" pitchFamily="2" charset="2"/>
              <a:buChar char="l"/>
            </a:pPr>
            <a:r>
              <a:rPr lang="ja-JP" altLang="en-US" sz="2400" dirty="0">
                <a:solidFill>
                  <a:srgbClr val="000000"/>
                </a:solidFill>
                <a:latin typeface="Meiryo UI" panose="020B0604030504040204" pitchFamily="50" charset="-128"/>
                <a:ea typeface="Meiryo UI" panose="020B0604030504040204" pitchFamily="50" charset="-128"/>
              </a:rPr>
              <a:t>チームの仲間と解決してみたいことを話し合う</a:t>
            </a:r>
            <a:endParaRPr lang="en-US" altLang="ja-JP" sz="2400" dirty="0">
              <a:solidFill>
                <a:srgbClr val="000000"/>
              </a:solidFill>
              <a:latin typeface="Meiryo UI" panose="020B0604030504040204" pitchFamily="50" charset="-128"/>
              <a:ea typeface="Meiryo UI" panose="020B0604030504040204" pitchFamily="50" charset="-128"/>
            </a:endParaRPr>
          </a:p>
          <a:p>
            <a:r>
              <a:rPr lang="ja-JP" altLang="en-US" sz="2400" dirty="0">
                <a:solidFill>
                  <a:srgbClr val="000000"/>
                </a:solidFill>
                <a:latin typeface="Meiryo UI" panose="020B0604030504040204" pitchFamily="50" charset="-128"/>
                <a:ea typeface="Meiryo UI" panose="020B0604030504040204" pitchFamily="50" charset="-128"/>
              </a:rPr>
              <a:t>　　（組織の努力、実務者の努力や悩みなど）</a:t>
            </a:r>
          </a:p>
        </p:txBody>
      </p:sp>
      <p:pic>
        <p:nvPicPr>
          <p:cNvPr id="19" name="図 18">
            <a:extLst>
              <a:ext uri="{FF2B5EF4-FFF2-40B4-BE49-F238E27FC236}">
                <a16:creationId xmlns:a16="http://schemas.microsoft.com/office/drawing/2014/main" id="{A241E78A-ADD8-AE10-D3A9-F3C7639EC1A2}"/>
              </a:ext>
            </a:extLst>
          </p:cNvPr>
          <p:cNvPicPr>
            <a:picLocks noChangeAspect="1"/>
          </p:cNvPicPr>
          <p:nvPr/>
        </p:nvPicPr>
        <p:blipFill>
          <a:blip r:embed="rId3"/>
          <a:stretch>
            <a:fillRect/>
          </a:stretch>
        </p:blipFill>
        <p:spPr>
          <a:xfrm>
            <a:off x="6753200" y="2075786"/>
            <a:ext cx="3038899" cy="2495898"/>
          </a:xfrm>
          <a:prstGeom prst="rect">
            <a:avLst/>
          </a:prstGeom>
        </p:spPr>
      </p:pic>
    </p:spTree>
    <p:extLst>
      <p:ext uri="{BB962C8B-B14F-4D97-AF65-F5344CB8AC3E}">
        <p14:creationId xmlns:p14="http://schemas.microsoft.com/office/powerpoint/2010/main" val="2764688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3AEB833-4E36-368F-96DE-46855B88C67B}"/>
              </a:ext>
            </a:extLst>
          </p:cNvPr>
          <p:cNvSpPr>
            <a:spLocks noGrp="1"/>
          </p:cNvSpPr>
          <p:nvPr>
            <p:ph type="sldNum" sz="quarter" idx="11"/>
          </p:nvPr>
        </p:nvSpPr>
        <p:spPr/>
        <p:txBody>
          <a:bodyPr/>
          <a:lstStyle/>
          <a:p>
            <a:pPr>
              <a:defRPr/>
            </a:pPr>
            <a:fld id="{35B6B787-7207-4575-A6BC-A2BC5BADE1CB}" type="slidenum">
              <a:rPr lang="en-US" altLang="ja-JP" smtClean="0">
                <a:solidFill>
                  <a:prstClr val="black">
                    <a:tint val="75000"/>
                  </a:prstClr>
                </a:solidFill>
              </a:rPr>
              <a:pPr>
                <a:defRPr/>
              </a:pPr>
              <a:t>7</a:t>
            </a:fld>
            <a:endParaRPr lang="en-US" altLang="ja-JP" dirty="0">
              <a:solidFill>
                <a:prstClr val="black">
                  <a:tint val="75000"/>
                </a:prstClr>
              </a:solidFill>
            </a:endParaRPr>
          </a:p>
        </p:txBody>
      </p:sp>
      <p:sp>
        <p:nvSpPr>
          <p:cNvPr id="4" name="フッター プレースホルダー 3">
            <a:extLst>
              <a:ext uri="{FF2B5EF4-FFF2-40B4-BE49-F238E27FC236}">
                <a16:creationId xmlns:a16="http://schemas.microsoft.com/office/drawing/2014/main" id="{CCE41CBE-3E14-EFA2-5319-02E4988A169D}"/>
              </a:ext>
            </a:extLst>
          </p:cNvPr>
          <p:cNvSpPr>
            <a:spLocks noGrp="1"/>
          </p:cNvSpPr>
          <p:nvPr>
            <p:ph type="ftr" sz="quarter" idx="3"/>
          </p:nvPr>
        </p:nvSpPr>
        <p:spPr/>
        <p:txBody>
          <a:bodyPr/>
          <a:lstStyle/>
          <a:p>
            <a:pPr>
              <a:defRPr/>
            </a:pPr>
            <a:r>
              <a:rPr lang="en-US" altLang="ja-JP" dirty="0"/>
              <a:t>Copyright (C) 2022 MAFF All Rights Reserved.</a:t>
            </a:r>
          </a:p>
        </p:txBody>
      </p:sp>
      <p:sp>
        <p:nvSpPr>
          <p:cNvPr id="5" name="タイトル 4">
            <a:extLst>
              <a:ext uri="{FF2B5EF4-FFF2-40B4-BE49-F238E27FC236}">
                <a16:creationId xmlns:a16="http://schemas.microsoft.com/office/drawing/2014/main" id="{16DA3B9E-114D-0B2D-79D6-20DE5E8C04B1}"/>
              </a:ext>
            </a:extLst>
          </p:cNvPr>
          <p:cNvSpPr txBox="1">
            <a:spLocks/>
          </p:cNvSpPr>
          <p:nvPr/>
        </p:nvSpPr>
        <p:spPr>
          <a:xfrm>
            <a:off x="0" y="188641"/>
            <a:ext cx="8639999" cy="504056"/>
          </a:xfrm>
          <a:prstGeom prst="rect">
            <a:avLst/>
          </a:prstGeom>
          <a:solidFill>
            <a:srgbClr val="002060"/>
          </a:solidFill>
          <a:ln>
            <a:solidFill>
              <a:srgbClr val="FFFF66"/>
            </a:solidFill>
          </a:ln>
        </p:spPr>
        <p:txBody>
          <a:bodyPr lIns="180000" anchor="ctr"/>
          <a:lstStyle>
            <a:lvl1pPr algn="l" rtl="0" eaLnBrk="0" fontAlgn="base" hangingPunct="0">
              <a:spcBef>
                <a:spcPct val="0"/>
              </a:spcBef>
              <a:spcAft>
                <a:spcPct val="0"/>
              </a:spcAft>
              <a:defRPr kumimoji="1" sz="2000" b="1">
                <a:solidFill>
                  <a:srgbClr val="000000"/>
                </a:solidFill>
                <a:latin typeface="メイリオ" pitchFamily="50" charset="-128"/>
                <a:ea typeface="メイリオ" pitchFamily="50" charset="-128"/>
                <a:cs typeface="メイリオ" pitchFamily="50" charset="-128"/>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a:lstStyle>
          <a:p>
            <a:r>
              <a:rPr lang="ja-JP" altLang="en-US" sz="2800" kern="0" dirty="0">
                <a:solidFill>
                  <a:schemeClr val="bg1"/>
                </a:solidFill>
                <a:latin typeface="Meiryo UI" panose="020B0604030504040204" pitchFamily="50" charset="-128"/>
                <a:ea typeface="Meiryo UI" panose="020B0604030504040204" pitchFamily="50" charset="-128"/>
              </a:rPr>
              <a:t>若手フォーラム　チーム成果物</a:t>
            </a:r>
          </a:p>
        </p:txBody>
      </p:sp>
      <p:pic>
        <p:nvPicPr>
          <p:cNvPr id="42" name="図 41">
            <a:extLst>
              <a:ext uri="{FF2B5EF4-FFF2-40B4-BE49-F238E27FC236}">
                <a16:creationId xmlns:a16="http://schemas.microsoft.com/office/drawing/2014/main" id="{4ABAF9F1-0A21-01AB-32CE-CD902BEDB7C3}"/>
              </a:ext>
            </a:extLst>
          </p:cNvPr>
          <p:cNvPicPr>
            <a:picLocks noChangeAspect="1"/>
          </p:cNvPicPr>
          <p:nvPr/>
        </p:nvPicPr>
        <p:blipFill>
          <a:blip r:embed="rId3"/>
          <a:stretch>
            <a:fillRect/>
          </a:stretch>
        </p:blipFill>
        <p:spPr>
          <a:xfrm>
            <a:off x="1420667" y="2487255"/>
            <a:ext cx="1683978" cy="1270396"/>
          </a:xfrm>
          <a:prstGeom prst="rect">
            <a:avLst/>
          </a:prstGeom>
        </p:spPr>
      </p:pic>
      <p:sp>
        <p:nvSpPr>
          <p:cNvPr id="47" name="テキスト ボックス 46">
            <a:extLst>
              <a:ext uri="{FF2B5EF4-FFF2-40B4-BE49-F238E27FC236}">
                <a16:creationId xmlns:a16="http://schemas.microsoft.com/office/drawing/2014/main" id="{AEA732D8-EF53-204D-F5E5-B1C78DD43F47}"/>
              </a:ext>
            </a:extLst>
          </p:cNvPr>
          <p:cNvSpPr txBox="1"/>
          <p:nvPr/>
        </p:nvSpPr>
        <p:spPr>
          <a:xfrm>
            <a:off x="17947" y="1852451"/>
            <a:ext cx="9687581" cy="523220"/>
          </a:xfrm>
          <a:prstGeom prst="rect">
            <a:avLst/>
          </a:prstGeom>
          <a:noFill/>
        </p:spPr>
        <p:txBody>
          <a:bodyPr wrap="square">
            <a:spAutoFit/>
          </a:bodyPr>
          <a:lstStyle/>
          <a:p>
            <a:r>
              <a:rPr lang="ja-JP" altLang="en-US" sz="2800" b="1" dirty="0">
                <a:solidFill>
                  <a:srgbClr val="000000"/>
                </a:solidFill>
                <a:latin typeface="Meiryo UI"/>
                <a:ea typeface="Meiryo UI"/>
              </a:rPr>
              <a:t>チーム成果物（形式自由）　プレゼン、動画、演劇、紙芝居など</a:t>
            </a:r>
            <a:endParaRPr lang="ja-JP" altLang="en-US" sz="2800" dirty="0">
              <a:solidFill>
                <a:srgbClr val="000000"/>
              </a:solidFill>
            </a:endParaRPr>
          </a:p>
        </p:txBody>
      </p:sp>
      <p:sp>
        <p:nvSpPr>
          <p:cNvPr id="49" name="テキスト ボックス 48">
            <a:extLst>
              <a:ext uri="{FF2B5EF4-FFF2-40B4-BE49-F238E27FC236}">
                <a16:creationId xmlns:a16="http://schemas.microsoft.com/office/drawing/2014/main" id="{828D2626-2E78-9E55-23F7-515B5EB492D5}"/>
              </a:ext>
            </a:extLst>
          </p:cNvPr>
          <p:cNvSpPr txBox="1"/>
          <p:nvPr/>
        </p:nvSpPr>
        <p:spPr>
          <a:xfrm>
            <a:off x="37705" y="1067541"/>
            <a:ext cx="1732031" cy="523220"/>
          </a:xfrm>
          <a:prstGeom prst="rect">
            <a:avLst/>
          </a:prstGeom>
          <a:noFill/>
        </p:spPr>
        <p:txBody>
          <a:bodyPr wrap="square">
            <a:spAutoFit/>
          </a:bodyPr>
          <a:lstStyle/>
          <a:p>
            <a:r>
              <a:rPr lang="ja-JP" altLang="en-US" sz="2800" b="1" dirty="0">
                <a:solidFill>
                  <a:srgbClr val="003366"/>
                </a:solidFill>
                <a:latin typeface="Meiryo UI"/>
                <a:ea typeface="Meiryo UI"/>
              </a:rPr>
              <a:t>編集作業</a:t>
            </a:r>
            <a:endParaRPr lang="ja-JP" altLang="en-US" sz="2800" dirty="0">
              <a:solidFill>
                <a:srgbClr val="003366"/>
              </a:solidFill>
            </a:endParaRPr>
          </a:p>
        </p:txBody>
      </p:sp>
      <p:pic>
        <p:nvPicPr>
          <p:cNvPr id="9" name="図 8">
            <a:extLst>
              <a:ext uri="{FF2B5EF4-FFF2-40B4-BE49-F238E27FC236}">
                <a16:creationId xmlns:a16="http://schemas.microsoft.com/office/drawing/2014/main" id="{4F694054-E7CE-A2EB-4F1C-5C1C912E4C20}"/>
              </a:ext>
            </a:extLst>
          </p:cNvPr>
          <p:cNvPicPr>
            <a:picLocks noChangeAspect="1"/>
          </p:cNvPicPr>
          <p:nvPr/>
        </p:nvPicPr>
        <p:blipFill>
          <a:blip r:embed="rId4"/>
          <a:stretch>
            <a:fillRect/>
          </a:stretch>
        </p:blipFill>
        <p:spPr>
          <a:xfrm>
            <a:off x="3716322" y="2405192"/>
            <a:ext cx="1748720" cy="1479840"/>
          </a:xfrm>
          <a:prstGeom prst="rect">
            <a:avLst/>
          </a:prstGeom>
        </p:spPr>
      </p:pic>
      <p:sp>
        <p:nvSpPr>
          <p:cNvPr id="10" name="テキスト ボックス 9">
            <a:extLst>
              <a:ext uri="{FF2B5EF4-FFF2-40B4-BE49-F238E27FC236}">
                <a16:creationId xmlns:a16="http://schemas.microsoft.com/office/drawing/2014/main" id="{1286776E-CE4C-37C2-9AA0-9D95B5C3432B}"/>
              </a:ext>
            </a:extLst>
          </p:cNvPr>
          <p:cNvSpPr txBox="1"/>
          <p:nvPr/>
        </p:nvSpPr>
        <p:spPr>
          <a:xfrm>
            <a:off x="3997036" y="3776299"/>
            <a:ext cx="1532033" cy="430887"/>
          </a:xfrm>
          <a:prstGeom prst="rect">
            <a:avLst/>
          </a:prstGeom>
          <a:noFill/>
        </p:spPr>
        <p:txBody>
          <a:bodyPr wrap="square">
            <a:spAutoFit/>
          </a:bodyPr>
          <a:lstStyle/>
          <a:p>
            <a:r>
              <a:rPr lang="ja-JP" altLang="en-US" sz="2200" b="1" dirty="0">
                <a:solidFill>
                  <a:srgbClr val="003366"/>
                </a:solidFill>
                <a:latin typeface="Meiryo UI"/>
                <a:ea typeface="Meiryo UI"/>
              </a:rPr>
              <a:t>関連資料</a:t>
            </a:r>
            <a:endParaRPr lang="ja-JP" altLang="en-US" sz="2200" dirty="0">
              <a:solidFill>
                <a:srgbClr val="003366"/>
              </a:solidFill>
            </a:endParaRPr>
          </a:p>
        </p:txBody>
      </p:sp>
      <p:pic>
        <p:nvPicPr>
          <p:cNvPr id="12" name="図 11">
            <a:extLst>
              <a:ext uri="{FF2B5EF4-FFF2-40B4-BE49-F238E27FC236}">
                <a16:creationId xmlns:a16="http://schemas.microsoft.com/office/drawing/2014/main" id="{4691584C-F88E-9DBA-2C56-07185F834A13}"/>
              </a:ext>
            </a:extLst>
          </p:cNvPr>
          <p:cNvPicPr>
            <a:picLocks noChangeAspect="1"/>
          </p:cNvPicPr>
          <p:nvPr/>
        </p:nvPicPr>
        <p:blipFill>
          <a:blip r:embed="rId5"/>
          <a:stretch>
            <a:fillRect/>
          </a:stretch>
        </p:blipFill>
        <p:spPr>
          <a:xfrm>
            <a:off x="6405563" y="2434983"/>
            <a:ext cx="2174628" cy="1943605"/>
          </a:xfrm>
          <a:prstGeom prst="rect">
            <a:avLst/>
          </a:prstGeom>
        </p:spPr>
      </p:pic>
      <p:sp>
        <p:nvSpPr>
          <p:cNvPr id="11" name="テキスト ボックス 10">
            <a:extLst>
              <a:ext uri="{FF2B5EF4-FFF2-40B4-BE49-F238E27FC236}">
                <a16:creationId xmlns:a16="http://schemas.microsoft.com/office/drawing/2014/main" id="{C09F79F1-CCD2-13EB-9111-06F00124F7EE}"/>
              </a:ext>
            </a:extLst>
          </p:cNvPr>
          <p:cNvSpPr txBox="1"/>
          <p:nvPr/>
        </p:nvSpPr>
        <p:spPr>
          <a:xfrm>
            <a:off x="1803537" y="3788429"/>
            <a:ext cx="917216" cy="430887"/>
          </a:xfrm>
          <a:prstGeom prst="rect">
            <a:avLst/>
          </a:prstGeom>
          <a:noFill/>
        </p:spPr>
        <p:txBody>
          <a:bodyPr wrap="square">
            <a:spAutoFit/>
          </a:bodyPr>
          <a:lstStyle/>
          <a:p>
            <a:r>
              <a:rPr lang="ja-JP" altLang="en-US" sz="2200" b="1" dirty="0">
                <a:solidFill>
                  <a:srgbClr val="003366"/>
                </a:solidFill>
                <a:latin typeface="Meiryo UI"/>
                <a:ea typeface="Meiryo UI"/>
              </a:rPr>
              <a:t>パワポ</a:t>
            </a:r>
            <a:endParaRPr lang="ja-JP" altLang="en-US" sz="2200" dirty="0">
              <a:solidFill>
                <a:srgbClr val="003366"/>
              </a:solidFill>
            </a:endParaRPr>
          </a:p>
        </p:txBody>
      </p:sp>
      <p:sp>
        <p:nvSpPr>
          <p:cNvPr id="13" name="テキスト ボックス 12">
            <a:extLst>
              <a:ext uri="{FF2B5EF4-FFF2-40B4-BE49-F238E27FC236}">
                <a16:creationId xmlns:a16="http://schemas.microsoft.com/office/drawing/2014/main" id="{BBEE3EF1-C598-7A62-A41B-A7CC112647B9}"/>
              </a:ext>
            </a:extLst>
          </p:cNvPr>
          <p:cNvSpPr txBox="1"/>
          <p:nvPr/>
        </p:nvSpPr>
        <p:spPr>
          <a:xfrm>
            <a:off x="1784648" y="6325420"/>
            <a:ext cx="844950" cy="461665"/>
          </a:xfrm>
          <a:prstGeom prst="rect">
            <a:avLst/>
          </a:prstGeom>
          <a:noFill/>
        </p:spPr>
        <p:txBody>
          <a:bodyPr wrap="square">
            <a:spAutoFit/>
          </a:bodyPr>
          <a:lstStyle/>
          <a:p>
            <a:r>
              <a:rPr lang="ja-JP" altLang="en-US" sz="2400" b="1" dirty="0">
                <a:solidFill>
                  <a:srgbClr val="003366"/>
                </a:solidFill>
                <a:latin typeface="Meiryo UI"/>
                <a:ea typeface="Meiryo UI"/>
              </a:rPr>
              <a:t>動画</a:t>
            </a:r>
            <a:endParaRPr lang="ja-JP" altLang="en-US" sz="2400" dirty="0">
              <a:solidFill>
                <a:srgbClr val="003366"/>
              </a:solidFill>
            </a:endParaRPr>
          </a:p>
        </p:txBody>
      </p:sp>
      <p:pic>
        <p:nvPicPr>
          <p:cNvPr id="15" name="図 14">
            <a:extLst>
              <a:ext uri="{FF2B5EF4-FFF2-40B4-BE49-F238E27FC236}">
                <a16:creationId xmlns:a16="http://schemas.microsoft.com/office/drawing/2014/main" id="{3FD48E0D-9568-55D8-CF52-D7E7CDCFF688}"/>
              </a:ext>
            </a:extLst>
          </p:cNvPr>
          <p:cNvPicPr>
            <a:picLocks noChangeAspect="1"/>
          </p:cNvPicPr>
          <p:nvPr/>
        </p:nvPicPr>
        <p:blipFill>
          <a:blip r:embed="rId6"/>
          <a:stretch>
            <a:fillRect/>
          </a:stretch>
        </p:blipFill>
        <p:spPr>
          <a:xfrm>
            <a:off x="6691940" y="4433947"/>
            <a:ext cx="2242590" cy="1415956"/>
          </a:xfrm>
          <a:prstGeom prst="rect">
            <a:avLst/>
          </a:prstGeom>
        </p:spPr>
      </p:pic>
      <p:sp>
        <p:nvSpPr>
          <p:cNvPr id="16" name="テキスト ボックス 15">
            <a:extLst>
              <a:ext uri="{FF2B5EF4-FFF2-40B4-BE49-F238E27FC236}">
                <a16:creationId xmlns:a16="http://schemas.microsoft.com/office/drawing/2014/main" id="{C47B56BA-59EE-D79E-246A-BF5821902224}"/>
              </a:ext>
            </a:extLst>
          </p:cNvPr>
          <p:cNvSpPr txBox="1"/>
          <p:nvPr/>
        </p:nvSpPr>
        <p:spPr>
          <a:xfrm>
            <a:off x="6659329" y="3757651"/>
            <a:ext cx="1532033" cy="461665"/>
          </a:xfrm>
          <a:prstGeom prst="rect">
            <a:avLst/>
          </a:prstGeom>
          <a:noFill/>
        </p:spPr>
        <p:txBody>
          <a:bodyPr wrap="square">
            <a:spAutoFit/>
          </a:bodyPr>
          <a:lstStyle/>
          <a:p>
            <a:r>
              <a:rPr lang="ja-JP" altLang="en-US" sz="2400" b="1" dirty="0">
                <a:solidFill>
                  <a:srgbClr val="003366"/>
                </a:solidFill>
                <a:latin typeface="Meiryo UI"/>
                <a:ea typeface="Meiryo UI"/>
              </a:rPr>
              <a:t>プレゼン</a:t>
            </a:r>
            <a:endParaRPr lang="ja-JP" altLang="en-US" sz="2400" dirty="0">
              <a:solidFill>
                <a:srgbClr val="003366"/>
              </a:solidFill>
            </a:endParaRPr>
          </a:p>
        </p:txBody>
      </p:sp>
      <p:sp>
        <p:nvSpPr>
          <p:cNvPr id="17" name="テキスト ボックス 16">
            <a:extLst>
              <a:ext uri="{FF2B5EF4-FFF2-40B4-BE49-F238E27FC236}">
                <a16:creationId xmlns:a16="http://schemas.microsoft.com/office/drawing/2014/main" id="{28C67773-AEA1-4DB2-0A9C-268BB9541FE2}"/>
              </a:ext>
            </a:extLst>
          </p:cNvPr>
          <p:cNvSpPr txBox="1"/>
          <p:nvPr/>
        </p:nvSpPr>
        <p:spPr>
          <a:xfrm>
            <a:off x="7268730" y="6207694"/>
            <a:ext cx="1247393" cy="461665"/>
          </a:xfrm>
          <a:prstGeom prst="rect">
            <a:avLst/>
          </a:prstGeom>
          <a:noFill/>
        </p:spPr>
        <p:txBody>
          <a:bodyPr wrap="square">
            <a:spAutoFit/>
          </a:bodyPr>
          <a:lstStyle/>
          <a:p>
            <a:r>
              <a:rPr lang="ja-JP" altLang="en-US" sz="2400" b="1" dirty="0">
                <a:solidFill>
                  <a:srgbClr val="003366"/>
                </a:solidFill>
                <a:latin typeface="Meiryo UI"/>
                <a:ea typeface="Meiryo UI"/>
              </a:rPr>
              <a:t>紙芝居</a:t>
            </a:r>
          </a:p>
        </p:txBody>
      </p:sp>
      <p:pic>
        <p:nvPicPr>
          <p:cNvPr id="19" name="図 18">
            <a:extLst>
              <a:ext uri="{FF2B5EF4-FFF2-40B4-BE49-F238E27FC236}">
                <a16:creationId xmlns:a16="http://schemas.microsoft.com/office/drawing/2014/main" id="{F267BDD9-4176-0AC8-506F-88901DAEEC0B}"/>
              </a:ext>
            </a:extLst>
          </p:cNvPr>
          <p:cNvPicPr>
            <a:picLocks noChangeAspect="1"/>
          </p:cNvPicPr>
          <p:nvPr/>
        </p:nvPicPr>
        <p:blipFill>
          <a:blip r:embed="rId7"/>
          <a:stretch>
            <a:fillRect/>
          </a:stretch>
        </p:blipFill>
        <p:spPr>
          <a:xfrm>
            <a:off x="1189516" y="4206655"/>
            <a:ext cx="1810668" cy="2118765"/>
          </a:xfrm>
          <a:prstGeom prst="rect">
            <a:avLst/>
          </a:prstGeom>
        </p:spPr>
      </p:pic>
      <p:pic>
        <p:nvPicPr>
          <p:cNvPr id="6" name="図 5">
            <a:extLst>
              <a:ext uri="{FF2B5EF4-FFF2-40B4-BE49-F238E27FC236}">
                <a16:creationId xmlns:a16="http://schemas.microsoft.com/office/drawing/2014/main" id="{E669C110-D4A6-4E03-F38A-DCC517A3F2B5}"/>
              </a:ext>
            </a:extLst>
          </p:cNvPr>
          <p:cNvPicPr>
            <a:picLocks noChangeAspect="1"/>
          </p:cNvPicPr>
          <p:nvPr/>
        </p:nvPicPr>
        <p:blipFill>
          <a:blip r:embed="rId8"/>
          <a:stretch>
            <a:fillRect/>
          </a:stretch>
        </p:blipFill>
        <p:spPr>
          <a:xfrm>
            <a:off x="4175756" y="4264313"/>
            <a:ext cx="2008851" cy="1611579"/>
          </a:xfrm>
          <a:prstGeom prst="rect">
            <a:avLst/>
          </a:prstGeom>
        </p:spPr>
      </p:pic>
      <p:sp>
        <p:nvSpPr>
          <p:cNvPr id="8" name="テキスト ボックス 7">
            <a:extLst>
              <a:ext uri="{FF2B5EF4-FFF2-40B4-BE49-F238E27FC236}">
                <a16:creationId xmlns:a16="http://schemas.microsoft.com/office/drawing/2014/main" id="{5A0406BA-09AC-13DA-E4C2-357C9C8D7846}"/>
              </a:ext>
            </a:extLst>
          </p:cNvPr>
          <p:cNvSpPr txBox="1"/>
          <p:nvPr/>
        </p:nvSpPr>
        <p:spPr>
          <a:xfrm>
            <a:off x="4603588" y="5885112"/>
            <a:ext cx="2088352" cy="769441"/>
          </a:xfrm>
          <a:prstGeom prst="rect">
            <a:avLst/>
          </a:prstGeom>
          <a:noFill/>
        </p:spPr>
        <p:txBody>
          <a:bodyPr wrap="square">
            <a:spAutoFit/>
          </a:bodyPr>
          <a:lstStyle/>
          <a:p>
            <a:r>
              <a:rPr lang="ja-JP" altLang="en-US" sz="2200" b="1" dirty="0">
                <a:solidFill>
                  <a:srgbClr val="003366"/>
                </a:solidFill>
                <a:latin typeface="Meiryo UI"/>
                <a:ea typeface="Meiryo UI"/>
              </a:rPr>
              <a:t>演劇</a:t>
            </a:r>
            <a:endParaRPr lang="en-US" altLang="ja-JP" sz="2200" b="1" dirty="0">
              <a:solidFill>
                <a:srgbClr val="003366"/>
              </a:solidFill>
              <a:latin typeface="Meiryo UI"/>
              <a:ea typeface="Meiryo UI"/>
            </a:endParaRPr>
          </a:p>
          <a:p>
            <a:r>
              <a:rPr lang="ja-JP" altLang="en-US" sz="2200" b="1" dirty="0">
                <a:solidFill>
                  <a:srgbClr val="003366"/>
                </a:solidFill>
                <a:latin typeface="Meiryo UI"/>
                <a:ea typeface="Meiryo UI"/>
              </a:rPr>
              <a:t>ロールプレイング</a:t>
            </a:r>
          </a:p>
        </p:txBody>
      </p:sp>
      <p:sp>
        <p:nvSpPr>
          <p:cNvPr id="14" name="テキスト ボックス 13">
            <a:extLst>
              <a:ext uri="{FF2B5EF4-FFF2-40B4-BE49-F238E27FC236}">
                <a16:creationId xmlns:a16="http://schemas.microsoft.com/office/drawing/2014/main" id="{C5597AC8-94BB-6F60-9191-7B4903042499}"/>
              </a:ext>
            </a:extLst>
          </p:cNvPr>
          <p:cNvSpPr txBox="1"/>
          <p:nvPr/>
        </p:nvSpPr>
        <p:spPr>
          <a:xfrm>
            <a:off x="1737781" y="974648"/>
            <a:ext cx="7847138" cy="830997"/>
          </a:xfrm>
          <a:prstGeom prst="rect">
            <a:avLst/>
          </a:prstGeom>
          <a:noFill/>
        </p:spPr>
        <p:txBody>
          <a:bodyPr wrap="square">
            <a:spAutoFit/>
          </a:bodyPr>
          <a:lstStyle/>
          <a:p>
            <a:r>
              <a:rPr lang="ja-JP" altLang="en-US" sz="2400" b="1" dirty="0">
                <a:solidFill>
                  <a:srgbClr val="000000"/>
                </a:solidFill>
                <a:latin typeface="Meiryo UI"/>
                <a:ea typeface="Meiryo UI"/>
              </a:rPr>
              <a:t>チーム成果物の形式は問いません。</a:t>
            </a:r>
            <a:r>
              <a:rPr lang="ja-JP" altLang="en-US" sz="2400" b="1" dirty="0">
                <a:solidFill>
                  <a:srgbClr val="000000"/>
                </a:solidFill>
                <a:highlight>
                  <a:srgbClr val="FFFF00"/>
                </a:highlight>
                <a:latin typeface="Meiryo UI"/>
                <a:ea typeface="Meiryo UI"/>
              </a:rPr>
              <a:t>基本フォーム</a:t>
            </a:r>
            <a:r>
              <a:rPr lang="ja-JP" altLang="en-US" sz="2400" b="1" dirty="0">
                <a:solidFill>
                  <a:srgbClr val="000000"/>
                </a:solidFill>
                <a:latin typeface="Meiryo UI"/>
                <a:ea typeface="Meiryo UI"/>
              </a:rPr>
              <a:t>への追加でもかまいません。全員で楽しみながら完成させてください</a:t>
            </a:r>
          </a:p>
        </p:txBody>
      </p:sp>
    </p:spTree>
    <p:extLst>
      <p:ext uri="{BB962C8B-B14F-4D97-AF65-F5344CB8AC3E}">
        <p14:creationId xmlns:p14="http://schemas.microsoft.com/office/powerpoint/2010/main" val="577706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22" name="フッター プレースホルダー 5"/>
          <p:cNvSpPr>
            <a:spLocks noGrp="1"/>
          </p:cNvSpPr>
          <p:nvPr>
            <p:ph type="ftr" sz="quarter" idx="11"/>
          </p:nvPr>
        </p:nvSpPr>
        <p:spPr bwMode="auto">
          <a:xfrm>
            <a:off x="3416829" y="6644382"/>
            <a:ext cx="4992555" cy="24100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3" rIns="84406" bIns="42203" numCol="1" anchor="t" anchorCtr="0" compatLnSpc="1">
            <a:prstTxWarp prst="textNoShape">
              <a:avLst/>
            </a:prstTxWarp>
          </a:bodyPr>
          <a:lstStyle>
            <a:lvl1pPr eaLnBrk="0" hangingPunct="0">
              <a:defRPr kumimoji="1">
                <a:solidFill>
                  <a:schemeClr val="tx1"/>
                </a:solidFill>
                <a:latin typeface="Century Gothic" pitchFamily="34" charset="0"/>
                <a:ea typeface="ＭＳ Ｐゴシック" charset="-128"/>
              </a:defRPr>
            </a:lvl1pPr>
            <a:lvl2pPr marL="685817" indent="-263776" eaLnBrk="0" hangingPunct="0">
              <a:defRPr kumimoji="1">
                <a:solidFill>
                  <a:schemeClr val="tx1"/>
                </a:solidFill>
                <a:latin typeface="Century Gothic" pitchFamily="34" charset="0"/>
                <a:ea typeface="ＭＳ Ｐゴシック" charset="-128"/>
              </a:defRPr>
            </a:lvl2pPr>
            <a:lvl3pPr marL="1055103" indent="-211021" eaLnBrk="0" hangingPunct="0">
              <a:defRPr kumimoji="1">
                <a:solidFill>
                  <a:schemeClr val="tx1"/>
                </a:solidFill>
                <a:latin typeface="Century Gothic" pitchFamily="34" charset="0"/>
                <a:ea typeface="ＭＳ Ｐゴシック" charset="-128"/>
              </a:defRPr>
            </a:lvl3pPr>
            <a:lvl4pPr marL="1477145" indent="-211021" eaLnBrk="0" hangingPunct="0">
              <a:defRPr kumimoji="1">
                <a:solidFill>
                  <a:schemeClr val="tx1"/>
                </a:solidFill>
                <a:latin typeface="Century Gothic" pitchFamily="34" charset="0"/>
                <a:ea typeface="ＭＳ Ｐゴシック" charset="-128"/>
              </a:defRPr>
            </a:lvl4pPr>
            <a:lvl5pPr marL="1899186" indent="-211021" eaLnBrk="0" hangingPunct="0">
              <a:defRPr kumimoji="1">
                <a:solidFill>
                  <a:schemeClr val="tx1"/>
                </a:solidFill>
                <a:latin typeface="Century Gothic" pitchFamily="34" charset="0"/>
                <a:ea typeface="ＭＳ Ｐゴシック" charset="-128"/>
              </a:defRPr>
            </a:lvl5pPr>
            <a:lvl6pPr marL="2321227" indent="-211021"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743269" indent="-211021"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165310" indent="-211021"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587351" indent="-211021"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Century Gothic" pitchFamily="34" charset="0"/>
                <a:ea typeface="メイリオ" pitchFamily="50" charset="-128"/>
                <a:cs typeface="+mn-cs"/>
              </a:rPr>
              <a:t>Copyright (C) 2023 MAFF All Rights Reserved.</a:t>
            </a:r>
          </a:p>
        </p:txBody>
      </p:sp>
      <p:sp>
        <p:nvSpPr>
          <p:cNvPr id="53350" name="スライド番号プレースホルダー 8"/>
          <p:cNvSpPr txBox="1">
            <a:spLocks/>
          </p:cNvSpPr>
          <p:nvPr/>
        </p:nvSpPr>
        <p:spPr bwMode="auto">
          <a:xfrm>
            <a:off x="9338237" y="6525344"/>
            <a:ext cx="583315" cy="360041"/>
          </a:xfrm>
          <a:prstGeom prst="rect">
            <a:avLst/>
          </a:prstGeom>
          <a:solidFill>
            <a:srgbClr val="000000"/>
          </a:solidFill>
          <a:ln>
            <a:noFill/>
          </a:ln>
        </p:spPr>
        <p:txBody>
          <a:bodyPr anchor="ctr"/>
          <a:lstStyle>
            <a:lvl1pPr eaLnBrk="0" hangingPunct="0">
              <a:defRPr kumimoji="1">
                <a:solidFill>
                  <a:schemeClr val="tx1"/>
                </a:solidFill>
                <a:latin typeface="Century Gothic" pitchFamily="34" charset="0"/>
                <a:ea typeface="ＭＳ Ｐゴシック" charset="-128"/>
              </a:defRPr>
            </a:lvl1pPr>
            <a:lvl2pPr marL="742950" indent="-285750" eaLnBrk="0" hangingPunct="0">
              <a:defRPr kumimoji="1">
                <a:solidFill>
                  <a:schemeClr val="tx1"/>
                </a:solidFill>
                <a:latin typeface="Century Gothic" pitchFamily="34" charset="0"/>
                <a:ea typeface="ＭＳ Ｐゴシック" charset="-128"/>
              </a:defRPr>
            </a:lvl2pPr>
            <a:lvl3pPr marL="1143000" indent="-228600" eaLnBrk="0" hangingPunct="0">
              <a:defRPr kumimoji="1">
                <a:solidFill>
                  <a:schemeClr val="tx1"/>
                </a:solidFill>
                <a:latin typeface="Century Gothic" pitchFamily="34" charset="0"/>
                <a:ea typeface="ＭＳ Ｐゴシック" charset="-128"/>
              </a:defRPr>
            </a:lvl3pPr>
            <a:lvl4pPr marL="1600200" indent="-228600" eaLnBrk="0" hangingPunct="0">
              <a:defRPr kumimoji="1">
                <a:solidFill>
                  <a:schemeClr val="tx1"/>
                </a:solidFill>
                <a:latin typeface="Century Gothic" pitchFamily="34" charset="0"/>
                <a:ea typeface="ＭＳ Ｐゴシック" charset="-128"/>
              </a:defRPr>
            </a:lvl4pPr>
            <a:lvl5pPr marL="2057400" indent="-228600" eaLnBrk="0" hangingPunct="0">
              <a:defRPr kumimoji="1">
                <a:solidFill>
                  <a:schemeClr val="tx1"/>
                </a:solidFill>
                <a:latin typeface="Century Gothic"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818C8E56-6BA7-4FD1-8064-B29FBF253E69}" type="slidenum">
              <a:rPr kumimoji="1" lang="en-US" altLang="ja-JP" sz="1292" b="0" i="0" u="none" strike="noStrike" kern="1200" cap="none" spc="0" normalizeH="0" baseline="0" noProof="0">
                <a:ln>
                  <a:noFill/>
                </a:ln>
                <a:solidFill>
                  <a:prstClr val="white"/>
                </a:solidFill>
                <a:effectLst/>
                <a:uLnTx/>
                <a:uFillTx/>
                <a:latin typeface="Century Gothic" pitchFamily="34" charset="0"/>
                <a:ea typeface="メイリオ" pitchFamily="50" charset="-128"/>
                <a:cs typeface="メイリオ" pitchFamily="50" charset="-128"/>
              </a:rPr>
              <a:pPr marL="0" marR="0" lvl="0" indent="0" algn="ctr" defTabSz="914400" rtl="0" eaLnBrk="1" fontAlgn="base" latinLnBrk="0" hangingPunct="1">
                <a:lnSpc>
                  <a:spcPct val="100000"/>
                </a:lnSpc>
                <a:spcBef>
                  <a:spcPct val="0"/>
                </a:spcBef>
                <a:spcAft>
                  <a:spcPct val="0"/>
                </a:spcAft>
                <a:buClrTx/>
                <a:buSzTx/>
                <a:buFontTx/>
                <a:buNone/>
                <a:tabLst/>
                <a:defRPr/>
              </a:pPr>
              <a:t>8</a:t>
            </a:fld>
            <a:endParaRPr kumimoji="1" lang="en-US" altLang="ja-JP" sz="1292" b="0" i="0" u="none" strike="noStrike" kern="1200" cap="none" spc="0" normalizeH="0" baseline="0" noProof="0" dirty="0">
              <a:ln>
                <a:noFill/>
              </a:ln>
              <a:solidFill>
                <a:prstClr val="white"/>
              </a:solidFill>
              <a:effectLst/>
              <a:uLnTx/>
              <a:uFillTx/>
              <a:latin typeface="Century Gothic" pitchFamily="34" charset="0"/>
              <a:ea typeface="メイリオ" pitchFamily="50" charset="-128"/>
              <a:cs typeface="メイリオ" pitchFamily="50" charset="-128"/>
            </a:endParaRPr>
          </a:p>
        </p:txBody>
      </p:sp>
      <p:sp>
        <p:nvSpPr>
          <p:cNvPr id="12" name="角丸四角形 49">
            <a:extLst>
              <a:ext uri="{FF2B5EF4-FFF2-40B4-BE49-F238E27FC236}">
                <a16:creationId xmlns:a16="http://schemas.microsoft.com/office/drawing/2014/main" id="{7416D2E7-630A-493E-8E88-44FD4A8F81CB}"/>
              </a:ext>
            </a:extLst>
          </p:cNvPr>
          <p:cNvSpPr/>
          <p:nvPr/>
        </p:nvSpPr>
        <p:spPr>
          <a:xfrm>
            <a:off x="1124575" y="823565"/>
            <a:ext cx="7920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5" name="角丸四角形 49">
            <a:extLst>
              <a:ext uri="{FF2B5EF4-FFF2-40B4-BE49-F238E27FC236}">
                <a16:creationId xmlns:a16="http://schemas.microsoft.com/office/drawing/2014/main" id="{B7D9E9C2-6908-407F-9A09-D3FFD30EF6FE}"/>
              </a:ext>
            </a:extLst>
          </p:cNvPr>
          <p:cNvSpPr/>
          <p:nvPr/>
        </p:nvSpPr>
        <p:spPr>
          <a:xfrm>
            <a:off x="5300203" y="847754"/>
            <a:ext cx="2016224"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1" name="角丸四角形 49">
            <a:extLst>
              <a:ext uri="{FF2B5EF4-FFF2-40B4-BE49-F238E27FC236}">
                <a16:creationId xmlns:a16="http://schemas.microsoft.com/office/drawing/2014/main" id="{2A07B864-393C-4083-AB8E-FEDEB955694C}"/>
              </a:ext>
            </a:extLst>
          </p:cNvPr>
          <p:cNvSpPr/>
          <p:nvPr/>
        </p:nvSpPr>
        <p:spPr>
          <a:xfrm>
            <a:off x="-19011" y="1320230"/>
            <a:ext cx="9925012" cy="684000"/>
          </a:xfrm>
          <a:prstGeom prst="roundRect">
            <a:avLst>
              <a:gd name="adj" fmla="val 3324"/>
            </a:avLst>
          </a:prstGeom>
          <a:solidFill>
            <a:schemeClr val="bg1">
              <a:lumMod val="85000"/>
            </a:scheme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hangingPunct="0">
              <a:lnSpc>
                <a:spcPct val="80000"/>
              </a:lnSpc>
              <a:spcBef>
                <a:spcPts val="600"/>
              </a:spcBef>
              <a:defRPr/>
            </a:pPr>
            <a:r>
              <a:rPr lang="ja-JP" altLang="en-US" b="1" dirty="0">
                <a:solidFill>
                  <a:srgbClr val="000000"/>
                </a:solidFill>
                <a:latin typeface="Meiryo UI" panose="020B0604030504040204" pitchFamily="50" charset="-128"/>
                <a:ea typeface="Meiryo UI" panose="020B0604030504040204" pitchFamily="50" charset="-128"/>
              </a:rPr>
              <a:t>１．</a:t>
            </a:r>
            <a:r>
              <a:rPr lang="en-US" altLang="ja-JP" b="1" dirty="0">
                <a:solidFill>
                  <a:srgbClr val="000000"/>
                </a:solidFill>
                <a:latin typeface="Meiryo UI" panose="020B0604030504040204" pitchFamily="50" charset="-128"/>
                <a:ea typeface="Meiryo UI" panose="020B0604030504040204" pitchFamily="50" charset="-128"/>
              </a:rPr>
              <a:t>1</a:t>
            </a:r>
            <a:r>
              <a:rPr lang="ja-JP" altLang="en-US" b="1" dirty="0">
                <a:solidFill>
                  <a:srgbClr val="000000"/>
                </a:solidFill>
                <a:latin typeface="Meiryo UI" panose="020B0604030504040204" pitchFamily="50" charset="-128"/>
                <a:ea typeface="Meiryo UI" panose="020B0604030504040204" pitchFamily="50" charset="-128"/>
              </a:rPr>
              <a:t>～３回のフォーラムで学んだこと、話し合ったことから、最も印象の残ったことを</a:t>
            </a:r>
            <a:endParaRPr lang="en-US" altLang="ja-JP" b="1" dirty="0">
              <a:solidFill>
                <a:srgbClr val="000000"/>
              </a:solidFill>
              <a:latin typeface="Meiryo UI" panose="020B0604030504040204" pitchFamily="50" charset="-128"/>
              <a:ea typeface="Meiryo UI" panose="020B0604030504040204" pitchFamily="50" charset="-128"/>
            </a:endParaRPr>
          </a:p>
          <a:p>
            <a:pPr lvl="0" eaLnBrk="0" hangingPunct="0">
              <a:lnSpc>
                <a:spcPct val="80000"/>
              </a:lnSpc>
              <a:spcBef>
                <a:spcPts val="600"/>
              </a:spcBef>
              <a:defRPr/>
            </a:pPr>
            <a:r>
              <a:rPr lang="ja-JP" altLang="en-US" b="1" dirty="0">
                <a:solidFill>
                  <a:srgbClr val="000000"/>
                </a:solidFill>
                <a:latin typeface="Meiryo UI" panose="020B0604030504040204" pitchFamily="50" charset="-128"/>
                <a:ea typeface="Meiryo UI" panose="020B0604030504040204" pitchFamily="50" charset="-128"/>
              </a:rPr>
              <a:t>　　　</a:t>
            </a:r>
            <a:r>
              <a:rPr lang="en-US" altLang="ja-JP" b="1" dirty="0">
                <a:solidFill>
                  <a:srgbClr val="000000"/>
                </a:solidFill>
                <a:latin typeface="Meiryo UI" panose="020B0604030504040204" pitchFamily="50" charset="-128"/>
                <a:ea typeface="Meiryo UI" panose="020B0604030504040204" pitchFamily="50" charset="-128"/>
              </a:rPr>
              <a:t>3</a:t>
            </a:r>
            <a:r>
              <a:rPr lang="ja-JP" altLang="en-US" b="1" dirty="0">
                <a:solidFill>
                  <a:srgbClr val="000000"/>
                </a:solidFill>
                <a:latin typeface="Meiryo UI" panose="020B0604030504040204" pitchFamily="50" charset="-128"/>
                <a:ea typeface="Meiryo UI" panose="020B0604030504040204" pitchFamily="50" charset="-128"/>
              </a:rPr>
              <a:t>つ箇条書きで書いてみましょう</a:t>
            </a:r>
          </a:p>
        </p:txBody>
      </p:sp>
      <p:sp>
        <p:nvSpPr>
          <p:cNvPr id="16" name="角丸四角形 49">
            <a:extLst>
              <a:ext uri="{FF2B5EF4-FFF2-40B4-BE49-F238E27FC236}">
                <a16:creationId xmlns:a16="http://schemas.microsoft.com/office/drawing/2014/main" id="{8C4F98AB-0DC8-48BD-9D82-C74EB30A27B6}"/>
              </a:ext>
            </a:extLst>
          </p:cNvPr>
          <p:cNvSpPr/>
          <p:nvPr/>
        </p:nvSpPr>
        <p:spPr>
          <a:xfrm>
            <a:off x="4925803" y="762040"/>
            <a:ext cx="1440160"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eaLnBrk="0" hangingPunct="0">
              <a:spcBef>
                <a:spcPts val="1800"/>
              </a:spcBef>
            </a:pPr>
            <a:r>
              <a:rPr lang="ja-JP" altLang="en-US" sz="2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記入者：</a:t>
            </a:r>
            <a:endParaRPr lang="en-US" altLang="ja-JP" sz="2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角丸四角形 49">
            <a:extLst>
              <a:ext uri="{FF2B5EF4-FFF2-40B4-BE49-F238E27FC236}">
                <a16:creationId xmlns:a16="http://schemas.microsoft.com/office/drawing/2014/main" id="{E8D20747-24AE-4C96-A7B7-F71D288BB680}"/>
              </a:ext>
            </a:extLst>
          </p:cNvPr>
          <p:cNvSpPr/>
          <p:nvPr/>
        </p:nvSpPr>
        <p:spPr>
          <a:xfrm>
            <a:off x="6189645" y="823565"/>
            <a:ext cx="2520280" cy="427885"/>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eaLnBrk="0" hangingPunct="0">
              <a:spcBef>
                <a:spcPts val="1800"/>
              </a:spcBef>
            </a:pPr>
            <a:endParaRPr kumimoji="1" lang="en-US" altLang="ja-JP"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9" name="角丸四角形 49">
            <a:extLst>
              <a:ext uri="{FF2B5EF4-FFF2-40B4-BE49-F238E27FC236}">
                <a16:creationId xmlns:a16="http://schemas.microsoft.com/office/drawing/2014/main" id="{C0364133-2F01-497C-9030-3707D8D9C292}"/>
              </a:ext>
            </a:extLst>
          </p:cNvPr>
          <p:cNvSpPr/>
          <p:nvPr/>
        </p:nvSpPr>
        <p:spPr>
          <a:xfrm>
            <a:off x="3087685" y="809513"/>
            <a:ext cx="792088" cy="427885"/>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ts val="1800"/>
              </a:spcBef>
              <a:spcAft>
                <a:spcPct val="0"/>
              </a:spcAft>
              <a:buClrTx/>
              <a:buSzTx/>
              <a:buFontTx/>
              <a:buNone/>
              <a:tabLst/>
              <a:defRPr/>
            </a:pPr>
            <a:r>
              <a:rPr kumimoji="1" lang="ja-JP" altLang="en-US"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20" name="角丸四角形 49">
            <a:extLst>
              <a:ext uri="{FF2B5EF4-FFF2-40B4-BE49-F238E27FC236}">
                <a16:creationId xmlns:a16="http://schemas.microsoft.com/office/drawing/2014/main" id="{97D49FED-66B0-443E-9298-81A6704E895F}"/>
              </a:ext>
            </a:extLst>
          </p:cNvPr>
          <p:cNvSpPr/>
          <p:nvPr/>
        </p:nvSpPr>
        <p:spPr>
          <a:xfrm>
            <a:off x="3964420" y="743890"/>
            <a:ext cx="11827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チーム</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7" name="四角形: 角を丸くする 16">
            <a:extLst>
              <a:ext uri="{FF2B5EF4-FFF2-40B4-BE49-F238E27FC236}">
                <a16:creationId xmlns:a16="http://schemas.microsoft.com/office/drawing/2014/main" id="{16A2166B-725D-4B20-B620-502DA72E5FEE}"/>
              </a:ext>
            </a:extLst>
          </p:cNvPr>
          <p:cNvSpPr/>
          <p:nvPr/>
        </p:nvSpPr>
        <p:spPr>
          <a:xfrm>
            <a:off x="78595" y="249852"/>
            <a:ext cx="2699701" cy="892769"/>
          </a:xfrm>
          <a:prstGeom prst="roundRect">
            <a:avLst/>
          </a:prstGeom>
          <a:solidFill>
            <a:srgbClr val="FFC000"/>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b="1" dirty="0">
                <a:solidFill>
                  <a:srgbClr val="000000"/>
                </a:solidFill>
                <a:latin typeface="Meiryo UI" panose="020B0604030504040204" pitchFamily="50" charset="-128"/>
                <a:ea typeface="Meiryo UI" panose="020B0604030504040204" pitchFamily="50" charset="-128"/>
              </a:rPr>
              <a:t>ワークショップ用</a:t>
            </a:r>
            <a:endParaRPr kumimoji="1" lang="en-US" altLang="ja-JP" b="1" dirty="0">
              <a:solidFill>
                <a:srgbClr val="000000"/>
              </a:solidFill>
              <a:latin typeface="Meiryo UI" panose="020B0604030504040204" pitchFamily="50" charset="-128"/>
              <a:ea typeface="Meiryo UI" panose="020B0604030504040204" pitchFamily="50" charset="-128"/>
            </a:endParaRPr>
          </a:p>
          <a:p>
            <a:pPr algn="ctr"/>
            <a:r>
              <a:rPr kumimoji="1" lang="ja-JP" altLang="en-US" b="1" dirty="0">
                <a:solidFill>
                  <a:srgbClr val="000000"/>
                </a:solidFill>
                <a:latin typeface="Meiryo UI" panose="020B0604030504040204" pitchFamily="50" charset="-128"/>
                <a:ea typeface="Meiryo UI" panose="020B0604030504040204" pitchFamily="50" charset="-128"/>
              </a:rPr>
              <a:t>事前課題</a:t>
            </a:r>
          </a:p>
        </p:txBody>
      </p:sp>
      <p:sp>
        <p:nvSpPr>
          <p:cNvPr id="2" name="スライド番号プレースホルダー 1">
            <a:extLst>
              <a:ext uri="{FF2B5EF4-FFF2-40B4-BE49-F238E27FC236}">
                <a16:creationId xmlns:a16="http://schemas.microsoft.com/office/drawing/2014/main" id="{39899B05-68EC-4658-81B3-626778851351}"/>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8</a:t>
            </a:fld>
            <a:endParaRPr lang="ja-JP" altLang="en-US" dirty="0">
              <a:solidFill>
                <a:prstClr val="white"/>
              </a:solidFill>
            </a:endParaRPr>
          </a:p>
        </p:txBody>
      </p:sp>
      <p:sp>
        <p:nvSpPr>
          <p:cNvPr id="3" name="角丸四角形 49">
            <a:extLst>
              <a:ext uri="{FF2B5EF4-FFF2-40B4-BE49-F238E27FC236}">
                <a16:creationId xmlns:a16="http://schemas.microsoft.com/office/drawing/2014/main" id="{40EB8E14-FCFA-4A6F-F3CD-ADF6B83986FE}"/>
              </a:ext>
            </a:extLst>
          </p:cNvPr>
          <p:cNvSpPr/>
          <p:nvPr/>
        </p:nvSpPr>
        <p:spPr>
          <a:xfrm>
            <a:off x="0" y="2012582"/>
            <a:ext cx="9902540" cy="1043736"/>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spcBef>
                <a:spcPts val="600"/>
              </a:spcBef>
              <a:defRPr/>
            </a:pPr>
            <a:endParaRPr lang="en-US" altLang="ja-JP" sz="1800" dirty="0">
              <a:solidFill>
                <a:srgbClr val="00B0F0"/>
              </a:solidFill>
              <a:latin typeface="Meiryo UI" panose="020B0604030504040204" pitchFamily="50" charset="-128"/>
              <a:ea typeface="Meiryo UI" panose="020B0604030504040204" pitchFamily="50" charset="-128"/>
            </a:endParaRPr>
          </a:p>
        </p:txBody>
      </p:sp>
      <p:sp>
        <p:nvSpPr>
          <p:cNvPr id="7" name="角丸四角形 49">
            <a:extLst>
              <a:ext uri="{FF2B5EF4-FFF2-40B4-BE49-F238E27FC236}">
                <a16:creationId xmlns:a16="http://schemas.microsoft.com/office/drawing/2014/main" id="{A1BB4F76-2F35-DF02-A957-35EC78E0E8BE}"/>
              </a:ext>
            </a:extLst>
          </p:cNvPr>
          <p:cNvSpPr/>
          <p:nvPr/>
        </p:nvSpPr>
        <p:spPr>
          <a:xfrm>
            <a:off x="0" y="3750273"/>
            <a:ext cx="9906000" cy="1117623"/>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spcBef>
                <a:spcPts val="600"/>
              </a:spcBef>
              <a:defRPr/>
            </a:pPr>
            <a:endParaRPr lang="en-US" altLang="ja-JP" sz="1800" dirty="0">
              <a:solidFill>
                <a:srgbClr val="0099FF"/>
              </a:solidFill>
              <a:latin typeface="Meiryo UI" panose="020B0604030504040204" pitchFamily="50" charset="-128"/>
              <a:ea typeface="Meiryo UI" panose="020B0604030504040204" pitchFamily="50" charset="-128"/>
            </a:endParaRPr>
          </a:p>
        </p:txBody>
      </p:sp>
      <p:sp>
        <p:nvSpPr>
          <p:cNvPr id="5" name="角丸四角形 49">
            <a:extLst>
              <a:ext uri="{FF2B5EF4-FFF2-40B4-BE49-F238E27FC236}">
                <a16:creationId xmlns:a16="http://schemas.microsoft.com/office/drawing/2014/main" id="{09159F38-58BF-BF0F-2FD9-90BAA14840DC}"/>
              </a:ext>
            </a:extLst>
          </p:cNvPr>
          <p:cNvSpPr/>
          <p:nvPr/>
        </p:nvSpPr>
        <p:spPr>
          <a:xfrm>
            <a:off x="-1" y="3056318"/>
            <a:ext cx="9902541" cy="684000"/>
          </a:xfrm>
          <a:prstGeom prst="roundRect">
            <a:avLst>
              <a:gd name="adj" fmla="val 3324"/>
            </a:avLst>
          </a:prstGeom>
          <a:solidFill>
            <a:schemeClr val="bg1">
              <a:lumMod val="85000"/>
            </a:scheme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hangingPunct="0">
              <a:spcBef>
                <a:spcPts val="600"/>
              </a:spcBef>
              <a:defRPr/>
            </a:pPr>
            <a:r>
              <a:rPr lang="ja-JP" altLang="en-US" b="1" dirty="0">
                <a:solidFill>
                  <a:srgbClr val="000000"/>
                </a:solidFill>
                <a:latin typeface="Meiryo UI" panose="020B0604030504040204" pitchFamily="50" charset="-128"/>
                <a:ea typeface="Meiryo UI" panose="020B0604030504040204" pitchFamily="50" charset="-128"/>
              </a:rPr>
              <a:t>２．あなたのこれまでの仕事や体験から、チームの仲間と話し合ったり解決してみたいことを</a:t>
            </a:r>
            <a:endParaRPr lang="en-US" altLang="ja-JP" b="1" dirty="0">
              <a:solidFill>
                <a:srgbClr val="000000"/>
              </a:solidFill>
              <a:latin typeface="Meiryo UI" panose="020B0604030504040204" pitchFamily="50" charset="-128"/>
              <a:ea typeface="Meiryo UI" panose="020B0604030504040204" pitchFamily="50" charset="-128"/>
            </a:endParaRPr>
          </a:p>
          <a:p>
            <a:pPr lvl="0" eaLnBrk="0" hangingPunct="0">
              <a:spcBef>
                <a:spcPts val="600"/>
              </a:spcBef>
              <a:defRPr/>
            </a:pPr>
            <a:r>
              <a:rPr lang="ja-JP" altLang="en-US" b="1" dirty="0">
                <a:solidFill>
                  <a:srgbClr val="000000"/>
                </a:solidFill>
                <a:latin typeface="Meiryo UI" panose="020B0604030504040204" pitchFamily="50" charset="-128"/>
                <a:ea typeface="Meiryo UI" panose="020B0604030504040204" pitchFamily="50" charset="-128"/>
              </a:rPr>
              <a:t>　　　あげてみましょう。（１．に関連する仕事・体験以外でもかまいません）</a:t>
            </a:r>
          </a:p>
        </p:txBody>
      </p:sp>
      <p:sp>
        <p:nvSpPr>
          <p:cNvPr id="9" name="タイトル 4">
            <a:extLst>
              <a:ext uri="{FF2B5EF4-FFF2-40B4-BE49-F238E27FC236}">
                <a16:creationId xmlns:a16="http://schemas.microsoft.com/office/drawing/2014/main" id="{B228EF95-7D95-65F1-FEC1-9F668BE05D4D}"/>
              </a:ext>
            </a:extLst>
          </p:cNvPr>
          <p:cNvSpPr txBox="1">
            <a:spLocks/>
          </p:cNvSpPr>
          <p:nvPr/>
        </p:nvSpPr>
        <p:spPr>
          <a:xfrm>
            <a:off x="2864768" y="233471"/>
            <a:ext cx="5760318" cy="504056"/>
          </a:xfrm>
          <a:prstGeom prst="rect">
            <a:avLst/>
          </a:prstGeom>
          <a:solidFill>
            <a:srgbClr val="002060"/>
          </a:solidFill>
          <a:ln>
            <a:solidFill>
              <a:srgbClr val="FFFF66"/>
            </a:solidFill>
          </a:ln>
        </p:spPr>
        <p:txBody>
          <a:bodyPr lIns="180000" anchor="ctr"/>
          <a:lstStyle>
            <a:lvl1pPr algn="l" rtl="0" eaLnBrk="0" fontAlgn="base" hangingPunct="0">
              <a:spcBef>
                <a:spcPct val="0"/>
              </a:spcBef>
              <a:spcAft>
                <a:spcPct val="0"/>
              </a:spcAft>
              <a:defRPr kumimoji="1" sz="2000" b="1">
                <a:solidFill>
                  <a:srgbClr val="000000"/>
                </a:solidFill>
                <a:latin typeface="メイリオ" pitchFamily="50" charset="-128"/>
                <a:ea typeface="メイリオ" pitchFamily="50" charset="-128"/>
                <a:cs typeface="メイリオ" pitchFamily="50" charset="-128"/>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a:lstStyle>
          <a:p>
            <a:r>
              <a:rPr lang="en-US" altLang="ja-JP" sz="2800" kern="0" dirty="0">
                <a:solidFill>
                  <a:schemeClr val="bg1"/>
                </a:solidFill>
                <a:latin typeface="Meiryo UI" panose="020B0604030504040204" pitchFamily="50" charset="-128"/>
                <a:ea typeface="Meiryo UI" panose="020B0604030504040204" pitchFamily="50" charset="-128"/>
              </a:rPr>
              <a:t>1</a:t>
            </a:r>
            <a:r>
              <a:rPr lang="ja-JP" altLang="en-US" sz="2800" kern="0" dirty="0">
                <a:solidFill>
                  <a:schemeClr val="bg1"/>
                </a:solidFill>
                <a:latin typeface="Meiryo UI" panose="020B0604030504040204" pitchFamily="50" charset="-128"/>
                <a:ea typeface="Meiryo UI" panose="020B0604030504040204" pitchFamily="50" charset="-128"/>
              </a:rPr>
              <a:t>回目から</a:t>
            </a:r>
            <a:r>
              <a:rPr lang="en-US" altLang="ja-JP" sz="2800" kern="0" dirty="0">
                <a:solidFill>
                  <a:schemeClr val="bg1"/>
                </a:solidFill>
                <a:latin typeface="Meiryo UI" panose="020B0604030504040204" pitchFamily="50" charset="-128"/>
                <a:ea typeface="Meiryo UI" panose="020B0604030504040204" pitchFamily="50" charset="-128"/>
              </a:rPr>
              <a:t>3</a:t>
            </a:r>
            <a:r>
              <a:rPr lang="ja-JP" altLang="en-US" sz="2800" kern="0" dirty="0">
                <a:solidFill>
                  <a:schemeClr val="bg1"/>
                </a:solidFill>
                <a:latin typeface="Meiryo UI" panose="020B0604030504040204" pitchFamily="50" charset="-128"/>
                <a:ea typeface="Meiryo UI" panose="020B0604030504040204" pitchFamily="50" charset="-128"/>
              </a:rPr>
              <a:t>回目までのふりかえり</a:t>
            </a:r>
          </a:p>
        </p:txBody>
      </p:sp>
      <p:sp>
        <p:nvSpPr>
          <p:cNvPr id="4" name="角丸四角形 49">
            <a:extLst>
              <a:ext uri="{FF2B5EF4-FFF2-40B4-BE49-F238E27FC236}">
                <a16:creationId xmlns:a16="http://schemas.microsoft.com/office/drawing/2014/main" id="{882C3D47-680F-74C4-0282-259E9E8817E1}"/>
              </a:ext>
            </a:extLst>
          </p:cNvPr>
          <p:cNvSpPr/>
          <p:nvPr/>
        </p:nvSpPr>
        <p:spPr>
          <a:xfrm>
            <a:off x="-10819" y="4875985"/>
            <a:ext cx="9924176" cy="432000"/>
          </a:xfrm>
          <a:prstGeom prst="roundRect">
            <a:avLst>
              <a:gd name="adj" fmla="val 3324"/>
            </a:avLst>
          </a:prstGeom>
          <a:solidFill>
            <a:schemeClr val="bg1">
              <a:lumMod val="85000"/>
            </a:scheme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hangingPunct="0">
              <a:spcBef>
                <a:spcPts val="600"/>
              </a:spcBef>
              <a:defRPr/>
            </a:pPr>
            <a:r>
              <a:rPr lang="ja-JP" altLang="en-US" b="1" dirty="0">
                <a:solidFill>
                  <a:srgbClr val="000000"/>
                </a:solidFill>
                <a:latin typeface="Meiryo UI" panose="020B0604030504040204" pitchFamily="50" charset="-128"/>
                <a:ea typeface="Meiryo UI" panose="020B0604030504040204" pitchFamily="50" charset="-128"/>
              </a:rPr>
              <a:t>３．チームの最終成果物として取り組みたい内容を考えてみましょう</a:t>
            </a:r>
          </a:p>
        </p:txBody>
      </p:sp>
      <p:sp>
        <p:nvSpPr>
          <p:cNvPr id="6" name="角丸四角形 49">
            <a:extLst>
              <a:ext uri="{FF2B5EF4-FFF2-40B4-BE49-F238E27FC236}">
                <a16:creationId xmlns:a16="http://schemas.microsoft.com/office/drawing/2014/main" id="{0E9FED61-7C0B-FD68-1C53-59A2B660C4A0}"/>
              </a:ext>
            </a:extLst>
          </p:cNvPr>
          <p:cNvSpPr/>
          <p:nvPr/>
        </p:nvSpPr>
        <p:spPr>
          <a:xfrm>
            <a:off x="0" y="5315267"/>
            <a:ext cx="9902540" cy="1170329"/>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spcBef>
                <a:spcPts val="600"/>
              </a:spcBef>
              <a:defRPr/>
            </a:pPr>
            <a:endParaRPr lang="en-US" altLang="ja-JP" sz="1800" dirty="0">
              <a:solidFill>
                <a:srgbClr val="0099F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940759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22" name="フッター プレースホルダー 5"/>
          <p:cNvSpPr>
            <a:spLocks noGrp="1"/>
          </p:cNvSpPr>
          <p:nvPr>
            <p:ph type="ftr" sz="quarter" idx="11"/>
          </p:nvPr>
        </p:nvSpPr>
        <p:spPr bwMode="auto">
          <a:xfrm>
            <a:off x="3416829" y="6644382"/>
            <a:ext cx="4992555" cy="24100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3" rIns="84406" bIns="42203" numCol="1" anchor="t" anchorCtr="0" compatLnSpc="1">
            <a:prstTxWarp prst="textNoShape">
              <a:avLst/>
            </a:prstTxWarp>
          </a:bodyPr>
          <a:lstStyle>
            <a:lvl1pPr eaLnBrk="0" hangingPunct="0">
              <a:defRPr kumimoji="1">
                <a:solidFill>
                  <a:schemeClr val="tx1"/>
                </a:solidFill>
                <a:latin typeface="Century Gothic" pitchFamily="34" charset="0"/>
                <a:ea typeface="ＭＳ Ｐゴシック" charset="-128"/>
              </a:defRPr>
            </a:lvl1pPr>
            <a:lvl2pPr marL="685817" indent="-263776" eaLnBrk="0" hangingPunct="0">
              <a:defRPr kumimoji="1">
                <a:solidFill>
                  <a:schemeClr val="tx1"/>
                </a:solidFill>
                <a:latin typeface="Century Gothic" pitchFamily="34" charset="0"/>
                <a:ea typeface="ＭＳ Ｐゴシック" charset="-128"/>
              </a:defRPr>
            </a:lvl2pPr>
            <a:lvl3pPr marL="1055103" indent="-211021" eaLnBrk="0" hangingPunct="0">
              <a:defRPr kumimoji="1">
                <a:solidFill>
                  <a:schemeClr val="tx1"/>
                </a:solidFill>
                <a:latin typeface="Century Gothic" pitchFamily="34" charset="0"/>
                <a:ea typeface="ＭＳ Ｐゴシック" charset="-128"/>
              </a:defRPr>
            </a:lvl3pPr>
            <a:lvl4pPr marL="1477145" indent="-211021" eaLnBrk="0" hangingPunct="0">
              <a:defRPr kumimoji="1">
                <a:solidFill>
                  <a:schemeClr val="tx1"/>
                </a:solidFill>
                <a:latin typeface="Century Gothic" pitchFamily="34" charset="0"/>
                <a:ea typeface="ＭＳ Ｐゴシック" charset="-128"/>
              </a:defRPr>
            </a:lvl4pPr>
            <a:lvl5pPr marL="1899186" indent="-211021" eaLnBrk="0" hangingPunct="0">
              <a:defRPr kumimoji="1">
                <a:solidFill>
                  <a:schemeClr val="tx1"/>
                </a:solidFill>
                <a:latin typeface="Century Gothic" pitchFamily="34" charset="0"/>
                <a:ea typeface="ＭＳ Ｐゴシック" charset="-128"/>
              </a:defRPr>
            </a:lvl5pPr>
            <a:lvl6pPr marL="2321227" indent="-211021"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743269" indent="-211021"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165310" indent="-211021"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587351" indent="-211021"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Century Gothic" pitchFamily="34" charset="0"/>
                <a:ea typeface="メイリオ" pitchFamily="50" charset="-128"/>
                <a:cs typeface="+mn-cs"/>
              </a:rPr>
              <a:t>Copyright (C) 2023 MAFF All Rights Reserved.</a:t>
            </a:r>
          </a:p>
        </p:txBody>
      </p:sp>
      <p:sp>
        <p:nvSpPr>
          <p:cNvPr id="53350" name="スライド番号プレースホルダー 8"/>
          <p:cNvSpPr txBox="1">
            <a:spLocks/>
          </p:cNvSpPr>
          <p:nvPr/>
        </p:nvSpPr>
        <p:spPr bwMode="auto">
          <a:xfrm>
            <a:off x="9338237" y="6525344"/>
            <a:ext cx="583315" cy="360041"/>
          </a:xfrm>
          <a:prstGeom prst="rect">
            <a:avLst/>
          </a:prstGeom>
          <a:solidFill>
            <a:srgbClr val="000000"/>
          </a:solidFill>
          <a:ln>
            <a:noFill/>
          </a:ln>
        </p:spPr>
        <p:txBody>
          <a:bodyPr anchor="ctr"/>
          <a:lstStyle>
            <a:lvl1pPr eaLnBrk="0" hangingPunct="0">
              <a:defRPr kumimoji="1">
                <a:solidFill>
                  <a:schemeClr val="tx1"/>
                </a:solidFill>
                <a:latin typeface="Century Gothic" pitchFamily="34" charset="0"/>
                <a:ea typeface="ＭＳ Ｐゴシック" charset="-128"/>
              </a:defRPr>
            </a:lvl1pPr>
            <a:lvl2pPr marL="742950" indent="-285750" eaLnBrk="0" hangingPunct="0">
              <a:defRPr kumimoji="1">
                <a:solidFill>
                  <a:schemeClr val="tx1"/>
                </a:solidFill>
                <a:latin typeface="Century Gothic" pitchFamily="34" charset="0"/>
                <a:ea typeface="ＭＳ Ｐゴシック" charset="-128"/>
              </a:defRPr>
            </a:lvl2pPr>
            <a:lvl3pPr marL="1143000" indent="-228600" eaLnBrk="0" hangingPunct="0">
              <a:defRPr kumimoji="1">
                <a:solidFill>
                  <a:schemeClr val="tx1"/>
                </a:solidFill>
                <a:latin typeface="Century Gothic" pitchFamily="34" charset="0"/>
                <a:ea typeface="ＭＳ Ｐゴシック" charset="-128"/>
              </a:defRPr>
            </a:lvl3pPr>
            <a:lvl4pPr marL="1600200" indent="-228600" eaLnBrk="0" hangingPunct="0">
              <a:defRPr kumimoji="1">
                <a:solidFill>
                  <a:schemeClr val="tx1"/>
                </a:solidFill>
                <a:latin typeface="Century Gothic" pitchFamily="34" charset="0"/>
                <a:ea typeface="ＭＳ Ｐゴシック" charset="-128"/>
              </a:defRPr>
            </a:lvl4pPr>
            <a:lvl5pPr marL="2057400" indent="-228600" eaLnBrk="0" hangingPunct="0">
              <a:defRPr kumimoji="1">
                <a:solidFill>
                  <a:schemeClr val="tx1"/>
                </a:solidFill>
                <a:latin typeface="Century Gothic"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818C8E56-6BA7-4FD1-8064-B29FBF253E69}" type="slidenum">
              <a:rPr kumimoji="1" lang="en-US" altLang="ja-JP" sz="1292" b="0" i="0" u="none" strike="noStrike" kern="1200" cap="none" spc="0" normalizeH="0" baseline="0" noProof="0">
                <a:ln>
                  <a:noFill/>
                </a:ln>
                <a:solidFill>
                  <a:prstClr val="white"/>
                </a:solidFill>
                <a:effectLst/>
                <a:uLnTx/>
                <a:uFillTx/>
                <a:latin typeface="Century Gothic" pitchFamily="34" charset="0"/>
                <a:ea typeface="メイリオ" pitchFamily="50" charset="-128"/>
                <a:cs typeface="メイリオ" pitchFamily="50" charset="-128"/>
              </a:rPr>
              <a:pPr marL="0" marR="0" lvl="0" indent="0" algn="ctr" defTabSz="914400" rtl="0" eaLnBrk="1" fontAlgn="base" latinLnBrk="0" hangingPunct="1">
                <a:lnSpc>
                  <a:spcPct val="100000"/>
                </a:lnSpc>
                <a:spcBef>
                  <a:spcPct val="0"/>
                </a:spcBef>
                <a:spcAft>
                  <a:spcPct val="0"/>
                </a:spcAft>
                <a:buClrTx/>
                <a:buSzTx/>
                <a:buFontTx/>
                <a:buNone/>
                <a:tabLst/>
                <a:defRPr/>
              </a:pPr>
              <a:t>9</a:t>
            </a:fld>
            <a:endParaRPr kumimoji="1" lang="en-US" altLang="ja-JP" sz="1292" b="0" i="0" u="none" strike="noStrike" kern="1200" cap="none" spc="0" normalizeH="0" baseline="0" noProof="0" dirty="0">
              <a:ln>
                <a:noFill/>
              </a:ln>
              <a:solidFill>
                <a:prstClr val="white"/>
              </a:solidFill>
              <a:effectLst/>
              <a:uLnTx/>
              <a:uFillTx/>
              <a:latin typeface="Century Gothic" pitchFamily="34" charset="0"/>
              <a:ea typeface="メイリオ" pitchFamily="50" charset="-128"/>
              <a:cs typeface="メイリオ" pitchFamily="50" charset="-128"/>
            </a:endParaRPr>
          </a:p>
        </p:txBody>
      </p:sp>
      <p:sp>
        <p:nvSpPr>
          <p:cNvPr id="12" name="角丸四角形 49">
            <a:extLst>
              <a:ext uri="{FF2B5EF4-FFF2-40B4-BE49-F238E27FC236}">
                <a16:creationId xmlns:a16="http://schemas.microsoft.com/office/drawing/2014/main" id="{7416D2E7-630A-493E-8E88-44FD4A8F81CB}"/>
              </a:ext>
            </a:extLst>
          </p:cNvPr>
          <p:cNvSpPr/>
          <p:nvPr/>
        </p:nvSpPr>
        <p:spPr>
          <a:xfrm>
            <a:off x="1124575" y="823565"/>
            <a:ext cx="7920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5" name="角丸四角形 49">
            <a:extLst>
              <a:ext uri="{FF2B5EF4-FFF2-40B4-BE49-F238E27FC236}">
                <a16:creationId xmlns:a16="http://schemas.microsoft.com/office/drawing/2014/main" id="{B7D9E9C2-6908-407F-9A09-D3FFD30EF6FE}"/>
              </a:ext>
            </a:extLst>
          </p:cNvPr>
          <p:cNvSpPr/>
          <p:nvPr/>
        </p:nvSpPr>
        <p:spPr>
          <a:xfrm>
            <a:off x="5300203" y="847754"/>
            <a:ext cx="2016224"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1" name="角丸四角形 49">
            <a:extLst>
              <a:ext uri="{FF2B5EF4-FFF2-40B4-BE49-F238E27FC236}">
                <a16:creationId xmlns:a16="http://schemas.microsoft.com/office/drawing/2014/main" id="{2A07B864-393C-4083-AB8E-FEDEB955694C}"/>
              </a:ext>
            </a:extLst>
          </p:cNvPr>
          <p:cNvSpPr/>
          <p:nvPr/>
        </p:nvSpPr>
        <p:spPr>
          <a:xfrm>
            <a:off x="-19011" y="1320230"/>
            <a:ext cx="9925012" cy="684000"/>
          </a:xfrm>
          <a:prstGeom prst="roundRect">
            <a:avLst>
              <a:gd name="adj" fmla="val 3324"/>
            </a:avLst>
          </a:prstGeom>
          <a:solidFill>
            <a:schemeClr val="bg1">
              <a:lumMod val="85000"/>
            </a:scheme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hangingPunct="0">
              <a:lnSpc>
                <a:spcPct val="80000"/>
              </a:lnSpc>
              <a:spcBef>
                <a:spcPts val="600"/>
              </a:spcBef>
              <a:defRPr/>
            </a:pPr>
            <a:r>
              <a:rPr lang="ja-JP" altLang="en-US" b="1" dirty="0">
                <a:solidFill>
                  <a:srgbClr val="000000"/>
                </a:solidFill>
                <a:latin typeface="Meiryo UI" panose="020B0604030504040204" pitchFamily="50" charset="-128"/>
                <a:ea typeface="Meiryo UI" panose="020B0604030504040204" pitchFamily="50" charset="-128"/>
              </a:rPr>
              <a:t>１．</a:t>
            </a:r>
            <a:r>
              <a:rPr lang="en-US" altLang="ja-JP" b="1" dirty="0">
                <a:solidFill>
                  <a:srgbClr val="000000"/>
                </a:solidFill>
                <a:latin typeface="Meiryo UI" panose="020B0604030504040204" pitchFamily="50" charset="-128"/>
                <a:ea typeface="Meiryo UI" panose="020B0604030504040204" pitchFamily="50" charset="-128"/>
              </a:rPr>
              <a:t>1</a:t>
            </a:r>
            <a:r>
              <a:rPr lang="ja-JP" altLang="en-US" b="1" dirty="0">
                <a:solidFill>
                  <a:srgbClr val="000000"/>
                </a:solidFill>
                <a:latin typeface="Meiryo UI" panose="020B0604030504040204" pitchFamily="50" charset="-128"/>
                <a:ea typeface="Meiryo UI" panose="020B0604030504040204" pitchFamily="50" charset="-128"/>
              </a:rPr>
              <a:t>～３回のフォーラムで学んだこと、話し合ったことから、最も印象の残ったことを</a:t>
            </a:r>
            <a:endParaRPr lang="en-US" altLang="ja-JP" b="1" dirty="0">
              <a:solidFill>
                <a:srgbClr val="000000"/>
              </a:solidFill>
              <a:latin typeface="Meiryo UI" panose="020B0604030504040204" pitchFamily="50" charset="-128"/>
              <a:ea typeface="Meiryo UI" panose="020B0604030504040204" pitchFamily="50" charset="-128"/>
            </a:endParaRPr>
          </a:p>
          <a:p>
            <a:pPr lvl="0" eaLnBrk="0" hangingPunct="0">
              <a:lnSpc>
                <a:spcPct val="80000"/>
              </a:lnSpc>
              <a:spcBef>
                <a:spcPts val="600"/>
              </a:spcBef>
              <a:defRPr/>
            </a:pPr>
            <a:r>
              <a:rPr lang="ja-JP" altLang="en-US" b="1" dirty="0">
                <a:solidFill>
                  <a:srgbClr val="000000"/>
                </a:solidFill>
                <a:latin typeface="Meiryo UI" panose="020B0604030504040204" pitchFamily="50" charset="-128"/>
                <a:ea typeface="Meiryo UI" panose="020B0604030504040204" pitchFamily="50" charset="-128"/>
              </a:rPr>
              <a:t>　　　</a:t>
            </a:r>
            <a:r>
              <a:rPr lang="en-US" altLang="ja-JP" b="1" dirty="0">
                <a:solidFill>
                  <a:srgbClr val="000000"/>
                </a:solidFill>
                <a:latin typeface="Meiryo UI" panose="020B0604030504040204" pitchFamily="50" charset="-128"/>
                <a:ea typeface="Meiryo UI" panose="020B0604030504040204" pitchFamily="50" charset="-128"/>
              </a:rPr>
              <a:t>3</a:t>
            </a:r>
            <a:r>
              <a:rPr lang="ja-JP" altLang="en-US" b="1" dirty="0">
                <a:solidFill>
                  <a:srgbClr val="000000"/>
                </a:solidFill>
                <a:latin typeface="Meiryo UI" panose="020B0604030504040204" pitchFamily="50" charset="-128"/>
                <a:ea typeface="Meiryo UI" panose="020B0604030504040204" pitchFamily="50" charset="-128"/>
              </a:rPr>
              <a:t>つ箇条書きで書いてみましょう</a:t>
            </a:r>
          </a:p>
        </p:txBody>
      </p:sp>
      <p:sp>
        <p:nvSpPr>
          <p:cNvPr id="16" name="角丸四角形 49">
            <a:extLst>
              <a:ext uri="{FF2B5EF4-FFF2-40B4-BE49-F238E27FC236}">
                <a16:creationId xmlns:a16="http://schemas.microsoft.com/office/drawing/2014/main" id="{8C4F98AB-0DC8-48BD-9D82-C74EB30A27B6}"/>
              </a:ext>
            </a:extLst>
          </p:cNvPr>
          <p:cNvSpPr/>
          <p:nvPr/>
        </p:nvSpPr>
        <p:spPr>
          <a:xfrm>
            <a:off x="4925803" y="762040"/>
            <a:ext cx="1440160"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eaLnBrk="0" hangingPunct="0">
              <a:spcBef>
                <a:spcPts val="1800"/>
              </a:spcBef>
            </a:pPr>
            <a:r>
              <a:rPr lang="ja-JP" altLang="en-US" sz="2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記入者：</a:t>
            </a:r>
            <a:endParaRPr lang="en-US" altLang="ja-JP" sz="2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角丸四角形 49">
            <a:extLst>
              <a:ext uri="{FF2B5EF4-FFF2-40B4-BE49-F238E27FC236}">
                <a16:creationId xmlns:a16="http://schemas.microsoft.com/office/drawing/2014/main" id="{E8D20747-24AE-4C96-A7B7-F71D288BB680}"/>
              </a:ext>
            </a:extLst>
          </p:cNvPr>
          <p:cNvSpPr/>
          <p:nvPr/>
        </p:nvSpPr>
        <p:spPr>
          <a:xfrm>
            <a:off x="6189645" y="823565"/>
            <a:ext cx="2520280" cy="427885"/>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eaLnBrk="0" hangingPunct="0">
              <a:spcBef>
                <a:spcPts val="1800"/>
              </a:spcBef>
            </a:pPr>
            <a:r>
              <a:rPr kumimoji="1" lang="ja-JP" altLang="en-US" b="0" i="0" u="none" strike="noStrike" kern="1200" cap="none" spc="0" normalizeH="0" baseline="0" noProof="0">
                <a:ln>
                  <a:noFill/>
                </a:ln>
                <a:solidFill>
                  <a:srgbClr val="000000"/>
                </a:solidFill>
                <a:effectLst/>
                <a:uLnTx/>
                <a:uFillTx/>
                <a:latin typeface="Meiryo UI" panose="020B0604030504040204" pitchFamily="50" charset="-128"/>
                <a:ea typeface="Meiryo UI"/>
                <a:cs typeface="Meiryo UI" panose="020B0604030504040204" pitchFamily="50" charset="-128"/>
              </a:rPr>
              <a:t>盆暮　繁実</a:t>
            </a:r>
            <a:endParaRPr kumimoji="1" lang="en-US" altLang="ja-JP"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9" name="角丸四角形 49">
            <a:extLst>
              <a:ext uri="{FF2B5EF4-FFF2-40B4-BE49-F238E27FC236}">
                <a16:creationId xmlns:a16="http://schemas.microsoft.com/office/drawing/2014/main" id="{C0364133-2F01-497C-9030-3707D8D9C292}"/>
              </a:ext>
            </a:extLst>
          </p:cNvPr>
          <p:cNvSpPr/>
          <p:nvPr/>
        </p:nvSpPr>
        <p:spPr>
          <a:xfrm>
            <a:off x="3087685" y="809513"/>
            <a:ext cx="792088" cy="427885"/>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ts val="1800"/>
              </a:spcBef>
              <a:spcAft>
                <a:spcPct val="0"/>
              </a:spcAft>
              <a:buClrTx/>
              <a:buSzTx/>
              <a:buFontTx/>
              <a:buNone/>
              <a:tabLst/>
              <a:defRPr/>
            </a:pPr>
            <a:r>
              <a:rPr kumimoji="1" lang="en-US" altLang="ja-JP" b="0" i="0" u="none" strike="noStrike" kern="1200" cap="none" spc="0" normalizeH="0" baseline="0" noProof="0">
                <a:ln>
                  <a:noFill/>
                </a:ln>
                <a:solidFill>
                  <a:srgbClr val="000000"/>
                </a:solidFill>
                <a:effectLst/>
                <a:uLnTx/>
                <a:uFillTx/>
                <a:latin typeface="Meiryo UI" panose="020B0604030504040204" pitchFamily="50" charset="-128"/>
                <a:ea typeface="Meiryo UI"/>
                <a:cs typeface="Meiryo UI" panose="020B0604030504040204" pitchFamily="50" charset="-128"/>
              </a:rPr>
              <a:t>X</a:t>
            </a:r>
            <a:endParaRPr kumimoji="1" lang="en-US" altLang="ja-JP"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20" name="角丸四角形 49">
            <a:extLst>
              <a:ext uri="{FF2B5EF4-FFF2-40B4-BE49-F238E27FC236}">
                <a16:creationId xmlns:a16="http://schemas.microsoft.com/office/drawing/2014/main" id="{97D49FED-66B0-443E-9298-81A6704E895F}"/>
              </a:ext>
            </a:extLst>
          </p:cNvPr>
          <p:cNvSpPr/>
          <p:nvPr/>
        </p:nvSpPr>
        <p:spPr>
          <a:xfrm>
            <a:off x="3964420" y="743890"/>
            <a:ext cx="11827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チーム</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7" name="四角形: 角を丸くする 16">
            <a:extLst>
              <a:ext uri="{FF2B5EF4-FFF2-40B4-BE49-F238E27FC236}">
                <a16:creationId xmlns:a16="http://schemas.microsoft.com/office/drawing/2014/main" id="{16A2166B-725D-4B20-B620-502DA72E5FEE}"/>
              </a:ext>
            </a:extLst>
          </p:cNvPr>
          <p:cNvSpPr/>
          <p:nvPr/>
        </p:nvSpPr>
        <p:spPr>
          <a:xfrm>
            <a:off x="78595" y="249852"/>
            <a:ext cx="2699701" cy="892769"/>
          </a:xfrm>
          <a:prstGeom prst="roundRect">
            <a:avLst/>
          </a:prstGeom>
          <a:solidFill>
            <a:srgbClr val="FFC000"/>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b="1" dirty="0">
                <a:solidFill>
                  <a:srgbClr val="000000"/>
                </a:solidFill>
                <a:latin typeface="Meiryo UI" panose="020B0604030504040204" pitchFamily="50" charset="-128"/>
                <a:ea typeface="Meiryo UI" panose="020B0604030504040204" pitchFamily="50" charset="-128"/>
              </a:rPr>
              <a:t>ワークショップ用</a:t>
            </a:r>
            <a:endParaRPr kumimoji="1" lang="en-US" altLang="ja-JP" b="1" dirty="0">
              <a:solidFill>
                <a:srgbClr val="000000"/>
              </a:solidFill>
              <a:latin typeface="Meiryo UI" panose="020B0604030504040204" pitchFamily="50" charset="-128"/>
              <a:ea typeface="Meiryo UI" panose="020B0604030504040204" pitchFamily="50" charset="-128"/>
            </a:endParaRPr>
          </a:p>
          <a:p>
            <a:pPr algn="ctr"/>
            <a:r>
              <a:rPr kumimoji="1" lang="ja-JP" altLang="en-US" b="1" dirty="0">
                <a:solidFill>
                  <a:srgbClr val="000000"/>
                </a:solidFill>
                <a:latin typeface="Meiryo UI" panose="020B0604030504040204" pitchFamily="50" charset="-128"/>
                <a:ea typeface="Meiryo UI" panose="020B0604030504040204" pitchFamily="50" charset="-128"/>
              </a:rPr>
              <a:t>事前課題</a:t>
            </a:r>
          </a:p>
        </p:txBody>
      </p:sp>
      <p:sp>
        <p:nvSpPr>
          <p:cNvPr id="2" name="スライド番号プレースホルダー 1">
            <a:extLst>
              <a:ext uri="{FF2B5EF4-FFF2-40B4-BE49-F238E27FC236}">
                <a16:creationId xmlns:a16="http://schemas.microsoft.com/office/drawing/2014/main" id="{39899B05-68EC-4658-81B3-626778851351}"/>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9</a:t>
            </a:fld>
            <a:endParaRPr lang="ja-JP" altLang="en-US" dirty="0">
              <a:solidFill>
                <a:prstClr val="white"/>
              </a:solidFill>
            </a:endParaRPr>
          </a:p>
        </p:txBody>
      </p:sp>
      <p:sp>
        <p:nvSpPr>
          <p:cNvPr id="3" name="角丸四角形 49">
            <a:extLst>
              <a:ext uri="{FF2B5EF4-FFF2-40B4-BE49-F238E27FC236}">
                <a16:creationId xmlns:a16="http://schemas.microsoft.com/office/drawing/2014/main" id="{40EB8E14-FCFA-4A6F-F3CD-ADF6B83986FE}"/>
              </a:ext>
            </a:extLst>
          </p:cNvPr>
          <p:cNvSpPr/>
          <p:nvPr/>
        </p:nvSpPr>
        <p:spPr>
          <a:xfrm>
            <a:off x="0" y="2012582"/>
            <a:ext cx="9902540" cy="1043736"/>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eaLnBrk="0" hangingPunct="0">
              <a:lnSpc>
                <a:spcPct val="90000"/>
              </a:lnSpc>
              <a:spcBef>
                <a:spcPts val="600"/>
              </a:spcBef>
              <a:buFont typeface="Wingdings" panose="05000000000000000000" pitchFamily="2" charset="2"/>
              <a:buChar char="l"/>
              <a:defRPr/>
            </a:pPr>
            <a:r>
              <a:rPr lang="ja-JP" altLang="en-US" sz="1800" dirty="0">
                <a:solidFill>
                  <a:srgbClr val="000000"/>
                </a:solidFill>
                <a:latin typeface="Meiryo UI" panose="020B0604030504040204" pitchFamily="50" charset="-128"/>
                <a:ea typeface="Meiryo UI" panose="020B0604030504040204" pitchFamily="50" charset="-128"/>
              </a:rPr>
              <a:t>食品事業者が消費者に支持されるには食の安全への考え方や取組みを明確にすることが必要であること</a:t>
            </a:r>
          </a:p>
          <a:p>
            <a:pPr marL="285750" indent="-285750" eaLnBrk="0" hangingPunct="0">
              <a:lnSpc>
                <a:spcPct val="90000"/>
              </a:lnSpc>
              <a:spcBef>
                <a:spcPts val="600"/>
              </a:spcBef>
              <a:buFont typeface="Wingdings" panose="05000000000000000000" pitchFamily="2" charset="2"/>
              <a:buChar char="l"/>
              <a:defRPr/>
            </a:pPr>
            <a:r>
              <a:rPr lang="ja-JP" altLang="en-US" sz="1800" dirty="0">
                <a:solidFill>
                  <a:srgbClr val="000000"/>
                </a:solidFill>
                <a:latin typeface="Meiryo UI" panose="020B0604030504040204" pitchFamily="50" charset="-128"/>
                <a:ea typeface="Meiryo UI" panose="020B0604030504040204" pitchFamily="50" charset="-128"/>
              </a:rPr>
              <a:t>フードサプライチェーンにおいて食品の品質に関する客観的な合意の手段として第三者の評価があること</a:t>
            </a:r>
          </a:p>
          <a:p>
            <a:pPr marL="285750" indent="-285750" eaLnBrk="0" hangingPunct="0">
              <a:lnSpc>
                <a:spcPct val="90000"/>
              </a:lnSpc>
              <a:spcBef>
                <a:spcPts val="600"/>
              </a:spcBef>
              <a:buFont typeface="Wingdings" panose="05000000000000000000" pitchFamily="2" charset="2"/>
              <a:buChar char="l"/>
              <a:defRPr/>
            </a:pPr>
            <a:r>
              <a:rPr lang="ja-JP" altLang="en-US" sz="1800" dirty="0">
                <a:solidFill>
                  <a:srgbClr val="000000"/>
                </a:solidFill>
                <a:latin typeface="Meiryo UI" panose="020B0604030504040204" pitchFamily="50" charset="-128"/>
                <a:ea typeface="Meiryo UI" panose="020B0604030504040204" pitchFamily="50" charset="-128"/>
              </a:rPr>
              <a:t>私たちが持続可能な事業を受け継ぐためには、生産地から消費者まで工程を見ることが重要であること</a:t>
            </a:r>
          </a:p>
        </p:txBody>
      </p:sp>
      <p:sp>
        <p:nvSpPr>
          <p:cNvPr id="7" name="角丸四角形 49">
            <a:extLst>
              <a:ext uri="{FF2B5EF4-FFF2-40B4-BE49-F238E27FC236}">
                <a16:creationId xmlns:a16="http://schemas.microsoft.com/office/drawing/2014/main" id="{A1BB4F76-2F35-DF02-A957-35EC78E0E8BE}"/>
              </a:ext>
            </a:extLst>
          </p:cNvPr>
          <p:cNvSpPr/>
          <p:nvPr/>
        </p:nvSpPr>
        <p:spPr>
          <a:xfrm>
            <a:off x="0" y="3750273"/>
            <a:ext cx="9906000" cy="1117623"/>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eaLnBrk="0" hangingPunct="0">
              <a:lnSpc>
                <a:spcPct val="90000"/>
              </a:lnSpc>
              <a:spcBef>
                <a:spcPts val="600"/>
              </a:spcBef>
              <a:buFont typeface="Wingdings" panose="05000000000000000000" pitchFamily="2" charset="2"/>
              <a:buChar char="l"/>
              <a:defRPr/>
            </a:pPr>
            <a:r>
              <a:rPr lang="ja-JP" altLang="en-US" sz="1800">
                <a:solidFill>
                  <a:srgbClr val="000000"/>
                </a:solidFill>
                <a:latin typeface="Meiryo UI" panose="020B0604030504040204" pitchFamily="50" charset="-128"/>
                <a:ea typeface="Meiryo UI" panose="020B0604030504040204" pitchFamily="50" charset="-128"/>
              </a:rPr>
              <a:t>フードロスの取り組みについて他社（同業・異業種）の実務者との情報交流の機会が欲しい</a:t>
            </a:r>
          </a:p>
          <a:p>
            <a:pPr marL="342900" indent="-342900" eaLnBrk="0" hangingPunct="0">
              <a:lnSpc>
                <a:spcPct val="90000"/>
              </a:lnSpc>
              <a:spcBef>
                <a:spcPts val="600"/>
              </a:spcBef>
              <a:buFont typeface="Wingdings" panose="05000000000000000000" pitchFamily="2" charset="2"/>
              <a:buChar char="l"/>
              <a:defRPr/>
            </a:pPr>
            <a:r>
              <a:rPr lang="ja-JP" altLang="en-US" sz="1800">
                <a:solidFill>
                  <a:srgbClr val="000000"/>
                </a:solidFill>
                <a:latin typeface="Meiryo UI" panose="020B0604030504040204" pitchFamily="50" charset="-128"/>
                <a:ea typeface="Meiryo UI" panose="020B0604030504040204" pitchFamily="50" charset="-128"/>
              </a:rPr>
              <a:t>商品情報や食品表示の消費者との</a:t>
            </a:r>
            <a:r>
              <a:rPr lang="en-US" altLang="ja-JP" sz="1800">
                <a:solidFill>
                  <a:srgbClr val="000000"/>
                </a:solidFill>
                <a:latin typeface="Meiryo UI" panose="020B0604030504040204" pitchFamily="50" charset="-128"/>
                <a:ea typeface="Meiryo UI" panose="020B0604030504040204" pitchFamily="50" charset="-128"/>
              </a:rPr>
              <a:t>IT</a:t>
            </a:r>
            <a:r>
              <a:rPr lang="ja-JP" altLang="en-US" sz="1800">
                <a:solidFill>
                  <a:srgbClr val="000000"/>
                </a:solidFill>
                <a:latin typeface="Meiryo UI" panose="020B0604030504040204" pitchFamily="50" charset="-128"/>
                <a:ea typeface="Meiryo UI" panose="020B0604030504040204" pitchFamily="50" charset="-128"/>
              </a:rPr>
              <a:t>を利用したコミュニケーションツールについて技術交流をしたい</a:t>
            </a:r>
            <a:endParaRPr lang="en-US" altLang="ja-JP" sz="1800">
              <a:solidFill>
                <a:srgbClr val="000000"/>
              </a:solidFill>
              <a:latin typeface="Meiryo UI" panose="020B0604030504040204" pitchFamily="50" charset="-128"/>
              <a:ea typeface="Meiryo UI" panose="020B0604030504040204" pitchFamily="50" charset="-128"/>
            </a:endParaRPr>
          </a:p>
          <a:p>
            <a:pPr marL="342900" indent="-342900" eaLnBrk="0" hangingPunct="0">
              <a:lnSpc>
                <a:spcPct val="90000"/>
              </a:lnSpc>
              <a:spcBef>
                <a:spcPts val="600"/>
              </a:spcBef>
              <a:buFont typeface="Wingdings" panose="05000000000000000000" pitchFamily="2" charset="2"/>
              <a:buChar char="l"/>
              <a:defRPr/>
            </a:pPr>
            <a:r>
              <a:rPr lang="ja-JP" altLang="en-US" sz="1800">
                <a:solidFill>
                  <a:srgbClr val="000000"/>
                </a:solidFill>
                <a:latin typeface="Meiryo UI" panose="020B0604030504040204" pitchFamily="50" charset="-128"/>
                <a:ea typeface="Meiryo UI" panose="020B0604030504040204" pitchFamily="50" charset="-128"/>
              </a:rPr>
              <a:t>会社のタスクチームで役員や営業、製造関係の人たちにどのように対応したかその経験を話し合いたい</a:t>
            </a:r>
            <a:endParaRPr lang="ja-JP" altLang="en-US" sz="1800" dirty="0">
              <a:solidFill>
                <a:srgbClr val="000000"/>
              </a:solidFill>
              <a:latin typeface="Meiryo UI" panose="020B0604030504040204" pitchFamily="50" charset="-128"/>
              <a:ea typeface="Meiryo UI" panose="020B0604030504040204" pitchFamily="50" charset="-128"/>
            </a:endParaRPr>
          </a:p>
        </p:txBody>
      </p:sp>
      <p:sp>
        <p:nvSpPr>
          <p:cNvPr id="5" name="角丸四角形 49">
            <a:extLst>
              <a:ext uri="{FF2B5EF4-FFF2-40B4-BE49-F238E27FC236}">
                <a16:creationId xmlns:a16="http://schemas.microsoft.com/office/drawing/2014/main" id="{09159F38-58BF-BF0F-2FD9-90BAA14840DC}"/>
              </a:ext>
            </a:extLst>
          </p:cNvPr>
          <p:cNvSpPr/>
          <p:nvPr/>
        </p:nvSpPr>
        <p:spPr>
          <a:xfrm>
            <a:off x="-1" y="3056318"/>
            <a:ext cx="9902541" cy="684000"/>
          </a:xfrm>
          <a:prstGeom prst="roundRect">
            <a:avLst>
              <a:gd name="adj" fmla="val 3324"/>
            </a:avLst>
          </a:prstGeom>
          <a:solidFill>
            <a:schemeClr val="bg1">
              <a:lumMod val="85000"/>
            </a:scheme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hangingPunct="0">
              <a:spcBef>
                <a:spcPts val="600"/>
              </a:spcBef>
              <a:defRPr/>
            </a:pPr>
            <a:r>
              <a:rPr lang="ja-JP" altLang="en-US" b="1" dirty="0">
                <a:solidFill>
                  <a:srgbClr val="000000"/>
                </a:solidFill>
                <a:latin typeface="Meiryo UI" panose="020B0604030504040204" pitchFamily="50" charset="-128"/>
                <a:ea typeface="Meiryo UI" panose="020B0604030504040204" pitchFamily="50" charset="-128"/>
              </a:rPr>
              <a:t>２．あなたのこれまでの仕事や体験から、チームの仲間と話し合ったり解決してみたいことを</a:t>
            </a:r>
            <a:endParaRPr lang="en-US" altLang="ja-JP" b="1" dirty="0">
              <a:solidFill>
                <a:srgbClr val="000000"/>
              </a:solidFill>
              <a:latin typeface="Meiryo UI" panose="020B0604030504040204" pitchFamily="50" charset="-128"/>
              <a:ea typeface="Meiryo UI" panose="020B0604030504040204" pitchFamily="50" charset="-128"/>
            </a:endParaRPr>
          </a:p>
          <a:p>
            <a:pPr lvl="0" eaLnBrk="0" hangingPunct="0">
              <a:spcBef>
                <a:spcPts val="600"/>
              </a:spcBef>
              <a:defRPr/>
            </a:pPr>
            <a:r>
              <a:rPr lang="ja-JP" altLang="en-US" b="1" dirty="0">
                <a:solidFill>
                  <a:srgbClr val="000000"/>
                </a:solidFill>
                <a:latin typeface="Meiryo UI" panose="020B0604030504040204" pitchFamily="50" charset="-128"/>
                <a:ea typeface="Meiryo UI" panose="020B0604030504040204" pitchFamily="50" charset="-128"/>
              </a:rPr>
              <a:t>　　　あげてみましょう。（１．に関連する仕事・体験以外でもかまいません）</a:t>
            </a:r>
          </a:p>
        </p:txBody>
      </p:sp>
      <p:sp>
        <p:nvSpPr>
          <p:cNvPr id="9" name="タイトル 4">
            <a:extLst>
              <a:ext uri="{FF2B5EF4-FFF2-40B4-BE49-F238E27FC236}">
                <a16:creationId xmlns:a16="http://schemas.microsoft.com/office/drawing/2014/main" id="{B228EF95-7D95-65F1-FEC1-9F668BE05D4D}"/>
              </a:ext>
            </a:extLst>
          </p:cNvPr>
          <p:cNvSpPr txBox="1">
            <a:spLocks/>
          </p:cNvSpPr>
          <p:nvPr/>
        </p:nvSpPr>
        <p:spPr>
          <a:xfrm>
            <a:off x="2864768" y="233471"/>
            <a:ext cx="5760318" cy="504056"/>
          </a:xfrm>
          <a:prstGeom prst="rect">
            <a:avLst/>
          </a:prstGeom>
          <a:solidFill>
            <a:srgbClr val="002060"/>
          </a:solidFill>
          <a:ln>
            <a:solidFill>
              <a:srgbClr val="FFFF66"/>
            </a:solidFill>
          </a:ln>
        </p:spPr>
        <p:txBody>
          <a:bodyPr lIns="180000" anchor="ctr"/>
          <a:lstStyle>
            <a:lvl1pPr algn="l" rtl="0" eaLnBrk="0" fontAlgn="base" hangingPunct="0">
              <a:spcBef>
                <a:spcPct val="0"/>
              </a:spcBef>
              <a:spcAft>
                <a:spcPct val="0"/>
              </a:spcAft>
              <a:defRPr kumimoji="1" sz="2000" b="1">
                <a:solidFill>
                  <a:srgbClr val="000000"/>
                </a:solidFill>
                <a:latin typeface="メイリオ" pitchFamily="50" charset="-128"/>
                <a:ea typeface="メイリオ" pitchFamily="50" charset="-128"/>
                <a:cs typeface="メイリオ" pitchFamily="50" charset="-128"/>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a:lstStyle>
          <a:p>
            <a:r>
              <a:rPr lang="en-US" altLang="ja-JP" sz="2800" kern="0" dirty="0">
                <a:solidFill>
                  <a:schemeClr val="bg1"/>
                </a:solidFill>
                <a:latin typeface="Meiryo UI" panose="020B0604030504040204" pitchFamily="50" charset="-128"/>
                <a:ea typeface="Meiryo UI" panose="020B0604030504040204" pitchFamily="50" charset="-128"/>
              </a:rPr>
              <a:t>1</a:t>
            </a:r>
            <a:r>
              <a:rPr lang="ja-JP" altLang="en-US" sz="2800" kern="0" dirty="0">
                <a:solidFill>
                  <a:schemeClr val="bg1"/>
                </a:solidFill>
                <a:latin typeface="Meiryo UI" panose="020B0604030504040204" pitchFamily="50" charset="-128"/>
                <a:ea typeface="Meiryo UI" panose="020B0604030504040204" pitchFamily="50" charset="-128"/>
              </a:rPr>
              <a:t>回目から</a:t>
            </a:r>
            <a:r>
              <a:rPr lang="en-US" altLang="ja-JP" sz="2800" kern="0" dirty="0">
                <a:solidFill>
                  <a:schemeClr val="bg1"/>
                </a:solidFill>
                <a:latin typeface="Meiryo UI" panose="020B0604030504040204" pitchFamily="50" charset="-128"/>
                <a:ea typeface="Meiryo UI" panose="020B0604030504040204" pitchFamily="50" charset="-128"/>
              </a:rPr>
              <a:t>3</a:t>
            </a:r>
            <a:r>
              <a:rPr lang="ja-JP" altLang="en-US" sz="2800" kern="0" dirty="0">
                <a:solidFill>
                  <a:schemeClr val="bg1"/>
                </a:solidFill>
                <a:latin typeface="Meiryo UI" panose="020B0604030504040204" pitchFamily="50" charset="-128"/>
                <a:ea typeface="Meiryo UI" panose="020B0604030504040204" pitchFamily="50" charset="-128"/>
              </a:rPr>
              <a:t>回目までのふりかえり</a:t>
            </a:r>
          </a:p>
        </p:txBody>
      </p:sp>
      <p:sp>
        <p:nvSpPr>
          <p:cNvPr id="4" name="角丸四角形 49">
            <a:extLst>
              <a:ext uri="{FF2B5EF4-FFF2-40B4-BE49-F238E27FC236}">
                <a16:creationId xmlns:a16="http://schemas.microsoft.com/office/drawing/2014/main" id="{882C3D47-680F-74C4-0282-259E9E8817E1}"/>
              </a:ext>
            </a:extLst>
          </p:cNvPr>
          <p:cNvSpPr/>
          <p:nvPr/>
        </p:nvSpPr>
        <p:spPr>
          <a:xfrm>
            <a:off x="-10819" y="4877159"/>
            <a:ext cx="9924176" cy="432000"/>
          </a:xfrm>
          <a:prstGeom prst="roundRect">
            <a:avLst>
              <a:gd name="adj" fmla="val 3324"/>
            </a:avLst>
          </a:prstGeom>
          <a:solidFill>
            <a:schemeClr val="bg1">
              <a:lumMod val="85000"/>
            </a:scheme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hangingPunct="0">
              <a:spcBef>
                <a:spcPts val="600"/>
              </a:spcBef>
              <a:defRPr/>
            </a:pPr>
            <a:r>
              <a:rPr lang="ja-JP" altLang="en-US" b="1" dirty="0">
                <a:solidFill>
                  <a:srgbClr val="000000"/>
                </a:solidFill>
                <a:latin typeface="Meiryo UI" panose="020B0604030504040204" pitchFamily="50" charset="-128"/>
                <a:ea typeface="Meiryo UI" panose="020B0604030504040204" pitchFamily="50" charset="-128"/>
              </a:rPr>
              <a:t>３．チームの最終成果物として取り組みたい内容を考えてみましょう</a:t>
            </a:r>
          </a:p>
        </p:txBody>
      </p:sp>
      <p:sp>
        <p:nvSpPr>
          <p:cNvPr id="6" name="角丸四角形 49">
            <a:extLst>
              <a:ext uri="{FF2B5EF4-FFF2-40B4-BE49-F238E27FC236}">
                <a16:creationId xmlns:a16="http://schemas.microsoft.com/office/drawing/2014/main" id="{0E9FED61-7C0B-FD68-1C53-59A2B660C4A0}"/>
              </a:ext>
            </a:extLst>
          </p:cNvPr>
          <p:cNvSpPr/>
          <p:nvPr/>
        </p:nvSpPr>
        <p:spPr>
          <a:xfrm>
            <a:off x="0" y="5315267"/>
            <a:ext cx="9902540" cy="1498109"/>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lnSpc>
                <a:spcPct val="80000"/>
              </a:lnSpc>
              <a:spcBef>
                <a:spcPts val="600"/>
              </a:spcBef>
              <a:defRPr/>
            </a:pPr>
            <a:r>
              <a:rPr lang="ja-JP" altLang="en-US" sz="1800">
                <a:solidFill>
                  <a:srgbClr val="000000"/>
                </a:solidFill>
                <a:latin typeface="Meiryo UI" panose="020B0604030504040204" pitchFamily="50" charset="-128"/>
                <a:ea typeface="Meiryo UI" panose="020B0604030504040204" pitchFamily="50" charset="-128"/>
              </a:rPr>
              <a:t>＜関心を持った課題＞</a:t>
            </a:r>
            <a:endParaRPr lang="en-US" altLang="ja-JP" sz="1800">
              <a:solidFill>
                <a:srgbClr val="000000"/>
              </a:solidFill>
              <a:latin typeface="Meiryo UI" panose="020B0604030504040204" pitchFamily="50" charset="-128"/>
              <a:ea typeface="Meiryo UI" panose="020B0604030504040204" pitchFamily="50" charset="-128"/>
            </a:endParaRPr>
          </a:p>
          <a:p>
            <a:pPr marL="285750" indent="-285750" eaLnBrk="0" hangingPunct="0">
              <a:lnSpc>
                <a:spcPct val="80000"/>
              </a:lnSpc>
              <a:spcBef>
                <a:spcPts val="600"/>
              </a:spcBef>
              <a:buFont typeface="Wingdings" panose="05000000000000000000" pitchFamily="2" charset="2"/>
              <a:buChar char="l"/>
              <a:defRPr/>
            </a:pPr>
            <a:r>
              <a:rPr lang="ja-JP" altLang="en-US" sz="1800">
                <a:solidFill>
                  <a:srgbClr val="000000"/>
                </a:solidFill>
                <a:latin typeface="Meiryo UI" panose="020B0604030504040204" pitchFamily="50" charset="-128"/>
                <a:ea typeface="Meiryo UI" panose="020B0604030504040204" pitchFamily="50" charset="-128"/>
              </a:rPr>
              <a:t>フードロス　（生産、製造、小売、消費全体での廃棄を有効活用したい）への取り組み</a:t>
            </a:r>
          </a:p>
          <a:p>
            <a:pPr marL="285750" indent="-285750" eaLnBrk="0" hangingPunct="0">
              <a:lnSpc>
                <a:spcPct val="80000"/>
              </a:lnSpc>
              <a:spcBef>
                <a:spcPts val="600"/>
              </a:spcBef>
              <a:buFont typeface="Wingdings" panose="05000000000000000000" pitchFamily="2" charset="2"/>
              <a:buChar char="l"/>
              <a:defRPr/>
            </a:pPr>
            <a:r>
              <a:rPr lang="ja-JP" altLang="en-US" sz="1800">
                <a:solidFill>
                  <a:srgbClr val="000000"/>
                </a:solidFill>
                <a:latin typeface="Meiryo UI" panose="020B0604030504040204" pitchFamily="50" charset="-128"/>
                <a:ea typeface="Meiryo UI" panose="020B0604030504040204" pitchFamily="50" charset="-128"/>
              </a:rPr>
              <a:t>社会環境の変化に対応した、企業（組織）の新しいガバナンスについての提案</a:t>
            </a:r>
          </a:p>
          <a:p>
            <a:pPr eaLnBrk="0" hangingPunct="0">
              <a:lnSpc>
                <a:spcPct val="80000"/>
              </a:lnSpc>
              <a:spcBef>
                <a:spcPts val="600"/>
              </a:spcBef>
              <a:defRPr/>
            </a:pPr>
            <a:r>
              <a:rPr lang="ja-JP" altLang="en-US" sz="1800">
                <a:solidFill>
                  <a:srgbClr val="000000"/>
                </a:solidFill>
                <a:latin typeface="Meiryo UI" panose="020B0604030504040204" pitchFamily="50" charset="-128"/>
                <a:ea typeface="Meiryo UI" panose="020B0604030504040204" pitchFamily="50" charset="-128"/>
              </a:rPr>
              <a:t>＜目指す未来＞</a:t>
            </a:r>
          </a:p>
          <a:p>
            <a:pPr marL="285750" indent="-285750" eaLnBrk="0" hangingPunct="0">
              <a:lnSpc>
                <a:spcPct val="80000"/>
              </a:lnSpc>
              <a:spcBef>
                <a:spcPts val="600"/>
              </a:spcBef>
              <a:buFont typeface="Wingdings" panose="05000000000000000000" pitchFamily="2" charset="2"/>
              <a:buChar char="l"/>
              <a:defRPr/>
            </a:pPr>
            <a:r>
              <a:rPr lang="ja-JP" altLang="en-US" sz="1800">
                <a:solidFill>
                  <a:srgbClr val="000000"/>
                </a:solidFill>
                <a:latin typeface="Meiryo UI" panose="020B0604030504040204" pitchFamily="50" charset="-128"/>
                <a:ea typeface="Meiryo UI" panose="020B0604030504040204" pitchFamily="50" charset="-128"/>
              </a:rPr>
              <a:t>産官学が協働でバリューチェーン全体で人材を育成する機関または大学（専門学科）を創設する</a:t>
            </a:r>
            <a:endParaRPr lang="ja-JP" altLang="en-US" sz="1800" dirty="0">
              <a:solidFill>
                <a:srgbClr val="000000"/>
              </a:solidFill>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BC9A9B4D-DE3D-4402-B1B4-02DAF104C6F4}"/>
              </a:ext>
            </a:extLst>
          </p:cNvPr>
          <p:cNvSpPr txBox="1"/>
          <p:nvPr/>
        </p:nvSpPr>
        <p:spPr>
          <a:xfrm>
            <a:off x="8536920" y="827708"/>
            <a:ext cx="1376437" cy="523220"/>
          </a:xfrm>
          <a:prstGeom prst="rect">
            <a:avLst/>
          </a:prstGeom>
          <a:noFill/>
        </p:spPr>
        <p:txBody>
          <a:bodyPr wrap="square">
            <a:spAutoFit/>
          </a:bodyPr>
          <a:lstStyle/>
          <a:p>
            <a:pPr algn="ctr"/>
            <a:r>
              <a:rPr lang="ja-JP" altLang="en-US" sz="2800" b="1" dirty="0">
                <a:solidFill>
                  <a:srgbClr val="FF0000"/>
                </a:solidFill>
                <a:latin typeface="Meiryo UI" panose="020B0604030504040204" pitchFamily="50" charset="-128"/>
                <a:ea typeface="Meiryo UI" panose="020B0604030504040204" pitchFamily="50" charset="-128"/>
              </a:rPr>
              <a:t>記入例</a:t>
            </a:r>
            <a:endParaRPr lang="ja-JP" altLang="en-US" sz="2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06396377"/>
      </p:ext>
    </p:extLst>
  </p:cSld>
  <p:clrMapOvr>
    <a:masterClrMapping/>
  </p:clrMapOvr>
</p:sld>
</file>

<file path=ppt/theme/theme1.xml><?xml version="1.0" encoding="utf-8"?>
<a:theme xmlns:a="http://schemas.openxmlformats.org/drawingml/2006/main" name="2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spPr>
      <a:bodyPr rtlCol="0" anchor="ctr"/>
      <a:lstStyle>
        <a:defPPr algn="ctr" defTabSz="742950" fontAlgn="auto">
          <a:spcBef>
            <a:spcPts val="0"/>
          </a:spcBef>
          <a:spcAft>
            <a:spcPts val="0"/>
          </a:spcAft>
          <a:defRPr kumimoji="0" sz="1733" dirty="0">
            <a:solidFill>
              <a:srgbClr val="0070C0"/>
            </a:solidFill>
            <a:latin typeface="Speedee"/>
          </a:defRPr>
        </a:defPPr>
      </a:lstStyle>
      <a:style>
        <a:lnRef idx="1">
          <a:schemeClr val="accent1"/>
        </a:lnRef>
        <a:fillRef idx="3">
          <a:schemeClr val="accent1"/>
        </a:fillRef>
        <a:effectRef idx="2">
          <a:schemeClr val="accent1"/>
        </a:effectRef>
        <a:fontRef idx="minor">
          <a:schemeClr val="lt1"/>
        </a:fontRef>
      </a:style>
    </a:spDef>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1136</Words>
  <Application>Microsoft Office PowerPoint</Application>
  <PresentationFormat>A4 210 x 297 mm</PresentationFormat>
  <Paragraphs>150</Paragraphs>
  <Slides>9</Slides>
  <Notes>5</Notes>
  <HiddenSlides>0</HiddenSlides>
  <MMClips>0</MMClips>
  <ScaleCrop>false</ScaleCrop>
  <HeadingPairs>
    <vt:vector size="6" baseType="variant">
      <vt:variant>
        <vt:lpstr>使用されているフォント</vt:lpstr>
      </vt:variant>
      <vt:variant>
        <vt:i4>10</vt:i4>
      </vt:variant>
      <vt:variant>
        <vt:lpstr>テーマ</vt:lpstr>
      </vt:variant>
      <vt:variant>
        <vt:i4>4</vt:i4>
      </vt:variant>
      <vt:variant>
        <vt:lpstr>スライド タイトル</vt:lpstr>
      </vt:variant>
      <vt:variant>
        <vt:i4>9</vt:i4>
      </vt:variant>
    </vt:vector>
  </HeadingPairs>
  <TitlesOfParts>
    <vt:vector size="23" baseType="lpstr">
      <vt:lpstr>HG丸ｺﾞｼｯｸM-PRO</vt:lpstr>
      <vt:lpstr>Meiryo UI</vt:lpstr>
      <vt:lpstr>ＭＳ Ｐゴシック</vt:lpstr>
      <vt:lpstr>Speedee</vt:lpstr>
      <vt:lpstr>メイリオ</vt:lpstr>
      <vt:lpstr>Arial</vt:lpstr>
      <vt:lpstr>Arial Black</vt:lpstr>
      <vt:lpstr>Century Gothic</vt:lpstr>
      <vt:lpstr>Times New Roman</vt:lpstr>
      <vt:lpstr>Wingdings</vt:lpstr>
      <vt:lpstr>2_3tone</vt:lpstr>
      <vt:lpstr>6_Office ​​テーマ</vt:lpstr>
      <vt:lpstr>3_3tone</vt:lpstr>
      <vt:lpstr>7_Office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2022-07-01T05:10:28Z</dcterms:created>
  <dcterms:modified xsi:type="dcterms:W3CDTF">2023-10-26T06:56:59Z</dcterms:modified>
</cp:coreProperties>
</file>