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08" r:id="rId1"/>
    <p:sldMasterId id="2147484810" r:id="rId2"/>
    <p:sldMasterId id="2147484804" r:id="rId3"/>
    <p:sldMasterId id="2147484790" r:id="rId4"/>
    <p:sldMasterId id="2147484812" r:id="rId5"/>
  </p:sldMasterIdLst>
  <p:notesMasterIdLst>
    <p:notesMasterId r:id="rId10"/>
  </p:notesMasterIdLst>
  <p:handoutMasterIdLst>
    <p:handoutMasterId r:id="rId11"/>
  </p:handoutMasterIdLst>
  <p:sldIdLst>
    <p:sldId id="1363" r:id="rId6"/>
    <p:sldId id="1364" r:id="rId7"/>
    <p:sldId id="1362" r:id="rId8"/>
    <p:sldId id="1366" r:id="rId9"/>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有川　かさね" initials="有川　かさね" lastIdx="1" clrIdx="0">
    <p:extLst>
      <p:ext uri="{19B8F6BF-5375-455C-9EA6-DF929625EA0E}">
        <p15:presenceInfo xmlns:p15="http://schemas.microsoft.com/office/powerpoint/2012/main" userId="S::kasane_arikawa300@maff.go.jp::b6d5e50e-f0dd-4960-bae1-67b957abd3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CCFF"/>
    <a:srgbClr val="FF99FF"/>
    <a:srgbClr val="CCFFFF"/>
    <a:srgbClr val="000000"/>
    <a:srgbClr val="3333FF"/>
    <a:srgbClr val="0033CC"/>
    <a:srgbClr val="006699"/>
    <a:srgbClr val="6666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85" autoAdjust="0"/>
    <p:restoredTop sz="94424" autoAdjust="0"/>
  </p:normalViewPr>
  <p:slideViewPr>
    <p:cSldViewPr>
      <p:cViewPr varScale="1">
        <p:scale>
          <a:sx n="106" d="100"/>
          <a:sy n="106" d="100"/>
        </p:scale>
        <p:origin x="1782" y="102"/>
      </p:cViewPr>
      <p:guideLst>
        <p:guide orient="horz" pos="2160"/>
        <p:guide pos="3120"/>
      </p:guideLst>
    </p:cSldViewPr>
  </p:slideViewPr>
  <p:outlineViewPr>
    <p:cViewPr>
      <p:scale>
        <a:sx n="33" d="100"/>
        <a:sy n="33" d="100"/>
      </p:scale>
      <p:origin x="294" y="306"/>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2" d="100"/>
          <a:sy n="52" d="100"/>
        </p:scale>
        <p:origin x="2952" y="90"/>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50375" cy="497367"/>
          </a:xfrm>
          <a:prstGeom prst="rect">
            <a:avLst/>
          </a:prstGeom>
        </p:spPr>
        <p:txBody>
          <a:bodyPr vert="horz" lIns="92236" tIns="46118" rIns="92236" bIns="46118" rtlCol="0"/>
          <a:lstStyle>
            <a:lvl1pPr algn="l" eaLnBrk="1" hangingPunct="1">
              <a:defRPr sz="1200">
                <a:ea typeface="ＭＳ Ｐゴシック" pitchFamily="50" charset="-128"/>
              </a:defRPr>
            </a:lvl1pPr>
          </a:lstStyle>
          <a:p>
            <a:pPr>
              <a:defRPr/>
            </a:pPr>
            <a:endParaRPr lang="ja-JP" altLang="en-US"/>
          </a:p>
        </p:txBody>
      </p:sp>
      <p:sp>
        <p:nvSpPr>
          <p:cNvPr id="3" name="日付プレースホルダ 2"/>
          <p:cNvSpPr>
            <a:spLocks noGrp="1"/>
          </p:cNvSpPr>
          <p:nvPr>
            <p:ph type="dt" sz="quarter" idx="1"/>
          </p:nvPr>
        </p:nvSpPr>
        <p:spPr>
          <a:xfrm>
            <a:off x="3855221" y="1"/>
            <a:ext cx="2950374" cy="497367"/>
          </a:xfrm>
          <a:prstGeom prst="rect">
            <a:avLst/>
          </a:prstGeom>
        </p:spPr>
        <p:txBody>
          <a:bodyPr vert="horz" lIns="92236" tIns="46118" rIns="92236" bIns="46118" rtlCol="0"/>
          <a:lstStyle>
            <a:lvl1pPr algn="r" eaLnBrk="1" hangingPunct="1">
              <a:defRPr sz="1200">
                <a:ea typeface="ＭＳ Ｐゴシック" pitchFamily="50" charset="-128"/>
              </a:defRPr>
            </a:lvl1pPr>
          </a:lstStyle>
          <a:p>
            <a:pPr>
              <a:defRPr/>
            </a:pPr>
            <a:fld id="{B015FA36-6509-45DD-9260-9F1EA61ACD75}" type="datetimeFigureOut">
              <a:rPr lang="ja-JP" altLang="en-US"/>
              <a:pPr>
                <a:defRPr/>
              </a:pPr>
              <a:t>2022/4/25</a:t>
            </a:fld>
            <a:endParaRPr lang="ja-JP" altLang="en-US"/>
          </a:p>
        </p:txBody>
      </p:sp>
      <p:sp>
        <p:nvSpPr>
          <p:cNvPr id="4" name="フッター プレースホルダ 3"/>
          <p:cNvSpPr>
            <a:spLocks noGrp="1"/>
          </p:cNvSpPr>
          <p:nvPr>
            <p:ph type="ftr" sz="quarter" idx="2"/>
          </p:nvPr>
        </p:nvSpPr>
        <p:spPr>
          <a:xfrm>
            <a:off x="1" y="9440372"/>
            <a:ext cx="2950375" cy="497366"/>
          </a:xfrm>
          <a:prstGeom prst="rect">
            <a:avLst/>
          </a:prstGeom>
        </p:spPr>
        <p:txBody>
          <a:bodyPr vert="horz" lIns="92236" tIns="46118" rIns="92236" bIns="46118" rtlCol="0" anchor="b"/>
          <a:lstStyle>
            <a:lvl1pPr algn="l" eaLnBrk="1" hangingPunct="1">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2"/>
            <a:ext cx="2950374" cy="497366"/>
          </a:xfrm>
          <a:prstGeom prst="rect">
            <a:avLst/>
          </a:prstGeom>
        </p:spPr>
        <p:txBody>
          <a:bodyPr vert="horz" wrap="square" lIns="92236" tIns="46118" rIns="92236" bIns="46118" numCol="1" anchor="b" anchorCtr="0" compatLnSpc="1">
            <a:prstTxWarp prst="textNoShape">
              <a:avLst/>
            </a:prstTxWarp>
          </a:bodyPr>
          <a:lstStyle>
            <a:lvl1pPr algn="r" eaLnBrk="1" hangingPunct="1">
              <a:defRPr sz="1200">
                <a:ea typeface="ＭＳ Ｐゴシック" pitchFamily="50" charset="-128"/>
              </a:defRPr>
            </a:lvl1pPr>
          </a:lstStyle>
          <a:p>
            <a:pPr>
              <a:defRPr/>
            </a:pPr>
            <a:fld id="{A9A18D47-B814-4553-A1FA-ECA5D48689B9}" type="slidenum">
              <a:rPr lang="ja-JP" altLang="en-US"/>
              <a:pPr>
                <a:defRPr/>
              </a:pPr>
              <a:t>‹#›</a:t>
            </a:fld>
            <a:endParaRPr lang="ja-JP" altLang="en-US"/>
          </a:p>
        </p:txBody>
      </p:sp>
    </p:spTree>
    <p:extLst>
      <p:ext uri="{BB962C8B-B14F-4D97-AF65-F5344CB8AC3E}">
        <p14:creationId xmlns:p14="http://schemas.microsoft.com/office/powerpoint/2010/main" val="19466585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50375" cy="497367"/>
          </a:xfrm>
          <a:prstGeom prst="rect">
            <a:avLst/>
          </a:prstGeom>
          <a:noFill/>
          <a:ln w="9525">
            <a:noFill/>
            <a:miter lim="800000"/>
            <a:headEnd/>
            <a:tailEnd/>
          </a:ln>
          <a:effectLst/>
        </p:spPr>
        <p:txBody>
          <a:bodyPr vert="horz" wrap="square" lIns="92236" tIns="46118" rIns="92236" bIns="46118" numCol="1" anchor="t" anchorCtr="0" compatLnSpc="1">
            <a:prstTxWarp prst="textNoShape">
              <a:avLst/>
            </a:prstTxWarp>
          </a:bodyPr>
          <a:lstStyle>
            <a:lvl1pPr eaLnBrk="1" hangingPunct="1">
              <a:defRPr sz="1200">
                <a:latin typeface="Times New Roman" charset="0"/>
                <a:ea typeface="ＭＳ Ｐゴシック" pitchFamily="50" charset="-128"/>
              </a:defRPr>
            </a:lvl1pPr>
          </a:lstStyle>
          <a:p>
            <a:pPr>
              <a:defRPr/>
            </a:pPr>
            <a:endParaRPr lang="en-US" altLang="ja-JP"/>
          </a:p>
        </p:txBody>
      </p:sp>
      <p:sp>
        <p:nvSpPr>
          <p:cNvPr id="5123" name="Rectangle 3"/>
          <p:cNvSpPr>
            <a:spLocks noGrp="1" noChangeArrowheads="1"/>
          </p:cNvSpPr>
          <p:nvPr>
            <p:ph type="dt" idx="1"/>
          </p:nvPr>
        </p:nvSpPr>
        <p:spPr bwMode="auto">
          <a:xfrm>
            <a:off x="3856825" y="1"/>
            <a:ext cx="2950375" cy="497367"/>
          </a:xfrm>
          <a:prstGeom prst="rect">
            <a:avLst/>
          </a:prstGeom>
          <a:noFill/>
          <a:ln w="9525">
            <a:noFill/>
            <a:miter lim="800000"/>
            <a:headEnd/>
            <a:tailEnd/>
          </a:ln>
          <a:effectLst/>
        </p:spPr>
        <p:txBody>
          <a:bodyPr vert="horz" wrap="square" lIns="92236" tIns="46118" rIns="92236" bIns="46118" numCol="1" anchor="t" anchorCtr="0" compatLnSpc="1">
            <a:prstTxWarp prst="textNoShape">
              <a:avLst/>
            </a:prstTxWarp>
          </a:bodyPr>
          <a:lstStyle>
            <a:lvl1pPr algn="r" eaLnBrk="1" hangingPunct="1">
              <a:defRPr sz="1200">
                <a:latin typeface="Times New Roman" charset="0"/>
                <a:ea typeface="ＭＳ Ｐゴシック" pitchFamily="50" charset="-128"/>
              </a:defRPr>
            </a:lvl1pPr>
          </a:lstStyle>
          <a:p>
            <a:pPr>
              <a:defRPr/>
            </a:pPr>
            <a:endParaRPr lang="en-US" altLang="ja-JP"/>
          </a:p>
        </p:txBody>
      </p:sp>
      <p:sp>
        <p:nvSpPr>
          <p:cNvPr id="14340"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55" y="4720985"/>
            <a:ext cx="4991091" cy="4473102"/>
          </a:xfrm>
          <a:prstGeom prst="rect">
            <a:avLst/>
          </a:prstGeom>
          <a:noFill/>
          <a:ln w="9525">
            <a:noFill/>
            <a:miter lim="800000"/>
            <a:headEnd/>
            <a:tailEnd/>
          </a:ln>
          <a:effectLst/>
        </p:spPr>
        <p:txBody>
          <a:bodyPr vert="horz" wrap="square" lIns="92236" tIns="46118" rIns="92236" bIns="46118"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a:effectLst/>
        </p:spPr>
        <p:txBody>
          <a:bodyPr vert="horz" wrap="square" lIns="92236" tIns="46118" rIns="92236" bIns="46118" numCol="1" anchor="b" anchorCtr="0" compatLnSpc="1">
            <a:prstTxWarp prst="textNoShape">
              <a:avLst/>
            </a:prstTxWarp>
          </a:bodyPr>
          <a:lstStyle>
            <a:lvl1pPr algn="r" eaLnBrk="1" hangingPunct="1">
              <a:defRPr sz="1200">
                <a:ea typeface="ＭＳ Ｐゴシック" pitchFamily="50" charset="-128"/>
              </a:defRPr>
            </a:lvl1pPr>
          </a:lstStyle>
          <a:p>
            <a:pPr>
              <a:defRPr/>
            </a:pPr>
            <a:fld id="{E349C0ED-2331-481C-9EE2-C975EA0ADE2D}" type="slidenum">
              <a:rPr lang="en-US" altLang="ja-JP"/>
              <a:pPr>
                <a:defRPr/>
              </a:pPr>
              <a:t>‹#›</a:t>
            </a:fld>
            <a:endParaRPr lang="en-US" altLang="ja-JP"/>
          </a:p>
        </p:txBody>
      </p:sp>
    </p:spTree>
    <p:extLst>
      <p:ext uri="{BB962C8B-B14F-4D97-AF65-F5344CB8AC3E}">
        <p14:creationId xmlns:p14="http://schemas.microsoft.com/office/powerpoint/2010/main" val="29109797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xfrm>
            <a:off x="709613" y="744538"/>
            <a:ext cx="53879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a:defRPr/>
            </a:pPr>
            <a:fld id="{F37D0FB5-542F-4915-A451-27E287A15BD3}" type="slidenum">
              <a:rPr lang="en-US" altLang="ja-JP" smtClean="0">
                <a:solidFill>
                  <a:srgbClr val="000000"/>
                </a:solidFill>
              </a:rPr>
              <a:pPr>
                <a:defRPr/>
              </a:pPr>
              <a:t>1</a:t>
            </a:fld>
            <a:endParaRPr lang="en-US" altLang="ja-JP" dirty="0">
              <a:solidFill>
                <a:srgbClr val="000000"/>
              </a:solidFill>
            </a:endParaRPr>
          </a:p>
        </p:txBody>
      </p:sp>
    </p:spTree>
    <p:extLst>
      <p:ext uri="{BB962C8B-B14F-4D97-AF65-F5344CB8AC3E}">
        <p14:creationId xmlns:p14="http://schemas.microsoft.com/office/powerpoint/2010/main" val="1060033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xfrm>
            <a:off x="709613" y="744538"/>
            <a:ext cx="53879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a:defRPr/>
            </a:pPr>
            <a:fld id="{F37D0FB5-542F-4915-A451-27E287A15BD3}" type="slidenum">
              <a:rPr lang="en-US" altLang="ja-JP" smtClean="0">
                <a:solidFill>
                  <a:srgbClr val="000000"/>
                </a:solidFill>
              </a:rPr>
              <a:pPr>
                <a:defRPr/>
              </a:pPr>
              <a:t>2</a:t>
            </a:fld>
            <a:endParaRPr lang="en-US" altLang="ja-JP" dirty="0">
              <a:solidFill>
                <a:srgbClr val="000000"/>
              </a:solidFill>
            </a:endParaRPr>
          </a:p>
        </p:txBody>
      </p:sp>
    </p:spTree>
    <p:extLst>
      <p:ext uri="{BB962C8B-B14F-4D97-AF65-F5344CB8AC3E}">
        <p14:creationId xmlns:p14="http://schemas.microsoft.com/office/powerpoint/2010/main" val="2872949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xfrm>
            <a:off x="709613" y="744538"/>
            <a:ext cx="53879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a:defRPr/>
            </a:pPr>
            <a:fld id="{F37D0FB5-542F-4915-A451-27E287A15BD3}" type="slidenum">
              <a:rPr lang="en-US" altLang="ja-JP" smtClean="0">
                <a:solidFill>
                  <a:srgbClr val="000000"/>
                </a:solidFill>
              </a:rPr>
              <a:pPr>
                <a:defRPr/>
              </a:pPr>
              <a:t>3</a:t>
            </a:fld>
            <a:endParaRPr lang="en-US" altLang="ja-JP" dirty="0">
              <a:solidFill>
                <a:srgbClr val="000000"/>
              </a:solidFill>
            </a:endParaRPr>
          </a:p>
        </p:txBody>
      </p:sp>
    </p:spTree>
    <p:extLst>
      <p:ext uri="{BB962C8B-B14F-4D97-AF65-F5344CB8AC3E}">
        <p14:creationId xmlns:p14="http://schemas.microsoft.com/office/powerpoint/2010/main" val="946046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xfrm>
            <a:off x="709613" y="744538"/>
            <a:ext cx="53879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a:defRPr/>
            </a:pPr>
            <a:fld id="{F37D0FB5-542F-4915-A451-27E287A15BD3}" type="slidenum">
              <a:rPr lang="en-US" altLang="ja-JP" smtClean="0">
                <a:solidFill>
                  <a:srgbClr val="000000"/>
                </a:solidFill>
              </a:rPr>
              <a:pPr>
                <a:defRPr/>
              </a:pPr>
              <a:t>4</a:t>
            </a:fld>
            <a:endParaRPr lang="en-US" altLang="ja-JP" dirty="0">
              <a:solidFill>
                <a:srgbClr val="000000"/>
              </a:solidFill>
            </a:endParaRPr>
          </a:p>
        </p:txBody>
      </p:sp>
    </p:spTree>
    <p:extLst>
      <p:ext uri="{BB962C8B-B14F-4D97-AF65-F5344CB8AC3E}">
        <p14:creationId xmlns:p14="http://schemas.microsoft.com/office/powerpoint/2010/main" val="1320433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824665"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3"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5" tIns="45711" rIns="91425" bIns="45711" anchor="ctr"/>
          <a:lstStyle/>
          <a:p>
            <a:endParaRPr lang="ja-JP" altLang="en-US" sz="2402">
              <a:solidFill>
                <a:srgbClr val="777777"/>
              </a:solidFill>
              <a:ea typeface="ＭＳ Ｐゴシック" pitchFamily="50" charset="-128"/>
            </a:endParaRPr>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5" tIns="45711" rIns="91425" bIns="45711" anchor="ctr"/>
          <a:lstStyle/>
          <a:p>
            <a:pPr>
              <a:defRPr/>
            </a:pPr>
            <a:endParaRPr lang="ja-JP" altLang="en-US" sz="2402">
              <a:solidFill>
                <a:srgbClr val="777777"/>
              </a:solidFill>
              <a:ea typeface="ＭＳ Ｐゴシック" pitchFamily="50" charset="-128"/>
            </a:endParaRPr>
          </a:p>
        </p:txBody>
      </p:sp>
      <p:sp>
        <p:nvSpPr>
          <p:cNvPr id="5" name="Text Box 10"/>
          <p:cNvSpPr txBox="1">
            <a:spLocks noChangeArrowheads="1"/>
          </p:cNvSpPr>
          <p:nvPr userDrawn="1"/>
        </p:nvSpPr>
        <p:spPr bwMode="auto">
          <a:xfrm>
            <a:off x="128589" y="-27365"/>
            <a:ext cx="4640262" cy="276981"/>
          </a:xfrm>
          <a:prstGeom prst="rect">
            <a:avLst/>
          </a:prstGeom>
          <a:noFill/>
          <a:ln>
            <a:noFill/>
          </a:ln>
        </p:spPr>
        <p:txBody>
          <a:bodyPr lIns="91425" tIns="45711" rIns="91425" bIns="45711"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33"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5" tIns="45711" rIns="91425" bIns="45711" anchor="ctr"/>
          <a:lstStyle/>
          <a:p>
            <a:endParaRPr lang="ja-JP" altLang="en-US" sz="2402">
              <a:solidFill>
                <a:srgbClr val="777777"/>
              </a:solidFill>
              <a:ea typeface="ＭＳ Ｐゴシック" pitchFamily="50" charset="-128"/>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799">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897">
                <a:latin typeface="+mn-lt"/>
                <a:ea typeface="HG丸ｺﾞｼｯｸM-PRO" pitchFamily="50" charset="-128"/>
              </a:defRPr>
            </a:lvl1pPr>
          </a:lstStyle>
          <a:p>
            <a:pPr>
              <a:defRPr/>
            </a:pPr>
            <a:r>
              <a:rPr lang="en-US" altLang="ja-JP"/>
              <a:t>Copyright (C) 2018 MAFF All Rights Reserved.</a:t>
            </a:r>
            <a:endParaRPr lang="en-US" altLang="ja-JP" dirty="0"/>
          </a:p>
        </p:txBody>
      </p:sp>
      <p:sp>
        <p:nvSpPr>
          <p:cNvPr id="10" name="Rectangle 13"/>
          <p:cNvSpPr>
            <a:spLocks noGrp="1" noChangeArrowheads="1"/>
          </p:cNvSpPr>
          <p:nvPr>
            <p:ph type="sldNum" sz="quarter" idx="12"/>
          </p:nvPr>
        </p:nvSpPr>
        <p:spPr>
          <a:xfrm>
            <a:off x="9269416" y="6524627"/>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80569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sp>
        <p:nvSpPr>
          <p:cNvPr id="5" name="Rectangle 8"/>
          <p:cNvSpPr>
            <a:spLocks noChangeArrowheads="1"/>
          </p:cNvSpPr>
          <p:nvPr userDrawn="1"/>
        </p:nvSpPr>
        <p:spPr bwMode="auto">
          <a:xfrm>
            <a:off x="-15873" y="0"/>
            <a:ext cx="4968874"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sp>
        <p:nvSpPr>
          <p:cNvPr id="8" name="Rectangle 9"/>
          <p:cNvSpPr>
            <a:spLocks noChangeArrowheads="1"/>
          </p:cNvSpPr>
          <p:nvPr userDrawn="1"/>
        </p:nvSpPr>
        <p:spPr bwMode="auto">
          <a:xfrm>
            <a:off x="7832730"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53"/>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2" y="260653"/>
            <a:ext cx="8619406" cy="584775"/>
          </a:xfrm>
          <a:solidFill>
            <a:srgbClr val="002060"/>
          </a:solidFill>
        </p:spPr>
        <p:txBody>
          <a:bodyPr>
            <a:normAutofit/>
          </a:bodyPr>
          <a:lstStyle>
            <a:lvl1pPr algn="l">
              <a:defRPr sz="2799"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4" y="6644382"/>
            <a:ext cx="4992555" cy="241002"/>
          </a:xfrm>
        </p:spPr>
        <p:txBody>
          <a:bodyPr/>
          <a:lstStyle>
            <a:lvl1pPr>
              <a:defRPr sz="703">
                <a:solidFill>
                  <a:schemeClr val="tx1">
                    <a:lumMod val="50000"/>
                    <a:lumOff val="50000"/>
                  </a:schemeClr>
                </a:solidFill>
                <a:latin typeface="+mn-ea"/>
                <a:ea typeface="+mn-ea"/>
              </a:defRPr>
            </a:lvl1pPr>
          </a:lstStyle>
          <a:p>
            <a:pPr defTabSz="843940">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80"/>
            <a:ext cx="495300" cy="365125"/>
          </a:xfrm>
          <a:solidFill>
            <a:schemeClr val="tx1"/>
          </a:solidFill>
        </p:spPr>
        <p:txBody>
          <a:bodyPr/>
          <a:lstStyle>
            <a:lvl1pPr>
              <a:defRPr sz="1109">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4" y="-30552"/>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1772017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marL="0" marR="0" lvl="0" indent="0" algn="l" defTabSz="843940" rtl="0" eaLnBrk="1" fontAlgn="base" latinLnBrk="0" hangingPunct="1">
              <a:lnSpc>
                <a:spcPct val="100000"/>
              </a:lnSpc>
              <a:spcBef>
                <a:spcPct val="0"/>
              </a:spcBef>
              <a:spcAft>
                <a:spcPct val="0"/>
              </a:spcAft>
              <a:buClrTx/>
              <a:buSzTx/>
              <a:buFontTx/>
              <a:buNone/>
              <a:tabLst/>
              <a:defRPr/>
            </a:pPr>
            <a:endParaRPr kumimoji="1" lang="ja-JP" altLang="en-US" sz="2216" b="0" i="0" u="none" strike="noStrike" kern="1200" cap="none" spc="0" normalizeH="0" baseline="0" noProof="0">
              <a:ln>
                <a:noFill/>
              </a:ln>
              <a:solidFill>
                <a:srgbClr val="777777"/>
              </a:solidFill>
              <a:effectLst/>
              <a:uLnTx/>
              <a:uFillTx/>
              <a:latin typeface="Times New Roman" pitchFamily="18" charset="0"/>
              <a:ea typeface="ＭＳ Ｐゴシック" pitchFamily="50" charset="-128"/>
              <a:cs typeface="+mn-cs"/>
            </a:endParaRPr>
          </a:p>
        </p:txBody>
      </p:sp>
      <p:sp>
        <p:nvSpPr>
          <p:cNvPr id="5" name="Rectangle 8"/>
          <p:cNvSpPr>
            <a:spLocks noChangeArrowheads="1"/>
          </p:cNvSpPr>
          <p:nvPr userDrawn="1"/>
        </p:nvSpPr>
        <p:spPr bwMode="auto">
          <a:xfrm>
            <a:off x="-15873" y="0"/>
            <a:ext cx="4968874"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marL="0" marR="0" lvl="0" indent="0" algn="l" defTabSz="843940" rtl="0" eaLnBrk="1" fontAlgn="base" latinLnBrk="0" hangingPunct="1">
              <a:lnSpc>
                <a:spcPct val="100000"/>
              </a:lnSpc>
              <a:spcBef>
                <a:spcPct val="0"/>
              </a:spcBef>
              <a:spcAft>
                <a:spcPct val="0"/>
              </a:spcAft>
              <a:buClrTx/>
              <a:buSzTx/>
              <a:buFontTx/>
              <a:buNone/>
              <a:tabLst/>
              <a:defRPr/>
            </a:pPr>
            <a:endParaRPr kumimoji="1" lang="ja-JP" altLang="en-US" sz="2216" b="0" i="0" u="none" strike="noStrike" kern="1200" cap="none" spc="0" normalizeH="0" baseline="0" noProof="0">
              <a:ln>
                <a:noFill/>
              </a:ln>
              <a:solidFill>
                <a:srgbClr val="777777"/>
              </a:solidFill>
              <a:effectLst/>
              <a:uLnTx/>
              <a:uFillTx/>
              <a:latin typeface="Times New Roman" pitchFamily="18" charset="0"/>
              <a:ea typeface="ＭＳ Ｐゴシック" pitchFamily="50" charset="-128"/>
              <a:cs typeface="+mn-cs"/>
            </a:endParaRPr>
          </a:p>
        </p:txBody>
      </p:sp>
      <p:sp>
        <p:nvSpPr>
          <p:cNvPr id="6" name="Text Box 10"/>
          <p:cNvSpPr txBox="1">
            <a:spLocks noChangeArrowheads="1"/>
          </p:cNvSpPr>
          <p:nvPr userDrawn="1"/>
        </p:nvSpPr>
        <p:spPr bwMode="auto">
          <a:xfrm>
            <a:off x="128589" y="-20385"/>
            <a:ext cx="4640262" cy="263021"/>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marL="0" marR="0" lvl="0" indent="0" algn="dist" defTabSz="843940" rtl="0" eaLnBrk="1" fontAlgn="base" latinLnBrk="0" hangingPunct="1">
              <a:lnSpc>
                <a:spcPct val="100000"/>
              </a:lnSpc>
              <a:spcBef>
                <a:spcPct val="0"/>
              </a:spcBef>
              <a:spcAft>
                <a:spcPct val="0"/>
              </a:spcAft>
              <a:buClrTx/>
              <a:buSzTx/>
              <a:buFontTx/>
              <a:buNone/>
              <a:tabLst/>
              <a:defRPr/>
            </a:pPr>
            <a:r>
              <a:rPr kumimoji="1" lang="en-US" altLang="ja-JP" sz="1109" b="0" i="0" u="none" strike="noStrike" kern="1200" cap="none" spc="0" normalizeH="0" baseline="0" noProof="0" dirty="0">
                <a:ln>
                  <a:noFill/>
                </a:ln>
                <a:solidFill>
                  <a:srgbClr val="FFFFFF"/>
                </a:solidFill>
                <a:effectLst/>
                <a:uLnTx/>
                <a:uFillTx/>
                <a:latin typeface="Arial Black" pitchFamily="34" charset="0"/>
                <a:ea typeface="ＭＳ Ｐゴシック" charset="-128"/>
                <a:cs typeface="+mn-cs"/>
              </a:rPr>
              <a:t>http://www.food-communication-project.jp/</a:t>
            </a:r>
          </a:p>
        </p:txBody>
      </p:sp>
      <p:sp>
        <p:nvSpPr>
          <p:cNvPr id="8" name="Rectangle 9"/>
          <p:cNvSpPr>
            <a:spLocks noChangeArrowheads="1"/>
          </p:cNvSpPr>
          <p:nvPr userDrawn="1"/>
        </p:nvSpPr>
        <p:spPr bwMode="auto">
          <a:xfrm>
            <a:off x="7832730"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marL="0" marR="0" lvl="0" indent="0" algn="l" defTabSz="843940" rtl="0" eaLnBrk="1" fontAlgn="base" latinLnBrk="0" hangingPunct="1">
              <a:lnSpc>
                <a:spcPct val="100000"/>
              </a:lnSpc>
              <a:spcBef>
                <a:spcPct val="0"/>
              </a:spcBef>
              <a:spcAft>
                <a:spcPct val="0"/>
              </a:spcAft>
              <a:buClrTx/>
              <a:buSzTx/>
              <a:buFontTx/>
              <a:buNone/>
              <a:tabLst/>
              <a:defRPr/>
            </a:pPr>
            <a:endParaRPr kumimoji="1" lang="ja-JP" altLang="en-US" sz="2216" b="0" i="0" u="none" strike="noStrike" kern="1200" cap="none" spc="0" normalizeH="0" baseline="0" noProof="0">
              <a:ln>
                <a:noFill/>
              </a:ln>
              <a:solidFill>
                <a:srgbClr val="777777"/>
              </a:solidFill>
              <a:effectLst/>
              <a:uLnTx/>
              <a:uFillTx/>
              <a:latin typeface="Times New Roman" pitchFamily="18" charset="0"/>
              <a:ea typeface="ＭＳ Ｐゴシック" pitchFamily="50" charset="-128"/>
              <a:cs typeface="+mn-cs"/>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53"/>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2" y="260653"/>
            <a:ext cx="8619406" cy="584775"/>
          </a:xfrm>
          <a:solidFill>
            <a:srgbClr val="002060"/>
          </a:solidFill>
        </p:spPr>
        <p:txBody>
          <a:bodyPr>
            <a:normAutofit/>
          </a:bodyPr>
          <a:lstStyle>
            <a:lvl1pPr algn="l">
              <a:defRPr sz="2799"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pPr fontAlgn="auto">
              <a:spcBef>
                <a:spcPts val="0"/>
              </a:spcBef>
              <a:spcAft>
                <a:spcPts val="0"/>
              </a:spcAft>
            </a:pPr>
            <a:endParaRPr lang="ja-JP" altLang="en-US" dirty="0">
              <a:solidFill>
                <a:prstClr val="black">
                  <a:tint val="75000"/>
                </a:prstClr>
              </a:solidFill>
              <a:latin typeface="Arial"/>
              <a:ea typeface="Meiryo UI"/>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4" y="6644382"/>
            <a:ext cx="4992555" cy="241002"/>
          </a:xfrm>
        </p:spPr>
        <p:txBody>
          <a:bodyPr/>
          <a:lstStyle>
            <a:lvl1pPr>
              <a:defRPr sz="703">
                <a:solidFill>
                  <a:schemeClr val="tx1">
                    <a:lumMod val="50000"/>
                    <a:lumOff val="50000"/>
                  </a:schemeClr>
                </a:solidFill>
                <a:latin typeface="+mn-ea"/>
                <a:ea typeface="+mn-ea"/>
              </a:defRPr>
            </a:lvl1pPr>
          </a:lstStyle>
          <a:p>
            <a:pPr defTabSz="843940">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80"/>
            <a:ext cx="495300" cy="365125"/>
          </a:xfrm>
          <a:solidFill>
            <a:schemeClr val="tx1"/>
          </a:solidFill>
        </p:spPr>
        <p:txBody>
          <a:bodyPr/>
          <a:lstStyle>
            <a:lvl1pPr>
              <a:defRPr sz="1109">
                <a:solidFill>
                  <a:schemeClr val="bg1"/>
                </a:solidFill>
                <a:latin typeface="HG丸ｺﾞｼｯｸM-PRO" panose="020F0600000000000000" pitchFamily="50" charset="-128"/>
                <a:ea typeface="HG丸ｺﾞｼｯｸM-PRO" panose="020F0600000000000000" pitchFamily="50" charset="-128"/>
              </a:defRPr>
            </a:lvl1pPr>
          </a:lstStyle>
          <a:p>
            <a:pPr fontAlgn="auto">
              <a:spcBef>
                <a:spcPts val="0"/>
              </a:spcBef>
              <a:spcAft>
                <a:spcPts val="0"/>
              </a:spcAft>
            </a:pPr>
            <a:fld id="{A98DD2BA-7463-4871-B0F9-551092CDA83E}" type="slidenum">
              <a:rPr lang="ja-JP" altLang="en-US" smtClean="0">
                <a:solidFill>
                  <a:prstClr val="white"/>
                </a:solidFill>
              </a:rPr>
              <a:pPr fontAlgn="auto">
                <a:spcBef>
                  <a:spcPts val="0"/>
                </a:spcBef>
                <a:spcAft>
                  <a:spcPts val="0"/>
                </a:spcAft>
              </a:pPr>
              <a:t>‹#›</a:t>
            </a:fld>
            <a:endParaRPr lang="ja-JP" altLang="en-US" dirty="0">
              <a:solidFill>
                <a:prstClr val="white"/>
              </a:solidFill>
            </a:endParaRPr>
          </a:p>
        </p:txBody>
      </p:sp>
    </p:spTree>
    <p:extLst>
      <p:ext uri="{BB962C8B-B14F-4D97-AF65-F5344CB8AC3E}">
        <p14:creationId xmlns:p14="http://schemas.microsoft.com/office/powerpoint/2010/main" val="3983974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2"/>
            </a:lvl1pPr>
            <a:lvl2pPr marL="457124" indent="0" algn="ctr">
              <a:buNone/>
              <a:defRPr sz="2000"/>
            </a:lvl2pPr>
            <a:lvl3pPr marL="914249" indent="0" algn="ctr">
              <a:buNone/>
              <a:defRPr sz="1798"/>
            </a:lvl3pPr>
            <a:lvl4pPr marL="1371371" indent="0" algn="ctr">
              <a:buNone/>
              <a:defRPr sz="1600"/>
            </a:lvl4pPr>
            <a:lvl5pPr marL="1828492" indent="0" algn="ctr">
              <a:buNone/>
              <a:defRPr sz="1600"/>
            </a:lvl5pPr>
            <a:lvl6pPr marL="2285617" indent="0" algn="ctr">
              <a:buNone/>
              <a:defRPr sz="1600"/>
            </a:lvl6pPr>
            <a:lvl7pPr marL="2742742" indent="0" algn="ctr">
              <a:buNone/>
              <a:defRPr sz="1600"/>
            </a:lvl7pPr>
            <a:lvl8pPr marL="3199862" indent="0" algn="ctr">
              <a:buNone/>
              <a:defRPr sz="1600"/>
            </a:lvl8pPr>
            <a:lvl9pPr marL="3656987"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6" name="スライド番号プレースホルダー 5"/>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180994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6" name="スライド番号プレースホルダー 5"/>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3654820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81" y="1709738"/>
            <a:ext cx="8543925"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6281" y="4589467"/>
            <a:ext cx="8543925" cy="1500187"/>
          </a:xfrm>
        </p:spPr>
        <p:txBody>
          <a:bodyPr/>
          <a:lstStyle>
            <a:lvl1pPr marL="0" indent="0">
              <a:buNone/>
              <a:defRPr sz="2402">
                <a:solidFill>
                  <a:schemeClr val="tx1">
                    <a:tint val="75000"/>
                  </a:schemeClr>
                </a:solidFill>
              </a:defRPr>
            </a:lvl1pPr>
            <a:lvl2pPr marL="457124" indent="0">
              <a:buNone/>
              <a:defRPr sz="2000">
                <a:solidFill>
                  <a:schemeClr val="tx1">
                    <a:tint val="75000"/>
                  </a:schemeClr>
                </a:solidFill>
              </a:defRPr>
            </a:lvl2pPr>
            <a:lvl3pPr marL="914249" indent="0">
              <a:buNone/>
              <a:defRPr sz="1798">
                <a:solidFill>
                  <a:schemeClr val="tx1">
                    <a:tint val="75000"/>
                  </a:schemeClr>
                </a:solidFill>
              </a:defRPr>
            </a:lvl3pPr>
            <a:lvl4pPr marL="1371371" indent="0">
              <a:buNone/>
              <a:defRPr sz="1600">
                <a:solidFill>
                  <a:schemeClr val="tx1">
                    <a:tint val="75000"/>
                  </a:schemeClr>
                </a:solidFill>
              </a:defRPr>
            </a:lvl4pPr>
            <a:lvl5pPr marL="1828492" indent="0">
              <a:buNone/>
              <a:defRPr sz="1600">
                <a:solidFill>
                  <a:schemeClr val="tx1">
                    <a:tint val="75000"/>
                  </a:schemeClr>
                </a:solidFill>
              </a:defRPr>
            </a:lvl5pPr>
            <a:lvl6pPr marL="2285617" indent="0">
              <a:buNone/>
              <a:defRPr sz="1600">
                <a:solidFill>
                  <a:schemeClr val="tx1">
                    <a:tint val="75000"/>
                  </a:schemeClr>
                </a:solidFill>
              </a:defRPr>
            </a:lvl6pPr>
            <a:lvl7pPr marL="2742742" indent="0">
              <a:buNone/>
              <a:defRPr sz="1600">
                <a:solidFill>
                  <a:schemeClr val="tx1">
                    <a:tint val="75000"/>
                  </a:schemeClr>
                </a:solidFill>
              </a:defRPr>
            </a:lvl7pPr>
            <a:lvl8pPr marL="3199862" indent="0">
              <a:buNone/>
              <a:defRPr sz="1600">
                <a:solidFill>
                  <a:schemeClr val="tx1">
                    <a:tint val="75000"/>
                  </a:schemeClr>
                </a:solidFill>
              </a:defRPr>
            </a:lvl8pPr>
            <a:lvl9pPr marL="3656987"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6" name="スライド番号プレースホルダー 5"/>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2557674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195762"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29205" y="1825625"/>
            <a:ext cx="4195763"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7" name="スライド番号プレースホルダー 6"/>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334222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31" y="365127"/>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624" y="1681164"/>
            <a:ext cx="4191001" cy="823912"/>
          </a:xfrm>
        </p:spPr>
        <p:txBody>
          <a:bodyPr anchor="b"/>
          <a:lstStyle>
            <a:lvl1pPr marL="0" indent="0">
              <a:buNone/>
              <a:defRPr sz="2402" b="1"/>
            </a:lvl1pPr>
            <a:lvl2pPr marL="457124" indent="0">
              <a:buNone/>
              <a:defRPr sz="2000" b="1"/>
            </a:lvl2pPr>
            <a:lvl3pPr marL="914249" indent="0">
              <a:buNone/>
              <a:defRPr sz="1798" b="1"/>
            </a:lvl3pPr>
            <a:lvl4pPr marL="1371371" indent="0">
              <a:buNone/>
              <a:defRPr sz="1600" b="1"/>
            </a:lvl4pPr>
            <a:lvl5pPr marL="1828492" indent="0">
              <a:buNone/>
              <a:defRPr sz="1600" b="1"/>
            </a:lvl5pPr>
            <a:lvl6pPr marL="2285617" indent="0">
              <a:buNone/>
              <a:defRPr sz="1600" b="1"/>
            </a:lvl6pPr>
            <a:lvl7pPr marL="2742742" indent="0">
              <a:buNone/>
              <a:defRPr sz="1600" b="1"/>
            </a:lvl7pPr>
            <a:lvl8pPr marL="3199862" indent="0">
              <a:buNone/>
              <a:defRPr sz="1600" b="1"/>
            </a:lvl8pPr>
            <a:lvl9pPr marL="3656987"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624" y="2505076"/>
            <a:ext cx="419100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9" y="1681164"/>
            <a:ext cx="4211637" cy="823912"/>
          </a:xfrm>
        </p:spPr>
        <p:txBody>
          <a:bodyPr anchor="b"/>
          <a:lstStyle>
            <a:lvl1pPr marL="0" indent="0">
              <a:buNone/>
              <a:defRPr sz="2402" b="1"/>
            </a:lvl1pPr>
            <a:lvl2pPr marL="457124" indent="0">
              <a:buNone/>
              <a:defRPr sz="2000" b="1"/>
            </a:lvl2pPr>
            <a:lvl3pPr marL="914249" indent="0">
              <a:buNone/>
              <a:defRPr sz="1798" b="1"/>
            </a:lvl3pPr>
            <a:lvl4pPr marL="1371371" indent="0">
              <a:buNone/>
              <a:defRPr sz="1600" b="1"/>
            </a:lvl4pPr>
            <a:lvl5pPr marL="1828492" indent="0">
              <a:buNone/>
              <a:defRPr sz="1600" b="1"/>
            </a:lvl5pPr>
            <a:lvl6pPr marL="2285617" indent="0">
              <a:buNone/>
              <a:defRPr sz="1600" b="1"/>
            </a:lvl6pPr>
            <a:lvl7pPr marL="2742742" indent="0">
              <a:buNone/>
              <a:defRPr sz="1600" b="1"/>
            </a:lvl7pPr>
            <a:lvl8pPr marL="3199862" indent="0">
              <a:buNone/>
              <a:defRPr sz="1600" b="1"/>
            </a:lvl8pPr>
            <a:lvl9pPr marL="3656987"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9" y="2505076"/>
            <a:ext cx="42116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9" name="スライド番号プレースホルダー 8"/>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346604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5" name="スライド番号プレースホルダー 4"/>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292937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4" name="スライド番号プレースホルダー 3"/>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3325828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31" y="457200"/>
            <a:ext cx="3194049" cy="1600200"/>
          </a:xfrm>
        </p:spPr>
        <p:txBody>
          <a:bodyPr anchor="b"/>
          <a:lstStyle>
            <a:lvl1pPr>
              <a:defRPr sz="3198"/>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637" y="987429"/>
            <a:ext cx="5014912" cy="4873625"/>
          </a:xfrm>
        </p:spPr>
        <p:txBody>
          <a:bodyPr/>
          <a:lstStyle>
            <a:lvl1pPr>
              <a:defRPr sz="3198"/>
            </a:lvl1pPr>
            <a:lvl2pPr>
              <a:defRPr sz="2799"/>
            </a:lvl2pPr>
            <a:lvl3pPr>
              <a:defRPr sz="2402"/>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631" y="2057400"/>
            <a:ext cx="3194049" cy="3811588"/>
          </a:xfrm>
        </p:spPr>
        <p:txBody>
          <a:bodyPr/>
          <a:lstStyle>
            <a:lvl1pPr marL="0" indent="0">
              <a:buNone/>
              <a:defRPr sz="1600"/>
            </a:lvl1pPr>
            <a:lvl2pPr marL="457124" indent="0">
              <a:buNone/>
              <a:defRPr sz="1403"/>
            </a:lvl2pPr>
            <a:lvl3pPr marL="914249" indent="0">
              <a:buNone/>
              <a:defRPr sz="1200"/>
            </a:lvl3pPr>
            <a:lvl4pPr marL="1371371" indent="0">
              <a:buNone/>
              <a:defRPr sz="1001"/>
            </a:lvl4pPr>
            <a:lvl5pPr marL="1828492" indent="0">
              <a:buNone/>
              <a:defRPr sz="1001"/>
            </a:lvl5pPr>
            <a:lvl6pPr marL="2285617" indent="0">
              <a:buNone/>
              <a:defRPr sz="1001"/>
            </a:lvl6pPr>
            <a:lvl7pPr marL="2742742" indent="0">
              <a:buNone/>
              <a:defRPr sz="1001"/>
            </a:lvl7pPr>
            <a:lvl8pPr marL="3199862" indent="0">
              <a:buNone/>
              <a:defRPr sz="1001"/>
            </a:lvl8pPr>
            <a:lvl9pPr marL="3656987" indent="0">
              <a:buNone/>
              <a:defRPr sz="100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7" name="スライド番号プレースホルダー 6"/>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2778140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31" y="457200"/>
            <a:ext cx="3194049" cy="1600200"/>
          </a:xfrm>
        </p:spPr>
        <p:txBody>
          <a:bodyPr anchor="b"/>
          <a:lstStyle>
            <a:lvl1pPr>
              <a:defRPr sz="3198"/>
            </a:lvl1pPr>
          </a:lstStyle>
          <a:p>
            <a:r>
              <a:rPr kumimoji="1" lang="ja-JP" altLang="en-US"/>
              <a:t>マスター タイトルの書式設定</a:t>
            </a:r>
          </a:p>
        </p:txBody>
      </p:sp>
      <p:sp>
        <p:nvSpPr>
          <p:cNvPr id="3" name="図プレースホルダー 2"/>
          <p:cNvSpPr>
            <a:spLocks noGrp="1"/>
          </p:cNvSpPr>
          <p:nvPr>
            <p:ph type="pic" idx="1"/>
          </p:nvPr>
        </p:nvSpPr>
        <p:spPr>
          <a:xfrm>
            <a:off x="4211637" y="987429"/>
            <a:ext cx="5014912" cy="4873625"/>
          </a:xfrm>
        </p:spPr>
        <p:txBody>
          <a:bodyPr/>
          <a:lstStyle>
            <a:lvl1pPr marL="0" indent="0">
              <a:buNone/>
              <a:defRPr sz="3198"/>
            </a:lvl1pPr>
            <a:lvl2pPr marL="457124" indent="0">
              <a:buNone/>
              <a:defRPr sz="2799"/>
            </a:lvl2pPr>
            <a:lvl3pPr marL="914249" indent="0">
              <a:buNone/>
              <a:defRPr sz="2402"/>
            </a:lvl3pPr>
            <a:lvl4pPr marL="1371371" indent="0">
              <a:buNone/>
              <a:defRPr sz="2000"/>
            </a:lvl4pPr>
            <a:lvl5pPr marL="1828492" indent="0">
              <a:buNone/>
              <a:defRPr sz="2000"/>
            </a:lvl5pPr>
            <a:lvl6pPr marL="2285617" indent="0">
              <a:buNone/>
              <a:defRPr sz="2000"/>
            </a:lvl6pPr>
            <a:lvl7pPr marL="2742742" indent="0">
              <a:buNone/>
              <a:defRPr sz="2000"/>
            </a:lvl7pPr>
            <a:lvl8pPr marL="3199862" indent="0">
              <a:buNone/>
              <a:defRPr sz="2000"/>
            </a:lvl8pPr>
            <a:lvl9pPr marL="3656987" indent="0">
              <a:buNone/>
              <a:defRPr sz="2000"/>
            </a:lvl9pPr>
          </a:lstStyle>
          <a:p>
            <a:endParaRPr kumimoji="1" lang="ja-JP" altLang="en-US"/>
          </a:p>
        </p:txBody>
      </p:sp>
      <p:sp>
        <p:nvSpPr>
          <p:cNvPr id="4" name="テキスト プレースホルダー 3"/>
          <p:cNvSpPr>
            <a:spLocks noGrp="1"/>
          </p:cNvSpPr>
          <p:nvPr>
            <p:ph type="body" sz="half" idx="2"/>
          </p:nvPr>
        </p:nvSpPr>
        <p:spPr>
          <a:xfrm>
            <a:off x="682631" y="2057400"/>
            <a:ext cx="3194049" cy="3811588"/>
          </a:xfrm>
        </p:spPr>
        <p:txBody>
          <a:bodyPr/>
          <a:lstStyle>
            <a:lvl1pPr marL="0" indent="0">
              <a:buNone/>
              <a:defRPr sz="1600"/>
            </a:lvl1pPr>
            <a:lvl2pPr marL="457124" indent="0">
              <a:buNone/>
              <a:defRPr sz="1403"/>
            </a:lvl2pPr>
            <a:lvl3pPr marL="914249" indent="0">
              <a:buNone/>
              <a:defRPr sz="1200"/>
            </a:lvl3pPr>
            <a:lvl4pPr marL="1371371" indent="0">
              <a:buNone/>
              <a:defRPr sz="1001"/>
            </a:lvl4pPr>
            <a:lvl5pPr marL="1828492" indent="0">
              <a:buNone/>
              <a:defRPr sz="1001"/>
            </a:lvl5pPr>
            <a:lvl6pPr marL="2285617" indent="0">
              <a:buNone/>
              <a:defRPr sz="1001"/>
            </a:lvl6pPr>
            <a:lvl7pPr marL="2742742" indent="0">
              <a:buNone/>
              <a:defRPr sz="1001"/>
            </a:lvl7pPr>
            <a:lvl8pPr marL="3199862" indent="0">
              <a:buNone/>
              <a:defRPr sz="1001"/>
            </a:lvl8pPr>
            <a:lvl9pPr marL="3656987" indent="0">
              <a:buNone/>
              <a:defRPr sz="100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7" name="スライド番号プレースホルダー 6"/>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972582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6" name="スライド番号プレースホルダー 5"/>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1748659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9777" y="365125"/>
            <a:ext cx="2135188"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8" y="365125"/>
            <a:ext cx="6256337"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Copyright (C) 2018 MAFF All Rights Reserved</a:t>
            </a:r>
            <a:endParaRPr kumimoji="1" lang="ja-JP" altLang="en-US"/>
          </a:p>
        </p:txBody>
      </p:sp>
      <p:sp>
        <p:nvSpPr>
          <p:cNvPr id="6" name="スライド番号プレースホルダー 5"/>
          <p:cNvSpPr>
            <a:spLocks noGrp="1"/>
          </p:cNvSpPr>
          <p:nvPr>
            <p:ph type="sldNum" sz="quarter" idx="12"/>
          </p:nvPr>
        </p:nvSpPr>
        <p:spPr/>
        <p:txBody>
          <a:body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2010566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sp>
        <p:nvSpPr>
          <p:cNvPr id="5" name="Rectangle 8"/>
          <p:cNvSpPr>
            <a:spLocks noChangeArrowheads="1"/>
          </p:cNvSpPr>
          <p:nvPr userDrawn="1"/>
        </p:nvSpPr>
        <p:spPr bwMode="auto">
          <a:xfrm>
            <a:off x="-15873" y="0"/>
            <a:ext cx="4968874"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sp>
        <p:nvSpPr>
          <p:cNvPr id="8" name="Rectangle 9"/>
          <p:cNvSpPr>
            <a:spLocks noChangeArrowheads="1"/>
          </p:cNvSpPr>
          <p:nvPr userDrawn="1"/>
        </p:nvSpPr>
        <p:spPr bwMode="auto">
          <a:xfrm>
            <a:off x="7832730"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3940" eaLnBrk="1" hangingPunct="1">
              <a:defRPr/>
            </a:pPr>
            <a:endParaRPr lang="ja-JP" altLang="en-US" sz="2216">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53"/>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2" y="260653"/>
            <a:ext cx="8619406" cy="584775"/>
          </a:xfrm>
          <a:solidFill>
            <a:srgbClr val="002060"/>
          </a:solidFill>
        </p:spPr>
        <p:txBody>
          <a:bodyPr>
            <a:normAutofit/>
          </a:bodyPr>
          <a:lstStyle>
            <a:lvl1pPr algn="l">
              <a:defRPr sz="2799" b="1">
                <a:solidFill>
                  <a:schemeClr val="bg1"/>
                </a:solidFill>
              </a:defRPr>
            </a:lvl1pPr>
          </a:lstStyle>
          <a:p>
            <a:r>
              <a:rPr kumimoji="1" lang="ja-JP" altLang="en-US" dirty="0"/>
              <a:t>　マスター タイトルの書式設定</a:t>
            </a: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4" y="6644382"/>
            <a:ext cx="4992555" cy="241002"/>
          </a:xfrm>
        </p:spPr>
        <p:txBody>
          <a:bodyPr/>
          <a:lstStyle>
            <a:lvl1pPr>
              <a:defRPr sz="703">
                <a:solidFill>
                  <a:schemeClr val="tx1">
                    <a:lumMod val="50000"/>
                    <a:lumOff val="50000"/>
                  </a:schemeClr>
                </a:solidFill>
                <a:latin typeface="+mn-ea"/>
                <a:ea typeface="+mn-ea"/>
              </a:defRPr>
            </a:lvl1pPr>
          </a:lstStyle>
          <a:p>
            <a:pPr defTabSz="843940">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80"/>
            <a:ext cx="495300" cy="365125"/>
          </a:xfrm>
          <a:solidFill>
            <a:schemeClr val="tx1"/>
          </a:solidFill>
        </p:spPr>
        <p:txBody>
          <a:bodyPr/>
          <a:lstStyle>
            <a:lvl1pPr>
              <a:defRPr sz="897">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4" y="-30552"/>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17644569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3"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5" tIns="45711" rIns="91425" bIns="45711" anchor="ctr"/>
          <a:lstStyle/>
          <a:p>
            <a:endParaRPr lang="ja-JP" altLang="en-US" sz="2402">
              <a:solidFill>
                <a:srgbClr val="777777"/>
              </a:solidFill>
              <a:ea typeface="ＭＳ Ｐゴシック" pitchFamily="50" charset="-128"/>
            </a:endParaRPr>
          </a:p>
        </p:txBody>
      </p:sp>
      <p:sp>
        <p:nvSpPr>
          <p:cNvPr id="1027" name="Rectangle 9"/>
          <p:cNvSpPr>
            <a:spLocks noChangeArrowheads="1"/>
          </p:cNvSpPr>
          <p:nvPr/>
        </p:nvSpPr>
        <p:spPr bwMode="auto">
          <a:xfrm>
            <a:off x="7832733"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5" tIns="45711" rIns="91425" bIns="45711" anchor="ctr"/>
          <a:lstStyle/>
          <a:p>
            <a:endParaRPr lang="ja-JP" altLang="en-US" sz="2402">
              <a:solidFill>
                <a:srgbClr val="777777"/>
              </a:solidFill>
              <a:ea typeface="ＭＳ Ｐゴシック" pitchFamily="50" charset="-128"/>
            </a:endParaRPr>
          </a:p>
        </p:txBody>
      </p:sp>
      <p:sp>
        <p:nvSpPr>
          <p:cNvPr id="1037" name="Rectangle 13"/>
          <p:cNvSpPr>
            <a:spLocks noGrp="1" noChangeArrowheads="1"/>
          </p:cNvSpPr>
          <p:nvPr>
            <p:ph type="sldNum" sz="quarter" idx="4"/>
          </p:nvPr>
        </p:nvSpPr>
        <p:spPr bwMode="auto">
          <a:xfrm>
            <a:off x="9269416" y="6524627"/>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solidFill>
                  <a:srgbClr val="FFFFFF"/>
                </a:solidFill>
              </a:rPr>
              <a:pPr>
                <a:defRPr/>
              </a:pPr>
              <a:t>‹#›</a:t>
            </a:fld>
            <a:endParaRPr lang="en-US" altLang="ja-JP" dirty="0">
              <a:solidFill>
                <a:srgbClr val="FFFFFF"/>
              </a:solidFill>
            </a:endParaRPr>
          </a:p>
        </p:txBody>
      </p:sp>
      <p:pic>
        <p:nvPicPr>
          <p:cNvPr id="1030" name="図 11" descr="logo.g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75708" y="266705"/>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5" tIns="45711" rIns="91425" bIns="45711" anchor="ctr"/>
          <a:lstStyle/>
          <a:p>
            <a:pPr>
              <a:defRPr/>
            </a:pPr>
            <a:endParaRPr lang="ja-JP" altLang="en-US" sz="2402">
              <a:solidFill>
                <a:srgbClr val="777777"/>
              </a:solidFill>
              <a:ea typeface="ＭＳ Ｐゴシック" pitchFamily="50" charset="-128"/>
            </a:endParaRPr>
          </a:p>
        </p:txBody>
      </p:sp>
      <p:sp>
        <p:nvSpPr>
          <p:cNvPr id="1031" name="Text Box 10"/>
          <p:cNvSpPr txBox="1">
            <a:spLocks noChangeArrowheads="1"/>
          </p:cNvSpPr>
          <p:nvPr/>
        </p:nvSpPr>
        <p:spPr bwMode="auto">
          <a:xfrm>
            <a:off x="128589" y="-27365"/>
            <a:ext cx="4640262" cy="276981"/>
          </a:xfrm>
          <a:prstGeom prst="rect">
            <a:avLst/>
          </a:prstGeom>
          <a:noFill/>
          <a:ln>
            <a:noFill/>
          </a:ln>
        </p:spPr>
        <p:txBody>
          <a:bodyPr lIns="91425" tIns="45711" rIns="91425" bIns="45711"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897">
                <a:solidFill>
                  <a:srgbClr val="000000"/>
                </a:solidFill>
                <a:latin typeface="+mn-lt"/>
                <a:ea typeface="HG丸ｺﾞｼｯｸM-PRO" pitchFamily="50" charset="-128"/>
              </a:defRPr>
            </a:lvl1pPr>
          </a:lstStyle>
          <a:p>
            <a:pPr>
              <a:defRPr/>
            </a:pPr>
            <a:r>
              <a:rPr lang="en-US" altLang="ja-JP" dirty="0"/>
              <a:t>Copyright (C) 2018 MAFF All Rights Reserved.</a:t>
            </a:r>
          </a:p>
        </p:txBody>
      </p:sp>
    </p:spTree>
    <p:extLst>
      <p:ext uri="{BB962C8B-B14F-4D97-AF65-F5344CB8AC3E}">
        <p14:creationId xmlns:p14="http://schemas.microsoft.com/office/powerpoint/2010/main" val="679708869"/>
      </p:ext>
    </p:extLst>
  </p:cSld>
  <p:clrMap bg1="lt1" tx1="dk1" bg2="lt2" tx2="dk2" accent1="accent1" accent2="accent2" accent3="accent3" accent4="accent4" accent5="accent5" accent6="accent6" hlink="hlink" folHlink="folHlink"/>
  <p:sldLayoutIdLst>
    <p:sldLayoutId id="2147484809" r:id="rId1"/>
  </p:sldLayoutIdLst>
  <p:hf hdr="0" dt="0"/>
  <p:txStyles>
    <p:titleStyle>
      <a:lvl1pPr algn="l" rtl="0" eaLnBrk="0" fontAlgn="base" hangingPunct="0">
        <a:spcBef>
          <a:spcPct val="0"/>
        </a:spcBef>
        <a:spcAft>
          <a:spcPct val="0"/>
        </a:spcAft>
        <a:defRPr kumimoji="1" sz="2402"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2"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2"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2"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2" b="1">
          <a:solidFill>
            <a:srgbClr val="000000"/>
          </a:solidFill>
          <a:latin typeface="HG丸ｺﾞｼｯｸM-PRO" pitchFamily="50" charset="-128"/>
          <a:ea typeface="HG丸ｺﾞｼｯｸM-PRO" pitchFamily="50" charset="-128"/>
        </a:defRPr>
      </a:lvl5pPr>
      <a:lvl6pPr marL="457041"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081"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12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16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779" indent="-342779" algn="l" rtl="0" eaLnBrk="0" fontAlgn="base" hangingPunct="0">
        <a:spcBef>
          <a:spcPct val="20000"/>
        </a:spcBef>
        <a:spcAft>
          <a:spcPct val="0"/>
        </a:spcAft>
        <a:buClr>
          <a:srgbClr val="33CC33"/>
        </a:buClr>
        <a:buSzPct val="80000"/>
        <a:buFont typeface="Wingdings" pitchFamily="2" charset="2"/>
        <a:buChar char="p"/>
        <a:defRPr kumimoji="1" sz="3198">
          <a:solidFill>
            <a:schemeClr val="tx1"/>
          </a:solidFill>
          <a:latin typeface="+mn-lt"/>
          <a:ea typeface="+mn-ea"/>
          <a:cs typeface="+mn-cs"/>
        </a:defRPr>
      </a:lvl1pPr>
      <a:lvl2pPr marL="742693" indent="-285650" algn="l" rtl="0" eaLnBrk="0" fontAlgn="base" hangingPunct="0">
        <a:spcBef>
          <a:spcPct val="20000"/>
        </a:spcBef>
        <a:spcAft>
          <a:spcPct val="0"/>
        </a:spcAft>
        <a:buClr>
          <a:srgbClr val="33CC33"/>
        </a:buClr>
        <a:buSzPct val="80000"/>
        <a:buFont typeface="Wingdings" pitchFamily="2" charset="2"/>
        <a:buChar char="p"/>
        <a:defRPr kumimoji="1" sz="2799">
          <a:solidFill>
            <a:schemeClr val="tx1"/>
          </a:solidFill>
          <a:latin typeface="+mn-lt"/>
          <a:ea typeface="+mn-ea"/>
        </a:defRPr>
      </a:lvl2pPr>
      <a:lvl3pPr marL="1142603" indent="-228517" algn="l" rtl="0" eaLnBrk="0" fontAlgn="base" hangingPunct="0">
        <a:spcBef>
          <a:spcPct val="20000"/>
        </a:spcBef>
        <a:spcAft>
          <a:spcPct val="0"/>
        </a:spcAft>
        <a:buClr>
          <a:srgbClr val="33CC33"/>
        </a:buClr>
        <a:buSzPct val="80000"/>
        <a:buFont typeface="Wingdings" pitchFamily="2" charset="2"/>
        <a:buChar char="p"/>
        <a:defRPr kumimoji="1" sz="2402">
          <a:solidFill>
            <a:schemeClr val="tx1"/>
          </a:solidFill>
          <a:latin typeface="+mn-lt"/>
          <a:ea typeface="+mn-ea"/>
        </a:defRPr>
      </a:lvl3pPr>
      <a:lvl4pPr marL="1599643" indent="-228517"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6685" indent="-228517"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3727" indent="-228517"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0767" indent="-228517"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7808" indent="-228517"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4848" indent="-228517"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081" rtl="0" eaLnBrk="1" latinLnBrk="0" hangingPunct="1">
        <a:defRPr kumimoji="1" sz="1798" kern="1200">
          <a:solidFill>
            <a:schemeClr val="tx1"/>
          </a:solidFill>
          <a:latin typeface="+mn-lt"/>
          <a:ea typeface="+mn-ea"/>
          <a:cs typeface="+mn-cs"/>
        </a:defRPr>
      </a:lvl1pPr>
      <a:lvl2pPr marL="457041" algn="l" defTabSz="914081" rtl="0" eaLnBrk="1" latinLnBrk="0" hangingPunct="1">
        <a:defRPr kumimoji="1" sz="1798" kern="1200">
          <a:solidFill>
            <a:schemeClr val="tx1"/>
          </a:solidFill>
          <a:latin typeface="+mn-lt"/>
          <a:ea typeface="+mn-ea"/>
          <a:cs typeface="+mn-cs"/>
        </a:defRPr>
      </a:lvl2pPr>
      <a:lvl3pPr marL="914081" algn="l" defTabSz="914081" rtl="0" eaLnBrk="1" latinLnBrk="0" hangingPunct="1">
        <a:defRPr kumimoji="1" sz="1798" kern="1200">
          <a:solidFill>
            <a:schemeClr val="tx1"/>
          </a:solidFill>
          <a:latin typeface="+mn-lt"/>
          <a:ea typeface="+mn-ea"/>
          <a:cs typeface="+mn-cs"/>
        </a:defRPr>
      </a:lvl3pPr>
      <a:lvl4pPr marL="1371123" algn="l" defTabSz="914081" rtl="0" eaLnBrk="1" latinLnBrk="0" hangingPunct="1">
        <a:defRPr kumimoji="1" sz="1798" kern="1200">
          <a:solidFill>
            <a:schemeClr val="tx1"/>
          </a:solidFill>
          <a:latin typeface="+mn-lt"/>
          <a:ea typeface="+mn-ea"/>
          <a:cs typeface="+mn-cs"/>
        </a:defRPr>
      </a:lvl4pPr>
      <a:lvl5pPr marL="1828163" algn="l" defTabSz="914081" rtl="0" eaLnBrk="1" latinLnBrk="0" hangingPunct="1">
        <a:defRPr kumimoji="1" sz="1798" kern="1200">
          <a:solidFill>
            <a:schemeClr val="tx1"/>
          </a:solidFill>
          <a:latin typeface="+mn-lt"/>
          <a:ea typeface="+mn-ea"/>
          <a:cs typeface="+mn-cs"/>
        </a:defRPr>
      </a:lvl5pPr>
      <a:lvl6pPr marL="2285204" algn="l" defTabSz="914081" rtl="0" eaLnBrk="1" latinLnBrk="0" hangingPunct="1">
        <a:defRPr kumimoji="1" sz="1798" kern="1200">
          <a:solidFill>
            <a:schemeClr val="tx1"/>
          </a:solidFill>
          <a:latin typeface="+mn-lt"/>
          <a:ea typeface="+mn-ea"/>
          <a:cs typeface="+mn-cs"/>
        </a:defRPr>
      </a:lvl6pPr>
      <a:lvl7pPr marL="2742248" algn="l" defTabSz="914081" rtl="0" eaLnBrk="1" latinLnBrk="0" hangingPunct="1">
        <a:defRPr kumimoji="1" sz="1798" kern="1200">
          <a:solidFill>
            <a:schemeClr val="tx1"/>
          </a:solidFill>
          <a:latin typeface="+mn-lt"/>
          <a:ea typeface="+mn-ea"/>
          <a:cs typeface="+mn-cs"/>
        </a:defRPr>
      </a:lvl7pPr>
      <a:lvl8pPr marL="3199287" algn="l" defTabSz="914081" rtl="0" eaLnBrk="1" latinLnBrk="0" hangingPunct="1">
        <a:defRPr kumimoji="1" sz="1798" kern="1200">
          <a:solidFill>
            <a:schemeClr val="tx1"/>
          </a:solidFill>
          <a:latin typeface="+mn-lt"/>
          <a:ea typeface="+mn-ea"/>
          <a:cs typeface="+mn-cs"/>
        </a:defRPr>
      </a:lvl8pPr>
      <a:lvl9pPr marL="3656330" algn="l" defTabSz="914081" rtl="0" eaLnBrk="1" latinLnBrk="0" hangingPunct="1">
        <a:defRPr kumimoji="1" sz="179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a:solidFill>
                  <a:prstClr val="black">
                    <a:tint val="75000"/>
                  </a:prstClr>
                </a:solidFill>
                <a:latin typeface="Arial"/>
                <a:ea typeface="Meiryo UI"/>
              </a:rPr>
              <a:t>Copyright (C) 2018 MAFF All Rights Reserved.</a:t>
            </a:r>
            <a:endParaRPr lang="ja-JP" altLang="en-US">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706804769"/>
      </p:ext>
    </p:extLst>
  </p:cSld>
  <p:clrMap bg1="lt1" tx1="dk1" bg2="lt2" tx2="dk2" accent1="accent1" accent2="accent2" accent3="accent3" accent4="accent4" accent5="accent5" accent6="accent6" hlink="hlink" folHlink="folHlink"/>
  <p:sldLayoutIdLst>
    <p:sldLayoutId id="2147484811" r:id="rId1"/>
  </p:sldLayoutIdLst>
  <p:hf hdr="0" dt="0"/>
  <p:txStyles>
    <p:titleStyle>
      <a:lvl1pPr algn="ctr" defTabSz="914249" rtl="0" eaLnBrk="1" latinLnBrk="0" hangingPunct="1">
        <a:spcBef>
          <a:spcPct val="0"/>
        </a:spcBef>
        <a:buNone/>
        <a:defRPr kumimoji="1" sz="4400" kern="1200">
          <a:solidFill>
            <a:schemeClr val="tx1"/>
          </a:solidFill>
          <a:latin typeface="+mj-lt"/>
          <a:ea typeface="+mj-ea"/>
          <a:cs typeface="+mj-cs"/>
        </a:defRPr>
      </a:lvl1pPr>
    </p:titleStyle>
    <p:bodyStyle>
      <a:lvl1pPr marL="342843" indent="-342843" algn="l" defTabSz="914249" rtl="0" eaLnBrk="1" latinLnBrk="0" hangingPunct="1">
        <a:spcBef>
          <a:spcPct val="20000"/>
        </a:spcBef>
        <a:buFont typeface="Arial" panose="020B0604020202020204" pitchFamily="34" charset="0"/>
        <a:buChar char="•"/>
        <a:defRPr kumimoji="1" sz="3198" kern="1200">
          <a:solidFill>
            <a:schemeClr val="tx1"/>
          </a:solidFill>
          <a:latin typeface="+mn-lt"/>
          <a:ea typeface="+mn-ea"/>
          <a:cs typeface="+mn-cs"/>
        </a:defRPr>
      </a:lvl1pPr>
      <a:lvl2pPr marL="742825" indent="-285701" algn="l" defTabSz="914249"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2pPr>
      <a:lvl3pPr marL="1142808" indent="-228563" algn="l" defTabSz="914249" rtl="0" eaLnBrk="1" latinLnBrk="0" hangingPunct="1">
        <a:spcBef>
          <a:spcPct val="20000"/>
        </a:spcBef>
        <a:buFont typeface="Arial" panose="020B0604020202020204" pitchFamily="34" charset="0"/>
        <a:buChar char="•"/>
        <a:defRPr kumimoji="1" sz="2402" kern="1200">
          <a:solidFill>
            <a:schemeClr val="tx1"/>
          </a:solidFill>
          <a:latin typeface="+mn-lt"/>
          <a:ea typeface="+mn-ea"/>
          <a:cs typeface="+mn-cs"/>
        </a:defRPr>
      </a:lvl3pPr>
      <a:lvl4pPr marL="1599932"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54"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7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303"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425"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54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249" rtl="0" eaLnBrk="1" latinLnBrk="0" hangingPunct="1">
        <a:defRPr kumimoji="1" sz="1798" kern="1200">
          <a:solidFill>
            <a:schemeClr val="tx1"/>
          </a:solidFill>
          <a:latin typeface="+mn-lt"/>
          <a:ea typeface="+mn-ea"/>
          <a:cs typeface="+mn-cs"/>
        </a:defRPr>
      </a:lvl1pPr>
      <a:lvl2pPr marL="457124" algn="l" defTabSz="914249" rtl="0" eaLnBrk="1" latinLnBrk="0" hangingPunct="1">
        <a:defRPr kumimoji="1" sz="1798" kern="1200">
          <a:solidFill>
            <a:schemeClr val="tx1"/>
          </a:solidFill>
          <a:latin typeface="+mn-lt"/>
          <a:ea typeface="+mn-ea"/>
          <a:cs typeface="+mn-cs"/>
        </a:defRPr>
      </a:lvl2pPr>
      <a:lvl3pPr marL="914249" algn="l" defTabSz="914249" rtl="0" eaLnBrk="1" latinLnBrk="0" hangingPunct="1">
        <a:defRPr kumimoji="1" sz="1798" kern="1200">
          <a:solidFill>
            <a:schemeClr val="tx1"/>
          </a:solidFill>
          <a:latin typeface="+mn-lt"/>
          <a:ea typeface="+mn-ea"/>
          <a:cs typeface="+mn-cs"/>
        </a:defRPr>
      </a:lvl3pPr>
      <a:lvl4pPr marL="1371371" algn="l" defTabSz="914249" rtl="0" eaLnBrk="1" latinLnBrk="0" hangingPunct="1">
        <a:defRPr kumimoji="1" sz="1798" kern="1200">
          <a:solidFill>
            <a:schemeClr val="tx1"/>
          </a:solidFill>
          <a:latin typeface="+mn-lt"/>
          <a:ea typeface="+mn-ea"/>
          <a:cs typeface="+mn-cs"/>
        </a:defRPr>
      </a:lvl4pPr>
      <a:lvl5pPr marL="1828492" algn="l" defTabSz="914249" rtl="0" eaLnBrk="1" latinLnBrk="0" hangingPunct="1">
        <a:defRPr kumimoji="1" sz="1798" kern="1200">
          <a:solidFill>
            <a:schemeClr val="tx1"/>
          </a:solidFill>
          <a:latin typeface="+mn-lt"/>
          <a:ea typeface="+mn-ea"/>
          <a:cs typeface="+mn-cs"/>
        </a:defRPr>
      </a:lvl5pPr>
      <a:lvl6pPr marL="2285617" algn="l" defTabSz="914249" rtl="0" eaLnBrk="1" latinLnBrk="0" hangingPunct="1">
        <a:defRPr kumimoji="1" sz="1798" kern="1200">
          <a:solidFill>
            <a:schemeClr val="tx1"/>
          </a:solidFill>
          <a:latin typeface="+mn-lt"/>
          <a:ea typeface="+mn-ea"/>
          <a:cs typeface="+mn-cs"/>
        </a:defRPr>
      </a:lvl6pPr>
      <a:lvl7pPr marL="2742742" algn="l" defTabSz="914249" rtl="0" eaLnBrk="1" latinLnBrk="0" hangingPunct="1">
        <a:defRPr kumimoji="1" sz="1798" kern="1200">
          <a:solidFill>
            <a:schemeClr val="tx1"/>
          </a:solidFill>
          <a:latin typeface="+mn-lt"/>
          <a:ea typeface="+mn-ea"/>
          <a:cs typeface="+mn-cs"/>
        </a:defRPr>
      </a:lvl7pPr>
      <a:lvl8pPr marL="3199862" algn="l" defTabSz="914249" rtl="0" eaLnBrk="1" latinLnBrk="0" hangingPunct="1">
        <a:defRPr kumimoji="1" sz="1798" kern="1200">
          <a:solidFill>
            <a:schemeClr val="tx1"/>
          </a:solidFill>
          <a:latin typeface="+mn-lt"/>
          <a:ea typeface="+mn-ea"/>
          <a:cs typeface="+mn-cs"/>
        </a:defRPr>
      </a:lvl8pPr>
      <a:lvl9pPr marL="3656987" algn="l" defTabSz="914249" rtl="0" eaLnBrk="1" latinLnBrk="0" hangingPunct="1">
        <a:defRPr kumimoji="1" sz="17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a:solidFill>
                  <a:prstClr val="black">
                    <a:tint val="75000"/>
                  </a:prstClr>
                </a:solidFill>
                <a:latin typeface="Arial"/>
                <a:ea typeface="Meiryo UI"/>
              </a:rPr>
              <a:t>Copyright (C) 2018 MAFF All Rights Reserved</a:t>
            </a:r>
            <a:endParaRPr lang="ja-JP" altLang="en-US">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819207133"/>
      </p:ext>
    </p:extLst>
  </p:cSld>
  <p:clrMap bg1="lt1" tx1="dk1" bg2="lt2" tx2="dk2" accent1="accent1" accent2="accent2" accent3="accent3" accent4="accent4" accent5="accent5" accent6="accent6" hlink="hlink" folHlink="folHlink"/>
  <p:sldLayoutIdLst>
    <p:sldLayoutId id="2147484805" r:id="rId1"/>
  </p:sldLayoutIdLst>
  <p:hf hdr="0" dt="0"/>
  <p:txStyles>
    <p:titleStyle>
      <a:lvl1pPr algn="ctr" defTabSz="914249" rtl="0" eaLnBrk="1" latinLnBrk="0" hangingPunct="1">
        <a:spcBef>
          <a:spcPct val="0"/>
        </a:spcBef>
        <a:buNone/>
        <a:defRPr kumimoji="1" sz="4400" kern="1200">
          <a:solidFill>
            <a:schemeClr val="tx1"/>
          </a:solidFill>
          <a:latin typeface="+mj-lt"/>
          <a:ea typeface="+mj-ea"/>
          <a:cs typeface="+mj-cs"/>
        </a:defRPr>
      </a:lvl1pPr>
    </p:titleStyle>
    <p:bodyStyle>
      <a:lvl1pPr marL="342843" indent="-342843" algn="l" defTabSz="914249" rtl="0" eaLnBrk="1" latinLnBrk="0" hangingPunct="1">
        <a:spcBef>
          <a:spcPct val="20000"/>
        </a:spcBef>
        <a:buFont typeface="Arial" panose="020B0604020202020204" pitchFamily="34" charset="0"/>
        <a:buChar char="•"/>
        <a:defRPr kumimoji="1" sz="3198" kern="1200">
          <a:solidFill>
            <a:schemeClr val="tx1"/>
          </a:solidFill>
          <a:latin typeface="+mn-lt"/>
          <a:ea typeface="+mn-ea"/>
          <a:cs typeface="+mn-cs"/>
        </a:defRPr>
      </a:lvl1pPr>
      <a:lvl2pPr marL="742825" indent="-285701" algn="l" defTabSz="914249"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2pPr>
      <a:lvl3pPr marL="1142808" indent="-228563" algn="l" defTabSz="914249" rtl="0" eaLnBrk="1" latinLnBrk="0" hangingPunct="1">
        <a:spcBef>
          <a:spcPct val="20000"/>
        </a:spcBef>
        <a:buFont typeface="Arial" panose="020B0604020202020204" pitchFamily="34" charset="0"/>
        <a:buChar char="•"/>
        <a:defRPr kumimoji="1" sz="2402" kern="1200">
          <a:solidFill>
            <a:schemeClr val="tx1"/>
          </a:solidFill>
          <a:latin typeface="+mn-lt"/>
          <a:ea typeface="+mn-ea"/>
          <a:cs typeface="+mn-cs"/>
        </a:defRPr>
      </a:lvl3pPr>
      <a:lvl4pPr marL="1599932"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54"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7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303"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425"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54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249" rtl="0" eaLnBrk="1" latinLnBrk="0" hangingPunct="1">
        <a:defRPr kumimoji="1" sz="1798" kern="1200">
          <a:solidFill>
            <a:schemeClr val="tx1"/>
          </a:solidFill>
          <a:latin typeface="+mn-lt"/>
          <a:ea typeface="+mn-ea"/>
          <a:cs typeface="+mn-cs"/>
        </a:defRPr>
      </a:lvl1pPr>
      <a:lvl2pPr marL="457124" algn="l" defTabSz="914249" rtl="0" eaLnBrk="1" latinLnBrk="0" hangingPunct="1">
        <a:defRPr kumimoji="1" sz="1798" kern="1200">
          <a:solidFill>
            <a:schemeClr val="tx1"/>
          </a:solidFill>
          <a:latin typeface="+mn-lt"/>
          <a:ea typeface="+mn-ea"/>
          <a:cs typeface="+mn-cs"/>
        </a:defRPr>
      </a:lvl2pPr>
      <a:lvl3pPr marL="914249" algn="l" defTabSz="914249" rtl="0" eaLnBrk="1" latinLnBrk="0" hangingPunct="1">
        <a:defRPr kumimoji="1" sz="1798" kern="1200">
          <a:solidFill>
            <a:schemeClr val="tx1"/>
          </a:solidFill>
          <a:latin typeface="+mn-lt"/>
          <a:ea typeface="+mn-ea"/>
          <a:cs typeface="+mn-cs"/>
        </a:defRPr>
      </a:lvl3pPr>
      <a:lvl4pPr marL="1371371" algn="l" defTabSz="914249" rtl="0" eaLnBrk="1" latinLnBrk="0" hangingPunct="1">
        <a:defRPr kumimoji="1" sz="1798" kern="1200">
          <a:solidFill>
            <a:schemeClr val="tx1"/>
          </a:solidFill>
          <a:latin typeface="+mn-lt"/>
          <a:ea typeface="+mn-ea"/>
          <a:cs typeface="+mn-cs"/>
        </a:defRPr>
      </a:lvl4pPr>
      <a:lvl5pPr marL="1828492" algn="l" defTabSz="914249" rtl="0" eaLnBrk="1" latinLnBrk="0" hangingPunct="1">
        <a:defRPr kumimoji="1" sz="1798" kern="1200">
          <a:solidFill>
            <a:schemeClr val="tx1"/>
          </a:solidFill>
          <a:latin typeface="+mn-lt"/>
          <a:ea typeface="+mn-ea"/>
          <a:cs typeface="+mn-cs"/>
        </a:defRPr>
      </a:lvl5pPr>
      <a:lvl6pPr marL="2285617" algn="l" defTabSz="914249" rtl="0" eaLnBrk="1" latinLnBrk="0" hangingPunct="1">
        <a:defRPr kumimoji="1" sz="1798" kern="1200">
          <a:solidFill>
            <a:schemeClr val="tx1"/>
          </a:solidFill>
          <a:latin typeface="+mn-lt"/>
          <a:ea typeface="+mn-ea"/>
          <a:cs typeface="+mn-cs"/>
        </a:defRPr>
      </a:lvl6pPr>
      <a:lvl7pPr marL="2742742" algn="l" defTabSz="914249" rtl="0" eaLnBrk="1" latinLnBrk="0" hangingPunct="1">
        <a:defRPr kumimoji="1" sz="1798" kern="1200">
          <a:solidFill>
            <a:schemeClr val="tx1"/>
          </a:solidFill>
          <a:latin typeface="+mn-lt"/>
          <a:ea typeface="+mn-ea"/>
          <a:cs typeface="+mn-cs"/>
        </a:defRPr>
      </a:lvl7pPr>
      <a:lvl8pPr marL="3199862" algn="l" defTabSz="914249" rtl="0" eaLnBrk="1" latinLnBrk="0" hangingPunct="1">
        <a:defRPr kumimoji="1" sz="1798" kern="1200">
          <a:solidFill>
            <a:schemeClr val="tx1"/>
          </a:solidFill>
          <a:latin typeface="+mn-lt"/>
          <a:ea typeface="+mn-ea"/>
          <a:cs typeface="+mn-cs"/>
        </a:defRPr>
      </a:lvl8pPr>
      <a:lvl9pPr marL="3656987" algn="l" defTabSz="914249" rtl="0" eaLnBrk="1" latinLnBrk="0" hangingPunct="1">
        <a:defRPr kumimoji="1" sz="179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43"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43"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4"/>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8" y="6356354"/>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Copyright (C) 2018 MAFF All Rights Reserved</a:t>
            </a:r>
            <a:endParaRPr kumimoji="1" lang="ja-JP" altLang="en-US"/>
          </a:p>
        </p:txBody>
      </p:sp>
      <p:sp>
        <p:nvSpPr>
          <p:cNvPr id="6" name="スライド番号プレースホルダー 5"/>
          <p:cNvSpPr>
            <a:spLocks noGrp="1"/>
          </p:cNvSpPr>
          <p:nvPr>
            <p:ph type="sldNum" sz="quarter" idx="4"/>
          </p:nvPr>
        </p:nvSpPr>
        <p:spPr>
          <a:xfrm>
            <a:off x="6996113" y="6356354"/>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41F41-2A32-4956-AF56-5B8E7FAF03CB}" type="slidenum">
              <a:rPr kumimoji="1" lang="ja-JP" altLang="en-US" smtClean="0"/>
              <a:t>‹#›</a:t>
            </a:fld>
            <a:endParaRPr kumimoji="1" lang="ja-JP" altLang="en-US"/>
          </a:p>
        </p:txBody>
      </p:sp>
    </p:spTree>
    <p:extLst>
      <p:ext uri="{BB962C8B-B14F-4D97-AF65-F5344CB8AC3E}">
        <p14:creationId xmlns:p14="http://schemas.microsoft.com/office/powerpoint/2010/main" val="372159240"/>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hdr="0" dt="0"/>
  <p:txStyles>
    <p:titleStyle>
      <a:lvl1pPr algn="l" defTabSz="914249"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63" indent="-228563" algn="l" defTabSz="914249" rtl="0" eaLnBrk="1" latinLnBrk="0" hangingPunct="1">
        <a:lnSpc>
          <a:spcPct val="90000"/>
        </a:lnSpc>
        <a:spcBef>
          <a:spcPts val="1001"/>
        </a:spcBef>
        <a:buFont typeface="Arial" panose="020B0604020202020204" pitchFamily="34" charset="0"/>
        <a:buChar char="•"/>
        <a:defRPr kumimoji="1" sz="2799" kern="1200">
          <a:solidFill>
            <a:schemeClr val="tx1"/>
          </a:solidFill>
          <a:latin typeface="+mn-lt"/>
          <a:ea typeface="+mn-ea"/>
          <a:cs typeface="+mn-cs"/>
        </a:defRPr>
      </a:lvl1pPr>
      <a:lvl2pPr marL="685684" indent="-228563" algn="l" defTabSz="914249" rtl="0" eaLnBrk="1" latinLnBrk="0" hangingPunct="1">
        <a:lnSpc>
          <a:spcPct val="90000"/>
        </a:lnSpc>
        <a:spcBef>
          <a:spcPts val="501"/>
        </a:spcBef>
        <a:buFont typeface="Arial" panose="020B0604020202020204" pitchFamily="34" charset="0"/>
        <a:buChar char="•"/>
        <a:defRPr kumimoji="1" sz="2402" kern="1200">
          <a:solidFill>
            <a:schemeClr val="tx1"/>
          </a:solidFill>
          <a:latin typeface="+mn-lt"/>
          <a:ea typeface="+mn-ea"/>
          <a:cs typeface="+mn-cs"/>
        </a:defRPr>
      </a:lvl2pPr>
      <a:lvl3pPr marL="1142808" indent="-228563" algn="l" defTabSz="914249" rtl="0" eaLnBrk="1" latinLnBrk="0" hangingPunct="1">
        <a:lnSpc>
          <a:spcPct val="90000"/>
        </a:lnSpc>
        <a:spcBef>
          <a:spcPts val="501"/>
        </a:spcBef>
        <a:buFont typeface="Arial" panose="020B0604020202020204" pitchFamily="34" charset="0"/>
        <a:buChar char="•"/>
        <a:defRPr kumimoji="1" sz="2000" kern="1200">
          <a:solidFill>
            <a:schemeClr val="tx1"/>
          </a:solidFill>
          <a:latin typeface="+mn-lt"/>
          <a:ea typeface="+mn-ea"/>
          <a:cs typeface="+mn-cs"/>
        </a:defRPr>
      </a:lvl3pPr>
      <a:lvl4pPr marL="1599932" indent="-228563" algn="l" defTabSz="914249" rtl="0" eaLnBrk="1" latinLnBrk="0" hangingPunct="1">
        <a:lnSpc>
          <a:spcPct val="90000"/>
        </a:lnSpc>
        <a:spcBef>
          <a:spcPts val="501"/>
        </a:spcBef>
        <a:buFont typeface="Arial" panose="020B0604020202020204" pitchFamily="34" charset="0"/>
        <a:buChar char="•"/>
        <a:defRPr kumimoji="1" sz="1798" kern="1200">
          <a:solidFill>
            <a:schemeClr val="tx1"/>
          </a:solidFill>
          <a:latin typeface="+mn-lt"/>
          <a:ea typeface="+mn-ea"/>
          <a:cs typeface="+mn-cs"/>
        </a:defRPr>
      </a:lvl4pPr>
      <a:lvl5pPr marL="2057054" indent="-228563" algn="l" defTabSz="914249" rtl="0" eaLnBrk="1" latinLnBrk="0" hangingPunct="1">
        <a:lnSpc>
          <a:spcPct val="90000"/>
        </a:lnSpc>
        <a:spcBef>
          <a:spcPts val="501"/>
        </a:spcBef>
        <a:buFont typeface="Arial" panose="020B0604020202020204" pitchFamily="34" charset="0"/>
        <a:buChar char="•"/>
        <a:defRPr kumimoji="1" sz="1798" kern="1200">
          <a:solidFill>
            <a:schemeClr val="tx1"/>
          </a:solidFill>
          <a:latin typeface="+mn-lt"/>
          <a:ea typeface="+mn-ea"/>
          <a:cs typeface="+mn-cs"/>
        </a:defRPr>
      </a:lvl5pPr>
      <a:lvl6pPr marL="2514179" indent="-228563" algn="l" defTabSz="914249" rtl="0" eaLnBrk="1" latinLnBrk="0" hangingPunct="1">
        <a:lnSpc>
          <a:spcPct val="90000"/>
        </a:lnSpc>
        <a:spcBef>
          <a:spcPts val="501"/>
        </a:spcBef>
        <a:buFont typeface="Arial" panose="020B0604020202020204" pitchFamily="34" charset="0"/>
        <a:buChar char="•"/>
        <a:defRPr kumimoji="1" sz="1798" kern="1200">
          <a:solidFill>
            <a:schemeClr val="tx1"/>
          </a:solidFill>
          <a:latin typeface="+mn-lt"/>
          <a:ea typeface="+mn-ea"/>
          <a:cs typeface="+mn-cs"/>
        </a:defRPr>
      </a:lvl6pPr>
      <a:lvl7pPr marL="2971303" indent="-228563" algn="l" defTabSz="914249" rtl="0" eaLnBrk="1" latinLnBrk="0" hangingPunct="1">
        <a:lnSpc>
          <a:spcPct val="90000"/>
        </a:lnSpc>
        <a:spcBef>
          <a:spcPts val="501"/>
        </a:spcBef>
        <a:buFont typeface="Arial" panose="020B0604020202020204" pitchFamily="34" charset="0"/>
        <a:buChar char="•"/>
        <a:defRPr kumimoji="1" sz="1798" kern="1200">
          <a:solidFill>
            <a:schemeClr val="tx1"/>
          </a:solidFill>
          <a:latin typeface="+mn-lt"/>
          <a:ea typeface="+mn-ea"/>
          <a:cs typeface="+mn-cs"/>
        </a:defRPr>
      </a:lvl7pPr>
      <a:lvl8pPr marL="3428425" indent="-228563" algn="l" defTabSz="914249" rtl="0" eaLnBrk="1" latinLnBrk="0" hangingPunct="1">
        <a:lnSpc>
          <a:spcPct val="90000"/>
        </a:lnSpc>
        <a:spcBef>
          <a:spcPts val="501"/>
        </a:spcBef>
        <a:buFont typeface="Arial" panose="020B0604020202020204" pitchFamily="34" charset="0"/>
        <a:buChar char="•"/>
        <a:defRPr kumimoji="1" sz="1798" kern="1200">
          <a:solidFill>
            <a:schemeClr val="tx1"/>
          </a:solidFill>
          <a:latin typeface="+mn-lt"/>
          <a:ea typeface="+mn-ea"/>
          <a:cs typeface="+mn-cs"/>
        </a:defRPr>
      </a:lvl8pPr>
      <a:lvl9pPr marL="3885549" indent="-228563" algn="l" defTabSz="914249" rtl="0" eaLnBrk="1" latinLnBrk="0" hangingPunct="1">
        <a:lnSpc>
          <a:spcPct val="90000"/>
        </a:lnSpc>
        <a:spcBef>
          <a:spcPts val="501"/>
        </a:spcBef>
        <a:buFont typeface="Arial" panose="020B0604020202020204" pitchFamily="34" charset="0"/>
        <a:buChar char="•"/>
        <a:defRPr kumimoji="1" sz="1798" kern="1200">
          <a:solidFill>
            <a:schemeClr val="tx1"/>
          </a:solidFill>
          <a:latin typeface="+mn-lt"/>
          <a:ea typeface="+mn-ea"/>
          <a:cs typeface="+mn-cs"/>
        </a:defRPr>
      </a:lvl9pPr>
    </p:bodyStyle>
    <p:otherStyle>
      <a:defPPr>
        <a:defRPr lang="ja-JP"/>
      </a:defPPr>
      <a:lvl1pPr marL="0" algn="l" defTabSz="914249" rtl="0" eaLnBrk="1" latinLnBrk="0" hangingPunct="1">
        <a:defRPr kumimoji="1" sz="1798" kern="1200">
          <a:solidFill>
            <a:schemeClr val="tx1"/>
          </a:solidFill>
          <a:latin typeface="+mn-lt"/>
          <a:ea typeface="+mn-ea"/>
          <a:cs typeface="+mn-cs"/>
        </a:defRPr>
      </a:lvl1pPr>
      <a:lvl2pPr marL="457124" algn="l" defTabSz="914249" rtl="0" eaLnBrk="1" latinLnBrk="0" hangingPunct="1">
        <a:defRPr kumimoji="1" sz="1798" kern="1200">
          <a:solidFill>
            <a:schemeClr val="tx1"/>
          </a:solidFill>
          <a:latin typeface="+mn-lt"/>
          <a:ea typeface="+mn-ea"/>
          <a:cs typeface="+mn-cs"/>
        </a:defRPr>
      </a:lvl2pPr>
      <a:lvl3pPr marL="914249" algn="l" defTabSz="914249" rtl="0" eaLnBrk="1" latinLnBrk="0" hangingPunct="1">
        <a:defRPr kumimoji="1" sz="1798" kern="1200">
          <a:solidFill>
            <a:schemeClr val="tx1"/>
          </a:solidFill>
          <a:latin typeface="+mn-lt"/>
          <a:ea typeface="+mn-ea"/>
          <a:cs typeface="+mn-cs"/>
        </a:defRPr>
      </a:lvl3pPr>
      <a:lvl4pPr marL="1371371" algn="l" defTabSz="914249" rtl="0" eaLnBrk="1" latinLnBrk="0" hangingPunct="1">
        <a:defRPr kumimoji="1" sz="1798" kern="1200">
          <a:solidFill>
            <a:schemeClr val="tx1"/>
          </a:solidFill>
          <a:latin typeface="+mn-lt"/>
          <a:ea typeface="+mn-ea"/>
          <a:cs typeface="+mn-cs"/>
        </a:defRPr>
      </a:lvl4pPr>
      <a:lvl5pPr marL="1828492" algn="l" defTabSz="914249" rtl="0" eaLnBrk="1" latinLnBrk="0" hangingPunct="1">
        <a:defRPr kumimoji="1" sz="1798" kern="1200">
          <a:solidFill>
            <a:schemeClr val="tx1"/>
          </a:solidFill>
          <a:latin typeface="+mn-lt"/>
          <a:ea typeface="+mn-ea"/>
          <a:cs typeface="+mn-cs"/>
        </a:defRPr>
      </a:lvl5pPr>
      <a:lvl6pPr marL="2285617" algn="l" defTabSz="914249" rtl="0" eaLnBrk="1" latinLnBrk="0" hangingPunct="1">
        <a:defRPr kumimoji="1" sz="1798" kern="1200">
          <a:solidFill>
            <a:schemeClr val="tx1"/>
          </a:solidFill>
          <a:latin typeface="+mn-lt"/>
          <a:ea typeface="+mn-ea"/>
          <a:cs typeface="+mn-cs"/>
        </a:defRPr>
      </a:lvl6pPr>
      <a:lvl7pPr marL="2742742" algn="l" defTabSz="914249" rtl="0" eaLnBrk="1" latinLnBrk="0" hangingPunct="1">
        <a:defRPr kumimoji="1" sz="1798" kern="1200">
          <a:solidFill>
            <a:schemeClr val="tx1"/>
          </a:solidFill>
          <a:latin typeface="+mn-lt"/>
          <a:ea typeface="+mn-ea"/>
          <a:cs typeface="+mn-cs"/>
        </a:defRPr>
      </a:lvl7pPr>
      <a:lvl8pPr marL="3199862" algn="l" defTabSz="914249" rtl="0" eaLnBrk="1" latinLnBrk="0" hangingPunct="1">
        <a:defRPr kumimoji="1" sz="1798" kern="1200">
          <a:solidFill>
            <a:schemeClr val="tx1"/>
          </a:solidFill>
          <a:latin typeface="+mn-lt"/>
          <a:ea typeface="+mn-ea"/>
          <a:cs typeface="+mn-cs"/>
        </a:defRPr>
      </a:lvl8pPr>
      <a:lvl9pPr marL="3656987" algn="l" defTabSz="914249" rtl="0" eaLnBrk="1" latinLnBrk="0" hangingPunct="1">
        <a:defRPr kumimoji="1" sz="179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a:solidFill>
                  <a:prstClr val="black">
                    <a:tint val="75000"/>
                  </a:prstClr>
                </a:solidFill>
                <a:latin typeface="Arial"/>
                <a:ea typeface="Meiryo UI"/>
              </a:rPr>
              <a:t>Copyright (C) 2018 MAFF All Rights Reserved.</a:t>
            </a:r>
            <a:endParaRPr lang="ja-JP" altLang="en-US">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143127705"/>
      </p:ext>
    </p:extLst>
  </p:cSld>
  <p:clrMap bg1="lt1" tx1="dk1" bg2="lt2" tx2="dk2" accent1="accent1" accent2="accent2" accent3="accent3" accent4="accent4" accent5="accent5" accent6="accent6" hlink="hlink" folHlink="folHlink"/>
  <p:sldLayoutIdLst>
    <p:sldLayoutId id="2147484813" r:id="rId1"/>
  </p:sldLayoutIdLst>
  <p:hf hdr="0" dt="0"/>
  <p:txStyles>
    <p:titleStyle>
      <a:lvl1pPr algn="ctr" defTabSz="914249" rtl="0" eaLnBrk="1" latinLnBrk="0" hangingPunct="1">
        <a:spcBef>
          <a:spcPct val="0"/>
        </a:spcBef>
        <a:buNone/>
        <a:defRPr kumimoji="1" sz="4400" kern="1200">
          <a:solidFill>
            <a:schemeClr val="tx1"/>
          </a:solidFill>
          <a:latin typeface="+mj-lt"/>
          <a:ea typeface="+mj-ea"/>
          <a:cs typeface="+mj-cs"/>
        </a:defRPr>
      </a:lvl1pPr>
    </p:titleStyle>
    <p:bodyStyle>
      <a:lvl1pPr marL="342843" indent="-342843" algn="l" defTabSz="914249" rtl="0" eaLnBrk="1" latinLnBrk="0" hangingPunct="1">
        <a:spcBef>
          <a:spcPct val="20000"/>
        </a:spcBef>
        <a:buFont typeface="Arial" panose="020B0604020202020204" pitchFamily="34" charset="0"/>
        <a:buChar char="•"/>
        <a:defRPr kumimoji="1" sz="3198" kern="1200">
          <a:solidFill>
            <a:schemeClr val="tx1"/>
          </a:solidFill>
          <a:latin typeface="+mn-lt"/>
          <a:ea typeface="+mn-ea"/>
          <a:cs typeface="+mn-cs"/>
        </a:defRPr>
      </a:lvl1pPr>
      <a:lvl2pPr marL="742825" indent="-285701" algn="l" defTabSz="914249"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2pPr>
      <a:lvl3pPr marL="1142808" indent="-228563" algn="l" defTabSz="914249" rtl="0" eaLnBrk="1" latinLnBrk="0" hangingPunct="1">
        <a:spcBef>
          <a:spcPct val="20000"/>
        </a:spcBef>
        <a:buFont typeface="Arial" panose="020B0604020202020204" pitchFamily="34" charset="0"/>
        <a:buChar char="•"/>
        <a:defRPr kumimoji="1" sz="2402" kern="1200">
          <a:solidFill>
            <a:schemeClr val="tx1"/>
          </a:solidFill>
          <a:latin typeface="+mn-lt"/>
          <a:ea typeface="+mn-ea"/>
          <a:cs typeface="+mn-cs"/>
        </a:defRPr>
      </a:lvl3pPr>
      <a:lvl4pPr marL="1599932"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54"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7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303"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425"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549" indent="-228563" algn="l" defTabSz="914249"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249" rtl="0" eaLnBrk="1" latinLnBrk="0" hangingPunct="1">
        <a:defRPr kumimoji="1" sz="1798" kern="1200">
          <a:solidFill>
            <a:schemeClr val="tx1"/>
          </a:solidFill>
          <a:latin typeface="+mn-lt"/>
          <a:ea typeface="+mn-ea"/>
          <a:cs typeface="+mn-cs"/>
        </a:defRPr>
      </a:lvl1pPr>
      <a:lvl2pPr marL="457124" algn="l" defTabSz="914249" rtl="0" eaLnBrk="1" latinLnBrk="0" hangingPunct="1">
        <a:defRPr kumimoji="1" sz="1798" kern="1200">
          <a:solidFill>
            <a:schemeClr val="tx1"/>
          </a:solidFill>
          <a:latin typeface="+mn-lt"/>
          <a:ea typeface="+mn-ea"/>
          <a:cs typeface="+mn-cs"/>
        </a:defRPr>
      </a:lvl2pPr>
      <a:lvl3pPr marL="914249" algn="l" defTabSz="914249" rtl="0" eaLnBrk="1" latinLnBrk="0" hangingPunct="1">
        <a:defRPr kumimoji="1" sz="1798" kern="1200">
          <a:solidFill>
            <a:schemeClr val="tx1"/>
          </a:solidFill>
          <a:latin typeface="+mn-lt"/>
          <a:ea typeface="+mn-ea"/>
          <a:cs typeface="+mn-cs"/>
        </a:defRPr>
      </a:lvl3pPr>
      <a:lvl4pPr marL="1371371" algn="l" defTabSz="914249" rtl="0" eaLnBrk="1" latinLnBrk="0" hangingPunct="1">
        <a:defRPr kumimoji="1" sz="1798" kern="1200">
          <a:solidFill>
            <a:schemeClr val="tx1"/>
          </a:solidFill>
          <a:latin typeface="+mn-lt"/>
          <a:ea typeface="+mn-ea"/>
          <a:cs typeface="+mn-cs"/>
        </a:defRPr>
      </a:lvl4pPr>
      <a:lvl5pPr marL="1828492" algn="l" defTabSz="914249" rtl="0" eaLnBrk="1" latinLnBrk="0" hangingPunct="1">
        <a:defRPr kumimoji="1" sz="1798" kern="1200">
          <a:solidFill>
            <a:schemeClr val="tx1"/>
          </a:solidFill>
          <a:latin typeface="+mn-lt"/>
          <a:ea typeface="+mn-ea"/>
          <a:cs typeface="+mn-cs"/>
        </a:defRPr>
      </a:lvl5pPr>
      <a:lvl6pPr marL="2285617" algn="l" defTabSz="914249" rtl="0" eaLnBrk="1" latinLnBrk="0" hangingPunct="1">
        <a:defRPr kumimoji="1" sz="1798" kern="1200">
          <a:solidFill>
            <a:schemeClr val="tx1"/>
          </a:solidFill>
          <a:latin typeface="+mn-lt"/>
          <a:ea typeface="+mn-ea"/>
          <a:cs typeface="+mn-cs"/>
        </a:defRPr>
      </a:lvl6pPr>
      <a:lvl7pPr marL="2742742" algn="l" defTabSz="914249" rtl="0" eaLnBrk="1" latinLnBrk="0" hangingPunct="1">
        <a:defRPr kumimoji="1" sz="1798" kern="1200">
          <a:solidFill>
            <a:schemeClr val="tx1"/>
          </a:solidFill>
          <a:latin typeface="+mn-lt"/>
          <a:ea typeface="+mn-ea"/>
          <a:cs typeface="+mn-cs"/>
        </a:defRPr>
      </a:lvl7pPr>
      <a:lvl8pPr marL="3199862" algn="l" defTabSz="914249" rtl="0" eaLnBrk="1" latinLnBrk="0" hangingPunct="1">
        <a:defRPr kumimoji="1" sz="1798" kern="1200">
          <a:solidFill>
            <a:schemeClr val="tx1"/>
          </a:solidFill>
          <a:latin typeface="+mn-lt"/>
          <a:ea typeface="+mn-ea"/>
          <a:cs typeface="+mn-cs"/>
        </a:defRPr>
      </a:lvl8pPr>
      <a:lvl9pPr marL="3656987" algn="l" defTabSz="914249" rtl="0" eaLnBrk="1" latinLnBrk="0" hangingPunct="1">
        <a:defRPr kumimoji="1" sz="17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0" y="309000"/>
            <a:ext cx="7865322" cy="624000"/>
          </a:xfrm>
        </p:spPr>
        <p:txBody>
          <a:bodyPr>
            <a:normAutofit/>
          </a:bodyPr>
          <a:lstStyle/>
          <a:p>
            <a:r>
              <a:rPr kumimoji="1" lang="ja-JP" altLang="en-US" dirty="0"/>
              <a:t>自己紹介カードについて</a:t>
            </a:r>
          </a:p>
        </p:txBody>
      </p:sp>
      <p:sp>
        <p:nvSpPr>
          <p:cNvPr id="53322" name="フッター プレースホルダー 5"/>
          <p:cNvSpPr>
            <a:spLocks noGrp="1"/>
          </p:cNvSpPr>
          <p:nvPr>
            <p:ph type="ftr" sz="quarter" idx="11"/>
          </p:nvPr>
        </p:nvSpPr>
        <p:spPr bwMode="auto">
          <a:xfrm>
            <a:off x="3152800" y="6680866"/>
            <a:ext cx="2835200" cy="1771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2" rIns="84406" bIns="42202" numCol="1" rtlCol="0"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701" indent="-263730" eaLnBrk="0" hangingPunct="0">
              <a:defRPr kumimoji="1">
                <a:solidFill>
                  <a:schemeClr val="tx1"/>
                </a:solidFill>
                <a:latin typeface="Century Gothic" pitchFamily="34" charset="0"/>
                <a:ea typeface="ＭＳ Ｐゴシック" charset="-128"/>
              </a:defRPr>
            </a:lvl2pPr>
            <a:lvl3pPr marL="1054928" indent="-210986" eaLnBrk="0" hangingPunct="0">
              <a:defRPr kumimoji="1">
                <a:solidFill>
                  <a:schemeClr val="tx1"/>
                </a:solidFill>
                <a:latin typeface="Century Gothic" pitchFamily="34" charset="0"/>
                <a:ea typeface="ＭＳ Ｐゴシック" charset="-128"/>
              </a:defRPr>
            </a:lvl3pPr>
            <a:lvl4pPr marL="1476896" indent="-210986" eaLnBrk="0" hangingPunct="0">
              <a:defRPr kumimoji="1">
                <a:solidFill>
                  <a:schemeClr val="tx1"/>
                </a:solidFill>
                <a:latin typeface="Century Gothic" pitchFamily="34" charset="0"/>
                <a:ea typeface="ＭＳ Ｐゴシック" charset="-128"/>
              </a:defRPr>
            </a:lvl4pPr>
            <a:lvl5pPr marL="1898867" indent="-210986" eaLnBrk="0" hangingPunct="0">
              <a:defRPr kumimoji="1">
                <a:solidFill>
                  <a:schemeClr val="tx1"/>
                </a:solidFill>
                <a:latin typeface="Century Gothic" pitchFamily="34" charset="0"/>
                <a:ea typeface="ＭＳ Ｐゴシック" charset="-128"/>
              </a:defRPr>
            </a:lvl5pPr>
            <a:lvl6pPr marL="2320836" indent="-210986"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2807" indent="-210986"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4782" indent="-210986"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6750" indent="-210986"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algn="l" eaLnBrk="1" hangingPunct="1"/>
            <a:r>
              <a:rPr lang="en-US" altLang="ja-JP" sz="897" dirty="0">
                <a:solidFill>
                  <a:srgbClr val="000000"/>
                </a:solidFill>
                <a:ea typeface="メイリオ" pitchFamily="50" charset="-128"/>
              </a:rPr>
              <a:t>Copyright (C) 2022</a:t>
            </a:r>
            <a:r>
              <a:rPr lang="ja-JP" altLang="en-US" sz="897" dirty="0">
                <a:solidFill>
                  <a:srgbClr val="000000"/>
                </a:solidFill>
                <a:ea typeface="メイリオ" pitchFamily="50" charset="-128"/>
              </a:rPr>
              <a:t>　</a:t>
            </a:r>
            <a:r>
              <a:rPr lang="en-US" altLang="ja-JP" sz="897" dirty="0">
                <a:solidFill>
                  <a:srgbClr val="000000"/>
                </a:solidFill>
                <a:ea typeface="メイリオ" pitchFamily="50" charset="-128"/>
              </a:rPr>
              <a:t>MAFF All Rights Reserved.</a:t>
            </a:r>
          </a:p>
        </p:txBody>
      </p:sp>
      <p:sp>
        <p:nvSpPr>
          <p:cNvPr id="9" name="角丸四角形 49">
            <a:extLst>
              <a:ext uri="{FF2B5EF4-FFF2-40B4-BE49-F238E27FC236}">
                <a16:creationId xmlns:a16="http://schemas.microsoft.com/office/drawing/2014/main" id="{2D559BBB-CCF2-4DB2-93C7-2D28B95AE571}"/>
              </a:ext>
            </a:extLst>
          </p:cNvPr>
          <p:cNvSpPr/>
          <p:nvPr/>
        </p:nvSpPr>
        <p:spPr>
          <a:xfrm>
            <a:off x="272480" y="1052736"/>
            <a:ext cx="9451302" cy="5616624"/>
          </a:xfrm>
          <a:prstGeom prst="roundRect">
            <a:avLst>
              <a:gd name="adj" fmla="val 3324"/>
            </a:avLst>
          </a:prstGeom>
          <a:solidFill>
            <a:schemeClr val="bg1"/>
          </a:solidFill>
          <a:ln w="28575">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eaLnBrk="0" hangingPunct="0">
              <a:spcBef>
                <a:spcPts val="0"/>
              </a:spcBef>
            </a:pPr>
            <a:r>
              <a:rPr lang="ja-JP" altLang="en-US" sz="1800" b="1" u="sng" dirty="0">
                <a:solidFill>
                  <a:schemeClr val="tx1"/>
                </a:solidFill>
                <a:latin typeface="Meiryo UI" panose="020B0604030504040204" pitchFamily="50" charset="-128"/>
                <a:cs typeface="Meiryo UI" panose="020B0604030504040204" pitchFamily="50" charset="-128"/>
              </a:rPr>
              <a:t>◇自己紹介カードについて 　</a:t>
            </a:r>
            <a:r>
              <a:rPr lang="ja-JP" altLang="en-US" sz="1800" dirty="0">
                <a:solidFill>
                  <a:schemeClr val="tx1"/>
                </a:solidFill>
                <a:latin typeface="Meiryo UI" panose="020B0604030504040204" pitchFamily="50" charset="-128"/>
                <a:cs typeface="Meiryo UI" panose="020B0604030504040204" pitchFamily="50" charset="-128"/>
              </a:rPr>
              <a:t>　</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若手フォーラムでは、参加者同士のコミュニケーションの促進のために自己紹介カードの記入を</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お願いしています♪♪</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本年度の若手フォーラムは対面・</a:t>
            </a:r>
            <a:r>
              <a:rPr lang="en-US" altLang="ja-JP" sz="1800" dirty="0">
                <a:solidFill>
                  <a:schemeClr val="tx1"/>
                </a:solidFill>
                <a:latin typeface="Meiryo UI" panose="020B0604030504040204" pitchFamily="50" charset="-128"/>
                <a:cs typeface="Meiryo UI" panose="020B0604030504040204" pitchFamily="50" charset="-128"/>
              </a:rPr>
              <a:t>WEB</a:t>
            </a:r>
            <a:r>
              <a:rPr lang="ja-JP" altLang="en-US" sz="1800" dirty="0">
                <a:solidFill>
                  <a:schemeClr val="tx1"/>
                </a:solidFill>
                <a:latin typeface="Meiryo UI" panose="020B0604030504040204" pitchFamily="50" charset="-128"/>
                <a:cs typeface="Meiryo UI" panose="020B0604030504040204" pitchFamily="50" charset="-128"/>
              </a:rPr>
              <a:t>のハイフレックス形式となっており、個々人の参加形式、</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また社会状況によっては参加者同士が対面で会えない可能性がありますので、ぜひご協力ください</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en-US" altLang="ja-JP" sz="1800" dirty="0">
                <a:solidFill>
                  <a:schemeClr val="tx1"/>
                </a:solidFill>
                <a:latin typeface="Meiryo UI" panose="020B0604030504040204" pitchFamily="50" charset="-128"/>
                <a:cs typeface="Meiryo UI" panose="020B0604030504040204" pitchFamily="50" charset="-128"/>
              </a:rPr>
              <a:t>&lt;</a:t>
            </a:r>
            <a:r>
              <a:rPr lang="ja-JP" altLang="en-US" sz="1800" dirty="0">
                <a:solidFill>
                  <a:schemeClr val="tx1"/>
                </a:solidFill>
                <a:latin typeface="Meiryo UI" panose="020B0604030504040204" pitchFamily="50" charset="-128"/>
                <a:cs typeface="Meiryo UI" panose="020B0604030504040204" pitchFamily="50" charset="-128"/>
              </a:rPr>
              <a:t>自己紹介カードの使い方</a:t>
            </a:r>
            <a:r>
              <a:rPr lang="en-US" altLang="ja-JP" sz="1800" dirty="0">
                <a:solidFill>
                  <a:schemeClr val="tx1"/>
                </a:solidFill>
                <a:latin typeface="Meiryo UI" panose="020B0604030504040204" pitchFamily="50" charset="-128"/>
                <a:cs typeface="Meiryo UI" panose="020B0604030504040204" pitchFamily="50" charset="-128"/>
              </a:rPr>
              <a:t>&gt;</a:t>
            </a: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・皆様にご記入いただいたカードは、事務局が回収後に一つのファイルにまとめた後、第１回目の</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フォーラム開催前に皆様に配布いたします。</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a:t>
            </a:r>
            <a:r>
              <a:rPr lang="en-US" altLang="ja-JP" sz="1600" dirty="0">
                <a:solidFill>
                  <a:schemeClr val="tx1"/>
                </a:solidFill>
                <a:latin typeface="Meiryo UI" panose="020B0604030504040204" pitchFamily="50" charset="-128"/>
                <a:cs typeface="Meiryo UI" panose="020B0604030504040204" pitchFamily="50" charset="-128"/>
              </a:rPr>
              <a:t>※</a:t>
            </a:r>
            <a:r>
              <a:rPr lang="ja-JP" altLang="en-US" sz="1600" dirty="0">
                <a:solidFill>
                  <a:schemeClr val="tx1"/>
                </a:solidFill>
                <a:latin typeface="Meiryo UI" panose="020B0604030504040204" pitchFamily="50" charset="-128"/>
                <a:cs typeface="Meiryo UI" panose="020B0604030504040204" pitchFamily="50" charset="-128"/>
              </a:rPr>
              <a:t>自己紹介カードはお名前や写真等が入ります。お取り扱いはフォーラム関係者限りとしてご注意ください</a:t>
            </a:r>
            <a:endParaRPr lang="en-US" altLang="ja-JP" sz="16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・自己紹介カードは２枚ございますが、</a:t>
            </a:r>
            <a:r>
              <a:rPr lang="ja-JP" altLang="en-US" sz="1800" dirty="0">
                <a:solidFill>
                  <a:schemeClr val="tx1"/>
                </a:solidFill>
                <a:highlight>
                  <a:srgbClr val="FFFF00"/>
                </a:highlight>
                <a:latin typeface="Meiryo UI" panose="020B0604030504040204" pitchFamily="50" charset="-128"/>
                <a:cs typeface="Meiryo UI" panose="020B0604030504040204" pitchFamily="50" charset="-128"/>
              </a:rPr>
              <a:t>参加者の皆様に共有するのは１枚目（</a:t>
            </a:r>
            <a:r>
              <a:rPr lang="en-US" altLang="ja-JP" sz="1800" dirty="0">
                <a:solidFill>
                  <a:schemeClr val="tx1"/>
                </a:solidFill>
                <a:highlight>
                  <a:srgbClr val="FFFF00"/>
                </a:highlight>
                <a:latin typeface="Meiryo UI" panose="020B0604030504040204" pitchFamily="50" charset="-128"/>
                <a:cs typeface="Meiryo UI" panose="020B0604030504040204" pitchFamily="50" charset="-128"/>
              </a:rPr>
              <a:t>P.3)</a:t>
            </a:r>
            <a:r>
              <a:rPr lang="ja-JP" altLang="en-US" sz="1800" dirty="0">
                <a:solidFill>
                  <a:schemeClr val="tx1"/>
                </a:solidFill>
                <a:highlight>
                  <a:srgbClr val="FFFF00"/>
                </a:highlight>
                <a:latin typeface="Meiryo UI" panose="020B0604030504040204" pitchFamily="50" charset="-128"/>
                <a:cs typeface="Meiryo UI" panose="020B0604030504040204" pitchFamily="50" charset="-128"/>
              </a:rPr>
              <a:t>のみ</a:t>
            </a:r>
            <a:r>
              <a:rPr lang="ja-JP" altLang="en-US" sz="1800" dirty="0">
                <a:solidFill>
                  <a:schemeClr val="tx1"/>
                </a:solidFill>
                <a:latin typeface="Meiryo UI" panose="020B0604030504040204" pitchFamily="50" charset="-128"/>
                <a:cs typeface="Meiryo UI" panose="020B0604030504040204" pitchFamily="50" charset="-128"/>
              </a:rPr>
              <a:t>となります</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a:t>
            </a:r>
            <a:r>
              <a:rPr lang="en-US" altLang="ja-JP" sz="1800" dirty="0">
                <a:solidFill>
                  <a:srgbClr val="FF0000"/>
                </a:solidFill>
                <a:latin typeface="Meiryo UI" panose="020B0604030504040204" pitchFamily="50" charset="-128"/>
                <a:cs typeface="Meiryo UI" panose="020B0604030504040204" pitchFamily="50" charset="-128"/>
              </a:rPr>
              <a:t>※</a:t>
            </a:r>
            <a:r>
              <a:rPr lang="ja-JP" altLang="en-US" sz="1800" dirty="0">
                <a:solidFill>
                  <a:srgbClr val="FF0000"/>
                </a:solidFill>
                <a:latin typeface="Meiryo UI" panose="020B0604030504040204" pitchFamily="50" charset="-128"/>
                <a:cs typeface="Meiryo UI" panose="020B0604030504040204" pitchFamily="50" charset="-128"/>
              </a:rPr>
              <a:t>１枚目のカードは書いていただいたそのままをコピーして使用します</a:t>
            </a:r>
            <a:endParaRPr lang="en-US" altLang="ja-JP" sz="1800" dirty="0">
              <a:solidFill>
                <a:srgbClr val="FF0000"/>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・事務局がチーム毎に振り分けて整理しますので、ご自身のチームメンバー、フォーラム参加者の把握</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にお役立てください</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a:t>
            </a:r>
            <a:r>
              <a:rPr lang="en-US" altLang="ja-JP" sz="1800" dirty="0">
                <a:solidFill>
                  <a:schemeClr val="tx1"/>
                </a:solidFill>
                <a:latin typeface="Meiryo UI" panose="020B0604030504040204" pitchFamily="50" charset="-128"/>
                <a:cs typeface="Meiryo UI" panose="020B0604030504040204" pitchFamily="50" charset="-128"/>
              </a:rPr>
              <a:t>P.4</a:t>
            </a:r>
            <a:r>
              <a:rPr lang="ja-JP" altLang="en-US" sz="1800" dirty="0">
                <a:solidFill>
                  <a:schemeClr val="tx1"/>
                </a:solidFill>
                <a:latin typeface="Meiryo UI" panose="020B0604030504040204" pitchFamily="50" charset="-128"/>
                <a:cs typeface="Meiryo UI" panose="020B0604030504040204" pitchFamily="50" charset="-128"/>
              </a:rPr>
              <a:t>のカードは、フォーラムの円滑な運営のために事務局が知りたい情報です</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（事務局のみの取り扱いといたします）</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en-US" altLang="ja-JP" sz="1800" dirty="0">
                <a:solidFill>
                  <a:schemeClr val="tx1"/>
                </a:solidFill>
                <a:latin typeface="Meiryo UI" panose="020B0604030504040204" pitchFamily="50" charset="-128"/>
                <a:cs typeface="Meiryo UI" panose="020B0604030504040204" pitchFamily="50" charset="-128"/>
              </a:rPr>
              <a:t>&lt;</a:t>
            </a:r>
            <a:r>
              <a:rPr lang="ja-JP" altLang="en-US" sz="1800" dirty="0">
                <a:solidFill>
                  <a:schemeClr val="tx1"/>
                </a:solidFill>
                <a:latin typeface="Meiryo UI" panose="020B0604030504040204" pitchFamily="50" charset="-128"/>
                <a:cs typeface="Meiryo UI" panose="020B0604030504040204" pitchFamily="50" charset="-128"/>
              </a:rPr>
              <a:t>自己紹介カードのご記入（</a:t>
            </a:r>
            <a:r>
              <a:rPr lang="en-US" altLang="ja-JP" sz="1800" dirty="0">
                <a:solidFill>
                  <a:schemeClr val="tx1"/>
                </a:solidFill>
                <a:latin typeface="Meiryo UI" panose="020B0604030504040204" pitchFamily="50" charset="-128"/>
                <a:cs typeface="Meiryo UI" panose="020B0604030504040204" pitchFamily="50" charset="-128"/>
              </a:rPr>
              <a:t>P.3</a:t>
            </a:r>
            <a:r>
              <a:rPr lang="ja-JP" altLang="en-US" sz="1800" dirty="0">
                <a:solidFill>
                  <a:schemeClr val="tx1"/>
                </a:solidFill>
                <a:latin typeface="Meiryo UI" panose="020B0604030504040204" pitchFamily="50" charset="-128"/>
                <a:cs typeface="Meiryo UI" panose="020B0604030504040204" pitchFamily="50" charset="-128"/>
              </a:rPr>
              <a:t>）</a:t>
            </a:r>
            <a:r>
              <a:rPr lang="en-US" altLang="ja-JP" sz="1800" dirty="0">
                <a:solidFill>
                  <a:schemeClr val="tx1"/>
                </a:solidFill>
                <a:latin typeface="Meiryo UI" panose="020B0604030504040204" pitchFamily="50" charset="-128"/>
                <a:cs typeface="Meiryo UI" panose="020B0604030504040204" pitchFamily="50" charset="-128"/>
              </a:rPr>
              <a:t>&gt;</a:t>
            </a: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・後のページに書き方・記入例をつけておりますのでよく読んでご記入ください</a:t>
            </a:r>
            <a:endParaRPr lang="en-US" altLang="ja-JP" sz="18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a:t>
            </a:r>
            <a:r>
              <a:rPr lang="en-US" altLang="ja-JP" sz="1600" dirty="0">
                <a:solidFill>
                  <a:schemeClr val="tx1"/>
                </a:solidFill>
                <a:latin typeface="Meiryo UI" panose="020B0604030504040204" pitchFamily="50" charset="-128"/>
                <a:cs typeface="Meiryo UI" panose="020B0604030504040204" pitchFamily="50" charset="-128"/>
              </a:rPr>
              <a:t>※P.4</a:t>
            </a:r>
            <a:r>
              <a:rPr lang="ja-JP" altLang="en-US" sz="1600" dirty="0">
                <a:solidFill>
                  <a:schemeClr val="tx1"/>
                </a:solidFill>
                <a:latin typeface="Meiryo UI" panose="020B0604030504040204" pitchFamily="50" charset="-128"/>
                <a:cs typeface="Meiryo UI" panose="020B0604030504040204" pitchFamily="50" charset="-128"/>
              </a:rPr>
              <a:t>のカードは書き方等の指定はありませんので、ご自由にご記入ください</a:t>
            </a:r>
            <a:endParaRPr lang="en-US" altLang="ja-JP" sz="1600" dirty="0">
              <a:solidFill>
                <a:schemeClr val="tx1"/>
              </a:solidFill>
              <a:latin typeface="Meiryo UI" panose="020B0604030504040204" pitchFamily="50" charset="-128"/>
              <a:cs typeface="Meiryo UI" panose="020B0604030504040204" pitchFamily="50" charset="-128"/>
            </a:endParaRPr>
          </a:p>
          <a:p>
            <a:pPr eaLnBrk="0" hangingPunct="0">
              <a:spcBef>
                <a:spcPts val="0"/>
              </a:spcBef>
            </a:pPr>
            <a:r>
              <a:rPr lang="ja-JP" altLang="en-US" sz="1800" dirty="0">
                <a:solidFill>
                  <a:schemeClr val="tx1"/>
                </a:solidFill>
                <a:latin typeface="Meiryo UI" panose="020B0604030504040204" pitchFamily="50" charset="-128"/>
                <a:cs typeface="Meiryo UI" panose="020B0604030504040204" pitchFamily="50" charset="-128"/>
              </a:rPr>
              <a:t>　　</a:t>
            </a:r>
            <a:endParaRPr lang="en-US" altLang="ja-JP" sz="1800" dirty="0">
              <a:solidFill>
                <a:schemeClr val="tx1"/>
              </a:solidFill>
              <a:latin typeface="Meiryo UI" panose="020B0604030504040204" pitchFamily="50" charset="-128"/>
              <a:cs typeface="Meiryo UI" panose="020B0604030504040204" pitchFamily="50" charset="-128"/>
            </a:endParaRPr>
          </a:p>
        </p:txBody>
      </p:sp>
      <p:pic>
        <p:nvPicPr>
          <p:cNvPr id="2" name="図 1">
            <a:extLst>
              <a:ext uri="{FF2B5EF4-FFF2-40B4-BE49-F238E27FC236}">
                <a16:creationId xmlns:a16="http://schemas.microsoft.com/office/drawing/2014/main" id="{3DB7AACA-240B-46C8-B314-95D4F1C4E334}"/>
              </a:ext>
            </a:extLst>
          </p:cNvPr>
          <p:cNvPicPr>
            <a:picLocks noChangeAspect="1"/>
          </p:cNvPicPr>
          <p:nvPr/>
        </p:nvPicPr>
        <p:blipFill>
          <a:blip r:embed="rId3"/>
          <a:stretch>
            <a:fillRect/>
          </a:stretch>
        </p:blipFill>
        <p:spPr>
          <a:xfrm>
            <a:off x="7257256" y="5091892"/>
            <a:ext cx="2466526" cy="1446748"/>
          </a:xfrm>
          <a:prstGeom prst="rect">
            <a:avLst/>
          </a:prstGeom>
        </p:spPr>
      </p:pic>
    </p:spTree>
    <p:extLst>
      <p:ext uri="{BB962C8B-B14F-4D97-AF65-F5344CB8AC3E}">
        <p14:creationId xmlns:p14="http://schemas.microsoft.com/office/powerpoint/2010/main" val="4199213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0" y="309000"/>
            <a:ext cx="8243828" cy="624000"/>
          </a:xfrm>
        </p:spPr>
        <p:txBody>
          <a:bodyPr>
            <a:normAutofit fontScale="90000"/>
          </a:bodyPr>
          <a:lstStyle/>
          <a:p>
            <a:r>
              <a:rPr kumimoji="1" lang="ja-JP" altLang="en-US" dirty="0"/>
              <a:t>令和４年度</a:t>
            </a:r>
            <a:r>
              <a:rPr kumimoji="1" lang="en-US" altLang="ja-JP" dirty="0"/>
              <a:t>FCP</a:t>
            </a:r>
            <a:r>
              <a:rPr kumimoji="1" lang="ja-JP" altLang="en-US" dirty="0"/>
              <a:t>若手フォーラム 自己紹介</a:t>
            </a:r>
            <a:r>
              <a:rPr lang="ja-JP" altLang="en-US" dirty="0"/>
              <a:t>カード①　記入方法</a:t>
            </a:r>
            <a:endParaRPr kumimoji="1" lang="ja-JP" altLang="en-US" dirty="0"/>
          </a:p>
        </p:txBody>
      </p:sp>
      <p:sp>
        <p:nvSpPr>
          <p:cNvPr id="53322" name="フッター プレースホルダー 5"/>
          <p:cNvSpPr>
            <a:spLocks noGrp="1"/>
          </p:cNvSpPr>
          <p:nvPr>
            <p:ph type="ftr" sz="quarter" idx="11"/>
          </p:nvPr>
        </p:nvSpPr>
        <p:spPr bwMode="auto">
          <a:xfrm>
            <a:off x="3152800" y="6581474"/>
            <a:ext cx="2835200" cy="2765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2" rIns="84406" bIns="42202" numCol="1" rtlCol="0"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701" indent="-263730" eaLnBrk="0" hangingPunct="0">
              <a:defRPr kumimoji="1">
                <a:solidFill>
                  <a:schemeClr val="tx1"/>
                </a:solidFill>
                <a:latin typeface="Century Gothic" pitchFamily="34" charset="0"/>
                <a:ea typeface="ＭＳ Ｐゴシック" charset="-128"/>
              </a:defRPr>
            </a:lvl2pPr>
            <a:lvl3pPr marL="1054928" indent="-210986" eaLnBrk="0" hangingPunct="0">
              <a:defRPr kumimoji="1">
                <a:solidFill>
                  <a:schemeClr val="tx1"/>
                </a:solidFill>
                <a:latin typeface="Century Gothic" pitchFamily="34" charset="0"/>
                <a:ea typeface="ＭＳ Ｐゴシック" charset="-128"/>
              </a:defRPr>
            </a:lvl3pPr>
            <a:lvl4pPr marL="1476896" indent="-210986" eaLnBrk="0" hangingPunct="0">
              <a:defRPr kumimoji="1">
                <a:solidFill>
                  <a:schemeClr val="tx1"/>
                </a:solidFill>
                <a:latin typeface="Century Gothic" pitchFamily="34" charset="0"/>
                <a:ea typeface="ＭＳ Ｐゴシック" charset="-128"/>
              </a:defRPr>
            </a:lvl4pPr>
            <a:lvl5pPr marL="1898867" indent="-210986" eaLnBrk="0" hangingPunct="0">
              <a:defRPr kumimoji="1">
                <a:solidFill>
                  <a:schemeClr val="tx1"/>
                </a:solidFill>
                <a:latin typeface="Century Gothic" pitchFamily="34" charset="0"/>
                <a:ea typeface="ＭＳ Ｐゴシック" charset="-128"/>
              </a:defRPr>
            </a:lvl5pPr>
            <a:lvl6pPr marL="2320836" indent="-210986"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2807" indent="-210986"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4782" indent="-210986"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6750" indent="-210986"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algn="l" eaLnBrk="1" hangingPunct="1"/>
            <a:r>
              <a:rPr lang="en-US" altLang="ja-JP" sz="897" dirty="0">
                <a:solidFill>
                  <a:srgbClr val="000000"/>
                </a:solidFill>
                <a:ea typeface="メイリオ" pitchFamily="50" charset="-128"/>
              </a:rPr>
              <a:t>Copyright (C) 2022</a:t>
            </a:r>
            <a:r>
              <a:rPr lang="ja-JP" altLang="en-US" sz="897" dirty="0">
                <a:solidFill>
                  <a:srgbClr val="000000"/>
                </a:solidFill>
                <a:ea typeface="メイリオ" pitchFamily="50" charset="-128"/>
              </a:rPr>
              <a:t>　</a:t>
            </a:r>
            <a:r>
              <a:rPr lang="en-US" altLang="ja-JP" sz="897" dirty="0">
                <a:solidFill>
                  <a:srgbClr val="000000"/>
                </a:solidFill>
                <a:ea typeface="メイリオ" pitchFamily="50" charset="-128"/>
              </a:rPr>
              <a:t>MAFF All Rights Reserved.</a:t>
            </a:r>
          </a:p>
        </p:txBody>
      </p:sp>
      <p:grpSp>
        <p:nvGrpSpPr>
          <p:cNvPr id="2" name="グループ化 1">
            <a:extLst>
              <a:ext uri="{FF2B5EF4-FFF2-40B4-BE49-F238E27FC236}">
                <a16:creationId xmlns:a16="http://schemas.microsoft.com/office/drawing/2014/main" id="{8A7A9E2D-3991-49D9-9C54-8D50C5B07625}"/>
              </a:ext>
            </a:extLst>
          </p:cNvPr>
          <p:cNvGrpSpPr/>
          <p:nvPr/>
        </p:nvGrpSpPr>
        <p:grpSpPr>
          <a:xfrm>
            <a:off x="479355" y="1052736"/>
            <a:ext cx="8501750" cy="5496264"/>
            <a:chOff x="668524" y="1042376"/>
            <a:chExt cx="8501750" cy="5496264"/>
          </a:xfrm>
        </p:grpSpPr>
        <p:sp>
          <p:nvSpPr>
            <p:cNvPr id="9" name="角丸四角形 49">
              <a:extLst>
                <a:ext uri="{FF2B5EF4-FFF2-40B4-BE49-F238E27FC236}">
                  <a16:creationId xmlns:a16="http://schemas.microsoft.com/office/drawing/2014/main" id="{2D559BBB-CCF2-4DB2-93C7-2D28B95AE571}"/>
                </a:ext>
              </a:extLst>
            </p:cNvPr>
            <p:cNvSpPr/>
            <p:nvPr/>
          </p:nvSpPr>
          <p:spPr>
            <a:xfrm>
              <a:off x="668524" y="1042376"/>
              <a:ext cx="8501750" cy="5496264"/>
            </a:xfrm>
            <a:prstGeom prst="roundRect">
              <a:avLst>
                <a:gd name="adj" fmla="val 3324"/>
              </a:avLst>
            </a:prstGeom>
            <a:solidFill>
              <a:schemeClr val="bg1"/>
            </a:solidFill>
            <a:ln w="76200">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eaLnBrk="0" hangingPunct="0">
                <a:spcBef>
                  <a:spcPts val="1798"/>
                </a:spcBef>
              </a:pPr>
              <a:endParaRPr lang="ja-JP" altLang="en-US" sz="1517" dirty="0">
                <a:solidFill>
                  <a:schemeClr val="tx1"/>
                </a:solidFill>
                <a:latin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0BDBBA13-4883-44E7-AE20-8624AAADB41C}"/>
                </a:ext>
              </a:extLst>
            </p:cNvPr>
            <p:cNvSpPr txBox="1"/>
            <p:nvPr/>
          </p:nvSpPr>
          <p:spPr>
            <a:xfrm>
              <a:off x="735725" y="1100242"/>
              <a:ext cx="7508103" cy="523221"/>
            </a:xfrm>
            <a:prstGeom prst="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ja-JP" altLang="en-US" sz="2800" dirty="0">
                  <a:latin typeface="+mn-ea"/>
                  <a:ea typeface="+mn-ea"/>
                </a:rPr>
                <a:t>農林　花子（のうりん　はなこ）</a:t>
              </a:r>
              <a:endParaRPr lang="en-US" altLang="ja-JP" sz="2800" dirty="0">
                <a:latin typeface="+mn-ea"/>
                <a:ea typeface="+mn-ea"/>
              </a:endParaRPr>
            </a:p>
          </p:txBody>
        </p:sp>
        <p:sp>
          <p:nvSpPr>
            <p:cNvPr id="6" name="正方形/長方形 5">
              <a:extLst>
                <a:ext uri="{FF2B5EF4-FFF2-40B4-BE49-F238E27FC236}">
                  <a16:creationId xmlns:a16="http://schemas.microsoft.com/office/drawing/2014/main" id="{FA614D1C-E3CD-48CD-9EE8-BF0FD94B2C33}"/>
                </a:ext>
              </a:extLst>
            </p:cNvPr>
            <p:cNvSpPr>
              <a:spLocks/>
            </p:cNvSpPr>
            <p:nvPr/>
          </p:nvSpPr>
          <p:spPr>
            <a:xfrm>
              <a:off x="821689" y="3192412"/>
              <a:ext cx="2520000" cy="3240000"/>
            </a:xfrm>
            <a:prstGeom prst="rect">
              <a:avLst/>
            </a:prstGeom>
            <a:solidFill>
              <a:schemeClr val="accent5">
                <a:lumMod val="20000"/>
                <a:lumOff val="80000"/>
              </a:schemeClr>
            </a:solidFill>
            <a:ln>
              <a:solidFill>
                <a:srgbClr val="3366FF"/>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503" dirty="0">
                  <a:solidFill>
                    <a:schemeClr val="tx1"/>
                  </a:solidFill>
                </a:rPr>
                <a:t>写真</a:t>
              </a:r>
              <a:endParaRPr lang="en-US" altLang="ja-JP" sz="2503" dirty="0">
                <a:solidFill>
                  <a:schemeClr val="tx1"/>
                </a:solidFill>
              </a:endParaRPr>
            </a:p>
            <a:p>
              <a:pPr algn="ctr"/>
              <a:endParaRPr lang="en-US" altLang="ja-JP" sz="2503" dirty="0">
                <a:solidFill>
                  <a:schemeClr val="tx1"/>
                </a:solidFill>
              </a:endParaRPr>
            </a:p>
            <a:p>
              <a:pPr algn="ctr"/>
              <a:endParaRPr lang="en-US" altLang="ja-JP" sz="2503" dirty="0">
                <a:solidFill>
                  <a:schemeClr val="tx1"/>
                </a:solidFill>
              </a:endParaRPr>
            </a:p>
            <a:p>
              <a:pPr algn="ctr"/>
              <a:endParaRPr lang="en-US" altLang="ja-JP" sz="2503" dirty="0">
                <a:solidFill>
                  <a:schemeClr val="tx1"/>
                </a:solidFill>
              </a:endParaRPr>
            </a:p>
            <a:p>
              <a:pPr algn="ctr"/>
              <a:endParaRPr lang="en-US" altLang="ja-JP" sz="2503" dirty="0">
                <a:solidFill>
                  <a:schemeClr val="tx1"/>
                </a:solidFill>
              </a:endParaRPr>
            </a:p>
            <a:p>
              <a:pPr algn="ctr"/>
              <a:endParaRPr lang="en-US" altLang="ja-JP" sz="2503" dirty="0">
                <a:solidFill>
                  <a:schemeClr val="tx1"/>
                </a:solidFill>
              </a:endParaRPr>
            </a:p>
            <a:p>
              <a:pPr algn="ctr"/>
              <a:endParaRPr lang="en-US" altLang="ja-JP" sz="2503" dirty="0">
                <a:solidFill>
                  <a:schemeClr val="tx1"/>
                </a:solidFill>
              </a:endParaRPr>
            </a:p>
            <a:p>
              <a:pPr algn="ctr"/>
              <a:endParaRPr lang="en-US" altLang="ja-JP" sz="2503" dirty="0">
                <a:solidFill>
                  <a:schemeClr val="tx1"/>
                </a:solidFill>
              </a:endParaRPr>
            </a:p>
          </p:txBody>
        </p:sp>
        <p:sp>
          <p:nvSpPr>
            <p:cNvPr id="8" name="正方形/長方形 7">
              <a:extLst>
                <a:ext uri="{FF2B5EF4-FFF2-40B4-BE49-F238E27FC236}">
                  <a16:creationId xmlns:a16="http://schemas.microsoft.com/office/drawing/2014/main" id="{F031D1C6-2934-43A3-ACC5-2F7242D11261}"/>
                </a:ext>
              </a:extLst>
            </p:cNvPr>
            <p:cNvSpPr/>
            <p:nvPr/>
          </p:nvSpPr>
          <p:spPr>
            <a:xfrm>
              <a:off x="3549552" y="2564904"/>
              <a:ext cx="5507904" cy="3874319"/>
            </a:xfrm>
            <a:prstGeom prst="rect">
              <a:avLst/>
            </a:prstGeom>
            <a:ln>
              <a:extLst>
                <a:ext uri="{C807C97D-BFC1-408E-A445-0C87EB9F89A2}">
                  <ask:lineSketchStyleProps xmlns:ask="http://schemas.microsoft.com/office/drawing/2018/sketchyshapes">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t"/>
            <a:lstStyle/>
            <a:p>
              <a:r>
                <a:rPr lang="ja-JP" altLang="en-US" sz="2400" dirty="0">
                  <a:solidFill>
                    <a:schemeClr val="tx1"/>
                  </a:solidFill>
                </a:rPr>
                <a:t>自己紹介</a:t>
              </a:r>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en-US" altLang="ja-JP" sz="2400" dirty="0">
                <a:solidFill>
                  <a:schemeClr val="tx1"/>
                </a:solidFill>
              </a:endParaRPr>
            </a:p>
            <a:p>
              <a:endParaRPr lang="ja-JP" altLang="en-US" sz="2400" dirty="0">
                <a:solidFill>
                  <a:schemeClr val="tx1"/>
                </a:solidFill>
              </a:endParaRPr>
            </a:p>
          </p:txBody>
        </p:sp>
        <p:sp>
          <p:nvSpPr>
            <p:cNvPr id="11" name="テキスト ボックス 10">
              <a:extLst>
                <a:ext uri="{FF2B5EF4-FFF2-40B4-BE49-F238E27FC236}">
                  <a16:creationId xmlns:a16="http://schemas.microsoft.com/office/drawing/2014/main" id="{A10D4B85-47A6-4382-BE68-237362D399B8}"/>
                </a:ext>
              </a:extLst>
            </p:cNvPr>
            <p:cNvSpPr txBox="1"/>
            <p:nvPr/>
          </p:nvSpPr>
          <p:spPr>
            <a:xfrm>
              <a:off x="735725" y="1521961"/>
              <a:ext cx="7508103" cy="523220"/>
            </a:xfrm>
            <a:prstGeom prst="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ja-JP" altLang="en-US" sz="2800" dirty="0">
                  <a:latin typeface="+mn-ea"/>
                  <a:ea typeface="+mn-ea"/>
                </a:rPr>
                <a:t>農林水産省</a:t>
              </a:r>
            </a:p>
          </p:txBody>
        </p:sp>
        <p:sp>
          <p:nvSpPr>
            <p:cNvPr id="13" name="テキスト ボックス 12">
              <a:extLst>
                <a:ext uri="{FF2B5EF4-FFF2-40B4-BE49-F238E27FC236}">
                  <a16:creationId xmlns:a16="http://schemas.microsoft.com/office/drawing/2014/main" id="{0010A28E-E0FD-4862-BD45-536F960667B3}"/>
                </a:ext>
              </a:extLst>
            </p:cNvPr>
            <p:cNvSpPr txBox="1"/>
            <p:nvPr/>
          </p:nvSpPr>
          <p:spPr>
            <a:xfrm>
              <a:off x="739103" y="1943560"/>
              <a:ext cx="7508103" cy="523220"/>
            </a:xfrm>
            <a:prstGeom prst="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ja-JP" altLang="en-US" sz="2800" dirty="0">
                  <a:latin typeface="+mn-ea"/>
                  <a:ea typeface="+mn-ea"/>
                </a:rPr>
                <a:t>大臣官房新事業・食品産業部食品製造課</a:t>
              </a:r>
              <a:endParaRPr lang="en-US" altLang="ja-JP" sz="2800" dirty="0">
                <a:latin typeface="+mn-ea"/>
                <a:ea typeface="+mn-ea"/>
              </a:endParaRPr>
            </a:p>
          </p:txBody>
        </p:sp>
      </p:grpSp>
      <p:sp>
        <p:nvSpPr>
          <p:cNvPr id="14" name="吹き出し: 角を丸めた四角形 13">
            <a:extLst>
              <a:ext uri="{FF2B5EF4-FFF2-40B4-BE49-F238E27FC236}">
                <a16:creationId xmlns:a16="http://schemas.microsoft.com/office/drawing/2014/main" id="{4F4A39A8-B5B1-4AAE-B836-8478DA19CE04}"/>
              </a:ext>
            </a:extLst>
          </p:cNvPr>
          <p:cNvSpPr/>
          <p:nvPr/>
        </p:nvSpPr>
        <p:spPr>
          <a:xfrm>
            <a:off x="-106280" y="-741296"/>
            <a:ext cx="10095518" cy="1034059"/>
          </a:xfrm>
          <a:prstGeom prst="wedgeRoundRectCallout">
            <a:avLst>
              <a:gd name="adj1" fmla="val 48786"/>
              <a:gd name="adj2" fmla="val -16135"/>
              <a:gd name="adj3" fmla="val 16667"/>
            </a:avLst>
          </a:prstGeom>
          <a:solidFill>
            <a:schemeClr val="bg1"/>
          </a:solidFill>
          <a:ln w="28575">
            <a:solidFill>
              <a:srgbClr val="FF0000"/>
            </a:solidFill>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algn="l" eaLnBrk="0" hangingPunct="0">
              <a:spcBef>
                <a:spcPts val="0"/>
              </a:spcBef>
            </a:pPr>
            <a:r>
              <a:rPr lang="ja-JP" altLang="en-US" b="1" dirty="0">
                <a:solidFill>
                  <a:srgbClr val="FF0000"/>
                </a:solidFill>
                <a:latin typeface="Meiryo UI" panose="020B0604030504040204" pitchFamily="50" charset="-128"/>
                <a:cs typeface="Meiryo UI" panose="020B0604030504040204" pitchFamily="50" charset="-128"/>
              </a:rPr>
              <a:t>自己紹介カードは、チームメンバー毎に１枚にまとめますので、文字のフォントを下げると小さくて</a:t>
            </a:r>
            <a:endParaRPr lang="en-US" altLang="ja-JP" b="1" dirty="0">
              <a:solidFill>
                <a:srgbClr val="FF0000"/>
              </a:solidFill>
              <a:latin typeface="Meiryo UI" panose="020B0604030504040204" pitchFamily="50" charset="-128"/>
              <a:cs typeface="Meiryo UI" panose="020B0604030504040204" pitchFamily="50" charset="-128"/>
            </a:endParaRPr>
          </a:p>
          <a:p>
            <a:pPr algn="l" eaLnBrk="0" hangingPunct="0">
              <a:spcBef>
                <a:spcPts val="0"/>
              </a:spcBef>
            </a:pPr>
            <a:r>
              <a:rPr lang="ja-JP" altLang="en-US" b="1" dirty="0">
                <a:solidFill>
                  <a:srgbClr val="FF0000"/>
                </a:solidFill>
                <a:latin typeface="Meiryo UI" panose="020B0604030504040204" pitchFamily="50" charset="-128"/>
                <a:cs typeface="Meiryo UI" panose="020B0604030504040204" pitchFamily="50" charset="-128"/>
              </a:rPr>
              <a:t>読めなくなる可能性があります。（特に自己紹介部分ご注意ください）</a:t>
            </a:r>
            <a:endParaRPr lang="en-US" altLang="ja-JP" b="1" dirty="0">
              <a:solidFill>
                <a:srgbClr val="FF0000"/>
              </a:solidFill>
              <a:latin typeface="Meiryo UI" panose="020B0604030504040204" pitchFamily="50" charset="-128"/>
              <a:cs typeface="Meiryo UI" panose="020B0604030504040204" pitchFamily="50" charset="-128"/>
            </a:endParaRPr>
          </a:p>
          <a:p>
            <a:pPr algn="l" eaLnBrk="0" hangingPunct="0">
              <a:spcBef>
                <a:spcPts val="0"/>
              </a:spcBef>
            </a:pPr>
            <a:r>
              <a:rPr lang="ja-JP" altLang="en-US" b="1" dirty="0">
                <a:solidFill>
                  <a:srgbClr val="FF0000"/>
                </a:solidFill>
                <a:latin typeface="Meiryo UI" panose="020B0604030504040204" pitchFamily="50" charset="-128"/>
                <a:cs typeface="Meiryo UI" panose="020B0604030504040204" pitchFamily="50" charset="-128"/>
              </a:rPr>
              <a:t>注意事項をよくお読みいただき、次ページのフォーマットをご記入ください</a:t>
            </a:r>
            <a:r>
              <a:rPr lang="en-US" altLang="ja-JP" b="1" dirty="0">
                <a:solidFill>
                  <a:srgbClr val="FF0000"/>
                </a:solidFill>
                <a:latin typeface="Meiryo UI" panose="020B0604030504040204" pitchFamily="50" charset="-128"/>
                <a:cs typeface="Meiryo UI" panose="020B0604030504040204" pitchFamily="50" charset="-128"/>
              </a:rPr>
              <a:t>&lt;(_ _)&gt;</a:t>
            </a:r>
          </a:p>
        </p:txBody>
      </p:sp>
      <p:sp>
        <p:nvSpPr>
          <p:cNvPr id="15" name="吹き出し: 角を丸めた四角形 14">
            <a:extLst>
              <a:ext uri="{FF2B5EF4-FFF2-40B4-BE49-F238E27FC236}">
                <a16:creationId xmlns:a16="http://schemas.microsoft.com/office/drawing/2014/main" id="{9BE59C4D-DBB2-448E-9756-DF76C28685FC}"/>
              </a:ext>
            </a:extLst>
          </p:cNvPr>
          <p:cNvSpPr/>
          <p:nvPr/>
        </p:nvSpPr>
        <p:spPr>
          <a:xfrm>
            <a:off x="5857136" y="875934"/>
            <a:ext cx="3753526" cy="1106958"/>
          </a:xfrm>
          <a:prstGeom prst="wedgeRoundRectCallout">
            <a:avLst>
              <a:gd name="adj1" fmla="val -57586"/>
              <a:gd name="adj2" fmla="val -11482"/>
              <a:gd name="adj3" fmla="val 16667"/>
            </a:avLst>
          </a:prstGeom>
          <a:solidFill>
            <a:schemeClr val="bg1"/>
          </a:solidFill>
          <a:ln w="28575">
            <a:solidFill>
              <a:srgbClr val="FF0000"/>
            </a:solidFill>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お名前、会社名、部署名までご記入お願いいたします。</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en-US" altLang="ja-JP" sz="1100" b="1" u="sng" dirty="0">
                <a:solidFill>
                  <a:schemeClr val="tx1"/>
                </a:solidFill>
                <a:latin typeface="Meiryo UI" panose="020B0604030504040204" pitchFamily="50" charset="-128"/>
                <a:cs typeface="Meiryo UI" panose="020B0604030504040204" pitchFamily="50" charset="-128"/>
              </a:rPr>
              <a:t>(</a:t>
            </a:r>
            <a:r>
              <a:rPr lang="ja-JP" altLang="en-US" sz="1100" b="1" u="sng" dirty="0">
                <a:solidFill>
                  <a:schemeClr val="tx1"/>
                </a:solidFill>
                <a:latin typeface="Meiryo UI" panose="020B0604030504040204" pitchFamily="50" charset="-128"/>
                <a:cs typeface="Meiryo UI" panose="020B0604030504040204" pitchFamily="50" charset="-128"/>
              </a:rPr>
              <a:t>フォーマットに入力されている文字は消してお書きください）</a:t>
            </a:r>
            <a:endParaRPr lang="en-US" altLang="ja-JP" sz="1100" b="1" u="sng"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お名前はふりがな（ひらがな）もご記入ください。</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フォント：</a:t>
            </a:r>
            <a:r>
              <a:rPr lang="en-US" altLang="ja-JP" sz="1100" dirty="0" err="1">
                <a:solidFill>
                  <a:schemeClr val="tx1"/>
                </a:solidFill>
                <a:latin typeface="Meiryo UI" panose="020B0604030504040204" pitchFamily="50" charset="-128"/>
                <a:cs typeface="Meiryo UI" panose="020B0604030504040204" pitchFamily="50" charset="-128"/>
              </a:rPr>
              <a:t>Meiryo</a:t>
            </a:r>
            <a:r>
              <a:rPr lang="ja-JP" altLang="en-US" sz="1100" dirty="0">
                <a:solidFill>
                  <a:schemeClr val="tx1"/>
                </a:solidFill>
                <a:latin typeface="Meiryo UI" panose="020B0604030504040204" pitchFamily="50" charset="-128"/>
                <a:cs typeface="Meiryo UI" panose="020B0604030504040204" pitchFamily="50" charset="-128"/>
              </a:rPr>
              <a:t> </a:t>
            </a:r>
            <a:r>
              <a:rPr lang="en-US" altLang="ja-JP" sz="1100" dirty="0">
                <a:solidFill>
                  <a:schemeClr val="tx1"/>
                </a:solidFill>
                <a:latin typeface="Meiryo UI" panose="020B0604030504040204" pitchFamily="50" charset="-128"/>
                <a:cs typeface="Meiryo UI" panose="020B0604030504040204" pitchFamily="50" charset="-128"/>
              </a:rPr>
              <a:t>UI</a:t>
            </a: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文字サイズ：</a:t>
            </a:r>
            <a:r>
              <a:rPr lang="en-US" altLang="ja-JP" sz="1100" dirty="0">
                <a:solidFill>
                  <a:schemeClr val="tx1"/>
                </a:solidFill>
                <a:latin typeface="Meiryo UI" panose="020B0604030504040204" pitchFamily="50" charset="-128"/>
                <a:cs typeface="Meiryo UI" panose="020B0604030504040204" pitchFamily="50" charset="-128"/>
              </a:rPr>
              <a:t>28pt</a:t>
            </a:r>
            <a:r>
              <a:rPr lang="ja-JP" altLang="en-US" sz="1100" dirty="0">
                <a:solidFill>
                  <a:schemeClr val="tx1"/>
                </a:solidFill>
                <a:latin typeface="Meiryo UI" panose="020B0604030504040204" pitchFamily="50" charset="-128"/>
                <a:cs typeface="Meiryo UI" panose="020B0604030504040204" pitchFamily="50" charset="-128"/>
              </a:rPr>
              <a:t>（入らない場合は下げても構いません</a:t>
            </a:r>
            <a:r>
              <a:rPr lang="ja-JP" altLang="en-US" sz="1600" dirty="0">
                <a:solidFill>
                  <a:schemeClr val="tx1"/>
                </a:solidFill>
                <a:latin typeface="Meiryo UI" panose="020B0604030504040204" pitchFamily="50" charset="-128"/>
                <a:cs typeface="Meiryo UI" panose="020B0604030504040204" pitchFamily="50" charset="-128"/>
              </a:rPr>
              <a:t>）</a:t>
            </a:r>
            <a:endParaRPr lang="en-US" altLang="ja-JP" sz="1600" dirty="0">
              <a:solidFill>
                <a:schemeClr val="tx1"/>
              </a:solidFill>
              <a:latin typeface="Meiryo UI" panose="020B0604030504040204" pitchFamily="50" charset="-128"/>
              <a:cs typeface="Meiryo UI" panose="020B0604030504040204" pitchFamily="50" charset="-128"/>
            </a:endParaRPr>
          </a:p>
        </p:txBody>
      </p:sp>
      <p:sp>
        <p:nvSpPr>
          <p:cNvPr id="16" name="吹き出し: 角を丸めた四角形 15">
            <a:extLst>
              <a:ext uri="{FF2B5EF4-FFF2-40B4-BE49-F238E27FC236}">
                <a16:creationId xmlns:a16="http://schemas.microsoft.com/office/drawing/2014/main" id="{A506075A-DBBB-4730-A4B0-CF5EF5AF40F8}"/>
              </a:ext>
            </a:extLst>
          </p:cNvPr>
          <p:cNvSpPr/>
          <p:nvPr/>
        </p:nvSpPr>
        <p:spPr>
          <a:xfrm>
            <a:off x="5756947" y="2702607"/>
            <a:ext cx="4149053" cy="1351434"/>
          </a:xfrm>
          <a:prstGeom prst="wedgeRoundRectCallout">
            <a:avLst>
              <a:gd name="adj1" fmla="val -49791"/>
              <a:gd name="adj2" fmla="val -9296"/>
              <a:gd name="adj3" fmla="val 16667"/>
            </a:avLst>
          </a:prstGeom>
          <a:solidFill>
            <a:schemeClr val="bg1"/>
          </a:solidFill>
          <a:ln w="28575">
            <a:solidFill>
              <a:srgbClr val="FF0000"/>
            </a:solidFill>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algn="l" eaLnBrk="0" hangingPunct="0">
              <a:spcBef>
                <a:spcPts val="0"/>
              </a:spcBef>
            </a:pPr>
            <a:r>
              <a:rPr lang="ja-JP" altLang="en-US" sz="1100" b="1" u="sng" dirty="0">
                <a:solidFill>
                  <a:schemeClr val="tx1"/>
                </a:solidFill>
                <a:latin typeface="Meiryo UI" panose="020B0604030504040204" pitchFamily="50" charset="-128"/>
                <a:cs typeface="Meiryo UI" panose="020B0604030504040204" pitchFamily="50" charset="-128"/>
              </a:rPr>
              <a:t>（フォーマットに入力されている文字は消してお書きください）</a:t>
            </a:r>
            <a:endParaRPr lang="en-US" altLang="ja-JP" sz="1100" b="1" u="sng"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本年度の参加者に向けた自己紹介をお願いいたします。</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業務・プライベートどんな内容でも</a:t>
            </a:r>
            <a:r>
              <a:rPr lang="en-US" altLang="ja-JP" sz="1100" dirty="0">
                <a:solidFill>
                  <a:schemeClr val="tx1"/>
                </a:solidFill>
                <a:latin typeface="Meiryo UI" panose="020B0604030504040204" pitchFamily="50" charset="-128"/>
                <a:cs typeface="Meiryo UI" panose="020B0604030504040204" pitchFamily="50" charset="-128"/>
              </a:rPr>
              <a:t>OK</a:t>
            </a:r>
            <a:r>
              <a:rPr lang="ja-JP" altLang="en-US" sz="1100" dirty="0">
                <a:solidFill>
                  <a:schemeClr val="tx1"/>
                </a:solidFill>
                <a:latin typeface="Meiryo UI" panose="020B0604030504040204" pitchFamily="50" charset="-128"/>
                <a:cs typeface="Meiryo UI" panose="020B0604030504040204" pitchFamily="50" charset="-128"/>
              </a:rPr>
              <a:t>です！！</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フォント：</a:t>
            </a:r>
            <a:r>
              <a:rPr lang="en-US" altLang="ja-JP" sz="1100" dirty="0" err="1">
                <a:solidFill>
                  <a:schemeClr val="tx1"/>
                </a:solidFill>
                <a:latin typeface="Meiryo UI" panose="020B0604030504040204" pitchFamily="50" charset="-128"/>
                <a:cs typeface="Meiryo UI" panose="020B0604030504040204" pitchFamily="50" charset="-128"/>
              </a:rPr>
              <a:t>Meiryo</a:t>
            </a:r>
            <a:r>
              <a:rPr lang="en-US" altLang="ja-JP" sz="1100" dirty="0">
                <a:solidFill>
                  <a:schemeClr val="tx1"/>
                </a:solidFill>
                <a:latin typeface="Meiryo UI" panose="020B0604030504040204" pitchFamily="50" charset="-128"/>
                <a:cs typeface="Meiryo UI" panose="020B0604030504040204" pitchFamily="50" charset="-128"/>
              </a:rPr>
              <a:t> UI</a:t>
            </a: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文字サイズ</a:t>
            </a:r>
            <a:r>
              <a:rPr lang="en-US" altLang="ja-JP" sz="1100" dirty="0">
                <a:solidFill>
                  <a:schemeClr val="tx1"/>
                </a:solidFill>
                <a:latin typeface="Meiryo UI" panose="020B0604030504040204" pitchFamily="50" charset="-128"/>
                <a:cs typeface="Meiryo UI" panose="020B0604030504040204" pitchFamily="50" charset="-128"/>
              </a:rPr>
              <a:t>:24pt</a:t>
            </a: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文字数：文字数の制限はありませんので、オレンジの枠内に指定の</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　　　　　　文字サイズでご記入ください（上限</a:t>
            </a:r>
            <a:r>
              <a:rPr lang="en-US" altLang="ja-JP" sz="1100" dirty="0">
                <a:solidFill>
                  <a:schemeClr val="tx1"/>
                </a:solidFill>
                <a:latin typeface="Meiryo UI" panose="020B0604030504040204" pitchFamily="50" charset="-128"/>
                <a:cs typeface="Meiryo UI" panose="020B0604030504040204" pitchFamily="50" charset="-128"/>
              </a:rPr>
              <a:t>200</a:t>
            </a:r>
            <a:r>
              <a:rPr lang="ja-JP" altLang="en-US" sz="1100" dirty="0">
                <a:solidFill>
                  <a:schemeClr val="tx1"/>
                </a:solidFill>
                <a:latin typeface="Meiryo UI" panose="020B0604030504040204" pitchFamily="50" charset="-128"/>
                <a:cs typeface="Meiryo UI" panose="020B0604030504040204" pitchFamily="50" charset="-128"/>
              </a:rPr>
              <a:t>字程度）</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endParaRPr lang="en-US" altLang="ja-JP" sz="1600" dirty="0">
              <a:solidFill>
                <a:schemeClr val="tx1"/>
              </a:solidFill>
              <a:latin typeface="Meiryo UI" panose="020B0604030504040204" pitchFamily="50" charset="-128"/>
              <a:cs typeface="Meiryo UI" panose="020B0604030504040204" pitchFamily="50" charset="-128"/>
            </a:endParaRPr>
          </a:p>
        </p:txBody>
      </p:sp>
      <p:pic>
        <p:nvPicPr>
          <p:cNvPr id="10" name="図 9">
            <a:extLst>
              <a:ext uri="{FF2B5EF4-FFF2-40B4-BE49-F238E27FC236}">
                <a16:creationId xmlns:a16="http://schemas.microsoft.com/office/drawing/2014/main" id="{83474849-7AC1-4ED7-B020-2C2D94BEC4B4}"/>
              </a:ext>
            </a:extLst>
          </p:cNvPr>
          <p:cNvPicPr>
            <a:picLocks noChangeAspect="1"/>
          </p:cNvPicPr>
          <p:nvPr/>
        </p:nvPicPr>
        <p:blipFill>
          <a:blip r:embed="rId3"/>
          <a:stretch>
            <a:fillRect/>
          </a:stretch>
        </p:blipFill>
        <p:spPr>
          <a:xfrm>
            <a:off x="366125" y="3666267"/>
            <a:ext cx="3002699" cy="2784184"/>
          </a:xfrm>
          <a:prstGeom prst="rect">
            <a:avLst/>
          </a:prstGeom>
        </p:spPr>
      </p:pic>
      <p:sp>
        <p:nvSpPr>
          <p:cNvPr id="12" name="吹き出し: 角を丸めた四角形 11">
            <a:extLst>
              <a:ext uri="{FF2B5EF4-FFF2-40B4-BE49-F238E27FC236}">
                <a16:creationId xmlns:a16="http://schemas.microsoft.com/office/drawing/2014/main" id="{D2B4D8DE-0180-459D-BC70-C72231668BA8}"/>
              </a:ext>
            </a:extLst>
          </p:cNvPr>
          <p:cNvSpPr/>
          <p:nvPr/>
        </p:nvSpPr>
        <p:spPr>
          <a:xfrm>
            <a:off x="437116" y="2466159"/>
            <a:ext cx="3533815" cy="1183871"/>
          </a:xfrm>
          <a:prstGeom prst="wedgeRoundRectCallout">
            <a:avLst>
              <a:gd name="adj1" fmla="val -32580"/>
              <a:gd name="adj2" fmla="val 59077"/>
              <a:gd name="adj3" fmla="val 16667"/>
            </a:avLst>
          </a:prstGeom>
          <a:solidFill>
            <a:schemeClr val="bg1"/>
          </a:solidFill>
          <a:ln w="28575">
            <a:solidFill>
              <a:srgbClr val="FF0000"/>
            </a:solidFill>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写真の細かい指定はございませんが、枠に沿って添付ください。</a:t>
            </a:r>
            <a:r>
              <a:rPr lang="ja-JP" altLang="en-US" sz="1100" b="1" u="sng" dirty="0">
                <a:solidFill>
                  <a:schemeClr val="tx1"/>
                </a:solidFill>
                <a:latin typeface="Meiryo UI" panose="020B0604030504040204" pitchFamily="50" charset="-128"/>
                <a:cs typeface="Meiryo UI" panose="020B0604030504040204" pitchFamily="50" charset="-128"/>
              </a:rPr>
              <a:t>（こちらで大きさの調整はいたしませんので必ず枠の大きさに近づけてください）</a:t>
            </a:r>
            <a:endParaRPr lang="en-US" altLang="ja-JP" sz="1100" b="1" u="sng"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開催前に皆様にお渡ししますので、ぜひ笑顔の、お気に入りの写真でお願いします！</a:t>
            </a:r>
            <a:endParaRPr lang="en-US" altLang="ja-JP" sz="11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100" dirty="0">
                <a:solidFill>
                  <a:schemeClr val="tx1"/>
                </a:solidFill>
                <a:latin typeface="Meiryo UI" panose="020B0604030504040204" pitchFamily="50" charset="-128"/>
                <a:cs typeface="Meiryo UI" panose="020B0604030504040204" pitchFamily="50" charset="-128"/>
              </a:rPr>
              <a:t>顔だけ、全身等々お好きな写真で良いですが、</a:t>
            </a:r>
            <a:r>
              <a:rPr lang="en-US" altLang="ja-JP" sz="1100" dirty="0">
                <a:solidFill>
                  <a:schemeClr val="tx1"/>
                </a:solidFill>
                <a:latin typeface="Meiryo UI" panose="020B0604030504040204" pitchFamily="50" charset="-128"/>
                <a:cs typeface="Meiryo UI" panose="020B0604030504040204" pitchFamily="50" charset="-128"/>
              </a:rPr>
              <a:t>(</a:t>
            </a:r>
            <a:r>
              <a:rPr lang="ja-JP" altLang="en-US" sz="1100" dirty="0">
                <a:solidFill>
                  <a:schemeClr val="tx1"/>
                </a:solidFill>
                <a:latin typeface="Meiryo UI" panose="020B0604030504040204" pitchFamily="50" charset="-128"/>
                <a:cs typeface="Meiryo UI" panose="020B0604030504040204" pitchFamily="50" charset="-128"/>
              </a:rPr>
              <a:t>*‘∀‘</a:t>
            </a:r>
            <a:r>
              <a:rPr lang="en-US" altLang="ja-JP" sz="1100" dirty="0">
                <a:solidFill>
                  <a:schemeClr val="tx1"/>
                </a:solidFill>
                <a:latin typeface="Meiryo UI" panose="020B0604030504040204" pitchFamily="50" charset="-128"/>
                <a:cs typeface="Meiryo UI" panose="020B0604030504040204" pitchFamily="50" charset="-128"/>
              </a:rPr>
              <a:t>)!!</a:t>
            </a:r>
          </a:p>
          <a:p>
            <a:pPr algn="l" eaLnBrk="0" hangingPunct="0">
              <a:spcBef>
                <a:spcPts val="0"/>
              </a:spcBef>
            </a:pPr>
            <a:endParaRPr lang="en-US" altLang="ja-JP" sz="1600" dirty="0">
              <a:solidFill>
                <a:schemeClr val="tx1"/>
              </a:solidFill>
              <a:latin typeface="Meiryo UI" panose="020B0604030504040204" pitchFamily="50" charset="-128"/>
              <a:cs typeface="Meiryo UI" panose="020B0604030504040204" pitchFamily="50" charset="-128"/>
            </a:endParaRPr>
          </a:p>
        </p:txBody>
      </p:sp>
      <p:grpSp>
        <p:nvGrpSpPr>
          <p:cNvPr id="27" name="グループ化 26">
            <a:extLst>
              <a:ext uri="{FF2B5EF4-FFF2-40B4-BE49-F238E27FC236}">
                <a16:creationId xmlns:a16="http://schemas.microsoft.com/office/drawing/2014/main" id="{DBCFC4DB-CE0E-4BC6-B002-BE7AF209DA2B}"/>
              </a:ext>
            </a:extLst>
          </p:cNvPr>
          <p:cNvGrpSpPr/>
          <p:nvPr/>
        </p:nvGrpSpPr>
        <p:grpSpPr>
          <a:xfrm>
            <a:off x="4941479" y="4577783"/>
            <a:ext cx="5509988" cy="2391523"/>
            <a:chOff x="7367191" y="-1970595"/>
            <a:chExt cx="5509988" cy="2391523"/>
          </a:xfrm>
        </p:grpSpPr>
        <p:sp>
          <p:nvSpPr>
            <p:cNvPr id="28" name="吹き出し: 角を丸めた四角形 27">
              <a:extLst>
                <a:ext uri="{FF2B5EF4-FFF2-40B4-BE49-F238E27FC236}">
                  <a16:creationId xmlns:a16="http://schemas.microsoft.com/office/drawing/2014/main" id="{00785178-3129-43CD-BA02-7AA1074D5EA2}"/>
                </a:ext>
              </a:extLst>
            </p:cNvPr>
            <p:cNvSpPr/>
            <p:nvPr/>
          </p:nvSpPr>
          <p:spPr>
            <a:xfrm>
              <a:off x="7367191" y="-1970595"/>
              <a:ext cx="5509988" cy="2391523"/>
            </a:xfrm>
            <a:prstGeom prst="wedgeRoundRectCallout">
              <a:avLst>
                <a:gd name="adj1" fmla="val -49791"/>
                <a:gd name="adj2" fmla="val -9296"/>
                <a:gd name="adj3" fmla="val 16667"/>
              </a:avLst>
            </a:prstGeom>
            <a:ln>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t"/>
            <a:lstStyle/>
            <a:p>
              <a:pPr algn="l" eaLnBrk="0" hangingPunct="0">
                <a:spcBef>
                  <a:spcPts val="0"/>
                </a:spcBef>
              </a:pPr>
              <a:r>
                <a:rPr lang="ja-JP" altLang="en-US" sz="1600" dirty="0">
                  <a:solidFill>
                    <a:schemeClr val="tx1"/>
                  </a:solidFill>
                  <a:latin typeface="Meiryo UI" panose="020B0604030504040204" pitchFamily="50" charset="-128"/>
                  <a:cs typeface="Meiryo UI" panose="020B0604030504040204" pitchFamily="50" charset="-128"/>
                </a:rPr>
                <a:t>本年度の参加者の</a:t>
              </a: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600" dirty="0">
                  <a:solidFill>
                    <a:schemeClr val="tx1"/>
                  </a:solidFill>
                  <a:latin typeface="Meiryo UI" panose="020B0604030504040204" pitchFamily="50" charset="-128"/>
                  <a:cs typeface="Meiryo UI" panose="020B0604030504040204" pitchFamily="50" charset="-128"/>
                </a:rPr>
                <a:t>人数にも寄りますが、</a:t>
              </a: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600" dirty="0">
                  <a:solidFill>
                    <a:schemeClr val="tx1"/>
                  </a:solidFill>
                  <a:latin typeface="Meiryo UI" panose="020B0604030504040204" pitchFamily="50" charset="-128"/>
                  <a:cs typeface="Meiryo UI" panose="020B0604030504040204" pitchFamily="50" charset="-128"/>
                </a:rPr>
                <a:t>所定のフォントサイズ</a:t>
              </a: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600" dirty="0">
                  <a:solidFill>
                    <a:schemeClr val="tx1"/>
                  </a:solidFill>
                  <a:latin typeface="Meiryo UI" panose="020B0604030504040204" pitchFamily="50" charset="-128"/>
                  <a:cs typeface="Meiryo UI" panose="020B0604030504040204" pitchFamily="50" charset="-128"/>
                </a:rPr>
                <a:t>（</a:t>
              </a:r>
              <a:r>
                <a:rPr lang="en-US" altLang="ja-JP" sz="1600" dirty="0">
                  <a:solidFill>
                    <a:schemeClr val="tx1"/>
                  </a:solidFill>
                  <a:latin typeface="Meiryo UI" panose="020B0604030504040204" pitchFamily="50" charset="-128"/>
                  <a:cs typeface="Meiryo UI" panose="020B0604030504040204" pitchFamily="50" charset="-128"/>
                </a:rPr>
                <a:t>24pt</a:t>
              </a:r>
              <a:r>
                <a:rPr lang="ja-JP" altLang="en-US" sz="1600" dirty="0">
                  <a:solidFill>
                    <a:schemeClr val="tx1"/>
                  </a:solidFill>
                  <a:latin typeface="Meiryo UI" panose="020B0604030504040204" pitchFamily="50" charset="-128"/>
                  <a:cs typeface="Meiryo UI" panose="020B0604030504040204" pitchFamily="50" charset="-128"/>
                </a:rPr>
                <a:t>）で記入い</a:t>
              </a: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600" dirty="0">
                  <a:solidFill>
                    <a:schemeClr val="tx1"/>
                  </a:solidFill>
                  <a:latin typeface="Meiryo UI" panose="020B0604030504040204" pitchFamily="50" charset="-128"/>
                  <a:cs typeface="Meiryo UI" panose="020B0604030504040204" pitchFamily="50" charset="-128"/>
                </a:rPr>
                <a:t>ただくと、右図くらい</a:t>
              </a: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r>
                <a:rPr lang="ja-JP" altLang="en-US" sz="1600" dirty="0">
                  <a:solidFill>
                    <a:schemeClr val="tx1"/>
                  </a:solidFill>
                  <a:latin typeface="Meiryo UI" panose="020B0604030504040204" pitchFamily="50" charset="-128"/>
                  <a:cs typeface="Meiryo UI" panose="020B0604030504040204" pitchFamily="50" charset="-128"/>
                </a:rPr>
                <a:t>サイズ感になります。</a:t>
              </a: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endParaRPr lang="en-US" altLang="ja-JP" sz="1600" dirty="0">
                <a:solidFill>
                  <a:schemeClr val="tx1"/>
                </a:solidFill>
                <a:latin typeface="Meiryo UI" panose="020B0604030504040204" pitchFamily="50" charset="-128"/>
                <a:cs typeface="Meiryo UI" panose="020B0604030504040204" pitchFamily="50" charset="-128"/>
              </a:endParaRPr>
            </a:p>
            <a:p>
              <a:pPr algn="l" eaLnBrk="0" hangingPunct="0">
                <a:spcBef>
                  <a:spcPts val="0"/>
                </a:spcBef>
              </a:pPr>
              <a:endParaRPr lang="en-US" altLang="ja-JP" sz="1600" dirty="0">
                <a:solidFill>
                  <a:schemeClr val="tx1"/>
                </a:solidFill>
                <a:latin typeface="Meiryo UI" panose="020B0604030504040204" pitchFamily="50" charset="-128"/>
                <a:cs typeface="Meiryo UI" panose="020B0604030504040204" pitchFamily="50" charset="-128"/>
              </a:endParaRPr>
            </a:p>
          </p:txBody>
        </p:sp>
        <p:pic>
          <p:nvPicPr>
            <p:cNvPr id="7" name="図 6">
              <a:extLst>
                <a:ext uri="{FF2B5EF4-FFF2-40B4-BE49-F238E27FC236}">
                  <a16:creationId xmlns:a16="http://schemas.microsoft.com/office/drawing/2014/main" id="{7014FBFB-6F22-4D63-80E0-FE827BC07D2F}"/>
                </a:ext>
              </a:extLst>
            </p:cNvPr>
            <p:cNvPicPr>
              <a:picLocks noChangeAspect="1"/>
            </p:cNvPicPr>
            <p:nvPr/>
          </p:nvPicPr>
          <p:blipFill>
            <a:blip r:embed="rId4"/>
            <a:stretch>
              <a:fillRect/>
            </a:stretch>
          </p:blipFill>
          <p:spPr>
            <a:xfrm>
              <a:off x="9417496" y="-1815861"/>
              <a:ext cx="3311068" cy="2160000"/>
            </a:xfrm>
            <a:prstGeom prst="rect">
              <a:avLst/>
            </a:prstGeom>
            <a:ln>
              <a:noFill/>
            </a:ln>
          </p:spPr>
          <p:style>
            <a:lnRef idx="2">
              <a:schemeClr val="accent6"/>
            </a:lnRef>
            <a:fillRef idx="1">
              <a:schemeClr val="lt1"/>
            </a:fillRef>
            <a:effectRef idx="0">
              <a:schemeClr val="accent6"/>
            </a:effectRef>
            <a:fontRef idx="minor">
              <a:schemeClr val="dk1"/>
            </a:fontRef>
          </p:style>
        </p:pic>
      </p:grpSp>
      <p:sp>
        <p:nvSpPr>
          <p:cNvPr id="29" name="矢印: 右カーブ 28">
            <a:extLst>
              <a:ext uri="{FF2B5EF4-FFF2-40B4-BE49-F238E27FC236}">
                <a16:creationId xmlns:a16="http://schemas.microsoft.com/office/drawing/2014/main" id="{46AE5466-DB38-4B3A-BFE7-336F9E1462C4}"/>
              </a:ext>
            </a:extLst>
          </p:cNvPr>
          <p:cNvSpPr/>
          <p:nvPr/>
        </p:nvSpPr>
        <p:spPr>
          <a:xfrm rot="20313751">
            <a:off x="3497430" y="5002989"/>
            <a:ext cx="1001901" cy="1471695"/>
          </a:xfrm>
          <a:prstGeom prst="curvedRightArrow">
            <a:avLst/>
          </a:prstGeom>
          <a:solidFill>
            <a:schemeClr val="bg1"/>
          </a:solidFill>
          <a:ln w="28575">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algn="l" eaLnBrk="0" hangingPunct="0">
              <a:spcBef>
                <a:spcPts val="1798"/>
              </a:spcBef>
            </a:pPr>
            <a:endParaRPr kumimoji="1" lang="ja-JP" altLang="en-US" sz="1600" dirty="0">
              <a:solidFill>
                <a:schemeClr val="tx1"/>
              </a:solidFill>
              <a:latin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68640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0" y="309000"/>
            <a:ext cx="7865322" cy="624000"/>
          </a:xfrm>
        </p:spPr>
        <p:txBody>
          <a:bodyPr>
            <a:normAutofit/>
          </a:bodyPr>
          <a:lstStyle/>
          <a:p>
            <a:r>
              <a:rPr kumimoji="1" lang="ja-JP" altLang="en-US" dirty="0"/>
              <a:t>令和４年度</a:t>
            </a:r>
            <a:r>
              <a:rPr kumimoji="1" lang="en-US" altLang="ja-JP" dirty="0"/>
              <a:t>FCP</a:t>
            </a:r>
            <a:r>
              <a:rPr kumimoji="1" lang="ja-JP" altLang="en-US" dirty="0"/>
              <a:t>若手フォーラム 自己紹介</a:t>
            </a:r>
            <a:r>
              <a:rPr lang="ja-JP" altLang="en-US" dirty="0"/>
              <a:t>カード①</a:t>
            </a:r>
            <a:endParaRPr kumimoji="1" lang="ja-JP" altLang="en-US" dirty="0"/>
          </a:p>
        </p:txBody>
      </p:sp>
      <p:sp>
        <p:nvSpPr>
          <p:cNvPr id="53322" name="フッター プレースホルダー 5"/>
          <p:cNvSpPr>
            <a:spLocks noGrp="1"/>
          </p:cNvSpPr>
          <p:nvPr>
            <p:ph type="ftr" sz="quarter" idx="11"/>
          </p:nvPr>
        </p:nvSpPr>
        <p:spPr bwMode="auto">
          <a:xfrm>
            <a:off x="3152800" y="6581474"/>
            <a:ext cx="2835200" cy="2765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2" rIns="84406" bIns="42202" numCol="1" rtlCol="0"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701" indent="-263730" eaLnBrk="0" hangingPunct="0">
              <a:defRPr kumimoji="1">
                <a:solidFill>
                  <a:schemeClr val="tx1"/>
                </a:solidFill>
                <a:latin typeface="Century Gothic" pitchFamily="34" charset="0"/>
                <a:ea typeface="ＭＳ Ｐゴシック" charset="-128"/>
              </a:defRPr>
            </a:lvl2pPr>
            <a:lvl3pPr marL="1054928" indent="-210986" eaLnBrk="0" hangingPunct="0">
              <a:defRPr kumimoji="1">
                <a:solidFill>
                  <a:schemeClr val="tx1"/>
                </a:solidFill>
                <a:latin typeface="Century Gothic" pitchFamily="34" charset="0"/>
                <a:ea typeface="ＭＳ Ｐゴシック" charset="-128"/>
              </a:defRPr>
            </a:lvl3pPr>
            <a:lvl4pPr marL="1476896" indent="-210986" eaLnBrk="0" hangingPunct="0">
              <a:defRPr kumimoji="1">
                <a:solidFill>
                  <a:schemeClr val="tx1"/>
                </a:solidFill>
                <a:latin typeface="Century Gothic" pitchFamily="34" charset="0"/>
                <a:ea typeface="ＭＳ Ｐゴシック" charset="-128"/>
              </a:defRPr>
            </a:lvl4pPr>
            <a:lvl5pPr marL="1898867" indent="-210986" eaLnBrk="0" hangingPunct="0">
              <a:defRPr kumimoji="1">
                <a:solidFill>
                  <a:schemeClr val="tx1"/>
                </a:solidFill>
                <a:latin typeface="Century Gothic" pitchFamily="34" charset="0"/>
                <a:ea typeface="ＭＳ Ｐゴシック" charset="-128"/>
              </a:defRPr>
            </a:lvl5pPr>
            <a:lvl6pPr marL="2320836" indent="-210986"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2807" indent="-210986"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4782" indent="-210986"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6750" indent="-210986"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algn="l" eaLnBrk="1" hangingPunct="1"/>
            <a:r>
              <a:rPr lang="en-US" altLang="ja-JP" sz="897" dirty="0">
                <a:solidFill>
                  <a:srgbClr val="000000"/>
                </a:solidFill>
                <a:ea typeface="メイリオ" pitchFamily="50" charset="-128"/>
              </a:rPr>
              <a:t>Copyright (C) 2022</a:t>
            </a:r>
            <a:r>
              <a:rPr lang="ja-JP" altLang="en-US" sz="897" dirty="0">
                <a:solidFill>
                  <a:srgbClr val="000000"/>
                </a:solidFill>
                <a:ea typeface="メイリオ" pitchFamily="50" charset="-128"/>
              </a:rPr>
              <a:t>　</a:t>
            </a:r>
            <a:r>
              <a:rPr lang="en-US" altLang="ja-JP" sz="897" dirty="0">
                <a:solidFill>
                  <a:srgbClr val="000000"/>
                </a:solidFill>
                <a:ea typeface="メイリオ" pitchFamily="50" charset="-128"/>
              </a:rPr>
              <a:t>MAFF All Rights Reserved.</a:t>
            </a:r>
          </a:p>
        </p:txBody>
      </p:sp>
      <p:sp>
        <p:nvSpPr>
          <p:cNvPr id="9" name="角丸四角形 49">
            <a:extLst>
              <a:ext uri="{FF2B5EF4-FFF2-40B4-BE49-F238E27FC236}">
                <a16:creationId xmlns:a16="http://schemas.microsoft.com/office/drawing/2014/main" id="{2D559BBB-CCF2-4DB2-93C7-2D28B95AE571}"/>
              </a:ext>
            </a:extLst>
          </p:cNvPr>
          <p:cNvSpPr/>
          <p:nvPr/>
        </p:nvSpPr>
        <p:spPr>
          <a:xfrm>
            <a:off x="668524" y="1042376"/>
            <a:ext cx="8501750" cy="5496264"/>
          </a:xfrm>
          <a:prstGeom prst="roundRect">
            <a:avLst>
              <a:gd name="adj" fmla="val 3324"/>
            </a:avLst>
          </a:prstGeom>
          <a:solidFill>
            <a:schemeClr val="bg1"/>
          </a:solidFill>
          <a:ln w="76200">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eaLnBrk="0" hangingPunct="0">
              <a:spcBef>
                <a:spcPts val="1798"/>
              </a:spcBef>
            </a:pPr>
            <a:endParaRPr lang="ja-JP" altLang="en-US" sz="1517" dirty="0">
              <a:solidFill>
                <a:schemeClr val="tx1"/>
              </a:solidFill>
              <a:latin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0BDBBA13-4883-44E7-AE20-8624AAADB41C}"/>
              </a:ext>
            </a:extLst>
          </p:cNvPr>
          <p:cNvSpPr txBox="1"/>
          <p:nvPr/>
        </p:nvSpPr>
        <p:spPr>
          <a:xfrm>
            <a:off x="735725" y="1100242"/>
            <a:ext cx="7508103" cy="523221"/>
          </a:xfrm>
          <a:prstGeom prst="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ja-JP" altLang="en-US" sz="2800" dirty="0">
                <a:latin typeface="+mn-ea"/>
                <a:ea typeface="+mn-ea"/>
              </a:rPr>
              <a:t>氏名　農林　花子（のうりん　はなこ）（</a:t>
            </a:r>
            <a:r>
              <a:rPr lang="en-US" altLang="ja-JP" sz="2800" dirty="0">
                <a:latin typeface="+mn-ea"/>
                <a:ea typeface="+mn-ea"/>
              </a:rPr>
              <a:t>28pt</a:t>
            </a:r>
            <a:r>
              <a:rPr lang="ja-JP" altLang="en-US" sz="2800" dirty="0">
                <a:latin typeface="+mn-ea"/>
                <a:ea typeface="+mn-ea"/>
              </a:rPr>
              <a:t>）</a:t>
            </a:r>
            <a:endParaRPr lang="en-US" altLang="ja-JP" sz="2800" dirty="0">
              <a:latin typeface="+mn-ea"/>
              <a:ea typeface="+mn-ea"/>
            </a:endParaRPr>
          </a:p>
        </p:txBody>
      </p:sp>
      <p:sp>
        <p:nvSpPr>
          <p:cNvPr id="6" name="正方形/長方形 5">
            <a:extLst>
              <a:ext uri="{FF2B5EF4-FFF2-40B4-BE49-F238E27FC236}">
                <a16:creationId xmlns:a16="http://schemas.microsoft.com/office/drawing/2014/main" id="{FA614D1C-E3CD-48CD-9EE8-BF0FD94B2C33}"/>
              </a:ext>
            </a:extLst>
          </p:cNvPr>
          <p:cNvSpPr>
            <a:spLocks/>
          </p:cNvSpPr>
          <p:nvPr/>
        </p:nvSpPr>
        <p:spPr>
          <a:xfrm>
            <a:off x="930093" y="3192412"/>
            <a:ext cx="2520000" cy="3240000"/>
          </a:xfrm>
          <a:prstGeom prst="rect">
            <a:avLst/>
          </a:prstGeom>
          <a:solidFill>
            <a:schemeClr val="accent5">
              <a:lumMod val="20000"/>
              <a:lumOff val="80000"/>
            </a:schemeClr>
          </a:solidFill>
          <a:ln>
            <a:solidFill>
              <a:srgbClr val="3366FF"/>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503" dirty="0">
                <a:solidFill>
                  <a:schemeClr val="tx1"/>
                </a:solidFill>
              </a:rPr>
              <a:t>写真</a:t>
            </a:r>
          </a:p>
        </p:txBody>
      </p:sp>
      <p:sp>
        <p:nvSpPr>
          <p:cNvPr id="8" name="正方形/長方形 7">
            <a:extLst>
              <a:ext uri="{FF2B5EF4-FFF2-40B4-BE49-F238E27FC236}">
                <a16:creationId xmlns:a16="http://schemas.microsoft.com/office/drawing/2014/main" id="{F031D1C6-2934-43A3-ACC5-2F7242D11261}"/>
              </a:ext>
            </a:extLst>
          </p:cNvPr>
          <p:cNvSpPr/>
          <p:nvPr/>
        </p:nvSpPr>
        <p:spPr>
          <a:xfrm>
            <a:off x="3789827" y="2564904"/>
            <a:ext cx="5186080" cy="3874319"/>
          </a:xfrm>
          <a:prstGeom prst="rect">
            <a:avLst/>
          </a:prstGeom>
          <a:ln>
            <a:extLst>
              <a:ext uri="{C807C97D-BFC1-408E-A445-0C87EB9F89A2}">
                <ask:lineSketchStyleProps xmlns:ask="http://schemas.microsoft.com/office/drawing/2018/sketchyshapes">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dirty="0">
                <a:solidFill>
                  <a:schemeClr val="tx1"/>
                </a:solidFill>
              </a:rPr>
              <a:t>自己紹介（</a:t>
            </a:r>
            <a:r>
              <a:rPr lang="en-US" altLang="ja-JP" sz="2400" dirty="0">
                <a:solidFill>
                  <a:schemeClr val="tx1"/>
                </a:solidFill>
              </a:rPr>
              <a:t>24pt</a:t>
            </a:r>
            <a:r>
              <a:rPr lang="ja-JP" altLang="en-US" sz="2400" dirty="0">
                <a:solidFill>
                  <a:schemeClr val="tx1"/>
                </a:solidFill>
              </a:rPr>
              <a:t>）</a:t>
            </a:r>
          </a:p>
        </p:txBody>
      </p:sp>
      <p:sp>
        <p:nvSpPr>
          <p:cNvPr id="11" name="テキスト ボックス 10">
            <a:extLst>
              <a:ext uri="{FF2B5EF4-FFF2-40B4-BE49-F238E27FC236}">
                <a16:creationId xmlns:a16="http://schemas.microsoft.com/office/drawing/2014/main" id="{A10D4B85-47A6-4382-BE68-237362D399B8}"/>
              </a:ext>
            </a:extLst>
          </p:cNvPr>
          <p:cNvSpPr txBox="1"/>
          <p:nvPr/>
        </p:nvSpPr>
        <p:spPr>
          <a:xfrm>
            <a:off x="735725" y="1521961"/>
            <a:ext cx="8240182" cy="954107"/>
          </a:xfrm>
          <a:prstGeom prst="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ja-JP" altLang="en-US" sz="2800" dirty="0">
                <a:latin typeface="+mn-ea"/>
                <a:ea typeface="+mn-ea"/>
              </a:rPr>
              <a:t>企業名　農林水産省</a:t>
            </a:r>
            <a:endParaRPr lang="en-US" altLang="ja-JP" sz="2800" dirty="0">
              <a:latin typeface="+mn-ea"/>
              <a:ea typeface="+mn-ea"/>
            </a:endParaRPr>
          </a:p>
          <a:p>
            <a:r>
              <a:rPr lang="ja-JP" altLang="en-US" sz="2800" dirty="0">
                <a:latin typeface="+mn-ea"/>
                <a:ea typeface="+mn-ea"/>
              </a:rPr>
              <a:t>所属部署　大臣官房新事業・食品産業部食品製造課</a:t>
            </a:r>
          </a:p>
        </p:txBody>
      </p:sp>
    </p:spTree>
    <p:extLst>
      <p:ext uri="{BB962C8B-B14F-4D97-AF65-F5344CB8AC3E}">
        <p14:creationId xmlns:p14="http://schemas.microsoft.com/office/powerpoint/2010/main" val="332191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0" y="309000"/>
            <a:ext cx="7865322" cy="624000"/>
          </a:xfrm>
        </p:spPr>
        <p:txBody>
          <a:bodyPr>
            <a:normAutofit/>
          </a:bodyPr>
          <a:lstStyle/>
          <a:p>
            <a:r>
              <a:rPr kumimoji="1" lang="ja-JP" altLang="en-US" dirty="0"/>
              <a:t>令和４年度</a:t>
            </a:r>
            <a:r>
              <a:rPr kumimoji="1" lang="en-US" altLang="ja-JP" dirty="0"/>
              <a:t>FCP</a:t>
            </a:r>
            <a:r>
              <a:rPr kumimoji="1" lang="ja-JP" altLang="en-US" dirty="0"/>
              <a:t>若手フォーラム 自己紹介</a:t>
            </a:r>
            <a:r>
              <a:rPr lang="ja-JP" altLang="en-US" dirty="0"/>
              <a:t>カード②</a:t>
            </a:r>
            <a:endParaRPr kumimoji="1" lang="ja-JP" altLang="en-US" dirty="0"/>
          </a:p>
        </p:txBody>
      </p:sp>
      <p:sp>
        <p:nvSpPr>
          <p:cNvPr id="53322" name="フッター プレースホルダー 5"/>
          <p:cNvSpPr>
            <a:spLocks noGrp="1"/>
          </p:cNvSpPr>
          <p:nvPr>
            <p:ph type="ftr" sz="quarter" idx="11"/>
          </p:nvPr>
        </p:nvSpPr>
        <p:spPr bwMode="auto">
          <a:xfrm>
            <a:off x="3152800" y="6581474"/>
            <a:ext cx="2835200" cy="2765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2" rIns="84406" bIns="42202" numCol="1" rtlCol="0"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701" indent="-263730" eaLnBrk="0" hangingPunct="0">
              <a:defRPr kumimoji="1">
                <a:solidFill>
                  <a:schemeClr val="tx1"/>
                </a:solidFill>
                <a:latin typeface="Century Gothic" pitchFamily="34" charset="0"/>
                <a:ea typeface="ＭＳ Ｐゴシック" charset="-128"/>
              </a:defRPr>
            </a:lvl2pPr>
            <a:lvl3pPr marL="1054928" indent="-210986" eaLnBrk="0" hangingPunct="0">
              <a:defRPr kumimoji="1">
                <a:solidFill>
                  <a:schemeClr val="tx1"/>
                </a:solidFill>
                <a:latin typeface="Century Gothic" pitchFamily="34" charset="0"/>
                <a:ea typeface="ＭＳ Ｐゴシック" charset="-128"/>
              </a:defRPr>
            </a:lvl3pPr>
            <a:lvl4pPr marL="1476896" indent="-210986" eaLnBrk="0" hangingPunct="0">
              <a:defRPr kumimoji="1">
                <a:solidFill>
                  <a:schemeClr val="tx1"/>
                </a:solidFill>
                <a:latin typeface="Century Gothic" pitchFamily="34" charset="0"/>
                <a:ea typeface="ＭＳ Ｐゴシック" charset="-128"/>
              </a:defRPr>
            </a:lvl4pPr>
            <a:lvl5pPr marL="1898867" indent="-210986" eaLnBrk="0" hangingPunct="0">
              <a:defRPr kumimoji="1">
                <a:solidFill>
                  <a:schemeClr val="tx1"/>
                </a:solidFill>
                <a:latin typeface="Century Gothic" pitchFamily="34" charset="0"/>
                <a:ea typeface="ＭＳ Ｐゴシック" charset="-128"/>
              </a:defRPr>
            </a:lvl5pPr>
            <a:lvl6pPr marL="2320836" indent="-210986"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2807" indent="-210986"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4782" indent="-210986"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6750" indent="-210986"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algn="l" eaLnBrk="1" hangingPunct="1"/>
            <a:r>
              <a:rPr lang="en-US" altLang="ja-JP" sz="897" dirty="0">
                <a:solidFill>
                  <a:srgbClr val="000000"/>
                </a:solidFill>
                <a:ea typeface="メイリオ" pitchFamily="50" charset="-128"/>
              </a:rPr>
              <a:t>Copyright (C) 2022</a:t>
            </a:r>
            <a:r>
              <a:rPr lang="ja-JP" altLang="en-US" sz="897" dirty="0">
                <a:solidFill>
                  <a:srgbClr val="000000"/>
                </a:solidFill>
                <a:ea typeface="メイリオ" pitchFamily="50" charset="-128"/>
              </a:rPr>
              <a:t>　</a:t>
            </a:r>
            <a:r>
              <a:rPr lang="en-US" altLang="ja-JP" sz="897" dirty="0">
                <a:solidFill>
                  <a:srgbClr val="000000"/>
                </a:solidFill>
                <a:ea typeface="メイリオ" pitchFamily="50" charset="-128"/>
              </a:rPr>
              <a:t>MAFF All Rights Reserved.</a:t>
            </a:r>
          </a:p>
        </p:txBody>
      </p:sp>
      <p:sp>
        <p:nvSpPr>
          <p:cNvPr id="10" name="吹き出し: 角を丸めた四角形 9">
            <a:extLst>
              <a:ext uri="{FF2B5EF4-FFF2-40B4-BE49-F238E27FC236}">
                <a16:creationId xmlns:a16="http://schemas.microsoft.com/office/drawing/2014/main" id="{78C3B7DF-E987-40DC-B009-72B651AB00F7}"/>
              </a:ext>
            </a:extLst>
          </p:cNvPr>
          <p:cNvSpPr/>
          <p:nvPr/>
        </p:nvSpPr>
        <p:spPr>
          <a:xfrm>
            <a:off x="33428" y="-892777"/>
            <a:ext cx="9809889" cy="1105809"/>
          </a:xfrm>
          <a:prstGeom prst="wedgeRoundRectCallout">
            <a:avLst>
              <a:gd name="adj1" fmla="val 48786"/>
              <a:gd name="adj2" fmla="val -16135"/>
              <a:gd name="adj3" fmla="val 16667"/>
            </a:avLst>
          </a:prstGeom>
          <a:solidFill>
            <a:schemeClr val="bg1"/>
          </a:solidFill>
          <a:ln w="28575">
            <a:solidFill>
              <a:srgbClr val="FF0000"/>
            </a:solidFill>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txBody>
          <a:bodyPr rtlCol="0" anchor="t"/>
          <a:lstStyle/>
          <a:p>
            <a:pPr algn="l" eaLnBrk="0" hangingPunct="0">
              <a:spcBef>
                <a:spcPts val="0"/>
              </a:spcBef>
            </a:pPr>
            <a:r>
              <a:rPr lang="ja-JP" altLang="en-US" b="1" dirty="0">
                <a:solidFill>
                  <a:srgbClr val="FF0000"/>
                </a:solidFill>
                <a:latin typeface="Meiryo UI" panose="020B0604030504040204" pitchFamily="50" charset="-128"/>
                <a:cs typeface="Meiryo UI" panose="020B0604030504040204" pitchFamily="50" charset="-128"/>
              </a:rPr>
              <a:t>こちらは、フォーラムの円滑な運営のために事務局が皆様にお聞きしたい情報です。</a:t>
            </a:r>
            <a:endParaRPr lang="en-US" altLang="ja-JP" b="1" dirty="0">
              <a:solidFill>
                <a:srgbClr val="FF0000"/>
              </a:solidFill>
              <a:latin typeface="Meiryo UI" panose="020B0604030504040204" pitchFamily="50" charset="-128"/>
              <a:cs typeface="Meiryo UI" panose="020B0604030504040204" pitchFamily="50" charset="-128"/>
            </a:endParaRPr>
          </a:p>
          <a:p>
            <a:pPr algn="l" eaLnBrk="0" hangingPunct="0">
              <a:spcBef>
                <a:spcPts val="0"/>
              </a:spcBef>
            </a:pPr>
            <a:r>
              <a:rPr lang="ja-JP" altLang="en-US" b="1" dirty="0">
                <a:solidFill>
                  <a:srgbClr val="FF0000"/>
                </a:solidFill>
                <a:latin typeface="Meiryo UI" panose="020B0604030504040204" pitchFamily="50" charset="-128"/>
                <a:cs typeface="Meiryo UI" panose="020B0604030504040204" pitchFamily="50" charset="-128"/>
              </a:rPr>
              <a:t>全ての項目をご記入いただくようご協力ください。</a:t>
            </a:r>
            <a:endParaRPr lang="en-US" altLang="ja-JP" b="1" dirty="0">
              <a:solidFill>
                <a:srgbClr val="FF0000"/>
              </a:solidFill>
              <a:latin typeface="Meiryo UI" panose="020B0604030504040204" pitchFamily="50" charset="-128"/>
              <a:cs typeface="Meiryo UI" panose="020B0604030504040204" pitchFamily="50" charset="-128"/>
            </a:endParaRPr>
          </a:p>
          <a:p>
            <a:pPr algn="l" eaLnBrk="0" hangingPunct="0">
              <a:spcBef>
                <a:spcPts val="0"/>
              </a:spcBef>
            </a:pPr>
            <a:r>
              <a:rPr lang="ja-JP" altLang="en-US" b="1" dirty="0">
                <a:solidFill>
                  <a:srgbClr val="FF0000"/>
                </a:solidFill>
                <a:latin typeface="Meiryo UI" panose="020B0604030504040204" pitchFamily="50" charset="-128"/>
                <a:cs typeface="Meiryo UI" panose="020B0604030504040204" pitchFamily="50" charset="-128"/>
              </a:rPr>
              <a:t>①のカードのようにまとめる訳ではありませんので、フォントや文字サイズは指定いたしません。</a:t>
            </a:r>
            <a:endParaRPr lang="en-US" altLang="ja-JP" b="1" dirty="0">
              <a:solidFill>
                <a:srgbClr val="FF0000"/>
              </a:solidFill>
              <a:latin typeface="Meiryo UI" panose="020B0604030504040204" pitchFamily="50" charset="-128"/>
              <a:cs typeface="Meiryo UI" panose="020B0604030504040204" pitchFamily="50" charset="-128"/>
            </a:endParaRPr>
          </a:p>
          <a:p>
            <a:pPr algn="l" eaLnBrk="0" hangingPunct="0">
              <a:spcBef>
                <a:spcPts val="0"/>
              </a:spcBef>
            </a:pPr>
            <a:endParaRPr lang="en-US" altLang="ja-JP" b="1" dirty="0">
              <a:solidFill>
                <a:srgbClr val="FF0000"/>
              </a:solidFill>
              <a:latin typeface="Meiryo UI" panose="020B0604030504040204" pitchFamily="50" charset="-128"/>
              <a:cs typeface="Meiryo UI" panose="020B0604030504040204" pitchFamily="50" charset="-128"/>
            </a:endParaRPr>
          </a:p>
        </p:txBody>
      </p:sp>
      <p:graphicFrame>
        <p:nvGraphicFramePr>
          <p:cNvPr id="12" name="表 12">
            <a:extLst>
              <a:ext uri="{FF2B5EF4-FFF2-40B4-BE49-F238E27FC236}">
                <a16:creationId xmlns:a16="http://schemas.microsoft.com/office/drawing/2014/main" id="{FEF550B4-7322-4DF7-8EBE-2D215FA8882F}"/>
              </a:ext>
            </a:extLst>
          </p:cNvPr>
          <p:cNvGraphicFramePr>
            <a:graphicFrameLocks noGrp="1"/>
          </p:cNvGraphicFramePr>
          <p:nvPr>
            <p:extLst>
              <p:ext uri="{D42A27DB-BD31-4B8C-83A1-F6EECF244321}">
                <p14:modId xmlns:p14="http://schemas.microsoft.com/office/powerpoint/2010/main" val="1713633223"/>
              </p:ext>
            </p:extLst>
          </p:nvPr>
        </p:nvGraphicFramePr>
        <p:xfrm>
          <a:off x="2792760" y="1057688"/>
          <a:ext cx="6985056" cy="5584552"/>
        </p:xfrm>
        <a:graphic>
          <a:graphicData uri="http://schemas.openxmlformats.org/drawingml/2006/table">
            <a:tbl>
              <a:tblPr firstRow="1" bandRow="1">
                <a:tableStyleId>{16D9F66E-5EB9-4882-86FB-DCBF35E3C3E4}</a:tableStyleId>
              </a:tblPr>
              <a:tblGrid>
                <a:gridCol w="1944216">
                  <a:extLst>
                    <a:ext uri="{9D8B030D-6E8A-4147-A177-3AD203B41FA5}">
                      <a16:colId xmlns:a16="http://schemas.microsoft.com/office/drawing/2014/main" val="3836146973"/>
                    </a:ext>
                  </a:extLst>
                </a:gridCol>
                <a:gridCol w="5040840">
                  <a:extLst>
                    <a:ext uri="{9D8B030D-6E8A-4147-A177-3AD203B41FA5}">
                      <a16:colId xmlns:a16="http://schemas.microsoft.com/office/drawing/2014/main" val="2356895494"/>
                    </a:ext>
                  </a:extLst>
                </a:gridCol>
              </a:tblGrid>
              <a:tr h="208449">
                <a:tc>
                  <a:txBody>
                    <a:bodyPr/>
                    <a:lstStyle/>
                    <a:p>
                      <a:r>
                        <a:rPr kumimoji="1" lang="ja-JP" altLang="en-US" sz="1200" b="1" dirty="0"/>
                        <a:t>氏名（ふりがな）</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194056848"/>
                  </a:ext>
                </a:extLst>
              </a:tr>
              <a:tr h="208449">
                <a:tc>
                  <a:txBody>
                    <a:bodyPr/>
                    <a:lstStyle/>
                    <a:p>
                      <a:r>
                        <a:rPr kumimoji="1" lang="ja-JP" altLang="en-US" sz="1200" b="1" dirty="0"/>
                        <a:t>会社名</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665626870"/>
                  </a:ext>
                </a:extLst>
              </a:tr>
              <a:tr h="208449">
                <a:tc>
                  <a:txBody>
                    <a:bodyPr/>
                    <a:lstStyle/>
                    <a:p>
                      <a:r>
                        <a:rPr kumimoji="1" lang="ja-JP" altLang="en-US" sz="1200" b="1" dirty="0"/>
                        <a:t>所属部署</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22971181"/>
                  </a:ext>
                </a:extLst>
              </a:tr>
              <a:tr h="208449">
                <a:tc>
                  <a:txBody>
                    <a:bodyPr/>
                    <a:lstStyle/>
                    <a:p>
                      <a:r>
                        <a:rPr kumimoji="1" lang="ja-JP" altLang="en-US" sz="1200" b="1" dirty="0"/>
                        <a:t>年齢</a:t>
                      </a:r>
                      <a:r>
                        <a:rPr kumimoji="1" lang="en-US" altLang="ja-JP" sz="1200" b="1" dirty="0"/>
                        <a:t>/</a:t>
                      </a:r>
                      <a:r>
                        <a:rPr kumimoji="1" lang="ja-JP" altLang="en-US" sz="1200" b="1" dirty="0"/>
                        <a:t>年次</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latin typeface="Meiryo UI" panose="020B0604030504040204" pitchFamily="50" charset="-128"/>
                          <a:ea typeface="Meiryo UI" panose="020B0604030504040204" pitchFamily="50" charset="-128"/>
                        </a:rPr>
                        <a:t>（例）</a:t>
                      </a:r>
                      <a:r>
                        <a:rPr kumimoji="1" lang="en-US" altLang="ja-JP" sz="1200" dirty="0">
                          <a:latin typeface="Meiryo UI" panose="020B0604030504040204" pitchFamily="50" charset="-128"/>
                          <a:ea typeface="Meiryo UI" panose="020B0604030504040204" pitchFamily="50" charset="-128"/>
                        </a:rPr>
                        <a:t>35</a:t>
                      </a:r>
                      <a:r>
                        <a:rPr kumimoji="1" lang="ja-JP" altLang="en-US" sz="1200" dirty="0">
                          <a:latin typeface="Meiryo UI" panose="020B0604030504040204" pitchFamily="50" charset="-128"/>
                          <a:ea typeface="Meiryo UI" panose="020B0604030504040204" pitchFamily="50" charset="-128"/>
                        </a:rPr>
                        <a:t>歳</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８年次</a:t>
                      </a:r>
                      <a:endParaRPr kumimoji="1" lang="en-US" altLang="ja-JP"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951337856"/>
                  </a:ext>
                </a:extLst>
              </a:tr>
              <a:tr h="208449">
                <a:tc>
                  <a:txBody>
                    <a:bodyPr/>
                    <a:lstStyle/>
                    <a:p>
                      <a:r>
                        <a:rPr kumimoji="1" lang="ja-JP" altLang="en-US" sz="1200" b="1" dirty="0"/>
                        <a:t>居住地</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t>（例）○○県○○市</a:t>
                      </a:r>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733604314"/>
                  </a:ext>
                </a:extLst>
              </a:tr>
              <a:tr h="208449">
                <a:tc>
                  <a:txBody>
                    <a:bodyPr/>
                    <a:lstStyle/>
                    <a:p>
                      <a:r>
                        <a:rPr kumimoji="1" lang="ja-JP" altLang="en-US" sz="1200" b="1" dirty="0"/>
                        <a:t>連絡先</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t>（</a:t>
                      </a:r>
                      <a:r>
                        <a:rPr kumimoji="1" lang="en-US" altLang="ja-JP" sz="1200" dirty="0"/>
                        <a:t>TEL</a:t>
                      </a:r>
                      <a:r>
                        <a:rPr kumimoji="1" lang="ja-JP" altLang="en-US" sz="1200" dirty="0"/>
                        <a:t>）</a:t>
                      </a:r>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199615306"/>
                  </a:ext>
                </a:extLst>
              </a:tr>
              <a:tr h="284423">
                <a:tc>
                  <a:txBody>
                    <a:bodyPr/>
                    <a:lstStyle/>
                    <a:p>
                      <a:r>
                        <a:rPr kumimoji="1" lang="ja-JP" altLang="en-US" sz="1200" b="1" dirty="0"/>
                        <a:t>職務・職歴</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t>（入社してからどのような職務に従事してきたか等、簡単にお聞かせください）</a:t>
                      </a:r>
                      <a:endParaRPr kumimoji="1" lang="en-US" altLang="ja-JP" sz="1200" dirty="0"/>
                    </a:p>
                    <a:p>
                      <a:endParaRPr kumimoji="1" lang="en-US" altLang="ja-JP" sz="1200" dirty="0"/>
                    </a:p>
                    <a:p>
                      <a:endParaRPr kumimoji="1" lang="en-US" altLang="ja-JP" sz="1200" dirty="0"/>
                    </a:p>
                    <a:p>
                      <a:endParaRPr kumimoji="1" lang="en-US" altLang="ja-JP" sz="1200" dirty="0"/>
                    </a:p>
                    <a:p>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947128229"/>
                  </a:ext>
                </a:extLst>
              </a:tr>
              <a:tr h="1030897">
                <a:tc>
                  <a:txBody>
                    <a:bodyPr/>
                    <a:lstStyle/>
                    <a:p>
                      <a:r>
                        <a:rPr kumimoji="1" lang="ja-JP" altLang="en-US" sz="1200" b="1" dirty="0"/>
                        <a:t>自己紹介</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t>（配布用と同様でも</a:t>
                      </a:r>
                      <a:r>
                        <a:rPr kumimoji="1" lang="en-US" altLang="ja-JP" sz="1200" dirty="0"/>
                        <a:t>OK</a:t>
                      </a:r>
                      <a:r>
                        <a:rPr kumimoji="1" lang="ja-JP" altLang="en-US" sz="1200" dirty="0"/>
                        <a:t>）</a:t>
                      </a:r>
                      <a:endParaRPr kumimoji="1" lang="en-US" altLang="ja-JP" sz="1200" dirty="0"/>
                    </a:p>
                    <a:p>
                      <a:endParaRPr kumimoji="1" lang="en-US" altLang="ja-JP" sz="1200" dirty="0"/>
                    </a:p>
                    <a:p>
                      <a:endParaRPr kumimoji="1" lang="en-US" altLang="ja-JP" sz="1200" dirty="0"/>
                    </a:p>
                    <a:p>
                      <a:endParaRPr kumimoji="1" lang="en-US" altLang="ja-JP" sz="1200" dirty="0"/>
                    </a:p>
                    <a:p>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616303080"/>
                  </a:ext>
                </a:extLst>
              </a:tr>
              <a:tr h="208449">
                <a:tc>
                  <a:txBody>
                    <a:bodyPr/>
                    <a:lstStyle/>
                    <a:p>
                      <a:r>
                        <a:rPr kumimoji="1" lang="en-US" altLang="ja-JP" sz="1200" b="1" dirty="0"/>
                        <a:t>WEB</a:t>
                      </a:r>
                      <a:r>
                        <a:rPr kumimoji="1" lang="ja-JP" altLang="en-US" sz="1200" b="1" dirty="0"/>
                        <a:t>のご経験</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en-US" altLang="ja-JP" sz="1200" dirty="0"/>
                        <a:t>Zoom</a:t>
                      </a:r>
                      <a:r>
                        <a:rPr kumimoji="1" lang="ja-JP" altLang="en-US" sz="1200" dirty="0"/>
                        <a:t>を利用したことはありますか？（はい・いいえ）</a:t>
                      </a:r>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666973154"/>
                  </a:ext>
                </a:extLst>
              </a:tr>
              <a:tr h="347415">
                <a:tc>
                  <a:txBody>
                    <a:bodyPr/>
                    <a:lstStyle/>
                    <a:p>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en-US" altLang="ja-JP" sz="1200" dirty="0"/>
                        <a:t>WEB</a:t>
                      </a:r>
                      <a:r>
                        <a:rPr kumimoji="1" lang="ja-JP" altLang="en-US" sz="1200" dirty="0"/>
                        <a:t>におけるワークショップやディスカッションの経験はありますか？（はい・いいえ）</a:t>
                      </a:r>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124684283"/>
                  </a:ext>
                </a:extLst>
              </a:tr>
              <a:tr h="208449">
                <a:tc>
                  <a:txBody>
                    <a:bodyPr/>
                    <a:lstStyle/>
                    <a:p>
                      <a:r>
                        <a:rPr kumimoji="1" lang="en-US" altLang="ja-JP" sz="1200" b="1" dirty="0"/>
                        <a:t>PC</a:t>
                      </a:r>
                      <a:r>
                        <a:rPr kumimoji="1" lang="ja-JP" altLang="en-US" sz="1200" b="1" dirty="0"/>
                        <a:t>等について</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t>集合開催の場合、会場への</a:t>
                      </a:r>
                      <a:r>
                        <a:rPr kumimoji="1" lang="en-US" altLang="ja-JP" sz="1200" dirty="0"/>
                        <a:t>PC</a:t>
                      </a:r>
                      <a:r>
                        <a:rPr kumimoji="1" lang="ja-JP" altLang="en-US" sz="1200" dirty="0"/>
                        <a:t>およびインターネット環境（ポケット</a:t>
                      </a:r>
                      <a:r>
                        <a:rPr kumimoji="1" lang="en-US" altLang="ja-JP" sz="1200" dirty="0"/>
                        <a:t>Wi-Fi</a:t>
                      </a:r>
                      <a:r>
                        <a:rPr kumimoji="1" lang="ja-JP" altLang="en-US" sz="1200" dirty="0"/>
                        <a:t>・テザリング等）の持参は可能ですか？</a:t>
                      </a:r>
                    </a:p>
                    <a:p>
                      <a:r>
                        <a:rPr kumimoji="1" lang="ja-JP" altLang="en-US" sz="1200" dirty="0"/>
                        <a:t>（　</a:t>
                      </a:r>
                      <a:r>
                        <a:rPr kumimoji="1" lang="en-US" altLang="ja-JP" sz="1200" dirty="0"/>
                        <a:t>PC</a:t>
                      </a:r>
                      <a:r>
                        <a:rPr kumimoji="1" lang="ja-JP" altLang="en-US" sz="1200" dirty="0"/>
                        <a:t>＆インターネット環境　・　</a:t>
                      </a:r>
                      <a:r>
                        <a:rPr kumimoji="1" lang="en-US" altLang="ja-JP" sz="1200" dirty="0"/>
                        <a:t>PC</a:t>
                      </a:r>
                      <a:r>
                        <a:rPr kumimoji="1" lang="ja-JP" altLang="en-US" sz="1200" dirty="0"/>
                        <a:t>のみ　・　どちらも不可　）</a:t>
                      </a:r>
                    </a:p>
                  </a:txBody>
                  <a:tcPr/>
                </a:tc>
                <a:extLst>
                  <a:ext uri="{0D108BD9-81ED-4DB2-BD59-A6C34878D82A}">
                    <a16:rowId xmlns:a16="http://schemas.microsoft.com/office/drawing/2014/main" val="2762402075"/>
                  </a:ext>
                </a:extLst>
              </a:tr>
              <a:tr h="208449">
                <a:tc>
                  <a:txBody>
                    <a:bodyPr/>
                    <a:lstStyle/>
                    <a:p>
                      <a:r>
                        <a:rPr kumimoji="1" lang="ja-JP" altLang="en-US" sz="1200" b="1" dirty="0"/>
                        <a:t>事務局への質問や、</a:t>
                      </a:r>
                      <a:endParaRPr kumimoji="1" lang="en-US" altLang="ja-JP" sz="1200" b="1" dirty="0"/>
                    </a:p>
                    <a:p>
                      <a:r>
                        <a:rPr kumimoji="1" lang="ja-JP" altLang="en-US" sz="1200" b="1" dirty="0"/>
                        <a:t>フォーラムについてご不明点</a:t>
                      </a:r>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ja-JP" altLang="en-US" sz="1200" dirty="0"/>
                        <a:t>（あればご記入ください）</a:t>
                      </a:r>
                      <a:endParaRPr kumimoji="1" lang="en-US" altLang="ja-JP" sz="1200" dirty="0"/>
                    </a:p>
                    <a:p>
                      <a:endParaRPr kumimoji="1" lang="en-US" altLang="ja-JP" sz="1200" dirty="0">
                        <a:latin typeface="Meiryo UI" panose="020B0604030504040204" pitchFamily="50" charset="-128"/>
                        <a:ea typeface="Meiryo UI" panose="020B0604030504040204" pitchFamily="50" charset="-128"/>
                      </a:endParaRPr>
                    </a:p>
                    <a:p>
                      <a:endParaRPr kumimoji="1" lang="ja-JP" altLang="en-US"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90213780"/>
                  </a:ext>
                </a:extLst>
              </a:tr>
            </a:tbl>
          </a:graphicData>
        </a:graphic>
      </p:graphicFrame>
      <p:sp>
        <p:nvSpPr>
          <p:cNvPr id="21" name="正方形/長方形 20">
            <a:extLst>
              <a:ext uri="{FF2B5EF4-FFF2-40B4-BE49-F238E27FC236}">
                <a16:creationId xmlns:a16="http://schemas.microsoft.com/office/drawing/2014/main" id="{DF6036DE-F4AA-4C39-84B4-F2B3FC0BA3F5}"/>
              </a:ext>
            </a:extLst>
          </p:cNvPr>
          <p:cNvSpPr>
            <a:spLocks/>
          </p:cNvSpPr>
          <p:nvPr/>
        </p:nvSpPr>
        <p:spPr>
          <a:xfrm>
            <a:off x="200472" y="1052736"/>
            <a:ext cx="2520000" cy="3240000"/>
          </a:xfrm>
          <a:prstGeom prst="rect">
            <a:avLst/>
          </a:prstGeom>
          <a:solidFill>
            <a:schemeClr val="accent5">
              <a:lumMod val="20000"/>
              <a:lumOff val="80000"/>
            </a:schemeClr>
          </a:solidFill>
          <a:ln>
            <a:solidFill>
              <a:srgbClr val="3366FF"/>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503" dirty="0">
                <a:solidFill>
                  <a:schemeClr val="tx1"/>
                </a:solidFill>
              </a:rPr>
              <a:t>写真</a:t>
            </a:r>
            <a:endParaRPr lang="en-US" altLang="ja-JP" sz="2503" dirty="0">
              <a:solidFill>
                <a:schemeClr val="tx1"/>
              </a:solidFill>
            </a:endParaRPr>
          </a:p>
          <a:p>
            <a:pPr algn="ctr"/>
            <a:r>
              <a:rPr lang="en-US" altLang="ja-JP" sz="1600" dirty="0">
                <a:solidFill>
                  <a:schemeClr val="tx1"/>
                </a:solidFill>
              </a:rPr>
              <a:t>※</a:t>
            </a:r>
            <a:r>
              <a:rPr lang="ja-JP" altLang="en-US" sz="1600" dirty="0">
                <a:solidFill>
                  <a:schemeClr val="tx1"/>
                </a:solidFill>
              </a:rPr>
              <a:t>①のカードの写真と同一のもので結構です</a:t>
            </a:r>
          </a:p>
        </p:txBody>
      </p:sp>
    </p:spTree>
    <p:extLst>
      <p:ext uri="{BB962C8B-B14F-4D97-AF65-F5344CB8AC3E}">
        <p14:creationId xmlns:p14="http://schemas.microsoft.com/office/powerpoint/2010/main" val="644810994"/>
      </p:ext>
    </p:extLst>
  </p:cSld>
  <p:clrMapOvr>
    <a:masterClrMapping/>
  </p:clrMapOvr>
</p:sld>
</file>

<file path=ppt/theme/theme1.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28575">
          <a:extLst>
            <a:ext uri="{C807C97D-BFC1-408E-A445-0C87EB9F89A2}">
              <ask:lineSketchStyleProps xmlns:ask="http://schemas.microsoft.com/office/drawing/2018/sketchyshapes" sd="2093809670">
                <a:custGeom>
                  <a:avLst/>
                  <a:gdLst>
                    <a:gd name="connsiteX0" fmla="*/ 0 w 9228486"/>
                    <a:gd name="connsiteY0" fmla="*/ 183775 h 5528738"/>
                    <a:gd name="connsiteX1" fmla="*/ 183775 w 9228486"/>
                    <a:gd name="connsiteY1" fmla="*/ 0 h 5528738"/>
                    <a:gd name="connsiteX2" fmla="*/ 1042604 w 9228486"/>
                    <a:gd name="connsiteY2" fmla="*/ 0 h 5528738"/>
                    <a:gd name="connsiteX3" fmla="*/ 1458387 w 9228486"/>
                    <a:gd name="connsiteY3" fmla="*/ 0 h 5528738"/>
                    <a:gd name="connsiteX4" fmla="*/ 2228606 w 9228486"/>
                    <a:gd name="connsiteY4" fmla="*/ 0 h 5528738"/>
                    <a:gd name="connsiteX5" fmla="*/ 3087436 w 9228486"/>
                    <a:gd name="connsiteY5" fmla="*/ 0 h 5528738"/>
                    <a:gd name="connsiteX6" fmla="*/ 3857655 w 9228486"/>
                    <a:gd name="connsiteY6" fmla="*/ 0 h 5528738"/>
                    <a:gd name="connsiteX7" fmla="*/ 4539266 w 9228486"/>
                    <a:gd name="connsiteY7" fmla="*/ 0 h 5528738"/>
                    <a:gd name="connsiteX8" fmla="*/ 5309486 w 9228486"/>
                    <a:gd name="connsiteY8" fmla="*/ 0 h 5528738"/>
                    <a:gd name="connsiteX9" fmla="*/ 5725268 w 9228486"/>
                    <a:gd name="connsiteY9" fmla="*/ 0 h 5528738"/>
                    <a:gd name="connsiteX10" fmla="*/ 6495488 w 9228486"/>
                    <a:gd name="connsiteY10" fmla="*/ 0 h 5528738"/>
                    <a:gd name="connsiteX11" fmla="*/ 6911270 w 9228486"/>
                    <a:gd name="connsiteY11" fmla="*/ 0 h 5528738"/>
                    <a:gd name="connsiteX12" fmla="*/ 7681490 w 9228486"/>
                    <a:gd name="connsiteY12" fmla="*/ 0 h 5528738"/>
                    <a:gd name="connsiteX13" fmla="*/ 8363101 w 9228486"/>
                    <a:gd name="connsiteY13" fmla="*/ 0 h 5528738"/>
                    <a:gd name="connsiteX14" fmla="*/ 9044711 w 9228486"/>
                    <a:gd name="connsiteY14" fmla="*/ 0 h 5528738"/>
                    <a:gd name="connsiteX15" fmla="*/ 9228486 w 9228486"/>
                    <a:gd name="connsiteY15" fmla="*/ 183775 h 5528738"/>
                    <a:gd name="connsiteX16" fmla="*/ 9228486 w 9228486"/>
                    <a:gd name="connsiteY16" fmla="*/ 932147 h 5528738"/>
                    <a:gd name="connsiteX17" fmla="*/ 9228486 w 9228486"/>
                    <a:gd name="connsiteY17" fmla="*/ 1525684 h 5528738"/>
                    <a:gd name="connsiteX18" fmla="*/ 9228486 w 9228486"/>
                    <a:gd name="connsiteY18" fmla="*/ 2170832 h 5528738"/>
                    <a:gd name="connsiteX19" fmla="*/ 9228486 w 9228486"/>
                    <a:gd name="connsiteY19" fmla="*/ 2712757 h 5528738"/>
                    <a:gd name="connsiteX20" fmla="*/ 9228486 w 9228486"/>
                    <a:gd name="connsiteY20" fmla="*/ 3461129 h 5528738"/>
                    <a:gd name="connsiteX21" fmla="*/ 9228486 w 9228486"/>
                    <a:gd name="connsiteY21" fmla="*/ 4054666 h 5528738"/>
                    <a:gd name="connsiteX22" fmla="*/ 9228486 w 9228486"/>
                    <a:gd name="connsiteY22" fmla="*/ 4751426 h 5528738"/>
                    <a:gd name="connsiteX23" fmla="*/ 9228486 w 9228486"/>
                    <a:gd name="connsiteY23" fmla="*/ 5344963 h 5528738"/>
                    <a:gd name="connsiteX24" fmla="*/ 9044711 w 9228486"/>
                    <a:gd name="connsiteY24" fmla="*/ 5528738 h 5528738"/>
                    <a:gd name="connsiteX25" fmla="*/ 8628929 w 9228486"/>
                    <a:gd name="connsiteY25" fmla="*/ 5528738 h 5528738"/>
                    <a:gd name="connsiteX26" fmla="*/ 7770099 w 9228486"/>
                    <a:gd name="connsiteY26" fmla="*/ 5528738 h 5528738"/>
                    <a:gd name="connsiteX27" fmla="*/ 6911270 w 9228486"/>
                    <a:gd name="connsiteY27" fmla="*/ 5528738 h 5528738"/>
                    <a:gd name="connsiteX28" fmla="*/ 6052441 w 9228486"/>
                    <a:gd name="connsiteY28" fmla="*/ 5528738 h 5528738"/>
                    <a:gd name="connsiteX29" fmla="*/ 5459440 w 9228486"/>
                    <a:gd name="connsiteY29" fmla="*/ 5528738 h 5528738"/>
                    <a:gd name="connsiteX30" fmla="*/ 4777830 w 9228486"/>
                    <a:gd name="connsiteY30" fmla="*/ 5528738 h 5528738"/>
                    <a:gd name="connsiteX31" fmla="*/ 4007610 w 9228486"/>
                    <a:gd name="connsiteY31" fmla="*/ 5528738 h 5528738"/>
                    <a:gd name="connsiteX32" fmla="*/ 3148781 w 9228486"/>
                    <a:gd name="connsiteY32" fmla="*/ 5528738 h 5528738"/>
                    <a:gd name="connsiteX33" fmla="*/ 2644389 w 9228486"/>
                    <a:gd name="connsiteY33" fmla="*/ 5528738 h 5528738"/>
                    <a:gd name="connsiteX34" fmla="*/ 2139997 w 9228486"/>
                    <a:gd name="connsiteY34" fmla="*/ 5528738 h 5528738"/>
                    <a:gd name="connsiteX35" fmla="*/ 1546996 w 9228486"/>
                    <a:gd name="connsiteY35" fmla="*/ 5528738 h 5528738"/>
                    <a:gd name="connsiteX36" fmla="*/ 1042604 w 9228486"/>
                    <a:gd name="connsiteY36" fmla="*/ 5528738 h 5528738"/>
                    <a:gd name="connsiteX37" fmla="*/ 183775 w 9228486"/>
                    <a:gd name="connsiteY37" fmla="*/ 5528738 h 5528738"/>
                    <a:gd name="connsiteX38" fmla="*/ 0 w 9228486"/>
                    <a:gd name="connsiteY38" fmla="*/ 5344963 h 5528738"/>
                    <a:gd name="connsiteX39" fmla="*/ 0 w 9228486"/>
                    <a:gd name="connsiteY39" fmla="*/ 4648203 h 5528738"/>
                    <a:gd name="connsiteX40" fmla="*/ 0 w 9228486"/>
                    <a:gd name="connsiteY40" fmla="*/ 3951442 h 5528738"/>
                    <a:gd name="connsiteX41" fmla="*/ 0 w 9228486"/>
                    <a:gd name="connsiteY41" fmla="*/ 3461129 h 5528738"/>
                    <a:gd name="connsiteX42" fmla="*/ 0 w 9228486"/>
                    <a:gd name="connsiteY42" fmla="*/ 2815981 h 5528738"/>
                    <a:gd name="connsiteX43" fmla="*/ 0 w 9228486"/>
                    <a:gd name="connsiteY43" fmla="*/ 2222444 h 5528738"/>
                    <a:gd name="connsiteX44" fmla="*/ 0 w 9228486"/>
                    <a:gd name="connsiteY44" fmla="*/ 1732131 h 5528738"/>
                    <a:gd name="connsiteX45" fmla="*/ 0 w 9228486"/>
                    <a:gd name="connsiteY45" fmla="*/ 1190207 h 5528738"/>
                    <a:gd name="connsiteX46" fmla="*/ 0 w 9228486"/>
                    <a:gd name="connsiteY46" fmla="*/ 183775 h 55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228486" h="5528738" fill="none" extrusionOk="0">
                      <a:moveTo>
                        <a:pt x="0" y="183775"/>
                      </a:moveTo>
                      <a:cubicBezTo>
                        <a:pt x="-4135" y="61380"/>
                        <a:pt x="102995" y="9473"/>
                        <a:pt x="183775" y="0"/>
                      </a:cubicBezTo>
                      <a:cubicBezTo>
                        <a:pt x="519983" y="-5332"/>
                        <a:pt x="827487" y="31621"/>
                        <a:pt x="1042604" y="0"/>
                      </a:cubicBezTo>
                      <a:cubicBezTo>
                        <a:pt x="1257721" y="-31621"/>
                        <a:pt x="1373389" y="-13572"/>
                        <a:pt x="1458387" y="0"/>
                      </a:cubicBezTo>
                      <a:cubicBezTo>
                        <a:pt x="1543385" y="13572"/>
                        <a:pt x="1908209" y="-38410"/>
                        <a:pt x="2228606" y="0"/>
                      </a:cubicBezTo>
                      <a:cubicBezTo>
                        <a:pt x="2549003" y="38410"/>
                        <a:pt x="2915025" y="32851"/>
                        <a:pt x="3087436" y="0"/>
                      </a:cubicBezTo>
                      <a:cubicBezTo>
                        <a:pt x="3259847" y="-32851"/>
                        <a:pt x="3646515" y="7013"/>
                        <a:pt x="3857655" y="0"/>
                      </a:cubicBezTo>
                      <a:cubicBezTo>
                        <a:pt x="4068795" y="-7013"/>
                        <a:pt x="4293250" y="22570"/>
                        <a:pt x="4539266" y="0"/>
                      </a:cubicBezTo>
                      <a:cubicBezTo>
                        <a:pt x="4785282" y="-22570"/>
                        <a:pt x="5095668" y="-30240"/>
                        <a:pt x="5309486" y="0"/>
                      </a:cubicBezTo>
                      <a:cubicBezTo>
                        <a:pt x="5523304" y="30240"/>
                        <a:pt x="5619476" y="13484"/>
                        <a:pt x="5725268" y="0"/>
                      </a:cubicBezTo>
                      <a:cubicBezTo>
                        <a:pt x="5831060" y="-13484"/>
                        <a:pt x="6301349" y="5173"/>
                        <a:pt x="6495488" y="0"/>
                      </a:cubicBezTo>
                      <a:cubicBezTo>
                        <a:pt x="6689627" y="-5173"/>
                        <a:pt x="6712508" y="6048"/>
                        <a:pt x="6911270" y="0"/>
                      </a:cubicBezTo>
                      <a:cubicBezTo>
                        <a:pt x="7110032" y="-6048"/>
                        <a:pt x="7509177" y="-21892"/>
                        <a:pt x="7681490" y="0"/>
                      </a:cubicBezTo>
                      <a:cubicBezTo>
                        <a:pt x="7853803" y="21892"/>
                        <a:pt x="8188944" y="22998"/>
                        <a:pt x="8363101" y="0"/>
                      </a:cubicBezTo>
                      <a:cubicBezTo>
                        <a:pt x="8537258" y="-22998"/>
                        <a:pt x="8756740" y="16270"/>
                        <a:pt x="9044711" y="0"/>
                      </a:cubicBezTo>
                      <a:cubicBezTo>
                        <a:pt x="9154776" y="9269"/>
                        <a:pt x="9236627" y="83627"/>
                        <a:pt x="9228486" y="183775"/>
                      </a:cubicBezTo>
                      <a:cubicBezTo>
                        <a:pt x="9245293" y="528721"/>
                        <a:pt x="9216729" y="679975"/>
                        <a:pt x="9228486" y="932147"/>
                      </a:cubicBezTo>
                      <a:cubicBezTo>
                        <a:pt x="9240243" y="1184319"/>
                        <a:pt x="9232329" y="1357756"/>
                        <a:pt x="9228486" y="1525684"/>
                      </a:cubicBezTo>
                      <a:cubicBezTo>
                        <a:pt x="9224643" y="1693612"/>
                        <a:pt x="9234203" y="1967978"/>
                        <a:pt x="9228486" y="2170832"/>
                      </a:cubicBezTo>
                      <a:cubicBezTo>
                        <a:pt x="9222769" y="2373686"/>
                        <a:pt x="9234876" y="2494676"/>
                        <a:pt x="9228486" y="2712757"/>
                      </a:cubicBezTo>
                      <a:cubicBezTo>
                        <a:pt x="9222096" y="2930839"/>
                        <a:pt x="9239863" y="3265855"/>
                        <a:pt x="9228486" y="3461129"/>
                      </a:cubicBezTo>
                      <a:cubicBezTo>
                        <a:pt x="9217109" y="3656403"/>
                        <a:pt x="9253231" y="3888046"/>
                        <a:pt x="9228486" y="4054666"/>
                      </a:cubicBezTo>
                      <a:cubicBezTo>
                        <a:pt x="9203741" y="4221286"/>
                        <a:pt x="9204270" y="4431066"/>
                        <a:pt x="9228486" y="4751426"/>
                      </a:cubicBezTo>
                      <a:cubicBezTo>
                        <a:pt x="9252702" y="5071786"/>
                        <a:pt x="9211045" y="5083469"/>
                        <a:pt x="9228486" y="5344963"/>
                      </a:cubicBezTo>
                      <a:cubicBezTo>
                        <a:pt x="9232395" y="5439450"/>
                        <a:pt x="9135776" y="5506967"/>
                        <a:pt x="9044711" y="5528738"/>
                      </a:cubicBezTo>
                      <a:cubicBezTo>
                        <a:pt x="8874985" y="5537731"/>
                        <a:pt x="8827710" y="5541883"/>
                        <a:pt x="8628929" y="5528738"/>
                      </a:cubicBezTo>
                      <a:cubicBezTo>
                        <a:pt x="8430148" y="5515593"/>
                        <a:pt x="8151974" y="5559581"/>
                        <a:pt x="7770099" y="5528738"/>
                      </a:cubicBezTo>
                      <a:cubicBezTo>
                        <a:pt x="7388224" y="5497896"/>
                        <a:pt x="7216501" y="5515094"/>
                        <a:pt x="6911270" y="5528738"/>
                      </a:cubicBezTo>
                      <a:cubicBezTo>
                        <a:pt x="6606039" y="5542382"/>
                        <a:pt x="6463198" y="5499143"/>
                        <a:pt x="6052441" y="5528738"/>
                      </a:cubicBezTo>
                      <a:cubicBezTo>
                        <a:pt x="5641684" y="5558333"/>
                        <a:pt x="5586995" y="5540379"/>
                        <a:pt x="5459440" y="5528738"/>
                      </a:cubicBezTo>
                      <a:cubicBezTo>
                        <a:pt x="5331885" y="5517097"/>
                        <a:pt x="4990697" y="5557236"/>
                        <a:pt x="4777830" y="5528738"/>
                      </a:cubicBezTo>
                      <a:cubicBezTo>
                        <a:pt x="4564963" y="5500241"/>
                        <a:pt x="4203059" y="5550673"/>
                        <a:pt x="4007610" y="5528738"/>
                      </a:cubicBezTo>
                      <a:cubicBezTo>
                        <a:pt x="3812161" y="5506803"/>
                        <a:pt x="3470161" y="5491854"/>
                        <a:pt x="3148781" y="5528738"/>
                      </a:cubicBezTo>
                      <a:cubicBezTo>
                        <a:pt x="2827401" y="5565622"/>
                        <a:pt x="2801489" y="5532792"/>
                        <a:pt x="2644389" y="5528738"/>
                      </a:cubicBezTo>
                      <a:cubicBezTo>
                        <a:pt x="2487289" y="5524684"/>
                        <a:pt x="2264797" y="5551774"/>
                        <a:pt x="2139997" y="5528738"/>
                      </a:cubicBezTo>
                      <a:cubicBezTo>
                        <a:pt x="2015197" y="5505702"/>
                        <a:pt x="1686350" y="5533675"/>
                        <a:pt x="1546996" y="5528738"/>
                      </a:cubicBezTo>
                      <a:cubicBezTo>
                        <a:pt x="1407642" y="5523801"/>
                        <a:pt x="1190403" y="5510649"/>
                        <a:pt x="1042604" y="5528738"/>
                      </a:cubicBezTo>
                      <a:cubicBezTo>
                        <a:pt x="894805" y="5546827"/>
                        <a:pt x="366265" y="5522974"/>
                        <a:pt x="183775" y="5528738"/>
                      </a:cubicBezTo>
                      <a:cubicBezTo>
                        <a:pt x="68571" y="5549309"/>
                        <a:pt x="14888" y="5445778"/>
                        <a:pt x="0" y="5344963"/>
                      </a:cubicBezTo>
                      <a:cubicBezTo>
                        <a:pt x="24412" y="5197844"/>
                        <a:pt x="25492" y="4848117"/>
                        <a:pt x="0" y="4648203"/>
                      </a:cubicBezTo>
                      <a:cubicBezTo>
                        <a:pt x="-25492" y="4448289"/>
                        <a:pt x="-33725" y="4103075"/>
                        <a:pt x="0" y="3951442"/>
                      </a:cubicBezTo>
                      <a:cubicBezTo>
                        <a:pt x="33725" y="3799809"/>
                        <a:pt x="18618" y="3608479"/>
                        <a:pt x="0" y="3461129"/>
                      </a:cubicBezTo>
                      <a:cubicBezTo>
                        <a:pt x="-18618" y="3313779"/>
                        <a:pt x="-3606" y="3121737"/>
                        <a:pt x="0" y="2815981"/>
                      </a:cubicBezTo>
                      <a:cubicBezTo>
                        <a:pt x="3606" y="2510225"/>
                        <a:pt x="-3438" y="2502161"/>
                        <a:pt x="0" y="2222444"/>
                      </a:cubicBezTo>
                      <a:cubicBezTo>
                        <a:pt x="3438" y="1942727"/>
                        <a:pt x="-21663" y="1859391"/>
                        <a:pt x="0" y="1732131"/>
                      </a:cubicBezTo>
                      <a:cubicBezTo>
                        <a:pt x="21663" y="1604871"/>
                        <a:pt x="-19614" y="1419992"/>
                        <a:pt x="0" y="1190207"/>
                      </a:cubicBezTo>
                      <a:cubicBezTo>
                        <a:pt x="19614" y="960422"/>
                        <a:pt x="-17624" y="637559"/>
                        <a:pt x="0" y="183775"/>
                      </a:cubicBezTo>
                      <a:close/>
                    </a:path>
                    <a:path w="9228486" h="5528738" stroke="0" extrusionOk="0">
                      <a:moveTo>
                        <a:pt x="0" y="183775"/>
                      </a:moveTo>
                      <a:cubicBezTo>
                        <a:pt x="-4658" y="88499"/>
                        <a:pt x="84077" y="8477"/>
                        <a:pt x="183775" y="0"/>
                      </a:cubicBezTo>
                      <a:cubicBezTo>
                        <a:pt x="516806" y="13427"/>
                        <a:pt x="733103" y="-37885"/>
                        <a:pt x="953995" y="0"/>
                      </a:cubicBezTo>
                      <a:cubicBezTo>
                        <a:pt x="1174887" y="37885"/>
                        <a:pt x="1405955" y="10584"/>
                        <a:pt x="1546996" y="0"/>
                      </a:cubicBezTo>
                      <a:cubicBezTo>
                        <a:pt x="1688037" y="-10584"/>
                        <a:pt x="2079539" y="8944"/>
                        <a:pt x="2228606" y="0"/>
                      </a:cubicBezTo>
                      <a:cubicBezTo>
                        <a:pt x="2377673" y="-8944"/>
                        <a:pt x="2605993" y="-18967"/>
                        <a:pt x="2910217" y="0"/>
                      </a:cubicBezTo>
                      <a:cubicBezTo>
                        <a:pt x="3214441" y="18967"/>
                        <a:pt x="3350688" y="11188"/>
                        <a:pt x="3591827" y="0"/>
                      </a:cubicBezTo>
                      <a:cubicBezTo>
                        <a:pt x="3832966" y="-11188"/>
                        <a:pt x="4159791" y="39314"/>
                        <a:pt x="4450656" y="0"/>
                      </a:cubicBezTo>
                      <a:cubicBezTo>
                        <a:pt x="4741521" y="-39314"/>
                        <a:pt x="4950794" y="18354"/>
                        <a:pt x="5309486" y="0"/>
                      </a:cubicBezTo>
                      <a:cubicBezTo>
                        <a:pt x="5668178" y="-18354"/>
                        <a:pt x="5770685" y="-18078"/>
                        <a:pt x="6079705" y="0"/>
                      </a:cubicBezTo>
                      <a:cubicBezTo>
                        <a:pt x="6388725" y="18078"/>
                        <a:pt x="6461199" y="-4760"/>
                        <a:pt x="6672707" y="0"/>
                      </a:cubicBezTo>
                      <a:cubicBezTo>
                        <a:pt x="6884215" y="4760"/>
                        <a:pt x="7072342" y="-11418"/>
                        <a:pt x="7354317" y="0"/>
                      </a:cubicBezTo>
                      <a:cubicBezTo>
                        <a:pt x="7636292" y="11418"/>
                        <a:pt x="7787726" y="13249"/>
                        <a:pt x="8213146" y="0"/>
                      </a:cubicBezTo>
                      <a:cubicBezTo>
                        <a:pt x="8638566" y="-13249"/>
                        <a:pt x="8854113" y="-15697"/>
                        <a:pt x="9044711" y="0"/>
                      </a:cubicBezTo>
                      <a:cubicBezTo>
                        <a:pt x="9146907" y="13947"/>
                        <a:pt x="9246200" y="100255"/>
                        <a:pt x="9228486" y="183775"/>
                      </a:cubicBezTo>
                      <a:cubicBezTo>
                        <a:pt x="9202859" y="426392"/>
                        <a:pt x="9237083" y="605204"/>
                        <a:pt x="9228486" y="725700"/>
                      </a:cubicBezTo>
                      <a:cubicBezTo>
                        <a:pt x="9219889" y="846197"/>
                        <a:pt x="9201455" y="1143164"/>
                        <a:pt x="9228486" y="1474072"/>
                      </a:cubicBezTo>
                      <a:cubicBezTo>
                        <a:pt x="9255517" y="1804980"/>
                        <a:pt x="9252152" y="1902208"/>
                        <a:pt x="9228486" y="2222444"/>
                      </a:cubicBezTo>
                      <a:cubicBezTo>
                        <a:pt x="9204820" y="2542680"/>
                        <a:pt x="9223660" y="2573615"/>
                        <a:pt x="9228486" y="2764369"/>
                      </a:cubicBezTo>
                      <a:cubicBezTo>
                        <a:pt x="9233312" y="2955123"/>
                        <a:pt x="9225199" y="3124937"/>
                        <a:pt x="9228486" y="3254682"/>
                      </a:cubicBezTo>
                      <a:cubicBezTo>
                        <a:pt x="9231773" y="3384427"/>
                        <a:pt x="9255106" y="3629793"/>
                        <a:pt x="9228486" y="3951442"/>
                      </a:cubicBezTo>
                      <a:cubicBezTo>
                        <a:pt x="9201866" y="4273091"/>
                        <a:pt x="9230182" y="4224630"/>
                        <a:pt x="9228486" y="4441755"/>
                      </a:cubicBezTo>
                      <a:cubicBezTo>
                        <a:pt x="9226790" y="4658880"/>
                        <a:pt x="9205474" y="4946796"/>
                        <a:pt x="9228486" y="5344963"/>
                      </a:cubicBezTo>
                      <a:cubicBezTo>
                        <a:pt x="9221709" y="5439345"/>
                        <a:pt x="9141982" y="5549466"/>
                        <a:pt x="9044711" y="5528738"/>
                      </a:cubicBezTo>
                      <a:cubicBezTo>
                        <a:pt x="8884679" y="5498757"/>
                        <a:pt x="8584644" y="5553075"/>
                        <a:pt x="8274491" y="5528738"/>
                      </a:cubicBezTo>
                      <a:cubicBezTo>
                        <a:pt x="7964338" y="5504401"/>
                        <a:pt x="7959823" y="5544923"/>
                        <a:pt x="7858709" y="5528738"/>
                      </a:cubicBezTo>
                      <a:cubicBezTo>
                        <a:pt x="7757595" y="5512553"/>
                        <a:pt x="7424789" y="5536281"/>
                        <a:pt x="6999880" y="5528738"/>
                      </a:cubicBezTo>
                      <a:cubicBezTo>
                        <a:pt x="6574971" y="5521195"/>
                        <a:pt x="6424215" y="5498268"/>
                        <a:pt x="6141050" y="5528738"/>
                      </a:cubicBezTo>
                      <a:cubicBezTo>
                        <a:pt x="5857885" y="5559209"/>
                        <a:pt x="5809986" y="5529642"/>
                        <a:pt x="5548049" y="5528738"/>
                      </a:cubicBezTo>
                      <a:cubicBezTo>
                        <a:pt x="5286112" y="5527834"/>
                        <a:pt x="5112023" y="5514895"/>
                        <a:pt x="4689220" y="5528738"/>
                      </a:cubicBezTo>
                      <a:cubicBezTo>
                        <a:pt x="4266417" y="5542581"/>
                        <a:pt x="4248954" y="5523449"/>
                        <a:pt x="4007610" y="5528738"/>
                      </a:cubicBezTo>
                      <a:cubicBezTo>
                        <a:pt x="3766266" y="5534028"/>
                        <a:pt x="3585284" y="5543909"/>
                        <a:pt x="3414609" y="5528738"/>
                      </a:cubicBezTo>
                      <a:cubicBezTo>
                        <a:pt x="3243934" y="5513567"/>
                        <a:pt x="2981751" y="5552032"/>
                        <a:pt x="2555779" y="5528738"/>
                      </a:cubicBezTo>
                      <a:cubicBezTo>
                        <a:pt x="2129807" y="5505445"/>
                        <a:pt x="2113238" y="5532603"/>
                        <a:pt x="1874169" y="5528738"/>
                      </a:cubicBezTo>
                      <a:cubicBezTo>
                        <a:pt x="1635100" y="5524874"/>
                        <a:pt x="1640375" y="5516214"/>
                        <a:pt x="1458387" y="5528738"/>
                      </a:cubicBezTo>
                      <a:cubicBezTo>
                        <a:pt x="1276399" y="5541262"/>
                        <a:pt x="815026" y="5472443"/>
                        <a:pt x="183775" y="5528738"/>
                      </a:cubicBezTo>
                      <a:cubicBezTo>
                        <a:pt x="99167" y="5535162"/>
                        <a:pt x="-8769" y="5446166"/>
                        <a:pt x="0" y="5344963"/>
                      </a:cubicBezTo>
                      <a:cubicBezTo>
                        <a:pt x="-19230" y="5231979"/>
                        <a:pt x="15447" y="4982138"/>
                        <a:pt x="0" y="4854650"/>
                      </a:cubicBezTo>
                      <a:cubicBezTo>
                        <a:pt x="-15447" y="4727162"/>
                        <a:pt x="-18431" y="4404012"/>
                        <a:pt x="0" y="4261114"/>
                      </a:cubicBezTo>
                      <a:cubicBezTo>
                        <a:pt x="18431" y="4118216"/>
                        <a:pt x="491" y="3717687"/>
                        <a:pt x="0" y="3564353"/>
                      </a:cubicBezTo>
                      <a:cubicBezTo>
                        <a:pt x="-491" y="3411019"/>
                        <a:pt x="25536" y="3024648"/>
                        <a:pt x="0" y="2815981"/>
                      </a:cubicBezTo>
                      <a:cubicBezTo>
                        <a:pt x="-25536" y="2607314"/>
                        <a:pt x="25824" y="2523192"/>
                        <a:pt x="0" y="2274056"/>
                      </a:cubicBezTo>
                      <a:cubicBezTo>
                        <a:pt x="-25824" y="2024921"/>
                        <a:pt x="-29790" y="1773617"/>
                        <a:pt x="0" y="1577296"/>
                      </a:cubicBezTo>
                      <a:cubicBezTo>
                        <a:pt x="29790" y="1380975"/>
                        <a:pt x="11357" y="1092296"/>
                        <a:pt x="0" y="828924"/>
                      </a:cubicBezTo>
                      <a:cubicBezTo>
                        <a:pt x="-11357" y="565552"/>
                        <a:pt x="-10743" y="391268"/>
                        <a:pt x="0" y="183775"/>
                      </a:cubicBezTo>
                      <a:close/>
                    </a:path>
                  </a:pathLst>
                </a:custGeom>
                <ask:type>
                  <ask:lineSketchNone/>
                </ask:type>
              </ask:lineSketchStyleProps>
            </a:ext>
          </a:extLst>
        </a:ln>
      </a:spPr>
      <a:bodyPr rtlCol="0" anchor="t"/>
      <a:lstStyle>
        <a:defPPr algn="l" eaLnBrk="0" hangingPunct="0">
          <a:spcBef>
            <a:spcPts val="1798"/>
          </a:spcBef>
          <a:defRPr sz="1600" dirty="0">
            <a:solidFill>
              <a:schemeClr val="tx1"/>
            </a:solidFill>
            <a:latin typeface="Meiryo UI" panose="020B0604030504040204" pitchFamily="50" charset="-128"/>
            <a:cs typeface="Meiryo UI" panose="020B0604030504040204" pitchFamily="50" charset="-128"/>
          </a:defRPr>
        </a:defPPr>
      </a:lstStyle>
      <a:style>
        <a:lnRef idx="2">
          <a:schemeClr val="accent5"/>
        </a:lnRef>
        <a:fillRef idx="1">
          <a:schemeClr val="lt1"/>
        </a:fillRef>
        <a:effectRef idx="0">
          <a:schemeClr val="accent5"/>
        </a:effectRef>
        <a:fontRef idx="minor">
          <a:schemeClr val="dk1"/>
        </a:fontRef>
      </a:style>
    </a:spDef>
  </a:objectDefaults>
  <a:extraClrSchemeLst/>
</a:theme>
</file>

<file path=ppt/theme/theme3.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23892</TotalTime>
  <Words>900</Words>
  <PresentationFormat>A4 210 x 297 mm</PresentationFormat>
  <Paragraphs>110</Paragraphs>
  <Slides>4</Slides>
  <Notes>4</Notes>
  <HiddenSlides>0</HiddenSlides>
  <MMClips>0</MMClips>
  <ScaleCrop>false</ScaleCrop>
  <HeadingPairs>
    <vt:vector size="6" baseType="variant">
      <vt:variant>
        <vt:lpstr>使用されているフォント</vt:lpstr>
      </vt:variant>
      <vt:variant>
        <vt:i4>9</vt:i4>
      </vt:variant>
      <vt:variant>
        <vt:lpstr>テーマ</vt:lpstr>
      </vt:variant>
      <vt:variant>
        <vt:i4>5</vt:i4>
      </vt:variant>
      <vt:variant>
        <vt:lpstr>スライド タイトル</vt:lpstr>
      </vt:variant>
      <vt:variant>
        <vt:i4>4</vt:i4>
      </vt:variant>
    </vt:vector>
  </HeadingPairs>
  <TitlesOfParts>
    <vt:vector size="18" baseType="lpstr">
      <vt:lpstr>HG丸ｺﾞｼｯｸM-PRO</vt:lpstr>
      <vt:lpstr>Meiryo UI</vt:lpstr>
      <vt:lpstr>Arial</vt:lpstr>
      <vt:lpstr>Arial Black</vt:lpstr>
      <vt:lpstr>Calibri</vt:lpstr>
      <vt:lpstr>Calibri Light</vt:lpstr>
      <vt:lpstr>Century Gothic</vt:lpstr>
      <vt:lpstr>Times New Roman</vt:lpstr>
      <vt:lpstr>Wingdings</vt:lpstr>
      <vt:lpstr>3_3tone</vt:lpstr>
      <vt:lpstr>7_Office ​​テーマ</vt:lpstr>
      <vt:lpstr>6_Office ​​テーマ</vt:lpstr>
      <vt:lpstr>デザインの設定</vt:lpstr>
      <vt:lpstr>12_Office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2021-05-06T11:01:54Z</cp:lastPrinted>
  <dcterms:created xsi:type="dcterms:W3CDTF">2010-05-25T02:54:33Z</dcterms:created>
  <dcterms:modified xsi:type="dcterms:W3CDTF">2022-04-25T00:55:21Z</dcterms:modified>
</cp:coreProperties>
</file>