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194" r:id="rId1"/>
    <p:sldMasterId id="2147484210" r:id="rId2"/>
    <p:sldMasterId id="2147484222" r:id="rId3"/>
    <p:sldMasterId id="2147484235" r:id="rId4"/>
    <p:sldMasterId id="2147484241" r:id="rId5"/>
  </p:sldMasterIdLst>
  <p:notesMasterIdLst>
    <p:notesMasterId r:id="rId12"/>
  </p:notesMasterIdLst>
  <p:handoutMasterIdLst>
    <p:handoutMasterId r:id="rId13"/>
  </p:handoutMasterIdLst>
  <p:sldIdLst>
    <p:sldId id="1037" r:id="rId6"/>
    <p:sldId id="1476" r:id="rId7"/>
    <p:sldId id="1436" r:id="rId8"/>
    <p:sldId id="1079" r:id="rId9"/>
    <p:sldId id="1479" r:id="rId10"/>
    <p:sldId id="1478" r:id="rId11"/>
  </p:sldIdLst>
  <p:sldSz cx="9906000" cy="6858000" type="A4"/>
  <p:notesSz cx="6807200" cy="9939338"/>
  <p:defaultTextStyle>
    <a:defPPr>
      <a:defRPr lang="ja-JP"/>
    </a:defPPr>
    <a:lvl1pPr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1pPr>
    <a:lvl2pPr marL="4572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2pPr>
    <a:lvl3pPr marL="9144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3pPr>
    <a:lvl4pPr marL="13716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4pPr>
    <a:lvl5pPr marL="18288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FF9966"/>
    <a:srgbClr val="000000"/>
    <a:srgbClr val="0000FF"/>
    <a:srgbClr val="003366"/>
    <a:srgbClr val="000066"/>
    <a:srgbClr val="000099"/>
    <a:srgbClr val="0099FF"/>
    <a:srgbClr val="00FFFF"/>
    <a:srgbClr val="8FFF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202B0CA-FC54-4496-8BCA-5EF66A818D29}" styleName="スタイル (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566" autoAdjust="0"/>
  </p:normalViewPr>
  <p:slideViewPr>
    <p:cSldViewPr>
      <p:cViewPr varScale="1">
        <p:scale>
          <a:sx n="106" d="100"/>
          <a:sy n="106" d="100"/>
        </p:scale>
        <p:origin x="1548" y="114"/>
      </p:cViewPr>
      <p:guideLst>
        <p:guide orient="horz" pos="2160"/>
        <p:guide pos="3120"/>
      </p:guideLst>
    </p:cSldViewPr>
  </p:slideViewPr>
  <p:outlineViewPr>
    <p:cViewPr>
      <p:scale>
        <a:sx n="33" d="100"/>
        <a:sy n="33" d="100"/>
      </p:scale>
      <p:origin x="0" y="0"/>
    </p:cViewPr>
  </p:outlineViewPr>
  <p:notesTextViewPr>
    <p:cViewPr>
      <p:scale>
        <a:sx n="150" d="100"/>
        <a:sy n="150" d="100"/>
      </p:scale>
      <p:origin x="0" y="0"/>
    </p:cViewPr>
  </p:notesTextViewPr>
  <p:sorterViewPr>
    <p:cViewPr varScale="1">
      <p:scale>
        <a:sx n="1" d="1"/>
        <a:sy n="1" d="1"/>
      </p:scale>
      <p:origin x="0" y="-4104"/>
    </p:cViewPr>
  </p:sorterViewPr>
  <p:notesViewPr>
    <p:cSldViewPr>
      <p:cViewPr varScale="1">
        <p:scale>
          <a:sx n="48" d="100"/>
          <a:sy n="48" d="100"/>
        </p:scale>
        <p:origin x="-2952" y="-114"/>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9" y="2"/>
            <a:ext cx="2950375" cy="497366"/>
          </a:xfrm>
          <a:prstGeom prst="rect">
            <a:avLst/>
          </a:prstGeom>
        </p:spPr>
        <p:txBody>
          <a:bodyPr vert="horz" lIns="92185" tIns="46096" rIns="92185" bIns="46096" rtlCol="0"/>
          <a:lstStyle>
            <a:lvl1pPr algn="l">
              <a:defRPr sz="1200">
                <a:ea typeface="ＭＳ Ｐゴシック" pitchFamily="50" charset="-128"/>
              </a:defRPr>
            </a:lvl1pPr>
          </a:lstStyle>
          <a:p>
            <a:pPr>
              <a:defRPr/>
            </a:pPr>
            <a:endParaRPr lang="ja-JP" altLang="en-US" dirty="0"/>
          </a:p>
        </p:txBody>
      </p:sp>
      <p:sp>
        <p:nvSpPr>
          <p:cNvPr id="3" name="日付プレースホルダ 2"/>
          <p:cNvSpPr>
            <a:spLocks noGrp="1"/>
          </p:cNvSpPr>
          <p:nvPr>
            <p:ph type="dt" sz="quarter" idx="1"/>
          </p:nvPr>
        </p:nvSpPr>
        <p:spPr>
          <a:xfrm>
            <a:off x="3855221" y="2"/>
            <a:ext cx="2950374" cy="497366"/>
          </a:xfrm>
          <a:prstGeom prst="rect">
            <a:avLst/>
          </a:prstGeom>
        </p:spPr>
        <p:txBody>
          <a:bodyPr vert="horz" lIns="92185" tIns="46096" rIns="92185" bIns="46096" rtlCol="0"/>
          <a:lstStyle>
            <a:lvl1pPr algn="r">
              <a:defRPr sz="1200">
                <a:ea typeface="ＭＳ Ｐゴシック" pitchFamily="50" charset="-128"/>
              </a:defRPr>
            </a:lvl1pPr>
          </a:lstStyle>
          <a:p>
            <a:pPr>
              <a:defRPr/>
            </a:pPr>
            <a:fld id="{466F970D-6011-4F53-8D6C-71F18BADB9F3}" type="datetimeFigureOut">
              <a:rPr lang="ja-JP" altLang="en-US"/>
              <a:pPr>
                <a:defRPr/>
              </a:pPr>
              <a:t>2022/12/19</a:t>
            </a:fld>
            <a:endParaRPr lang="ja-JP" altLang="en-US"/>
          </a:p>
        </p:txBody>
      </p:sp>
      <p:sp>
        <p:nvSpPr>
          <p:cNvPr id="4" name="フッター プレースホルダ 3"/>
          <p:cNvSpPr>
            <a:spLocks noGrp="1"/>
          </p:cNvSpPr>
          <p:nvPr>
            <p:ph type="ftr" sz="quarter" idx="2"/>
          </p:nvPr>
        </p:nvSpPr>
        <p:spPr>
          <a:xfrm>
            <a:off x="9" y="9440374"/>
            <a:ext cx="2950375" cy="497366"/>
          </a:xfrm>
          <a:prstGeom prst="rect">
            <a:avLst/>
          </a:prstGeom>
        </p:spPr>
        <p:txBody>
          <a:bodyPr vert="horz" lIns="92185" tIns="46096" rIns="92185" bIns="46096" rtlCol="0" anchor="b"/>
          <a:lstStyle>
            <a:lvl1pPr algn="l">
              <a:defRPr sz="1200">
                <a:ea typeface="ＭＳ Ｐゴシック" pitchFamily="50" charset="-128"/>
              </a:defRPr>
            </a:lvl1pPr>
          </a:lstStyle>
          <a:p>
            <a:pPr>
              <a:defRPr/>
            </a:pPr>
            <a:endParaRPr lang="ja-JP" altLang="en-US"/>
          </a:p>
        </p:txBody>
      </p:sp>
      <p:sp>
        <p:nvSpPr>
          <p:cNvPr id="5" name="スライド番号プレースホルダ 4"/>
          <p:cNvSpPr>
            <a:spLocks noGrp="1"/>
          </p:cNvSpPr>
          <p:nvPr>
            <p:ph type="sldNum" sz="quarter" idx="3"/>
          </p:nvPr>
        </p:nvSpPr>
        <p:spPr>
          <a:xfrm>
            <a:off x="3855221" y="9440374"/>
            <a:ext cx="2950374" cy="497366"/>
          </a:xfrm>
          <a:prstGeom prst="rect">
            <a:avLst/>
          </a:prstGeom>
        </p:spPr>
        <p:txBody>
          <a:bodyPr vert="horz" lIns="92185" tIns="46096" rIns="92185" bIns="46096" rtlCol="0" anchor="b"/>
          <a:lstStyle>
            <a:lvl1pPr algn="r">
              <a:defRPr sz="1200">
                <a:ea typeface="ＭＳ Ｐゴシック" pitchFamily="50" charset="-128"/>
              </a:defRPr>
            </a:lvl1pPr>
          </a:lstStyle>
          <a:p>
            <a:pPr>
              <a:defRPr/>
            </a:pPr>
            <a:fld id="{9C1D321C-174F-43FD-AFFB-FDF5386665D0}" type="slidenum">
              <a:rPr lang="ja-JP" altLang="en-US"/>
              <a:pPr>
                <a:defRPr/>
              </a:pPr>
              <a:t>‹#›</a:t>
            </a:fld>
            <a:endParaRPr lang="ja-JP" altLang="en-US"/>
          </a:p>
        </p:txBody>
      </p:sp>
    </p:spTree>
    <p:extLst>
      <p:ext uri="{BB962C8B-B14F-4D97-AF65-F5344CB8AC3E}">
        <p14:creationId xmlns:p14="http://schemas.microsoft.com/office/powerpoint/2010/main" val="1849497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9" y="2"/>
            <a:ext cx="2950375" cy="497366"/>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lvl1pPr>
              <a:defRPr sz="1200">
                <a:latin typeface="Times New Roman" charset="0"/>
                <a:ea typeface="ＭＳ Ｐゴシック" pitchFamily="50" charset="-128"/>
              </a:defRPr>
            </a:lvl1pPr>
          </a:lstStyle>
          <a:p>
            <a:pPr>
              <a:defRPr/>
            </a:pPr>
            <a:endParaRPr lang="en-US" altLang="ja-JP" dirty="0"/>
          </a:p>
        </p:txBody>
      </p:sp>
      <p:sp>
        <p:nvSpPr>
          <p:cNvPr id="5123" name="Rectangle 3"/>
          <p:cNvSpPr>
            <a:spLocks noGrp="1" noChangeArrowheads="1"/>
          </p:cNvSpPr>
          <p:nvPr>
            <p:ph type="dt" idx="1"/>
          </p:nvPr>
        </p:nvSpPr>
        <p:spPr bwMode="auto">
          <a:xfrm>
            <a:off x="3856833" y="2"/>
            <a:ext cx="2950375" cy="497366"/>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lvl1pPr algn="r">
              <a:defRPr sz="1200">
                <a:latin typeface="Times New Roman" charset="0"/>
                <a:ea typeface="ＭＳ Ｐゴシック" pitchFamily="50" charset="-128"/>
              </a:defRPr>
            </a:lvl1pPr>
          </a:lstStyle>
          <a:p>
            <a:pPr>
              <a:defRPr/>
            </a:pPr>
            <a:endParaRPr lang="en-US" altLang="ja-JP" dirty="0"/>
          </a:p>
        </p:txBody>
      </p:sp>
      <p:sp>
        <p:nvSpPr>
          <p:cNvPr id="81924" name="Rectangle 4"/>
          <p:cNvSpPr>
            <a:spLocks noGrp="1" noRot="1" noChangeAspect="1" noChangeArrowheads="1" noTextEdit="1"/>
          </p:cNvSpPr>
          <p:nvPr>
            <p:ph type="sldImg" idx="2"/>
          </p:nvPr>
        </p:nvSpPr>
        <p:spPr bwMode="auto">
          <a:xfrm>
            <a:off x="709613" y="744538"/>
            <a:ext cx="5387975" cy="3730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08061" y="4720992"/>
            <a:ext cx="4991091" cy="4473101"/>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p>
            <a:pPr lvl="0"/>
            <a:r>
              <a:rPr lang="ja-JP" altLang="en-US" noProof="0" dirty="0"/>
              <a:t>マスタ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5127" name="Rectangle 7"/>
          <p:cNvSpPr>
            <a:spLocks noGrp="1" noChangeArrowheads="1"/>
          </p:cNvSpPr>
          <p:nvPr>
            <p:ph type="sldNum" sz="quarter" idx="5"/>
          </p:nvPr>
        </p:nvSpPr>
        <p:spPr bwMode="auto">
          <a:xfrm>
            <a:off x="3856833" y="9441974"/>
            <a:ext cx="2950375" cy="497366"/>
          </a:xfrm>
          <a:prstGeom prst="rect">
            <a:avLst/>
          </a:prstGeom>
          <a:noFill/>
          <a:ln w="9525">
            <a:noFill/>
            <a:miter lim="800000"/>
            <a:headEnd/>
            <a:tailEnd/>
          </a:ln>
          <a:effectLst/>
        </p:spPr>
        <p:txBody>
          <a:bodyPr vert="horz" wrap="square" lIns="92185" tIns="46096" rIns="92185" bIns="46096" numCol="1" anchor="b" anchorCtr="0" compatLnSpc="1">
            <a:prstTxWarp prst="textNoShape">
              <a:avLst/>
            </a:prstTxWarp>
          </a:bodyPr>
          <a:lstStyle>
            <a:lvl1pPr algn="r">
              <a:defRPr sz="1200">
                <a:latin typeface="Times New Roman" charset="0"/>
                <a:ea typeface="ＭＳ Ｐゴシック" pitchFamily="50" charset="-128"/>
              </a:defRPr>
            </a:lvl1pPr>
          </a:lstStyle>
          <a:p>
            <a:pPr>
              <a:defRPr/>
            </a:pPr>
            <a:fld id="{2CD2A879-02E3-4FFC-9478-7381E53AA58D}" type="slidenum">
              <a:rPr lang="en-US" altLang="ja-JP"/>
              <a:pPr>
                <a:defRPr/>
              </a:pPr>
              <a:t>‹#›</a:t>
            </a:fld>
            <a:endParaRPr lang="en-US" altLang="ja-JP" dirty="0"/>
          </a:p>
        </p:txBody>
      </p:sp>
    </p:spTree>
    <p:extLst>
      <p:ext uri="{BB962C8B-B14F-4D97-AF65-F5344CB8AC3E}">
        <p14:creationId xmlns:p14="http://schemas.microsoft.com/office/powerpoint/2010/main" val="14478281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F7935A86-B69E-4908-B01D-4542DAD29379}" type="slidenum">
              <a:rPr lang="en-US" altLang="ja-JP" smtClean="0">
                <a:solidFill>
                  <a:srgbClr val="000000"/>
                </a:solidFill>
              </a:rPr>
              <a:pPr>
                <a:defRPr/>
              </a:pPr>
              <a:t>1</a:t>
            </a:fld>
            <a:endParaRPr lang="en-US" altLang="ja-JP">
              <a:solidFill>
                <a:srgbClr val="000000"/>
              </a:solidFill>
            </a:endParaRPr>
          </a:p>
        </p:txBody>
      </p:sp>
    </p:spTree>
    <p:extLst>
      <p:ext uri="{BB962C8B-B14F-4D97-AF65-F5344CB8AC3E}">
        <p14:creationId xmlns:p14="http://schemas.microsoft.com/office/powerpoint/2010/main" val="4255976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CD2A879-02E3-4FFC-9478-7381E53AA58D}" type="slidenum">
              <a:rPr lang="en-US" altLang="ja-JP" smtClean="0"/>
              <a:pPr>
                <a:defRPr/>
              </a:pPr>
              <a:t>2</a:t>
            </a:fld>
            <a:endParaRPr lang="en-US" altLang="ja-JP" dirty="0"/>
          </a:p>
        </p:txBody>
      </p:sp>
    </p:spTree>
    <p:extLst>
      <p:ext uri="{BB962C8B-B14F-4D97-AF65-F5344CB8AC3E}">
        <p14:creationId xmlns:p14="http://schemas.microsoft.com/office/powerpoint/2010/main" val="750163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CD2A879-02E3-4FFC-9478-7381E53AA58D}" type="slidenum">
              <a:rPr lang="en-US" altLang="ja-JP" smtClean="0"/>
              <a:pPr>
                <a:defRPr/>
              </a:pPr>
              <a:t>3</a:t>
            </a:fld>
            <a:endParaRPr lang="en-US" altLang="ja-JP" dirty="0"/>
          </a:p>
        </p:txBody>
      </p:sp>
    </p:spTree>
    <p:extLst>
      <p:ext uri="{BB962C8B-B14F-4D97-AF65-F5344CB8AC3E}">
        <p14:creationId xmlns:p14="http://schemas.microsoft.com/office/powerpoint/2010/main" val="3285140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CD2A879-02E3-4FFC-9478-7381E53AA58D}" type="slidenum">
              <a:rPr kumimoji="1" lang="en-US" altLang="ja-JP" sz="1200" b="0" i="0" u="none" strike="noStrike" kern="1200" cap="none" spc="0" normalizeH="0" baseline="0" noProof="0" smtClean="0">
                <a:ln>
                  <a:noFill/>
                </a:ln>
                <a:solidFill>
                  <a:srgbClr val="000000"/>
                </a:solidFill>
                <a:effectLst/>
                <a:uLnTx/>
                <a:uFillTx/>
                <a:latin typeface="Times New Roman"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1" lang="en-US" altLang="ja-JP" sz="1200" b="0" i="0" u="none" strike="noStrike" kern="1200" cap="none" spc="0" normalizeH="0" baseline="0" noProof="0">
              <a:ln>
                <a:noFill/>
              </a:ln>
              <a:solidFill>
                <a:srgbClr val="000000"/>
              </a:solidFill>
              <a:effectLst/>
              <a:uLnTx/>
              <a:uFillTx/>
              <a:latin typeface="Times New Roman" charset="0"/>
              <a:ea typeface="ＭＳ Ｐゴシック" pitchFamily="50" charset="-128"/>
              <a:cs typeface="+mn-cs"/>
            </a:endParaRPr>
          </a:p>
        </p:txBody>
      </p:sp>
    </p:spTree>
    <p:extLst>
      <p:ext uri="{BB962C8B-B14F-4D97-AF65-F5344CB8AC3E}">
        <p14:creationId xmlns:p14="http://schemas.microsoft.com/office/powerpoint/2010/main" val="2571605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CD2A879-02E3-4FFC-9478-7381E53AA58D}" type="slidenum">
              <a:rPr kumimoji="1" lang="en-US" altLang="ja-JP" sz="1200" b="0" i="0" u="none" strike="noStrike" kern="1200" cap="none" spc="0" normalizeH="0" baseline="0" noProof="0" smtClean="0">
                <a:ln>
                  <a:noFill/>
                </a:ln>
                <a:solidFill>
                  <a:srgbClr val="000000"/>
                </a:solidFill>
                <a:effectLst/>
                <a:uLnTx/>
                <a:uFillTx/>
                <a:latin typeface="Times New Roman"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1" lang="en-US" altLang="ja-JP" sz="1200" b="0" i="0" u="none" strike="noStrike" kern="1200" cap="none" spc="0" normalizeH="0" baseline="0" noProof="0">
              <a:ln>
                <a:noFill/>
              </a:ln>
              <a:solidFill>
                <a:srgbClr val="000000"/>
              </a:solidFill>
              <a:effectLst/>
              <a:uLnTx/>
              <a:uFillTx/>
              <a:latin typeface="Times New Roman" charset="0"/>
              <a:ea typeface="ＭＳ Ｐゴシック" pitchFamily="50" charset="-128"/>
              <a:cs typeface="+mn-cs"/>
            </a:endParaRPr>
          </a:p>
        </p:txBody>
      </p:sp>
    </p:spTree>
    <p:extLst>
      <p:ext uri="{BB962C8B-B14F-4D97-AF65-F5344CB8AC3E}">
        <p14:creationId xmlns:p14="http://schemas.microsoft.com/office/powerpoint/2010/main" val="3211635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CD2A879-02E3-4FFC-9478-7381E53AA58D}" type="slidenum">
              <a:rPr kumimoji="1" lang="en-US" altLang="ja-JP" sz="1200" b="0" i="0" u="none" strike="noStrike" kern="1200" cap="none" spc="0" normalizeH="0" baseline="0" noProof="0" smtClean="0">
                <a:ln>
                  <a:noFill/>
                </a:ln>
                <a:solidFill>
                  <a:srgbClr val="000000"/>
                </a:solidFill>
                <a:effectLst/>
                <a:uLnTx/>
                <a:uFillTx/>
                <a:latin typeface="Times New Roman"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1" lang="en-US" altLang="ja-JP" sz="1200" b="0" i="0" u="none" strike="noStrike" kern="1200" cap="none" spc="0" normalizeH="0" baseline="0" noProof="0">
              <a:ln>
                <a:noFill/>
              </a:ln>
              <a:solidFill>
                <a:srgbClr val="000000"/>
              </a:solidFill>
              <a:effectLst/>
              <a:uLnTx/>
              <a:uFillTx/>
              <a:latin typeface="Times New Roman" charset="0"/>
              <a:ea typeface="ＭＳ Ｐゴシック" pitchFamily="50" charset="-128"/>
              <a:cs typeface="+mn-cs"/>
            </a:endParaRPr>
          </a:p>
        </p:txBody>
      </p:sp>
    </p:spTree>
    <p:extLst>
      <p:ext uri="{BB962C8B-B14F-4D97-AF65-F5344CB8AC3E}">
        <p14:creationId xmlns:p14="http://schemas.microsoft.com/office/powerpoint/2010/main" val="31739236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pic>
        <p:nvPicPr>
          <p:cNvPr id="2" name="図 16" descr="logo.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24664" y="549276"/>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8"/>
          <p:cNvSpPr>
            <a:spLocks noChangeArrowheads="1"/>
          </p:cNvSpPr>
          <p:nvPr userDrawn="1"/>
        </p:nvSpPr>
        <p:spPr bwMode="auto">
          <a:xfrm>
            <a:off x="4953001"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4" name="Rectangle 8"/>
          <p:cNvSpPr>
            <a:spLocks noChangeArrowheads="1"/>
          </p:cNvSpPr>
          <p:nvPr userDrawn="1"/>
        </p:nvSpPr>
        <p:spPr bwMode="auto">
          <a:xfrm>
            <a:off x="-15874" y="0"/>
            <a:ext cx="4968874" cy="215900"/>
          </a:xfrm>
          <a:prstGeom prst="rect">
            <a:avLst/>
          </a:prstGeom>
          <a:solidFill>
            <a:srgbClr val="002060"/>
          </a:solidFill>
          <a:ln w="9525">
            <a:noFill/>
            <a:miter lim="800000"/>
            <a:headEnd/>
            <a:tailEnd/>
          </a:ln>
        </p:spPr>
        <p:txBody>
          <a:bodyPr wrap="none" lIns="91423" tIns="45712" rIns="91423" bIns="45712" anchor="ctr"/>
          <a:lstStyle/>
          <a:p>
            <a:pPr>
              <a:defRPr/>
            </a:pPr>
            <a:endParaRPr lang="ja-JP" altLang="en-US" sz="2400"/>
          </a:p>
        </p:txBody>
      </p:sp>
      <p:sp>
        <p:nvSpPr>
          <p:cNvPr id="5" name="Text Box 10"/>
          <p:cNvSpPr txBox="1">
            <a:spLocks noChangeArrowheads="1"/>
          </p:cNvSpPr>
          <p:nvPr userDrawn="1"/>
        </p:nvSpPr>
        <p:spPr bwMode="auto">
          <a:xfrm>
            <a:off x="128588" y="-27367"/>
            <a:ext cx="4640262" cy="276983"/>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chemeClr val="bg1"/>
                </a:solidFill>
                <a:latin typeface="Arial Black" pitchFamily="34" charset="0"/>
              </a:rPr>
              <a:t>http://www.maff.go.jp/j/shokusan/fcp/index.html</a:t>
            </a:r>
          </a:p>
        </p:txBody>
      </p:sp>
      <p:sp>
        <p:nvSpPr>
          <p:cNvPr id="6" name="Rectangle 9"/>
          <p:cNvSpPr>
            <a:spLocks noChangeArrowheads="1"/>
          </p:cNvSpPr>
          <p:nvPr userDrawn="1"/>
        </p:nvSpPr>
        <p:spPr bwMode="auto">
          <a:xfrm>
            <a:off x="7832727"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lIns="91423" tIns="45712" rIns="91423" bIns="45712" anchor="ctr" anchorCtr="1"/>
          <a:lstStyle>
            <a:lvl1pPr>
              <a:defRPr sz="280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stStyle>
          <a:p>
            <a:r>
              <a:rPr kumimoji="1" lang="ja-JP" altLang="en-US" dirty="0"/>
              <a:t>マスター タイトルの書式設定</a:t>
            </a:r>
          </a:p>
        </p:txBody>
      </p:sp>
      <p:sp>
        <p:nvSpPr>
          <p:cNvPr id="9" name="Rectangle 5"/>
          <p:cNvSpPr>
            <a:spLocks noGrp="1" noChangeArrowheads="1"/>
          </p:cNvSpPr>
          <p:nvPr>
            <p:ph type="ftr" sz="quarter" idx="11"/>
          </p:nvPr>
        </p:nvSpPr>
        <p:spPr>
          <a:xfrm>
            <a:off x="2720753" y="6654553"/>
            <a:ext cx="4445662" cy="230832"/>
          </a:xfrm>
          <a:prstGeom prst="rect">
            <a:avLst/>
          </a:prstGeom>
        </p:spPr>
        <p:txBody>
          <a:bodyPr/>
          <a:lstStyle>
            <a:lvl1pPr>
              <a:defRPr sz="900">
                <a:latin typeface="+mn-lt"/>
                <a:ea typeface="HG丸ｺﾞｼｯｸM-PRO" pitchFamily="50" charset="-128"/>
              </a:defRPr>
            </a:lvl1pPr>
          </a:lstStyle>
          <a:p>
            <a:pPr>
              <a:defRPr/>
            </a:pPr>
            <a:r>
              <a:rPr lang="en-US" altLang="ja-JP" dirty="0"/>
              <a:t>Copyright (C) 2022 MAFF All Rights Reserved.</a:t>
            </a:r>
          </a:p>
        </p:txBody>
      </p:sp>
      <p:sp>
        <p:nvSpPr>
          <p:cNvPr id="10" name="Rectangle 13"/>
          <p:cNvSpPr>
            <a:spLocks noGrp="1" noChangeArrowheads="1"/>
          </p:cNvSpPr>
          <p:nvPr>
            <p:ph type="sldNum" sz="quarter" idx="12"/>
          </p:nvPr>
        </p:nvSpPr>
        <p:spPr>
          <a:xfrm>
            <a:off x="9269414" y="6524626"/>
            <a:ext cx="636587" cy="360363"/>
          </a:xfrm>
          <a:ln/>
        </p:spPr>
        <p:txBody>
          <a:bodyPr/>
          <a:lstStyle>
            <a:lvl1pPr>
              <a:defRPr sz="1200">
                <a:latin typeface="+mn-lt"/>
                <a:ea typeface="HG丸ｺﾞｼｯｸM-PRO" pitchFamily="50" charset="-128"/>
              </a:defRPr>
            </a:lvl1pPr>
          </a:lstStyle>
          <a:p>
            <a:pPr>
              <a:defRPr/>
            </a:pPr>
            <a:fld id="{E1713B0E-F9E3-4E81-A6FC-DD658F5F5A9D}" type="slidenum">
              <a:rPr lang="en-US" altLang="ja-JP" smtClean="0"/>
              <a:pPr>
                <a:defRPr/>
              </a:pPr>
              <a:t>‹#›</a:t>
            </a:fld>
            <a:endParaRPr lang="en-US" altLang="ja-JP" dirty="0"/>
          </a:p>
        </p:txBody>
      </p:sp>
    </p:spTree>
    <p:extLst>
      <p:ext uri="{BB962C8B-B14F-4D97-AF65-F5344CB8AC3E}">
        <p14:creationId xmlns:p14="http://schemas.microsoft.com/office/powerpoint/2010/main" val="2238668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3" name="Rectangle 13"/>
          <p:cNvSpPr>
            <a:spLocks noGrp="1" noChangeArrowheads="1"/>
          </p:cNvSpPr>
          <p:nvPr>
            <p:ph type="sldNum" sz="quarter" idx="11"/>
          </p:nvPr>
        </p:nvSpPr>
        <p:spPr>
          <a:ln/>
        </p:spPr>
        <p:txBody>
          <a:bodyPr/>
          <a:lstStyle>
            <a:lvl1pPr>
              <a:defRPr sz="1200">
                <a:latin typeface="+mn-lt"/>
                <a:ea typeface="HG丸ｺﾞｼｯｸM-PRO" pitchFamily="50" charset="-128"/>
              </a:defRPr>
            </a:lvl1pPr>
          </a:lstStyle>
          <a:p>
            <a:pPr>
              <a:defRPr/>
            </a:pPr>
            <a:fld id="{E1713B0E-F9E3-4E81-A6FC-DD658F5F5A9D}" type="slidenum">
              <a:rPr lang="en-US" altLang="ja-JP" smtClean="0"/>
              <a:pPr>
                <a:defRPr/>
              </a:pPr>
              <a:t>‹#›</a:t>
            </a:fld>
            <a:endParaRPr lang="en-US" altLang="ja-JP" dirty="0"/>
          </a:p>
        </p:txBody>
      </p:sp>
      <p:sp>
        <p:nvSpPr>
          <p:cNvPr id="2" name="タイトル 1"/>
          <p:cNvSpPr>
            <a:spLocks noGrp="1"/>
          </p:cNvSpPr>
          <p:nvPr>
            <p:ph type="title"/>
          </p:nvPr>
        </p:nvSpPr>
        <p:spPr>
          <a:xfrm>
            <a:off x="202018" y="323850"/>
            <a:ext cx="8460000" cy="611188"/>
          </a:xfrm>
          <a:prstGeom prst="rect">
            <a:avLst/>
          </a:prstGeom>
          <a:solidFill>
            <a:srgbClr val="FFFF66"/>
          </a:solidFill>
        </p:spPr>
        <p:txBody>
          <a:bodyPr lIns="91423" tIns="45712" rIns="91423" bIns="45712" anchor="ctr" anchorCtr="1"/>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a:t>マスター タイトルの書式設定</a:t>
            </a:r>
          </a:p>
        </p:txBody>
      </p:sp>
      <p:sp>
        <p:nvSpPr>
          <p:cNvPr id="5" name="Rectangle 5"/>
          <p:cNvSpPr>
            <a:spLocks noGrp="1" noChangeArrowheads="1"/>
          </p:cNvSpPr>
          <p:nvPr>
            <p:ph type="ftr" sz="quarter" idx="12"/>
          </p:nvPr>
        </p:nvSpPr>
        <p:spPr>
          <a:xfrm>
            <a:off x="2720753" y="6654553"/>
            <a:ext cx="4445662" cy="230832"/>
          </a:xfrm>
          <a:prstGeom prst="rect">
            <a:avLst/>
          </a:prstGeom>
        </p:spPr>
        <p:txBody>
          <a:bodyPr/>
          <a:lstStyle>
            <a:lvl1pPr>
              <a:defRPr sz="900">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146301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999726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1846">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292">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solidFill>
                  <a:srgbClr val="FFFFFF"/>
                </a:solidFill>
              </a:rPr>
              <a:pPr>
                <a:defRPr/>
              </a:pPr>
              <a:t>‹#›</a:t>
            </a:fld>
            <a:endParaRPr lang="en-US" altLang="ja-JP" dirty="0">
              <a:solidFill>
                <a:srgbClr val="FFFFFF"/>
              </a:solidFill>
            </a:endParaRPr>
          </a:p>
        </p:txBody>
      </p:sp>
      <p:sp>
        <p:nvSpPr>
          <p:cNvPr id="6" name="Rectangle 12"/>
          <p:cNvSpPr>
            <a:spLocks noGrp="1" noChangeArrowheads="1"/>
          </p:cNvSpPr>
          <p:nvPr>
            <p:ph type="ftr" sz="quarter" idx="3"/>
          </p:nvPr>
        </p:nvSpPr>
        <p:spPr bwMode="auto">
          <a:xfrm>
            <a:off x="2740026" y="6639322"/>
            <a:ext cx="4445000" cy="23436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923">
                <a:solidFill>
                  <a:srgbClr val="000000"/>
                </a:solidFill>
                <a:latin typeface="メイリオ" panose="020B0604030504040204" pitchFamily="50" charset="-128"/>
                <a:ea typeface="メイリオ" pitchFamily="50" charset="-128"/>
                <a:cs typeface="メイリオ" pitchFamily="50" charset="-128"/>
              </a:defRPr>
            </a:lvl1pPr>
          </a:lstStyle>
          <a:p>
            <a:pPr>
              <a:defRPr/>
            </a:pPr>
            <a:r>
              <a:rPr lang="en-US" altLang="ja-JP" dirty="0"/>
              <a:t>Copyright (C) 2022 MAFF All Rights Reserved.</a:t>
            </a: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ja-JP" altLang="en-US" sz="2215">
              <a:solidFill>
                <a:srgbClr val="777777"/>
              </a:solidFill>
              <a:latin typeface="Times New Roman" pitchFamily="18" charset="0"/>
              <a:ea typeface="ＭＳ Ｐゴシック"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ja-JP" altLang="en-US" sz="2215">
              <a:solidFill>
                <a:srgbClr val="777777"/>
              </a:solidFill>
              <a:latin typeface="Times New Roman" pitchFamily="18" charset="0"/>
              <a:ea typeface="ＭＳ Ｐゴシック"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base">
              <a:spcBef>
                <a:spcPct val="0"/>
              </a:spcBef>
              <a:spcAft>
                <a:spcPct val="0"/>
              </a:spcAft>
              <a:defRPr/>
            </a:pPr>
            <a:endParaRPr lang="ja-JP" altLang="en-US" sz="2215">
              <a:solidFill>
                <a:srgbClr val="777777"/>
              </a:solidFill>
              <a:latin typeface="Times New Roman" pitchFamily="18" charset="0"/>
              <a:ea typeface="ＭＳ Ｐゴシック" pitchFamily="50" charset="-128"/>
            </a:endParaRPr>
          </a:p>
        </p:txBody>
      </p:sp>
      <p:sp>
        <p:nvSpPr>
          <p:cNvPr id="15" name="Text Box 10"/>
          <p:cNvSpPr txBox="1">
            <a:spLocks noChangeArrowheads="1"/>
          </p:cNvSpPr>
          <p:nvPr userDrawn="1"/>
        </p:nvSpPr>
        <p:spPr bwMode="auto">
          <a:xfrm>
            <a:off x="200473" y="-20686"/>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base" hangingPunct="1">
              <a:spcBef>
                <a:spcPct val="0"/>
              </a:spcBef>
              <a:spcAft>
                <a:spcPct val="0"/>
              </a:spcAft>
              <a:defRPr/>
            </a:pPr>
            <a:r>
              <a:rPr lang="en-US" altLang="ja-JP" sz="1108" dirty="0">
                <a:solidFill>
                  <a:srgbClr val="FFFFFF"/>
                </a:solidFill>
                <a:latin typeface="Century Gothic" pitchFamily="34" charset="0"/>
                <a:ea typeface="メイリオ" pitchFamily="50" charset="-128"/>
                <a:cs typeface="メイリオ" pitchFamily="50" charset="-128"/>
              </a:rPr>
              <a:t>http://www.maff.go.jp/j/shokusan/fcp/index.html</a:t>
            </a:r>
          </a:p>
        </p:txBody>
      </p:sp>
    </p:spTree>
    <p:extLst>
      <p:ext uri="{BB962C8B-B14F-4D97-AF65-F5344CB8AC3E}">
        <p14:creationId xmlns:p14="http://schemas.microsoft.com/office/powerpoint/2010/main" val="3532077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pic>
        <p:nvPicPr>
          <p:cNvPr id="3" name="図 16"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7"/>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anchor="ctr" anchorCtr="1"/>
          <a:lstStyle>
            <a:lvl1pPr>
              <a:defRPr sz="2585" b="1">
                <a:solidFill>
                  <a:schemeClr val="bg1"/>
                </a:solidFill>
                <a:latin typeface="+mj-ea"/>
                <a:ea typeface="+mj-ea"/>
              </a:defRPr>
            </a:lvl1pPr>
          </a:lstStyle>
          <a:p>
            <a:r>
              <a:rPr lang="ja-JP" altLang="en-US" dirty="0"/>
              <a:t>マスター タイトルの書式設定</a:t>
            </a:r>
          </a:p>
        </p:txBody>
      </p:sp>
      <p:sp>
        <p:nvSpPr>
          <p:cNvPr id="9" name="Rectangle 12"/>
          <p:cNvSpPr>
            <a:spLocks noGrp="1" noChangeArrowheads="1"/>
          </p:cNvSpPr>
          <p:nvPr>
            <p:ph type="ftr" sz="quarter" idx="10"/>
          </p:nvPr>
        </p:nvSpPr>
        <p:spPr bwMode="auto">
          <a:xfrm>
            <a:off x="2740026" y="6625304"/>
            <a:ext cx="4445000" cy="220188"/>
          </a:xfrm>
          <a:ln>
            <a:miter lim="800000"/>
            <a:headEnd/>
            <a:tailEnd/>
          </a:ln>
        </p:spPr>
        <p:txBody>
          <a:bodyPr vert="horz" wrap="square" lIns="91440" tIns="45720" rIns="91440" bIns="45720" numCol="1" anchor="t" anchorCtr="0" compatLnSpc="1">
            <a:prstTxWarp prst="textNoShape">
              <a:avLst/>
            </a:prstTxWarp>
            <a:spAutoFit/>
          </a:bodyPr>
          <a:lstStyle>
            <a:lvl1pPr algn="ctr">
              <a:defRPr sz="831">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844083">
              <a:defRPr/>
            </a:pPr>
            <a:r>
              <a:rPr lang="en-US" altLang="ja-JP" dirty="0"/>
              <a:t>Copyright (C) 2022 MAFF All Rights Reserved.</a:t>
            </a:r>
          </a:p>
        </p:txBody>
      </p:sp>
      <p:sp>
        <p:nvSpPr>
          <p:cNvPr id="10" name="Rectangle 13"/>
          <p:cNvSpPr>
            <a:spLocks noGrp="1" noChangeArrowheads="1"/>
          </p:cNvSpPr>
          <p:nvPr>
            <p:ph type="sldNum" sz="quarter" idx="4"/>
          </p:nvPr>
        </p:nvSpPr>
        <p:spPr bwMode="auto">
          <a:xfrm>
            <a:off x="9382126" y="6524627"/>
            <a:ext cx="539750" cy="360363"/>
          </a:xfrm>
          <a:prstGeom prst="rect">
            <a:avLst/>
          </a:prstGeom>
          <a:solidFill>
            <a:srgbClr val="000000"/>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1" hangingPunct="1">
              <a:defRPr sz="1108">
                <a:solidFill>
                  <a:srgbClr val="FFFFFF"/>
                </a:solidFill>
                <a:latin typeface="HG丸ｺﾞｼｯｸM-PRO" pitchFamily="50" charset="-128"/>
                <a:ea typeface="HG丸ｺﾞｼｯｸM-PRO" pitchFamily="50" charset="-128"/>
              </a:defRPr>
            </a:lvl1pPr>
          </a:lstStyle>
          <a:p>
            <a:pPr defTabSz="844083">
              <a:defRPr/>
            </a:pPr>
            <a:fld id="{D3016E83-B00E-4F50-BA8A-668B879BB5BA}" type="slidenum">
              <a:rPr lang="en-US" altLang="ja-JP" smtClean="0"/>
              <a:pPr defTabSz="844083">
                <a:defRPr/>
              </a:pPr>
              <a:t>‹#›</a:t>
            </a:fld>
            <a:endParaRPr lang="en-US" altLang="ja-JP" dirty="0"/>
          </a:p>
        </p:txBody>
      </p:sp>
    </p:spTree>
    <p:extLst>
      <p:ext uri="{BB962C8B-B14F-4D97-AF65-F5344CB8AC3E}">
        <p14:creationId xmlns:p14="http://schemas.microsoft.com/office/powerpoint/2010/main" val="2332342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49"/>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49"/>
            <a:ext cx="8619406" cy="584775"/>
          </a:xfrm>
          <a:solidFill>
            <a:srgbClr val="002060"/>
          </a:solidFill>
        </p:spPr>
        <p:txBody>
          <a:bodyPr>
            <a:normAutofit/>
          </a:bodyPr>
          <a:lstStyle>
            <a:lvl1pPr algn="l">
              <a:defRPr sz="2800"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3" y="6644382"/>
            <a:ext cx="4992555" cy="241002"/>
          </a:xfrm>
        </p:spPr>
        <p:txBody>
          <a:bodyPr/>
          <a:lstStyle>
            <a:lvl1pPr>
              <a:defRPr sz="700">
                <a:solidFill>
                  <a:schemeClr val="tx1">
                    <a:lumMod val="50000"/>
                    <a:lumOff val="50000"/>
                  </a:schemeClr>
                </a:solidFill>
                <a:latin typeface="+mn-ea"/>
                <a:ea typeface="+mn-ea"/>
              </a:defRPr>
            </a:lvl1pPr>
          </a:lstStyle>
          <a:p>
            <a:pPr defTabSz="844083">
              <a:defRPr/>
            </a:pPr>
            <a:r>
              <a:rPr lang="en-US" altLang="ja-JP" dirty="0">
                <a:solidFill>
                  <a:prstClr val="black">
                    <a:lumMod val="50000"/>
                    <a:lumOff val="50000"/>
                  </a:prstClr>
                </a:solidFill>
              </a:rPr>
              <a:t>Copyright (C) 2022 MAFF All Rights Reserved.</a:t>
            </a: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6"/>
            <a:ext cx="495300" cy="365125"/>
          </a:xfrm>
          <a:solidFill>
            <a:schemeClr val="tx1"/>
          </a:solidFill>
        </p:spPr>
        <p:txBody>
          <a:bodyPr/>
          <a:lstStyle>
            <a:lvl1pPr>
              <a:defRPr sz="1110">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Tree>
    <p:extLst>
      <p:ext uri="{BB962C8B-B14F-4D97-AF65-F5344CB8AC3E}">
        <p14:creationId xmlns:p14="http://schemas.microsoft.com/office/powerpoint/2010/main" val="3144457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8"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3"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28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000" smtClean="0">
                <a:solidFill>
                  <a:srgbClr val="FFFFFF"/>
                </a:solidFill>
                <a:latin typeface="+mj-lt"/>
                <a:ea typeface="ＭＳ Ｐゴシック" pitchFamily="50" charset="-128"/>
              </a:defRPr>
            </a:lvl1pPr>
          </a:lstStyle>
          <a:p>
            <a:pPr>
              <a:defRPr/>
            </a:pPr>
            <a:fld id="{BA6AC55F-1B6A-4C01-B3D0-836871AE3001}"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387359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タイトル 1"/>
          <p:cNvSpPr>
            <a:spLocks noGrp="1"/>
          </p:cNvSpPr>
          <p:nvPr>
            <p:ph type="title"/>
          </p:nvPr>
        </p:nvSpPr>
        <p:spPr>
          <a:xfrm>
            <a:off x="202026" y="323850"/>
            <a:ext cx="8460000" cy="611188"/>
          </a:xfrm>
          <a:prstGeom prst="rect">
            <a:avLst/>
          </a:prstGeom>
          <a:solidFill>
            <a:srgbClr val="FFFF66"/>
          </a:solidFill>
        </p:spPr>
        <p:txBody>
          <a:bodyPr anchor="ctr" anchorCtr="1"/>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3" name="スライド番号プレースホルダー 3"/>
          <p:cNvSpPr>
            <a:spLocks noGrp="1"/>
          </p:cNvSpPr>
          <p:nvPr>
            <p:ph type="sldNum" sz="quarter" idx="10"/>
          </p:nvPr>
        </p:nvSpPr>
        <p:spPr/>
        <p:txBody>
          <a:bodyPr/>
          <a:lstStyle>
            <a:lvl1pPr algn="ctr">
              <a:defRPr sz="1000" smtClean="0">
                <a:solidFill>
                  <a:srgbClr val="FFFFFF"/>
                </a:solidFill>
                <a:latin typeface="+mj-lt"/>
                <a:ea typeface="ＭＳ Ｐゴシック" pitchFamily="50" charset="-128"/>
              </a:defRPr>
            </a:lvl1pPr>
          </a:lstStyle>
          <a:p>
            <a:pPr>
              <a:defRPr/>
            </a:pPr>
            <a:fld id="{3E9A7B07-AD61-4F4F-B71A-02113D5F0B29}" type="slidenum">
              <a:rPr lang="en-US" altLang="ja-JP"/>
              <a:pPr>
                <a:defRPr/>
              </a:pPr>
              <a:t>‹#›</a:t>
            </a:fld>
            <a:endParaRPr lang="en-US" altLang="ja-JP" dirty="0"/>
          </a:p>
        </p:txBody>
      </p:sp>
      <p:sp>
        <p:nvSpPr>
          <p:cNvPr id="5"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634964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390B065B-EE94-4C72-9F10-1AC73C868620}"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795798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smtClean="0">
                <a:latin typeface="Century Gothic" pitchFamily="34" charset="0"/>
                <a:ea typeface="メイリオ" pitchFamily="50" charset="-128"/>
                <a:cs typeface="メイリオ" pitchFamily="50" charset="-128"/>
              </a:defRPr>
            </a:lvl1pPr>
          </a:lstStyle>
          <a:p>
            <a:pPr>
              <a:defRPr/>
            </a:pPr>
            <a:fld id="{FB2412FE-6DB6-4EF3-9184-3C6C4397290C}"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669413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1E09B2D9-ED64-456F-831F-709DD3FCD1DC}"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5357705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1_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5"/>
            <a:ext cx="540000" cy="360363"/>
          </a:xfrm>
          <a:ln/>
        </p:spPr>
        <p:txBody>
          <a:bodyPr/>
          <a:lstStyle>
            <a:lvl1pPr>
              <a:defRPr sz="1400">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pPr>
                <a:defRPr/>
              </a:pPr>
              <a:t>‹#›</a:t>
            </a:fld>
            <a:endParaRPr lang="en-US" altLang="ja-JP" dirty="0"/>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srgbClr val="777777"/>
              </a:solidFill>
              <a:latin typeface="Arial" charset="0"/>
              <a:ea typeface="ＭＳ Ｐゴシック"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srgbClr val="777777"/>
              </a:solidFill>
              <a:latin typeface="Arial" charset="0"/>
              <a:ea typeface="ＭＳ Ｐゴシック" charset="-128"/>
            </a:endParaRPr>
          </a:p>
        </p:txBody>
      </p:sp>
      <p:sp>
        <p:nvSpPr>
          <p:cNvPr id="14" name="Rectangle 8"/>
          <p:cNvSpPr>
            <a:spLocks noChangeArrowheads="1"/>
          </p:cNvSpPr>
          <p:nvPr userDrawn="1"/>
        </p:nvSpPr>
        <p:spPr bwMode="auto">
          <a:xfrm>
            <a:off x="-15875" y="0"/>
            <a:ext cx="4968875" cy="215900"/>
          </a:xfrm>
          <a:prstGeom prst="rect">
            <a:avLst/>
          </a:prstGeom>
          <a:solidFill>
            <a:srgbClr val="002060"/>
          </a:solidFill>
          <a:ln w="9525">
            <a:noFill/>
            <a:miter lim="800000"/>
            <a:headEnd/>
            <a:tailEnd/>
          </a:ln>
        </p:spPr>
        <p:txBody>
          <a:bodyPr wrap="none" anchor="ctr"/>
          <a:lstStyle/>
          <a:p>
            <a:pPr>
              <a:defRPr/>
            </a:pPr>
            <a:endParaRPr lang="ja-JP" altLang="en-US" sz="2400">
              <a:solidFill>
                <a:srgbClr val="777777"/>
              </a:solidFill>
              <a:latin typeface="Arial" charset="0"/>
              <a:ea typeface="ＭＳ Ｐゴシック" charset="-128"/>
            </a:endParaRPr>
          </a:p>
        </p:txBody>
      </p:sp>
      <p:sp>
        <p:nvSpPr>
          <p:cNvPr id="15" name="Text Box 10"/>
          <p:cNvSpPr txBox="1">
            <a:spLocks noChangeArrowheads="1"/>
          </p:cNvSpPr>
          <p:nvPr userDrawn="1"/>
        </p:nvSpPr>
        <p:spPr bwMode="auto">
          <a:xfrm>
            <a:off x="200472"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743818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9"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36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600" smtClean="0">
                <a:solidFill>
                  <a:srgbClr val="FFFFFF"/>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9E9DE4AF-4A2B-43D7-AE32-9D05EB2FE6EB}"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420334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154781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pic>
        <p:nvPicPr>
          <p:cNvPr id="3" name="図 16"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7"/>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http://www.food-communication-project.jp/</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anchor="ctr" anchorCtr="1"/>
          <a:lstStyle>
            <a:lvl1pPr>
              <a:defRPr sz="2585" b="1">
                <a:solidFill>
                  <a:schemeClr val="bg1"/>
                </a:solidFill>
                <a:latin typeface="+mj-ea"/>
                <a:ea typeface="+mj-ea"/>
              </a:defRPr>
            </a:lvl1pPr>
          </a:lstStyle>
          <a:p>
            <a:r>
              <a:rPr lang="ja-JP" altLang="en-US" dirty="0"/>
              <a:t>マスター タイトルの書式設定</a:t>
            </a:r>
          </a:p>
        </p:txBody>
      </p:sp>
      <p:sp>
        <p:nvSpPr>
          <p:cNvPr id="9" name="Rectangle 12"/>
          <p:cNvSpPr>
            <a:spLocks noGrp="1" noChangeArrowheads="1"/>
          </p:cNvSpPr>
          <p:nvPr>
            <p:ph type="ftr" sz="quarter" idx="10"/>
          </p:nvPr>
        </p:nvSpPr>
        <p:spPr bwMode="auto">
          <a:xfrm>
            <a:off x="2740026" y="6625304"/>
            <a:ext cx="4445000" cy="220188"/>
          </a:xfrm>
          <a:ln>
            <a:miter lim="800000"/>
            <a:headEnd/>
            <a:tailEnd/>
          </a:ln>
        </p:spPr>
        <p:txBody>
          <a:bodyPr vert="horz" wrap="square" lIns="91440" tIns="45720" rIns="91440" bIns="45720" numCol="1" anchor="t" anchorCtr="0" compatLnSpc="1">
            <a:prstTxWarp prst="textNoShape">
              <a:avLst/>
            </a:prstTxWarp>
            <a:spAutoFit/>
          </a:bodyPr>
          <a:lstStyle>
            <a:lvl1pPr algn="ctr">
              <a:defRPr sz="831">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844083">
              <a:defRPr/>
            </a:pPr>
            <a:r>
              <a:rPr lang="en-US" altLang="ja-JP" dirty="0"/>
              <a:t>Copyright (C) 2022 MAFF All Rights Reserved.</a:t>
            </a:r>
          </a:p>
        </p:txBody>
      </p:sp>
      <p:sp>
        <p:nvSpPr>
          <p:cNvPr id="10" name="Rectangle 13"/>
          <p:cNvSpPr>
            <a:spLocks noGrp="1" noChangeArrowheads="1"/>
          </p:cNvSpPr>
          <p:nvPr>
            <p:ph type="sldNum" sz="quarter" idx="4"/>
          </p:nvPr>
        </p:nvSpPr>
        <p:spPr bwMode="auto">
          <a:xfrm>
            <a:off x="9382126" y="6524627"/>
            <a:ext cx="539750" cy="360363"/>
          </a:xfrm>
          <a:prstGeom prst="rect">
            <a:avLst/>
          </a:prstGeom>
          <a:solidFill>
            <a:srgbClr val="000000"/>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1" hangingPunct="1">
              <a:defRPr sz="1108">
                <a:solidFill>
                  <a:srgbClr val="FFFFFF"/>
                </a:solidFill>
                <a:latin typeface="HG丸ｺﾞｼｯｸM-PRO" pitchFamily="50" charset="-128"/>
                <a:ea typeface="HG丸ｺﾞｼｯｸM-PRO" pitchFamily="50" charset="-128"/>
              </a:defRPr>
            </a:lvl1pPr>
          </a:lstStyle>
          <a:p>
            <a:pPr defTabSz="844083">
              <a:defRPr/>
            </a:pPr>
            <a:fld id="{D3016E83-B00E-4F50-BA8A-668B879BB5BA}" type="slidenum">
              <a:rPr lang="en-US" altLang="ja-JP" smtClean="0"/>
              <a:pPr defTabSz="844083">
                <a:defRPr/>
              </a:pPr>
              <a:t>‹#›</a:t>
            </a:fld>
            <a:endParaRPr lang="en-US" altLang="ja-JP" dirty="0"/>
          </a:p>
        </p:txBody>
      </p:sp>
    </p:spTree>
    <p:extLst>
      <p:ext uri="{BB962C8B-B14F-4D97-AF65-F5344CB8AC3E}">
        <p14:creationId xmlns:p14="http://schemas.microsoft.com/office/powerpoint/2010/main" val="449433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49"/>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49"/>
            <a:ext cx="8619406" cy="584775"/>
          </a:xfrm>
          <a:solidFill>
            <a:srgbClr val="002060"/>
          </a:solidFill>
        </p:spPr>
        <p:txBody>
          <a:bodyPr>
            <a:normAutofit/>
          </a:bodyPr>
          <a:lstStyle>
            <a:lvl1pPr algn="l">
              <a:defRPr sz="2800"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3" y="6644382"/>
            <a:ext cx="4992555" cy="241002"/>
          </a:xfrm>
        </p:spPr>
        <p:txBody>
          <a:bodyPr/>
          <a:lstStyle>
            <a:lvl1pPr>
              <a:defRPr sz="700">
                <a:solidFill>
                  <a:schemeClr val="tx1">
                    <a:lumMod val="50000"/>
                    <a:lumOff val="50000"/>
                  </a:schemeClr>
                </a:solidFill>
                <a:latin typeface="+mn-ea"/>
                <a:ea typeface="+mn-ea"/>
              </a:defRPr>
            </a:lvl1pPr>
          </a:lstStyle>
          <a:p>
            <a:pPr defTabSz="844083">
              <a:defRPr/>
            </a:pPr>
            <a:r>
              <a:rPr lang="en-US" altLang="ja-JP" dirty="0">
                <a:solidFill>
                  <a:prstClr val="black">
                    <a:lumMod val="50000"/>
                    <a:lumOff val="50000"/>
                  </a:prstClr>
                </a:solidFill>
              </a:rPr>
              <a:t>Copyright (C) 2022 MAFF All Rights Reserved.</a:t>
            </a: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6"/>
            <a:ext cx="495300" cy="365125"/>
          </a:xfrm>
          <a:solidFill>
            <a:schemeClr val="tx1"/>
          </a:solidFill>
        </p:spPr>
        <p:txBody>
          <a:bodyPr/>
          <a:lstStyle>
            <a:lvl1pPr>
              <a:defRPr sz="1110">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
        <p:nvSpPr>
          <p:cNvPr id="11" name="Text Box 10"/>
          <p:cNvSpPr txBox="1">
            <a:spLocks noChangeArrowheads="1"/>
          </p:cNvSpPr>
          <p:nvPr userDrawn="1"/>
        </p:nvSpPr>
        <p:spPr bwMode="auto">
          <a:xfrm>
            <a:off x="112912" y="-30550"/>
            <a:ext cx="4640262" cy="27699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Tree>
    <p:extLst>
      <p:ext uri="{BB962C8B-B14F-4D97-AF65-F5344CB8AC3E}">
        <p14:creationId xmlns:p14="http://schemas.microsoft.com/office/powerpoint/2010/main" val="9148895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775707" y="26671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9"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http://www.food-communication-project.jp/</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31" y="6524637"/>
            <a:ext cx="539750" cy="360363"/>
          </a:xfrm>
          <a:prstGeom prst="rect">
            <a:avLst/>
          </a:prstGeom>
        </p:spPr>
        <p:txBody>
          <a:bodyPr/>
          <a:lstStyle>
            <a:lvl1pPr>
              <a:defRPr sz="1400">
                <a:latin typeface="Century Gothic" pitchFamily="34" charset="0"/>
                <a:ea typeface="メイリオ" pitchFamily="50" charset="-128"/>
                <a:cs typeface="メイリオ" pitchFamily="50" charset="-128"/>
              </a:defRPr>
            </a:lvl1pPr>
          </a:lstStyle>
          <a:p>
            <a:pPr>
              <a:defRPr/>
            </a:pPr>
            <a:fld id="{5DC83B25-7449-417C-9D7E-593B4BC696BC}" type="slidenum">
              <a:rPr lang="en-US" altLang="ja-JP">
                <a:solidFill>
                  <a:srgbClr val="FFFFFF"/>
                </a:solidFill>
              </a:rPr>
              <a:pPr>
                <a:defRPr/>
              </a:pPr>
              <a:t>‹#›</a:t>
            </a:fld>
            <a:endParaRPr lang="en-US" altLang="ja-JP" dirty="0">
              <a:solidFill>
                <a:srgbClr val="FFFFFF"/>
              </a:solidFill>
            </a:endParaRPr>
          </a:p>
        </p:txBody>
      </p:sp>
      <p:sp>
        <p:nvSpPr>
          <p:cNvPr id="9" name="Rectangle 12"/>
          <p:cNvSpPr>
            <a:spLocks noGrp="1" noChangeArrowheads="1"/>
          </p:cNvSpPr>
          <p:nvPr>
            <p:ph type="ftr" sz="quarter" idx="11"/>
          </p:nvPr>
        </p:nvSpPr>
        <p:spPr>
          <a:xfrm>
            <a:off x="3296817" y="6654552"/>
            <a:ext cx="3312368" cy="215444"/>
          </a:xfrm>
          <a:prstGeom prst="rect">
            <a:avLst/>
          </a:prstGeom>
        </p:spPr>
        <p:txBody>
          <a:bodyPr/>
          <a:lstStyle>
            <a:lvl1pPr algn="ctr">
              <a:defRPr sz="1000">
                <a:solidFill>
                  <a:srgbClr val="000000"/>
                </a:solidFill>
                <a:latin typeface="Century Gothic" pitchFamily="34" charset="0"/>
                <a:ea typeface="メイリオ" pitchFamily="50" charset="-128"/>
                <a:cs typeface="メイリオ"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0831462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5"/>
            <a:ext cx="540000" cy="360363"/>
          </a:xfrm>
          <a:ln/>
        </p:spPr>
        <p:txBody>
          <a:bodyPr/>
          <a:lstStyle>
            <a:lvl1pPr>
              <a:defRPr sz="1400">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sp>
        <p:nvSpPr>
          <p:cNvPr id="6" name="Rectangle 12"/>
          <p:cNvSpPr>
            <a:spLocks noGrp="1" noChangeArrowheads="1"/>
          </p:cNvSpPr>
          <p:nvPr>
            <p:ph type="ftr" sz="quarter" idx="3"/>
          </p:nvPr>
        </p:nvSpPr>
        <p:spPr bwMode="auto">
          <a:xfrm>
            <a:off x="2740025" y="6639322"/>
            <a:ext cx="4445000" cy="2460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1000">
                <a:solidFill>
                  <a:srgbClr val="000000"/>
                </a:solidFill>
                <a:latin typeface="メイリオ" panose="020B0604030504040204" pitchFamily="50" charset="-128"/>
                <a:ea typeface="メイリオ" pitchFamily="50" charset="-128"/>
                <a:cs typeface="メイリオ" pitchFamily="50" charset="-128"/>
              </a:defRPr>
            </a:lvl1pPr>
          </a:lstStyle>
          <a:p>
            <a:pPr>
              <a:defRPr/>
            </a:pPr>
            <a:r>
              <a:rPr lang="en-US" altLang="ja-JP" dirty="0"/>
              <a:t>Copyright (C) 2022 MAFF All Rights Reserved.</a:t>
            </a: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prstClr val="black"/>
              </a:solidFill>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prstClr val="black"/>
              </a:solidFill>
            </a:endParaRPr>
          </a:p>
        </p:txBody>
      </p:sp>
      <p:sp>
        <p:nvSpPr>
          <p:cNvPr id="14" name="Rectangle 8"/>
          <p:cNvSpPr>
            <a:spLocks noChangeArrowheads="1"/>
          </p:cNvSpPr>
          <p:nvPr userDrawn="1"/>
        </p:nvSpPr>
        <p:spPr bwMode="auto">
          <a:xfrm>
            <a:off x="-15875" y="0"/>
            <a:ext cx="4968875" cy="215900"/>
          </a:xfrm>
          <a:prstGeom prst="rect">
            <a:avLst/>
          </a:prstGeom>
          <a:solidFill>
            <a:srgbClr val="002060"/>
          </a:solidFill>
          <a:ln w="9525">
            <a:noFill/>
            <a:miter lim="800000"/>
            <a:headEnd/>
            <a:tailEnd/>
          </a:ln>
        </p:spPr>
        <p:txBody>
          <a:bodyPr wrap="none" anchor="ctr"/>
          <a:lstStyle/>
          <a:p>
            <a:pPr>
              <a:defRPr/>
            </a:pPr>
            <a:endParaRPr lang="ja-JP" altLang="en-US" sz="2400">
              <a:solidFill>
                <a:prstClr val="black"/>
              </a:solidFill>
            </a:endParaRPr>
          </a:p>
        </p:txBody>
      </p:sp>
      <p:sp>
        <p:nvSpPr>
          <p:cNvPr id="15" name="Text Box 10"/>
          <p:cNvSpPr txBox="1">
            <a:spLocks noChangeArrowheads="1"/>
          </p:cNvSpPr>
          <p:nvPr userDrawn="1"/>
        </p:nvSpPr>
        <p:spPr bwMode="auto">
          <a:xfrm>
            <a:off x="200472"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prstClr val="white"/>
                </a:solidFill>
                <a:latin typeface="Century Gothic" pitchFamily="34" charset="0"/>
                <a:ea typeface="メイリオ" pitchFamily="50" charset="-128"/>
                <a:cs typeface="メイリオ" pitchFamily="50" charset="-128"/>
              </a:rPr>
              <a:t>http://www.food-communication-project.jp/</a:t>
            </a:r>
          </a:p>
        </p:txBody>
      </p:sp>
    </p:spTree>
    <p:extLst>
      <p:ext uri="{BB962C8B-B14F-4D97-AF65-F5344CB8AC3E}">
        <p14:creationId xmlns:p14="http://schemas.microsoft.com/office/powerpoint/2010/main" val="10558794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pic>
        <p:nvPicPr>
          <p:cNvPr id="3" name="図 16"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7"/>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anchor="ctr" anchorCtr="1"/>
          <a:lstStyle>
            <a:lvl1pPr>
              <a:defRPr sz="2585" b="1">
                <a:solidFill>
                  <a:schemeClr val="bg1"/>
                </a:solidFill>
                <a:latin typeface="+mj-ea"/>
                <a:ea typeface="+mj-ea"/>
              </a:defRPr>
            </a:lvl1pPr>
          </a:lstStyle>
          <a:p>
            <a:r>
              <a:rPr lang="ja-JP" altLang="en-US" dirty="0"/>
              <a:t>マスター タイトルの書式設定</a:t>
            </a:r>
          </a:p>
        </p:txBody>
      </p:sp>
      <p:sp>
        <p:nvSpPr>
          <p:cNvPr id="9" name="Rectangle 12"/>
          <p:cNvSpPr>
            <a:spLocks noGrp="1" noChangeArrowheads="1"/>
          </p:cNvSpPr>
          <p:nvPr>
            <p:ph type="ftr" sz="quarter" idx="10"/>
          </p:nvPr>
        </p:nvSpPr>
        <p:spPr bwMode="auto">
          <a:xfrm>
            <a:off x="2740026" y="6625304"/>
            <a:ext cx="4445000" cy="220188"/>
          </a:xfrm>
          <a:ln>
            <a:miter lim="800000"/>
            <a:headEnd/>
            <a:tailEnd/>
          </a:ln>
        </p:spPr>
        <p:txBody>
          <a:bodyPr vert="horz" wrap="square" lIns="91440" tIns="45720" rIns="91440" bIns="45720" numCol="1" anchor="t" anchorCtr="0" compatLnSpc="1">
            <a:prstTxWarp prst="textNoShape">
              <a:avLst/>
            </a:prstTxWarp>
            <a:spAutoFit/>
          </a:bodyPr>
          <a:lstStyle>
            <a:lvl1pPr algn="ctr">
              <a:defRPr sz="831">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844083">
              <a:defRPr/>
            </a:pPr>
            <a:r>
              <a:rPr lang="en-US" altLang="ja-JP" dirty="0"/>
              <a:t>Copyright (C) 2019 MAFF All Rights Reserved.</a:t>
            </a:r>
          </a:p>
        </p:txBody>
      </p:sp>
      <p:sp>
        <p:nvSpPr>
          <p:cNvPr id="10" name="Rectangle 13"/>
          <p:cNvSpPr>
            <a:spLocks noGrp="1" noChangeArrowheads="1"/>
          </p:cNvSpPr>
          <p:nvPr>
            <p:ph type="sldNum" sz="quarter" idx="4"/>
          </p:nvPr>
        </p:nvSpPr>
        <p:spPr bwMode="auto">
          <a:xfrm>
            <a:off x="9382126" y="6524627"/>
            <a:ext cx="539750" cy="360363"/>
          </a:xfrm>
          <a:prstGeom prst="rect">
            <a:avLst/>
          </a:prstGeom>
          <a:solidFill>
            <a:srgbClr val="000000"/>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1" hangingPunct="1">
              <a:defRPr sz="1108">
                <a:solidFill>
                  <a:srgbClr val="FFFFFF"/>
                </a:solidFill>
                <a:latin typeface="HG丸ｺﾞｼｯｸM-PRO" pitchFamily="50" charset="-128"/>
                <a:ea typeface="HG丸ｺﾞｼｯｸM-PRO" pitchFamily="50" charset="-128"/>
              </a:defRPr>
            </a:lvl1pPr>
          </a:lstStyle>
          <a:p>
            <a:pPr defTabSz="844083">
              <a:defRPr/>
            </a:pPr>
            <a:fld id="{D3016E83-B00E-4F50-BA8A-668B879BB5BA}" type="slidenum">
              <a:rPr lang="en-US" altLang="ja-JP" smtClean="0"/>
              <a:pPr defTabSz="844083">
                <a:defRPr/>
              </a:pPr>
              <a:t>‹#›</a:t>
            </a:fld>
            <a:endParaRPr lang="en-US" altLang="ja-JP" dirty="0"/>
          </a:p>
        </p:txBody>
      </p:sp>
    </p:spTree>
    <p:extLst>
      <p:ext uri="{BB962C8B-B14F-4D97-AF65-F5344CB8AC3E}">
        <p14:creationId xmlns:p14="http://schemas.microsoft.com/office/powerpoint/2010/main" val="3591511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49"/>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49"/>
            <a:ext cx="8619406" cy="584775"/>
          </a:xfrm>
          <a:solidFill>
            <a:srgbClr val="002060"/>
          </a:solidFill>
        </p:spPr>
        <p:txBody>
          <a:bodyPr>
            <a:normAutofit/>
          </a:bodyPr>
          <a:lstStyle>
            <a:lvl1pPr algn="l">
              <a:defRPr sz="2800"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3" y="6644382"/>
            <a:ext cx="4992555" cy="241002"/>
          </a:xfrm>
        </p:spPr>
        <p:txBody>
          <a:bodyPr/>
          <a:lstStyle>
            <a:lvl1pPr>
              <a:defRPr sz="700">
                <a:solidFill>
                  <a:schemeClr val="tx1">
                    <a:lumMod val="50000"/>
                    <a:lumOff val="50000"/>
                  </a:schemeClr>
                </a:solidFill>
                <a:latin typeface="+mn-ea"/>
                <a:ea typeface="+mn-ea"/>
              </a:defRPr>
            </a:lvl1pPr>
          </a:lstStyle>
          <a:p>
            <a:pPr defTabSz="844083">
              <a:defRPr/>
            </a:pPr>
            <a:r>
              <a:rPr lang="en-US" altLang="ja-JP" dirty="0">
                <a:solidFill>
                  <a:prstClr val="black">
                    <a:lumMod val="50000"/>
                    <a:lumOff val="50000"/>
                  </a:prstClr>
                </a:solidFill>
              </a:rPr>
              <a:t>Copyright (C) 2019 MAFF All Rights Reserved.</a:t>
            </a: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6"/>
            <a:ext cx="495300" cy="365125"/>
          </a:xfrm>
          <a:solidFill>
            <a:schemeClr val="tx1"/>
          </a:solidFill>
        </p:spPr>
        <p:txBody>
          <a:bodyPr/>
          <a:lstStyle>
            <a:lvl1pPr>
              <a:defRPr sz="1110">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Tree>
    <p:extLst>
      <p:ext uri="{BB962C8B-B14F-4D97-AF65-F5344CB8AC3E}">
        <p14:creationId xmlns:p14="http://schemas.microsoft.com/office/powerpoint/2010/main" val="18773119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8"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3"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28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000" smtClean="0">
                <a:solidFill>
                  <a:srgbClr val="FFFFFF"/>
                </a:solidFill>
                <a:latin typeface="+mj-lt"/>
                <a:ea typeface="ＭＳ Ｐゴシック" pitchFamily="50" charset="-128"/>
              </a:defRPr>
            </a:lvl1pPr>
          </a:lstStyle>
          <a:p>
            <a:pPr>
              <a:defRPr/>
            </a:pPr>
            <a:fld id="{BA6AC55F-1B6A-4C01-B3D0-836871AE3001}"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39444969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31694800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390B065B-EE94-4C72-9F10-1AC73C868620}"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42731240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cSld name="4_タイトルのみ">
    <p:spTree>
      <p:nvGrpSpPr>
        <p:cNvPr id="1" name=""/>
        <p:cNvGrpSpPr/>
        <p:nvPr/>
      </p:nvGrpSpPr>
      <p:grpSpPr>
        <a:xfrm>
          <a:off x="0" y="0"/>
          <a:ext cx="0" cy="0"/>
          <a:chOff x="0" y="0"/>
          <a:chExt cx="0" cy="0"/>
        </a:xfrm>
      </p:grpSpPr>
      <p:sp>
        <p:nvSpPr>
          <p:cNvPr id="44" name="六角形 43"/>
          <p:cNvSpPr/>
          <p:nvPr userDrawn="1"/>
        </p:nvSpPr>
        <p:spPr>
          <a:xfrm rot="5400000">
            <a:off x="9477634" y="6463242"/>
            <a:ext cx="362103" cy="338171"/>
          </a:xfrm>
          <a:prstGeom prst="hexagon">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25" name="テキスト ボックス 24"/>
          <p:cNvSpPr txBox="1"/>
          <p:nvPr userDrawn="1"/>
        </p:nvSpPr>
        <p:spPr>
          <a:xfrm>
            <a:off x="38454" y="6613326"/>
            <a:ext cx="6552728" cy="200055"/>
          </a:xfrm>
          <a:prstGeom prst="rect">
            <a:avLst/>
          </a:prstGeom>
          <a:noFill/>
        </p:spPr>
        <p:txBody>
          <a:bodyPr wrap="square" rtlCol="0">
            <a:spAutoFit/>
          </a:bodyPr>
          <a:lstStyle/>
          <a:p>
            <a:r>
              <a:rPr lang="ja-JP" altLang="en-US" sz="700" dirty="0">
                <a:solidFill>
                  <a:schemeClr val="tx1">
                    <a:lumMod val="50000"/>
                    <a:lumOff val="50000"/>
                  </a:schemeClr>
                </a:solidFill>
              </a:rPr>
              <a:t>農林水産省 食料産業局 ／</a:t>
            </a:r>
            <a:r>
              <a:rPr lang="en-US" altLang="ja-JP" sz="700" dirty="0">
                <a:solidFill>
                  <a:schemeClr val="tx1">
                    <a:lumMod val="50000"/>
                    <a:lumOff val="50000"/>
                  </a:schemeClr>
                </a:solidFill>
              </a:rPr>
              <a:t>Food Industry Affairs Bureau. </a:t>
            </a:r>
            <a:r>
              <a:rPr lang="ja-JP" altLang="en-US" sz="700" dirty="0">
                <a:solidFill>
                  <a:schemeClr val="tx1">
                    <a:lumMod val="50000"/>
                    <a:lumOff val="50000"/>
                  </a:schemeClr>
                </a:solidFill>
              </a:rPr>
              <a:t>　</a:t>
            </a:r>
            <a:r>
              <a:rPr lang="en-US" altLang="ja-JP" sz="700" dirty="0">
                <a:solidFill>
                  <a:schemeClr val="tx1">
                    <a:lumMod val="50000"/>
                    <a:lumOff val="50000"/>
                  </a:schemeClr>
                </a:solidFill>
              </a:rPr>
              <a:t>Ministry of Agriculture, Forestry and Fisheries.</a:t>
            </a:r>
            <a:r>
              <a:rPr lang="ja-JP" altLang="en-US" sz="700" dirty="0">
                <a:solidFill>
                  <a:schemeClr val="tx1">
                    <a:lumMod val="50000"/>
                    <a:lumOff val="50000"/>
                  </a:schemeClr>
                </a:solidFill>
              </a:rPr>
              <a:t>　</a:t>
            </a:r>
          </a:p>
        </p:txBody>
      </p:sp>
      <p:sp>
        <p:nvSpPr>
          <p:cNvPr id="42" name="六角形 41"/>
          <p:cNvSpPr/>
          <p:nvPr userDrawn="1"/>
        </p:nvSpPr>
        <p:spPr>
          <a:xfrm rot="5400000">
            <a:off x="78551"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43" name="六角形 42"/>
          <p:cNvSpPr/>
          <p:nvPr userDrawn="1"/>
        </p:nvSpPr>
        <p:spPr>
          <a:xfrm rot="5400000">
            <a:off x="332409"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64" name="六角形 63"/>
          <p:cNvSpPr/>
          <p:nvPr userDrawn="1"/>
        </p:nvSpPr>
        <p:spPr>
          <a:xfrm rot="5400000">
            <a:off x="586266"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65" name="六角形 64"/>
          <p:cNvSpPr/>
          <p:nvPr userDrawn="1"/>
        </p:nvSpPr>
        <p:spPr>
          <a:xfrm rot="5400000">
            <a:off x="840125"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66" name="六角形 65"/>
          <p:cNvSpPr/>
          <p:nvPr userDrawn="1"/>
        </p:nvSpPr>
        <p:spPr>
          <a:xfrm rot="5400000">
            <a:off x="1093982"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67" name="六角形 66"/>
          <p:cNvSpPr/>
          <p:nvPr userDrawn="1"/>
        </p:nvSpPr>
        <p:spPr>
          <a:xfrm rot="5400000">
            <a:off x="1347839"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68" name="六角形 67"/>
          <p:cNvSpPr/>
          <p:nvPr userDrawn="1"/>
        </p:nvSpPr>
        <p:spPr>
          <a:xfrm rot="5400000">
            <a:off x="1601696"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69" name="六角形 68"/>
          <p:cNvSpPr/>
          <p:nvPr userDrawn="1"/>
        </p:nvSpPr>
        <p:spPr>
          <a:xfrm rot="5400000">
            <a:off x="1855555"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0" name="六角形 69"/>
          <p:cNvSpPr/>
          <p:nvPr userDrawn="1"/>
        </p:nvSpPr>
        <p:spPr>
          <a:xfrm rot="5400000">
            <a:off x="2109412"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1" name="六角形 70"/>
          <p:cNvSpPr/>
          <p:nvPr userDrawn="1"/>
        </p:nvSpPr>
        <p:spPr>
          <a:xfrm rot="5400000">
            <a:off x="2363269"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2" name="六角形 71"/>
          <p:cNvSpPr/>
          <p:nvPr userDrawn="1"/>
        </p:nvSpPr>
        <p:spPr>
          <a:xfrm rot="5400000">
            <a:off x="2617126"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3" name="六角形 72"/>
          <p:cNvSpPr/>
          <p:nvPr userDrawn="1"/>
        </p:nvSpPr>
        <p:spPr>
          <a:xfrm rot="5400000">
            <a:off x="2870984"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4" name="六角形 73"/>
          <p:cNvSpPr/>
          <p:nvPr userDrawn="1"/>
        </p:nvSpPr>
        <p:spPr>
          <a:xfrm rot="5400000">
            <a:off x="3124842"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5" name="六角形 74"/>
          <p:cNvSpPr/>
          <p:nvPr userDrawn="1"/>
        </p:nvSpPr>
        <p:spPr>
          <a:xfrm rot="5400000">
            <a:off x="3378700"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6" name="六角形 75"/>
          <p:cNvSpPr/>
          <p:nvPr userDrawn="1"/>
        </p:nvSpPr>
        <p:spPr>
          <a:xfrm rot="5400000">
            <a:off x="3632556"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7" name="六角形 76"/>
          <p:cNvSpPr/>
          <p:nvPr userDrawn="1"/>
        </p:nvSpPr>
        <p:spPr>
          <a:xfrm rot="5400000">
            <a:off x="3886414"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8" name="六角形 77"/>
          <p:cNvSpPr/>
          <p:nvPr userDrawn="1"/>
        </p:nvSpPr>
        <p:spPr>
          <a:xfrm rot="5400000">
            <a:off x="4140271"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9" name="六角形 78"/>
          <p:cNvSpPr/>
          <p:nvPr userDrawn="1"/>
        </p:nvSpPr>
        <p:spPr>
          <a:xfrm rot="5400000">
            <a:off x="4394130"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0" name="六角形 79"/>
          <p:cNvSpPr/>
          <p:nvPr userDrawn="1"/>
        </p:nvSpPr>
        <p:spPr>
          <a:xfrm rot="5400000">
            <a:off x="4647987"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1" name="六角形 80"/>
          <p:cNvSpPr/>
          <p:nvPr userDrawn="1"/>
        </p:nvSpPr>
        <p:spPr>
          <a:xfrm rot="5400000">
            <a:off x="4901844"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2" name="六角形 81"/>
          <p:cNvSpPr/>
          <p:nvPr userDrawn="1"/>
        </p:nvSpPr>
        <p:spPr>
          <a:xfrm rot="5400000">
            <a:off x="5155701"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3" name="六角形 82"/>
          <p:cNvSpPr/>
          <p:nvPr userDrawn="1"/>
        </p:nvSpPr>
        <p:spPr>
          <a:xfrm rot="5400000">
            <a:off x="5409560"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4" name="六角形 83"/>
          <p:cNvSpPr/>
          <p:nvPr userDrawn="1"/>
        </p:nvSpPr>
        <p:spPr>
          <a:xfrm rot="5400000">
            <a:off x="5663417"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5" name="六角形 84"/>
          <p:cNvSpPr/>
          <p:nvPr userDrawn="1"/>
        </p:nvSpPr>
        <p:spPr>
          <a:xfrm rot="5400000">
            <a:off x="5917275"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6" name="六角形 85"/>
          <p:cNvSpPr/>
          <p:nvPr userDrawn="1"/>
        </p:nvSpPr>
        <p:spPr>
          <a:xfrm rot="5400000">
            <a:off x="6171131"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7" name="六角形 86"/>
          <p:cNvSpPr/>
          <p:nvPr userDrawn="1"/>
        </p:nvSpPr>
        <p:spPr>
          <a:xfrm rot="5400000">
            <a:off x="6424989"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8" name="六角形 87"/>
          <p:cNvSpPr/>
          <p:nvPr userDrawn="1"/>
        </p:nvSpPr>
        <p:spPr>
          <a:xfrm rot="5400000">
            <a:off x="6678847"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9" name="六角形 88"/>
          <p:cNvSpPr/>
          <p:nvPr userDrawn="1"/>
        </p:nvSpPr>
        <p:spPr>
          <a:xfrm rot="5400000">
            <a:off x="6932705"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0" name="六角形 89"/>
          <p:cNvSpPr/>
          <p:nvPr userDrawn="1"/>
        </p:nvSpPr>
        <p:spPr>
          <a:xfrm rot="5400000">
            <a:off x="7186562"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1" name="六角形 90"/>
          <p:cNvSpPr/>
          <p:nvPr userDrawn="1"/>
        </p:nvSpPr>
        <p:spPr>
          <a:xfrm rot="5400000">
            <a:off x="7440419"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2" name="六角形 91"/>
          <p:cNvSpPr/>
          <p:nvPr userDrawn="1"/>
        </p:nvSpPr>
        <p:spPr>
          <a:xfrm rot="5400000">
            <a:off x="7694276"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3" name="六角形 92"/>
          <p:cNvSpPr/>
          <p:nvPr userDrawn="1"/>
        </p:nvSpPr>
        <p:spPr>
          <a:xfrm rot="5400000">
            <a:off x="7948135"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4" name="六角形 93"/>
          <p:cNvSpPr/>
          <p:nvPr userDrawn="1"/>
        </p:nvSpPr>
        <p:spPr>
          <a:xfrm rot="5400000">
            <a:off x="8201992"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5" name="六角形 94"/>
          <p:cNvSpPr/>
          <p:nvPr userDrawn="1"/>
        </p:nvSpPr>
        <p:spPr>
          <a:xfrm rot="5400000">
            <a:off x="8455849"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6" name="六角形 95"/>
          <p:cNvSpPr/>
          <p:nvPr userDrawn="1"/>
        </p:nvSpPr>
        <p:spPr>
          <a:xfrm rot="5400000">
            <a:off x="8709707"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7" name="六角形 96"/>
          <p:cNvSpPr/>
          <p:nvPr userDrawn="1"/>
        </p:nvSpPr>
        <p:spPr>
          <a:xfrm rot="5400000">
            <a:off x="8963566"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8" name="六角形 97"/>
          <p:cNvSpPr/>
          <p:nvPr userDrawn="1"/>
        </p:nvSpPr>
        <p:spPr>
          <a:xfrm rot="5400000">
            <a:off x="9217426"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9" name="六角形 98"/>
          <p:cNvSpPr/>
          <p:nvPr userDrawn="1"/>
        </p:nvSpPr>
        <p:spPr>
          <a:xfrm rot="5400000">
            <a:off x="9471284"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100" name="六角形 99"/>
          <p:cNvSpPr/>
          <p:nvPr userDrawn="1"/>
        </p:nvSpPr>
        <p:spPr>
          <a:xfrm rot="5400000">
            <a:off x="9725158"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2" name="タイトル 1"/>
          <p:cNvSpPr>
            <a:spLocks noGrp="1"/>
          </p:cNvSpPr>
          <p:nvPr>
            <p:ph type="title"/>
          </p:nvPr>
        </p:nvSpPr>
        <p:spPr>
          <a:xfrm>
            <a:off x="116464" y="121197"/>
            <a:ext cx="8873388" cy="571500"/>
          </a:xfrm>
        </p:spPr>
        <p:txBody>
          <a:bodyPr>
            <a:normAutofit/>
          </a:bodyPr>
          <a:lstStyle>
            <a:lvl1pPr algn="l">
              <a:defRPr sz="2400" b="1">
                <a:solidFill>
                  <a:schemeClr val="tx1"/>
                </a:solidFill>
              </a:defRPr>
            </a:lvl1pPr>
          </a:lstStyle>
          <a:p>
            <a:r>
              <a:rPr kumimoji="1" lang="ja-JP" altLang="en-US"/>
              <a:t>マスター タイトルの書式設定</a:t>
            </a:r>
          </a:p>
        </p:txBody>
      </p:sp>
      <p:sp>
        <p:nvSpPr>
          <p:cNvPr id="5" name="スライド番号プレースホルダー 4"/>
          <p:cNvSpPr>
            <a:spLocks noGrp="1"/>
          </p:cNvSpPr>
          <p:nvPr>
            <p:ph type="sldNum" sz="quarter" idx="12"/>
          </p:nvPr>
        </p:nvSpPr>
        <p:spPr>
          <a:xfrm>
            <a:off x="7556146" y="6381334"/>
            <a:ext cx="2311400" cy="365125"/>
          </a:xfrm>
        </p:spPr>
        <p:txBody>
          <a:bodyPr anchor="b"/>
          <a:lstStyle>
            <a:lvl1pPr>
              <a:defRPr sz="1200">
                <a:solidFill>
                  <a:schemeClr val="tx1">
                    <a:lumMod val="65000"/>
                    <a:lumOff val="35000"/>
                  </a:schemeClr>
                </a:solidFill>
              </a:defRPr>
            </a:lvl1pPr>
          </a:lstStyle>
          <a:p>
            <a:fld id="{A98DD2BA-7463-4871-B0F9-551092CDA83E}" type="slidenum">
              <a:rPr lang="ja-JP" altLang="en-US" smtClean="0"/>
              <a:pPr/>
              <a:t>‹#›</a:t>
            </a:fld>
            <a:endParaRPr lang="ja-JP" altLang="en-US" dirty="0"/>
          </a:p>
        </p:txBody>
      </p:sp>
    </p:spTree>
    <p:extLst>
      <p:ext uri="{BB962C8B-B14F-4D97-AF65-F5344CB8AC3E}">
        <p14:creationId xmlns:p14="http://schemas.microsoft.com/office/powerpoint/2010/main" val="33003806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10" Type="http://schemas.openxmlformats.org/officeDocument/2006/relationships/image" Target="../media/image3.png"/><Relationship Id="rId4" Type="http://schemas.openxmlformats.org/officeDocument/2006/relationships/slideLayout" Target="../slideLayouts/slideLayout10.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theme" Target="../theme/theme4.xml"/><Relationship Id="rId4"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1.xml"/><Relationship Id="rId7" Type="http://schemas.openxmlformats.org/officeDocument/2006/relationships/theme" Target="../theme/theme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auto">
          <a:xfrm>
            <a:off x="4953001"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1027" name="Rectangle 9"/>
          <p:cNvSpPr>
            <a:spLocks noChangeArrowheads="1"/>
          </p:cNvSpPr>
          <p:nvPr/>
        </p:nvSpPr>
        <p:spPr bwMode="auto">
          <a:xfrm>
            <a:off x="7832727"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1037" name="Rectangle 13"/>
          <p:cNvSpPr>
            <a:spLocks noGrp="1" noChangeArrowheads="1"/>
          </p:cNvSpPr>
          <p:nvPr>
            <p:ph type="sldNum" sz="quarter" idx="4"/>
          </p:nvPr>
        </p:nvSpPr>
        <p:spPr bwMode="auto">
          <a:xfrm>
            <a:off x="9269414" y="6524626"/>
            <a:ext cx="636587" cy="360363"/>
          </a:xfrm>
          <a:prstGeom prst="rect">
            <a:avLst/>
          </a:prstGeom>
          <a:solidFill>
            <a:srgbClr val="000000"/>
          </a:solidFill>
          <a:ln w="9525">
            <a:noFill/>
            <a:miter lim="800000"/>
            <a:headEnd/>
            <a:tailEnd/>
          </a:ln>
          <a:effectLst/>
        </p:spPr>
        <p:txBody>
          <a:bodyPr vert="horz" wrap="square" lIns="91423" tIns="45712" rIns="91423" bIns="45712" numCol="1" anchor="ctr" anchorCtr="1" compatLnSpc="1">
            <a:prstTxWarp prst="textNoShape">
              <a:avLst/>
            </a:prstTxWarp>
          </a:bodyPr>
          <a:lstStyle>
            <a:lvl1pPr algn="r">
              <a:defRPr sz="1200">
                <a:solidFill>
                  <a:schemeClr val="bg1"/>
                </a:solidFill>
                <a:latin typeface="+mn-lt"/>
                <a:ea typeface="HG丸ｺﾞｼｯｸM-PRO" pitchFamily="50" charset="-128"/>
              </a:defRPr>
            </a:lvl1pPr>
          </a:lstStyle>
          <a:p>
            <a:pPr>
              <a:defRPr/>
            </a:pPr>
            <a:fld id="{CB51FC33-4F4F-49D3-AB63-852E512811A1}" type="slidenum">
              <a:rPr lang="en-US" altLang="ja-JP" smtClean="0"/>
              <a:pPr>
                <a:defRPr/>
              </a:pPr>
              <a:t>‹#›</a:t>
            </a:fld>
            <a:endParaRPr lang="en-US" altLang="ja-JP" dirty="0"/>
          </a:p>
        </p:txBody>
      </p:sp>
      <p:pic>
        <p:nvPicPr>
          <p:cNvPr id="1030" name="図 11" descr="logo.gif"/>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75702" y="266701"/>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8"/>
          <p:cNvSpPr>
            <a:spLocks noChangeArrowheads="1"/>
          </p:cNvSpPr>
          <p:nvPr userDrawn="1"/>
        </p:nvSpPr>
        <p:spPr bwMode="auto">
          <a:xfrm>
            <a:off x="-15874" y="0"/>
            <a:ext cx="4968874" cy="215900"/>
          </a:xfrm>
          <a:prstGeom prst="rect">
            <a:avLst/>
          </a:prstGeom>
          <a:solidFill>
            <a:srgbClr val="002060"/>
          </a:solidFill>
          <a:ln w="9525">
            <a:noFill/>
            <a:miter lim="800000"/>
            <a:headEnd/>
            <a:tailEnd/>
          </a:ln>
        </p:spPr>
        <p:txBody>
          <a:bodyPr wrap="none" lIns="91423" tIns="45712" rIns="91423" bIns="45712" anchor="ctr"/>
          <a:lstStyle/>
          <a:p>
            <a:pPr>
              <a:defRPr/>
            </a:pPr>
            <a:endParaRPr lang="ja-JP" altLang="en-US" sz="2400"/>
          </a:p>
        </p:txBody>
      </p:sp>
      <p:sp>
        <p:nvSpPr>
          <p:cNvPr id="1031" name="Text Box 10"/>
          <p:cNvSpPr txBox="1">
            <a:spLocks noChangeArrowheads="1"/>
          </p:cNvSpPr>
          <p:nvPr/>
        </p:nvSpPr>
        <p:spPr bwMode="auto">
          <a:xfrm>
            <a:off x="128588" y="-27367"/>
            <a:ext cx="4640262" cy="276983"/>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chemeClr val="bg1"/>
                </a:solidFill>
                <a:latin typeface="Arial Black" pitchFamily="34" charset="0"/>
              </a:rPr>
              <a:t>http://www.maff.go.jp/j/shokusan/fcp/index.html</a:t>
            </a:r>
          </a:p>
        </p:txBody>
      </p:sp>
      <p:sp>
        <p:nvSpPr>
          <p:cNvPr id="9"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44093640"/>
      </p:ext>
    </p:extLst>
  </p:cSld>
  <p:clrMap bg1="lt1" tx1="dk1" bg2="lt2" tx2="dk2" accent1="accent1" accent2="accent2" accent3="accent3" accent4="accent4" accent5="accent5" accent6="accent6" hlink="hlink" folHlink="folHlink"/>
  <p:sldLayoutIdLst>
    <p:sldLayoutId id="2147484195" r:id="rId1"/>
    <p:sldLayoutId id="2147484196" r:id="rId2"/>
    <p:sldLayoutId id="2147484208" r:id="rId3"/>
    <p:sldLayoutId id="2147484209" r:id="rId4"/>
  </p:sldLayoutIdLst>
  <p:hf hdr="0" dt="0"/>
  <p:txStyles>
    <p:titleStyle>
      <a:lvl1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117"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235"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353"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47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p:titleStyle>
    <p:bodyStyle>
      <a:lvl1pPr marL="342838" indent="-342838" algn="l" rtl="0" eaLnBrk="0" fontAlgn="base" hangingPunct="0">
        <a:spcBef>
          <a:spcPct val="20000"/>
        </a:spcBef>
        <a:spcAft>
          <a:spcPct val="0"/>
        </a:spcAft>
        <a:buClr>
          <a:srgbClr val="33CC33"/>
        </a:buClr>
        <a:buSzPct val="80000"/>
        <a:buFont typeface="Wingdings" pitchFamily="2" charset="2"/>
        <a:buChar char="p"/>
        <a:defRPr kumimoji="1" sz="3200">
          <a:solidFill>
            <a:schemeClr val="tx1"/>
          </a:solidFill>
          <a:latin typeface="+mn-lt"/>
          <a:ea typeface="+mn-ea"/>
          <a:cs typeface="+mn-cs"/>
        </a:defRPr>
      </a:lvl1pPr>
      <a:lvl2pPr marL="742816" indent="-285699" algn="l" rtl="0" eaLnBrk="0" fontAlgn="base" hangingPunct="0">
        <a:spcBef>
          <a:spcPct val="20000"/>
        </a:spcBef>
        <a:spcAft>
          <a:spcPct val="0"/>
        </a:spcAft>
        <a:buClr>
          <a:srgbClr val="33CC33"/>
        </a:buClr>
        <a:buSzPct val="80000"/>
        <a:buFont typeface="Wingdings" pitchFamily="2" charset="2"/>
        <a:buChar char="p"/>
        <a:defRPr kumimoji="1" sz="2800">
          <a:solidFill>
            <a:schemeClr val="tx1"/>
          </a:solidFill>
          <a:latin typeface="+mn-lt"/>
          <a:ea typeface="+mn-ea"/>
        </a:defRPr>
      </a:lvl2pPr>
      <a:lvl3pPr marL="1142794" indent="-228559" algn="l" rtl="0" eaLnBrk="0" fontAlgn="base" hangingPunct="0">
        <a:spcBef>
          <a:spcPct val="20000"/>
        </a:spcBef>
        <a:spcAft>
          <a:spcPct val="0"/>
        </a:spcAft>
        <a:buClr>
          <a:srgbClr val="33CC33"/>
        </a:buClr>
        <a:buSzPct val="80000"/>
        <a:buFont typeface="Wingdings" pitchFamily="2" charset="2"/>
        <a:buChar char="p"/>
        <a:defRPr kumimoji="1" sz="2400">
          <a:solidFill>
            <a:schemeClr val="tx1"/>
          </a:solidFill>
          <a:latin typeface="+mn-lt"/>
          <a:ea typeface="+mn-ea"/>
        </a:defRPr>
      </a:lvl3pPr>
      <a:lvl4pPr marL="1599911" indent="-228559"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4pPr>
      <a:lvl5pPr marL="2057029" indent="-228559"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5pPr>
      <a:lvl6pPr marL="2514147"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6pPr>
      <a:lvl7pPr marL="2971264"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7pPr>
      <a:lvl8pPr marL="3428382"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8pPr>
      <a:lvl9pPr marL="3885499"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9pPr>
    </p:bodyStyle>
    <p:otherStyle>
      <a:defPPr>
        <a:defRPr lang="ja-JP"/>
      </a:defPPr>
      <a:lvl1pPr marL="0" algn="l" defTabSz="914235" rtl="0" eaLnBrk="1" latinLnBrk="0" hangingPunct="1">
        <a:defRPr kumimoji="1" sz="1800" kern="1200">
          <a:solidFill>
            <a:schemeClr val="tx1"/>
          </a:solidFill>
          <a:latin typeface="+mn-lt"/>
          <a:ea typeface="+mn-ea"/>
          <a:cs typeface="+mn-cs"/>
        </a:defRPr>
      </a:lvl1pPr>
      <a:lvl2pPr marL="457117" algn="l" defTabSz="914235" rtl="0" eaLnBrk="1" latinLnBrk="0" hangingPunct="1">
        <a:defRPr kumimoji="1" sz="1800" kern="1200">
          <a:solidFill>
            <a:schemeClr val="tx1"/>
          </a:solidFill>
          <a:latin typeface="+mn-lt"/>
          <a:ea typeface="+mn-ea"/>
          <a:cs typeface="+mn-cs"/>
        </a:defRPr>
      </a:lvl2pPr>
      <a:lvl3pPr marL="914235" algn="l" defTabSz="914235" rtl="0" eaLnBrk="1" latinLnBrk="0" hangingPunct="1">
        <a:defRPr kumimoji="1" sz="1800" kern="1200">
          <a:solidFill>
            <a:schemeClr val="tx1"/>
          </a:solidFill>
          <a:latin typeface="+mn-lt"/>
          <a:ea typeface="+mn-ea"/>
          <a:cs typeface="+mn-cs"/>
        </a:defRPr>
      </a:lvl3pPr>
      <a:lvl4pPr marL="1371353" algn="l" defTabSz="914235" rtl="0" eaLnBrk="1" latinLnBrk="0" hangingPunct="1">
        <a:defRPr kumimoji="1" sz="1800" kern="1200">
          <a:solidFill>
            <a:schemeClr val="tx1"/>
          </a:solidFill>
          <a:latin typeface="+mn-lt"/>
          <a:ea typeface="+mn-ea"/>
          <a:cs typeface="+mn-cs"/>
        </a:defRPr>
      </a:lvl4pPr>
      <a:lvl5pPr marL="1828470" algn="l" defTabSz="914235" rtl="0" eaLnBrk="1" latinLnBrk="0" hangingPunct="1">
        <a:defRPr kumimoji="1" sz="1800" kern="1200">
          <a:solidFill>
            <a:schemeClr val="tx1"/>
          </a:solidFill>
          <a:latin typeface="+mn-lt"/>
          <a:ea typeface="+mn-ea"/>
          <a:cs typeface="+mn-cs"/>
        </a:defRPr>
      </a:lvl5pPr>
      <a:lvl6pPr marL="2285588" algn="l" defTabSz="914235" rtl="0" eaLnBrk="1" latinLnBrk="0" hangingPunct="1">
        <a:defRPr kumimoji="1" sz="1800" kern="1200">
          <a:solidFill>
            <a:schemeClr val="tx1"/>
          </a:solidFill>
          <a:latin typeface="+mn-lt"/>
          <a:ea typeface="+mn-ea"/>
          <a:cs typeface="+mn-cs"/>
        </a:defRPr>
      </a:lvl6pPr>
      <a:lvl7pPr marL="2742705" algn="l" defTabSz="914235" rtl="0" eaLnBrk="1" latinLnBrk="0" hangingPunct="1">
        <a:defRPr kumimoji="1" sz="1800" kern="1200">
          <a:solidFill>
            <a:schemeClr val="tx1"/>
          </a:solidFill>
          <a:latin typeface="+mn-lt"/>
          <a:ea typeface="+mn-ea"/>
          <a:cs typeface="+mn-cs"/>
        </a:defRPr>
      </a:lvl7pPr>
      <a:lvl8pPr marL="3199823" algn="l" defTabSz="914235" rtl="0" eaLnBrk="1" latinLnBrk="0" hangingPunct="1">
        <a:defRPr kumimoji="1" sz="1800" kern="1200">
          <a:solidFill>
            <a:schemeClr val="tx1"/>
          </a:solidFill>
          <a:latin typeface="+mn-lt"/>
          <a:ea typeface="+mn-ea"/>
          <a:cs typeface="+mn-cs"/>
        </a:defRPr>
      </a:lvl8pPr>
      <a:lvl9pPr marL="3656940" algn="l" defTabSz="914235"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dirty="0">
                <a:solidFill>
                  <a:prstClr val="black">
                    <a:tint val="75000"/>
                  </a:prstClr>
                </a:solidFill>
                <a:latin typeface="Arial"/>
                <a:ea typeface="Meiryo UI"/>
              </a:rPr>
              <a:t>Copyright (C) 2022 MAFF All Rights Reserved.</a:t>
            </a:r>
            <a:endParaRPr lang="ja-JP" altLang="en-US" dirty="0">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1728529035"/>
      </p:ext>
    </p:extLst>
  </p:cSld>
  <p:clrMap bg1="lt1" tx1="dk1" bg2="lt2" tx2="dk2" accent1="accent1" accent2="accent2" accent3="accent3" accent4="accent4" accent5="accent5" accent6="accent6" hlink="hlink" folHlink="folHlink"/>
  <p:sldLayoutIdLst>
    <p:sldLayoutId id="2147484211" r:id="rId1"/>
    <p:sldLayoutId id="2147484212" r:id="rId2"/>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図 11" descr="logo.gif"/>
          <p:cNvPicPr>
            <a:picLocks/>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8697913" y="188913"/>
            <a:ext cx="1157287"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スライド番号プレースホルダー 3"/>
          <p:cNvSpPr>
            <a:spLocks noGrp="1"/>
          </p:cNvSpPr>
          <p:nvPr>
            <p:ph type="sldNum" sz="quarter" idx="4"/>
          </p:nvPr>
        </p:nvSpPr>
        <p:spPr>
          <a:xfrm>
            <a:off x="9490075" y="6597650"/>
            <a:ext cx="431800" cy="287338"/>
          </a:xfrm>
          <a:prstGeom prst="rect">
            <a:avLst/>
          </a:prstGeom>
          <a:solidFill>
            <a:srgbClr val="000066"/>
          </a:solidFill>
        </p:spPr>
        <p:txBody>
          <a:bodyPr anchor="ctr"/>
          <a:lstStyle>
            <a:lvl1pPr algn="ctr">
              <a:defRPr sz="1000" smtClean="0">
                <a:solidFill>
                  <a:srgbClr val="FFFFFF"/>
                </a:solidFill>
                <a:latin typeface="+mj-lt"/>
                <a:ea typeface="ＭＳ Ｐゴシック"/>
              </a:defRPr>
            </a:lvl1pPr>
          </a:lstStyle>
          <a:p>
            <a:pPr>
              <a:defRPr/>
            </a:pPr>
            <a:fld id="{44A459DA-696A-4B4A-AB6B-133EB0302808}" type="slidenum">
              <a:rPr lang="en-US" altLang="ja-JP"/>
              <a:pPr>
                <a:defRPr/>
              </a:pPr>
              <a:t>‹#›</a:t>
            </a:fld>
            <a:endParaRPr lang="en-US" altLang="ja-JP" dirty="0"/>
          </a:p>
        </p:txBody>
      </p:sp>
      <p:sp>
        <p:nvSpPr>
          <p:cNvPr id="3076"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3077"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21" name="Text Box 10"/>
          <p:cNvSpPr txBox="1">
            <a:spLocks noChangeArrowheads="1"/>
          </p:cNvSpPr>
          <p:nvPr userDrawn="1"/>
        </p:nvSpPr>
        <p:spPr bwMode="auto">
          <a:xfrm>
            <a:off x="128588" y="-26988"/>
            <a:ext cx="4640262" cy="276226"/>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307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8"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1223519339"/>
      </p:ext>
    </p:extLst>
  </p:cSld>
  <p:clrMap bg1="lt1" tx1="dk1" bg2="lt2" tx2="dk2" accent1="accent1" accent2="accent2" accent3="accent3" accent4="accent4" accent5="accent5" accent6="accent6" hlink="hlink" folHlink="folHlink"/>
  <p:sldLayoutIdLst>
    <p:sldLayoutId id="2147484223" r:id="rId1"/>
    <p:sldLayoutId id="2147484224" r:id="rId2"/>
    <p:sldLayoutId id="2147484226" r:id="rId3"/>
    <p:sldLayoutId id="2147484227" r:id="rId4"/>
    <p:sldLayoutId id="2147484225" r:id="rId5"/>
    <p:sldLayoutId id="2147484228" r:id="rId6"/>
    <p:sldLayoutId id="2147484229" r:id="rId7"/>
    <p:sldLayoutId id="2147484230" r:id="rId8"/>
  </p:sldLayoutIdLst>
  <p:hf hdr="0" dt="0"/>
  <p:txStyles>
    <p:titleStyle>
      <a:lvl1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p:titleStyle>
    <p:bodyStyle>
      <a:lvl1pPr marL="342900" indent="-342900" algn="l" rtl="0" eaLnBrk="0" fontAlgn="base" hangingPunct="0">
        <a:spcBef>
          <a:spcPct val="20000"/>
        </a:spcBef>
        <a:spcAft>
          <a:spcPct val="0"/>
        </a:spcAft>
        <a:buClr>
          <a:srgbClr val="33CC33"/>
        </a:buClr>
        <a:buSzPct val="80000"/>
        <a:buFont typeface="Wingdings" pitchFamily="2" charset="2"/>
        <a:buChar char="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CC33"/>
        </a:buClr>
        <a:buSzPct val="80000"/>
        <a:buFont typeface="Wingdings" pitchFamily="2" charset="2"/>
        <a:buChar char="p"/>
        <a:defRPr kumimoji="1" sz="2800">
          <a:solidFill>
            <a:schemeClr val="tx1"/>
          </a:solidFill>
          <a:latin typeface="+mn-lt"/>
          <a:ea typeface="+mn-ea"/>
        </a:defRPr>
      </a:lvl2pPr>
      <a:lvl3pPr marL="1143000" indent="-228600" algn="l" rtl="0" eaLnBrk="0" fontAlgn="base" hangingPunct="0">
        <a:spcBef>
          <a:spcPct val="20000"/>
        </a:spcBef>
        <a:spcAft>
          <a:spcPct val="0"/>
        </a:spcAft>
        <a:buClr>
          <a:srgbClr val="33CC33"/>
        </a:buClr>
        <a:buSzPct val="80000"/>
        <a:buFont typeface="Wingdings" pitchFamily="2" charset="2"/>
        <a:buChar char="p"/>
        <a:defRPr kumimoji="1" sz="2400">
          <a:solidFill>
            <a:schemeClr val="tx1"/>
          </a:solidFill>
          <a:latin typeface="+mn-lt"/>
          <a:ea typeface="+mn-ea"/>
        </a:defRPr>
      </a:lvl3pPr>
      <a:lvl4pPr marL="1600200" indent="-228600"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4pPr>
      <a:lvl5pPr marL="2057400" indent="-228600"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5pPr>
      <a:lvl6pPr marL="25146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6pPr>
      <a:lvl7pPr marL="29718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7pPr>
      <a:lvl8pPr marL="34290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8pPr>
      <a:lvl9pPr marL="38862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dirty="0">
                <a:solidFill>
                  <a:prstClr val="black">
                    <a:tint val="75000"/>
                  </a:prstClr>
                </a:solidFill>
                <a:latin typeface="Arial"/>
                <a:ea typeface="Meiryo UI"/>
              </a:rPr>
              <a:t>Copyright (C) 2022 MAFF All Rights Reserved.</a:t>
            </a:r>
            <a:endParaRPr lang="ja-JP" altLang="en-US" dirty="0">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2928116216"/>
      </p:ext>
    </p:extLst>
  </p:cSld>
  <p:clrMap bg1="lt1" tx1="dk1" bg2="lt2" tx2="dk2" accent1="accent1" accent2="accent2" accent3="accent3" accent4="accent4" accent5="accent5" accent6="accent6" hlink="hlink" folHlink="folHlink"/>
  <p:sldLayoutIdLst>
    <p:sldLayoutId id="2147484236" r:id="rId1"/>
    <p:sldLayoutId id="2147484237" r:id="rId2"/>
    <p:sldLayoutId id="2147484238" r:id="rId3"/>
    <p:sldLayoutId id="2147484239" r:id="rId4"/>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dirty="0">
                <a:solidFill>
                  <a:prstClr val="black">
                    <a:tint val="75000"/>
                  </a:prstClr>
                </a:solidFill>
                <a:latin typeface="Arial"/>
                <a:ea typeface="Meiryo UI"/>
              </a:rPr>
              <a:t>Copyright (C) 2019 MAFF All Rights Reserved.</a:t>
            </a:r>
            <a:endParaRPr lang="ja-JP" altLang="en-US" dirty="0">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1727719831"/>
      </p:ext>
    </p:extLst>
  </p:cSld>
  <p:clrMap bg1="lt1" tx1="dk1" bg2="lt2" tx2="dk2" accent1="accent1" accent2="accent2" accent3="accent3" accent4="accent4" accent5="accent5" accent6="accent6" hlink="hlink" folHlink="folHlink"/>
  <p:sldLayoutIdLst>
    <p:sldLayoutId id="2147484242" r:id="rId1"/>
    <p:sldLayoutId id="2147484243" r:id="rId2"/>
    <p:sldLayoutId id="2147484244" r:id="rId3"/>
    <p:sldLayoutId id="2147484245" r:id="rId4"/>
    <p:sldLayoutId id="2147484246" r:id="rId5"/>
    <p:sldLayoutId id="2147484247" r:id="rId6"/>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www.maff.go.jp/j/shokusan/fcp/whats_fcp/study_2021.html" TargetMode="External"/><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hyperlink" Target="https://www.irasutoya.com/" TargetMode="External"/><Relationship Id="rId5" Type="http://schemas.openxmlformats.org/officeDocument/2006/relationships/hyperlink" Target="https://www.stat.go.jp/" TargetMode="External"/><Relationship Id="rId4" Type="http://schemas.openxmlformats.org/officeDocument/2006/relationships/hyperlink" Target="https://rnavi.ndl.go.jp/jp/index.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タイトル 4"/>
          <p:cNvSpPr>
            <a:spLocks noGrp="1"/>
          </p:cNvSpPr>
          <p:nvPr>
            <p:ph type="title"/>
          </p:nvPr>
        </p:nvSpPr>
        <p:spPr>
          <a:xfrm>
            <a:off x="632522" y="2600607"/>
            <a:ext cx="8639999" cy="1260441"/>
          </a:xfrm>
          <a:solidFill>
            <a:srgbClr val="002060"/>
          </a:solidFill>
        </p:spPr>
        <p:txBody>
          <a:bodyPr/>
          <a:lstStyle/>
          <a:p>
            <a:pPr algn="ctr"/>
            <a:r>
              <a:rPr lang="ja-JP" altLang="en-US" sz="3600" dirty="0">
                <a:latin typeface="Meiryo UI" panose="020B0604030504040204" pitchFamily="50" charset="-128"/>
                <a:ea typeface="Meiryo UI" panose="020B0604030504040204" pitchFamily="50" charset="-128"/>
              </a:rPr>
              <a:t>若手フォーラム　最終成果物について</a:t>
            </a:r>
            <a:endParaRPr lang="ja-JP" altLang="en-US" dirty="0">
              <a:latin typeface="Meiryo UI" panose="020B0604030504040204" pitchFamily="50" charset="-128"/>
              <a:ea typeface="Meiryo UI" panose="020B0604030504040204" pitchFamily="50" charset="-128"/>
            </a:endParaRPr>
          </a:p>
        </p:txBody>
      </p:sp>
      <p:sp>
        <p:nvSpPr>
          <p:cNvPr id="16" name="フッター プレースホルダー 15"/>
          <p:cNvSpPr>
            <a:spLocks noGrp="1"/>
          </p:cNvSpPr>
          <p:nvPr>
            <p:ph type="ftr" sz="quarter" idx="11"/>
          </p:nvPr>
        </p:nvSpPr>
        <p:spPr>
          <a:xfrm>
            <a:off x="9489504" y="6570662"/>
            <a:ext cx="431800" cy="287338"/>
          </a:xfrm>
        </p:spPr>
        <p:txBody>
          <a:bodyPr/>
          <a:lstStyle/>
          <a:p>
            <a:r>
              <a:rPr lang="ja-JP" altLang="en-US" dirty="0"/>
              <a:t>１</a:t>
            </a:r>
            <a:endParaRPr lang="en-US" altLang="ja-JP" dirty="0"/>
          </a:p>
        </p:txBody>
      </p:sp>
      <p:sp>
        <p:nvSpPr>
          <p:cNvPr id="5" name="フッター プレースホルダー 3">
            <a:extLst>
              <a:ext uri="{FF2B5EF4-FFF2-40B4-BE49-F238E27FC236}">
                <a16:creationId xmlns:a16="http://schemas.microsoft.com/office/drawing/2014/main" id="{23D4EC08-1D5F-4558-9374-24A257BE6A3D}"/>
              </a:ext>
            </a:extLst>
          </p:cNvPr>
          <p:cNvSpPr>
            <a:spLocks noGrp="1"/>
          </p:cNvSpPr>
          <p:nvPr>
            <p:ph type="ftr" sz="quarter" idx="3"/>
          </p:nvPr>
        </p:nvSpPr>
        <p:spPr>
          <a:xfrm>
            <a:off x="2720753" y="6654553"/>
            <a:ext cx="4445662" cy="230832"/>
          </a:xfrm>
        </p:spPr>
        <p:txBody>
          <a:bodyPr/>
          <a:lstStyle/>
          <a:p>
            <a:pPr>
              <a:defRPr/>
            </a:pPr>
            <a:r>
              <a:rPr lang="en-US" altLang="ja-JP" dirty="0"/>
              <a:t>Copyright (C) 2022 MAFF All Rights Reserved.</a:t>
            </a:r>
          </a:p>
        </p:txBody>
      </p:sp>
      <p:sp>
        <p:nvSpPr>
          <p:cNvPr id="7" name="テキスト ボックス 6">
            <a:extLst>
              <a:ext uri="{FF2B5EF4-FFF2-40B4-BE49-F238E27FC236}">
                <a16:creationId xmlns:a16="http://schemas.microsoft.com/office/drawing/2014/main" id="{E27BF804-8686-0810-5914-F56A77B682F7}"/>
              </a:ext>
            </a:extLst>
          </p:cNvPr>
          <p:cNvSpPr txBox="1"/>
          <p:nvPr/>
        </p:nvSpPr>
        <p:spPr>
          <a:xfrm>
            <a:off x="2720753" y="260648"/>
            <a:ext cx="7848870" cy="461665"/>
          </a:xfrm>
          <a:prstGeom prst="rect">
            <a:avLst/>
          </a:prstGeom>
          <a:noFill/>
        </p:spPr>
        <p:txBody>
          <a:bodyPr wrap="square">
            <a:spAutoFit/>
          </a:bodyPr>
          <a:lstStyle/>
          <a:p>
            <a:r>
              <a:rPr lang="ja-JP" altLang="en-US" sz="2400" b="1" dirty="0">
                <a:solidFill>
                  <a:prstClr val="black"/>
                </a:solidFill>
                <a:latin typeface="Meiryo UI"/>
                <a:ea typeface="Meiryo UI"/>
              </a:rPr>
              <a:t>令和</a:t>
            </a:r>
            <a:r>
              <a:rPr lang="en-US" altLang="ja-JP" sz="2400" b="1" dirty="0">
                <a:solidFill>
                  <a:prstClr val="black"/>
                </a:solidFill>
                <a:latin typeface="Meiryo UI"/>
                <a:ea typeface="Meiryo UI"/>
              </a:rPr>
              <a:t>4</a:t>
            </a:r>
            <a:r>
              <a:rPr lang="ja-JP" altLang="en-US" sz="2400" b="1" dirty="0">
                <a:solidFill>
                  <a:prstClr val="black"/>
                </a:solidFill>
                <a:latin typeface="Meiryo UI"/>
                <a:ea typeface="Meiryo UI"/>
              </a:rPr>
              <a:t>年度フード・コミュニケーション・プロジェクト</a:t>
            </a:r>
            <a:r>
              <a:rPr lang="en-US" altLang="ja-JP" sz="2400" b="1" dirty="0">
                <a:solidFill>
                  <a:prstClr val="black"/>
                </a:solidFill>
                <a:latin typeface="Meiryo UI"/>
                <a:ea typeface="Meiryo UI"/>
              </a:rPr>
              <a:t>(FCP)</a:t>
            </a:r>
            <a:endParaRPr lang="ja-JP" altLang="en-US" sz="2400" b="1" dirty="0">
              <a:solidFill>
                <a:prstClr val="black"/>
              </a:solidFill>
              <a:latin typeface="Meiryo UI"/>
              <a:ea typeface="Meiryo UI"/>
            </a:endParaRPr>
          </a:p>
        </p:txBody>
      </p:sp>
    </p:spTree>
    <p:extLst>
      <p:ext uri="{BB962C8B-B14F-4D97-AF65-F5344CB8AC3E}">
        <p14:creationId xmlns:p14="http://schemas.microsoft.com/office/powerpoint/2010/main" val="2658145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38A57DA4-011E-4F9E-AEAF-A2CB28C67918}"/>
              </a:ext>
            </a:extLst>
          </p:cNvPr>
          <p:cNvSpPr>
            <a:spLocks noGrp="1"/>
          </p:cNvSpPr>
          <p:nvPr>
            <p:ph type="ftr" sz="quarter" idx="11"/>
          </p:nvPr>
        </p:nvSpPr>
        <p:spPr>
          <a:xfrm>
            <a:off x="2924774" y="6530446"/>
            <a:ext cx="4056451" cy="195814"/>
          </a:xfrm>
        </p:spPr>
        <p:txBody>
          <a:bodyPr/>
          <a:lstStyle/>
          <a:p>
            <a:pPr defTabSz="685817">
              <a:defRPr/>
            </a:pPr>
            <a:r>
              <a:rPr lang="en-US" altLang="ja-JP" dirty="0">
                <a:solidFill>
                  <a:prstClr val="black">
                    <a:lumMod val="50000"/>
                    <a:lumOff val="50000"/>
                  </a:prstClr>
                </a:solidFill>
              </a:rPr>
              <a:t>Copyright (C) 2022 MAFF All Rights Reserved.</a:t>
            </a:r>
          </a:p>
        </p:txBody>
      </p:sp>
      <p:sp>
        <p:nvSpPr>
          <p:cNvPr id="4" name="スライド番号プレースホルダー 3">
            <a:extLst>
              <a:ext uri="{FF2B5EF4-FFF2-40B4-BE49-F238E27FC236}">
                <a16:creationId xmlns:a16="http://schemas.microsoft.com/office/drawing/2014/main" id="{0EEF3FCA-7E56-4A6A-A9E9-74C8816F7E01}"/>
              </a:ext>
            </a:extLst>
          </p:cNvPr>
          <p:cNvSpPr>
            <a:spLocks noGrp="1"/>
          </p:cNvSpPr>
          <p:nvPr>
            <p:ph type="sldNum" sz="quarter" idx="12"/>
          </p:nvPr>
        </p:nvSpPr>
        <p:spPr/>
        <p:txBody>
          <a:bodyPr/>
          <a:lstStyle/>
          <a:p>
            <a:fld id="{A98DD2BA-7463-4871-B0F9-551092CDA83E}" type="slidenum">
              <a:rPr lang="ja-JP" altLang="en-US" smtClean="0">
                <a:solidFill>
                  <a:prstClr val="white"/>
                </a:solidFill>
              </a:rPr>
              <a:pPr/>
              <a:t>2</a:t>
            </a:fld>
            <a:endParaRPr lang="ja-JP" altLang="en-US" dirty="0">
              <a:solidFill>
                <a:prstClr val="white"/>
              </a:solidFill>
            </a:endParaRPr>
          </a:p>
        </p:txBody>
      </p:sp>
      <p:sp>
        <p:nvSpPr>
          <p:cNvPr id="5" name="タイトル 4">
            <a:extLst>
              <a:ext uri="{FF2B5EF4-FFF2-40B4-BE49-F238E27FC236}">
                <a16:creationId xmlns:a16="http://schemas.microsoft.com/office/drawing/2014/main" id="{04D892F7-B87A-0E72-2147-F1546048B21F}"/>
              </a:ext>
            </a:extLst>
          </p:cNvPr>
          <p:cNvSpPr txBox="1">
            <a:spLocks/>
          </p:cNvSpPr>
          <p:nvPr/>
        </p:nvSpPr>
        <p:spPr>
          <a:xfrm>
            <a:off x="0" y="216406"/>
            <a:ext cx="8639999" cy="504056"/>
          </a:xfrm>
          <a:prstGeom prst="rect">
            <a:avLst/>
          </a:prstGeom>
          <a:solidFill>
            <a:srgbClr val="002060"/>
          </a:solidFill>
          <a:ln>
            <a:solidFill>
              <a:srgbClr val="FFFF66"/>
            </a:solidFill>
          </a:ln>
        </p:spPr>
        <p:txBody>
          <a:bodyPr lIns="180000" anchor="ctr"/>
          <a:lstStyle>
            <a:lvl1pPr algn="l" rtl="0" eaLnBrk="0" fontAlgn="base" hangingPunct="0">
              <a:spcBef>
                <a:spcPct val="0"/>
              </a:spcBef>
              <a:spcAft>
                <a:spcPct val="0"/>
              </a:spcAft>
              <a:defRPr kumimoji="1" sz="2000" b="1">
                <a:solidFill>
                  <a:srgbClr val="000000"/>
                </a:solidFill>
                <a:latin typeface="メイリオ" pitchFamily="50" charset="-128"/>
                <a:ea typeface="メイリオ" pitchFamily="50" charset="-128"/>
                <a:cs typeface="メイリオ" pitchFamily="50" charset="-128"/>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a:lstStyle>
          <a:p>
            <a:r>
              <a:rPr lang="ja-JP" altLang="en-US" sz="2400" kern="0" dirty="0">
                <a:solidFill>
                  <a:schemeClr val="bg1"/>
                </a:solidFill>
                <a:latin typeface="Meiryo UI" panose="020B0604030504040204" pitchFamily="50" charset="-128"/>
                <a:ea typeface="Meiryo UI" panose="020B0604030504040204" pitchFamily="50" charset="-128"/>
              </a:rPr>
              <a:t>最終成果物作成の際の注意事項</a:t>
            </a:r>
          </a:p>
        </p:txBody>
      </p:sp>
      <p:sp>
        <p:nvSpPr>
          <p:cNvPr id="12" name="正方形/長方形 11">
            <a:extLst>
              <a:ext uri="{FF2B5EF4-FFF2-40B4-BE49-F238E27FC236}">
                <a16:creationId xmlns:a16="http://schemas.microsoft.com/office/drawing/2014/main" id="{A1CA9266-EB2A-434F-B457-2A908FA203A5}"/>
              </a:ext>
            </a:extLst>
          </p:cNvPr>
          <p:cNvSpPr/>
          <p:nvPr/>
        </p:nvSpPr>
        <p:spPr>
          <a:xfrm>
            <a:off x="219403" y="891656"/>
            <a:ext cx="9505056" cy="881160"/>
          </a:xfrm>
          <a:prstGeom prst="rect">
            <a:avLst/>
          </a:prstGeom>
          <a:noFill/>
          <a:ln w="25400" cap="flat" cmpd="sng" algn="ctr">
            <a:noFill/>
            <a:prstDash val="solid"/>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kern="0" dirty="0">
                <a:solidFill>
                  <a:prstClr val="black"/>
                </a:solidFill>
                <a:latin typeface="Arial"/>
                <a:ea typeface="Meiryo UI"/>
              </a:rPr>
              <a:t>成果物の作成にあたり、基本的には各チームで自由にご議論・作成いただいて</a:t>
            </a:r>
            <a:endParaRPr kumimoji="0" lang="en-US" altLang="ja-JP" sz="1600" kern="0" dirty="0">
              <a:solidFill>
                <a:prstClr val="black"/>
              </a:solidFill>
              <a:latin typeface="Arial"/>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kern="0" dirty="0">
                <a:solidFill>
                  <a:prstClr val="black"/>
                </a:solidFill>
                <a:latin typeface="Arial"/>
                <a:ea typeface="Meiryo UI"/>
              </a:rPr>
              <a:t>結構ですが、下記の点には</a:t>
            </a:r>
            <a:r>
              <a:rPr kumimoji="0" lang="ja-JP" altLang="en-US" sz="1600" b="0" i="0" u="none" strike="noStrike" kern="0" cap="none" spc="0" normalizeH="0" baseline="0" noProof="0" dirty="0">
                <a:ln>
                  <a:noFill/>
                </a:ln>
                <a:solidFill>
                  <a:prstClr val="black"/>
                </a:solidFill>
                <a:effectLst/>
                <a:uLnTx/>
                <a:uFillTx/>
                <a:latin typeface="Arial"/>
                <a:ea typeface="Meiryo UI"/>
                <a:cs typeface="+mn-cs"/>
              </a:rPr>
              <a:t>ご注意をお願いいたします。</a:t>
            </a:r>
            <a:endParaRPr kumimoji="0" lang="en-US" altLang="ja-JP" sz="1600" kern="0" dirty="0">
              <a:solidFill>
                <a:prstClr val="black"/>
              </a:solidFill>
              <a:latin typeface="Arial"/>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kern="0" dirty="0">
                <a:solidFill>
                  <a:prstClr val="black"/>
                </a:solidFill>
                <a:latin typeface="Arial"/>
                <a:ea typeface="Meiryo UI"/>
              </a:rPr>
              <a:t>不明点やご懸念事項があればお気軽に事務局までお問合せください。</a:t>
            </a:r>
            <a:endParaRPr kumimoji="0" lang="en-US" altLang="ja-JP" sz="1600" kern="0" dirty="0">
              <a:solidFill>
                <a:prstClr val="black"/>
              </a:solidFill>
              <a:latin typeface="Arial"/>
              <a:ea typeface="Meiryo UI"/>
            </a:endParaRPr>
          </a:p>
        </p:txBody>
      </p:sp>
      <p:sp>
        <p:nvSpPr>
          <p:cNvPr id="8" name="正方形/長方形 7">
            <a:extLst>
              <a:ext uri="{FF2B5EF4-FFF2-40B4-BE49-F238E27FC236}">
                <a16:creationId xmlns:a16="http://schemas.microsoft.com/office/drawing/2014/main" id="{689E4589-3756-4B84-BBDE-4771485FAFAD}"/>
              </a:ext>
            </a:extLst>
          </p:cNvPr>
          <p:cNvSpPr/>
          <p:nvPr/>
        </p:nvSpPr>
        <p:spPr>
          <a:xfrm>
            <a:off x="161678" y="1771016"/>
            <a:ext cx="9505056" cy="2522080"/>
          </a:xfrm>
          <a:prstGeom prst="rect">
            <a:avLst/>
          </a:prstGeom>
          <a:noFill/>
          <a:ln w="25400" cap="flat" cmpd="sng" algn="ctr">
            <a:noFill/>
            <a:prstDash val="solid"/>
          </a:ln>
          <a:effectLst/>
        </p:spPr>
        <p:txBody>
          <a:bodyPr rtlCol="0" anchor="t" anchorCtr="0"/>
          <a:lstStyle/>
          <a:p>
            <a:pPr fontAlgn="auto">
              <a:spcBef>
                <a:spcPts val="0"/>
              </a:spcBef>
              <a:spcAft>
                <a:spcPts val="0"/>
              </a:spcAft>
              <a:defRPr/>
            </a:pPr>
            <a:r>
              <a:rPr kumimoji="0" lang="ja-JP" altLang="en-US" sz="1600" kern="0" dirty="0">
                <a:solidFill>
                  <a:prstClr val="black"/>
                </a:solidFill>
                <a:highlight>
                  <a:srgbClr val="FFFF00"/>
                </a:highlight>
                <a:latin typeface="Arial"/>
                <a:ea typeface="Meiryo UI"/>
              </a:rPr>
              <a:t>☆発表時・発表資料</a:t>
            </a:r>
            <a:r>
              <a:rPr kumimoji="0" lang="ja-JP" altLang="en-US" sz="1600" kern="0" dirty="0">
                <a:solidFill>
                  <a:prstClr val="black"/>
                </a:solidFill>
                <a:latin typeface="Arial"/>
                <a:ea typeface="Meiryo UI"/>
              </a:rPr>
              <a:t>　</a:t>
            </a:r>
            <a:r>
              <a:rPr kumimoji="0" lang="en-US" altLang="ja-JP" sz="1600" kern="0" dirty="0">
                <a:solidFill>
                  <a:prstClr val="black"/>
                </a:solidFill>
                <a:latin typeface="Arial"/>
                <a:ea typeface="Meiryo UI"/>
              </a:rPr>
              <a:t>※</a:t>
            </a:r>
            <a:r>
              <a:rPr kumimoji="0" lang="ja-JP" altLang="en-US" sz="1600" kern="0" dirty="0">
                <a:solidFill>
                  <a:prstClr val="black"/>
                </a:solidFill>
                <a:latin typeface="Arial"/>
                <a:ea typeface="Meiryo UI"/>
              </a:rPr>
              <a:t>参加者・関係者限りの公開ですので、ご自由に作成ください</a:t>
            </a:r>
            <a:endParaRPr kumimoji="0" lang="en-US" altLang="ja-JP" sz="1600" kern="0" dirty="0">
              <a:solidFill>
                <a:prstClr val="black"/>
              </a:solidFill>
              <a:latin typeface="Arial"/>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kern="0" dirty="0">
                <a:solidFill>
                  <a:prstClr val="black"/>
                </a:solidFill>
                <a:latin typeface="Arial"/>
                <a:ea typeface="Meiryo UI"/>
              </a:rPr>
              <a:t>　・ネガティブな意味合い・文脈で企業名及び団体名を出すことはおやめください。</a:t>
            </a:r>
            <a:endParaRPr kumimoji="0" lang="en-US" altLang="ja-JP" sz="1600" kern="0" dirty="0">
              <a:solidFill>
                <a:prstClr val="black"/>
              </a:solidFill>
              <a:latin typeface="Arial"/>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kern="0" dirty="0">
                <a:solidFill>
                  <a:prstClr val="black"/>
                </a:solidFill>
                <a:latin typeface="Arial"/>
                <a:ea typeface="Meiryo UI"/>
              </a:rPr>
              <a:t>　・現状把握等の段階で数値やグラフなどのデータを使用する場合は出展を明記してください。</a:t>
            </a:r>
            <a:endParaRPr kumimoji="0" lang="en-US" altLang="ja-JP" sz="1600" kern="0" dirty="0">
              <a:solidFill>
                <a:prstClr val="black"/>
              </a:solidFill>
              <a:latin typeface="Arial"/>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kern="0" dirty="0">
                <a:solidFill>
                  <a:prstClr val="black"/>
                </a:solidFill>
                <a:latin typeface="Arial"/>
                <a:ea typeface="Meiryo UI"/>
              </a:rPr>
              <a:t>　　</a:t>
            </a:r>
            <a:endParaRPr kumimoji="0" lang="en-US" altLang="ja-JP" sz="1600" kern="0" dirty="0">
              <a:solidFill>
                <a:prstClr val="black"/>
              </a:solidFill>
              <a:latin typeface="Arial"/>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kern="0" dirty="0">
                <a:solidFill>
                  <a:prstClr val="black"/>
                </a:solidFill>
                <a:highlight>
                  <a:srgbClr val="FFFF00"/>
                </a:highlight>
                <a:latin typeface="Arial"/>
                <a:ea typeface="Meiryo UI"/>
              </a:rPr>
              <a:t>☆</a:t>
            </a:r>
            <a:r>
              <a:rPr kumimoji="0" lang="en-US" altLang="ja-JP" sz="1600" kern="0" dirty="0">
                <a:solidFill>
                  <a:prstClr val="black"/>
                </a:solidFill>
                <a:highlight>
                  <a:srgbClr val="FFFF00"/>
                </a:highlight>
                <a:latin typeface="Arial"/>
                <a:ea typeface="Meiryo UI"/>
              </a:rPr>
              <a:t>HP</a:t>
            </a:r>
            <a:r>
              <a:rPr kumimoji="0" lang="ja-JP" altLang="en-US" sz="1600" kern="0" dirty="0">
                <a:solidFill>
                  <a:prstClr val="black"/>
                </a:solidFill>
                <a:highlight>
                  <a:srgbClr val="FFFF00"/>
                </a:highlight>
                <a:latin typeface="Arial"/>
                <a:ea typeface="Meiryo UI"/>
              </a:rPr>
              <a:t>掲載資料</a:t>
            </a:r>
            <a:endParaRPr kumimoji="0" lang="en-US" altLang="ja-JP" sz="1600" kern="0" dirty="0">
              <a:solidFill>
                <a:prstClr val="black"/>
              </a:solidFill>
              <a:highlight>
                <a:srgbClr val="FFFF00"/>
              </a:highlight>
              <a:latin typeface="Arial"/>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600" kern="0" dirty="0">
                <a:solidFill>
                  <a:prstClr val="black"/>
                </a:solidFill>
                <a:latin typeface="Arial"/>
                <a:ea typeface="Meiryo UI"/>
              </a:rPr>
              <a:t>※</a:t>
            </a:r>
            <a:r>
              <a:rPr kumimoji="0" lang="ja-JP" altLang="en-US" sz="1600" kern="0" dirty="0">
                <a:solidFill>
                  <a:prstClr val="black"/>
                </a:solidFill>
                <a:latin typeface="Arial"/>
                <a:ea typeface="Meiryo UI"/>
              </a:rPr>
              <a:t>皆様の作成した資料は、農林水産省</a:t>
            </a:r>
            <a:r>
              <a:rPr kumimoji="0" lang="en-US" altLang="ja-JP" sz="1600" kern="0" dirty="0">
                <a:solidFill>
                  <a:prstClr val="black"/>
                </a:solidFill>
                <a:latin typeface="Arial"/>
                <a:ea typeface="Meiryo UI"/>
              </a:rPr>
              <a:t>FCP</a:t>
            </a:r>
            <a:r>
              <a:rPr kumimoji="0" lang="ja-JP" altLang="en-US" sz="1600" kern="0" dirty="0">
                <a:solidFill>
                  <a:prstClr val="black"/>
                </a:solidFill>
                <a:latin typeface="Arial"/>
                <a:ea typeface="Meiryo UI"/>
              </a:rPr>
              <a:t>の</a:t>
            </a:r>
            <a:r>
              <a:rPr kumimoji="0" lang="en-US" altLang="ja-JP" sz="1600" kern="0" dirty="0">
                <a:solidFill>
                  <a:prstClr val="black"/>
                </a:solidFill>
                <a:latin typeface="Arial"/>
                <a:ea typeface="Meiryo UI"/>
              </a:rPr>
              <a:t>HP</a:t>
            </a:r>
            <a:r>
              <a:rPr kumimoji="0" lang="ja-JP" altLang="en-US" sz="1600" kern="0" dirty="0">
                <a:solidFill>
                  <a:prstClr val="black"/>
                </a:solidFill>
                <a:latin typeface="Arial"/>
                <a:ea typeface="Meiryo UI"/>
              </a:rPr>
              <a:t>内に、若手フォーラムの成果物として掲載いたします</a:t>
            </a:r>
            <a:endParaRPr kumimoji="0" lang="en-US" altLang="ja-JP" sz="1600" kern="0" dirty="0">
              <a:solidFill>
                <a:prstClr val="black"/>
              </a:solidFill>
              <a:latin typeface="Arial"/>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kern="0" dirty="0">
                <a:solidFill>
                  <a:prstClr val="black"/>
                </a:solidFill>
                <a:latin typeface="Arial"/>
                <a:ea typeface="Meiryo UI"/>
              </a:rPr>
              <a:t>　</a:t>
            </a:r>
            <a:r>
              <a:rPr kumimoji="0" lang="en-US" altLang="ja-JP" sz="1600" kern="0" dirty="0">
                <a:solidFill>
                  <a:prstClr val="black"/>
                </a:solidFill>
                <a:latin typeface="Arial"/>
                <a:ea typeface="Meiryo UI"/>
              </a:rPr>
              <a:t> </a:t>
            </a:r>
            <a:r>
              <a:rPr kumimoji="0" lang="ja-JP" altLang="en-US" sz="1600" kern="0" dirty="0">
                <a:solidFill>
                  <a:prstClr val="black"/>
                </a:solidFill>
                <a:latin typeface="Arial"/>
                <a:ea typeface="Meiryo UI"/>
              </a:rPr>
              <a:t>・キャラクターやイラストの使用については、フリー素材を使用いただくか、もしくは使用したいキャラクターの</a:t>
            </a:r>
            <a:endParaRPr kumimoji="0" lang="en-US" altLang="ja-JP" sz="1600" kern="0" dirty="0">
              <a:solidFill>
                <a:prstClr val="black"/>
              </a:solidFill>
              <a:latin typeface="Arial"/>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kern="0" dirty="0">
                <a:solidFill>
                  <a:prstClr val="black"/>
                </a:solidFill>
                <a:latin typeface="Arial"/>
                <a:ea typeface="Meiryo UI"/>
              </a:rPr>
              <a:t>　　著作権を確認した上でご使用ください。</a:t>
            </a:r>
            <a:endParaRPr kumimoji="0" lang="en-US" altLang="ja-JP" sz="1600" kern="0" dirty="0">
              <a:solidFill>
                <a:prstClr val="black"/>
              </a:solidFill>
              <a:latin typeface="Arial"/>
              <a:ea typeface="Meiryo UI"/>
            </a:endParaRPr>
          </a:p>
          <a:p>
            <a:pPr fontAlgn="auto">
              <a:spcBef>
                <a:spcPts val="0"/>
              </a:spcBef>
              <a:spcAft>
                <a:spcPts val="0"/>
              </a:spcAft>
              <a:defRPr/>
            </a:pPr>
            <a:r>
              <a:rPr kumimoji="0" lang="ja-JP" altLang="en-US" sz="1600" kern="0" dirty="0">
                <a:solidFill>
                  <a:prstClr val="black"/>
                </a:solidFill>
                <a:latin typeface="Arial"/>
                <a:ea typeface="Meiryo UI"/>
              </a:rPr>
              <a:t>　 ・資料を紙芝居等の形式で仕上げた場合は、資料を見た人が内容を理解できるよう台本をお付け</a:t>
            </a:r>
            <a:endParaRPr kumimoji="0" lang="en-US" altLang="ja-JP" sz="1600" kern="0" dirty="0">
              <a:solidFill>
                <a:prstClr val="black"/>
              </a:solidFill>
              <a:latin typeface="Arial"/>
              <a:ea typeface="Meiryo UI"/>
            </a:endParaRPr>
          </a:p>
          <a:p>
            <a:pPr fontAlgn="auto">
              <a:spcBef>
                <a:spcPts val="0"/>
              </a:spcBef>
              <a:spcAft>
                <a:spcPts val="0"/>
              </a:spcAft>
              <a:defRPr/>
            </a:pPr>
            <a:r>
              <a:rPr kumimoji="0" lang="ja-JP" altLang="en-US" sz="1600" kern="0" dirty="0">
                <a:solidFill>
                  <a:prstClr val="black"/>
                </a:solidFill>
                <a:latin typeface="Arial"/>
                <a:ea typeface="Meiryo UI"/>
              </a:rPr>
              <a:t>　　いただく、もしくはある程度セリフを入れ込んだ形にするなどの工夫をお願いいたします。</a:t>
            </a:r>
            <a:endParaRPr kumimoji="0" lang="en-US" altLang="ja-JP" sz="1600" kern="0" dirty="0">
              <a:solidFill>
                <a:prstClr val="black"/>
              </a:solidFill>
              <a:latin typeface="Arial"/>
              <a:ea typeface="Meiryo UI"/>
            </a:endParaRPr>
          </a:p>
        </p:txBody>
      </p:sp>
      <p:pic>
        <p:nvPicPr>
          <p:cNvPr id="6" name="図 5">
            <a:extLst>
              <a:ext uri="{FF2B5EF4-FFF2-40B4-BE49-F238E27FC236}">
                <a16:creationId xmlns:a16="http://schemas.microsoft.com/office/drawing/2014/main" id="{977DF9BB-C43F-46A8-BF66-FF01FC1C2566}"/>
              </a:ext>
            </a:extLst>
          </p:cNvPr>
          <p:cNvPicPr>
            <a:picLocks noChangeAspect="1"/>
          </p:cNvPicPr>
          <p:nvPr/>
        </p:nvPicPr>
        <p:blipFill rotWithShape="1">
          <a:blip r:embed="rId3"/>
          <a:srcRect l="19761" t="24228" r="19760"/>
          <a:stretch/>
        </p:blipFill>
        <p:spPr>
          <a:xfrm>
            <a:off x="7829542" y="4005906"/>
            <a:ext cx="1955625" cy="1437415"/>
          </a:xfrm>
          <a:prstGeom prst="rect">
            <a:avLst/>
          </a:prstGeom>
        </p:spPr>
      </p:pic>
      <p:sp>
        <p:nvSpPr>
          <p:cNvPr id="11" name="正方形/長方形 10">
            <a:extLst>
              <a:ext uri="{FF2B5EF4-FFF2-40B4-BE49-F238E27FC236}">
                <a16:creationId xmlns:a16="http://schemas.microsoft.com/office/drawing/2014/main" id="{8DBCB92D-0F5A-48FF-A405-FE567AA27D65}"/>
              </a:ext>
            </a:extLst>
          </p:cNvPr>
          <p:cNvSpPr/>
          <p:nvPr/>
        </p:nvSpPr>
        <p:spPr>
          <a:xfrm>
            <a:off x="214002" y="5156132"/>
            <a:ext cx="9571165" cy="1584176"/>
          </a:xfrm>
          <a:prstGeom prst="rect">
            <a:avLst/>
          </a:prstGeom>
          <a:noFill/>
          <a:ln w="25400" cap="flat" cmpd="sng" algn="ctr">
            <a:noFill/>
            <a:prstDash val="solid"/>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kern="0" dirty="0">
                <a:solidFill>
                  <a:prstClr val="black"/>
                </a:solidFill>
                <a:latin typeface="Arial"/>
                <a:ea typeface="Meiryo UI"/>
              </a:rPr>
              <a:t>【</a:t>
            </a:r>
            <a:r>
              <a:rPr kumimoji="0" lang="ja-JP" altLang="en-US" sz="1400" kern="0" dirty="0">
                <a:solidFill>
                  <a:prstClr val="black"/>
                </a:solidFill>
                <a:latin typeface="Arial"/>
                <a:ea typeface="Meiryo UI"/>
              </a:rPr>
              <a:t>ご参考</a:t>
            </a:r>
            <a:r>
              <a:rPr kumimoji="0" lang="en-US" altLang="ja-JP" sz="1400" kern="0" dirty="0">
                <a:solidFill>
                  <a:prstClr val="black"/>
                </a:solidFill>
                <a:latin typeface="Arial"/>
                <a:ea typeface="Meiryo UI"/>
              </a:rPr>
              <a:t>】</a:t>
            </a:r>
            <a:r>
              <a:rPr kumimoji="0" lang="ja-JP" altLang="en-US" sz="1400" kern="0" dirty="0">
                <a:solidFill>
                  <a:prstClr val="black"/>
                </a:solidFill>
                <a:latin typeface="Arial"/>
                <a:ea typeface="Meiryo UI"/>
              </a:rPr>
              <a:t>　資料作成の際に必要に応じてご利用ください</a:t>
            </a:r>
            <a:endParaRPr kumimoji="0" lang="en-US" altLang="ja-JP" sz="1400" kern="0" dirty="0">
              <a:solidFill>
                <a:prstClr val="black"/>
              </a:solidFill>
              <a:latin typeface="Arial"/>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kern="0" dirty="0">
                <a:solidFill>
                  <a:prstClr val="black"/>
                </a:solidFill>
                <a:latin typeface="Arial"/>
                <a:ea typeface="Meiryo UI"/>
              </a:rPr>
              <a:t>◆調べものに役立つ情報がまとまっています　　国立国会図書館リサーチ・ナビ　</a:t>
            </a:r>
            <a:r>
              <a:rPr kumimoji="0" lang="en-US" altLang="ja-JP" sz="1400" kern="0" dirty="0">
                <a:solidFill>
                  <a:prstClr val="black"/>
                </a:solidFill>
                <a:latin typeface="Arial"/>
                <a:ea typeface="Meiryo UI"/>
                <a:hlinkClick r:id="rId4"/>
              </a:rPr>
              <a:t>https://rnavi.ndl.go.jp/jp/index.html</a:t>
            </a:r>
            <a:endParaRPr kumimoji="0" lang="en-US" altLang="ja-JP" sz="1400" kern="0" dirty="0">
              <a:solidFill>
                <a:prstClr val="black"/>
              </a:solidFill>
              <a:latin typeface="Arial"/>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kern="0" dirty="0">
                <a:solidFill>
                  <a:prstClr val="black"/>
                </a:solidFill>
                <a:latin typeface="Arial"/>
                <a:ea typeface="Meiryo UI"/>
              </a:rPr>
              <a:t>◆様々なジャンルの統計データが掲載されています　　総務省統計局</a:t>
            </a:r>
            <a:r>
              <a:rPr kumimoji="0" lang="en-US" altLang="ja-JP" sz="1400" kern="0" dirty="0">
                <a:solidFill>
                  <a:prstClr val="black"/>
                </a:solidFill>
                <a:latin typeface="Arial"/>
                <a:ea typeface="Meiryo UI"/>
              </a:rPr>
              <a:t>HP</a:t>
            </a:r>
            <a:r>
              <a:rPr kumimoji="0" lang="ja-JP" altLang="en-US" sz="1400" kern="0" dirty="0">
                <a:solidFill>
                  <a:prstClr val="black"/>
                </a:solidFill>
                <a:latin typeface="Arial"/>
                <a:ea typeface="Meiryo UI"/>
              </a:rPr>
              <a:t>　</a:t>
            </a:r>
            <a:r>
              <a:rPr kumimoji="0" lang="en-US" altLang="ja-JP" sz="1400" kern="0" dirty="0">
                <a:solidFill>
                  <a:prstClr val="black"/>
                </a:solidFill>
                <a:latin typeface="Arial"/>
                <a:ea typeface="Meiryo UI"/>
                <a:hlinkClick r:id="rId5"/>
              </a:rPr>
              <a:t>https://www.stat.go.jp/</a:t>
            </a:r>
            <a:endParaRPr kumimoji="0" lang="en-US" altLang="ja-JP" sz="1400" kern="0" dirty="0">
              <a:solidFill>
                <a:prstClr val="black"/>
              </a:solidFill>
              <a:latin typeface="Arial"/>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kern="0" dirty="0">
                <a:solidFill>
                  <a:prstClr val="black"/>
                </a:solidFill>
                <a:latin typeface="Arial"/>
                <a:ea typeface="Meiryo UI"/>
              </a:rPr>
              <a:t>◆かわいいフリー素材がたくさんあります　　　　 いらすとや　</a:t>
            </a:r>
            <a:r>
              <a:rPr kumimoji="0" lang="en-US" altLang="ja-JP" sz="1400" kern="0" dirty="0">
                <a:solidFill>
                  <a:prstClr val="black"/>
                </a:solidFill>
                <a:latin typeface="Arial"/>
                <a:ea typeface="Meiryo UI"/>
                <a:hlinkClick r:id="rId6"/>
              </a:rPr>
              <a:t>https://www.irasutoya.com/</a:t>
            </a:r>
            <a:endParaRPr kumimoji="0" lang="en-US" altLang="ja-JP" sz="1400" kern="0" dirty="0">
              <a:solidFill>
                <a:prstClr val="black"/>
              </a:solidFill>
              <a:latin typeface="Arial"/>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kern="0" dirty="0">
                <a:solidFill>
                  <a:prstClr val="black"/>
                </a:solidFill>
                <a:latin typeface="Arial"/>
                <a:ea typeface="Meiryo UI"/>
              </a:rPr>
              <a:t>◆過年度のフォーラム参加者の資料　　　　　 </a:t>
            </a:r>
            <a:endParaRPr kumimoji="0" lang="en-US" altLang="ja-JP" sz="1400" kern="0" dirty="0">
              <a:solidFill>
                <a:prstClr val="black"/>
              </a:solidFill>
              <a:latin typeface="Arial"/>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kern="0" dirty="0">
                <a:solidFill>
                  <a:prstClr val="black"/>
                </a:solidFill>
                <a:latin typeface="Arial"/>
                <a:ea typeface="Meiryo UI"/>
              </a:rPr>
              <a:t>　　</a:t>
            </a:r>
            <a:r>
              <a:rPr kumimoji="0" lang="en-US" altLang="ja-JP" sz="1400" kern="0" dirty="0">
                <a:solidFill>
                  <a:prstClr val="black"/>
                </a:solidFill>
                <a:latin typeface="Arial"/>
                <a:ea typeface="Meiryo UI"/>
              </a:rPr>
              <a:t>2021</a:t>
            </a:r>
            <a:r>
              <a:rPr kumimoji="0" lang="ja-JP" altLang="en-US" sz="1400" kern="0" dirty="0">
                <a:solidFill>
                  <a:prstClr val="black"/>
                </a:solidFill>
                <a:latin typeface="Arial"/>
                <a:ea typeface="Meiryo UI"/>
              </a:rPr>
              <a:t>年若手フォーラム成果物　　</a:t>
            </a:r>
            <a:r>
              <a:rPr kumimoji="0" lang="en-US" altLang="ja-JP" sz="1400" kern="0" dirty="0">
                <a:solidFill>
                  <a:prstClr val="black"/>
                </a:solidFill>
                <a:latin typeface="Arial"/>
                <a:ea typeface="Meiryo UI"/>
                <a:hlinkClick r:id="rId7"/>
              </a:rPr>
              <a:t>https://www.maff.go.jp/j/shokusan/fcp/whats_fcp/study_2021.html</a:t>
            </a:r>
            <a:endParaRPr kumimoji="0" lang="en-US" altLang="ja-JP" sz="1400" kern="0" dirty="0">
              <a:solidFill>
                <a:prstClr val="black"/>
              </a:solidFill>
              <a:latin typeface="Arial"/>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400" kern="0" dirty="0">
              <a:solidFill>
                <a:prstClr val="black"/>
              </a:solidFill>
              <a:latin typeface="Arial"/>
              <a:ea typeface="Meiryo UI"/>
            </a:endParaRPr>
          </a:p>
        </p:txBody>
      </p:sp>
      <p:sp>
        <p:nvSpPr>
          <p:cNvPr id="14" name="吹き出し: 角を丸めた四角形 13">
            <a:extLst>
              <a:ext uri="{FF2B5EF4-FFF2-40B4-BE49-F238E27FC236}">
                <a16:creationId xmlns:a16="http://schemas.microsoft.com/office/drawing/2014/main" id="{B676175A-BE89-4790-BFFA-951EA0CE0854}"/>
              </a:ext>
            </a:extLst>
          </p:cNvPr>
          <p:cNvSpPr/>
          <p:nvPr/>
        </p:nvSpPr>
        <p:spPr>
          <a:xfrm>
            <a:off x="560512" y="4472586"/>
            <a:ext cx="6840760" cy="504056"/>
          </a:xfrm>
          <a:prstGeom prst="wedgeRoundRectCallout">
            <a:avLst>
              <a:gd name="adj1" fmla="val 56108"/>
              <a:gd name="adj2" fmla="val -38614"/>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kern="0" dirty="0">
                <a:solidFill>
                  <a:prstClr val="black"/>
                </a:solidFill>
                <a:latin typeface="Arial"/>
                <a:ea typeface="Meiryo UI"/>
              </a:rPr>
              <a:t>※HP</a:t>
            </a:r>
            <a:r>
              <a:rPr kumimoji="0" lang="ja-JP" altLang="en-US" sz="1400" kern="0" dirty="0">
                <a:solidFill>
                  <a:prstClr val="black"/>
                </a:solidFill>
                <a:latin typeface="Arial"/>
                <a:ea typeface="Meiryo UI"/>
              </a:rPr>
              <a:t>掲載資料は発表資料と同一で構いませんが、上記の事項に当てはまる場合は修正・</a:t>
            </a:r>
            <a:endParaRPr kumimoji="0" lang="en-US" altLang="ja-JP" sz="1400" kern="0" dirty="0">
              <a:solidFill>
                <a:prstClr val="black"/>
              </a:solidFill>
              <a:latin typeface="Arial"/>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kern="0" dirty="0">
                <a:solidFill>
                  <a:prstClr val="black"/>
                </a:solidFill>
                <a:latin typeface="Arial"/>
                <a:ea typeface="Meiryo UI"/>
              </a:rPr>
              <a:t>　　もしくは別途作成をお願いいたします。</a:t>
            </a:r>
            <a:endParaRPr kumimoji="0" lang="en-US" altLang="ja-JP" sz="1400" kern="0" dirty="0">
              <a:solidFill>
                <a:prstClr val="black"/>
              </a:solidFill>
              <a:latin typeface="Arial"/>
              <a:ea typeface="Meiryo UI"/>
            </a:endParaRPr>
          </a:p>
        </p:txBody>
      </p:sp>
    </p:spTree>
    <p:extLst>
      <p:ext uri="{BB962C8B-B14F-4D97-AF65-F5344CB8AC3E}">
        <p14:creationId xmlns:p14="http://schemas.microsoft.com/office/powerpoint/2010/main" val="247824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3AEB833-4E36-368F-96DE-46855B88C67B}"/>
              </a:ext>
            </a:extLst>
          </p:cNvPr>
          <p:cNvSpPr>
            <a:spLocks noGrp="1"/>
          </p:cNvSpPr>
          <p:nvPr>
            <p:ph type="sldNum" sz="quarter" idx="11"/>
          </p:nvPr>
        </p:nvSpPr>
        <p:spPr/>
        <p:txBody>
          <a:bodyPr/>
          <a:lstStyle/>
          <a:p>
            <a:pPr>
              <a:defRPr/>
            </a:pPr>
            <a:fld id="{35B6B787-7207-4575-A6BC-A2BC5BADE1CB}" type="slidenum">
              <a:rPr lang="en-US" altLang="ja-JP" smtClean="0">
                <a:solidFill>
                  <a:prstClr val="black">
                    <a:tint val="75000"/>
                  </a:prstClr>
                </a:solidFill>
              </a:rPr>
              <a:pPr>
                <a:defRPr/>
              </a:pPr>
              <a:t>3</a:t>
            </a:fld>
            <a:endParaRPr lang="en-US" altLang="ja-JP" dirty="0">
              <a:solidFill>
                <a:prstClr val="black">
                  <a:tint val="75000"/>
                </a:prstClr>
              </a:solidFill>
            </a:endParaRPr>
          </a:p>
        </p:txBody>
      </p:sp>
      <p:sp>
        <p:nvSpPr>
          <p:cNvPr id="4" name="フッター プレースホルダー 3">
            <a:extLst>
              <a:ext uri="{FF2B5EF4-FFF2-40B4-BE49-F238E27FC236}">
                <a16:creationId xmlns:a16="http://schemas.microsoft.com/office/drawing/2014/main" id="{CCE41CBE-3E14-EFA2-5319-02E4988A169D}"/>
              </a:ext>
            </a:extLst>
          </p:cNvPr>
          <p:cNvSpPr>
            <a:spLocks noGrp="1"/>
          </p:cNvSpPr>
          <p:nvPr>
            <p:ph type="ftr" sz="quarter" idx="3"/>
          </p:nvPr>
        </p:nvSpPr>
        <p:spPr/>
        <p:txBody>
          <a:bodyPr/>
          <a:lstStyle/>
          <a:p>
            <a:pPr>
              <a:defRPr/>
            </a:pPr>
            <a:r>
              <a:rPr lang="en-US" altLang="ja-JP"/>
              <a:t>Copyright (C) 2022 MAFF All Rights Reserved.</a:t>
            </a:r>
            <a:endParaRPr lang="en-US" altLang="ja-JP" dirty="0"/>
          </a:p>
        </p:txBody>
      </p:sp>
      <p:sp>
        <p:nvSpPr>
          <p:cNvPr id="5" name="タイトル 4">
            <a:extLst>
              <a:ext uri="{FF2B5EF4-FFF2-40B4-BE49-F238E27FC236}">
                <a16:creationId xmlns:a16="http://schemas.microsoft.com/office/drawing/2014/main" id="{16DA3B9E-114D-0B2D-79D6-20DE5E8C04B1}"/>
              </a:ext>
            </a:extLst>
          </p:cNvPr>
          <p:cNvSpPr txBox="1">
            <a:spLocks/>
          </p:cNvSpPr>
          <p:nvPr/>
        </p:nvSpPr>
        <p:spPr>
          <a:xfrm>
            <a:off x="0" y="188641"/>
            <a:ext cx="8639999" cy="504056"/>
          </a:xfrm>
          <a:prstGeom prst="rect">
            <a:avLst/>
          </a:prstGeom>
          <a:solidFill>
            <a:srgbClr val="002060"/>
          </a:solidFill>
          <a:ln>
            <a:solidFill>
              <a:srgbClr val="FFFF66"/>
            </a:solidFill>
          </a:ln>
        </p:spPr>
        <p:txBody>
          <a:bodyPr lIns="180000" anchor="ctr"/>
          <a:lstStyle>
            <a:lvl1pPr algn="l" rtl="0" eaLnBrk="0" fontAlgn="base" hangingPunct="0">
              <a:spcBef>
                <a:spcPct val="0"/>
              </a:spcBef>
              <a:spcAft>
                <a:spcPct val="0"/>
              </a:spcAft>
              <a:defRPr kumimoji="1" sz="2000" b="1">
                <a:solidFill>
                  <a:srgbClr val="000000"/>
                </a:solidFill>
                <a:latin typeface="メイリオ" pitchFamily="50" charset="-128"/>
                <a:ea typeface="メイリオ" pitchFamily="50" charset="-128"/>
                <a:cs typeface="メイリオ" pitchFamily="50" charset="-128"/>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a:lstStyle>
          <a:p>
            <a:r>
              <a:rPr lang="ja-JP" altLang="en-US" sz="2400" kern="0" dirty="0">
                <a:solidFill>
                  <a:schemeClr val="bg1"/>
                </a:solidFill>
                <a:latin typeface="Meiryo UI" panose="020B0604030504040204" pitchFamily="50" charset="-128"/>
                <a:ea typeface="Meiryo UI" panose="020B0604030504040204" pitchFamily="50" charset="-128"/>
              </a:rPr>
              <a:t>若手フォーラム　最終成果物（チーム成果物）作成手順</a:t>
            </a:r>
          </a:p>
        </p:txBody>
      </p:sp>
      <p:sp>
        <p:nvSpPr>
          <p:cNvPr id="23" name="テキスト ボックス 22">
            <a:extLst>
              <a:ext uri="{FF2B5EF4-FFF2-40B4-BE49-F238E27FC236}">
                <a16:creationId xmlns:a16="http://schemas.microsoft.com/office/drawing/2014/main" id="{2B17ADFA-A3D0-A81E-4C9D-9E49E24A19DB}"/>
              </a:ext>
            </a:extLst>
          </p:cNvPr>
          <p:cNvSpPr txBox="1"/>
          <p:nvPr/>
        </p:nvSpPr>
        <p:spPr>
          <a:xfrm>
            <a:off x="88516" y="737409"/>
            <a:ext cx="6330508" cy="1077218"/>
          </a:xfrm>
          <a:prstGeom prst="rect">
            <a:avLst/>
          </a:prstGeom>
          <a:noFill/>
        </p:spPr>
        <p:txBody>
          <a:bodyPr wrap="square">
            <a:spAutoFit/>
          </a:bodyPr>
          <a:lstStyle/>
          <a:p>
            <a:r>
              <a:rPr lang="en-US" altLang="ja-JP" sz="1600" b="1" u="sng" dirty="0">
                <a:solidFill>
                  <a:schemeClr val="bg1">
                    <a:lumMod val="50000"/>
                  </a:schemeClr>
                </a:solidFill>
                <a:latin typeface="Meiryo UI" panose="020B0604030504040204" pitchFamily="50" charset="-128"/>
                <a:ea typeface="Meiryo UI" panose="020B0604030504040204" pitchFamily="50" charset="-128"/>
              </a:rPr>
              <a:t>1.</a:t>
            </a:r>
            <a:r>
              <a:rPr lang="ja-JP" altLang="en-US" sz="1600" b="1" u="sng" dirty="0">
                <a:solidFill>
                  <a:schemeClr val="bg1">
                    <a:lumMod val="50000"/>
                  </a:schemeClr>
                </a:solidFill>
                <a:latin typeface="Meiryo UI" panose="020B0604030504040204" pitchFamily="50" charset="-128"/>
                <a:ea typeface="Meiryo UI" panose="020B0604030504040204" pitchFamily="50" charset="-128"/>
              </a:rPr>
              <a:t>タイトル・テーマの選定</a:t>
            </a:r>
            <a:endParaRPr lang="en-US" altLang="ja-JP" sz="1600" b="1" u="sng" dirty="0">
              <a:solidFill>
                <a:schemeClr val="bg1">
                  <a:lumMod val="50000"/>
                </a:schemeClr>
              </a:solidFill>
              <a:latin typeface="Meiryo UI" panose="020B0604030504040204" pitchFamily="50" charset="-128"/>
              <a:ea typeface="Meiryo UI" panose="020B0604030504040204" pitchFamily="50" charset="-128"/>
            </a:endParaRPr>
          </a:p>
          <a:p>
            <a:r>
              <a:rPr lang="ja-JP" altLang="en-US" sz="1600" b="1" dirty="0">
                <a:solidFill>
                  <a:schemeClr val="bg1">
                    <a:lumMod val="50000"/>
                  </a:schemeClr>
                </a:solidFill>
                <a:latin typeface="Meiryo UI" panose="020B0604030504040204" pitchFamily="50" charset="-128"/>
                <a:ea typeface="Meiryo UI" panose="020B0604030504040204" pitchFamily="50" charset="-128"/>
              </a:rPr>
              <a:t>　　</a:t>
            </a:r>
            <a:r>
              <a:rPr lang="ja-JP" altLang="en-US" sz="1600" dirty="0">
                <a:solidFill>
                  <a:schemeClr val="bg1">
                    <a:lumMod val="50000"/>
                  </a:schemeClr>
                </a:solidFill>
                <a:latin typeface="Meiryo UI" panose="020B0604030504040204" pitchFamily="50" charset="-128"/>
                <a:ea typeface="Meiryo UI" panose="020B0604030504040204" pitchFamily="50" charset="-128"/>
              </a:rPr>
              <a:t>①タイトル、テーマとアウトプットを考える</a:t>
            </a:r>
            <a:endParaRPr lang="en-US" altLang="ja-JP" sz="1600" dirty="0">
              <a:solidFill>
                <a:schemeClr val="bg1">
                  <a:lumMod val="50000"/>
                </a:schemeClr>
              </a:solidFill>
              <a:latin typeface="Meiryo UI" panose="020B0604030504040204" pitchFamily="50" charset="-128"/>
              <a:ea typeface="Meiryo UI" panose="020B0604030504040204" pitchFamily="50" charset="-128"/>
            </a:endParaRPr>
          </a:p>
          <a:p>
            <a:r>
              <a:rPr lang="ja-JP" altLang="en-US" sz="1600" dirty="0">
                <a:solidFill>
                  <a:schemeClr val="bg1">
                    <a:lumMod val="50000"/>
                  </a:schemeClr>
                </a:solidFill>
                <a:latin typeface="Meiryo UI" panose="020B0604030504040204" pitchFamily="50" charset="-128"/>
                <a:ea typeface="Meiryo UI" panose="020B0604030504040204" pitchFamily="50" charset="-128"/>
              </a:rPr>
              <a:t>　　②発表のパフォーマンスをイメージする</a:t>
            </a:r>
            <a:endParaRPr lang="en-US" altLang="ja-JP" sz="1600" dirty="0">
              <a:solidFill>
                <a:schemeClr val="bg1">
                  <a:lumMod val="50000"/>
                </a:schemeClr>
              </a:solidFill>
              <a:latin typeface="Meiryo UI" panose="020B0604030504040204" pitchFamily="50" charset="-128"/>
              <a:ea typeface="Meiryo UI" panose="020B0604030504040204" pitchFamily="50" charset="-128"/>
            </a:endParaRPr>
          </a:p>
          <a:p>
            <a:r>
              <a:rPr lang="ja-JP" altLang="en-US" sz="1600" dirty="0">
                <a:solidFill>
                  <a:schemeClr val="bg1">
                    <a:lumMod val="50000"/>
                  </a:schemeClr>
                </a:solidFill>
                <a:latin typeface="Meiryo UI" panose="020B0604030504040204" pitchFamily="50" charset="-128"/>
                <a:ea typeface="Meiryo UI" panose="020B0604030504040204" pitchFamily="50" charset="-128"/>
              </a:rPr>
              <a:t>　　③テーマを選定した理由を分かりやすくまとめる</a:t>
            </a:r>
          </a:p>
        </p:txBody>
      </p:sp>
      <p:sp>
        <p:nvSpPr>
          <p:cNvPr id="9" name="テキスト ボックス 8">
            <a:extLst>
              <a:ext uri="{FF2B5EF4-FFF2-40B4-BE49-F238E27FC236}">
                <a16:creationId xmlns:a16="http://schemas.microsoft.com/office/drawing/2014/main" id="{666F974E-7037-14B7-7E16-C16FA1123D67}"/>
              </a:ext>
            </a:extLst>
          </p:cNvPr>
          <p:cNvSpPr txBox="1"/>
          <p:nvPr/>
        </p:nvSpPr>
        <p:spPr>
          <a:xfrm>
            <a:off x="88516" y="2503339"/>
            <a:ext cx="6736692" cy="4093428"/>
          </a:xfrm>
          <a:prstGeom prst="rect">
            <a:avLst/>
          </a:prstGeom>
          <a:noFill/>
        </p:spPr>
        <p:txBody>
          <a:bodyPr wrap="square">
            <a:spAutoFit/>
          </a:bodyPr>
          <a:lstStyle/>
          <a:p>
            <a:r>
              <a:rPr lang="en-US" altLang="ja-JP" b="1" u="sng" dirty="0">
                <a:solidFill>
                  <a:srgbClr val="000000"/>
                </a:solidFill>
                <a:latin typeface="Meiryo UI" panose="020B0604030504040204" pitchFamily="50" charset="-128"/>
                <a:ea typeface="Meiryo UI" panose="020B0604030504040204" pitchFamily="50" charset="-128"/>
              </a:rPr>
              <a:t>2.</a:t>
            </a:r>
            <a:r>
              <a:rPr lang="ja-JP" altLang="en-US" b="1" u="sng" dirty="0">
                <a:solidFill>
                  <a:srgbClr val="000000"/>
                </a:solidFill>
                <a:latin typeface="Meiryo UI" panose="020B0604030504040204" pitchFamily="50" charset="-128"/>
                <a:ea typeface="Meiryo UI" panose="020B0604030504040204" pitchFamily="50" charset="-128"/>
              </a:rPr>
              <a:t>成果物の作成</a:t>
            </a:r>
            <a:endParaRPr lang="en-US" altLang="ja-JP" b="1" u="sng" dirty="0">
              <a:solidFill>
                <a:srgbClr val="000000"/>
              </a:solidFill>
              <a:latin typeface="Meiryo UI" panose="020B0604030504040204" pitchFamily="50" charset="-128"/>
              <a:ea typeface="Meiryo UI" panose="020B0604030504040204" pitchFamily="50" charset="-128"/>
            </a:endParaRPr>
          </a:p>
          <a:p>
            <a:r>
              <a:rPr lang="ja-JP" altLang="en-US" b="1" dirty="0">
                <a:solidFill>
                  <a:srgbClr val="000000"/>
                </a:solidFill>
                <a:latin typeface="Meiryo UI" panose="020B0604030504040204" pitchFamily="50" charset="-128"/>
                <a:ea typeface="Meiryo UI" panose="020B0604030504040204" pitchFamily="50" charset="-128"/>
              </a:rPr>
              <a:t>◇基本フォーマット（基本構成）に沿って下記を実施</a:t>
            </a:r>
            <a:endParaRPr lang="en-US" altLang="ja-JP" b="1" dirty="0">
              <a:solidFill>
                <a:srgbClr val="000000"/>
              </a:solidFill>
              <a:latin typeface="Meiryo UI" panose="020B0604030504040204" pitchFamily="50" charset="-128"/>
              <a:ea typeface="Meiryo UI" panose="020B0604030504040204" pitchFamily="50" charset="-128"/>
            </a:endParaRPr>
          </a:p>
          <a:p>
            <a:r>
              <a:rPr lang="ja-JP" altLang="en-US" b="1" dirty="0">
                <a:solidFill>
                  <a:srgbClr val="000000"/>
                </a:solidFill>
                <a:latin typeface="Meiryo UI" panose="020B0604030504040204" pitchFamily="50" charset="-128"/>
                <a:ea typeface="Meiryo UI" panose="020B0604030504040204" pitchFamily="50" charset="-128"/>
              </a:rPr>
              <a:t>　　</a:t>
            </a:r>
            <a:r>
              <a:rPr lang="en-US" altLang="ja-JP" b="1" dirty="0">
                <a:solidFill>
                  <a:srgbClr val="000000"/>
                </a:solidFill>
                <a:latin typeface="Meiryo UI" panose="020B0604030504040204" pitchFamily="50" charset="-128"/>
                <a:ea typeface="Meiryo UI" panose="020B0604030504040204" pitchFamily="50" charset="-128"/>
              </a:rPr>
              <a:t>Ⅰ</a:t>
            </a:r>
            <a:r>
              <a:rPr lang="ja-JP" altLang="en-US" b="1" dirty="0">
                <a:solidFill>
                  <a:srgbClr val="000000"/>
                </a:solidFill>
                <a:latin typeface="Meiryo UI" panose="020B0604030504040204" pitchFamily="50" charset="-128"/>
                <a:ea typeface="Meiryo UI" panose="020B0604030504040204" pitchFamily="50" charset="-128"/>
              </a:rPr>
              <a:t>）現状把握</a:t>
            </a:r>
            <a:r>
              <a:rPr lang="en-US" altLang="ja-JP" dirty="0">
                <a:solidFill>
                  <a:srgbClr val="000000"/>
                </a:solidFill>
                <a:latin typeface="Meiryo UI" panose="020B0604030504040204" pitchFamily="50" charset="-128"/>
                <a:ea typeface="Meiryo UI" panose="020B0604030504040204" pitchFamily="50" charset="-128"/>
              </a:rPr>
              <a:t>…</a:t>
            </a:r>
            <a:r>
              <a:rPr lang="ja-JP" altLang="en-US" dirty="0">
                <a:solidFill>
                  <a:srgbClr val="000000"/>
                </a:solidFill>
                <a:latin typeface="Meiryo UI" panose="020B0604030504040204" pitchFamily="50" charset="-128"/>
                <a:ea typeface="Meiryo UI" panose="020B0604030504040204" pitchFamily="50" charset="-128"/>
              </a:rPr>
              <a:t>現状を調査しまとめる</a:t>
            </a:r>
            <a:endParaRPr lang="en-US" altLang="ja-JP" dirty="0">
              <a:solidFill>
                <a:srgbClr val="000000"/>
              </a:solidFill>
              <a:latin typeface="Meiryo UI" panose="020B0604030504040204" pitchFamily="50" charset="-128"/>
              <a:ea typeface="Meiryo UI" panose="020B0604030504040204" pitchFamily="50" charset="-128"/>
            </a:endParaRPr>
          </a:p>
          <a:p>
            <a:r>
              <a:rPr lang="ja-JP" altLang="en-US" b="1" dirty="0">
                <a:solidFill>
                  <a:srgbClr val="000000"/>
                </a:solidFill>
                <a:latin typeface="Meiryo UI" panose="020B0604030504040204" pitchFamily="50" charset="-128"/>
                <a:ea typeface="Meiryo UI" panose="020B0604030504040204" pitchFamily="50" charset="-128"/>
              </a:rPr>
              <a:t>　　</a:t>
            </a:r>
            <a:r>
              <a:rPr lang="en-US" altLang="ja-JP" b="1" dirty="0">
                <a:solidFill>
                  <a:srgbClr val="000000"/>
                </a:solidFill>
                <a:latin typeface="Meiryo UI" panose="020B0604030504040204" pitchFamily="50" charset="-128"/>
                <a:ea typeface="Meiryo UI" panose="020B0604030504040204" pitchFamily="50" charset="-128"/>
              </a:rPr>
              <a:t>Ⅱ</a:t>
            </a:r>
            <a:r>
              <a:rPr lang="ja-JP" altLang="en-US" b="1" dirty="0">
                <a:solidFill>
                  <a:srgbClr val="000000"/>
                </a:solidFill>
                <a:latin typeface="Meiryo UI" panose="020B0604030504040204" pitchFamily="50" charset="-128"/>
                <a:ea typeface="Meiryo UI" panose="020B0604030504040204" pitchFamily="50" charset="-128"/>
              </a:rPr>
              <a:t>）分かったこと</a:t>
            </a:r>
            <a:r>
              <a:rPr lang="en-US" altLang="ja-JP" dirty="0">
                <a:solidFill>
                  <a:srgbClr val="000000"/>
                </a:solidFill>
                <a:latin typeface="Meiryo UI" panose="020B0604030504040204" pitchFamily="50" charset="-128"/>
                <a:ea typeface="Meiryo UI" panose="020B0604030504040204" pitchFamily="50" charset="-128"/>
              </a:rPr>
              <a:t>…</a:t>
            </a:r>
            <a:r>
              <a:rPr lang="ja-JP" altLang="en-US" dirty="0">
                <a:solidFill>
                  <a:srgbClr val="000000"/>
                </a:solidFill>
                <a:latin typeface="Meiryo UI" panose="020B0604030504040204" pitchFamily="50" charset="-128"/>
                <a:ea typeface="Meiryo UI" panose="020B0604030504040204" pitchFamily="50" charset="-128"/>
              </a:rPr>
              <a:t>フォーラムを通して分かったことをまとめる</a:t>
            </a:r>
            <a:endParaRPr lang="en-US" altLang="ja-JP" dirty="0">
              <a:solidFill>
                <a:srgbClr val="000000"/>
              </a:solidFill>
              <a:latin typeface="Meiryo UI" panose="020B0604030504040204" pitchFamily="50" charset="-128"/>
              <a:ea typeface="Meiryo UI" panose="020B0604030504040204" pitchFamily="50" charset="-128"/>
            </a:endParaRPr>
          </a:p>
          <a:p>
            <a:r>
              <a:rPr lang="ja-JP" altLang="en-US" b="1" dirty="0">
                <a:solidFill>
                  <a:srgbClr val="000000"/>
                </a:solidFill>
                <a:latin typeface="Meiryo UI" panose="020B0604030504040204" pitchFamily="50" charset="-128"/>
                <a:ea typeface="Meiryo UI" panose="020B0604030504040204" pitchFamily="50" charset="-128"/>
              </a:rPr>
              <a:t>　　</a:t>
            </a:r>
            <a:r>
              <a:rPr lang="en-US" altLang="ja-JP" b="1" dirty="0">
                <a:solidFill>
                  <a:srgbClr val="000000"/>
                </a:solidFill>
                <a:latin typeface="Meiryo UI" panose="020B0604030504040204" pitchFamily="50" charset="-128"/>
                <a:ea typeface="Meiryo UI" panose="020B0604030504040204" pitchFamily="50" charset="-128"/>
              </a:rPr>
              <a:t>Ⅲ</a:t>
            </a:r>
            <a:r>
              <a:rPr lang="ja-JP" altLang="en-US" b="1" dirty="0">
                <a:solidFill>
                  <a:srgbClr val="000000"/>
                </a:solidFill>
                <a:latin typeface="Meiryo UI" panose="020B0604030504040204" pitchFamily="50" charset="-128"/>
                <a:ea typeface="Meiryo UI" panose="020B0604030504040204" pitchFamily="50" charset="-128"/>
              </a:rPr>
              <a:t>）行動計画・目標設定</a:t>
            </a:r>
            <a:endParaRPr lang="en-US" altLang="ja-JP" b="1" dirty="0">
              <a:solidFill>
                <a:srgbClr val="000000"/>
              </a:solidFill>
              <a:latin typeface="Meiryo UI" panose="020B0604030504040204" pitchFamily="50" charset="-128"/>
              <a:ea typeface="Meiryo UI" panose="020B0604030504040204" pitchFamily="50" charset="-128"/>
            </a:endParaRPr>
          </a:p>
          <a:p>
            <a:r>
              <a:rPr lang="ja-JP" altLang="en-US" b="1" dirty="0">
                <a:solidFill>
                  <a:srgbClr val="000000"/>
                </a:solidFill>
                <a:latin typeface="Meiryo UI" panose="020B0604030504040204" pitchFamily="50" charset="-128"/>
                <a:ea typeface="Meiryo UI" panose="020B0604030504040204" pitchFamily="50" charset="-128"/>
              </a:rPr>
              <a:t>　　　　　　　　</a:t>
            </a:r>
            <a:r>
              <a:rPr lang="en-US" altLang="ja-JP" dirty="0">
                <a:solidFill>
                  <a:srgbClr val="000000"/>
                </a:solidFill>
                <a:latin typeface="Meiryo UI" panose="020B0604030504040204" pitchFamily="50" charset="-128"/>
                <a:ea typeface="Meiryo UI" panose="020B0604030504040204" pitchFamily="50" charset="-128"/>
              </a:rPr>
              <a:t>…</a:t>
            </a:r>
            <a:r>
              <a:rPr lang="ja-JP" altLang="en-US" dirty="0">
                <a:solidFill>
                  <a:srgbClr val="000000"/>
                </a:solidFill>
                <a:latin typeface="Meiryo UI" panose="020B0604030504040204" pitchFamily="50" charset="-128"/>
                <a:ea typeface="Meiryo UI" panose="020B0604030504040204" pitchFamily="50" charset="-128"/>
              </a:rPr>
              <a:t>行動計画を出し合い優先順位をつける</a:t>
            </a:r>
            <a:endParaRPr lang="en-US" altLang="ja-JP" dirty="0">
              <a:solidFill>
                <a:srgbClr val="000000"/>
              </a:solidFill>
              <a:latin typeface="Meiryo UI" panose="020B0604030504040204" pitchFamily="50" charset="-128"/>
              <a:ea typeface="Meiryo UI" panose="020B0604030504040204" pitchFamily="50" charset="-128"/>
            </a:endParaRPr>
          </a:p>
          <a:p>
            <a:r>
              <a:rPr lang="ja-JP" altLang="en-US" dirty="0">
                <a:solidFill>
                  <a:srgbClr val="000000"/>
                </a:solidFill>
                <a:latin typeface="Meiryo UI" panose="020B0604030504040204" pitchFamily="50" charset="-128"/>
                <a:ea typeface="Meiryo UI" panose="020B0604030504040204" pitchFamily="50" charset="-128"/>
              </a:rPr>
              <a:t>　　　　　　　　　 目標について話し合いまとめる</a:t>
            </a:r>
            <a:endParaRPr lang="en-US" altLang="ja-JP" dirty="0">
              <a:solidFill>
                <a:srgbClr val="000000"/>
              </a:solidFill>
              <a:latin typeface="Meiryo UI" panose="020B0604030504040204" pitchFamily="50" charset="-128"/>
              <a:ea typeface="Meiryo UI" panose="020B0604030504040204" pitchFamily="50" charset="-128"/>
            </a:endParaRPr>
          </a:p>
          <a:p>
            <a:r>
              <a:rPr lang="ja-JP" altLang="en-US" b="1" dirty="0">
                <a:solidFill>
                  <a:srgbClr val="000000"/>
                </a:solidFill>
                <a:latin typeface="Meiryo UI" panose="020B0604030504040204" pitchFamily="50" charset="-128"/>
                <a:ea typeface="Meiryo UI" panose="020B0604030504040204" pitchFamily="50" charset="-128"/>
              </a:rPr>
              <a:t>　　</a:t>
            </a:r>
            <a:r>
              <a:rPr lang="en-US" altLang="ja-JP" b="1" dirty="0">
                <a:solidFill>
                  <a:srgbClr val="000000"/>
                </a:solidFill>
                <a:latin typeface="Meiryo UI" panose="020B0604030504040204" pitchFamily="50" charset="-128"/>
                <a:ea typeface="Meiryo UI" panose="020B0604030504040204" pitchFamily="50" charset="-128"/>
              </a:rPr>
              <a:t>Ⅳ</a:t>
            </a:r>
            <a:r>
              <a:rPr lang="ja-JP" altLang="en-US" b="1" dirty="0">
                <a:solidFill>
                  <a:srgbClr val="000000"/>
                </a:solidFill>
                <a:latin typeface="Meiryo UI" panose="020B0604030504040204" pitchFamily="50" charset="-128"/>
                <a:ea typeface="Meiryo UI" panose="020B0604030504040204" pitchFamily="50" charset="-128"/>
              </a:rPr>
              <a:t>）行動の具体例・期待される効果</a:t>
            </a:r>
            <a:endParaRPr lang="en-US" altLang="ja-JP" b="1" dirty="0">
              <a:solidFill>
                <a:srgbClr val="000000"/>
              </a:solidFill>
              <a:latin typeface="Meiryo UI" panose="020B0604030504040204" pitchFamily="50" charset="-128"/>
              <a:ea typeface="Meiryo UI" panose="020B0604030504040204" pitchFamily="50" charset="-128"/>
            </a:endParaRPr>
          </a:p>
          <a:p>
            <a:r>
              <a:rPr lang="en-US" altLang="ja-JP" dirty="0">
                <a:solidFill>
                  <a:srgbClr val="000000"/>
                </a:solidFill>
                <a:latin typeface="Meiryo UI" panose="020B0604030504040204" pitchFamily="50" charset="-128"/>
                <a:ea typeface="Meiryo UI" panose="020B0604030504040204" pitchFamily="50" charset="-128"/>
              </a:rPr>
              <a:t>              </a:t>
            </a:r>
            <a:r>
              <a:rPr lang="ja-JP" altLang="en-US" dirty="0">
                <a:solidFill>
                  <a:srgbClr val="000000"/>
                </a:solidFill>
                <a:latin typeface="Meiryo UI" panose="020B0604030504040204" pitchFamily="50" charset="-128"/>
                <a:ea typeface="Meiryo UI" panose="020B0604030504040204" pitchFamily="50" charset="-128"/>
              </a:rPr>
              <a:t>　</a:t>
            </a:r>
            <a:r>
              <a:rPr lang="en-US" altLang="ja-JP" dirty="0">
                <a:solidFill>
                  <a:srgbClr val="000000"/>
                </a:solidFill>
                <a:latin typeface="Meiryo UI" panose="020B0604030504040204" pitchFamily="50" charset="-128"/>
                <a:ea typeface="Meiryo UI" panose="020B0604030504040204" pitchFamily="50" charset="-128"/>
              </a:rPr>
              <a:t>…</a:t>
            </a:r>
            <a:r>
              <a:rPr lang="ja-JP" altLang="en-US" dirty="0">
                <a:solidFill>
                  <a:srgbClr val="000000"/>
                </a:solidFill>
                <a:latin typeface="Meiryo UI" panose="020B0604030504040204" pitchFamily="50" charset="-128"/>
                <a:ea typeface="Meiryo UI" panose="020B0604030504040204" pitchFamily="50" charset="-128"/>
              </a:rPr>
              <a:t>具体的な行動についてを考えてまとめる</a:t>
            </a:r>
            <a:endParaRPr lang="en-US" altLang="ja-JP" dirty="0">
              <a:solidFill>
                <a:srgbClr val="000000"/>
              </a:solidFill>
              <a:latin typeface="Meiryo UI" panose="020B0604030504040204" pitchFamily="50" charset="-128"/>
              <a:ea typeface="Meiryo UI" panose="020B0604030504040204" pitchFamily="50" charset="-128"/>
            </a:endParaRPr>
          </a:p>
          <a:p>
            <a:r>
              <a:rPr lang="ja-JP" altLang="en-US" dirty="0">
                <a:solidFill>
                  <a:srgbClr val="000000"/>
                </a:solidFill>
                <a:latin typeface="Meiryo UI" panose="020B0604030504040204" pitchFamily="50" charset="-128"/>
                <a:ea typeface="Meiryo UI" panose="020B0604030504040204" pitchFamily="50" charset="-128"/>
              </a:rPr>
              <a:t>　　　　　　　　 　期待される効果について話し合いまとめる</a:t>
            </a:r>
            <a:endParaRPr lang="en-US" altLang="ja-JP" dirty="0">
              <a:solidFill>
                <a:srgbClr val="000000"/>
              </a:solidFill>
              <a:latin typeface="Meiryo UI" panose="020B0604030504040204" pitchFamily="50" charset="-128"/>
              <a:ea typeface="Meiryo UI" panose="020B0604030504040204" pitchFamily="50" charset="-128"/>
            </a:endParaRPr>
          </a:p>
          <a:p>
            <a:r>
              <a:rPr lang="ja-JP" altLang="en-US" b="1" dirty="0">
                <a:solidFill>
                  <a:srgbClr val="000000"/>
                </a:solidFill>
                <a:latin typeface="Meiryo UI" panose="020B0604030504040204" pitchFamily="50" charset="-128"/>
                <a:ea typeface="Meiryo UI" panose="020B0604030504040204" pitchFamily="50" charset="-128"/>
              </a:rPr>
              <a:t>　　</a:t>
            </a:r>
            <a:r>
              <a:rPr lang="en-US" altLang="ja-JP" b="1" dirty="0">
                <a:solidFill>
                  <a:srgbClr val="000000"/>
                </a:solidFill>
                <a:latin typeface="Meiryo UI" panose="020B0604030504040204" pitchFamily="50" charset="-128"/>
                <a:ea typeface="Meiryo UI" panose="020B0604030504040204" pitchFamily="50" charset="-128"/>
              </a:rPr>
              <a:t>Ⅴ</a:t>
            </a:r>
            <a:r>
              <a:rPr lang="ja-JP" altLang="en-US" b="1" dirty="0">
                <a:solidFill>
                  <a:srgbClr val="000000"/>
                </a:solidFill>
                <a:latin typeface="Meiryo UI" panose="020B0604030504040204" pitchFamily="50" charset="-128"/>
                <a:ea typeface="Meiryo UI" panose="020B0604030504040204" pitchFamily="50" charset="-128"/>
              </a:rPr>
              <a:t>）まとめ</a:t>
            </a:r>
            <a:r>
              <a:rPr lang="en-US" altLang="ja-JP" dirty="0">
                <a:solidFill>
                  <a:srgbClr val="000000"/>
                </a:solidFill>
                <a:latin typeface="Meiryo UI" panose="020B0604030504040204" pitchFamily="50" charset="-128"/>
                <a:ea typeface="Meiryo UI" panose="020B0604030504040204" pitchFamily="50" charset="-128"/>
              </a:rPr>
              <a:t>…</a:t>
            </a:r>
            <a:r>
              <a:rPr lang="ja-JP" altLang="en-US" dirty="0">
                <a:solidFill>
                  <a:srgbClr val="000000"/>
                </a:solidFill>
                <a:latin typeface="Meiryo UI" panose="020B0604030504040204" pitchFamily="50" charset="-128"/>
                <a:ea typeface="Meiryo UI" panose="020B0604030504040204" pitchFamily="50" charset="-128"/>
              </a:rPr>
              <a:t>発表内容を要約し、まとめる</a:t>
            </a:r>
            <a:endParaRPr lang="en-US" altLang="ja-JP" dirty="0">
              <a:solidFill>
                <a:srgbClr val="000000"/>
              </a:solidFill>
              <a:latin typeface="Meiryo UI" panose="020B0604030504040204" pitchFamily="50" charset="-128"/>
              <a:ea typeface="Meiryo UI" panose="020B0604030504040204" pitchFamily="50" charset="-128"/>
            </a:endParaRPr>
          </a:p>
          <a:p>
            <a:r>
              <a:rPr lang="ja-JP" altLang="en-US" b="1" dirty="0">
                <a:solidFill>
                  <a:srgbClr val="000000"/>
                </a:solidFill>
                <a:latin typeface="Meiryo UI" panose="020B0604030504040204" pitchFamily="50" charset="-128"/>
                <a:ea typeface="Meiryo UI" panose="020B0604030504040204" pitchFamily="50" charset="-128"/>
              </a:rPr>
              <a:t>◇仕上げ</a:t>
            </a:r>
            <a:endParaRPr lang="en-US" altLang="ja-JP" b="1" dirty="0">
              <a:solidFill>
                <a:srgbClr val="000000"/>
              </a:solidFill>
              <a:latin typeface="Meiryo UI" panose="020B0604030504040204" pitchFamily="50" charset="-128"/>
              <a:ea typeface="Meiryo UI" panose="020B0604030504040204" pitchFamily="50" charset="-128"/>
            </a:endParaRPr>
          </a:p>
          <a:p>
            <a:r>
              <a:rPr lang="ja-JP" altLang="en-US" b="1" dirty="0">
                <a:solidFill>
                  <a:srgbClr val="000000"/>
                </a:solidFill>
                <a:latin typeface="Meiryo UI" panose="020B0604030504040204" pitchFamily="50" charset="-128"/>
                <a:ea typeface="Meiryo UI" panose="020B0604030504040204" pitchFamily="50" charset="-128"/>
              </a:rPr>
              <a:t>　　　</a:t>
            </a:r>
            <a:r>
              <a:rPr lang="ja-JP" altLang="en-US" dirty="0">
                <a:solidFill>
                  <a:srgbClr val="000000"/>
                </a:solidFill>
                <a:latin typeface="Meiryo UI" panose="020B0604030504040204" pitchFamily="50" charset="-128"/>
                <a:ea typeface="Meiryo UI" panose="020B0604030504040204" pitchFamily="50" charset="-128"/>
              </a:rPr>
              <a:t>基本フォーマットに追加 </a:t>
            </a:r>
            <a:r>
              <a:rPr lang="en-US" altLang="ja-JP" dirty="0">
                <a:solidFill>
                  <a:srgbClr val="000000"/>
                </a:solidFill>
                <a:latin typeface="Meiryo UI" panose="020B0604030504040204" pitchFamily="50" charset="-128"/>
                <a:ea typeface="Meiryo UI" panose="020B0604030504040204" pitchFamily="50" charset="-128"/>
              </a:rPr>
              <a:t>or</a:t>
            </a:r>
            <a:r>
              <a:rPr lang="ja-JP" altLang="en-US" dirty="0">
                <a:solidFill>
                  <a:srgbClr val="000000"/>
                </a:solidFill>
                <a:latin typeface="Meiryo UI" panose="020B0604030504040204" pitchFamily="50" charset="-128"/>
                <a:ea typeface="Meiryo UI" panose="020B0604030504040204" pitchFamily="50" charset="-128"/>
              </a:rPr>
              <a:t> フォーマットを軸に作成</a:t>
            </a:r>
            <a:endParaRPr lang="en-US" altLang="ja-JP" dirty="0">
              <a:solidFill>
                <a:srgbClr val="000000"/>
              </a:solidFill>
              <a:latin typeface="Meiryo UI" panose="020B0604030504040204" pitchFamily="50" charset="-128"/>
              <a:ea typeface="Meiryo UI" panose="020B0604030504040204" pitchFamily="50" charset="-128"/>
            </a:endParaRPr>
          </a:p>
        </p:txBody>
      </p:sp>
      <p:sp>
        <p:nvSpPr>
          <p:cNvPr id="33" name="右中かっこ 32">
            <a:extLst>
              <a:ext uri="{FF2B5EF4-FFF2-40B4-BE49-F238E27FC236}">
                <a16:creationId xmlns:a16="http://schemas.microsoft.com/office/drawing/2014/main" id="{C5E3976C-C3A0-42B7-8C71-EAA487A3A5B2}"/>
              </a:ext>
            </a:extLst>
          </p:cNvPr>
          <p:cNvSpPr/>
          <p:nvPr/>
        </p:nvSpPr>
        <p:spPr>
          <a:xfrm>
            <a:off x="6419025" y="948446"/>
            <a:ext cx="190160" cy="866181"/>
          </a:xfrm>
          <a:prstGeom prst="rightBrace">
            <a:avLst/>
          </a:prstGeom>
          <a:ln w="38100">
            <a:solidFill>
              <a:srgbClr val="3366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600">
              <a:solidFill>
                <a:srgbClr val="3366FF"/>
              </a:solidFill>
            </a:endParaRPr>
          </a:p>
        </p:txBody>
      </p:sp>
      <p:sp>
        <p:nvSpPr>
          <p:cNvPr id="35" name="右中かっこ 34">
            <a:extLst>
              <a:ext uri="{FF2B5EF4-FFF2-40B4-BE49-F238E27FC236}">
                <a16:creationId xmlns:a16="http://schemas.microsoft.com/office/drawing/2014/main" id="{D21FAAC7-EC21-463D-ACA7-312D1E9BAAB2}"/>
              </a:ext>
            </a:extLst>
          </p:cNvPr>
          <p:cNvSpPr/>
          <p:nvPr/>
        </p:nvSpPr>
        <p:spPr>
          <a:xfrm>
            <a:off x="6346360" y="2708920"/>
            <a:ext cx="346040" cy="3844303"/>
          </a:xfrm>
          <a:prstGeom prst="rightBrace">
            <a:avLst/>
          </a:prstGeom>
          <a:ln w="381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A03A1407-BC3C-4003-AE19-F652052B8F12}"/>
              </a:ext>
            </a:extLst>
          </p:cNvPr>
          <p:cNvSpPr txBox="1"/>
          <p:nvPr/>
        </p:nvSpPr>
        <p:spPr>
          <a:xfrm>
            <a:off x="6677255" y="875032"/>
            <a:ext cx="3064282" cy="461665"/>
          </a:xfrm>
          <a:prstGeom prst="rect">
            <a:avLst/>
          </a:prstGeom>
          <a:noFill/>
        </p:spPr>
        <p:txBody>
          <a:bodyPr wrap="square" rtlCol="0">
            <a:spAutoFit/>
          </a:bodyPr>
          <a:lstStyle/>
          <a:p>
            <a:r>
              <a:rPr lang="ja-JP" altLang="en-US" sz="1200" b="1" dirty="0">
                <a:solidFill>
                  <a:srgbClr val="FF9966"/>
                </a:solidFill>
                <a:latin typeface="Meiryo UI" panose="020B0604030504040204" pitchFamily="50" charset="-128"/>
                <a:ea typeface="Meiryo UI" panose="020B0604030504040204" pitchFamily="50" charset="-128"/>
              </a:rPr>
              <a:t>第４回フォーラムにて話し合い決定</a:t>
            </a:r>
            <a:endParaRPr lang="en-US" altLang="ja-JP" sz="1200" b="1" dirty="0">
              <a:solidFill>
                <a:srgbClr val="FF9966"/>
              </a:solidFill>
              <a:latin typeface="Meiryo UI" panose="020B0604030504040204" pitchFamily="50" charset="-128"/>
              <a:ea typeface="Meiryo UI" panose="020B0604030504040204" pitchFamily="50" charset="-128"/>
            </a:endParaRPr>
          </a:p>
          <a:p>
            <a:r>
              <a:rPr kumimoji="1" lang="ja-JP" altLang="en-US" sz="1200" b="1" dirty="0">
                <a:solidFill>
                  <a:srgbClr val="FF9966"/>
                </a:solidFill>
                <a:latin typeface="Meiryo UI" panose="020B0604030504040204" pitchFamily="50" charset="-128"/>
                <a:ea typeface="Meiryo UI" panose="020B0604030504040204" pitchFamily="50" charset="-128"/>
              </a:rPr>
              <a:t>（フォーラム後に提出）</a:t>
            </a:r>
          </a:p>
        </p:txBody>
      </p:sp>
      <p:sp>
        <p:nvSpPr>
          <p:cNvPr id="37" name="テキスト ボックス 36">
            <a:extLst>
              <a:ext uri="{FF2B5EF4-FFF2-40B4-BE49-F238E27FC236}">
                <a16:creationId xmlns:a16="http://schemas.microsoft.com/office/drawing/2014/main" id="{94D9ECAB-59CD-4661-BE9D-BFEA5EB704A3}"/>
              </a:ext>
            </a:extLst>
          </p:cNvPr>
          <p:cNvSpPr txBox="1"/>
          <p:nvPr/>
        </p:nvSpPr>
        <p:spPr>
          <a:xfrm>
            <a:off x="6754198" y="2622096"/>
            <a:ext cx="2992275" cy="2031325"/>
          </a:xfrm>
          <a:prstGeom prst="rect">
            <a:avLst/>
          </a:prstGeom>
          <a:noFill/>
        </p:spPr>
        <p:txBody>
          <a:bodyPr wrap="square" rtlCol="0">
            <a:spAutoFit/>
          </a:bodyPr>
          <a:lstStyle/>
          <a:p>
            <a:r>
              <a:rPr lang="ja-JP" altLang="en-US" sz="1400" b="1" dirty="0">
                <a:solidFill>
                  <a:srgbClr val="FF0000"/>
                </a:solidFill>
                <a:latin typeface="Meiryo UI" panose="020B0604030504040204" pitchFamily="50" charset="-128"/>
                <a:ea typeface="Meiryo UI" panose="020B0604030504040204" pitchFamily="50" charset="-128"/>
              </a:rPr>
              <a:t>第５回当日までにできることを整理・</a:t>
            </a:r>
            <a:endParaRPr lang="en-US" altLang="ja-JP" sz="1400" b="1" dirty="0">
              <a:solidFill>
                <a:srgbClr val="FF0000"/>
              </a:solidFill>
              <a:latin typeface="Meiryo UI" panose="020B0604030504040204" pitchFamily="50" charset="-128"/>
              <a:ea typeface="Meiryo UI" panose="020B0604030504040204" pitchFamily="50" charset="-128"/>
            </a:endParaRPr>
          </a:p>
          <a:p>
            <a:r>
              <a:rPr lang="ja-JP" altLang="en-US" sz="1400" b="1" dirty="0">
                <a:solidFill>
                  <a:srgbClr val="FF0000"/>
                </a:solidFill>
                <a:latin typeface="Meiryo UI" panose="020B0604030504040204" pitchFamily="50" charset="-128"/>
                <a:ea typeface="Meiryo UI" panose="020B0604030504040204" pitchFamily="50" charset="-128"/>
              </a:rPr>
              <a:t>準備（作成に取り掛かっても</a:t>
            </a:r>
            <a:r>
              <a:rPr lang="en-US" altLang="ja-JP" sz="1400" b="1" dirty="0">
                <a:solidFill>
                  <a:srgbClr val="FF0000"/>
                </a:solidFill>
                <a:latin typeface="Meiryo UI" panose="020B0604030504040204" pitchFamily="50" charset="-128"/>
                <a:ea typeface="Meiryo UI" panose="020B0604030504040204" pitchFamily="50" charset="-128"/>
              </a:rPr>
              <a:t>OK)</a:t>
            </a:r>
          </a:p>
          <a:p>
            <a:r>
              <a:rPr lang="ja-JP" altLang="en-US" sz="1400" b="1" dirty="0">
                <a:solidFill>
                  <a:srgbClr val="FF0000"/>
                </a:solidFill>
                <a:latin typeface="Meiryo UI" panose="020B0604030504040204" pitchFamily="50" charset="-128"/>
                <a:ea typeface="Meiryo UI" panose="020B0604030504040204" pitchFamily="50" charset="-128"/>
              </a:rPr>
              <a:t>　　↓</a:t>
            </a:r>
            <a:endParaRPr lang="en-US" altLang="ja-JP" sz="1400" b="1" dirty="0">
              <a:solidFill>
                <a:srgbClr val="FF0000"/>
              </a:solidFill>
              <a:latin typeface="Meiryo UI" panose="020B0604030504040204" pitchFamily="50" charset="-128"/>
              <a:ea typeface="Meiryo UI" panose="020B0604030504040204" pitchFamily="50" charset="-128"/>
            </a:endParaRPr>
          </a:p>
          <a:p>
            <a:r>
              <a:rPr lang="ja-JP" altLang="en-US" sz="1400" b="1" dirty="0">
                <a:solidFill>
                  <a:srgbClr val="FF0000"/>
                </a:solidFill>
                <a:latin typeface="Meiryo UI" panose="020B0604030504040204" pitchFamily="50" charset="-128"/>
                <a:ea typeface="Meiryo UI" panose="020B0604030504040204" pitchFamily="50" charset="-128"/>
              </a:rPr>
              <a:t>第５回で作成</a:t>
            </a:r>
            <a:endParaRPr lang="en-US" altLang="ja-JP" sz="1400" b="1" dirty="0">
              <a:solidFill>
                <a:srgbClr val="FF0000"/>
              </a:solidFill>
              <a:latin typeface="Meiryo UI" panose="020B0604030504040204" pitchFamily="50" charset="-128"/>
              <a:ea typeface="Meiryo UI" panose="020B0604030504040204" pitchFamily="50" charset="-128"/>
            </a:endParaRPr>
          </a:p>
          <a:p>
            <a:r>
              <a:rPr lang="ja-JP" altLang="en-US" sz="1400" b="1" dirty="0">
                <a:solidFill>
                  <a:srgbClr val="FF0000"/>
                </a:solidFill>
                <a:latin typeface="Meiryo UI" panose="020B0604030504040204" pitchFamily="50" charset="-128"/>
                <a:ea typeface="Meiryo UI" panose="020B0604030504040204" pitchFamily="50" charset="-128"/>
              </a:rPr>
              <a:t>（発表出来るように仕上げる）</a:t>
            </a:r>
            <a:endParaRPr lang="en-US" altLang="ja-JP" sz="1400" b="1" dirty="0">
              <a:solidFill>
                <a:srgbClr val="FF0000"/>
              </a:solidFill>
              <a:latin typeface="Meiryo UI" panose="020B0604030504040204" pitchFamily="50" charset="-128"/>
              <a:ea typeface="Meiryo UI" panose="020B0604030504040204" pitchFamily="50" charset="-128"/>
            </a:endParaRPr>
          </a:p>
          <a:p>
            <a:r>
              <a:rPr lang="ja-JP" altLang="en-US" sz="1400" b="1" dirty="0">
                <a:solidFill>
                  <a:srgbClr val="FF0000"/>
                </a:solidFill>
                <a:latin typeface="Meiryo UI" panose="020B0604030504040204" pitchFamily="50" charset="-128"/>
                <a:ea typeface="Meiryo UI" panose="020B0604030504040204" pitchFamily="50" charset="-128"/>
              </a:rPr>
              <a:t>　　↓</a:t>
            </a:r>
            <a:endParaRPr lang="en-US" altLang="ja-JP" sz="1400" b="1" dirty="0">
              <a:solidFill>
                <a:srgbClr val="FF0000"/>
              </a:solidFill>
              <a:latin typeface="Meiryo UI" panose="020B0604030504040204" pitchFamily="50" charset="-128"/>
              <a:ea typeface="Meiryo UI" panose="020B0604030504040204" pitchFamily="50" charset="-128"/>
            </a:endParaRPr>
          </a:p>
          <a:p>
            <a:r>
              <a:rPr lang="ja-JP" altLang="en-US" sz="1400" b="1" dirty="0">
                <a:solidFill>
                  <a:srgbClr val="FF0000"/>
                </a:solidFill>
                <a:latin typeface="Meiryo UI" panose="020B0604030504040204" pitchFamily="50" charset="-128"/>
                <a:ea typeface="Meiryo UI" panose="020B0604030504040204" pitchFamily="50" charset="-128"/>
              </a:rPr>
              <a:t>終わらなければチーム毎に</a:t>
            </a:r>
            <a:r>
              <a:rPr lang="en-US" altLang="ja-JP" sz="1400" b="1" dirty="0">
                <a:solidFill>
                  <a:srgbClr val="FF0000"/>
                </a:solidFill>
                <a:latin typeface="Meiryo UI" panose="020B0604030504040204" pitchFamily="50" charset="-128"/>
                <a:ea typeface="Meiryo UI" panose="020B0604030504040204" pitchFamily="50" charset="-128"/>
              </a:rPr>
              <a:t>WEB</a:t>
            </a:r>
            <a:r>
              <a:rPr lang="ja-JP" altLang="en-US" sz="1400" b="1" dirty="0">
                <a:solidFill>
                  <a:srgbClr val="FF0000"/>
                </a:solidFill>
                <a:latin typeface="Meiryo UI" panose="020B0604030504040204" pitchFamily="50" charset="-128"/>
                <a:ea typeface="Meiryo UI" panose="020B0604030504040204" pitchFamily="50" charset="-128"/>
              </a:rPr>
              <a:t>会議やメールベースでやりとりし、活動報告会１週間前までに完成させる</a:t>
            </a:r>
            <a:endParaRPr lang="en-US" altLang="ja-JP" sz="1400" b="1" dirty="0">
              <a:solidFill>
                <a:srgbClr val="FF0000"/>
              </a:solidFill>
              <a:latin typeface="Meiryo UI" panose="020B0604030504040204" pitchFamily="50" charset="-128"/>
              <a:ea typeface="Meiryo UI" panose="020B0604030504040204" pitchFamily="50" charset="-128"/>
            </a:endParaRPr>
          </a:p>
        </p:txBody>
      </p:sp>
      <p:sp>
        <p:nvSpPr>
          <p:cNvPr id="41" name="吹き出し: 角を丸めた四角形 40">
            <a:extLst>
              <a:ext uri="{FF2B5EF4-FFF2-40B4-BE49-F238E27FC236}">
                <a16:creationId xmlns:a16="http://schemas.microsoft.com/office/drawing/2014/main" id="{12904D65-F2E9-49A3-9E2E-A6F707D7B34E}"/>
              </a:ext>
            </a:extLst>
          </p:cNvPr>
          <p:cNvSpPr/>
          <p:nvPr/>
        </p:nvSpPr>
        <p:spPr>
          <a:xfrm>
            <a:off x="326491" y="1859339"/>
            <a:ext cx="7290805" cy="504056"/>
          </a:xfrm>
          <a:prstGeom prst="wedgeRoundRectCallout">
            <a:avLst>
              <a:gd name="adj1" fmla="val -35620"/>
              <a:gd name="adj2" fmla="val -62679"/>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・フォーラムで学んだことから自由に設定</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lang="ja-JP" altLang="en-US" sz="1400" dirty="0">
                <a:solidFill>
                  <a:schemeClr val="bg1">
                    <a:lumMod val="50000"/>
                  </a:schemeClr>
                </a:solidFill>
                <a:latin typeface="Meiryo UI" panose="020B0604030504040204" pitchFamily="50" charset="-128"/>
                <a:ea typeface="Meiryo UI" panose="020B0604030504040204" pitchFamily="50" charset="-128"/>
              </a:rPr>
              <a:t>・全員が興味を持てるもの、アイデアを出せるもの、また、組織に具体的な提案が出来るものが望ましい</a:t>
            </a:r>
            <a:endParaRPr lang="en-US" altLang="ja-JP" sz="1400" dirty="0">
              <a:solidFill>
                <a:schemeClr val="bg1">
                  <a:lumMod val="50000"/>
                </a:schemeClr>
              </a:solidFill>
              <a:latin typeface="Meiryo UI" panose="020B0604030504040204" pitchFamily="50" charset="-128"/>
              <a:ea typeface="Meiryo UI" panose="020B0604030504040204" pitchFamily="50" charset="-128"/>
            </a:endParaRPr>
          </a:p>
        </p:txBody>
      </p:sp>
      <p:pic>
        <p:nvPicPr>
          <p:cNvPr id="6" name="図 5">
            <a:extLst>
              <a:ext uri="{FF2B5EF4-FFF2-40B4-BE49-F238E27FC236}">
                <a16:creationId xmlns:a16="http://schemas.microsoft.com/office/drawing/2014/main" id="{903481DF-B647-45FE-BD5C-E9D92702E073}"/>
              </a:ext>
            </a:extLst>
          </p:cNvPr>
          <p:cNvPicPr>
            <a:picLocks noChangeAspect="1"/>
          </p:cNvPicPr>
          <p:nvPr/>
        </p:nvPicPr>
        <p:blipFill>
          <a:blip r:embed="rId3"/>
          <a:stretch>
            <a:fillRect/>
          </a:stretch>
        </p:blipFill>
        <p:spPr>
          <a:xfrm>
            <a:off x="8009865" y="1319547"/>
            <a:ext cx="1652506" cy="1204292"/>
          </a:xfrm>
          <a:prstGeom prst="rect">
            <a:avLst/>
          </a:prstGeom>
        </p:spPr>
      </p:pic>
      <p:pic>
        <p:nvPicPr>
          <p:cNvPr id="8" name="図 7">
            <a:extLst>
              <a:ext uri="{FF2B5EF4-FFF2-40B4-BE49-F238E27FC236}">
                <a16:creationId xmlns:a16="http://schemas.microsoft.com/office/drawing/2014/main" id="{2B716C86-B092-48E2-9BB2-99739CF99605}"/>
              </a:ext>
            </a:extLst>
          </p:cNvPr>
          <p:cNvPicPr>
            <a:picLocks noChangeAspect="1"/>
          </p:cNvPicPr>
          <p:nvPr/>
        </p:nvPicPr>
        <p:blipFill>
          <a:blip r:embed="rId4"/>
          <a:stretch>
            <a:fillRect/>
          </a:stretch>
        </p:blipFill>
        <p:spPr>
          <a:xfrm>
            <a:off x="6825208" y="4839169"/>
            <a:ext cx="2304256" cy="1883926"/>
          </a:xfrm>
          <a:prstGeom prst="rect">
            <a:avLst/>
          </a:prstGeom>
        </p:spPr>
      </p:pic>
      <p:sp>
        <p:nvSpPr>
          <p:cNvPr id="10" name="四角形: 角を丸くする 9">
            <a:extLst>
              <a:ext uri="{FF2B5EF4-FFF2-40B4-BE49-F238E27FC236}">
                <a16:creationId xmlns:a16="http://schemas.microsoft.com/office/drawing/2014/main" id="{BF0429BF-1C1F-48FE-99F1-C83FA28FD673}"/>
              </a:ext>
            </a:extLst>
          </p:cNvPr>
          <p:cNvSpPr/>
          <p:nvPr/>
        </p:nvSpPr>
        <p:spPr>
          <a:xfrm>
            <a:off x="88516" y="2492896"/>
            <a:ext cx="9728968" cy="4230199"/>
          </a:xfrm>
          <a:prstGeom prst="roundRect">
            <a:avLst>
              <a:gd name="adj" fmla="val 2806"/>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03665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2400" kern="0" dirty="0">
                <a:solidFill>
                  <a:schemeClr val="bg1"/>
                </a:solidFill>
                <a:latin typeface="Meiryo UI" panose="020B0604030504040204" pitchFamily="50" charset="-128"/>
                <a:ea typeface="Meiryo UI" panose="020B0604030504040204" pitchFamily="50" charset="-128"/>
              </a:rPr>
              <a:t>最終成果物（チーム）・活動報告会での発表について</a:t>
            </a:r>
          </a:p>
        </p:txBody>
      </p:sp>
      <p:sp>
        <p:nvSpPr>
          <p:cNvPr id="3" name="フッター プレースホルダー 2"/>
          <p:cNvSpPr>
            <a:spLocks noGrp="1"/>
          </p:cNvSpPr>
          <p:nvPr>
            <p:ph type="ftr" sz="quarter" idx="11"/>
          </p:nvPr>
        </p:nvSpPr>
        <p:spPr/>
        <p:txBody>
          <a:bodyPr/>
          <a:lstStyle/>
          <a:p>
            <a:pPr marL="0" marR="0" lvl="0" indent="0" algn="ctr" defTabSz="844083" rtl="0" eaLnBrk="1" fontAlgn="base" latinLnBrk="0" hangingPunct="1">
              <a:lnSpc>
                <a:spcPct val="100000"/>
              </a:lnSpc>
              <a:spcBef>
                <a:spcPct val="0"/>
              </a:spcBef>
              <a:spcAft>
                <a:spcPct val="0"/>
              </a:spcAft>
              <a:buClrTx/>
              <a:buSzTx/>
              <a:buFontTx/>
              <a:buNone/>
              <a:tabLst/>
              <a:defRPr/>
            </a:pPr>
            <a:r>
              <a:rPr kumimoji="1" lang="en-US" altLang="ja-JP" sz="700" b="0" i="0" u="none" strike="noStrike" kern="1200" cap="none" spc="0" normalizeH="0" baseline="0" noProof="0" dirty="0">
                <a:ln>
                  <a:noFill/>
                </a:ln>
                <a:solidFill>
                  <a:prstClr val="black">
                    <a:lumMod val="50000"/>
                    <a:lumOff val="50000"/>
                  </a:prstClr>
                </a:solidFill>
                <a:effectLst/>
                <a:uLnTx/>
                <a:uFillTx/>
                <a:latin typeface="Meiryo UI"/>
                <a:ea typeface="Meiryo UI"/>
                <a:cs typeface="+mn-cs"/>
              </a:rPr>
              <a:t>Copyright (C) 2022 MAFF All Rights Reserved.</a:t>
            </a:r>
          </a:p>
        </p:txBody>
      </p:sp>
      <p:grpSp>
        <p:nvGrpSpPr>
          <p:cNvPr id="6" name="グループ化 5">
            <a:extLst>
              <a:ext uri="{FF2B5EF4-FFF2-40B4-BE49-F238E27FC236}">
                <a16:creationId xmlns:a16="http://schemas.microsoft.com/office/drawing/2014/main" id="{9974239D-366D-4ABC-AF68-867909390E33}"/>
              </a:ext>
            </a:extLst>
          </p:cNvPr>
          <p:cNvGrpSpPr/>
          <p:nvPr/>
        </p:nvGrpSpPr>
        <p:grpSpPr>
          <a:xfrm>
            <a:off x="6465168" y="2610814"/>
            <a:ext cx="3326918" cy="4227908"/>
            <a:chOff x="512507" y="996515"/>
            <a:chExt cx="4992555" cy="5600836"/>
          </a:xfrm>
        </p:grpSpPr>
        <p:pic>
          <p:nvPicPr>
            <p:cNvPr id="5" name="図 4">
              <a:extLst>
                <a:ext uri="{FF2B5EF4-FFF2-40B4-BE49-F238E27FC236}">
                  <a16:creationId xmlns:a16="http://schemas.microsoft.com/office/drawing/2014/main" id="{FECA3C6D-6721-4B62-957D-E6127522C063}"/>
                </a:ext>
              </a:extLst>
            </p:cNvPr>
            <p:cNvPicPr>
              <a:picLocks noChangeAspect="1"/>
            </p:cNvPicPr>
            <p:nvPr/>
          </p:nvPicPr>
          <p:blipFill>
            <a:blip r:embed="rId3"/>
            <a:stretch>
              <a:fillRect/>
            </a:stretch>
          </p:blipFill>
          <p:spPr>
            <a:xfrm>
              <a:off x="512507" y="996515"/>
              <a:ext cx="4992555" cy="5600836"/>
            </a:xfrm>
            <a:prstGeom prst="rect">
              <a:avLst/>
            </a:prstGeom>
            <a:ln>
              <a:solidFill>
                <a:schemeClr val="tx1"/>
              </a:solidFill>
            </a:ln>
          </p:spPr>
        </p:pic>
        <p:cxnSp>
          <p:nvCxnSpPr>
            <p:cNvPr id="78" name="直線矢印コネクタ 77">
              <a:extLst>
                <a:ext uri="{FF2B5EF4-FFF2-40B4-BE49-F238E27FC236}">
                  <a16:creationId xmlns:a16="http://schemas.microsoft.com/office/drawing/2014/main" id="{B8619ADC-D0A3-4BEF-AFE8-0EEEE968A55A}"/>
                </a:ext>
              </a:extLst>
            </p:cNvPr>
            <p:cNvCxnSpPr>
              <a:cxnSpLocks/>
            </p:cNvCxnSpPr>
            <p:nvPr/>
          </p:nvCxnSpPr>
          <p:spPr>
            <a:xfrm flipH="1">
              <a:off x="3296816" y="2060848"/>
              <a:ext cx="108012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1" name="直線矢印コネクタ 80">
              <a:extLst>
                <a:ext uri="{FF2B5EF4-FFF2-40B4-BE49-F238E27FC236}">
                  <a16:creationId xmlns:a16="http://schemas.microsoft.com/office/drawing/2014/main" id="{10EBB5B9-8C6E-4126-A3F9-857E5BA8BC8D}"/>
                </a:ext>
              </a:extLst>
            </p:cNvPr>
            <p:cNvCxnSpPr>
              <a:cxnSpLocks/>
            </p:cNvCxnSpPr>
            <p:nvPr/>
          </p:nvCxnSpPr>
          <p:spPr>
            <a:xfrm flipV="1">
              <a:off x="4953000" y="2467879"/>
              <a:ext cx="0" cy="64807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4" name="直線矢印コネクタ 83">
              <a:extLst>
                <a:ext uri="{FF2B5EF4-FFF2-40B4-BE49-F238E27FC236}">
                  <a16:creationId xmlns:a16="http://schemas.microsoft.com/office/drawing/2014/main" id="{A8828437-C436-4D2F-AEDB-A6AE842AC6F0}"/>
                </a:ext>
              </a:extLst>
            </p:cNvPr>
            <p:cNvCxnSpPr>
              <a:cxnSpLocks/>
            </p:cNvCxnSpPr>
            <p:nvPr/>
          </p:nvCxnSpPr>
          <p:spPr>
            <a:xfrm>
              <a:off x="992560" y="2467879"/>
              <a:ext cx="0" cy="64807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 name="正方形/長方形 3">
              <a:extLst>
                <a:ext uri="{FF2B5EF4-FFF2-40B4-BE49-F238E27FC236}">
                  <a16:creationId xmlns:a16="http://schemas.microsoft.com/office/drawing/2014/main" id="{A04262F5-2729-4F66-8B84-F770DC0D4986}"/>
                </a:ext>
              </a:extLst>
            </p:cNvPr>
            <p:cNvSpPr/>
            <p:nvPr/>
          </p:nvSpPr>
          <p:spPr>
            <a:xfrm>
              <a:off x="1082722" y="5629366"/>
              <a:ext cx="4367029" cy="714346"/>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Arial"/>
                <a:ea typeface="Meiryo UI"/>
                <a:cs typeface="+mn-cs"/>
              </a:endParaRPr>
            </a:p>
          </p:txBody>
        </p:sp>
      </p:grpSp>
      <p:sp>
        <p:nvSpPr>
          <p:cNvPr id="7" name="テキスト ボックス 6">
            <a:extLst>
              <a:ext uri="{FF2B5EF4-FFF2-40B4-BE49-F238E27FC236}">
                <a16:creationId xmlns:a16="http://schemas.microsoft.com/office/drawing/2014/main" id="{D26F3D56-451B-4E43-B329-F2DF3B53FC8E}"/>
              </a:ext>
            </a:extLst>
          </p:cNvPr>
          <p:cNvSpPr txBox="1"/>
          <p:nvPr/>
        </p:nvSpPr>
        <p:spPr>
          <a:xfrm>
            <a:off x="113914" y="3889499"/>
            <a:ext cx="6207238" cy="261610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ja-JP" altLang="en-US" b="1" u="sng" dirty="0">
                <a:solidFill>
                  <a:prstClr val="black"/>
                </a:solidFill>
                <a:latin typeface="Meiryo UI"/>
                <a:ea typeface="Meiryo UI"/>
              </a:rPr>
              <a:t>◇当日の発表</a:t>
            </a:r>
            <a:endParaRPr kumimoji="1" lang="en-US" altLang="ja-JP" b="1" i="0" u="sng"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rPr>
              <a:t>・会場のチームメンバーは全員ホールの前に出ます</a:t>
            </a:r>
            <a:endParaRPr kumimoji="1" lang="en-US" altLang="ja-JP" sz="18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rPr>
              <a:t>・講演台にある発表用</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rPr>
              <a:t>PC</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rPr>
              <a:t>で資料を画面共有して発表開始（会場ではスクリーンに</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rPr>
              <a:t>PC</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rPr>
              <a:t>画面が映ります。</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rPr>
              <a:t>WEB</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rPr>
              <a:t>参加の方の画面には資料のみ見えている状態です）</a:t>
            </a:r>
            <a:endParaRPr kumimoji="1" lang="en-US" altLang="ja-JP" sz="18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rPr>
              <a:t>・発表者はマイク使用です。</a:t>
            </a:r>
            <a:endParaRPr kumimoji="1" lang="en-US" altLang="ja-JP" sz="18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rPr>
              <a:t>　</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rPr>
              <a:t>WEB</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rPr>
              <a:t>参加者は声のみの出演、マイクスピーカーでホールに　</a:t>
            </a:r>
            <a:endParaRPr kumimoji="1" lang="en-US" altLang="ja-JP" sz="18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ja-JP" altLang="en-US" sz="1800" dirty="0">
                <a:solidFill>
                  <a:prstClr val="black"/>
                </a:solidFill>
                <a:latin typeface="Meiryo UI"/>
                <a:ea typeface="Meiryo UI"/>
              </a:rPr>
              <a:t>　</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rPr>
              <a:t>届きます</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rPr>
              <a:t>・時間管理のベルを指標に発表</a:t>
            </a:r>
          </a:p>
        </p:txBody>
      </p:sp>
      <p:sp>
        <p:nvSpPr>
          <p:cNvPr id="18" name="テキスト ボックス 17">
            <a:extLst>
              <a:ext uri="{FF2B5EF4-FFF2-40B4-BE49-F238E27FC236}">
                <a16:creationId xmlns:a16="http://schemas.microsoft.com/office/drawing/2014/main" id="{FC32BF5D-B74C-4EA8-9C77-1BB46E1D042D}"/>
              </a:ext>
            </a:extLst>
          </p:cNvPr>
          <p:cNvSpPr txBox="1"/>
          <p:nvPr/>
        </p:nvSpPr>
        <p:spPr>
          <a:xfrm>
            <a:off x="113914" y="905066"/>
            <a:ext cx="9591614" cy="2893100"/>
          </a:xfrm>
          <a:prstGeom prst="rect">
            <a:avLst/>
          </a:prstGeom>
          <a:noFill/>
        </p:spPr>
        <p:txBody>
          <a:bodyPr wrap="square" rtlCol="0">
            <a:spAutoFit/>
          </a:bodyPr>
          <a:lstStyle/>
          <a:p>
            <a:r>
              <a:rPr kumimoji="1" lang="ja-JP" altLang="en-US" b="1" u="sng" dirty="0">
                <a:latin typeface="+mn-ea"/>
                <a:ea typeface="+mn-ea"/>
              </a:rPr>
              <a:t>◇最終成果物について</a:t>
            </a:r>
            <a:endParaRPr kumimoji="1" lang="en-US" altLang="ja-JP" b="1" u="sng" dirty="0">
              <a:latin typeface="+mn-ea"/>
              <a:ea typeface="+mn-ea"/>
            </a:endParaRPr>
          </a:p>
          <a:p>
            <a:r>
              <a:rPr kumimoji="1" lang="en-US" altLang="ja-JP" sz="1800" dirty="0">
                <a:latin typeface="+mn-ea"/>
                <a:ea typeface="+mn-ea"/>
              </a:rPr>
              <a:t>【</a:t>
            </a:r>
            <a:r>
              <a:rPr kumimoji="1" lang="ja-JP" altLang="en-US" sz="1800" dirty="0">
                <a:latin typeface="+mn-ea"/>
                <a:ea typeface="+mn-ea"/>
              </a:rPr>
              <a:t>発表日時</a:t>
            </a:r>
            <a:r>
              <a:rPr kumimoji="1" lang="en-US" altLang="ja-JP" sz="1800" dirty="0">
                <a:latin typeface="+mn-ea"/>
                <a:ea typeface="+mn-ea"/>
              </a:rPr>
              <a:t>】</a:t>
            </a:r>
            <a:r>
              <a:rPr kumimoji="1" lang="ja-JP" altLang="en-US" sz="1800" dirty="0">
                <a:latin typeface="+mn-ea"/>
                <a:ea typeface="+mn-ea"/>
              </a:rPr>
              <a:t>　</a:t>
            </a:r>
            <a:r>
              <a:rPr kumimoji="1" lang="en-US" altLang="ja-JP" sz="1800" b="1" dirty="0">
                <a:latin typeface="+mn-ea"/>
                <a:ea typeface="+mn-ea"/>
              </a:rPr>
              <a:t>2023</a:t>
            </a:r>
            <a:r>
              <a:rPr kumimoji="1" lang="ja-JP" altLang="en-US" sz="1800" b="1" dirty="0">
                <a:latin typeface="+mn-ea"/>
                <a:ea typeface="+mn-ea"/>
              </a:rPr>
              <a:t>年</a:t>
            </a:r>
            <a:r>
              <a:rPr kumimoji="1" lang="en-US" altLang="ja-JP" sz="1800" b="1" dirty="0">
                <a:latin typeface="+mn-ea"/>
                <a:ea typeface="+mn-ea"/>
              </a:rPr>
              <a:t>2</a:t>
            </a:r>
            <a:r>
              <a:rPr kumimoji="1" lang="ja-JP" altLang="en-US" sz="1800" b="1" dirty="0">
                <a:latin typeface="+mn-ea"/>
                <a:ea typeface="+mn-ea"/>
              </a:rPr>
              <a:t>月</a:t>
            </a:r>
            <a:r>
              <a:rPr kumimoji="1" lang="en-US" altLang="ja-JP" sz="1800" b="1" dirty="0">
                <a:latin typeface="+mn-ea"/>
                <a:ea typeface="+mn-ea"/>
              </a:rPr>
              <a:t>15</a:t>
            </a:r>
            <a:r>
              <a:rPr kumimoji="1" lang="ja-JP" altLang="en-US" sz="1800" b="1" dirty="0">
                <a:latin typeface="+mn-ea"/>
                <a:ea typeface="+mn-ea"/>
              </a:rPr>
              <a:t>日（水曜日）活動報告会にて</a:t>
            </a:r>
            <a:endParaRPr kumimoji="1" lang="en-US" altLang="ja-JP" sz="1800" b="1" dirty="0">
              <a:latin typeface="+mn-ea"/>
              <a:ea typeface="+mn-ea"/>
            </a:endParaRPr>
          </a:p>
          <a:p>
            <a:r>
              <a:rPr kumimoji="1" lang="en-US" altLang="ja-JP" sz="1800" dirty="0">
                <a:latin typeface="+mn-ea"/>
                <a:ea typeface="+mn-ea"/>
              </a:rPr>
              <a:t>【</a:t>
            </a:r>
            <a:r>
              <a:rPr kumimoji="1" lang="ja-JP" altLang="en-US" sz="1800" dirty="0">
                <a:latin typeface="+mn-ea"/>
                <a:ea typeface="+mn-ea"/>
              </a:rPr>
              <a:t>発表時間</a:t>
            </a:r>
            <a:r>
              <a:rPr kumimoji="1" lang="en-US" altLang="ja-JP" sz="1800" dirty="0">
                <a:latin typeface="+mn-ea"/>
                <a:ea typeface="+mn-ea"/>
              </a:rPr>
              <a:t>】</a:t>
            </a:r>
            <a:r>
              <a:rPr kumimoji="1" lang="ja-JP" altLang="en-US" sz="1800" dirty="0">
                <a:latin typeface="+mn-ea"/>
                <a:ea typeface="+mn-ea"/>
              </a:rPr>
              <a:t>　</a:t>
            </a:r>
            <a:r>
              <a:rPr kumimoji="1" lang="ja-JP" altLang="en-US" sz="1800" b="1" u="sng" dirty="0">
                <a:highlight>
                  <a:srgbClr val="FFFF00"/>
                </a:highlight>
                <a:latin typeface="+mn-ea"/>
                <a:ea typeface="+mn-ea"/>
              </a:rPr>
              <a:t>１チーム　</a:t>
            </a:r>
            <a:r>
              <a:rPr kumimoji="1" lang="en-US" altLang="ja-JP" sz="1800" b="1" u="sng" dirty="0">
                <a:highlight>
                  <a:srgbClr val="FFFF00"/>
                </a:highlight>
                <a:latin typeface="+mn-ea"/>
                <a:ea typeface="+mn-ea"/>
              </a:rPr>
              <a:t>12</a:t>
            </a:r>
            <a:r>
              <a:rPr kumimoji="1" lang="ja-JP" altLang="en-US" sz="1800" b="1" u="sng" dirty="0">
                <a:highlight>
                  <a:srgbClr val="FFFF00"/>
                </a:highlight>
                <a:latin typeface="+mn-ea"/>
                <a:ea typeface="+mn-ea"/>
              </a:rPr>
              <a:t>分（入退場・発表準備込み）</a:t>
            </a:r>
            <a:endParaRPr kumimoji="1" lang="en-US" altLang="ja-JP" sz="1800" b="1" u="sng" dirty="0">
              <a:highlight>
                <a:srgbClr val="FFFF00"/>
              </a:highlight>
              <a:latin typeface="+mn-ea"/>
              <a:ea typeface="+mn-ea"/>
            </a:endParaRPr>
          </a:p>
          <a:p>
            <a:r>
              <a:rPr kumimoji="1" lang="en-US" altLang="ja-JP" sz="1800" dirty="0">
                <a:latin typeface="+mn-ea"/>
                <a:ea typeface="+mn-ea"/>
              </a:rPr>
              <a:t>【</a:t>
            </a:r>
            <a:r>
              <a:rPr lang="ja-JP" altLang="en-US" sz="1800" dirty="0">
                <a:latin typeface="+mn-ea"/>
                <a:ea typeface="+mn-ea"/>
              </a:rPr>
              <a:t>形式</a:t>
            </a:r>
            <a:r>
              <a:rPr kumimoji="1" lang="en-US" altLang="ja-JP" sz="1800" dirty="0">
                <a:latin typeface="+mn-ea"/>
                <a:ea typeface="+mn-ea"/>
              </a:rPr>
              <a:t>】</a:t>
            </a:r>
            <a:r>
              <a:rPr kumimoji="1" lang="ja-JP" altLang="en-US" sz="1800" dirty="0">
                <a:latin typeface="+mn-ea"/>
                <a:ea typeface="+mn-ea"/>
              </a:rPr>
              <a:t>形式は問いません（プレゼン形式・紙芝居・動画等）</a:t>
            </a:r>
            <a:endParaRPr kumimoji="1" lang="en-US" altLang="ja-JP" sz="1800" dirty="0">
              <a:latin typeface="+mn-ea"/>
              <a:ea typeface="+mn-ea"/>
            </a:endParaRPr>
          </a:p>
          <a:p>
            <a:r>
              <a:rPr kumimoji="1" lang="ja-JP" altLang="en-US" sz="1800" dirty="0">
                <a:latin typeface="+mn-ea"/>
                <a:ea typeface="+mn-ea"/>
              </a:rPr>
              <a:t>　　</a:t>
            </a:r>
            <a:r>
              <a:rPr kumimoji="1" lang="en-US" altLang="ja-JP" sz="1800" dirty="0">
                <a:latin typeface="+mn-ea"/>
                <a:ea typeface="+mn-ea"/>
              </a:rPr>
              <a:t>※</a:t>
            </a:r>
            <a:r>
              <a:rPr kumimoji="1" lang="ja-JP" altLang="en-US" sz="1800" dirty="0">
                <a:latin typeface="+mn-ea"/>
                <a:ea typeface="+mn-ea"/>
              </a:rPr>
              <a:t>報告会が</a:t>
            </a:r>
            <a:r>
              <a:rPr kumimoji="1" lang="en-US" altLang="ja-JP" sz="1800" dirty="0">
                <a:latin typeface="+mn-ea"/>
                <a:ea typeface="+mn-ea"/>
              </a:rPr>
              <a:t>WEB</a:t>
            </a:r>
            <a:r>
              <a:rPr lang="ja-JP" altLang="en-US" sz="1800" dirty="0">
                <a:latin typeface="+mn-ea"/>
                <a:ea typeface="+mn-ea"/>
              </a:rPr>
              <a:t>開催になる可能性がありますので、</a:t>
            </a:r>
            <a:endParaRPr lang="en-US" altLang="ja-JP" sz="1800" dirty="0">
              <a:latin typeface="+mn-ea"/>
              <a:ea typeface="+mn-ea"/>
            </a:endParaRPr>
          </a:p>
          <a:p>
            <a:r>
              <a:rPr lang="ja-JP" altLang="en-US" sz="1800" dirty="0">
                <a:latin typeface="+mn-ea"/>
                <a:ea typeface="+mn-ea"/>
              </a:rPr>
              <a:t>　　　　それも考慮して形式を検討してください</a:t>
            </a:r>
            <a:endParaRPr lang="en-US" altLang="ja-JP" sz="1800" dirty="0">
              <a:latin typeface="+mn-ea"/>
              <a:ea typeface="+mn-ea"/>
            </a:endParaRPr>
          </a:p>
          <a:p>
            <a:r>
              <a:rPr kumimoji="1" lang="en-US" altLang="ja-JP" sz="1800" dirty="0">
                <a:latin typeface="+mn-ea"/>
                <a:ea typeface="+mn-ea"/>
              </a:rPr>
              <a:t>【</a:t>
            </a:r>
            <a:r>
              <a:rPr kumimoji="1" lang="ja-JP" altLang="en-US" sz="1800" dirty="0">
                <a:latin typeface="+mn-ea"/>
                <a:ea typeface="+mn-ea"/>
              </a:rPr>
              <a:t>提出いただく資料について</a:t>
            </a:r>
            <a:r>
              <a:rPr lang="en-US" altLang="ja-JP" sz="1800" dirty="0">
                <a:latin typeface="+mn-ea"/>
                <a:ea typeface="+mn-ea"/>
              </a:rPr>
              <a:t>】</a:t>
            </a:r>
          </a:p>
          <a:p>
            <a:r>
              <a:rPr kumimoji="1" lang="ja-JP" altLang="en-US" sz="1800" dirty="0">
                <a:latin typeface="+mn-ea"/>
                <a:ea typeface="+mn-ea"/>
              </a:rPr>
              <a:t>　提出物：</a:t>
            </a:r>
            <a:r>
              <a:rPr kumimoji="1" lang="ja-JP" altLang="en-US" sz="1800" b="1" u="sng" dirty="0">
                <a:latin typeface="+mn-ea"/>
                <a:ea typeface="+mn-ea"/>
              </a:rPr>
              <a:t>①基本フォーマット　</a:t>
            </a:r>
            <a:r>
              <a:rPr kumimoji="1" lang="en-US" altLang="ja-JP" sz="1800" b="1" u="sng" dirty="0">
                <a:latin typeface="+mn-ea"/>
                <a:ea typeface="+mn-ea"/>
              </a:rPr>
              <a:t>※</a:t>
            </a:r>
            <a:r>
              <a:rPr kumimoji="1" lang="ja-JP" altLang="en-US" sz="1800" b="1" u="sng" dirty="0">
                <a:latin typeface="+mn-ea"/>
                <a:ea typeface="+mn-ea"/>
              </a:rPr>
              <a:t>全チーム必須</a:t>
            </a:r>
            <a:endParaRPr kumimoji="1" lang="en-US" altLang="ja-JP" sz="1800" b="1" u="sng" dirty="0">
              <a:latin typeface="+mn-ea"/>
              <a:ea typeface="+mn-ea"/>
            </a:endParaRPr>
          </a:p>
          <a:p>
            <a:r>
              <a:rPr lang="ja-JP" altLang="en-US" sz="1800" dirty="0">
                <a:latin typeface="+mn-ea"/>
                <a:ea typeface="+mn-ea"/>
              </a:rPr>
              <a:t>　　　　　　　②チーム毎に作成した成果物（発表用の資料等）</a:t>
            </a:r>
            <a:endParaRPr lang="en-US" altLang="ja-JP" sz="1800" dirty="0">
              <a:latin typeface="+mn-ea"/>
              <a:ea typeface="+mn-ea"/>
            </a:endParaRPr>
          </a:p>
          <a:p>
            <a:r>
              <a:rPr kumimoji="1" lang="ja-JP" altLang="en-US" sz="1800" dirty="0">
                <a:latin typeface="+mn-ea"/>
                <a:ea typeface="+mn-ea"/>
              </a:rPr>
              <a:t>　提出期限：</a:t>
            </a:r>
            <a:r>
              <a:rPr kumimoji="1" lang="en-US" altLang="ja-JP" sz="1800" b="1" u="sng" dirty="0">
                <a:highlight>
                  <a:srgbClr val="FFFF00"/>
                </a:highlight>
                <a:latin typeface="+mn-ea"/>
                <a:ea typeface="+mn-ea"/>
              </a:rPr>
              <a:t>2023</a:t>
            </a:r>
            <a:r>
              <a:rPr kumimoji="1" lang="ja-JP" altLang="en-US" sz="1800" b="1" u="sng" dirty="0">
                <a:highlight>
                  <a:srgbClr val="FFFF00"/>
                </a:highlight>
                <a:latin typeface="+mn-ea"/>
                <a:ea typeface="+mn-ea"/>
              </a:rPr>
              <a:t>年</a:t>
            </a:r>
            <a:r>
              <a:rPr kumimoji="1" lang="en-US" altLang="ja-JP" sz="1800" b="1" u="sng" dirty="0">
                <a:highlight>
                  <a:srgbClr val="FFFF00"/>
                </a:highlight>
                <a:latin typeface="+mn-ea"/>
                <a:ea typeface="+mn-ea"/>
              </a:rPr>
              <a:t>2</a:t>
            </a:r>
            <a:r>
              <a:rPr kumimoji="1" lang="ja-JP" altLang="en-US" sz="1800" b="1" u="sng" dirty="0">
                <a:highlight>
                  <a:srgbClr val="FFFF00"/>
                </a:highlight>
                <a:latin typeface="+mn-ea"/>
                <a:ea typeface="+mn-ea"/>
              </a:rPr>
              <a:t>月</a:t>
            </a:r>
            <a:r>
              <a:rPr kumimoji="1" lang="en-US" altLang="ja-JP" sz="1800" b="1" u="sng" dirty="0">
                <a:highlight>
                  <a:srgbClr val="FFFF00"/>
                </a:highlight>
                <a:latin typeface="+mn-ea"/>
                <a:ea typeface="+mn-ea"/>
              </a:rPr>
              <a:t>8</a:t>
            </a:r>
            <a:r>
              <a:rPr kumimoji="1" lang="ja-JP" altLang="en-US" sz="1800" b="1" u="sng" dirty="0">
                <a:highlight>
                  <a:srgbClr val="FFFF00"/>
                </a:highlight>
                <a:latin typeface="+mn-ea"/>
                <a:ea typeface="+mn-ea"/>
              </a:rPr>
              <a:t>日（水曜日）</a:t>
            </a:r>
            <a:r>
              <a:rPr kumimoji="1" lang="en-US" altLang="ja-JP" sz="1800" b="1" u="sng" dirty="0">
                <a:highlight>
                  <a:srgbClr val="FFFF00"/>
                </a:highlight>
                <a:latin typeface="+mn-ea"/>
                <a:ea typeface="+mn-ea"/>
              </a:rPr>
              <a:t>17</a:t>
            </a:r>
            <a:r>
              <a:rPr kumimoji="1" lang="ja-JP" altLang="en-US" sz="1800" b="1" u="sng" dirty="0">
                <a:highlight>
                  <a:srgbClr val="FFFF00"/>
                </a:highlight>
                <a:latin typeface="+mn-ea"/>
                <a:ea typeface="+mn-ea"/>
              </a:rPr>
              <a:t>：</a:t>
            </a:r>
            <a:r>
              <a:rPr kumimoji="1" lang="en-US" altLang="ja-JP" sz="1800" b="1" u="sng" dirty="0">
                <a:highlight>
                  <a:srgbClr val="FFFF00"/>
                </a:highlight>
                <a:latin typeface="+mn-ea"/>
                <a:ea typeface="+mn-ea"/>
              </a:rPr>
              <a:t>00</a:t>
            </a:r>
            <a:r>
              <a:rPr kumimoji="1" lang="ja-JP" altLang="en-US" sz="1800" b="1" u="sng" dirty="0">
                <a:highlight>
                  <a:srgbClr val="FFFF00"/>
                </a:highlight>
                <a:latin typeface="+mn-ea"/>
                <a:ea typeface="+mn-ea"/>
              </a:rPr>
              <a:t>まで</a:t>
            </a:r>
            <a:endParaRPr kumimoji="1" lang="en-US" altLang="ja-JP" sz="1800" b="1" u="sng" dirty="0">
              <a:highlight>
                <a:srgbClr val="FFFF00"/>
              </a:highlight>
              <a:latin typeface="+mn-ea"/>
              <a:ea typeface="+mn-ea"/>
            </a:endParaRPr>
          </a:p>
        </p:txBody>
      </p:sp>
      <p:sp>
        <p:nvSpPr>
          <p:cNvPr id="20" name="吹き出し: 角を丸めた四角形 19">
            <a:extLst>
              <a:ext uri="{FF2B5EF4-FFF2-40B4-BE49-F238E27FC236}">
                <a16:creationId xmlns:a16="http://schemas.microsoft.com/office/drawing/2014/main" id="{05ACC199-7A69-42EB-9BC0-9578157F58FD}"/>
              </a:ext>
            </a:extLst>
          </p:cNvPr>
          <p:cNvSpPr/>
          <p:nvPr/>
        </p:nvSpPr>
        <p:spPr>
          <a:xfrm>
            <a:off x="6234594" y="1155889"/>
            <a:ext cx="3470934" cy="1093869"/>
          </a:xfrm>
          <a:prstGeom prst="wedgeRoundRectCallout">
            <a:avLst>
              <a:gd name="adj1" fmla="val -55945"/>
              <a:gd name="adj2" fmla="val 51879"/>
              <a:gd name="adj3" fmla="val 16667"/>
            </a:avLst>
          </a:prstGeom>
          <a:solidFill>
            <a:srgbClr val="FFFFFF"/>
          </a:solidFill>
          <a:ln w="25400" cap="flat" cmpd="sng" algn="ctr">
            <a:solidFill>
              <a:srgbClr val="CCFF99">
                <a:shade val="50000"/>
              </a:srgbClr>
            </a:solidFill>
            <a:prstDash val="solid"/>
          </a:ln>
          <a:effectLst/>
        </p:spPr>
        <p:txBody>
          <a:bodyPr rtlCol="0" anchor="ctr"/>
          <a:lstStyle/>
          <a:p>
            <a:r>
              <a:rPr lang="en-US" altLang="ja-JP" sz="1600" b="1" u="sng" dirty="0">
                <a:latin typeface="+mn-ea"/>
                <a:ea typeface="+mn-ea"/>
              </a:rPr>
              <a:t>※</a:t>
            </a:r>
            <a:r>
              <a:rPr lang="ja-JP" altLang="en-US" sz="1600" b="1" u="sng" dirty="0">
                <a:latin typeface="+mn-ea"/>
                <a:ea typeface="+mn-ea"/>
              </a:rPr>
              <a:t>第５回で終わらなかった場合は、チーム毎に</a:t>
            </a:r>
            <a:r>
              <a:rPr lang="en-US" altLang="ja-JP" sz="1600" b="1" u="sng" dirty="0">
                <a:latin typeface="+mn-ea"/>
                <a:ea typeface="+mn-ea"/>
              </a:rPr>
              <a:t>WEB</a:t>
            </a:r>
            <a:r>
              <a:rPr lang="ja-JP" altLang="en-US" sz="1600" b="1" u="sng" dirty="0">
                <a:latin typeface="+mn-ea"/>
                <a:ea typeface="+mn-ea"/>
              </a:rPr>
              <a:t>会議・メールベースで期日までに完成させてください！</a:t>
            </a:r>
            <a:endParaRPr kumimoji="0" lang="en-US" altLang="ja-JP" sz="1600" b="0" i="0" u="none" strike="noStrike" kern="0" cap="none" spc="0" normalizeH="0" baseline="0" noProof="0" dirty="0">
              <a:ln>
                <a:noFill/>
              </a:ln>
              <a:solidFill>
                <a:srgbClr val="000000"/>
              </a:solidFill>
              <a:effectLst/>
              <a:uLnTx/>
              <a:uFillTx/>
              <a:latin typeface="Century Gothic"/>
              <a:ea typeface="ＭＳ Ｐゴシック"/>
              <a:cs typeface="+mn-cs"/>
            </a:endParaRPr>
          </a:p>
        </p:txBody>
      </p:sp>
    </p:spTree>
    <p:extLst>
      <p:ext uri="{BB962C8B-B14F-4D97-AF65-F5344CB8AC3E}">
        <p14:creationId xmlns:p14="http://schemas.microsoft.com/office/powerpoint/2010/main" val="2594095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2400" dirty="0"/>
              <a:t>　　　　　　　　　　　　　　　　　　　　　　成果物作成進捗状況　</a:t>
            </a:r>
          </a:p>
        </p:txBody>
      </p:sp>
      <p:sp>
        <p:nvSpPr>
          <p:cNvPr id="3" name="フッター プレースホルダー 2"/>
          <p:cNvSpPr>
            <a:spLocks noGrp="1"/>
          </p:cNvSpPr>
          <p:nvPr>
            <p:ph type="ftr" sz="quarter" idx="11"/>
          </p:nvPr>
        </p:nvSpPr>
        <p:spPr/>
        <p:txBody>
          <a:bodyPr/>
          <a:lstStyle/>
          <a:p>
            <a:pPr marL="0" marR="0" lvl="0" indent="0" algn="ctr" defTabSz="844083" rtl="0" eaLnBrk="1" fontAlgn="base" latinLnBrk="0" hangingPunct="1">
              <a:lnSpc>
                <a:spcPct val="100000"/>
              </a:lnSpc>
              <a:spcBef>
                <a:spcPct val="0"/>
              </a:spcBef>
              <a:spcAft>
                <a:spcPct val="0"/>
              </a:spcAft>
              <a:buClrTx/>
              <a:buSzTx/>
              <a:buFontTx/>
              <a:buNone/>
              <a:tabLst/>
              <a:defRPr/>
            </a:pPr>
            <a:r>
              <a:rPr kumimoji="1" lang="en-US" altLang="ja-JP" sz="700" b="0" i="0" u="none" strike="noStrike" kern="1200" cap="none" spc="0" normalizeH="0" baseline="0" noProof="0" dirty="0">
                <a:ln>
                  <a:noFill/>
                </a:ln>
                <a:solidFill>
                  <a:prstClr val="black">
                    <a:lumMod val="50000"/>
                    <a:lumOff val="50000"/>
                  </a:prstClr>
                </a:solidFill>
                <a:effectLst/>
                <a:uLnTx/>
                <a:uFillTx/>
                <a:latin typeface="Meiryo UI"/>
                <a:ea typeface="Meiryo UI"/>
                <a:cs typeface="+mn-cs"/>
              </a:rPr>
              <a:t>Copyright (C) 2022 MAFF All Rights Reserved.</a:t>
            </a:r>
          </a:p>
        </p:txBody>
      </p:sp>
      <p:sp>
        <p:nvSpPr>
          <p:cNvPr id="6" name="正方形/長方形 5">
            <a:extLst>
              <a:ext uri="{FF2B5EF4-FFF2-40B4-BE49-F238E27FC236}">
                <a16:creationId xmlns:a16="http://schemas.microsoft.com/office/drawing/2014/main" id="{5F7A57D5-44E8-45DF-9E1E-DAB9666F4394}"/>
              </a:ext>
            </a:extLst>
          </p:cNvPr>
          <p:cNvSpPr/>
          <p:nvPr/>
        </p:nvSpPr>
        <p:spPr>
          <a:xfrm>
            <a:off x="195008" y="1247927"/>
            <a:ext cx="9505056" cy="539645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準備</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①第</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5</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回に向けてどんな準備をしていますか？（実施した打合せやメールでのやりとりとその内容について）（必須）</a:t>
            </a: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②第</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5</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回当日の役割分担など決まった事はありますか？（進行係、資料作成係、情報検索係など）</a:t>
            </a: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ja-JP" sz="1600" dirty="0">
              <a:solidFill>
                <a:prstClr val="black"/>
              </a:solidFill>
              <a:latin typeface="Meiryo UI"/>
              <a:ea typeface="Meiryo UI"/>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③</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相談したいこと</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準備・当日の進め方など事務局に相談したい事はありますか？</a:t>
            </a: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④</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おすすめ情報</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まとめるにあたり、</a:t>
            </a:r>
            <a:r>
              <a:rPr lang="ja-JP" altLang="en-US" sz="1600" dirty="0">
                <a:solidFill>
                  <a:prstClr val="black"/>
                </a:solidFill>
                <a:latin typeface="Meiryo UI"/>
                <a:ea typeface="Meiryo UI"/>
              </a:rPr>
              <a:t>他のチームにも</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おすすめしたい情報・参考のサイト等はありますか？</a:t>
            </a: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　　　　</a:t>
            </a: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a:ea typeface="Meiryo UI"/>
                <a:cs typeface="+mn-cs"/>
              </a:rPr>
              <a:t>　　　　　　</a:t>
            </a:r>
            <a:endParaRPr kumimoji="1" lang="en-US" altLang="ja-JP" sz="1400" b="0" i="0" u="none" strike="noStrike" kern="1200" cap="none" spc="0" normalizeH="0" baseline="0" noProof="0" dirty="0">
              <a:ln>
                <a:noFill/>
              </a:ln>
              <a:solidFill>
                <a:prstClr val="black"/>
              </a:solidFill>
              <a:effectLst/>
              <a:uLnTx/>
              <a:uFillTx/>
              <a:latin typeface="Arial"/>
              <a:ea typeface="Meiryo UI"/>
              <a:cs typeface="+mn-cs"/>
            </a:endParaRPr>
          </a:p>
        </p:txBody>
      </p:sp>
      <p:sp>
        <p:nvSpPr>
          <p:cNvPr id="5" name="テキスト ボックス 4">
            <a:extLst>
              <a:ext uri="{FF2B5EF4-FFF2-40B4-BE49-F238E27FC236}">
                <a16:creationId xmlns:a16="http://schemas.microsoft.com/office/drawing/2014/main" id="{32FE9290-C858-4D0F-988C-E46584A36F28}"/>
              </a:ext>
            </a:extLst>
          </p:cNvPr>
          <p:cNvSpPr txBox="1"/>
          <p:nvPr/>
        </p:nvSpPr>
        <p:spPr>
          <a:xfrm>
            <a:off x="212738" y="333470"/>
            <a:ext cx="4092190" cy="461665"/>
          </a:xfrm>
          <a:prstGeom prst="rect">
            <a:avLst/>
          </a:prstGeom>
          <a:solidFill>
            <a:srgbClr val="FFCCFF"/>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Meiryo UI"/>
                <a:ea typeface="Meiryo UI"/>
                <a:cs typeface="+mn-cs"/>
              </a:rPr>
              <a:t>○チーム：</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rPr>
              <a:t>記入日</a:t>
            </a:r>
            <a:r>
              <a:rPr kumimoji="1" lang="ja-JP" altLang="en-US" sz="2400" b="0" i="0" u="none" strike="noStrike" kern="1200" cap="none" spc="0" normalizeH="0" baseline="0" noProof="0" dirty="0">
                <a:ln>
                  <a:noFill/>
                </a:ln>
                <a:solidFill>
                  <a:prstClr val="black"/>
                </a:solidFill>
                <a:effectLst/>
                <a:uLnTx/>
                <a:uFillTx/>
                <a:latin typeface="Meiryo UI"/>
                <a:ea typeface="Meiryo UI"/>
                <a:cs typeface="+mn-cs"/>
              </a:rPr>
              <a:t>○月○日</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rPr>
              <a:t>時点</a:t>
            </a:r>
          </a:p>
        </p:txBody>
      </p:sp>
      <p:sp>
        <p:nvSpPr>
          <p:cNvPr id="8" name="四角形: 角を丸くする 7">
            <a:extLst>
              <a:ext uri="{FF2B5EF4-FFF2-40B4-BE49-F238E27FC236}">
                <a16:creationId xmlns:a16="http://schemas.microsoft.com/office/drawing/2014/main" id="{CBAC2E7B-1786-4C33-81D7-10DF74269C10}"/>
              </a:ext>
            </a:extLst>
          </p:cNvPr>
          <p:cNvSpPr/>
          <p:nvPr/>
        </p:nvSpPr>
        <p:spPr>
          <a:xfrm>
            <a:off x="321893" y="1772816"/>
            <a:ext cx="9217023" cy="1256447"/>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Arial"/>
              <a:ea typeface="Meiryo UI"/>
              <a:cs typeface="+mn-cs"/>
            </a:endParaRPr>
          </a:p>
        </p:txBody>
      </p:sp>
      <p:sp>
        <p:nvSpPr>
          <p:cNvPr id="10" name="四角形: 角を丸くする 9">
            <a:extLst>
              <a:ext uri="{FF2B5EF4-FFF2-40B4-BE49-F238E27FC236}">
                <a16:creationId xmlns:a16="http://schemas.microsoft.com/office/drawing/2014/main" id="{2BC1D433-1C7B-4982-8C3C-67CF0FE3F637}"/>
              </a:ext>
            </a:extLst>
          </p:cNvPr>
          <p:cNvSpPr/>
          <p:nvPr/>
        </p:nvSpPr>
        <p:spPr>
          <a:xfrm>
            <a:off x="321893" y="4302416"/>
            <a:ext cx="9217024" cy="1256447"/>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Arial"/>
              <a:ea typeface="Meiryo UI"/>
              <a:cs typeface="+mn-cs"/>
            </a:endParaRPr>
          </a:p>
        </p:txBody>
      </p:sp>
      <p:sp>
        <p:nvSpPr>
          <p:cNvPr id="11" name="四角形: 角を丸くする 10">
            <a:extLst>
              <a:ext uri="{FF2B5EF4-FFF2-40B4-BE49-F238E27FC236}">
                <a16:creationId xmlns:a16="http://schemas.microsoft.com/office/drawing/2014/main" id="{BA4793D3-F37C-43D9-9B89-8208FD99AACD}"/>
              </a:ext>
            </a:extLst>
          </p:cNvPr>
          <p:cNvSpPr/>
          <p:nvPr/>
        </p:nvSpPr>
        <p:spPr>
          <a:xfrm>
            <a:off x="328626" y="5871106"/>
            <a:ext cx="9217024" cy="635985"/>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Arial"/>
              <a:ea typeface="Meiryo UI"/>
              <a:cs typeface="+mn-cs"/>
            </a:endParaRPr>
          </a:p>
        </p:txBody>
      </p:sp>
      <p:sp>
        <p:nvSpPr>
          <p:cNvPr id="21" name="テキスト ボックス 20">
            <a:extLst>
              <a:ext uri="{FF2B5EF4-FFF2-40B4-BE49-F238E27FC236}">
                <a16:creationId xmlns:a16="http://schemas.microsoft.com/office/drawing/2014/main" id="{C036D698-A59C-4827-99C9-4CD18957CC95}"/>
              </a:ext>
            </a:extLst>
          </p:cNvPr>
          <p:cNvSpPr txBox="1"/>
          <p:nvPr/>
        </p:nvSpPr>
        <p:spPr>
          <a:xfrm>
            <a:off x="907983" y="2052999"/>
            <a:ext cx="7704856"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例：</a:t>
            </a:r>
            <a:r>
              <a:rPr kumimoji="1" lang="en-US" altLang="ja-JP"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12</a:t>
            </a:r>
            <a:r>
              <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月</a:t>
            </a:r>
            <a:r>
              <a:rPr kumimoji="1" lang="en-US" altLang="ja-JP"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1</a:t>
            </a:r>
            <a:r>
              <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日にＷＥＢ打ち合わせを行って、テーマに沿って各自何を用意するか決めた。</a:t>
            </a:r>
            <a:endParaRPr kumimoji="1" lang="en-US" altLang="ja-JP"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　　今後、</a:t>
            </a:r>
            <a:r>
              <a:rPr kumimoji="1" lang="en-US" altLang="ja-JP"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2</a:t>
            </a:r>
            <a:r>
              <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回程度ＷＥＢ打ち合わせを行って、成果物の構成まで決める予定。</a:t>
            </a:r>
          </a:p>
        </p:txBody>
      </p:sp>
      <p:sp>
        <p:nvSpPr>
          <p:cNvPr id="23" name="テキスト ボックス 22">
            <a:extLst>
              <a:ext uri="{FF2B5EF4-FFF2-40B4-BE49-F238E27FC236}">
                <a16:creationId xmlns:a16="http://schemas.microsoft.com/office/drawing/2014/main" id="{190CF433-BE79-4917-87BB-895CED519FD8}"/>
              </a:ext>
            </a:extLst>
          </p:cNvPr>
          <p:cNvSpPr txBox="1"/>
          <p:nvPr/>
        </p:nvSpPr>
        <p:spPr>
          <a:xfrm>
            <a:off x="321893" y="4746342"/>
            <a:ext cx="9217024" cy="44627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　　　　　　例：ホワイトボードがあるとまとめやすいと思うのですが、会場にはありますか？</a:t>
            </a:r>
            <a:endParaRPr kumimoji="1" lang="en-US" altLang="ja-JP"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1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
        <p:nvSpPr>
          <p:cNvPr id="24" name="テキスト ボックス 23">
            <a:extLst>
              <a:ext uri="{FF2B5EF4-FFF2-40B4-BE49-F238E27FC236}">
                <a16:creationId xmlns:a16="http://schemas.microsoft.com/office/drawing/2014/main" id="{3D92DF95-8AE5-4941-9A10-9882322C91E4}"/>
              </a:ext>
            </a:extLst>
          </p:cNvPr>
          <p:cNvSpPr txBox="1"/>
          <p:nvPr/>
        </p:nvSpPr>
        <p:spPr>
          <a:xfrm>
            <a:off x="349952" y="6118553"/>
            <a:ext cx="9217024" cy="44627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　　　　　　例：無料イラストサイト：</a:t>
            </a:r>
            <a:r>
              <a:rPr kumimoji="1" lang="en-US" altLang="ja-JP"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www.ac-illust.com/</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1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
        <p:nvSpPr>
          <p:cNvPr id="4" name="テキスト ボックス 3">
            <a:extLst>
              <a:ext uri="{FF2B5EF4-FFF2-40B4-BE49-F238E27FC236}">
                <a16:creationId xmlns:a16="http://schemas.microsoft.com/office/drawing/2014/main" id="{05D323E7-A6A6-4574-B8E3-64D034355248}"/>
              </a:ext>
            </a:extLst>
          </p:cNvPr>
          <p:cNvSpPr txBox="1"/>
          <p:nvPr/>
        </p:nvSpPr>
        <p:spPr>
          <a:xfrm>
            <a:off x="776536" y="896634"/>
            <a:ext cx="8424936" cy="33855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各チームの進捗状況を共有するためのものです</a:t>
            </a:r>
          </a:p>
        </p:txBody>
      </p:sp>
      <p:sp>
        <p:nvSpPr>
          <p:cNvPr id="16" name="四角形: 角を丸くする 15">
            <a:extLst>
              <a:ext uri="{FF2B5EF4-FFF2-40B4-BE49-F238E27FC236}">
                <a16:creationId xmlns:a16="http://schemas.microsoft.com/office/drawing/2014/main" id="{1E3629DD-79F8-431B-B2A3-4CF5820170B9}"/>
              </a:ext>
            </a:extLst>
          </p:cNvPr>
          <p:cNvSpPr/>
          <p:nvPr/>
        </p:nvSpPr>
        <p:spPr>
          <a:xfrm>
            <a:off x="321892" y="3342069"/>
            <a:ext cx="9217024" cy="635985"/>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Arial"/>
              <a:ea typeface="Meiryo UI"/>
              <a:cs typeface="+mn-cs"/>
            </a:endParaRPr>
          </a:p>
        </p:txBody>
      </p:sp>
      <p:sp>
        <p:nvSpPr>
          <p:cNvPr id="17" name="テキスト ボックス 16">
            <a:extLst>
              <a:ext uri="{FF2B5EF4-FFF2-40B4-BE49-F238E27FC236}">
                <a16:creationId xmlns:a16="http://schemas.microsoft.com/office/drawing/2014/main" id="{3142029F-3808-4BC1-A686-44DD0204ABF8}"/>
              </a:ext>
            </a:extLst>
          </p:cNvPr>
          <p:cNvSpPr txBox="1"/>
          <p:nvPr/>
        </p:nvSpPr>
        <p:spPr>
          <a:xfrm>
            <a:off x="290915" y="3541446"/>
            <a:ext cx="9217024" cy="44627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　　　　　　例：</a:t>
            </a:r>
            <a:r>
              <a:rPr kumimoji="1" lang="en-US" altLang="ja-JP"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PC</a:t>
            </a:r>
            <a:r>
              <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は田中が持参、資料作成係を担当</a:t>
            </a:r>
            <a:endParaRPr kumimoji="1" lang="en-US" altLang="ja-JP"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1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
        <p:nvSpPr>
          <p:cNvPr id="15" name="正方形/長方形 14">
            <a:extLst>
              <a:ext uri="{FF2B5EF4-FFF2-40B4-BE49-F238E27FC236}">
                <a16:creationId xmlns:a16="http://schemas.microsoft.com/office/drawing/2014/main" id="{D7D14E42-01E0-44CF-BD4F-1DE5904EAD4C}"/>
              </a:ext>
            </a:extLst>
          </p:cNvPr>
          <p:cNvSpPr/>
          <p:nvPr/>
        </p:nvSpPr>
        <p:spPr>
          <a:xfrm>
            <a:off x="7385971" y="362012"/>
            <a:ext cx="2453736" cy="76219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ja-JP" b="1" dirty="0"/>
              <a:t>1</a:t>
            </a:r>
            <a:r>
              <a:rPr lang="ja-JP" altLang="en-US" b="1" dirty="0"/>
              <a:t>回目</a:t>
            </a:r>
            <a:endParaRPr kumimoji="1" lang="ja-JP" altLang="en-US" sz="1600" b="1" dirty="0"/>
          </a:p>
        </p:txBody>
      </p:sp>
    </p:spTree>
    <p:extLst>
      <p:ext uri="{BB962C8B-B14F-4D97-AF65-F5344CB8AC3E}">
        <p14:creationId xmlns:p14="http://schemas.microsoft.com/office/powerpoint/2010/main" val="1275737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2400" dirty="0"/>
              <a:t>　　　　　　　　　　　　　　　　　　　　　　成果物作成進捗状況　</a:t>
            </a:r>
          </a:p>
        </p:txBody>
      </p:sp>
      <p:sp>
        <p:nvSpPr>
          <p:cNvPr id="3" name="フッター プレースホルダー 2"/>
          <p:cNvSpPr>
            <a:spLocks noGrp="1"/>
          </p:cNvSpPr>
          <p:nvPr>
            <p:ph type="ftr" sz="quarter" idx="11"/>
          </p:nvPr>
        </p:nvSpPr>
        <p:spPr/>
        <p:txBody>
          <a:bodyPr/>
          <a:lstStyle/>
          <a:p>
            <a:pPr marL="0" marR="0" lvl="0" indent="0" algn="ctr" defTabSz="844083" rtl="0" eaLnBrk="1" fontAlgn="base" latinLnBrk="0" hangingPunct="1">
              <a:lnSpc>
                <a:spcPct val="100000"/>
              </a:lnSpc>
              <a:spcBef>
                <a:spcPct val="0"/>
              </a:spcBef>
              <a:spcAft>
                <a:spcPct val="0"/>
              </a:spcAft>
              <a:buClrTx/>
              <a:buSzTx/>
              <a:buFontTx/>
              <a:buNone/>
              <a:tabLst/>
              <a:defRPr/>
            </a:pPr>
            <a:r>
              <a:rPr kumimoji="1" lang="en-US" altLang="ja-JP" sz="700" b="0" i="0" u="none" strike="noStrike" kern="1200" cap="none" spc="0" normalizeH="0" baseline="0" noProof="0" dirty="0">
                <a:ln>
                  <a:noFill/>
                </a:ln>
                <a:solidFill>
                  <a:prstClr val="black">
                    <a:lumMod val="50000"/>
                    <a:lumOff val="50000"/>
                  </a:prstClr>
                </a:solidFill>
                <a:effectLst/>
                <a:uLnTx/>
                <a:uFillTx/>
                <a:latin typeface="Meiryo UI"/>
                <a:ea typeface="Meiryo UI"/>
                <a:cs typeface="+mn-cs"/>
              </a:rPr>
              <a:t>Copyright (C) 2022 MAFF All Rights Reserved.</a:t>
            </a:r>
          </a:p>
        </p:txBody>
      </p:sp>
      <p:sp>
        <p:nvSpPr>
          <p:cNvPr id="6" name="正方形/長方形 5">
            <a:extLst>
              <a:ext uri="{FF2B5EF4-FFF2-40B4-BE49-F238E27FC236}">
                <a16:creationId xmlns:a16="http://schemas.microsoft.com/office/drawing/2014/main" id="{5F7A57D5-44E8-45DF-9E1E-DAB9666F4394}"/>
              </a:ext>
            </a:extLst>
          </p:cNvPr>
          <p:cNvSpPr/>
          <p:nvPr/>
        </p:nvSpPr>
        <p:spPr>
          <a:xfrm>
            <a:off x="195008" y="1247927"/>
            <a:ext cx="9505056" cy="539645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準備</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①第</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5</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回に向けてどんな準備をしていますか？（実施した打合せやメールでのやりとりとその内容について）（必須）</a:t>
            </a: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②第</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5</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回当日の役割分担など決まった事はありますか？（進行係、資料作成係、情報検索係など）</a:t>
            </a: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ja-JP" sz="1600" dirty="0">
              <a:solidFill>
                <a:prstClr val="black"/>
              </a:solidFill>
              <a:latin typeface="Meiryo UI"/>
              <a:ea typeface="Meiryo UI"/>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③</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相談したいこと</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準備・当日の進め方など事務局に相談したい事はありますか？</a:t>
            </a: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④</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おすすめ情報</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まとめるにあたり、</a:t>
            </a:r>
            <a:r>
              <a:rPr lang="ja-JP" altLang="en-US" sz="1600" dirty="0">
                <a:solidFill>
                  <a:prstClr val="black"/>
                </a:solidFill>
                <a:latin typeface="Meiryo UI"/>
                <a:ea typeface="Meiryo UI"/>
              </a:rPr>
              <a:t>他のチームにも</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おすすめしたい情報・参考のサイト等はありますか？</a:t>
            </a: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　　　　</a:t>
            </a: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a:ea typeface="Meiryo UI"/>
                <a:cs typeface="+mn-cs"/>
              </a:rPr>
              <a:t>　　　　　　</a:t>
            </a:r>
            <a:endParaRPr kumimoji="1" lang="en-US" altLang="ja-JP" sz="1400" b="0" i="0" u="none" strike="noStrike" kern="1200" cap="none" spc="0" normalizeH="0" baseline="0" noProof="0" dirty="0">
              <a:ln>
                <a:noFill/>
              </a:ln>
              <a:solidFill>
                <a:prstClr val="black"/>
              </a:solidFill>
              <a:effectLst/>
              <a:uLnTx/>
              <a:uFillTx/>
              <a:latin typeface="Arial"/>
              <a:ea typeface="Meiryo UI"/>
              <a:cs typeface="+mn-cs"/>
            </a:endParaRPr>
          </a:p>
        </p:txBody>
      </p:sp>
      <p:sp>
        <p:nvSpPr>
          <p:cNvPr id="5" name="テキスト ボックス 4">
            <a:extLst>
              <a:ext uri="{FF2B5EF4-FFF2-40B4-BE49-F238E27FC236}">
                <a16:creationId xmlns:a16="http://schemas.microsoft.com/office/drawing/2014/main" id="{32FE9290-C858-4D0F-988C-E46584A36F28}"/>
              </a:ext>
            </a:extLst>
          </p:cNvPr>
          <p:cNvSpPr txBox="1"/>
          <p:nvPr/>
        </p:nvSpPr>
        <p:spPr>
          <a:xfrm>
            <a:off x="212738" y="333470"/>
            <a:ext cx="4092190" cy="461665"/>
          </a:xfrm>
          <a:prstGeom prst="rect">
            <a:avLst/>
          </a:prstGeom>
          <a:solidFill>
            <a:srgbClr val="FFCCFF"/>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Meiryo UI"/>
                <a:ea typeface="Meiryo UI"/>
                <a:cs typeface="+mn-cs"/>
              </a:rPr>
              <a:t>○チーム：</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rPr>
              <a:t>記入日</a:t>
            </a:r>
            <a:r>
              <a:rPr kumimoji="1" lang="ja-JP" altLang="en-US" sz="2400" b="0" i="0" u="none" strike="noStrike" kern="1200" cap="none" spc="0" normalizeH="0" baseline="0" noProof="0" dirty="0">
                <a:ln>
                  <a:noFill/>
                </a:ln>
                <a:solidFill>
                  <a:prstClr val="black"/>
                </a:solidFill>
                <a:effectLst/>
                <a:uLnTx/>
                <a:uFillTx/>
                <a:latin typeface="Meiryo UI"/>
                <a:ea typeface="Meiryo UI"/>
                <a:cs typeface="+mn-cs"/>
              </a:rPr>
              <a:t>○月○日</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rPr>
              <a:t>時点</a:t>
            </a:r>
          </a:p>
        </p:txBody>
      </p:sp>
      <p:sp>
        <p:nvSpPr>
          <p:cNvPr id="8" name="四角形: 角を丸くする 7">
            <a:extLst>
              <a:ext uri="{FF2B5EF4-FFF2-40B4-BE49-F238E27FC236}">
                <a16:creationId xmlns:a16="http://schemas.microsoft.com/office/drawing/2014/main" id="{CBAC2E7B-1786-4C33-81D7-10DF74269C10}"/>
              </a:ext>
            </a:extLst>
          </p:cNvPr>
          <p:cNvSpPr/>
          <p:nvPr/>
        </p:nvSpPr>
        <p:spPr>
          <a:xfrm>
            <a:off x="321893" y="1772816"/>
            <a:ext cx="9217023" cy="1256447"/>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Arial"/>
              <a:ea typeface="Meiryo UI"/>
              <a:cs typeface="+mn-cs"/>
            </a:endParaRPr>
          </a:p>
        </p:txBody>
      </p:sp>
      <p:sp>
        <p:nvSpPr>
          <p:cNvPr id="10" name="四角形: 角を丸くする 9">
            <a:extLst>
              <a:ext uri="{FF2B5EF4-FFF2-40B4-BE49-F238E27FC236}">
                <a16:creationId xmlns:a16="http://schemas.microsoft.com/office/drawing/2014/main" id="{2BC1D433-1C7B-4982-8C3C-67CF0FE3F637}"/>
              </a:ext>
            </a:extLst>
          </p:cNvPr>
          <p:cNvSpPr/>
          <p:nvPr/>
        </p:nvSpPr>
        <p:spPr>
          <a:xfrm>
            <a:off x="321893" y="4302416"/>
            <a:ext cx="9217024" cy="1256447"/>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Arial"/>
              <a:ea typeface="Meiryo UI"/>
              <a:cs typeface="+mn-cs"/>
            </a:endParaRPr>
          </a:p>
        </p:txBody>
      </p:sp>
      <p:sp>
        <p:nvSpPr>
          <p:cNvPr id="11" name="四角形: 角を丸くする 10">
            <a:extLst>
              <a:ext uri="{FF2B5EF4-FFF2-40B4-BE49-F238E27FC236}">
                <a16:creationId xmlns:a16="http://schemas.microsoft.com/office/drawing/2014/main" id="{BA4793D3-F37C-43D9-9B89-8208FD99AACD}"/>
              </a:ext>
            </a:extLst>
          </p:cNvPr>
          <p:cNvSpPr/>
          <p:nvPr/>
        </p:nvSpPr>
        <p:spPr>
          <a:xfrm>
            <a:off x="328626" y="5871106"/>
            <a:ext cx="9217024" cy="635985"/>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Arial"/>
              <a:ea typeface="Meiryo UI"/>
              <a:cs typeface="+mn-cs"/>
            </a:endParaRPr>
          </a:p>
        </p:txBody>
      </p:sp>
      <p:sp>
        <p:nvSpPr>
          <p:cNvPr id="21" name="テキスト ボックス 20">
            <a:extLst>
              <a:ext uri="{FF2B5EF4-FFF2-40B4-BE49-F238E27FC236}">
                <a16:creationId xmlns:a16="http://schemas.microsoft.com/office/drawing/2014/main" id="{C036D698-A59C-4827-99C9-4CD18957CC95}"/>
              </a:ext>
            </a:extLst>
          </p:cNvPr>
          <p:cNvSpPr txBox="1"/>
          <p:nvPr/>
        </p:nvSpPr>
        <p:spPr>
          <a:xfrm>
            <a:off x="907983" y="2052999"/>
            <a:ext cx="7704856"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例：</a:t>
            </a:r>
            <a:r>
              <a:rPr kumimoji="1" lang="en-US" altLang="ja-JP"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12</a:t>
            </a:r>
            <a:r>
              <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月</a:t>
            </a:r>
            <a:r>
              <a:rPr kumimoji="1" lang="en-US" altLang="ja-JP"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1</a:t>
            </a:r>
            <a:r>
              <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日にＷＥＢ打ち合わせを行って、テーマに沿って各自何を用意するか決めた。</a:t>
            </a:r>
            <a:endParaRPr kumimoji="1" lang="en-US" altLang="ja-JP"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　　今後、</a:t>
            </a:r>
            <a:r>
              <a:rPr kumimoji="1" lang="en-US" altLang="ja-JP"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2</a:t>
            </a:r>
            <a:r>
              <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回程度ＷＥＢ打ち合わせを行って、成果物の構成まで決める予定。</a:t>
            </a:r>
          </a:p>
        </p:txBody>
      </p:sp>
      <p:sp>
        <p:nvSpPr>
          <p:cNvPr id="23" name="テキスト ボックス 22">
            <a:extLst>
              <a:ext uri="{FF2B5EF4-FFF2-40B4-BE49-F238E27FC236}">
                <a16:creationId xmlns:a16="http://schemas.microsoft.com/office/drawing/2014/main" id="{190CF433-BE79-4917-87BB-895CED519FD8}"/>
              </a:ext>
            </a:extLst>
          </p:cNvPr>
          <p:cNvSpPr txBox="1"/>
          <p:nvPr/>
        </p:nvSpPr>
        <p:spPr>
          <a:xfrm>
            <a:off x="321893" y="4746342"/>
            <a:ext cx="9217024" cy="44627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　　　　　　例：ホワイトボードがあるとまとめやすいと思うのですが、会場にはありますか？</a:t>
            </a:r>
            <a:endParaRPr kumimoji="1" lang="en-US" altLang="ja-JP"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1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
        <p:nvSpPr>
          <p:cNvPr id="24" name="テキスト ボックス 23">
            <a:extLst>
              <a:ext uri="{FF2B5EF4-FFF2-40B4-BE49-F238E27FC236}">
                <a16:creationId xmlns:a16="http://schemas.microsoft.com/office/drawing/2014/main" id="{3D92DF95-8AE5-4941-9A10-9882322C91E4}"/>
              </a:ext>
            </a:extLst>
          </p:cNvPr>
          <p:cNvSpPr txBox="1"/>
          <p:nvPr/>
        </p:nvSpPr>
        <p:spPr>
          <a:xfrm>
            <a:off x="349952" y="6118553"/>
            <a:ext cx="9217024" cy="44627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　　　　　　例：無料イラストサイト：</a:t>
            </a:r>
            <a:r>
              <a:rPr kumimoji="1" lang="en-US" altLang="ja-JP"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www.ac-illust.com/</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1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
        <p:nvSpPr>
          <p:cNvPr id="4" name="テキスト ボックス 3">
            <a:extLst>
              <a:ext uri="{FF2B5EF4-FFF2-40B4-BE49-F238E27FC236}">
                <a16:creationId xmlns:a16="http://schemas.microsoft.com/office/drawing/2014/main" id="{05D323E7-A6A6-4574-B8E3-64D034355248}"/>
              </a:ext>
            </a:extLst>
          </p:cNvPr>
          <p:cNvSpPr txBox="1"/>
          <p:nvPr/>
        </p:nvSpPr>
        <p:spPr>
          <a:xfrm>
            <a:off x="776536" y="896634"/>
            <a:ext cx="8424936" cy="33855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各チームの進捗状況を共有するためのものです</a:t>
            </a:r>
          </a:p>
        </p:txBody>
      </p:sp>
      <p:sp>
        <p:nvSpPr>
          <p:cNvPr id="16" name="四角形: 角を丸くする 15">
            <a:extLst>
              <a:ext uri="{FF2B5EF4-FFF2-40B4-BE49-F238E27FC236}">
                <a16:creationId xmlns:a16="http://schemas.microsoft.com/office/drawing/2014/main" id="{1E3629DD-79F8-431B-B2A3-4CF5820170B9}"/>
              </a:ext>
            </a:extLst>
          </p:cNvPr>
          <p:cNvSpPr/>
          <p:nvPr/>
        </p:nvSpPr>
        <p:spPr>
          <a:xfrm>
            <a:off x="321892" y="3342069"/>
            <a:ext cx="9217024" cy="635985"/>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Arial"/>
              <a:ea typeface="Meiryo UI"/>
              <a:cs typeface="+mn-cs"/>
            </a:endParaRPr>
          </a:p>
        </p:txBody>
      </p:sp>
      <p:sp>
        <p:nvSpPr>
          <p:cNvPr id="17" name="テキスト ボックス 16">
            <a:extLst>
              <a:ext uri="{FF2B5EF4-FFF2-40B4-BE49-F238E27FC236}">
                <a16:creationId xmlns:a16="http://schemas.microsoft.com/office/drawing/2014/main" id="{3142029F-3808-4BC1-A686-44DD0204ABF8}"/>
              </a:ext>
            </a:extLst>
          </p:cNvPr>
          <p:cNvSpPr txBox="1"/>
          <p:nvPr/>
        </p:nvSpPr>
        <p:spPr>
          <a:xfrm>
            <a:off x="290915" y="3541446"/>
            <a:ext cx="9217024" cy="44627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　　　　　　例：</a:t>
            </a:r>
            <a:r>
              <a:rPr kumimoji="1" lang="en-US" altLang="ja-JP"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PC</a:t>
            </a:r>
            <a:r>
              <a:rPr kumimoji="1" lang="ja-JP" altLang="en-US"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rPr>
              <a:t>は田中が持参、資料作成係を担当</a:t>
            </a:r>
            <a:endParaRPr kumimoji="1" lang="en-US" altLang="ja-JP" sz="12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1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
        <p:nvSpPr>
          <p:cNvPr id="15" name="正方形/長方形 14">
            <a:extLst>
              <a:ext uri="{FF2B5EF4-FFF2-40B4-BE49-F238E27FC236}">
                <a16:creationId xmlns:a16="http://schemas.microsoft.com/office/drawing/2014/main" id="{D7D14E42-01E0-44CF-BD4F-1DE5904EAD4C}"/>
              </a:ext>
            </a:extLst>
          </p:cNvPr>
          <p:cNvSpPr/>
          <p:nvPr/>
        </p:nvSpPr>
        <p:spPr>
          <a:xfrm>
            <a:off x="7385971" y="362012"/>
            <a:ext cx="2453736" cy="76219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ja-JP" altLang="en-US" b="1" dirty="0"/>
              <a:t>２</a:t>
            </a:r>
            <a:r>
              <a:rPr kumimoji="1" lang="ja-JP" altLang="en-US" b="1" dirty="0"/>
              <a:t>回目</a:t>
            </a:r>
            <a:endParaRPr kumimoji="1" lang="en-US" altLang="ja-JP" b="1" dirty="0"/>
          </a:p>
          <a:p>
            <a:pPr algn="ctr"/>
            <a:r>
              <a:rPr lang="ja-JP" altLang="en-US" sz="1600" b="1" dirty="0"/>
              <a:t>１回目から進んだことを</a:t>
            </a:r>
            <a:endParaRPr lang="en-US" altLang="ja-JP" sz="1600" b="1" dirty="0"/>
          </a:p>
          <a:p>
            <a:pPr algn="ctr"/>
            <a:r>
              <a:rPr lang="ja-JP" altLang="en-US" sz="1600" b="1" dirty="0"/>
              <a:t>ご記載ください</a:t>
            </a:r>
            <a:endParaRPr kumimoji="1" lang="ja-JP" altLang="en-US" sz="1600" b="1" dirty="0"/>
          </a:p>
        </p:txBody>
      </p:sp>
    </p:spTree>
    <p:extLst>
      <p:ext uri="{BB962C8B-B14F-4D97-AF65-F5344CB8AC3E}">
        <p14:creationId xmlns:p14="http://schemas.microsoft.com/office/powerpoint/2010/main" val="3041330723"/>
      </p:ext>
    </p:extLst>
  </p:cSld>
  <p:clrMapOvr>
    <a:masterClrMapping/>
  </p:clrMapOvr>
</p:sld>
</file>

<file path=ppt/theme/theme1.xml><?xml version="1.0" encoding="utf-8"?>
<a:theme xmlns:a="http://schemas.openxmlformats.org/drawingml/2006/main" name="2_3tone">
  <a:themeElements>
    <a:clrScheme name="">
      <a:dk1>
        <a:srgbClr val="777777"/>
      </a:dk1>
      <a:lt1>
        <a:srgbClr val="FFFFFF"/>
      </a:lt1>
      <a:dk2>
        <a:srgbClr val="00CC00"/>
      </a:dk2>
      <a:lt2>
        <a:srgbClr val="C0C0C0"/>
      </a:lt2>
      <a:accent1>
        <a:srgbClr val="CCFF99"/>
      </a:accent1>
      <a:accent2>
        <a:srgbClr val="FFCC00"/>
      </a:accent2>
      <a:accent3>
        <a:srgbClr val="FFFFFF"/>
      </a:accent3>
      <a:accent4>
        <a:srgbClr val="656565"/>
      </a:accent4>
      <a:accent5>
        <a:srgbClr val="E2FFCA"/>
      </a:accent5>
      <a:accent6>
        <a:srgbClr val="E7B900"/>
      </a:accent6>
      <a:hlink>
        <a:srgbClr val="FF9933"/>
      </a:hlink>
      <a:folHlink>
        <a:srgbClr val="FF9966"/>
      </a:folHlink>
    </a:clrScheme>
    <a:fontScheme name="Office テーマ">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dist">
          <a:defRPr kumimoji="1" sz="1800" b="1" dirty="0" smtClean="0">
            <a:solidFill>
              <a:srgbClr val="FF0000"/>
            </a:solidFill>
            <a:latin typeface="HG丸ｺﾞｼｯｸM-PRO" pitchFamily="50" charset="-128"/>
            <a:ea typeface="HG丸ｺﾞｼｯｸM-PRO" pitchFamily="50" charset="-128"/>
          </a:defRPr>
        </a:defPPr>
      </a:lstStyle>
    </a:txDef>
  </a:objectDefaults>
  <a:extraClrSchemeLst>
    <a:extraClrScheme>
      <a:clrScheme name="Office テーマ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テーマ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テーマ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テーマ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テーマ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テーマ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テーマ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3tone">
  <a:themeElements>
    <a:clrScheme name="">
      <a:dk1>
        <a:srgbClr val="777777"/>
      </a:dk1>
      <a:lt1>
        <a:srgbClr val="FFFFFF"/>
      </a:lt1>
      <a:dk2>
        <a:srgbClr val="00CC00"/>
      </a:dk2>
      <a:lt2>
        <a:srgbClr val="C0C0C0"/>
      </a:lt2>
      <a:accent1>
        <a:srgbClr val="CCFF99"/>
      </a:accent1>
      <a:accent2>
        <a:srgbClr val="FFCC00"/>
      </a:accent2>
      <a:accent3>
        <a:srgbClr val="FFFFFF"/>
      </a:accent3>
      <a:accent4>
        <a:srgbClr val="656565"/>
      </a:accent4>
      <a:accent5>
        <a:srgbClr val="E2FFCA"/>
      </a:accent5>
      <a:accent6>
        <a:srgbClr val="E7B900"/>
      </a:accent6>
      <a:hlink>
        <a:srgbClr val="FF9933"/>
      </a:hlink>
      <a:folHlink>
        <a:srgbClr val="FF9966"/>
      </a:folHlink>
    </a:clrScheme>
    <a:fontScheme name="Office テーマ">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dist">
          <a:defRPr kumimoji="1" sz="1800" b="1" dirty="0" smtClean="0">
            <a:solidFill>
              <a:srgbClr val="FF0000"/>
            </a:solidFill>
            <a:latin typeface="HG丸ｺﾞｼｯｸM-PRO" pitchFamily="50" charset="-128"/>
            <a:ea typeface="HG丸ｺﾞｼｯｸM-PRO" pitchFamily="50" charset="-128"/>
          </a:defRPr>
        </a:defPPr>
      </a:lstStyle>
    </a:txDef>
  </a:objectDefaults>
  <a:extraClrSchemeLst>
    <a:extraClrScheme>
      <a:clrScheme name="Office テーマ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テーマ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テーマ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テーマ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テーマ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テーマ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テーマ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8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1404</Words>
  <Application>Microsoft Office PowerPoint</Application>
  <PresentationFormat>A4 210 x 297 mm</PresentationFormat>
  <Paragraphs>155</Paragraphs>
  <Slides>6</Slides>
  <Notes>6</Notes>
  <HiddenSlides>0</HiddenSlides>
  <MMClips>0</MMClips>
  <ScaleCrop>false</ScaleCrop>
  <HeadingPairs>
    <vt:vector size="6" baseType="variant">
      <vt:variant>
        <vt:lpstr>使用されているフォント</vt:lpstr>
      </vt:variant>
      <vt:variant>
        <vt:i4>8</vt:i4>
      </vt:variant>
      <vt:variant>
        <vt:lpstr>テーマ</vt:lpstr>
      </vt:variant>
      <vt:variant>
        <vt:i4>5</vt:i4>
      </vt:variant>
      <vt:variant>
        <vt:lpstr>スライド タイトル</vt:lpstr>
      </vt:variant>
      <vt:variant>
        <vt:i4>6</vt:i4>
      </vt:variant>
    </vt:vector>
  </HeadingPairs>
  <TitlesOfParts>
    <vt:vector size="19" baseType="lpstr">
      <vt:lpstr>HG丸ｺﾞｼｯｸM-PRO</vt:lpstr>
      <vt:lpstr>Meiryo UI</vt:lpstr>
      <vt:lpstr>メイリオ</vt:lpstr>
      <vt:lpstr>Arial</vt:lpstr>
      <vt:lpstr>Arial Black</vt:lpstr>
      <vt:lpstr>Century Gothic</vt:lpstr>
      <vt:lpstr>Times New Roman</vt:lpstr>
      <vt:lpstr>Wingdings</vt:lpstr>
      <vt:lpstr>2_3tone</vt:lpstr>
      <vt:lpstr>6_Office ​​テーマ</vt:lpstr>
      <vt:lpstr>3_3tone</vt:lpstr>
      <vt:lpstr>7_Office ​​テーマ</vt:lpstr>
      <vt:lpstr>8_Office ​​テーマ</vt:lpstr>
      <vt:lpstr>若手フォーラム　最終成果物について</vt:lpstr>
      <vt:lpstr>PowerPoint プレゼンテーション</vt:lpstr>
      <vt:lpstr>PowerPoint プレゼンテーション</vt:lpstr>
      <vt:lpstr>最終成果物（チーム）・活動報告会での発表について</vt:lpstr>
      <vt:lpstr>　　　　　　　　　　　　　　　　　　　　　　成果物作成進捗状況　</vt:lpstr>
      <vt:lpstr>　　　　　　　　　　　　　　　　　　　　　　成果物作成進捗状況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2022-07-01T05:10:28Z</dcterms:created>
  <dcterms:modified xsi:type="dcterms:W3CDTF">2022-12-19T08:28:40Z</dcterms:modified>
</cp:coreProperties>
</file>