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194" r:id="rId1"/>
    <p:sldMasterId id="2147484210" r:id="rId2"/>
    <p:sldMasterId id="2147484222" r:id="rId3"/>
    <p:sldMasterId id="2147484235" r:id="rId4"/>
  </p:sldMasterIdLst>
  <p:notesMasterIdLst>
    <p:notesMasterId r:id="rId10"/>
  </p:notesMasterIdLst>
  <p:handoutMasterIdLst>
    <p:handoutMasterId r:id="rId11"/>
  </p:handoutMasterIdLst>
  <p:sldIdLst>
    <p:sldId id="1376" r:id="rId5"/>
    <p:sldId id="1366" r:id="rId6"/>
    <p:sldId id="1381" r:id="rId7"/>
    <p:sldId id="1377" r:id="rId8"/>
    <p:sldId id="1385" r:id="rId9"/>
  </p:sldIdLst>
  <p:sldSz cx="9906000" cy="6858000" type="A4"/>
  <p:notesSz cx="6807200" cy="9939338"/>
  <p:defaultTextStyle>
    <a:defPPr>
      <a:defRPr lang="ja-JP"/>
    </a:defPPr>
    <a:lvl1pPr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1pPr>
    <a:lvl2pPr marL="4572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CCFF"/>
    <a:srgbClr val="0099FF"/>
    <a:srgbClr val="FFDEB3"/>
    <a:srgbClr val="FEA022"/>
    <a:srgbClr val="FFAC00"/>
    <a:srgbClr val="93E3FF"/>
    <a:srgbClr val="8FFFC2"/>
    <a:srgbClr val="FFFF66"/>
    <a:srgbClr val="97FF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08" autoAdjust="0"/>
    <p:restoredTop sz="93566" autoAdjust="0"/>
  </p:normalViewPr>
  <p:slideViewPr>
    <p:cSldViewPr>
      <p:cViewPr varScale="1">
        <p:scale>
          <a:sx n="75" d="100"/>
          <a:sy n="75" d="100"/>
        </p:scale>
        <p:origin x="78" y="720"/>
      </p:cViewPr>
      <p:guideLst>
        <p:guide orient="horz" pos="2160"/>
        <p:guide pos="312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75" d="100"/>
        <a:sy n="75" d="100"/>
      </p:scale>
      <p:origin x="0" y="0"/>
    </p:cViewPr>
  </p:sorterViewPr>
  <p:notesViewPr>
    <p:cSldViewPr>
      <p:cViewPr varScale="1">
        <p:scale>
          <a:sx n="48" d="100"/>
          <a:sy n="48" d="100"/>
        </p:scale>
        <p:origin x="-2952" y="-114"/>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9" y="2"/>
            <a:ext cx="2950375" cy="497366"/>
          </a:xfrm>
          <a:prstGeom prst="rect">
            <a:avLst/>
          </a:prstGeom>
        </p:spPr>
        <p:txBody>
          <a:bodyPr vert="horz" lIns="92185" tIns="46096" rIns="92185" bIns="46096" rtlCol="0"/>
          <a:lstStyle>
            <a:lvl1pPr algn="l">
              <a:defRPr sz="1200">
                <a:ea typeface="ＭＳ Ｐゴシック" pitchFamily="50" charset="-128"/>
              </a:defRPr>
            </a:lvl1pPr>
          </a:lstStyle>
          <a:p>
            <a:pPr>
              <a:defRPr/>
            </a:pPr>
            <a:endParaRPr lang="ja-JP" altLang="en-US" dirty="0"/>
          </a:p>
        </p:txBody>
      </p:sp>
      <p:sp>
        <p:nvSpPr>
          <p:cNvPr id="3" name="日付プレースホルダ 2"/>
          <p:cNvSpPr>
            <a:spLocks noGrp="1"/>
          </p:cNvSpPr>
          <p:nvPr>
            <p:ph type="dt" sz="quarter" idx="1"/>
          </p:nvPr>
        </p:nvSpPr>
        <p:spPr>
          <a:xfrm>
            <a:off x="3855221" y="2"/>
            <a:ext cx="2950374" cy="497366"/>
          </a:xfrm>
          <a:prstGeom prst="rect">
            <a:avLst/>
          </a:prstGeom>
        </p:spPr>
        <p:txBody>
          <a:bodyPr vert="horz" lIns="92185" tIns="46096" rIns="92185" bIns="46096" rtlCol="0"/>
          <a:lstStyle>
            <a:lvl1pPr algn="r">
              <a:defRPr sz="1200">
                <a:ea typeface="ＭＳ Ｐゴシック" pitchFamily="50" charset="-128"/>
              </a:defRPr>
            </a:lvl1pPr>
          </a:lstStyle>
          <a:p>
            <a:pPr>
              <a:defRPr/>
            </a:pPr>
            <a:fld id="{466F970D-6011-4F53-8D6C-71F18BADB9F3}" type="datetimeFigureOut">
              <a:rPr lang="ja-JP" altLang="en-US"/>
              <a:pPr>
                <a:defRPr/>
              </a:pPr>
              <a:t>2022/7/1</a:t>
            </a:fld>
            <a:endParaRPr lang="ja-JP" altLang="en-US"/>
          </a:p>
        </p:txBody>
      </p:sp>
      <p:sp>
        <p:nvSpPr>
          <p:cNvPr id="4" name="フッター プレースホルダ 3"/>
          <p:cNvSpPr>
            <a:spLocks noGrp="1"/>
          </p:cNvSpPr>
          <p:nvPr>
            <p:ph type="ftr" sz="quarter" idx="2"/>
          </p:nvPr>
        </p:nvSpPr>
        <p:spPr>
          <a:xfrm>
            <a:off x="9" y="9440374"/>
            <a:ext cx="2950375" cy="497366"/>
          </a:xfrm>
          <a:prstGeom prst="rect">
            <a:avLst/>
          </a:prstGeom>
        </p:spPr>
        <p:txBody>
          <a:bodyPr vert="horz" lIns="92185" tIns="46096" rIns="92185" bIns="46096" rtlCol="0" anchor="b"/>
          <a:lstStyle>
            <a:lvl1pPr algn="l">
              <a:defRPr sz="1200">
                <a:ea typeface="ＭＳ Ｐゴシック" pitchFamily="50" charset="-128"/>
              </a:defRPr>
            </a:lvl1pPr>
          </a:lstStyle>
          <a:p>
            <a:pPr>
              <a:defRPr/>
            </a:pPr>
            <a:endParaRPr lang="ja-JP" altLang="en-US"/>
          </a:p>
        </p:txBody>
      </p:sp>
      <p:sp>
        <p:nvSpPr>
          <p:cNvPr id="5" name="スライド番号プレースホルダ 4"/>
          <p:cNvSpPr>
            <a:spLocks noGrp="1"/>
          </p:cNvSpPr>
          <p:nvPr>
            <p:ph type="sldNum" sz="quarter" idx="3"/>
          </p:nvPr>
        </p:nvSpPr>
        <p:spPr>
          <a:xfrm>
            <a:off x="3855221" y="9440374"/>
            <a:ext cx="2950374" cy="497366"/>
          </a:xfrm>
          <a:prstGeom prst="rect">
            <a:avLst/>
          </a:prstGeom>
        </p:spPr>
        <p:txBody>
          <a:bodyPr vert="horz" lIns="92185" tIns="46096" rIns="92185" bIns="46096" rtlCol="0" anchor="b"/>
          <a:lstStyle>
            <a:lvl1pPr algn="r">
              <a:defRPr sz="1200">
                <a:ea typeface="ＭＳ Ｐゴシック" pitchFamily="50" charset="-128"/>
              </a:defRPr>
            </a:lvl1pPr>
          </a:lstStyle>
          <a:p>
            <a:pPr>
              <a:defRPr/>
            </a:pPr>
            <a:fld id="{9C1D321C-174F-43FD-AFFB-FDF5386665D0}" type="slidenum">
              <a:rPr lang="ja-JP" altLang="en-US"/>
              <a:pPr>
                <a:defRPr/>
              </a:pPr>
              <a:t>‹#›</a:t>
            </a:fld>
            <a:endParaRPr lang="ja-JP" altLang="en-US"/>
          </a:p>
        </p:txBody>
      </p:sp>
    </p:spTree>
    <p:extLst>
      <p:ext uri="{BB962C8B-B14F-4D97-AF65-F5344CB8AC3E}">
        <p14:creationId xmlns:p14="http://schemas.microsoft.com/office/powerpoint/2010/main" val="1849497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9" y="2"/>
            <a:ext cx="2950375" cy="497366"/>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lvl1pPr>
              <a:defRPr sz="1200">
                <a:latin typeface="Times New Roman" charset="0"/>
                <a:ea typeface="ＭＳ Ｐゴシック" pitchFamily="50" charset="-128"/>
              </a:defRPr>
            </a:lvl1pPr>
          </a:lstStyle>
          <a:p>
            <a:pPr>
              <a:defRPr/>
            </a:pPr>
            <a:endParaRPr lang="en-US" altLang="ja-JP"/>
          </a:p>
        </p:txBody>
      </p:sp>
      <p:sp>
        <p:nvSpPr>
          <p:cNvPr id="5123" name="Rectangle 3"/>
          <p:cNvSpPr>
            <a:spLocks noGrp="1" noChangeArrowheads="1"/>
          </p:cNvSpPr>
          <p:nvPr>
            <p:ph type="dt" idx="1"/>
          </p:nvPr>
        </p:nvSpPr>
        <p:spPr bwMode="auto">
          <a:xfrm>
            <a:off x="3856833" y="2"/>
            <a:ext cx="2950375" cy="497366"/>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lvl1pPr algn="r">
              <a:defRPr sz="1200">
                <a:latin typeface="Times New Roman" charset="0"/>
                <a:ea typeface="ＭＳ Ｐゴシック" pitchFamily="50" charset="-128"/>
              </a:defRPr>
            </a:lvl1pPr>
          </a:lstStyle>
          <a:p>
            <a:pPr>
              <a:defRPr/>
            </a:pPr>
            <a:endParaRPr lang="en-US" altLang="ja-JP"/>
          </a:p>
        </p:txBody>
      </p:sp>
      <p:sp>
        <p:nvSpPr>
          <p:cNvPr id="81924" name="Rectangle 4"/>
          <p:cNvSpPr>
            <a:spLocks noGrp="1" noRot="1" noChangeAspect="1" noChangeArrowheads="1" noTextEdit="1"/>
          </p:cNvSpPr>
          <p:nvPr>
            <p:ph type="sldImg" idx="2"/>
          </p:nvPr>
        </p:nvSpPr>
        <p:spPr bwMode="auto">
          <a:xfrm>
            <a:off x="709613" y="744538"/>
            <a:ext cx="5387975" cy="3730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08061" y="4720992"/>
            <a:ext cx="4991091" cy="4473101"/>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p>
            <a:pPr lvl="0"/>
            <a:r>
              <a:rPr lang="ja-JP" altLang="en-US" noProof="0" dirty="0"/>
              <a:t>マスタ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5127" name="Rectangle 7"/>
          <p:cNvSpPr>
            <a:spLocks noGrp="1" noChangeArrowheads="1"/>
          </p:cNvSpPr>
          <p:nvPr>
            <p:ph type="sldNum" sz="quarter" idx="5"/>
          </p:nvPr>
        </p:nvSpPr>
        <p:spPr bwMode="auto">
          <a:xfrm>
            <a:off x="3856833" y="9441974"/>
            <a:ext cx="2950375" cy="497366"/>
          </a:xfrm>
          <a:prstGeom prst="rect">
            <a:avLst/>
          </a:prstGeom>
          <a:noFill/>
          <a:ln w="9525">
            <a:noFill/>
            <a:miter lim="800000"/>
            <a:headEnd/>
            <a:tailEnd/>
          </a:ln>
          <a:effectLst/>
        </p:spPr>
        <p:txBody>
          <a:bodyPr vert="horz" wrap="square" lIns="92185" tIns="46096" rIns="92185" bIns="46096" numCol="1" anchor="b" anchorCtr="0" compatLnSpc="1">
            <a:prstTxWarp prst="textNoShape">
              <a:avLst/>
            </a:prstTxWarp>
          </a:bodyPr>
          <a:lstStyle>
            <a:lvl1pPr algn="r">
              <a:defRPr sz="1200">
                <a:latin typeface="Times New Roman" charset="0"/>
                <a:ea typeface="ＭＳ Ｐゴシック" pitchFamily="50" charset="-128"/>
              </a:defRPr>
            </a:lvl1pPr>
          </a:lstStyle>
          <a:p>
            <a:pPr>
              <a:defRPr/>
            </a:pPr>
            <a:fld id="{2CD2A879-02E3-4FFC-9478-7381E53AA58D}" type="slidenum">
              <a:rPr lang="en-US" altLang="ja-JP"/>
              <a:pPr>
                <a:defRPr/>
              </a:pPr>
              <a:t>‹#›</a:t>
            </a:fld>
            <a:endParaRPr lang="en-US" altLang="ja-JP"/>
          </a:p>
        </p:txBody>
      </p:sp>
    </p:spTree>
    <p:extLst>
      <p:ext uri="{BB962C8B-B14F-4D97-AF65-F5344CB8AC3E}">
        <p14:creationId xmlns:p14="http://schemas.microsoft.com/office/powerpoint/2010/main" val="14478281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37D0FB5-542F-4915-A451-27E287A15BD3}" type="slidenum">
              <a:rPr kumimoji="1" lang="en-US" altLang="ja-JP"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1" lang="en-US" altLang="ja-JP" sz="12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500659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37D0FB5-542F-4915-A451-27E287A15BD3}" type="slidenum">
              <a:rPr kumimoji="1" lang="en-US" altLang="ja-JP"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1" lang="en-US" altLang="ja-JP" sz="12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6547100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pic>
        <p:nvPicPr>
          <p:cNvPr id="2" name="図 16" descr="logo.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24664" y="549276"/>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8"/>
          <p:cNvSpPr>
            <a:spLocks noChangeArrowheads="1"/>
          </p:cNvSpPr>
          <p:nvPr userDrawn="1"/>
        </p:nvSpPr>
        <p:spPr bwMode="auto">
          <a:xfrm>
            <a:off x="4953001"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4" name="Rectangle 8"/>
          <p:cNvSpPr>
            <a:spLocks noChangeArrowheads="1"/>
          </p:cNvSpPr>
          <p:nvPr userDrawn="1"/>
        </p:nvSpPr>
        <p:spPr bwMode="auto">
          <a:xfrm>
            <a:off x="-15874" y="0"/>
            <a:ext cx="4968874" cy="215900"/>
          </a:xfrm>
          <a:prstGeom prst="rect">
            <a:avLst/>
          </a:prstGeom>
          <a:solidFill>
            <a:srgbClr val="002060"/>
          </a:solidFill>
          <a:ln w="9525">
            <a:noFill/>
            <a:miter lim="800000"/>
            <a:headEnd/>
            <a:tailEnd/>
          </a:ln>
        </p:spPr>
        <p:txBody>
          <a:bodyPr wrap="none" lIns="91423" tIns="45712" rIns="91423" bIns="45712" anchor="ctr"/>
          <a:lstStyle/>
          <a:p>
            <a:pPr>
              <a:defRPr/>
            </a:pPr>
            <a:endParaRPr lang="ja-JP" altLang="en-US" sz="2400"/>
          </a:p>
        </p:txBody>
      </p:sp>
      <p:sp>
        <p:nvSpPr>
          <p:cNvPr id="5" name="Text Box 10"/>
          <p:cNvSpPr txBox="1">
            <a:spLocks noChangeArrowheads="1"/>
          </p:cNvSpPr>
          <p:nvPr userDrawn="1"/>
        </p:nvSpPr>
        <p:spPr bwMode="auto">
          <a:xfrm>
            <a:off x="128588" y="-27367"/>
            <a:ext cx="4640262" cy="276983"/>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chemeClr val="bg1"/>
                </a:solidFill>
                <a:latin typeface="Arial Black" pitchFamily="34" charset="0"/>
              </a:rPr>
              <a:t>http://www.maff.go.jp/j/shokusan/fcp/index.html</a:t>
            </a:r>
          </a:p>
        </p:txBody>
      </p:sp>
      <p:sp>
        <p:nvSpPr>
          <p:cNvPr id="6" name="Rectangle 9"/>
          <p:cNvSpPr>
            <a:spLocks noChangeArrowheads="1"/>
          </p:cNvSpPr>
          <p:nvPr userDrawn="1"/>
        </p:nvSpPr>
        <p:spPr bwMode="auto">
          <a:xfrm>
            <a:off x="7832727"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lIns="91423" tIns="45712" rIns="91423" bIns="45712" anchor="ctr" anchorCtr="1"/>
          <a:lstStyle>
            <a:lvl1pPr>
              <a:defRPr sz="280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stStyle>
          <a:p>
            <a:r>
              <a:rPr kumimoji="1" lang="ja-JP" altLang="en-US" dirty="0"/>
              <a:t>マスター タイトルの書式設定</a:t>
            </a:r>
          </a:p>
        </p:txBody>
      </p:sp>
      <p:sp>
        <p:nvSpPr>
          <p:cNvPr id="9" name="Rectangle 5"/>
          <p:cNvSpPr>
            <a:spLocks noGrp="1" noChangeArrowheads="1"/>
          </p:cNvSpPr>
          <p:nvPr>
            <p:ph type="ftr" sz="quarter" idx="11"/>
          </p:nvPr>
        </p:nvSpPr>
        <p:spPr>
          <a:xfrm>
            <a:off x="2720753" y="6654553"/>
            <a:ext cx="4445662" cy="230832"/>
          </a:xfrm>
          <a:prstGeom prst="rect">
            <a:avLst/>
          </a:prstGeom>
        </p:spPr>
        <p:txBody>
          <a:bodyPr/>
          <a:lstStyle>
            <a:lvl1pPr>
              <a:defRPr sz="900">
                <a:latin typeface="+mn-lt"/>
                <a:ea typeface="HG丸ｺﾞｼｯｸM-PRO" pitchFamily="50" charset="-128"/>
              </a:defRPr>
            </a:lvl1pPr>
          </a:lstStyle>
          <a:p>
            <a:pPr>
              <a:defRPr/>
            </a:pPr>
            <a:r>
              <a:rPr lang="en-US" altLang="ja-JP"/>
              <a:t>Copyright (C) 2022 MAFF All Rights Reserved.</a:t>
            </a:r>
            <a:endParaRPr lang="en-US" altLang="ja-JP" dirty="0"/>
          </a:p>
        </p:txBody>
      </p:sp>
      <p:sp>
        <p:nvSpPr>
          <p:cNvPr id="10" name="Rectangle 13"/>
          <p:cNvSpPr>
            <a:spLocks noGrp="1" noChangeArrowheads="1"/>
          </p:cNvSpPr>
          <p:nvPr>
            <p:ph type="sldNum" sz="quarter" idx="12"/>
          </p:nvPr>
        </p:nvSpPr>
        <p:spPr>
          <a:xfrm>
            <a:off x="9269414" y="6524626"/>
            <a:ext cx="636587" cy="360363"/>
          </a:xfrm>
          <a:ln/>
        </p:spPr>
        <p:txBody>
          <a:bodyPr/>
          <a:lstStyle>
            <a:lvl1pPr>
              <a:defRPr sz="1200">
                <a:latin typeface="+mn-lt"/>
                <a:ea typeface="HG丸ｺﾞｼｯｸM-PRO" pitchFamily="50" charset="-128"/>
              </a:defRPr>
            </a:lvl1pPr>
          </a:lstStyle>
          <a:p>
            <a:pPr>
              <a:defRPr/>
            </a:pPr>
            <a:fld id="{E1713B0E-F9E3-4E81-A6FC-DD658F5F5A9D}" type="slidenum">
              <a:rPr lang="en-US" altLang="ja-JP" smtClean="0"/>
              <a:pPr>
                <a:defRPr/>
              </a:pPr>
              <a:t>‹#›</a:t>
            </a:fld>
            <a:endParaRPr lang="en-US" altLang="ja-JP"/>
          </a:p>
        </p:txBody>
      </p:sp>
    </p:spTree>
    <p:extLst>
      <p:ext uri="{BB962C8B-B14F-4D97-AF65-F5344CB8AC3E}">
        <p14:creationId xmlns:p14="http://schemas.microsoft.com/office/powerpoint/2010/main" val="2238668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3" name="Rectangle 13"/>
          <p:cNvSpPr>
            <a:spLocks noGrp="1" noChangeArrowheads="1"/>
          </p:cNvSpPr>
          <p:nvPr>
            <p:ph type="sldNum" sz="quarter" idx="11"/>
          </p:nvPr>
        </p:nvSpPr>
        <p:spPr>
          <a:ln/>
        </p:spPr>
        <p:txBody>
          <a:bodyPr/>
          <a:lstStyle>
            <a:lvl1pPr>
              <a:defRPr sz="1200">
                <a:latin typeface="+mn-lt"/>
                <a:ea typeface="HG丸ｺﾞｼｯｸM-PRO" pitchFamily="50" charset="-128"/>
              </a:defRPr>
            </a:lvl1pPr>
          </a:lstStyle>
          <a:p>
            <a:pPr>
              <a:defRPr/>
            </a:pPr>
            <a:fld id="{E1713B0E-F9E3-4E81-A6FC-DD658F5F5A9D}" type="slidenum">
              <a:rPr lang="en-US" altLang="ja-JP" smtClean="0"/>
              <a:pPr>
                <a:defRPr/>
              </a:pPr>
              <a:t>‹#›</a:t>
            </a:fld>
            <a:endParaRPr lang="en-US" altLang="ja-JP"/>
          </a:p>
        </p:txBody>
      </p:sp>
      <p:sp>
        <p:nvSpPr>
          <p:cNvPr id="2" name="タイトル 1"/>
          <p:cNvSpPr>
            <a:spLocks noGrp="1"/>
          </p:cNvSpPr>
          <p:nvPr>
            <p:ph type="title"/>
          </p:nvPr>
        </p:nvSpPr>
        <p:spPr>
          <a:xfrm>
            <a:off x="202018" y="323850"/>
            <a:ext cx="8460000" cy="611188"/>
          </a:xfrm>
          <a:prstGeom prst="rect">
            <a:avLst/>
          </a:prstGeom>
          <a:solidFill>
            <a:srgbClr val="FFFF66"/>
          </a:solidFill>
        </p:spPr>
        <p:txBody>
          <a:bodyPr lIns="91423" tIns="45712" rIns="91423" bIns="45712" anchor="ctr" anchorCtr="1"/>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a:t>マスター タイトルの書式設定</a:t>
            </a:r>
          </a:p>
        </p:txBody>
      </p:sp>
      <p:sp>
        <p:nvSpPr>
          <p:cNvPr id="5" name="Rectangle 5"/>
          <p:cNvSpPr>
            <a:spLocks noGrp="1" noChangeArrowheads="1"/>
          </p:cNvSpPr>
          <p:nvPr>
            <p:ph type="ftr" sz="quarter" idx="12"/>
          </p:nvPr>
        </p:nvSpPr>
        <p:spPr>
          <a:xfrm>
            <a:off x="2720753" y="6654553"/>
            <a:ext cx="4445662" cy="230832"/>
          </a:xfrm>
          <a:prstGeom prst="rect">
            <a:avLst/>
          </a:prstGeom>
        </p:spPr>
        <p:txBody>
          <a:bodyPr/>
          <a:lstStyle>
            <a:lvl1pPr>
              <a:defRPr sz="900">
                <a:latin typeface="+mn-lt"/>
                <a:ea typeface="HG丸ｺﾞｼｯｸM-PRO" pitchFamily="50" charset="-128"/>
              </a:defRPr>
            </a:lvl1pPr>
          </a:lstStyle>
          <a:p>
            <a:pPr>
              <a:defRPr/>
            </a:pPr>
            <a:r>
              <a:rPr lang="en-US" altLang="ja-JP"/>
              <a:t>Copyright (C) 2022 MAFF All Rights Reserved.</a:t>
            </a:r>
            <a:endParaRPr lang="en-US" altLang="ja-JP" dirty="0"/>
          </a:p>
        </p:txBody>
      </p:sp>
    </p:spTree>
    <p:extLst>
      <p:ext uri="{BB962C8B-B14F-4D97-AF65-F5344CB8AC3E}">
        <p14:creationId xmlns:p14="http://schemas.microsoft.com/office/powerpoint/2010/main" val="4146301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a:t>Copyright (C) 2022 MAFF All Rights Reserved.</a:t>
            </a:r>
            <a:endParaRPr lang="en-US" altLang="ja-JP" dirty="0"/>
          </a:p>
        </p:txBody>
      </p:sp>
    </p:spTree>
    <p:extLst>
      <p:ext uri="{BB962C8B-B14F-4D97-AF65-F5344CB8AC3E}">
        <p14:creationId xmlns:p14="http://schemas.microsoft.com/office/powerpoint/2010/main" val="2999726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1846">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292">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solidFill>
                  <a:srgbClr val="FFFFFF"/>
                </a:solidFill>
              </a:rPr>
              <a:pPr>
                <a:defRPr/>
              </a:pPr>
              <a:t>‹#›</a:t>
            </a:fld>
            <a:endParaRPr lang="en-US" altLang="ja-JP" dirty="0">
              <a:solidFill>
                <a:srgbClr val="FFFFFF"/>
              </a:solidFill>
            </a:endParaRPr>
          </a:p>
        </p:txBody>
      </p:sp>
      <p:sp>
        <p:nvSpPr>
          <p:cNvPr id="6" name="Rectangle 12"/>
          <p:cNvSpPr>
            <a:spLocks noGrp="1" noChangeArrowheads="1"/>
          </p:cNvSpPr>
          <p:nvPr>
            <p:ph type="ftr" sz="quarter" idx="3"/>
          </p:nvPr>
        </p:nvSpPr>
        <p:spPr bwMode="auto">
          <a:xfrm>
            <a:off x="2740026" y="6639322"/>
            <a:ext cx="4445000" cy="23436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923">
                <a:solidFill>
                  <a:srgbClr val="000000"/>
                </a:solidFill>
                <a:latin typeface="メイリオ" panose="020B0604030504040204" pitchFamily="50" charset="-128"/>
                <a:ea typeface="メイリオ" pitchFamily="50" charset="-128"/>
                <a:cs typeface="メイリオ" pitchFamily="50" charset="-128"/>
              </a:defRPr>
            </a:lvl1pPr>
          </a:lstStyle>
          <a:p>
            <a:pPr>
              <a:defRPr/>
            </a:pPr>
            <a:r>
              <a:rPr lang="en-US" altLang="ja-JP"/>
              <a:t>Copyright (C) 2022 MAFF All Rights Reserved.</a:t>
            </a:r>
            <a:endParaRPr lang="en-US" altLang="ja-JP" dirty="0"/>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ja-JP" altLang="en-US" sz="2215">
              <a:solidFill>
                <a:srgbClr val="777777"/>
              </a:solidFill>
              <a:latin typeface="Times New Roman" pitchFamily="18" charset="0"/>
              <a:ea typeface="ＭＳ Ｐゴシック"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ja-JP" altLang="en-US" sz="2215">
              <a:solidFill>
                <a:srgbClr val="777777"/>
              </a:solidFill>
              <a:latin typeface="Times New Roman" pitchFamily="18" charset="0"/>
              <a:ea typeface="ＭＳ Ｐゴシック"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base">
              <a:spcBef>
                <a:spcPct val="0"/>
              </a:spcBef>
              <a:spcAft>
                <a:spcPct val="0"/>
              </a:spcAft>
              <a:defRPr/>
            </a:pPr>
            <a:endParaRPr lang="ja-JP" altLang="en-US" sz="2215">
              <a:solidFill>
                <a:srgbClr val="777777"/>
              </a:solidFill>
              <a:latin typeface="Times New Roman" pitchFamily="18" charset="0"/>
              <a:ea typeface="ＭＳ Ｐゴシック" pitchFamily="50" charset="-128"/>
            </a:endParaRPr>
          </a:p>
        </p:txBody>
      </p:sp>
      <p:sp>
        <p:nvSpPr>
          <p:cNvPr id="15" name="Text Box 10"/>
          <p:cNvSpPr txBox="1">
            <a:spLocks noChangeArrowheads="1"/>
          </p:cNvSpPr>
          <p:nvPr userDrawn="1"/>
        </p:nvSpPr>
        <p:spPr bwMode="auto">
          <a:xfrm>
            <a:off x="200473" y="-20686"/>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base" hangingPunct="1">
              <a:spcBef>
                <a:spcPct val="0"/>
              </a:spcBef>
              <a:spcAft>
                <a:spcPct val="0"/>
              </a:spcAft>
              <a:defRPr/>
            </a:pPr>
            <a:r>
              <a:rPr lang="en-US" altLang="ja-JP" sz="1108" dirty="0">
                <a:solidFill>
                  <a:srgbClr val="FFFFFF"/>
                </a:solidFill>
                <a:latin typeface="Century Gothic" pitchFamily="34" charset="0"/>
                <a:ea typeface="メイリオ" pitchFamily="50" charset="-128"/>
                <a:cs typeface="メイリオ" pitchFamily="50" charset="-128"/>
              </a:rPr>
              <a:t>http://www.maff.go.jp/j/shokusan/fcp/index.html</a:t>
            </a:r>
          </a:p>
        </p:txBody>
      </p:sp>
    </p:spTree>
    <p:extLst>
      <p:ext uri="{BB962C8B-B14F-4D97-AF65-F5344CB8AC3E}">
        <p14:creationId xmlns:p14="http://schemas.microsoft.com/office/powerpoint/2010/main" val="3532077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3" name="図 16"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7"/>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anchor="ctr" anchorCtr="1"/>
          <a:lstStyle>
            <a:lvl1pPr>
              <a:defRPr sz="2585" b="1">
                <a:solidFill>
                  <a:schemeClr val="bg1"/>
                </a:solidFill>
                <a:latin typeface="+mj-ea"/>
                <a:ea typeface="+mj-ea"/>
              </a:defRPr>
            </a:lvl1pPr>
          </a:lstStyle>
          <a:p>
            <a:r>
              <a:rPr lang="ja-JP" altLang="en-US" dirty="0"/>
              <a:t>マスター タイトルの書式設定</a:t>
            </a:r>
          </a:p>
        </p:txBody>
      </p:sp>
      <p:sp>
        <p:nvSpPr>
          <p:cNvPr id="9" name="Rectangle 12"/>
          <p:cNvSpPr>
            <a:spLocks noGrp="1" noChangeArrowheads="1"/>
          </p:cNvSpPr>
          <p:nvPr>
            <p:ph type="ftr" sz="quarter" idx="10"/>
          </p:nvPr>
        </p:nvSpPr>
        <p:spPr bwMode="auto">
          <a:xfrm>
            <a:off x="2740026" y="6625304"/>
            <a:ext cx="4445000" cy="220188"/>
          </a:xfrm>
          <a:ln>
            <a:miter lim="800000"/>
            <a:headEnd/>
            <a:tailEnd/>
          </a:ln>
        </p:spPr>
        <p:txBody>
          <a:bodyPr vert="horz" wrap="square" lIns="91440" tIns="45720" rIns="91440" bIns="45720" numCol="1" anchor="t" anchorCtr="0" compatLnSpc="1">
            <a:prstTxWarp prst="textNoShape">
              <a:avLst/>
            </a:prstTxWarp>
            <a:spAutoFit/>
          </a:bodyPr>
          <a:lstStyle>
            <a:lvl1pPr algn="ctr">
              <a:defRPr sz="831">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083">
              <a:defRPr/>
            </a:pPr>
            <a:r>
              <a:rPr lang="en-US" altLang="ja-JP"/>
              <a:t>Copyright (C) 2022 MAFF All Rights Reserved.</a:t>
            </a:r>
            <a:endParaRPr lang="en-US" altLang="ja-JP" dirty="0"/>
          </a:p>
        </p:txBody>
      </p:sp>
      <p:sp>
        <p:nvSpPr>
          <p:cNvPr id="10" name="Rectangle 13"/>
          <p:cNvSpPr>
            <a:spLocks noGrp="1" noChangeArrowheads="1"/>
          </p:cNvSpPr>
          <p:nvPr>
            <p:ph type="sldNum" sz="quarter" idx="4"/>
          </p:nvPr>
        </p:nvSpPr>
        <p:spPr bwMode="auto">
          <a:xfrm>
            <a:off x="9382126" y="6524627"/>
            <a:ext cx="539750" cy="360363"/>
          </a:xfrm>
          <a:prstGeom prst="rect">
            <a:avLst/>
          </a:prstGeom>
          <a:solidFill>
            <a:srgbClr val="00000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108">
                <a:solidFill>
                  <a:srgbClr val="FFFFFF"/>
                </a:solidFill>
                <a:latin typeface="HG丸ｺﾞｼｯｸM-PRO" pitchFamily="50" charset="-128"/>
                <a:ea typeface="HG丸ｺﾞｼｯｸM-PRO" pitchFamily="50" charset="-128"/>
              </a:defRPr>
            </a:lvl1pPr>
          </a:lstStyle>
          <a:p>
            <a:pPr defTabSz="844083">
              <a:defRPr/>
            </a:pPr>
            <a:fld id="{D3016E83-B00E-4F50-BA8A-668B879BB5BA}" type="slidenum">
              <a:rPr lang="en-US" altLang="ja-JP" smtClean="0"/>
              <a:pPr defTabSz="844083">
                <a:defRPr/>
              </a:pPr>
              <a:t>‹#›</a:t>
            </a:fld>
            <a:endParaRPr lang="en-US" altLang="ja-JP" dirty="0"/>
          </a:p>
        </p:txBody>
      </p:sp>
    </p:spTree>
    <p:extLst>
      <p:ext uri="{BB962C8B-B14F-4D97-AF65-F5344CB8AC3E}">
        <p14:creationId xmlns:p14="http://schemas.microsoft.com/office/powerpoint/2010/main" val="2332342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49"/>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49"/>
            <a:ext cx="8619406" cy="584775"/>
          </a:xfrm>
          <a:solidFill>
            <a:srgbClr val="002060"/>
          </a:solidFill>
        </p:spPr>
        <p:txBody>
          <a:bodyPr>
            <a:normAutofit/>
          </a:bodyPr>
          <a:lstStyle>
            <a:lvl1pPr algn="l">
              <a:defRPr sz="28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3" y="6644382"/>
            <a:ext cx="4992555" cy="241002"/>
          </a:xfrm>
        </p:spPr>
        <p:txBody>
          <a:bodyPr/>
          <a:lstStyle>
            <a:lvl1pPr>
              <a:defRPr sz="700">
                <a:solidFill>
                  <a:schemeClr val="tx1">
                    <a:lumMod val="50000"/>
                    <a:lumOff val="50000"/>
                  </a:schemeClr>
                </a:solidFill>
                <a:latin typeface="+mn-ea"/>
                <a:ea typeface="+mn-ea"/>
              </a:defRPr>
            </a:lvl1pPr>
          </a:lstStyle>
          <a:p>
            <a:pPr defTabSz="844083">
              <a:defRPr/>
            </a:pPr>
            <a:r>
              <a:rPr lang="en-US" altLang="ja-JP">
                <a:solidFill>
                  <a:prstClr val="black">
                    <a:lumMod val="50000"/>
                    <a:lumOff val="50000"/>
                  </a:prstClr>
                </a:solidFill>
              </a:rPr>
              <a:t>Copyright (C) 2022 MAFF All Rights Reserved.</a:t>
            </a:r>
            <a:endParaRPr lang="en-US" altLang="ja-JP" dirty="0">
              <a:solidFill>
                <a:prstClr val="black">
                  <a:lumMod val="50000"/>
                  <a:lumOff val="50000"/>
                </a:prstClr>
              </a:solidFill>
            </a:endParaRP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6"/>
            <a:ext cx="495300" cy="365125"/>
          </a:xfrm>
          <a:solidFill>
            <a:schemeClr val="tx1"/>
          </a:solidFill>
        </p:spPr>
        <p:txBody>
          <a:bodyPr/>
          <a:lstStyle>
            <a:lvl1pPr>
              <a:defRPr sz="1110">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Tree>
    <p:extLst>
      <p:ext uri="{BB962C8B-B14F-4D97-AF65-F5344CB8AC3E}">
        <p14:creationId xmlns:p14="http://schemas.microsoft.com/office/powerpoint/2010/main" val="3144457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a:t>Copyright (C) 2022 MAFF All Rights Reserved.</a:t>
            </a:r>
            <a:endParaRPr lang="en-US" altLang="ja-JP" dirty="0"/>
          </a:p>
        </p:txBody>
      </p:sp>
    </p:spTree>
    <p:extLst>
      <p:ext uri="{BB962C8B-B14F-4D97-AF65-F5344CB8AC3E}">
        <p14:creationId xmlns:p14="http://schemas.microsoft.com/office/powerpoint/2010/main" val="1858183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390B065B-EE94-4C72-9F10-1AC73C868620}"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a:t>Copyright (C) 2022 MAFF All Rights Reserved.</a:t>
            </a:r>
            <a:endParaRPr lang="en-US" altLang="ja-JP" dirty="0"/>
          </a:p>
        </p:txBody>
      </p:sp>
    </p:spTree>
    <p:extLst>
      <p:ext uri="{BB962C8B-B14F-4D97-AF65-F5344CB8AC3E}">
        <p14:creationId xmlns:p14="http://schemas.microsoft.com/office/powerpoint/2010/main" val="104624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8"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3"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28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000" smtClean="0">
                <a:solidFill>
                  <a:srgbClr val="FFFFFF"/>
                </a:solidFill>
                <a:latin typeface="+mj-lt"/>
                <a:ea typeface="ＭＳ Ｐゴシック" pitchFamily="50" charset="-128"/>
              </a:defRPr>
            </a:lvl1pPr>
          </a:lstStyle>
          <a:p>
            <a:pPr>
              <a:defRPr/>
            </a:pPr>
            <a:fld id="{BA6AC55F-1B6A-4C01-B3D0-836871AE3001}"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a:t>Copyright (C) 2022 MAFF All Rights Reserved.</a:t>
            </a:r>
            <a:endParaRPr lang="en-US" altLang="ja-JP" dirty="0"/>
          </a:p>
        </p:txBody>
      </p:sp>
    </p:spTree>
    <p:extLst>
      <p:ext uri="{BB962C8B-B14F-4D97-AF65-F5344CB8AC3E}">
        <p14:creationId xmlns:p14="http://schemas.microsoft.com/office/powerpoint/2010/main" val="2387359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タイトル 1"/>
          <p:cNvSpPr>
            <a:spLocks noGrp="1"/>
          </p:cNvSpPr>
          <p:nvPr>
            <p:ph type="title"/>
          </p:nvPr>
        </p:nvSpPr>
        <p:spPr>
          <a:xfrm>
            <a:off x="202026" y="323850"/>
            <a:ext cx="8460000" cy="611188"/>
          </a:xfrm>
          <a:prstGeom prst="rect">
            <a:avLst/>
          </a:prstGeom>
          <a:solidFill>
            <a:srgbClr val="FFFF66"/>
          </a:solidFill>
        </p:spPr>
        <p:txBody>
          <a:bodyPr anchor="ctr" anchorCtr="1"/>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3" name="スライド番号プレースホルダー 3"/>
          <p:cNvSpPr>
            <a:spLocks noGrp="1"/>
          </p:cNvSpPr>
          <p:nvPr>
            <p:ph type="sldNum" sz="quarter" idx="10"/>
          </p:nvPr>
        </p:nvSpPr>
        <p:spPr/>
        <p:txBody>
          <a:bodyPr/>
          <a:lstStyle>
            <a:lvl1pPr algn="ctr">
              <a:defRPr sz="1000" smtClean="0">
                <a:solidFill>
                  <a:srgbClr val="FFFFFF"/>
                </a:solidFill>
                <a:latin typeface="+mj-lt"/>
                <a:ea typeface="ＭＳ Ｐゴシック" pitchFamily="50" charset="-128"/>
              </a:defRPr>
            </a:lvl1pPr>
          </a:lstStyle>
          <a:p>
            <a:pPr>
              <a:defRPr/>
            </a:pPr>
            <a:fld id="{3E9A7B07-AD61-4F4F-B71A-02113D5F0B29}" type="slidenum">
              <a:rPr lang="en-US" altLang="ja-JP"/>
              <a:pPr>
                <a:defRPr/>
              </a:pPr>
              <a:t>‹#›</a:t>
            </a:fld>
            <a:endParaRPr lang="en-US" altLang="ja-JP" dirty="0"/>
          </a:p>
        </p:txBody>
      </p:sp>
      <p:sp>
        <p:nvSpPr>
          <p:cNvPr id="5"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a:t>Copyright (C) 2022 MAFF All Rights Reserved.</a:t>
            </a:r>
            <a:endParaRPr lang="en-US" altLang="ja-JP" dirty="0"/>
          </a:p>
        </p:txBody>
      </p:sp>
    </p:spTree>
    <p:extLst>
      <p:ext uri="{BB962C8B-B14F-4D97-AF65-F5344CB8AC3E}">
        <p14:creationId xmlns:p14="http://schemas.microsoft.com/office/powerpoint/2010/main" val="634964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390B065B-EE94-4C72-9F10-1AC73C868620}"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a:t>Copyright (C) 2022 MAFF All Rights Reserved.</a:t>
            </a:r>
            <a:endParaRPr lang="en-US" altLang="ja-JP" dirty="0"/>
          </a:p>
        </p:txBody>
      </p:sp>
    </p:spTree>
    <p:extLst>
      <p:ext uri="{BB962C8B-B14F-4D97-AF65-F5344CB8AC3E}">
        <p14:creationId xmlns:p14="http://schemas.microsoft.com/office/powerpoint/2010/main" val="2795798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smtClean="0">
                <a:latin typeface="Century Gothic" pitchFamily="34" charset="0"/>
                <a:ea typeface="メイリオ" pitchFamily="50" charset="-128"/>
                <a:cs typeface="メイリオ" pitchFamily="50" charset="-128"/>
              </a:defRPr>
            </a:lvl1pPr>
          </a:lstStyle>
          <a:p>
            <a:pPr>
              <a:defRPr/>
            </a:pPr>
            <a:fld id="{FB2412FE-6DB6-4EF3-9184-3C6C4397290C}"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a:t>Copyright (C) 2022 MAFF All Rights Reserved.</a:t>
            </a:r>
            <a:endParaRPr lang="en-US" altLang="ja-JP" dirty="0"/>
          </a:p>
        </p:txBody>
      </p:sp>
    </p:spTree>
    <p:extLst>
      <p:ext uri="{BB962C8B-B14F-4D97-AF65-F5344CB8AC3E}">
        <p14:creationId xmlns:p14="http://schemas.microsoft.com/office/powerpoint/2010/main" val="669413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1E09B2D9-ED64-456F-831F-709DD3FCD1DC}"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a:t>Copyright (C) 2022 MAFF All Rights Reserved.</a:t>
            </a:r>
            <a:endParaRPr lang="en-US" altLang="ja-JP" dirty="0"/>
          </a:p>
        </p:txBody>
      </p:sp>
    </p:spTree>
    <p:extLst>
      <p:ext uri="{BB962C8B-B14F-4D97-AF65-F5344CB8AC3E}">
        <p14:creationId xmlns:p14="http://schemas.microsoft.com/office/powerpoint/2010/main" val="25357705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1_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5"/>
            <a:ext cx="540000" cy="360363"/>
          </a:xfrm>
          <a:ln/>
        </p:spPr>
        <p:txBody>
          <a:bodyPr/>
          <a:lstStyle>
            <a:lvl1pPr>
              <a:defRPr sz="1400">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pPr>
                <a:defRPr/>
              </a:pPr>
              <a:t>‹#›</a:t>
            </a:fld>
            <a:endParaRPr lang="en-US" altLang="ja-JP" dirty="0"/>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srgbClr val="777777"/>
              </a:solidFill>
              <a:latin typeface="Arial" charset="0"/>
              <a:ea typeface="ＭＳ Ｐゴシック"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srgbClr val="777777"/>
              </a:solidFill>
              <a:latin typeface="Arial" charset="0"/>
              <a:ea typeface="ＭＳ Ｐゴシック" charset="-128"/>
            </a:endParaRPr>
          </a:p>
        </p:txBody>
      </p:sp>
      <p:sp>
        <p:nvSpPr>
          <p:cNvPr id="14" name="Rectangle 8"/>
          <p:cNvSpPr>
            <a:spLocks noChangeArrowheads="1"/>
          </p:cNvSpPr>
          <p:nvPr userDrawn="1"/>
        </p:nvSpPr>
        <p:spPr bwMode="auto">
          <a:xfrm>
            <a:off x="-15875" y="0"/>
            <a:ext cx="4968875" cy="215900"/>
          </a:xfrm>
          <a:prstGeom prst="rect">
            <a:avLst/>
          </a:prstGeom>
          <a:solidFill>
            <a:srgbClr val="002060"/>
          </a:solidFill>
          <a:ln w="9525">
            <a:noFill/>
            <a:miter lim="800000"/>
            <a:headEnd/>
            <a:tailEnd/>
          </a:ln>
        </p:spPr>
        <p:txBody>
          <a:bodyPr wrap="none" anchor="ctr"/>
          <a:lstStyle/>
          <a:p>
            <a:pPr>
              <a:defRPr/>
            </a:pPr>
            <a:endParaRPr lang="ja-JP" altLang="en-US" sz="2400">
              <a:solidFill>
                <a:srgbClr val="777777"/>
              </a:solidFill>
              <a:latin typeface="Arial" charset="0"/>
              <a:ea typeface="ＭＳ Ｐゴシック" charset="-128"/>
            </a:endParaRPr>
          </a:p>
        </p:txBody>
      </p:sp>
      <p:sp>
        <p:nvSpPr>
          <p:cNvPr id="15" name="Text Box 10"/>
          <p:cNvSpPr txBox="1">
            <a:spLocks noChangeArrowheads="1"/>
          </p:cNvSpPr>
          <p:nvPr userDrawn="1"/>
        </p:nvSpPr>
        <p:spPr bwMode="auto">
          <a:xfrm>
            <a:off x="200472"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a:t>Copyright (C) 2022 MAFF All Rights Reserved.</a:t>
            </a:r>
            <a:endParaRPr lang="en-US" altLang="ja-JP" dirty="0"/>
          </a:p>
        </p:txBody>
      </p:sp>
    </p:spTree>
    <p:extLst>
      <p:ext uri="{BB962C8B-B14F-4D97-AF65-F5344CB8AC3E}">
        <p14:creationId xmlns:p14="http://schemas.microsoft.com/office/powerpoint/2010/main" val="2743818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9"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36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600" smtClean="0">
                <a:solidFill>
                  <a:srgbClr val="FFFFFF"/>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9E9DE4AF-4A2B-43D7-AE32-9D05EB2FE6EB}"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a:t>Copyright (C) 2022 MAFF All Rights Reserved.</a:t>
            </a:r>
            <a:endParaRPr lang="en-US" altLang="ja-JP" dirty="0"/>
          </a:p>
        </p:txBody>
      </p:sp>
    </p:spTree>
    <p:extLst>
      <p:ext uri="{BB962C8B-B14F-4D97-AF65-F5344CB8AC3E}">
        <p14:creationId xmlns:p14="http://schemas.microsoft.com/office/powerpoint/2010/main" val="24203346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a:t>Copyright (C) 2022 MAFF All Rights Reserved.</a:t>
            </a:r>
            <a:endParaRPr lang="en-US" altLang="ja-JP" dirty="0"/>
          </a:p>
        </p:txBody>
      </p:sp>
    </p:spTree>
    <p:extLst>
      <p:ext uri="{BB962C8B-B14F-4D97-AF65-F5344CB8AC3E}">
        <p14:creationId xmlns:p14="http://schemas.microsoft.com/office/powerpoint/2010/main" val="41547812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3" name="図 16"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7"/>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http://www.food-communication-project.jp/</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anchor="ctr" anchorCtr="1"/>
          <a:lstStyle>
            <a:lvl1pPr>
              <a:defRPr sz="2585" b="1">
                <a:solidFill>
                  <a:schemeClr val="bg1"/>
                </a:solidFill>
                <a:latin typeface="+mj-ea"/>
                <a:ea typeface="+mj-ea"/>
              </a:defRPr>
            </a:lvl1pPr>
          </a:lstStyle>
          <a:p>
            <a:r>
              <a:rPr lang="ja-JP" altLang="en-US" dirty="0"/>
              <a:t>マスター タイトルの書式設定</a:t>
            </a:r>
          </a:p>
        </p:txBody>
      </p:sp>
      <p:sp>
        <p:nvSpPr>
          <p:cNvPr id="9" name="Rectangle 12"/>
          <p:cNvSpPr>
            <a:spLocks noGrp="1" noChangeArrowheads="1"/>
          </p:cNvSpPr>
          <p:nvPr>
            <p:ph type="ftr" sz="quarter" idx="10"/>
          </p:nvPr>
        </p:nvSpPr>
        <p:spPr bwMode="auto">
          <a:xfrm>
            <a:off x="2740026" y="6625304"/>
            <a:ext cx="4445000" cy="220188"/>
          </a:xfrm>
          <a:ln>
            <a:miter lim="800000"/>
            <a:headEnd/>
            <a:tailEnd/>
          </a:ln>
        </p:spPr>
        <p:txBody>
          <a:bodyPr vert="horz" wrap="square" lIns="91440" tIns="45720" rIns="91440" bIns="45720" numCol="1" anchor="t" anchorCtr="0" compatLnSpc="1">
            <a:prstTxWarp prst="textNoShape">
              <a:avLst/>
            </a:prstTxWarp>
            <a:spAutoFit/>
          </a:bodyPr>
          <a:lstStyle>
            <a:lvl1pPr algn="ctr">
              <a:defRPr sz="831">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083">
              <a:defRPr/>
            </a:pPr>
            <a:r>
              <a:rPr lang="en-US" altLang="ja-JP"/>
              <a:t>Copyright (C) 2022 MAFF All Rights Reserved.</a:t>
            </a:r>
            <a:endParaRPr lang="en-US" altLang="ja-JP" dirty="0"/>
          </a:p>
        </p:txBody>
      </p:sp>
      <p:sp>
        <p:nvSpPr>
          <p:cNvPr id="10" name="Rectangle 13"/>
          <p:cNvSpPr>
            <a:spLocks noGrp="1" noChangeArrowheads="1"/>
          </p:cNvSpPr>
          <p:nvPr>
            <p:ph type="sldNum" sz="quarter" idx="4"/>
          </p:nvPr>
        </p:nvSpPr>
        <p:spPr bwMode="auto">
          <a:xfrm>
            <a:off x="9382126" y="6524627"/>
            <a:ext cx="539750" cy="360363"/>
          </a:xfrm>
          <a:prstGeom prst="rect">
            <a:avLst/>
          </a:prstGeom>
          <a:solidFill>
            <a:srgbClr val="00000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108">
                <a:solidFill>
                  <a:srgbClr val="FFFFFF"/>
                </a:solidFill>
                <a:latin typeface="HG丸ｺﾞｼｯｸM-PRO" pitchFamily="50" charset="-128"/>
                <a:ea typeface="HG丸ｺﾞｼｯｸM-PRO" pitchFamily="50" charset="-128"/>
              </a:defRPr>
            </a:lvl1pPr>
          </a:lstStyle>
          <a:p>
            <a:pPr defTabSz="844083">
              <a:defRPr/>
            </a:pPr>
            <a:fld id="{D3016E83-B00E-4F50-BA8A-668B879BB5BA}" type="slidenum">
              <a:rPr lang="en-US" altLang="ja-JP" smtClean="0"/>
              <a:pPr defTabSz="844083">
                <a:defRPr/>
              </a:pPr>
              <a:t>‹#›</a:t>
            </a:fld>
            <a:endParaRPr lang="en-US" altLang="ja-JP" dirty="0"/>
          </a:p>
        </p:txBody>
      </p:sp>
    </p:spTree>
    <p:extLst>
      <p:ext uri="{BB962C8B-B14F-4D97-AF65-F5344CB8AC3E}">
        <p14:creationId xmlns:p14="http://schemas.microsoft.com/office/powerpoint/2010/main" val="4494336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49"/>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49"/>
            <a:ext cx="8619406" cy="584775"/>
          </a:xfrm>
          <a:solidFill>
            <a:srgbClr val="002060"/>
          </a:solidFill>
        </p:spPr>
        <p:txBody>
          <a:bodyPr>
            <a:normAutofit/>
          </a:bodyPr>
          <a:lstStyle>
            <a:lvl1pPr algn="l">
              <a:defRPr sz="28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3" y="6644382"/>
            <a:ext cx="4992555" cy="241002"/>
          </a:xfrm>
        </p:spPr>
        <p:txBody>
          <a:bodyPr/>
          <a:lstStyle>
            <a:lvl1pPr>
              <a:defRPr sz="700">
                <a:solidFill>
                  <a:schemeClr val="tx1">
                    <a:lumMod val="50000"/>
                    <a:lumOff val="50000"/>
                  </a:schemeClr>
                </a:solidFill>
                <a:latin typeface="+mn-ea"/>
                <a:ea typeface="+mn-ea"/>
              </a:defRPr>
            </a:lvl1pPr>
          </a:lstStyle>
          <a:p>
            <a:pPr defTabSz="844083">
              <a:defRPr/>
            </a:pPr>
            <a:r>
              <a:rPr lang="en-US" altLang="ja-JP">
                <a:solidFill>
                  <a:prstClr val="black">
                    <a:lumMod val="50000"/>
                    <a:lumOff val="50000"/>
                  </a:prstClr>
                </a:solidFill>
              </a:rPr>
              <a:t>Copyright (C) 2022 MAFF All Rights Reserved.</a:t>
            </a:r>
            <a:endParaRPr lang="en-US" altLang="ja-JP" dirty="0">
              <a:solidFill>
                <a:prstClr val="black">
                  <a:lumMod val="50000"/>
                  <a:lumOff val="50000"/>
                </a:prstClr>
              </a:solidFill>
            </a:endParaRP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6"/>
            <a:ext cx="495300" cy="365125"/>
          </a:xfrm>
          <a:solidFill>
            <a:schemeClr val="tx1"/>
          </a:solidFill>
        </p:spPr>
        <p:txBody>
          <a:bodyPr/>
          <a:lstStyle>
            <a:lvl1pPr>
              <a:defRPr sz="1110">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
        <p:nvSpPr>
          <p:cNvPr id="11" name="Text Box 10"/>
          <p:cNvSpPr txBox="1">
            <a:spLocks noChangeArrowheads="1"/>
          </p:cNvSpPr>
          <p:nvPr userDrawn="1"/>
        </p:nvSpPr>
        <p:spPr bwMode="auto">
          <a:xfrm>
            <a:off x="112912" y="-30550"/>
            <a:ext cx="4640262" cy="27699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Tree>
    <p:extLst>
      <p:ext uri="{BB962C8B-B14F-4D97-AF65-F5344CB8AC3E}">
        <p14:creationId xmlns:p14="http://schemas.microsoft.com/office/powerpoint/2010/main" val="9148895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775707" y="26671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9"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http://www.food-communication-project.jp/</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31" y="6524637"/>
            <a:ext cx="539750" cy="360363"/>
          </a:xfrm>
          <a:prstGeom prst="rect">
            <a:avLst/>
          </a:prstGeom>
        </p:spPr>
        <p:txBody>
          <a:bodyPr/>
          <a:lstStyle>
            <a:lvl1pPr>
              <a:defRPr sz="1400">
                <a:latin typeface="Century Gothic" pitchFamily="34" charset="0"/>
                <a:ea typeface="メイリオ" pitchFamily="50" charset="-128"/>
                <a:cs typeface="メイリオ" pitchFamily="50" charset="-128"/>
              </a:defRPr>
            </a:lvl1pPr>
          </a:lstStyle>
          <a:p>
            <a:pPr>
              <a:defRPr/>
            </a:pPr>
            <a:fld id="{5DC83B25-7449-417C-9D7E-593B4BC696BC}" type="slidenum">
              <a:rPr lang="en-US" altLang="ja-JP">
                <a:solidFill>
                  <a:srgbClr val="FFFFFF"/>
                </a:solidFill>
              </a:rPr>
              <a:pPr>
                <a:defRPr/>
              </a:pPr>
              <a:t>‹#›</a:t>
            </a:fld>
            <a:endParaRPr lang="en-US" altLang="ja-JP" dirty="0">
              <a:solidFill>
                <a:srgbClr val="FFFFFF"/>
              </a:solidFill>
            </a:endParaRPr>
          </a:p>
        </p:txBody>
      </p:sp>
      <p:sp>
        <p:nvSpPr>
          <p:cNvPr id="9" name="Rectangle 12"/>
          <p:cNvSpPr>
            <a:spLocks noGrp="1" noChangeArrowheads="1"/>
          </p:cNvSpPr>
          <p:nvPr>
            <p:ph type="ftr" sz="quarter" idx="11"/>
          </p:nvPr>
        </p:nvSpPr>
        <p:spPr>
          <a:xfrm>
            <a:off x="3296817" y="6654552"/>
            <a:ext cx="3312368" cy="215444"/>
          </a:xfrm>
          <a:prstGeom prst="rect">
            <a:avLst/>
          </a:prstGeom>
        </p:spPr>
        <p:txBody>
          <a:bodyPr/>
          <a:lstStyle>
            <a:lvl1pPr algn="ctr">
              <a:defRPr sz="1000">
                <a:solidFill>
                  <a:srgbClr val="000000"/>
                </a:solidFill>
                <a:latin typeface="Century Gothic" pitchFamily="34" charset="0"/>
                <a:ea typeface="メイリオ" pitchFamily="50" charset="-128"/>
                <a:cs typeface="メイリオ" pitchFamily="50" charset="-128"/>
              </a:defRPr>
            </a:lvl1pPr>
          </a:lstStyle>
          <a:p>
            <a:pPr>
              <a:defRPr/>
            </a:pPr>
            <a:r>
              <a:rPr lang="en-US" altLang="ja-JP"/>
              <a:t>Copyright (C) 2022 MAFF All Rights Reserved.</a:t>
            </a:r>
            <a:endParaRPr lang="en-US" altLang="ja-JP" dirty="0"/>
          </a:p>
        </p:txBody>
      </p:sp>
    </p:spTree>
    <p:extLst>
      <p:ext uri="{BB962C8B-B14F-4D97-AF65-F5344CB8AC3E}">
        <p14:creationId xmlns:p14="http://schemas.microsoft.com/office/powerpoint/2010/main" val="40831462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5"/>
            <a:ext cx="540000" cy="360363"/>
          </a:xfrm>
          <a:ln/>
        </p:spPr>
        <p:txBody>
          <a:bodyPr/>
          <a:lstStyle>
            <a:lvl1pPr>
              <a:defRPr sz="1400">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sp>
        <p:nvSpPr>
          <p:cNvPr id="6" name="Rectangle 12"/>
          <p:cNvSpPr>
            <a:spLocks noGrp="1" noChangeArrowheads="1"/>
          </p:cNvSpPr>
          <p:nvPr>
            <p:ph type="ftr" sz="quarter" idx="3"/>
          </p:nvPr>
        </p:nvSpPr>
        <p:spPr bwMode="auto">
          <a:xfrm>
            <a:off x="2740025" y="6639322"/>
            <a:ext cx="4445000" cy="2460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1000">
                <a:solidFill>
                  <a:srgbClr val="000000"/>
                </a:solidFill>
                <a:latin typeface="メイリオ" panose="020B0604030504040204" pitchFamily="50" charset="-128"/>
                <a:ea typeface="メイリオ" pitchFamily="50" charset="-128"/>
                <a:cs typeface="メイリオ" pitchFamily="50" charset="-128"/>
              </a:defRPr>
            </a:lvl1pPr>
          </a:lstStyle>
          <a:p>
            <a:pPr>
              <a:defRPr/>
            </a:pPr>
            <a:r>
              <a:rPr lang="en-US" altLang="ja-JP"/>
              <a:t>Copyright (C) 2022 MAFF All Rights Reserved.</a:t>
            </a:r>
            <a:endParaRPr lang="en-US" altLang="ja-JP" dirty="0"/>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prstClr val="black"/>
              </a:solidFill>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prstClr val="black"/>
              </a:solidFill>
            </a:endParaRPr>
          </a:p>
        </p:txBody>
      </p:sp>
      <p:sp>
        <p:nvSpPr>
          <p:cNvPr id="14" name="Rectangle 8"/>
          <p:cNvSpPr>
            <a:spLocks noChangeArrowheads="1"/>
          </p:cNvSpPr>
          <p:nvPr userDrawn="1"/>
        </p:nvSpPr>
        <p:spPr bwMode="auto">
          <a:xfrm>
            <a:off x="-15875" y="0"/>
            <a:ext cx="4968875" cy="215900"/>
          </a:xfrm>
          <a:prstGeom prst="rect">
            <a:avLst/>
          </a:prstGeom>
          <a:solidFill>
            <a:srgbClr val="002060"/>
          </a:solidFill>
          <a:ln w="9525">
            <a:noFill/>
            <a:miter lim="800000"/>
            <a:headEnd/>
            <a:tailEnd/>
          </a:ln>
        </p:spPr>
        <p:txBody>
          <a:bodyPr wrap="none" anchor="ctr"/>
          <a:lstStyle/>
          <a:p>
            <a:pPr>
              <a:defRPr/>
            </a:pPr>
            <a:endParaRPr lang="ja-JP" altLang="en-US" sz="2400">
              <a:solidFill>
                <a:prstClr val="black"/>
              </a:solidFill>
            </a:endParaRPr>
          </a:p>
        </p:txBody>
      </p:sp>
      <p:sp>
        <p:nvSpPr>
          <p:cNvPr id="15" name="Text Box 10"/>
          <p:cNvSpPr txBox="1">
            <a:spLocks noChangeArrowheads="1"/>
          </p:cNvSpPr>
          <p:nvPr userDrawn="1"/>
        </p:nvSpPr>
        <p:spPr bwMode="auto">
          <a:xfrm>
            <a:off x="200472"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prstClr val="white"/>
                </a:solidFill>
                <a:latin typeface="Century Gothic" pitchFamily="34" charset="0"/>
                <a:ea typeface="メイリオ" pitchFamily="50" charset="-128"/>
                <a:cs typeface="メイリオ" pitchFamily="50" charset="-128"/>
              </a:rPr>
              <a:t>http://www.food-communication-project.jp/</a:t>
            </a:r>
          </a:p>
        </p:txBody>
      </p:sp>
    </p:spTree>
    <p:extLst>
      <p:ext uri="{BB962C8B-B14F-4D97-AF65-F5344CB8AC3E}">
        <p14:creationId xmlns:p14="http://schemas.microsoft.com/office/powerpoint/2010/main" val="10558794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3.png"/><Relationship Id="rId4" Type="http://schemas.openxmlformats.org/officeDocument/2006/relationships/slideLayout" Target="../slideLayouts/slideLayout12.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theme" Target="../theme/theme4.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4953001"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1027" name="Rectangle 9"/>
          <p:cNvSpPr>
            <a:spLocks noChangeArrowheads="1"/>
          </p:cNvSpPr>
          <p:nvPr/>
        </p:nvSpPr>
        <p:spPr bwMode="auto">
          <a:xfrm>
            <a:off x="7832727"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1037" name="Rectangle 13"/>
          <p:cNvSpPr>
            <a:spLocks noGrp="1" noChangeArrowheads="1"/>
          </p:cNvSpPr>
          <p:nvPr>
            <p:ph type="sldNum" sz="quarter" idx="4"/>
          </p:nvPr>
        </p:nvSpPr>
        <p:spPr bwMode="auto">
          <a:xfrm>
            <a:off x="9269414" y="6524626"/>
            <a:ext cx="636587" cy="360363"/>
          </a:xfrm>
          <a:prstGeom prst="rect">
            <a:avLst/>
          </a:prstGeom>
          <a:solidFill>
            <a:srgbClr val="000000"/>
          </a:solidFill>
          <a:ln w="9525">
            <a:noFill/>
            <a:miter lim="800000"/>
            <a:headEnd/>
            <a:tailEnd/>
          </a:ln>
          <a:effectLst/>
        </p:spPr>
        <p:txBody>
          <a:bodyPr vert="horz" wrap="square" lIns="91423" tIns="45712" rIns="91423" bIns="45712" numCol="1" anchor="ctr" anchorCtr="1" compatLnSpc="1">
            <a:prstTxWarp prst="textNoShape">
              <a:avLst/>
            </a:prstTxWarp>
          </a:bodyPr>
          <a:lstStyle>
            <a:lvl1pPr algn="r">
              <a:defRPr sz="1200">
                <a:solidFill>
                  <a:schemeClr val="bg1"/>
                </a:solidFill>
                <a:latin typeface="+mn-lt"/>
                <a:ea typeface="HG丸ｺﾞｼｯｸM-PRO" pitchFamily="50" charset="-128"/>
              </a:defRPr>
            </a:lvl1pPr>
          </a:lstStyle>
          <a:p>
            <a:pPr>
              <a:defRPr/>
            </a:pPr>
            <a:fld id="{CB51FC33-4F4F-49D3-AB63-852E512811A1}" type="slidenum">
              <a:rPr lang="en-US" altLang="ja-JP" smtClean="0"/>
              <a:pPr>
                <a:defRPr/>
              </a:pPr>
              <a:t>‹#›</a:t>
            </a:fld>
            <a:endParaRPr lang="en-US" altLang="ja-JP" dirty="0"/>
          </a:p>
        </p:txBody>
      </p:sp>
      <p:pic>
        <p:nvPicPr>
          <p:cNvPr id="1030" name="図 11" descr="logo.gif"/>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75702" y="266701"/>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8"/>
          <p:cNvSpPr>
            <a:spLocks noChangeArrowheads="1"/>
          </p:cNvSpPr>
          <p:nvPr userDrawn="1"/>
        </p:nvSpPr>
        <p:spPr bwMode="auto">
          <a:xfrm>
            <a:off x="-15874" y="0"/>
            <a:ext cx="4968874" cy="215900"/>
          </a:xfrm>
          <a:prstGeom prst="rect">
            <a:avLst/>
          </a:prstGeom>
          <a:solidFill>
            <a:srgbClr val="002060"/>
          </a:solidFill>
          <a:ln w="9525">
            <a:noFill/>
            <a:miter lim="800000"/>
            <a:headEnd/>
            <a:tailEnd/>
          </a:ln>
        </p:spPr>
        <p:txBody>
          <a:bodyPr wrap="none" lIns="91423" tIns="45712" rIns="91423" bIns="45712" anchor="ctr"/>
          <a:lstStyle/>
          <a:p>
            <a:pPr>
              <a:defRPr/>
            </a:pPr>
            <a:endParaRPr lang="ja-JP" altLang="en-US" sz="2400"/>
          </a:p>
        </p:txBody>
      </p:sp>
      <p:sp>
        <p:nvSpPr>
          <p:cNvPr id="1031" name="Text Box 10"/>
          <p:cNvSpPr txBox="1">
            <a:spLocks noChangeArrowheads="1"/>
          </p:cNvSpPr>
          <p:nvPr/>
        </p:nvSpPr>
        <p:spPr bwMode="auto">
          <a:xfrm>
            <a:off x="128588" y="-27367"/>
            <a:ext cx="4640262" cy="276983"/>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chemeClr val="bg1"/>
                </a:solidFill>
                <a:latin typeface="Arial Black" pitchFamily="34" charset="0"/>
              </a:rPr>
              <a:t>http://www.maff.go.jp/j/shokusan/fcp/index.html</a:t>
            </a:r>
          </a:p>
        </p:txBody>
      </p:sp>
      <p:sp>
        <p:nvSpPr>
          <p:cNvPr id="9"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a:t>Copyright (C) 2022 MAFF All Rights Reserved.</a:t>
            </a:r>
            <a:endParaRPr lang="en-US" altLang="ja-JP" dirty="0"/>
          </a:p>
        </p:txBody>
      </p:sp>
    </p:spTree>
    <p:extLst>
      <p:ext uri="{BB962C8B-B14F-4D97-AF65-F5344CB8AC3E}">
        <p14:creationId xmlns:p14="http://schemas.microsoft.com/office/powerpoint/2010/main" val="444093640"/>
      </p:ext>
    </p:extLst>
  </p:cSld>
  <p:clrMap bg1="lt1" tx1="dk1" bg2="lt2" tx2="dk2" accent1="accent1" accent2="accent2" accent3="accent3" accent4="accent4" accent5="accent5" accent6="accent6" hlink="hlink" folHlink="folHlink"/>
  <p:sldLayoutIdLst>
    <p:sldLayoutId id="2147484195" r:id="rId1"/>
    <p:sldLayoutId id="2147484196" r:id="rId2"/>
    <p:sldLayoutId id="2147484208" r:id="rId3"/>
    <p:sldLayoutId id="2147484209" r:id="rId4"/>
  </p:sldLayoutIdLst>
  <p:hf hdr="0" dt="0"/>
  <p:txStyles>
    <p:titleStyle>
      <a:lvl1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117"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235"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353"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47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p:titleStyle>
    <p:bodyStyle>
      <a:lvl1pPr marL="342838" indent="-342838" algn="l" rtl="0" eaLnBrk="0" fontAlgn="base" hangingPunct="0">
        <a:spcBef>
          <a:spcPct val="20000"/>
        </a:spcBef>
        <a:spcAft>
          <a:spcPct val="0"/>
        </a:spcAft>
        <a:buClr>
          <a:srgbClr val="33CC33"/>
        </a:buClr>
        <a:buSzPct val="80000"/>
        <a:buFont typeface="Wingdings" pitchFamily="2" charset="2"/>
        <a:buChar char="p"/>
        <a:defRPr kumimoji="1" sz="3200">
          <a:solidFill>
            <a:schemeClr val="tx1"/>
          </a:solidFill>
          <a:latin typeface="+mn-lt"/>
          <a:ea typeface="+mn-ea"/>
          <a:cs typeface="+mn-cs"/>
        </a:defRPr>
      </a:lvl1pPr>
      <a:lvl2pPr marL="742816" indent="-285699" algn="l" rtl="0" eaLnBrk="0" fontAlgn="base" hangingPunct="0">
        <a:spcBef>
          <a:spcPct val="20000"/>
        </a:spcBef>
        <a:spcAft>
          <a:spcPct val="0"/>
        </a:spcAft>
        <a:buClr>
          <a:srgbClr val="33CC33"/>
        </a:buClr>
        <a:buSzPct val="80000"/>
        <a:buFont typeface="Wingdings" pitchFamily="2" charset="2"/>
        <a:buChar char="p"/>
        <a:defRPr kumimoji="1" sz="2800">
          <a:solidFill>
            <a:schemeClr val="tx1"/>
          </a:solidFill>
          <a:latin typeface="+mn-lt"/>
          <a:ea typeface="+mn-ea"/>
        </a:defRPr>
      </a:lvl2pPr>
      <a:lvl3pPr marL="1142794" indent="-228559" algn="l" rtl="0" eaLnBrk="0" fontAlgn="base" hangingPunct="0">
        <a:spcBef>
          <a:spcPct val="20000"/>
        </a:spcBef>
        <a:spcAft>
          <a:spcPct val="0"/>
        </a:spcAft>
        <a:buClr>
          <a:srgbClr val="33CC33"/>
        </a:buClr>
        <a:buSzPct val="80000"/>
        <a:buFont typeface="Wingdings" pitchFamily="2" charset="2"/>
        <a:buChar char="p"/>
        <a:defRPr kumimoji="1" sz="2400">
          <a:solidFill>
            <a:schemeClr val="tx1"/>
          </a:solidFill>
          <a:latin typeface="+mn-lt"/>
          <a:ea typeface="+mn-ea"/>
        </a:defRPr>
      </a:lvl3pPr>
      <a:lvl4pPr marL="1599911" indent="-228559"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4pPr>
      <a:lvl5pPr marL="2057029" indent="-228559"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5pPr>
      <a:lvl6pPr marL="2514147"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6pPr>
      <a:lvl7pPr marL="2971264"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7pPr>
      <a:lvl8pPr marL="3428382"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8pPr>
      <a:lvl9pPr marL="3885499"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9pPr>
    </p:bodyStyle>
    <p:otherStyle>
      <a:defPPr>
        <a:defRPr lang="ja-JP"/>
      </a:defPPr>
      <a:lvl1pPr marL="0" algn="l" defTabSz="914235" rtl="0" eaLnBrk="1" latinLnBrk="0" hangingPunct="1">
        <a:defRPr kumimoji="1" sz="1800" kern="1200">
          <a:solidFill>
            <a:schemeClr val="tx1"/>
          </a:solidFill>
          <a:latin typeface="+mn-lt"/>
          <a:ea typeface="+mn-ea"/>
          <a:cs typeface="+mn-cs"/>
        </a:defRPr>
      </a:lvl1pPr>
      <a:lvl2pPr marL="457117" algn="l" defTabSz="914235" rtl="0" eaLnBrk="1" latinLnBrk="0" hangingPunct="1">
        <a:defRPr kumimoji="1" sz="1800" kern="1200">
          <a:solidFill>
            <a:schemeClr val="tx1"/>
          </a:solidFill>
          <a:latin typeface="+mn-lt"/>
          <a:ea typeface="+mn-ea"/>
          <a:cs typeface="+mn-cs"/>
        </a:defRPr>
      </a:lvl2pPr>
      <a:lvl3pPr marL="914235" algn="l" defTabSz="914235" rtl="0" eaLnBrk="1" latinLnBrk="0" hangingPunct="1">
        <a:defRPr kumimoji="1" sz="1800" kern="1200">
          <a:solidFill>
            <a:schemeClr val="tx1"/>
          </a:solidFill>
          <a:latin typeface="+mn-lt"/>
          <a:ea typeface="+mn-ea"/>
          <a:cs typeface="+mn-cs"/>
        </a:defRPr>
      </a:lvl3pPr>
      <a:lvl4pPr marL="1371353" algn="l" defTabSz="914235" rtl="0" eaLnBrk="1" latinLnBrk="0" hangingPunct="1">
        <a:defRPr kumimoji="1" sz="1800" kern="1200">
          <a:solidFill>
            <a:schemeClr val="tx1"/>
          </a:solidFill>
          <a:latin typeface="+mn-lt"/>
          <a:ea typeface="+mn-ea"/>
          <a:cs typeface="+mn-cs"/>
        </a:defRPr>
      </a:lvl4pPr>
      <a:lvl5pPr marL="1828470" algn="l" defTabSz="914235" rtl="0" eaLnBrk="1" latinLnBrk="0" hangingPunct="1">
        <a:defRPr kumimoji="1" sz="1800" kern="1200">
          <a:solidFill>
            <a:schemeClr val="tx1"/>
          </a:solidFill>
          <a:latin typeface="+mn-lt"/>
          <a:ea typeface="+mn-ea"/>
          <a:cs typeface="+mn-cs"/>
        </a:defRPr>
      </a:lvl5pPr>
      <a:lvl6pPr marL="2285588" algn="l" defTabSz="914235" rtl="0" eaLnBrk="1" latinLnBrk="0" hangingPunct="1">
        <a:defRPr kumimoji="1" sz="1800" kern="1200">
          <a:solidFill>
            <a:schemeClr val="tx1"/>
          </a:solidFill>
          <a:latin typeface="+mn-lt"/>
          <a:ea typeface="+mn-ea"/>
          <a:cs typeface="+mn-cs"/>
        </a:defRPr>
      </a:lvl6pPr>
      <a:lvl7pPr marL="2742705" algn="l" defTabSz="914235" rtl="0" eaLnBrk="1" latinLnBrk="0" hangingPunct="1">
        <a:defRPr kumimoji="1" sz="1800" kern="1200">
          <a:solidFill>
            <a:schemeClr val="tx1"/>
          </a:solidFill>
          <a:latin typeface="+mn-lt"/>
          <a:ea typeface="+mn-ea"/>
          <a:cs typeface="+mn-cs"/>
        </a:defRPr>
      </a:lvl7pPr>
      <a:lvl8pPr marL="3199823" algn="l" defTabSz="914235" rtl="0" eaLnBrk="1" latinLnBrk="0" hangingPunct="1">
        <a:defRPr kumimoji="1" sz="1800" kern="1200">
          <a:solidFill>
            <a:schemeClr val="tx1"/>
          </a:solidFill>
          <a:latin typeface="+mn-lt"/>
          <a:ea typeface="+mn-ea"/>
          <a:cs typeface="+mn-cs"/>
        </a:defRPr>
      </a:lvl8pPr>
      <a:lvl9pPr marL="3656940" algn="l" defTabSz="914235"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a:solidFill>
                  <a:prstClr val="black">
                    <a:tint val="75000"/>
                  </a:prstClr>
                </a:solidFill>
                <a:latin typeface="Arial"/>
                <a:ea typeface="Meiryo UI"/>
              </a:rPr>
              <a:t>Copyright (C) 2022 MAFF All Rights Reserved.</a:t>
            </a:r>
            <a:endParaRPr lang="ja-JP" altLang="en-US" dirty="0">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1728529035"/>
      </p:ext>
    </p:extLst>
  </p:cSld>
  <p:clrMap bg1="lt1" tx1="dk1" bg2="lt2" tx2="dk2" accent1="accent1" accent2="accent2" accent3="accent3" accent4="accent4" accent5="accent5" accent6="accent6" hlink="hlink" folHlink="folHlink"/>
  <p:sldLayoutIdLst>
    <p:sldLayoutId id="2147484211" r:id="rId1"/>
    <p:sldLayoutId id="2147484212" r:id="rId2"/>
    <p:sldLayoutId id="2147484233" r:id="rId3"/>
    <p:sldLayoutId id="2147484234" r:id="rId4"/>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図 11" descr="logo.gif"/>
          <p:cNvPicPr>
            <a:picLocks/>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8697913" y="188913"/>
            <a:ext cx="1157287"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スライド番号プレースホルダー 3"/>
          <p:cNvSpPr>
            <a:spLocks noGrp="1"/>
          </p:cNvSpPr>
          <p:nvPr>
            <p:ph type="sldNum" sz="quarter" idx="4"/>
          </p:nvPr>
        </p:nvSpPr>
        <p:spPr>
          <a:xfrm>
            <a:off x="9490075" y="6597650"/>
            <a:ext cx="431800" cy="287338"/>
          </a:xfrm>
          <a:prstGeom prst="rect">
            <a:avLst/>
          </a:prstGeom>
          <a:solidFill>
            <a:srgbClr val="000066"/>
          </a:solidFill>
        </p:spPr>
        <p:txBody>
          <a:bodyPr anchor="ctr"/>
          <a:lstStyle>
            <a:lvl1pPr algn="ctr">
              <a:defRPr sz="1000" smtClean="0">
                <a:solidFill>
                  <a:srgbClr val="FFFFFF"/>
                </a:solidFill>
                <a:latin typeface="+mj-lt"/>
                <a:ea typeface="ＭＳ Ｐゴシック"/>
              </a:defRPr>
            </a:lvl1pPr>
          </a:lstStyle>
          <a:p>
            <a:pPr>
              <a:defRPr/>
            </a:pPr>
            <a:fld id="{44A459DA-696A-4B4A-AB6B-133EB0302808}" type="slidenum">
              <a:rPr lang="en-US" altLang="ja-JP"/>
              <a:pPr>
                <a:defRPr/>
              </a:pPr>
              <a:t>‹#›</a:t>
            </a:fld>
            <a:endParaRPr lang="en-US" altLang="ja-JP" dirty="0"/>
          </a:p>
        </p:txBody>
      </p:sp>
      <p:sp>
        <p:nvSpPr>
          <p:cNvPr id="3076"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3077"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21" name="Text Box 10"/>
          <p:cNvSpPr txBox="1">
            <a:spLocks noChangeArrowheads="1"/>
          </p:cNvSpPr>
          <p:nvPr userDrawn="1"/>
        </p:nvSpPr>
        <p:spPr bwMode="auto">
          <a:xfrm>
            <a:off x="128588" y="-26988"/>
            <a:ext cx="4640262" cy="276226"/>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307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8"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a:t>Copyright (C) 2022 MAFF All Rights Reserved.</a:t>
            </a:r>
            <a:endParaRPr lang="en-US" altLang="ja-JP" dirty="0"/>
          </a:p>
        </p:txBody>
      </p:sp>
    </p:spTree>
    <p:extLst>
      <p:ext uri="{BB962C8B-B14F-4D97-AF65-F5344CB8AC3E}">
        <p14:creationId xmlns:p14="http://schemas.microsoft.com/office/powerpoint/2010/main" val="1223519339"/>
      </p:ext>
    </p:extLst>
  </p:cSld>
  <p:clrMap bg1="lt1" tx1="dk1" bg2="lt2" tx2="dk2" accent1="accent1" accent2="accent2" accent3="accent3" accent4="accent4" accent5="accent5" accent6="accent6" hlink="hlink" folHlink="folHlink"/>
  <p:sldLayoutIdLst>
    <p:sldLayoutId id="2147484223" r:id="rId1"/>
    <p:sldLayoutId id="2147484224" r:id="rId2"/>
    <p:sldLayoutId id="2147484226" r:id="rId3"/>
    <p:sldLayoutId id="2147484227" r:id="rId4"/>
    <p:sldLayoutId id="2147484225" r:id="rId5"/>
    <p:sldLayoutId id="2147484228" r:id="rId6"/>
    <p:sldLayoutId id="2147484229" r:id="rId7"/>
    <p:sldLayoutId id="2147484230" r:id="rId8"/>
  </p:sldLayoutIdLst>
  <p:hf hdr="0" dt="0"/>
  <p:txStyles>
    <p:titleStyle>
      <a:lvl1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p:titleStyle>
    <p:bodyStyle>
      <a:lvl1pPr marL="342900" indent="-342900" algn="l" rtl="0" eaLnBrk="0" fontAlgn="base" hangingPunct="0">
        <a:spcBef>
          <a:spcPct val="20000"/>
        </a:spcBef>
        <a:spcAft>
          <a:spcPct val="0"/>
        </a:spcAft>
        <a:buClr>
          <a:srgbClr val="33CC33"/>
        </a:buClr>
        <a:buSzPct val="80000"/>
        <a:buFont typeface="Wingdings" pitchFamily="2" charset="2"/>
        <a:buChar char="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CC33"/>
        </a:buClr>
        <a:buSzPct val="80000"/>
        <a:buFont typeface="Wingdings" pitchFamily="2" charset="2"/>
        <a:buChar char="p"/>
        <a:defRPr kumimoji="1" sz="2800">
          <a:solidFill>
            <a:schemeClr val="tx1"/>
          </a:solidFill>
          <a:latin typeface="+mn-lt"/>
          <a:ea typeface="+mn-ea"/>
        </a:defRPr>
      </a:lvl2pPr>
      <a:lvl3pPr marL="1143000" indent="-228600" algn="l" rtl="0" eaLnBrk="0" fontAlgn="base" hangingPunct="0">
        <a:spcBef>
          <a:spcPct val="20000"/>
        </a:spcBef>
        <a:spcAft>
          <a:spcPct val="0"/>
        </a:spcAft>
        <a:buClr>
          <a:srgbClr val="33CC33"/>
        </a:buClr>
        <a:buSzPct val="80000"/>
        <a:buFont typeface="Wingdings" pitchFamily="2" charset="2"/>
        <a:buChar char="p"/>
        <a:defRPr kumimoji="1" sz="2400">
          <a:solidFill>
            <a:schemeClr val="tx1"/>
          </a:solidFill>
          <a:latin typeface="+mn-lt"/>
          <a:ea typeface="+mn-ea"/>
        </a:defRPr>
      </a:lvl3pPr>
      <a:lvl4pPr marL="1600200" indent="-228600"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4pPr>
      <a:lvl5pPr marL="2057400" indent="-228600"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5pPr>
      <a:lvl6pPr marL="25146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6pPr>
      <a:lvl7pPr marL="29718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7pPr>
      <a:lvl8pPr marL="34290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8pPr>
      <a:lvl9pPr marL="38862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a:solidFill>
                  <a:prstClr val="black">
                    <a:tint val="75000"/>
                  </a:prstClr>
                </a:solidFill>
                <a:latin typeface="Arial"/>
                <a:ea typeface="Meiryo UI"/>
              </a:rPr>
              <a:t>Copyright (C) 2022 MAFF All Rights Reserved.</a:t>
            </a:r>
            <a:endParaRPr lang="ja-JP" altLang="en-US" dirty="0">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2928116216"/>
      </p:ext>
    </p:extLst>
  </p:cSld>
  <p:clrMap bg1="lt1" tx1="dk1" bg2="lt2" tx2="dk2" accent1="accent1" accent2="accent2" accent3="accent3" accent4="accent4" accent5="accent5" accent6="accent6" hlink="hlink" folHlink="folHlink"/>
  <p:sldLayoutIdLst>
    <p:sldLayoutId id="2147484236" r:id="rId1"/>
    <p:sldLayoutId id="2147484237" r:id="rId2"/>
    <p:sldLayoutId id="2147484238" r:id="rId3"/>
    <p:sldLayoutId id="2147484239" r:id="rId4"/>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C4B29A-8BCF-4196-B037-AD06A012DBE1}"/>
              </a:ext>
            </a:extLst>
          </p:cNvPr>
          <p:cNvSpPr>
            <a:spLocks noGrp="1"/>
          </p:cNvSpPr>
          <p:nvPr>
            <p:ph type="title"/>
          </p:nvPr>
        </p:nvSpPr>
        <p:spPr>
          <a:xfrm>
            <a:off x="0" y="309657"/>
            <a:ext cx="8697416" cy="584775"/>
          </a:xfrm>
        </p:spPr>
        <p:txBody>
          <a:bodyPr>
            <a:normAutofit/>
          </a:bodyPr>
          <a:lstStyle/>
          <a:p>
            <a:r>
              <a:rPr lang="ja-JP" altLang="en-US" dirty="0"/>
              <a:t> 食における社会環境の変化への取組</a:t>
            </a:r>
            <a:endParaRPr kumimoji="1" lang="ja-JP" altLang="en-US" dirty="0"/>
          </a:p>
        </p:txBody>
      </p:sp>
      <p:sp>
        <p:nvSpPr>
          <p:cNvPr id="3" name="フッター プレースホルダー 2">
            <a:extLst>
              <a:ext uri="{FF2B5EF4-FFF2-40B4-BE49-F238E27FC236}">
                <a16:creationId xmlns:a16="http://schemas.microsoft.com/office/drawing/2014/main" id="{08A2F508-954E-4946-8B3B-3E3BE56A89D5}"/>
              </a:ext>
            </a:extLst>
          </p:cNvPr>
          <p:cNvSpPr>
            <a:spLocks noGrp="1"/>
          </p:cNvSpPr>
          <p:nvPr>
            <p:ph type="ftr" sz="quarter" idx="11"/>
          </p:nvPr>
        </p:nvSpPr>
        <p:spPr/>
        <p:txBody>
          <a:bodyPr/>
          <a:lstStyle/>
          <a:p>
            <a:pPr defTabSz="844083">
              <a:defRPr/>
            </a:pPr>
            <a:r>
              <a:rPr lang="en-US" altLang="ja-JP">
                <a:solidFill>
                  <a:prstClr val="black">
                    <a:lumMod val="50000"/>
                    <a:lumOff val="50000"/>
                  </a:prstClr>
                </a:solidFill>
              </a:rPr>
              <a:t>Copyright (C) 2022 MAFF All Rights Reserved.</a:t>
            </a:r>
            <a:endParaRPr lang="en-US" altLang="ja-JP" dirty="0">
              <a:solidFill>
                <a:prstClr val="black">
                  <a:lumMod val="50000"/>
                  <a:lumOff val="50000"/>
                </a:prstClr>
              </a:solidFill>
            </a:endParaRPr>
          </a:p>
        </p:txBody>
      </p:sp>
      <p:sp>
        <p:nvSpPr>
          <p:cNvPr id="11" name="角丸四角形 49">
            <a:extLst>
              <a:ext uri="{FF2B5EF4-FFF2-40B4-BE49-F238E27FC236}">
                <a16:creationId xmlns:a16="http://schemas.microsoft.com/office/drawing/2014/main" id="{7D22E61E-7683-9B04-6523-6B56F61FB2E3}"/>
              </a:ext>
            </a:extLst>
          </p:cNvPr>
          <p:cNvSpPr/>
          <p:nvPr/>
        </p:nvSpPr>
        <p:spPr>
          <a:xfrm>
            <a:off x="297866" y="940219"/>
            <a:ext cx="9308593" cy="783343"/>
          </a:xfrm>
          <a:prstGeom prst="roundRect">
            <a:avLst>
              <a:gd name="adj" fmla="val 3324"/>
            </a:avLst>
          </a:prstGeom>
          <a:solidFill>
            <a:schemeClr val="bg1">
              <a:lumMod val="8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eaLnBrk="0" hangingPunct="0">
              <a:spcBef>
                <a:spcPts val="1800"/>
              </a:spcBef>
              <a:defRPr/>
            </a:pPr>
            <a:r>
              <a:rPr lang="ja-JP" altLang="en-US" sz="2100" dirty="0">
                <a:solidFill>
                  <a:schemeClr val="tx1"/>
                </a:solidFill>
                <a:latin typeface="Meiryo UI"/>
              </a:rPr>
              <a:t>事前課題：食における社会環境の変化に対する課題に対して、食品関連事業者が取り組んでいること、もしくはあなた個人の行動や考えを２つ挙げてください。</a:t>
            </a:r>
          </a:p>
        </p:txBody>
      </p:sp>
      <p:graphicFrame>
        <p:nvGraphicFramePr>
          <p:cNvPr id="5" name="表 5">
            <a:extLst>
              <a:ext uri="{FF2B5EF4-FFF2-40B4-BE49-F238E27FC236}">
                <a16:creationId xmlns:a16="http://schemas.microsoft.com/office/drawing/2014/main" id="{DDBB055E-5A29-4100-8761-670521C65C02}"/>
              </a:ext>
            </a:extLst>
          </p:cNvPr>
          <p:cNvGraphicFramePr>
            <a:graphicFrameLocks noGrp="1"/>
          </p:cNvGraphicFramePr>
          <p:nvPr>
            <p:extLst>
              <p:ext uri="{D42A27DB-BD31-4B8C-83A1-F6EECF244321}">
                <p14:modId xmlns:p14="http://schemas.microsoft.com/office/powerpoint/2010/main" val="1749976389"/>
              </p:ext>
            </p:extLst>
          </p:nvPr>
        </p:nvGraphicFramePr>
        <p:xfrm>
          <a:off x="357180" y="1803236"/>
          <a:ext cx="9189963" cy="4578092"/>
        </p:xfrm>
        <a:graphic>
          <a:graphicData uri="http://schemas.openxmlformats.org/drawingml/2006/table">
            <a:tbl>
              <a:tblPr firstRow="1" bandRow="1">
                <a:tableStyleId>{5940675A-B579-460E-94D1-54222C63F5DA}</a:tableStyleId>
              </a:tblPr>
              <a:tblGrid>
                <a:gridCol w="3024336">
                  <a:extLst>
                    <a:ext uri="{9D8B030D-6E8A-4147-A177-3AD203B41FA5}">
                      <a16:colId xmlns:a16="http://schemas.microsoft.com/office/drawing/2014/main" val="3703875696"/>
                    </a:ext>
                  </a:extLst>
                </a:gridCol>
                <a:gridCol w="3096344">
                  <a:extLst>
                    <a:ext uri="{9D8B030D-6E8A-4147-A177-3AD203B41FA5}">
                      <a16:colId xmlns:a16="http://schemas.microsoft.com/office/drawing/2014/main" val="2215358454"/>
                    </a:ext>
                  </a:extLst>
                </a:gridCol>
                <a:gridCol w="3069283">
                  <a:extLst>
                    <a:ext uri="{9D8B030D-6E8A-4147-A177-3AD203B41FA5}">
                      <a16:colId xmlns:a16="http://schemas.microsoft.com/office/drawing/2014/main" val="2114514369"/>
                    </a:ext>
                  </a:extLst>
                </a:gridCol>
              </a:tblGrid>
              <a:tr h="1377692">
                <a:tc>
                  <a:txBody>
                    <a:bodyPr/>
                    <a:lstStyle/>
                    <a:p>
                      <a:r>
                        <a:rPr kumimoji="1" lang="ja-JP" altLang="en-US" b="1" dirty="0">
                          <a:solidFill>
                            <a:schemeClr val="tx1"/>
                          </a:solidFill>
                        </a:rPr>
                        <a:t>①持続可能な原料・資源調達</a:t>
                      </a:r>
                      <a:endParaRPr kumimoji="1" lang="en-US" altLang="ja-JP" b="1" dirty="0">
                        <a:solidFill>
                          <a:schemeClr val="tx1"/>
                        </a:solidFill>
                      </a:endParaRPr>
                    </a:p>
                    <a:p>
                      <a:r>
                        <a:rPr kumimoji="1" lang="ja-JP" altLang="en-US" sz="1600" dirty="0"/>
                        <a:t>（例）</a:t>
                      </a:r>
                      <a:endParaRPr kumimoji="1" lang="en-US" altLang="ja-JP" sz="1600" dirty="0"/>
                    </a:p>
                    <a:p>
                      <a:r>
                        <a:rPr kumimoji="1" lang="ja-JP" altLang="en-US" sz="1600" dirty="0"/>
                        <a:t>・第三者認証を取得している原   </a:t>
                      </a:r>
                      <a:endParaRPr kumimoji="1" lang="en-US" altLang="ja-JP" sz="1600" dirty="0"/>
                    </a:p>
                    <a:p>
                      <a:r>
                        <a:rPr kumimoji="1" lang="en-US" altLang="ja-JP" sz="1600" dirty="0"/>
                        <a:t>  </a:t>
                      </a:r>
                      <a:r>
                        <a:rPr kumimoji="1" lang="ja-JP" altLang="en-US" sz="1600" dirty="0"/>
                        <a:t>材料の使用</a:t>
                      </a:r>
                      <a:endParaRPr kumimoji="1" lang="en-US" altLang="ja-JP" sz="1600" dirty="0"/>
                    </a:p>
                    <a:p>
                      <a:r>
                        <a:rPr kumimoji="1" lang="ja-JP" altLang="en-US" sz="1600" dirty="0"/>
                        <a:t>・代替食の開発・利用</a:t>
                      </a:r>
                      <a:endParaRPr kumimoji="1" lang="en-US" altLang="ja-JP" sz="1600" dirty="0"/>
                    </a:p>
                    <a:p>
                      <a:r>
                        <a:rPr kumimoji="1" lang="ja-JP" altLang="en-US" sz="1600" dirty="0"/>
                        <a:t>　　　　　　　　　　　　　　　　　   など</a:t>
                      </a:r>
                    </a:p>
                  </a:txBody>
                  <a:tcPr>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1" dirty="0">
                          <a:solidFill>
                            <a:schemeClr val="tx1"/>
                          </a:solidFill>
                        </a:rPr>
                        <a:t>②気候変動対策</a:t>
                      </a:r>
                      <a:endParaRPr kumimoji="1" lang="en-US" altLang="ja-JP" b="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（例）</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・工場・店舗における自家発電</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・廃棄物の飼料化</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　　　　　　　　　　　　　　　　　   など</a:t>
                      </a:r>
                      <a:endParaRPr kumimoji="1" lang="en-US" altLang="ja-JP" sz="1600" dirty="0"/>
                    </a:p>
                  </a:txBody>
                  <a:tcPr>
                    <a:solidFill>
                      <a:schemeClr val="tx2">
                        <a:lumMod val="20000"/>
                        <a:lumOff val="80000"/>
                      </a:schemeClr>
                    </a:solidFill>
                  </a:tcPr>
                </a:tc>
                <a:tc>
                  <a:txBody>
                    <a:bodyPr/>
                    <a:lstStyle/>
                    <a:p>
                      <a:r>
                        <a:rPr kumimoji="1" lang="ja-JP" altLang="en-US" b="1" dirty="0">
                          <a:solidFill>
                            <a:schemeClr val="tx1"/>
                          </a:solidFill>
                        </a:rPr>
                        <a:t>③健康・栄養課題</a:t>
                      </a:r>
                      <a:endParaRPr kumimoji="1" lang="en-US" altLang="ja-JP" b="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（例）</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・企業同士の協働による健康・栄養</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t>  </a:t>
                      </a:r>
                      <a:r>
                        <a:rPr kumimoji="1" lang="ja-JP" altLang="en-US" sz="1600" dirty="0"/>
                        <a:t>管理</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a:t>
                      </a:r>
                      <a:r>
                        <a:rPr kumimoji="1" lang="en-US" altLang="ja-JP" sz="1600" dirty="0"/>
                        <a:t>3D</a:t>
                      </a:r>
                      <a:r>
                        <a:rPr kumimoji="1" lang="ja-JP" altLang="en-US" sz="1600" dirty="0"/>
                        <a:t>フードプリンタ活用した食の提供</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　　　　　　　　　　　　　　　　　   など</a:t>
                      </a:r>
                      <a:endParaRPr kumimoji="1" lang="en-US" altLang="ja-JP" sz="1600" dirty="0"/>
                    </a:p>
                  </a:txBody>
                  <a:tcPr>
                    <a:solidFill>
                      <a:schemeClr val="tx2">
                        <a:lumMod val="20000"/>
                        <a:lumOff val="80000"/>
                      </a:schemeClr>
                    </a:solidFill>
                  </a:tcPr>
                </a:tc>
                <a:extLst>
                  <a:ext uri="{0D108BD9-81ED-4DB2-BD59-A6C34878D82A}">
                    <a16:rowId xmlns:a16="http://schemas.microsoft.com/office/drawing/2014/main" val="3609412087"/>
                  </a:ext>
                </a:extLst>
              </a:tr>
              <a:tr h="1377692">
                <a:tc>
                  <a:txBody>
                    <a:bodyPr/>
                    <a:lstStyle/>
                    <a:p>
                      <a:r>
                        <a:rPr kumimoji="1" lang="ja-JP" altLang="en-US" b="1" dirty="0"/>
                        <a:t>④ワークライフバランスの確保</a:t>
                      </a:r>
                      <a:endParaRPr kumimoji="1" lang="en-US" altLang="ja-JP" b="1" dirty="0"/>
                    </a:p>
                    <a:p>
                      <a:endParaRPr kumimoji="1" lang="en-US" altLang="ja-JP" sz="1600" dirty="0"/>
                    </a:p>
                    <a:p>
                      <a:r>
                        <a:rPr kumimoji="1" lang="ja-JP" altLang="en-US" sz="1600" dirty="0"/>
                        <a:t>（例）</a:t>
                      </a:r>
                      <a:endParaRPr kumimoji="1" lang="en-US" altLang="ja-JP" sz="1600" dirty="0"/>
                    </a:p>
                    <a:p>
                      <a:r>
                        <a:rPr kumimoji="1" lang="ja-JP" altLang="en-US" sz="1600" dirty="0"/>
                        <a:t>・</a:t>
                      </a:r>
                      <a:r>
                        <a:rPr kumimoji="1" lang="en-US" altLang="ja-JP" sz="1600" dirty="0"/>
                        <a:t>AI</a:t>
                      </a:r>
                      <a:r>
                        <a:rPr kumimoji="1" lang="ja-JP" altLang="en-US" sz="1600" dirty="0"/>
                        <a:t>の開発・活用による省人化</a:t>
                      </a:r>
                      <a:endParaRPr kumimoji="1" lang="en-US" altLang="ja-JP" sz="1600" dirty="0"/>
                    </a:p>
                    <a:p>
                      <a:r>
                        <a:rPr kumimoji="1" lang="ja-JP" altLang="en-US" sz="1600" dirty="0"/>
                        <a:t>・様々な働き方や雇用形態</a:t>
                      </a:r>
                      <a:r>
                        <a:rPr kumimoji="1" lang="en-US" altLang="ja-JP" sz="1600" dirty="0"/>
                        <a:t>    </a:t>
                      </a:r>
                      <a:r>
                        <a:rPr kumimoji="1" lang="ja-JP" altLang="en-US" sz="1600" dirty="0"/>
                        <a:t>など</a:t>
                      </a:r>
                    </a:p>
                  </a:txBody>
                  <a:tcPr>
                    <a:solidFill>
                      <a:schemeClr val="tx2">
                        <a:lumMod val="20000"/>
                        <a:lumOff val="80000"/>
                      </a:schemeClr>
                    </a:solidFill>
                  </a:tcPr>
                </a:tc>
                <a:tc>
                  <a:txBody>
                    <a:bodyPr/>
                    <a:lstStyle/>
                    <a:p>
                      <a:pPr algn="l"/>
                      <a:r>
                        <a:rPr kumimoji="1" lang="ja-JP" altLang="en-US" b="1" dirty="0">
                          <a:solidFill>
                            <a:srgbClr val="FF0000"/>
                          </a:solidFill>
                        </a:rPr>
                        <a:t>食における社会環境の変化に対する課題と課題クリアのために取り組むべきこと　（例）</a:t>
                      </a:r>
                      <a:endParaRPr kumimoji="1" lang="en-US" altLang="ja-JP" b="1" dirty="0">
                        <a:solidFill>
                          <a:srgbClr val="FF0000"/>
                        </a:solidFill>
                      </a:endParaRPr>
                    </a:p>
                  </a:txBody>
                  <a:tcPr anchor="ctr">
                    <a:solidFill>
                      <a:schemeClr val="bg1"/>
                    </a:solidFill>
                  </a:tcPr>
                </a:tc>
                <a:tc>
                  <a:txBody>
                    <a:bodyPr/>
                    <a:lstStyle/>
                    <a:p>
                      <a:r>
                        <a:rPr kumimoji="1" lang="ja-JP" altLang="en-US" b="1" dirty="0"/>
                        <a:t>⑤労働安全の確保</a:t>
                      </a:r>
                      <a:endParaRPr kumimoji="1" lang="en-US" altLang="ja-JP" b="1" dirty="0"/>
                    </a:p>
                    <a:p>
                      <a:endParaRPr kumimoji="1" lang="en-US" altLang="ja-JP" dirty="0"/>
                    </a:p>
                    <a:p>
                      <a:r>
                        <a:rPr kumimoji="1" lang="ja-JP" altLang="en-US" sz="1600" dirty="0"/>
                        <a:t>（例）</a:t>
                      </a:r>
                      <a:endParaRPr kumimoji="1" lang="en-US" altLang="ja-JP" sz="1600" dirty="0"/>
                    </a:p>
                    <a:p>
                      <a:r>
                        <a:rPr kumimoji="1" lang="ja-JP" altLang="en-US" sz="1600" dirty="0"/>
                        <a:t>・職場のユニバーサルデザイン化</a:t>
                      </a:r>
                      <a:endParaRPr kumimoji="1" lang="en-US" altLang="ja-JP" sz="1600" dirty="0"/>
                    </a:p>
                    <a:p>
                      <a:r>
                        <a:rPr kumimoji="1" lang="ja-JP" altLang="en-US" sz="1600" dirty="0"/>
                        <a:t>・火災・災害予防対策</a:t>
                      </a:r>
                      <a:r>
                        <a:rPr kumimoji="1" lang="en-US" altLang="ja-JP" sz="1600" dirty="0"/>
                        <a:t>            </a:t>
                      </a:r>
                      <a:r>
                        <a:rPr kumimoji="1" lang="ja-JP" altLang="en-US" sz="1600" dirty="0"/>
                        <a:t>など</a:t>
                      </a:r>
                    </a:p>
                  </a:txBody>
                  <a:tcPr>
                    <a:solidFill>
                      <a:schemeClr val="tx2">
                        <a:lumMod val="20000"/>
                        <a:lumOff val="80000"/>
                      </a:schemeClr>
                    </a:solidFill>
                  </a:tcPr>
                </a:tc>
                <a:extLst>
                  <a:ext uri="{0D108BD9-81ED-4DB2-BD59-A6C34878D82A}">
                    <a16:rowId xmlns:a16="http://schemas.microsoft.com/office/drawing/2014/main" val="663997343"/>
                  </a:ext>
                </a:extLst>
              </a:tr>
              <a:tr h="1351698">
                <a:tc>
                  <a:txBody>
                    <a:bodyPr/>
                    <a:lstStyle/>
                    <a:p>
                      <a:r>
                        <a:rPr kumimoji="1" lang="ja-JP" altLang="en-US" b="1" dirty="0"/>
                        <a:t>⑥生命・人権の保護</a:t>
                      </a:r>
                      <a:endParaRPr kumimoji="1" lang="en-US" altLang="ja-JP" b="1" dirty="0"/>
                    </a:p>
                    <a:p>
                      <a:r>
                        <a:rPr kumimoji="1" lang="ja-JP" altLang="en-US" sz="1600" dirty="0"/>
                        <a:t>（例）</a:t>
                      </a:r>
                      <a:endParaRPr kumimoji="1" lang="en-US" altLang="ja-JP" sz="1600" dirty="0"/>
                    </a:p>
                    <a:p>
                      <a:r>
                        <a:rPr kumimoji="1" lang="ja-JP" altLang="en-US" sz="1600" dirty="0"/>
                        <a:t>・フェアトレードマークの取得・</a:t>
                      </a:r>
                      <a:endParaRPr kumimoji="1" lang="en-US" altLang="ja-JP" sz="1600" dirty="0"/>
                    </a:p>
                    <a:p>
                      <a:r>
                        <a:rPr kumimoji="1" lang="ja-JP" altLang="en-US" sz="1600" dirty="0"/>
                        <a:t>　認証取得商品の優先購入</a:t>
                      </a:r>
                      <a:endParaRPr kumimoji="1" lang="en-US" altLang="ja-JP" sz="1600" dirty="0"/>
                    </a:p>
                    <a:p>
                      <a:r>
                        <a:rPr kumimoji="1" lang="ja-JP" altLang="en-US" sz="1600" dirty="0"/>
                        <a:t>・サプライチェーン全体で人権配慮</a:t>
                      </a:r>
                      <a:endParaRPr kumimoji="1" lang="en-US" altLang="ja-JP" sz="1600" dirty="0"/>
                    </a:p>
                    <a:p>
                      <a:r>
                        <a:rPr kumimoji="1" lang="ja-JP" altLang="en-US" sz="1600" dirty="0"/>
                        <a:t>　　　　　　　　　　　　　　　　　   など</a:t>
                      </a:r>
                      <a:endParaRPr kumimoji="1" lang="en-US" altLang="ja-JP" sz="1600" dirty="0"/>
                    </a:p>
                  </a:txBody>
                  <a:tcPr>
                    <a:solidFill>
                      <a:schemeClr val="tx2">
                        <a:lumMod val="20000"/>
                        <a:lumOff val="80000"/>
                      </a:schemeClr>
                    </a:solidFill>
                  </a:tcPr>
                </a:tc>
                <a:tc>
                  <a:txBody>
                    <a:bodyPr/>
                    <a:lstStyle/>
                    <a:p>
                      <a:r>
                        <a:rPr kumimoji="1" lang="ja-JP" altLang="en-US" b="1" dirty="0"/>
                        <a:t>⑦地域社会への貢献</a:t>
                      </a:r>
                      <a:endParaRPr kumimoji="1" lang="en-US" altLang="ja-JP" b="1" dirty="0"/>
                    </a:p>
                    <a:p>
                      <a:r>
                        <a:rPr kumimoji="1" lang="ja-JP" altLang="en-US" sz="1600" dirty="0"/>
                        <a:t>（例）</a:t>
                      </a:r>
                      <a:endParaRPr kumimoji="1" lang="en-US" altLang="ja-JP" sz="1600" dirty="0"/>
                    </a:p>
                    <a:p>
                      <a:r>
                        <a:rPr kumimoji="1" lang="ja-JP" altLang="en-US" sz="1600" dirty="0"/>
                        <a:t>・国産（地場産）原料を使用し</a:t>
                      </a:r>
                      <a:endParaRPr kumimoji="1" lang="en-US" altLang="ja-JP" sz="1600" dirty="0"/>
                    </a:p>
                    <a:p>
                      <a:r>
                        <a:rPr kumimoji="1" lang="ja-JP" altLang="en-US" sz="1600" dirty="0"/>
                        <a:t>  た商品の開発や購入</a:t>
                      </a:r>
                      <a:endParaRPr kumimoji="1" lang="en-US" altLang="ja-JP" sz="1600" dirty="0"/>
                    </a:p>
                    <a:p>
                      <a:r>
                        <a:rPr kumimoji="1" lang="ja-JP" altLang="en-US" sz="1600" dirty="0"/>
                        <a:t>・地域社会とのコミュニケーション</a:t>
                      </a:r>
                      <a:endParaRPr kumimoji="1" lang="en-US" altLang="ja-JP" sz="1600" dirty="0"/>
                    </a:p>
                    <a:p>
                      <a:r>
                        <a:rPr kumimoji="1" lang="ja-JP" altLang="en-US" sz="1600" dirty="0"/>
                        <a:t>　　　　　　　　　　　　　　　　　   など</a:t>
                      </a:r>
                    </a:p>
                  </a:txBody>
                  <a:tcPr>
                    <a:solidFill>
                      <a:schemeClr val="tx2">
                        <a:lumMod val="20000"/>
                        <a:lumOff val="80000"/>
                      </a:schemeClr>
                    </a:solidFill>
                  </a:tcPr>
                </a:tc>
                <a:tc>
                  <a:txBody>
                    <a:bodyPr/>
                    <a:lstStyle/>
                    <a:p>
                      <a:r>
                        <a:rPr kumimoji="1" lang="ja-JP" altLang="en-US" b="1" dirty="0"/>
                        <a:t>⑧企業統治</a:t>
                      </a:r>
                      <a:endParaRPr kumimoji="1" lang="en-US" altLang="ja-JP" b="1" dirty="0"/>
                    </a:p>
                    <a:p>
                      <a:r>
                        <a:rPr kumimoji="1" lang="ja-JP" altLang="en-US" sz="1600" dirty="0"/>
                        <a:t>（例）</a:t>
                      </a:r>
                      <a:endParaRPr kumimoji="1" lang="en-US" altLang="ja-JP" sz="1600" dirty="0"/>
                    </a:p>
                    <a:p>
                      <a:r>
                        <a:rPr kumimoji="1" lang="ja-JP" altLang="en-US" sz="1600" dirty="0"/>
                        <a:t>・透明性の高いガバナンス体制の</a:t>
                      </a:r>
                      <a:endParaRPr kumimoji="1" lang="en-US" altLang="ja-JP" sz="1600" dirty="0"/>
                    </a:p>
                    <a:p>
                      <a:r>
                        <a:rPr kumimoji="1" lang="ja-JP" altLang="en-US" sz="1600" dirty="0"/>
                        <a:t>  構築</a:t>
                      </a:r>
                      <a:endParaRPr kumimoji="1" lang="en-US" altLang="ja-JP" sz="1600" dirty="0"/>
                    </a:p>
                    <a:p>
                      <a:r>
                        <a:rPr kumimoji="1" lang="ja-JP" altLang="en-US" sz="1600" dirty="0"/>
                        <a:t>・リスクコミュニケーションの実践</a:t>
                      </a:r>
                      <a:endParaRPr kumimoji="1" lang="en-US" altLang="ja-JP" sz="1600" dirty="0"/>
                    </a:p>
                    <a:p>
                      <a:r>
                        <a:rPr kumimoji="1" lang="ja-JP" altLang="en-US" sz="1600" dirty="0"/>
                        <a:t>　　　　　　　　　　　　　　　　　   など</a:t>
                      </a:r>
                    </a:p>
                  </a:txBody>
                  <a:tcPr>
                    <a:solidFill>
                      <a:schemeClr val="tx2">
                        <a:lumMod val="20000"/>
                        <a:lumOff val="80000"/>
                      </a:schemeClr>
                    </a:solidFill>
                  </a:tcPr>
                </a:tc>
                <a:extLst>
                  <a:ext uri="{0D108BD9-81ED-4DB2-BD59-A6C34878D82A}">
                    <a16:rowId xmlns:a16="http://schemas.microsoft.com/office/drawing/2014/main" val="448616574"/>
                  </a:ext>
                </a:extLst>
              </a:tr>
            </a:tbl>
          </a:graphicData>
        </a:graphic>
      </p:graphicFrame>
      <p:sp>
        <p:nvSpPr>
          <p:cNvPr id="4" name="スライド番号プレースホルダー 3">
            <a:extLst>
              <a:ext uri="{FF2B5EF4-FFF2-40B4-BE49-F238E27FC236}">
                <a16:creationId xmlns:a16="http://schemas.microsoft.com/office/drawing/2014/main" id="{1F93F498-5AA7-4D41-A5EE-7FD3E02D8A02}"/>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1</a:t>
            </a:fld>
            <a:endParaRPr lang="ja-JP" altLang="en-US" dirty="0">
              <a:solidFill>
                <a:prstClr val="white"/>
              </a:solidFill>
            </a:endParaRPr>
          </a:p>
        </p:txBody>
      </p:sp>
      <p:sp>
        <p:nvSpPr>
          <p:cNvPr id="8" name="角丸四角形 49">
            <a:extLst>
              <a:ext uri="{FF2B5EF4-FFF2-40B4-BE49-F238E27FC236}">
                <a16:creationId xmlns:a16="http://schemas.microsoft.com/office/drawing/2014/main" id="{041718D0-0236-4BBE-A825-E81E96202D7B}"/>
              </a:ext>
            </a:extLst>
          </p:cNvPr>
          <p:cNvSpPr/>
          <p:nvPr/>
        </p:nvSpPr>
        <p:spPr>
          <a:xfrm>
            <a:off x="324927" y="6381328"/>
            <a:ext cx="9308593" cy="365125"/>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eaLnBrk="0" hangingPunct="0">
              <a:spcBef>
                <a:spcPts val="1800"/>
              </a:spcBef>
              <a:defRPr/>
            </a:pPr>
            <a:r>
              <a:rPr lang="en-US" altLang="ja-JP" sz="1600" dirty="0">
                <a:solidFill>
                  <a:schemeClr val="tx1"/>
                </a:solidFill>
                <a:latin typeface="Meiryo UI"/>
              </a:rPr>
              <a:t>※</a:t>
            </a:r>
            <a:r>
              <a:rPr lang="ja-JP" altLang="en-US" sz="1600" dirty="0">
                <a:solidFill>
                  <a:schemeClr val="tx1"/>
                </a:solidFill>
                <a:latin typeface="Meiryo UI"/>
              </a:rPr>
              <a:t>こちらは一例（参考）です。事前課題を必ずこのテーマでまとめていただく必要がございません</a:t>
            </a:r>
            <a:endParaRPr lang="en-US" altLang="ja-JP" sz="1600" dirty="0">
              <a:solidFill>
                <a:schemeClr val="tx1"/>
              </a:solidFill>
              <a:latin typeface="Meiryo UI"/>
            </a:endParaRPr>
          </a:p>
        </p:txBody>
      </p:sp>
    </p:spTree>
    <p:extLst>
      <p:ext uri="{BB962C8B-B14F-4D97-AF65-F5344CB8AC3E}">
        <p14:creationId xmlns:p14="http://schemas.microsoft.com/office/powerpoint/2010/main" val="1405610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2864768" y="267615"/>
            <a:ext cx="5760640" cy="584775"/>
          </a:xfrm>
        </p:spPr>
        <p:txBody>
          <a:bodyPr>
            <a:normAutofit fontScale="90000"/>
          </a:bodyPr>
          <a:lstStyle/>
          <a:p>
            <a:r>
              <a:rPr lang="ja-JP" altLang="en-US" sz="3200" dirty="0"/>
              <a:t>食における社会環境の変化への取組</a:t>
            </a:r>
            <a:endParaRPr kumimoji="1" lang="ja-JP" altLang="en-US" sz="3200" dirty="0"/>
          </a:p>
        </p:txBody>
      </p:sp>
      <p:sp>
        <p:nvSpPr>
          <p:cNvPr id="53322" name="フッター プレースホルダー 5"/>
          <p:cNvSpPr>
            <a:spLocks noGrp="1"/>
          </p:cNvSpPr>
          <p:nvPr>
            <p:ph type="ftr" sz="quarter" idx="11"/>
          </p:nvPr>
        </p:nvSpPr>
        <p:spPr bwMode="auto">
          <a:xfrm>
            <a:off x="3416829" y="6644382"/>
            <a:ext cx="4992555" cy="24100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06" tIns="42203" rIns="84406" bIns="42203" numCol="1" anchor="t" anchorCtr="0" compatLnSpc="1">
            <a:prstTxWarp prst="textNoShape">
              <a:avLst/>
            </a:prstTxWarp>
          </a:bodyPr>
          <a:lstStyle>
            <a:lvl1pPr eaLnBrk="0" hangingPunct="0">
              <a:defRPr kumimoji="1">
                <a:solidFill>
                  <a:schemeClr val="tx1"/>
                </a:solidFill>
                <a:latin typeface="Century Gothic" pitchFamily="34" charset="0"/>
                <a:ea typeface="ＭＳ Ｐゴシック" charset="-128"/>
              </a:defRPr>
            </a:lvl1pPr>
            <a:lvl2pPr marL="685817" indent="-263776" eaLnBrk="0" hangingPunct="0">
              <a:defRPr kumimoji="1">
                <a:solidFill>
                  <a:schemeClr val="tx1"/>
                </a:solidFill>
                <a:latin typeface="Century Gothic" pitchFamily="34" charset="0"/>
                <a:ea typeface="ＭＳ Ｐゴシック" charset="-128"/>
              </a:defRPr>
            </a:lvl2pPr>
            <a:lvl3pPr marL="1055103" indent="-211021" eaLnBrk="0" hangingPunct="0">
              <a:defRPr kumimoji="1">
                <a:solidFill>
                  <a:schemeClr val="tx1"/>
                </a:solidFill>
                <a:latin typeface="Century Gothic" pitchFamily="34" charset="0"/>
                <a:ea typeface="ＭＳ Ｐゴシック" charset="-128"/>
              </a:defRPr>
            </a:lvl3pPr>
            <a:lvl4pPr marL="1477145" indent="-211021" eaLnBrk="0" hangingPunct="0">
              <a:defRPr kumimoji="1">
                <a:solidFill>
                  <a:schemeClr val="tx1"/>
                </a:solidFill>
                <a:latin typeface="Century Gothic" pitchFamily="34" charset="0"/>
                <a:ea typeface="ＭＳ Ｐゴシック" charset="-128"/>
              </a:defRPr>
            </a:lvl4pPr>
            <a:lvl5pPr marL="1899186" indent="-211021" eaLnBrk="0" hangingPunct="0">
              <a:defRPr kumimoji="1">
                <a:solidFill>
                  <a:schemeClr val="tx1"/>
                </a:solidFill>
                <a:latin typeface="Century Gothic" pitchFamily="34" charset="0"/>
                <a:ea typeface="ＭＳ Ｐゴシック" charset="-128"/>
              </a:defRPr>
            </a:lvl5pPr>
            <a:lvl6pPr marL="2321227" indent="-211021"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743269" indent="-211021"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165310" indent="-211021"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587351" indent="-211021"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a:ln>
                  <a:noFill/>
                </a:ln>
                <a:solidFill>
                  <a:srgbClr val="000000"/>
                </a:solidFill>
                <a:effectLst/>
                <a:uLnTx/>
                <a:uFillTx/>
                <a:latin typeface="Century Gothic" pitchFamily="34" charset="0"/>
                <a:ea typeface="メイリオ" pitchFamily="50" charset="-128"/>
                <a:cs typeface="+mn-cs"/>
              </a:rPr>
              <a:t>Copyright (C) 2022 MAFF All Rights Reserved.</a:t>
            </a:r>
            <a:endParaRPr kumimoji="1" lang="en-US" altLang="ja-JP" sz="900" b="0" i="0" u="none" strike="noStrike" kern="1200" cap="none" spc="0" normalizeH="0" baseline="0" noProof="0" dirty="0">
              <a:ln>
                <a:noFill/>
              </a:ln>
              <a:solidFill>
                <a:srgbClr val="000000"/>
              </a:solidFill>
              <a:effectLst/>
              <a:uLnTx/>
              <a:uFillTx/>
              <a:latin typeface="Century Gothic" pitchFamily="34" charset="0"/>
              <a:ea typeface="メイリオ" pitchFamily="50" charset="-128"/>
              <a:cs typeface="+mn-cs"/>
            </a:endParaRPr>
          </a:p>
        </p:txBody>
      </p:sp>
      <p:sp>
        <p:nvSpPr>
          <p:cNvPr id="53350" name="スライド番号プレースホルダー 8"/>
          <p:cNvSpPr txBox="1">
            <a:spLocks/>
          </p:cNvSpPr>
          <p:nvPr/>
        </p:nvSpPr>
        <p:spPr bwMode="auto">
          <a:xfrm>
            <a:off x="9338237" y="6525344"/>
            <a:ext cx="583315" cy="360041"/>
          </a:xfrm>
          <a:prstGeom prst="rect">
            <a:avLst/>
          </a:prstGeom>
          <a:solidFill>
            <a:srgbClr val="000000"/>
          </a:solidFill>
          <a:ln>
            <a:noFill/>
          </a:ln>
        </p:spPr>
        <p:txBody>
          <a:bodyPr anchor="ctr"/>
          <a:lstStyle>
            <a:lvl1pPr eaLnBrk="0" hangingPunct="0">
              <a:defRPr kumimoji="1">
                <a:solidFill>
                  <a:schemeClr val="tx1"/>
                </a:solidFill>
                <a:latin typeface="Century Gothic" pitchFamily="34" charset="0"/>
                <a:ea typeface="ＭＳ Ｐゴシック" charset="-128"/>
              </a:defRPr>
            </a:lvl1pPr>
            <a:lvl2pPr marL="742950" indent="-285750" eaLnBrk="0" hangingPunct="0">
              <a:defRPr kumimoji="1">
                <a:solidFill>
                  <a:schemeClr val="tx1"/>
                </a:solidFill>
                <a:latin typeface="Century Gothic" pitchFamily="34" charset="0"/>
                <a:ea typeface="ＭＳ Ｐゴシック" charset="-128"/>
              </a:defRPr>
            </a:lvl2pPr>
            <a:lvl3pPr marL="1143000" indent="-228600" eaLnBrk="0" hangingPunct="0">
              <a:defRPr kumimoji="1">
                <a:solidFill>
                  <a:schemeClr val="tx1"/>
                </a:solidFill>
                <a:latin typeface="Century Gothic" pitchFamily="34" charset="0"/>
                <a:ea typeface="ＭＳ Ｐゴシック" charset="-128"/>
              </a:defRPr>
            </a:lvl3pPr>
            <a:lvl4pPr marL="1600200" indent="-228600" eaLnBrk="0" hangingPunct="0">
              <a:defRPr kumimoji="1">
                <a:solidFill>
                  <a:schemeClr val="tx1"/>
                </a:solidFill>
                <a:latin typeface="Century Gothic" pitchFamily="34" charset="0"/>
                <a:ea typeface="ＭＳ Ｐゴシック" charset="-128"/>
              </a:defRPr>
            </a:lvl4pPr>
            <a:lvl5pPr marL="2057400" indent="-228600" eaLnBrk="0" hangingPunct="0">
              <a:defRPr kumimoji="1">
                <a:solidFill>
                  <a:schemeClr val="tx1"/>
                </a:solidFill>
                <a:latin typeface="Century Gothic"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818C8E56-6BA7-4FD1-8064-B29FBF253E69}" type="slidenum">
              <a:rPr kumimoji="1" lang="en-US" altLang="ja-JP" sz="1292" b="0" i="0" u="none" strike="noStrike" kern="1200" cap="none" spc="0" normalizeH="0" baseline="0" noProof="0">
                <a:ln>
                  <a:noFill/>
                </a:ln>
                <a:solidFill>
                  <a:prstClr val="white"/>
                </a:solidFill>
                <a:effectLst/>
                <a:uLnTx/>
                <a:uFillTx/>
                <a:latin typeface="Century Gothic" pitchFamily="34" charset="0"/>
                <a:ea typeface="メイリオ" pitchFamily="50" charset="-128"/>
                <a:cs typeface="メイリオ" pitchFamily="50" charset="-128"/>
              </a:rPr>
              <a:pPr marL="0" marR="0" lvl="0" indent="0" algn="ctr" defTabSz="914400" rtl="0" eaLnBrk="1" fontAlgn="base" latinLnBrk="0" hangingPunct="1">
                <a:lnSpc>
                  <a:spcPct val="100000"/>
                </a:lnSpc>
                <a:spcBef>
                  <a:spcPct val="0"/>
                </a:spcBef>
                <a:spcAft>
                  <a:spcPct val="0"/>
                </a:spcAft>
                <a:buClrTx/>
                <a:buSzTx/>
                <a:buFontTx/>
                <a:buNone/>
                <a:tabLst/>
                <a:defRPr/>
              </a:pPr>
              <a:t>2</a:t>
            </a:fld>
            <a:endParaRPr kumimoji="1" lang="en-US" altLang="ja-JP" sz="1292" b="0" i="0" u="none" strike="noStrike" kern="1200" cap="none" spc="0" normalizeH="0" baseline="0" noProof="0" dirty="0">
              <a:ln>
                <a:noFill/>
              </a:ln>
              <a:solidFill>
                <a:prstClr val="white"/>
              </a:solidFill>
              <a:effectLst/>
              <a:uLnTx/>
              <a:uFillTx/>
              <a:latin typeface="Century Gothic" pitchFamily="34" charset="0"/>
              <a:ea typeface="メイリオ" pitchFamily="50" charset="-128"/>
              <a:cs typeface="メイリオ" pitchFamily="50" charset="-128"/>
            </a:endParaRPr>
          </a:p>
        </p:txBody>
      </p:sp>
      <p:sp>
        <p:nvSpPr>
          <p:cNvPr id="12" name="角丸四角形 49">
            <a:extLst>
              <a:ext uri="{FF2B5EF4-FFF2-40B4-BE49-F238E27FC236}">
                <a16:creationId xmlns:a16="http://schemas.microsoft.com/office/drawing/2014/main" id="{7416D2E7-630A-493E-8E88-44FD4A8F81CB}"/>
              </a:ext>
            </a:extLst>
          </p:cNvPr>
          <p:cNvSpPr/>
          <p:nvPr/>
        </p:nvSpPr>
        <p:spPr>
          <a:xfrm>
            <a:off x="1065404" y="1692449"/>
            <a:ext cx="7920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5" name="角丸四角形 49">
            <a:extLst>
              <a:ext uri="{FF2B5EF4-FFF2-40B4-BE49-F238E27FC236}">
                <a16:creationId xmlns:a16="http://schemas.microsoft.com/office/drawing/2014/main" id="{B7D9E9C2-6908-407F-9A09-D3FFD30EF6FE}"/>
              </a:ext>
            </a:extLst>
          </p:cNvPr>
          <p:cNvSpPr/>
          <p:nvPr/>
        </p:nvSpPr>
        <p:spPr>
          <a:xfrm>
            <a:off x="5241032" y="1716638"/>
            <a:ext cx="2016224"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1" name="角丸四角形 49">
            <a:extLst>
              <a:ext uri="{FF2B5EF4-FFF2-40B4-BE49-F238E27FC236}">
                <a16:creationId xmlns:a16="http://schemas.microsoft.com/office/drawing/2014/main" id="{2A07B864-393C-4083-AB8E-FEDEB955694C}"/>
              </a:ext>
            </a:extLst>
          </p:cNvPr>
          <p:cNvSpPr/>
          <p:nvPr/>
        </p:nvSpPr>
        <p:spPr>
          <a:xfrm>
            <a:off x="110762" y="939448"/>
            <a:ext cx="9684477" cy="770199"/>
          </a:xfrm>
          <a:prstGeom prst="roundRect">
            <a:avLst>
              <a:gd name="adj" fmla="val 3324"/>
            </a:avLst>
          </a:prstGeom>
          <a:solidFill>
            <a:schemeClr val="bg1">
              <a:lumMod val="8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eaLnBrk="0" hangingPunct="0">
              <a:spcBef>
                <a:spcPts val="1800"/>
              </a:spcBef>
              <a:defRPr/>
            </a:pPr>
            <a:r>
              <a:rPr lang="ja-JP" altLang="en-US" sz="2100" dirty="0">
                <a:solidFill>
                  <a:schemeClr val="tx1"/>
                </a:solidFill>
                <a:latin typeface="Meiryo UI"/>
              </a:rPr>
              <a:t>食における社会環境の変化に対する課題に対して、食品関連事業者が取り組んでいること、もしくはあなた個人の行動や考えを２つ挙げてください</a:t>
            </a:r>
          </a:p>
        </p:txBody>
      </p:sp>
      <p:sp>
        <p:nvSpPr>
          <p:cNvPr id="16" name="角丸四角形 49">
            <a:extLst>
              <a:ext uri="{FF2B5EF4-FFF2-40B4-BE49-F238E27FC236}">
                <a16:creationId xmlns:a16="http://schemas.microsoft.com/office/drawing/2014/main" id="{8C4F98AB-0DC8-48BD-9D82-C74EB30A27B6}"/>
              </a:ext>
            </a:extLst>
          </p:cNvPr>
          <p:cNvSpPr/>
          <p:nvPr/>
        </p:nvSpPr>
        <p:spPr>
          <a:xfrm>
            <a:off x="4472946" y="1886838"/>
            <a:ext cx="1440160"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eaLnBrk="0" hangingPunct="0">
              <a:spcBef>
                <a:spcPts val="1800"/>
              </a:spcBef>
            </a:pPr>
            <a:r>
              <a:rPr lang="ja-JP" altLang="en-US" sz="2400" dirty="0">
                <a:solidFill>
                  <a:srgbClr val="000000"/>
                </a:solidFill>
                <a:latin typeface="Meiryo UI" panose="020B0604030504040204" pitchFamily="50" charset="-128"/>
                <a:cs typeface="Meiryo UI" panose="020B0604030504040204" pitchFamily="50" charset="-128"/>
              </a:rPr>
              <a:t>記入者：</a:t>
            </a:r>
            <a:endParaRPr lang="en-US" altLang="ja-JP" sz="2400" dirty="0">
              <a:solidFill>
                <a:srgbClr val="000000"/>
              </a:solidFill>
              <a:latin typeface="Meiryo UI" panose="020B0604030504040204" pitchFamily="50" charset="-128"/>
              <a:cs typeface="Meiryo UI" panose="020B0604030504040204" pitchFamily="50" charset="-128"/>
            </a:endParaRPr>
          </a:p>
        </p:txBody>
      </p:sp>
      <p:sp>
        <p:nvSpPr>
          <p:cNvPr id="18" name="角丸四角形 49">
            <a:extLst>
              <a:ext uri="{FF2B5EF4-FFF2-40B4-BE49-F238E27FC236}">
                <a16:creationId xmlns:a16="http://schemas.microsoft.com/office/drawing/2014/main" id="{E8D20747-24AE-4C96-A7B7-F71D288BB680}"/>
              </a:ext>
            </a:extLst>
          </p:cNvPr>
          <p:cNvSpPr/>
          <p:nvPr/>
        </p:nvSpPr>
        <p:spPr>
          <a:xfrm>
            <a:off x="5723690" y="1830551"/>
            <a:ext cx="2520280" cy="427885"/>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eaLnBrk="0" hangingPunct="0">
              <a:spcBef>
                <a:spcPts val="1800"/>
              </a:spcBef>
            </a:pPr>
            <a:endParaRPr kumimoji="1" lang="en-US" altLang="ja-JP"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9" name="角丸四角形 49">
            <a:extLst>
              <a:ext uri="{FF2B5EF4-FFF2-40B4-BE49-F238E27FC236}">
                <a16:creationId xmlns:a16="http://schemas.microsoft.com/office/drawing/2014/main" id="{C0364133-2F01-497C-9030-3707D8D9C292}"/>
              </a:ext>
            </a:extLst>
          </p:cNvPr>
          <p:cNvSpPr/>
          <p:nvPr/>
        </p:nvSpPr>
        <p:spPr>
          <a:xfrm>
            <a:off x="285317" y="1852851"/>
            <a:ext cx="792088" cy="427885"/>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ts val="1800"/>
              </a:spcBef>
              <a:spcAft>
                <a:spcPct val="0"/>
              </a:spcAft>
              <a:buClrTx/>
              <a:buSzTx/>
              <a:buFontTx/>
              <a:buNone/>
              <a:tabLst/>
              <a:defRPr/>
            </a:pPr>
            <a:r>
              <a:rPr kumimoji="1" lang="ja-JP" altLang="en-US" b="0" i="0" u="none" strike="noStrike" kern="1200" cap="none" spc="0" normalizeH="0" baseline="0" noProof="0" dirty="0">
                <a:ln>
                  <a:noFill/>
                </a:ln>
                <a:solidFill>
                  <a:schemeClr val="tx1"/>
                </a:solidFill>
                <a:effectLst/>
                <a:uLnTx/>
                <a:uFillTx/>
                <a:latin typeface="Meiryo UI" panose="020B0604030504040204" pitchFamily="50" charset="-128"/>
                <a:ea typeface="Meiryo UI"/>
                <a:cs typeface="Meiryo UI" panose="020B0604030504040204" pitchFamily="50" charset="-128"/>
              </a:rPr>
              <a:t>　</a:t>
            </a:r>
            <a:endParaRPr kumimoji="1" lang="en-US" altLang="ja-JP" b="0" i="0" u="none" strike="noStrike" kern="1200" cap="none" spc="0" normalizeH="0" baseline="0" noProof="0" dirty="0">
              <a:ln>
                <a:noFill/>
              </a:ln>
              <a:solidFill>
                <a:schemeClr val="tx1"/>
              </a:solidFill>
              <a:effectLst/>
              <a:uLnTx/>
              <a:uFillTx/>
              <a:latin typeface="Meiryo UI" panose="020B0604030504040204" pitchFamily="50" charset="-128"/>
              <a:ea typeface="Meiryo UI"/>
              <a:cs typeface="Meiryo UI" panose="020B0604030504040204" pitchFamily="50" charset="-128"/>
            </a:endParaRPr>
          </a:p>
        </p:txBody>
      </p:sp>
      <p:sp>
        <p:nvSpPr>
          <p:cNvPr id="20" name="角丸四角形 49">
            <a:extLst>
              <a:ext uri="{FF2B5EF4-FFF2-40B4-BE49-F238E27FC236}">
                <a16:creationId xmlns:a16="http://schemas.microsoft.com/office/drawing/2014/main" id="{97D49FED-66B0-443E-9298-81A6704E895F}"/>
              </a:ext>
            </a:extLst>
          </p:cNvPr>
          <p:cNvSpPr/>
          <p:nvPr/>
        </p:nvSpPr>
        <p:spPr>
          <a:xfrm>
            <a:off x="1140247" y="1852851"/>
            <a:ext cx="11827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チーム</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7" name="四角形: 角を丸くする 16">
            <a:extLst>
              <a:ext uri="{FF2B5EF4-FFF2-40B4-BE49-F238E27FC236}">
                <a16:creationId xmlns:a16="http://schemas.microsoft.com/office/drawing/2014/main" id="{16A2166B-725D-4B20-B620-502DA72E5FEE}"/>
              </a:ext>
            </a:extLst>
          </p:cNvPr>
          <p:cNvSpPr/>
          <p:nvPr/>
        </p:nvSpPr>
        <p:spPr>
          <a:xfrm>
            <a:off x="165067" y="278779"/>
            <a:ext cx="2699701" cy="584775"/>
          </a:xfrm>
          <a:prstGeom prst="roundRect">
            <a:avLst/>
          </a:prstGeom>
          <a:solidFill>
            <a:srgbClr val="FFC000"/>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dirty="0"/>
              <a:t>ワークショップ用</a:t>
            </a:r>
            <a:endParaRPr kumimoji="1" lang="en-US" altLang="ja-JP" sz="2400" dirty="0"/>
          </a:p>
          <a:p>
            <a:pPr algn="ctr"/>
            <a:r>
              <a:rPr kumimoji="1" lang="ja-JP" altLang="en-US" dirty="0"/>
              <a:t>事前</a:t>
            </a:r>
            <a:r>
              <a:rPr kumimoji="1" lang="ja-JP" altLang="en-US" dirty="0">
                <a:solidFill>
                  <a:schemeClr val="tx1"/>
                </a:solidFill>
              </a:rPr>
              <a:t>課題（</a:t>
            </a:r>
            <a:r>
              <a:rPr lang="ja-JP" altLang="en-US" dirty="0">
                <a:solidFill>
                  <a:schemeClr val="tx1"/>
                </a:solidFill>
              </a:rPr>
              <a:t>記入例）</a:t>
            </a:r>
            <a:endParaRPr kumimoji="1" lang="ja-JP" altLang="en-US" dirty="0"/>
          </a:p>
        </p:txBody>
      </p:sp>
      <p:sp>
        <p:nvSpPr>
          <p:cNvPr id="21" name="角丸四角形 49">
            <a:extLst>
              <a:ext uri="{FF2B5EF4-FFF2-40B4-BE49-F238E27FC236}">
                <a16:creationId xmlns:a16="http://schemas.microsoft.com/office/drawing/2014/main" id="{5685FFA5-4045-A73B-1A3C-1C1B0385797C}"/>
              </a:ext>
            </a:extLst>
          </p:cNvPr>
          <p:cNvSpPr/>
          <p:nvPr/>
        </p:nvSpPr>
        <p:spPr>
          <a:xfrm>
            <a:off x="110761" y="4431300"/>
            <a:ext cx="9684477" cy="2203544"/>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spcBef>
                <a:spcPts val="600"/>
              </a:spcBef>
              <a:defRPr/>
            </a:pPr>
            <a:r>
              <a:rPr lang="ja-JP" altLang="en-US" dirty="0">
                <a:solidFill>
                  <a:schemeClr val="tx1"/>
                </a:solidFill>
                <a:latin typeface="+mj-ea"/>
                <a:ea typeface="+mj-ea"/>
              </a:rPr>
              <a:t>社会環境の変化に対する課題</a:t>
            </a:r>
            <a:r>
              <a:rPr lang="ja-JP" altLang="en-US" dirty="0">
                <a:solidFill>
                  <a:schemeClr val="tx1"/>
                </a:solidFill>
                <a:latin typeface="+mj-ea"/>
                <a:ea typeface="+mj-ea"/>
                <a:sym typeface="Wingdings" panose="05000000000000000000" pitchFamily="2" charset="2"/>
              </a:rPr>
              <a:t>：（例）</a:t>
            </a:r>
            <a:endParaRPr lang="en-US" altLang="ja-JP" dirty="0">
              <a:solidFill>
                <a:schemeClr val="tx1"/>
              </a:solidFill>
              <a:latin typeface="+mj-ea"/>
              <a:ea typeface="+mj-ea"/>
              <a:sym typeface="Wingdings" panose="05000000000000000000" pitchFamily="2" charset="2"/>
            </a:endParaRPr>
          </a:p>
          <a:p>
            <a:pPr eaLnBrk="0" hangingPunct="0">
              <a:spcBef>
                <a:spcPts val="600"/>
              </a:spcBef>
              <a:defRPr/>
            </a:pPr>
            <a:r>
              <a:rPr lang="ja-JP" altLang="en-US" dirty="0">
                <a:solidFill>
                  <a:srgbClr val="000000"/>
                </a:solidFill>
                <a:latin typeface="+mj-ea"/>
                <a:ea typeface="+mj-ea"/>
              </a:rPr>
              <a:t>事業者の取組や個人の行動・考え：</a:t>
            </a:r>
            <a:endParaRPr lang="en-US" altLang="ja-JP" dirty="0">
              <a:solidFill>
                <a:srgbClr val="000000"/>
              </a:solidFill>
              <a:latin typeface="+mj-ea"/>
              <a:ea typeface="+mj-ea"/>
            </a:endParaRPr>
          </a:p>
          <a:p>
            <a:pPr eaLnBrk="0" hangingPunct="0">
              <a:spcBef>
                <a:spcPts val="600"/>
              </a:spcBef>
              <a:defRPr/>
            </a:pPr>
            <a:endParaRPr lang="ja-JP" altLang="en-US" sz="1800" dirty="0">
              <a:solidFill>
                <a:schemeClr val="tx1"/>
              </a:solidFill>
              <a:latin typeface="+mj-ea"/>
              <a:ea typeface="+mj-ea"/>
            </a:endParaRPr>
          </a:p>
        </p:txBody>
      </p:sp>
      <p:sp>
        <p:nvSpPr>
          <p:cNvPr id="22" name="角丸四角形 49">
            <a:extLst>
              <a:ext uri="{FF2B5EF4-FFF2-40B4-BE49-F238E27FC236}">
                <a16:creationId xmlns:a16="http://schemas.microsoft.com/office/drawing/2014/main" id="{93E6D504-62DF-DFBB-7A43-6668427375D1}"/>
              </a:ext>
            </a:extLst>
          </p:cNvPr>
          <p:cNvSpPr/>
          <p:nvPr/>
        </p:nvSpPr>
        <p:spPr>
          <a:xfrm>
            <a:off x="110760" y="2370329"/>
            <a:ext cx="9684477" cy="1906861"/>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spcBef>
                <a:spcPts val="600"/>
              </a:spcBef>
              <a:defRPr/>
            </a:pPr>
            <a:r>
              <a:rPr lang="ja-JP" altLang="en-US" dirty="0">
                <a:solidFill>
                  <a:schemeClr val="tx1"/>
                </a:solidFill>
                <a:latin typeface="+mj-ea"/>
                <a:ea typeface="+mj-ea"/>
              </a:rPr>
              <a:t>社会環境の変化に対する課題：（例）</a:t>
            </a:r>
            <a:endParaRPr lang="en-US" altLang="ja-JP" dirty="0">
              <a:solidFill>
                <a:schemeClr val="tx1"/>
              </a:solidFill>
              <a:latin typeface="+mj-ea"/>
              <a:ea typeface="+mj-ea"/>
            </a:endParaRPr>
          </a:p>
          <a:p>
            <a:pPr eaLnBrk="0" hangingPunct="0">
              <a:spcBef>
                <a:spcPts val="600"/>
              </a:spcBef>
              <a:defRPr/>
            </a:pPr>
            <a:r>
              <a:rPr lang="ja-JP" altLang="en-US" dirty="0">
                <a:solidFill>
                  <a:srgbClr val="000000"/>
                </a:solidFill>
                <a:latin typeface="+mj-ea"/>
                <a:ea typeface="+mj-ea"/>
              </a:rPr>
              <a:t>事業者の取組や個人の行動・考え：</a:t>
            </a:r>
            <a:endParaRPr lang="en-US" altLang="ja-JP" dirty="0">
              <a:solidFill>
                <a:srgbClr val="000000"/>
              </a:solidFill>
              <a:latin typeface="+mj-ea"/>
              <a:ea typeface="+mj-ea"/>
            </a:endParaRPr>
          </a:p>
          <a:p>
            <a:pPr eaLnBrk="0" hangingPunct="0">
              <a:spcBef>
                <a:spcPts val="600"/>
              </a:spcBef>
              <a:defRPr/>
            </a:pPr>
            <a:endParaRPr lang="ja-JP" altLang="en-US" sz="1800" dirty="0">
              <a:solidFill>
                <a:srgbClr val="000000"/>
              </a:solidFill>
              <a:latin typeface="+mj-ea"/>
              <a:ea typeface="+mj-ea"/>
            </a:endParaRPr>
          </a:p>
        </p:txBody>
      </p:sp>
      <p:sp>
        <p:nvSpPr>
          <p:cNvPr id="2" name="スライド番号プレースホルダー 1">
            <a:extLst>
              <a:ext uri="{FF2B5EF4-FFF2-40B4-BE49-F238E27FC236}">
                <a16:creationId xmlns:a16="http://schemas.microsoft.com/office/drawing/2014/main" id="{39899B05-68EC-4658-81B3-626778851351}"/>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2</a:t>
            </a:fld>
            <a:endParaRPr lang="ja-JP" altLang="en-US" dirty="0">
              <a:solidFill>
                <a:prstClr val="white"/>
              </a:solidFill>
            </a:endParaRPr>
          </a:p>
        </p:txBody>
      </p:sp>
    </p:spTree>
    <p:extLst>
      <p:ext uri="{BB962C8B-B14F-4D97-AF65-F5344CB8AC3E}">
        <p14:creationId xmlns:p14="http://schemas.microsoft.com/office/powerpoint/2010/main" val="2266397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3044791" y="336907"/>
            <a:ext cx="5724633" cy="584775"/>
          </a:xfrm>
        </p:spPr>
        <p:txBody>
          <a:bodyPr>
            <a:normAutofit/>
          </a:bodyPr>
          <a:lstStyle/>
          <a:p>
            <a:r>
              <a:rPr lang="ja-JP" altLang="en-US" dirty="0"/>
              <a:t>食における社会環境の変化への取組</a:t>
            </a:r>
            <a:endParaRPr kumimoji="1" lang="ja-JP" altLang="en-US" dirty="0"/>
          </a:p>
        </p:txBody>
      </p:sp>
      <p:sp>
        <p:nvSpPr>
          <p:cNvPr id="53322" name="フッター プレースホルダー 5"/>
          <p:cNvSpPr>
            <a:spLocks noGrp="1"/>
          </p:cNvSpPr>
          <p:nvPr>
            <p:ph type="ftr" sz="quarter" idx="11"/>
          </p:nvPr>
        </p:nvSpPr>
        <p:spPr bwMode="auto">
          <a:xfrm>
            <a:off x="3416829" y="6644382"/>
            <a:ext cx="4992555" cy="24100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06" tIns="42203" rIns="84406" bIns="42203" numCol="1" anchor="t" anchorCtr="0" compatLnSpc="1">
            <a:prstTxWarp prst="textNoShape">
              <a:avLst/>
            </a:prstTxWarp>
          </a:bodyPr>
          <a:lstStyle>
            <a:lvl1pPr eaLnBrk="0" hangingPunct="0">
              <a:defRPr kumimoji="1">
                <a:solidFill>
                  <a:schemeClr val="tx1"/>
                </a:solidFill>
                <a:latin typeface="Century Gothic" pitchFamily="34" charset="0"/>
                <a:ea typeface="ＭＳ Ｐゴシック" charset="-128"/>
              </a:defRPr>
            </a:lvl1pPr>
            <a:lvl2pPr marL="685817" indent="-263776" eaLnBrk="0" hangingPunct="0">
              <a:defRPr kumimoji="1">
                <a:solidFill>
                  <a:schemeClr val="tx1"/>
                </a:solidFill>
                <a:latin typeface="Century Gothic" pitchFamily="34" charset="0"/>
                <a:ea typeface="ＭＳ Ｐゴシック" charset="-128"/>
              </a:defRPr>
            </a:lvl2pPr>
            <a:lvl3pPr marL="1055103" indent="-211021" eaLnBrk="0" hangingPunct="0">
              <a:defRPr kumimoji="1">
                <a:solidFill>
                  <a:schemeClr val="tx1"/>
                </a:solidFill>
                <a:latin typeface="Century Gothic" pitchFamily="34" charset="0"/>
                <a:ea typeface="ＭＳ Ｐゴシック" charset="-128"/>
              </a:defRPr>
            </a:lvl3pPr>
            <a:lvl4pPr marL="1477145" indent="-211021" eaLnBrk="0" hangingPunct="0">
              <a:defRPr kumimoji="1">
                <a:solidFill>
                  <a:schemeClr val="tx1"/>
                </a:solidFill>
                <a:latin typeface="Century Gothic" pitchFamily="34" charset="0"/>
                <a:ea typeface="ＭＳ Ｐゴシック" charset="-128"/>
              </a:defRPr>
            </a:lvl4pPr>
            <a:lvl5pPr marL="1899186" indent="-211021" eaLnBrk="0" hangingPunct="0">
              <a:defRPr kumimoji="1">
                <a:solidFill>
                  <a:schemeClr val="tx1"/>
                </a:solidFill>
                <a:latin typeface="Century Gothic" pitchFamily="34" charset="0"/>
                <a:ea typeface="ＭＳ Ｐゴシック" charset="-128"/>
              </a:defRPr>
            </a:lvl5pPr>
            <a:lvl6pPr marL="2321227" indent="-211021"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743269" indent="-211021"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165310" indent="-211021"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587351" indent="-211021"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a:ln>
                  <a:noFill/>
                </a:ln>
                <a:solidFill>
                  <a:srgbClr val="000000"/>
                </a:solidFill>
                <a:effectLst/>
                <a:uLnTx/>
                <a:uFillTx/>
                <a:latin typeface="Century Gothic" pitchFamily="34" charset="0"/>
                <a:ea typeface="メイリオ" pitchFamily="50" charset="-128"/>
                <a:cs typeface="+mn-cs"/>
              </a:rPr>
              <a:t>Copyright (C) 2022 MAFF All Rights Reserved.</a:t>
            </a:r>
            <a:endParaRPr kumimoji="1" lang="en-US" altLang="ja-JP" sz="900" b="0" i="0" u="none" strike="noStrike" kern="1200" cap="none" spc="0" normalizeH="0" baseline="0" noProof="0" dirty="0">
              <a:ln>
                <a:noFill/>
              </a:ln>
              <a:solidFill>
                <a:srgbClr val="000000"/>
              </a:solidFill>
              <a:effectLst/>
              <a:uLnTx/>
              <a:uFillTx/>
              <a:latin typeface="Century Gothic" pitchFamily="34" charset="0"/>
              <a:ea typeface="メイリオ" pitchFamily="50" charset="-128"/>
              <a:cs typeface="+mn-cs"/>
            </a:endParaRPr>
          </a:p>
        </p:txBody>
      </p:sp>
      <p:sp>
        <p:nvSpPr>
          <p:cNvPr id="53350" name="スライド番号プレースホルダー 8"/>
          <p:cNvSpPr txBox="1">
            <a:spLocks/>
          </p:cNvSpPr>
          <p:nvPr/>
        </p:nvSpPr>
        <p:spPr bwMode="auto">
          <a:xfrm>
            <a:off x="9338237" y="6525344"/>
            <a:ext cx="583315" cy="360041"/>
          </a:xfrm>
          <a:prstGeom prst="rect">
            <a:avLst/>
          </a:prstGeom>
          <a:solidFill>
            <a:srgbClr val="000000"/>
          </a:solidFill>
          <a:ln>
            <a:noFill/>
          </a:ln>
        </p:spPr>
        <p:txBody>
          <a:bodyPr anchor="ctr"/>
          <a:lstStyle>
            <a:lvl1pPr eaLnBrk="0" hangingPunct="0">
              <a:defRPr kumimoji="1">
                <a:solidFill>
                  <a:schemeClr val="tx1"/>
                </a:solidFill>
                <a:latin typeface="Century Gothic" pitchFamily="34" charset="0"/>
                <a:ea typeface="ＭＳ Ｐゴシック" charset="-128"/>
              </a:defRPr>
            </a:lvl1pPr>
            <a:lvl2pPr marL="742950" indent="-285750" eaLnBrk="0" hangingPunct="0">
              <a:defRPr kumimoji="1">
                <a:solidFill>
                  <a:schemeClr val="tx1"/>
                </a:solidFill>
                <a:latin typeface="Century Gothic" pitchFamily="34" charset="0"/>
                <a:ea typeface="ＭＳ Ｐゴシック" charset="-128"/>
              </a:defRPr>
            </a:lvl2pPr>
            <a:lvl3pPr marL="1143000" indent="-228600" eaLnBrk="0" hangingPunct="0">
              <a:defRPr kumimoji="1">
                <a:solidFill>
                  <a:schemeClr val="tx1"/>
                </a:solidFill>
                <a:latin typeface="Century Gothic" pitchFamily="34" charset="0"/>
                <a:ea typeface="ＭＳ Ｐゴシック" charset="-128"/>
              </a:defRPr>
            </a:lvl3pPr>
            <a:lvl4pPr marL="1600200" indent="-228600" eaLnBrk="0" hangingPunct="0">
              <a:defRPr kumimoji="1">
                <a:solidFill>
                  <a:schemeClr val="tx1"/>
                </a:solidFill>
                <a:latin typeface="Century Gothic" pitchFamily="34" charset="0"/>
                <a:ea typeface="ＭＳ Ｐゴシック" charset="-128"/>
              </a:defRPr>
            </a:lvl4pPr>
            <a:lvl5pPr marL="2057400" indent="-228600" eaLnBrk="0" hangingPunct="0">
              <a:defRPr kumimoji="1">
                <a:solidFill>
                  <a:schemeClr val="tx1"/>
                </a:solidFill>
                <a:latin typeface="Century Gothic"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818C8E56-6BA7-4FD1-8064-B29FBF253E69}" type="slidenum">
              <a:rPr kumimoji="1" lang="en-US" altLang="ja-JP" sz="1292" b="0" i="0" u="none" strike="noStrike" kern="1200" cap="none" spc="0" normalizeH="0" baseline="0" noProof="0">
                <a:ln>
                  <a:noFill/>
                </a:ln>
                <a:solidFill>
                  <a:prstClr val="white"/>
                </a:solidFill>
                <a:effectLst/>
                <a:uLnTx/>
                <a:uFillTx/>
                <a:latin typeface="Century Gothic" pitchFamily="34" charset="0"/>
                <a:ea typeface="メイリオ" pitchFamily="50" charset="-128"/>
                <a:cs typeface="メイリオ" pitchFamily="50" charset="-128"/>
              </a:rPr>
              <a:pPr marL="0" marR="0" lvl="0" indent="0" algn="ctr" defTabSz="914400" rtl="0" eaLnBrk="1" fontAlgn="base" latinLnBrk="0" hangingPunct="1">
                <a:lnSpc>
                  <a:spcPct val="100000"/>
                </a:lnSpc>
                <a:spcBef>
                  <a:spcPct val="0"/>
                </a:spcBef>
                <a:spcAft>
                  <a:spcPct val="0"/>
                </a:spcAft>
                <a:buClrTx/>
                <a:buSzTx/>
                <a:buFontTx/>
                <a:buNone/>
                <a:tabLst/>
                <a:defRPr/>
              </a:pPr>
              <a:t>3</a:t>
            </a:fld>
            <a:endParaRPr kumimoji="1" lang="en-US" altLang="ja-JP" sz="1292" b="0" i="0" u="none" strike="noStrike" kern="1200" cap="none" spc="0" normalizeH="0" baseline="0" noProof="0" dirty="0">
              <a:ln>
                <a:noFill/>
              </a:ln>
              <a:solidFill>
                <a:prstClr val="white"/>
              </a:solidFill>
              <a:effectLst/>
              <a:uLnTx/>
              <a:uFillTx/>
              <a:latin typeface="Century Gothic" pitchFamily="34" charset="0"/>
              <a:ea typeface="メイリオ" pitchFamily="50" charset="-128"/>
              <a:cs typeface="メイリオ" pitchFamily="50" charset="-128"/>
            </a:endParaRPr>
          </a:p>
        </p:txBody>
      </p:sp>
      <p:sp>
        <p:nvSpPr>
          <p:cNvPr id="12" name="角丸四角形 49">
            <a:extLst>
              <a:ext uri="{FF2B5EF4-FFF2-40B4-BE49-F238E27FC236}">
                <a16:creationId xmlns:a16="http://schemas.microsoft.com/office/drawing/2014/main" id="{7416D2E7-630A-493E-8E88-44FD4A8F81CB}"/>
              </a:ext>
            </a:extLst>
          </p:cNvPr>
          <p:cNvSpPr/>
          <p:nvPr/>
        </p:nvSpPr>
        <p:spPr>
          <a:xfrm>
            <a:off x="1065404" y="1692449"/>
            <a:ext cx="7920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5" name="角丸四角形 49">
            <a:extLst>
              <a:ext uri="{FF2B5EF4-FFF2-40B4-BE49-F238E27FC236}">
                <a16:creationId xmlns:a16="http://schemas.microsoft.com/office/drawing/2014/main" id="{B7D9E9C2-6908-407F-9A09-D3FFD30EF6FE}"/>
              </a:ext>
            </a:extLst>
          </p:cNvPr>
          <p:cNvSpPr/>
          <p:nvPr/>
        </p:nvSpPr>
        <p:spPr>
          <a:xfrm>
            <a:off x="5241032" y="1716638"/>
            <a:ext cx="2016224"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1" name="角丸四角形 49">
            <a:extLst>
              <a:ext uri="{FF2B5EF4-FFF2-40B4-BE49-F238E27FC236}">
                <a16:creationId xmlns:a16="http://schemas.microsoft.com/office/drawing/2014/main" id="{2A07B864-393C-4083-AB8E-FEDEB955694C}"/>
              </a:ext>
            </a:extLst>
          </p:cNvPr>
          <p:cNvSpPr/>
          <p:nvPr/>
        </p:nvSpPr>
        <p:spPr>
          <a:xfrm>
            <a:off x="73509" y="993988"/>
            <a:ext cx="9758982" cy="722650"/>
          </a:xfrm>
          <a:prstGeom prst="roundRect">
            <a:avLst>
              <a:gd name="adj" fmla="val 3324"/>
            </a:avLst>
          </a:prstGeom>
          <a:solidFill>
            <a:schemeClr val="bg1">
              <a:lumMod val="8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eaLnBrk="0" hangingPunct="0">
              <a:spcBef>
                <a:spcPts val="1800"/>
              </a:spcBef>
              <a:defRPr/>
            </a:pPr>
            <a:r>
              <a:rPr lang="ja-JP" altLang="en-US" sz="2100" dirty="0">
                <a:solidFill>
                  <a:schemeClr val="tx1"/>
                </a:solidFill>
                <a:latin typeface="Meiryo UI"/>
              </a:rPr>
              <a:t>「食における社会環境の変化」についてテーマを１つ選び、食品関連事業者が①目指すべき未来を描き②未来像の実現のために今後必要な取組を、意見交換をしてまとめてください</a:t>
            </a:r>
          </a:p>
        </p:txBody>
      </p:sp>
      <p:sp>
        <p:nvSpPr>
          <p:cNvPr id="20" name="角丸四角形 49">
            <a:extLst>
              <a:ext uri="{FF2B5EF4-FFF2-40B4-BE49-F238E27FC236}">
                <a16:creationId xmlns:a16="http://schemas.microsoft.com/office/drawing/2014/main" id="{97D49FED-66B0-443E-9298-81A6704E895F}"/>
              </a:ext>
            </a:extLst>
          </p:cNvPr>
          <p:cNvSpPr/>
          <p:nvPr/>
        </p:nvSpPr>
        <p:spPr>
          <a:xfrm>
            <a:off x="920552" y="1772816"/>
            <a:ext cx="1111081"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lang="ja-JP" altLang="en-US" sz="2400" dirty="0">
                <a:solidFill>
                  <a:srgbClr val="000000"/>
                </a:solidFill>
                <a:latin typeface="Meiryo UI" panose="020B0604030504040204" pitchFamily="50" charset="-128"/>
                <a:ea typeface="Meiryo UI"/>
                <a:cs typeface="Meiryo UI" panose="020B0604030504040204" pitchFamily="50" charset="-128"/>
              </a:rPr>
              <a:t>チーム</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7" name="四角形: 角を丸くする 16">
            <a:extLst>
              <a:ext uri="{FF2B5EF4-FFF2-40B4-BE49-F238E27FC236}">
                <a16:creationId xmlns:a16="http://schemas.microsoft.com/office/drawing/2014/main" id="{16A2166B-725D-4B20-B620-502DA72E5FEE}"/>
              </a:ext>
            </a:extLst>
          </p:cNvPr>
          <p:cNvSpPr/>
          <p:nvPr/>
        </p:nvSpPr>
        <p:spPr>
          <a:xfrm>
            <a:off x="90561" y="318147"/>
            <a:ext cx="2927665" cy="584775"/>
          </a:xfrm>
          <a:prstGeom prst="roundRect">
            <a:avLst/>
          </a:prstGeom>
          <a:solidFill>
            <a:srgbClr val="FFC000"/>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b="1" dirty="0">
                <a:solidFill>
                  <a:srgbClr val="FF0000"/>
                </a:solidFill>
              </a:rPr>
              <a:t>ワークショップ・チーム別</a:t>
            </a:r>
            <a:endParaRPr kumimoji="1" lang="en-US" altLang="ja-JP" b="1" dirty="0">
              <a:solidFill>
                <a:srgbClr val="FF0000"/>
              </a:solidFill>
            </a:endParaRPr>
          </a:p>
          <a:p>
            <a:pPr algn="ctr"/>
            <a:r>
              <a:rPr kumimoji="1" lang="ja-JP" altLang="en-US" b="1" dirty="0">
                <a:solidFill>
                  <a:srgbClr val="FF0000"/>
                </a:solidFill>
              </a:rPr>
              <a:t>取りまとめ</a:t>
            </a:r>
            <a:r>
              <a:rPr lang="ja-JP" altLang="en-US" b="1" dirty="0">
                <a:solidFill>
                  <a:srgbClr val="FF0000"/>
                </a:solidFill>
              </a:rPr>
              <a:t>（記入例）</a:t>
            </a:r>
            <a:endParaRPr kumimoji="1" lang="ja-JP" altLang="en-US" b="1" dirty="0">
              <a:solidFill>
                <a:srgbClr val="FF0000"/>
              </a:solidFill>
            </a:endParaRPr>
          </a:p>
        </p:txBody>
      </p:sp>
      <p:sp>
        <p:nvSpPr>
          <p:cNvPr id="27" name="角丸四角形 49">
            <a:extLst>
              <a:ext uri="{FF2B5EF4-FFF2-40B4-BE49-F238E27FC236}">
                <a16:creationId xmlns:a16="http://schemas.microsoft.com/office/drawing/2014/main" id="{47F4CB5B-46CE-436F-9AB3-BA53FFB9AEE0}"/>
              </a:ext>
            </a:extLst>
          </p:cNvPr>
          <p:cNvSpPr/>
          <p:nvPr/>
        </p:nvSpPr>
        <p:spPr>
          <a:xfrm>
            <a:off x="200472" y="1772518"/>
            <a:ext cx="792088" cy="504354"/>
          </a:xfrm>
          <a:prstGeom prst="roundRect">
            <a:avLst>
              <a:gd name="adj" fmla="val 3324"/>
            </a:avLst>
          </a:prstGeom>
          <a:solidFill>
            <a:srgbClr val="CCFF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ts val="1800"/>
              </a:spcBef>
              <a:spcAft>
                <a:spcPct val="0"/>
              </a:spcAft>
              <a:buClrTx/>
              <a:buSzTx/>
              <a:buFontTx/>
              <a:buNone/>
              <a:tabLst/>
              <a:defRPr/>
            </a:pPr>
            <a:r>
              <a:rPr kumimoji="1" lang="ja-JP" altLang="en-US" b="0" i="0" u="none" strike="noStrike" kern="1200" cap="none" spc="0" normalizeH="0" baseline="0" noProof="0" dirty="0">
                <a:ln>
                  <a:noFill/>
                </a:ln>
                <a:solidFill>
                  <a:schemeClr val="tx1"/>
                </a:solidFill>
                <a:effectLst/>
                <a:uLnTx/>
                <a:uFillTx/>
                <a:latin typeface="Meiryo UI" panose="020B0604030504040204" pitchFamily="50" charset="-128"/>
                <a:ea typeface="Meiryo UI"/>
                <a:cs typeface="Meiryo UI" panose="020B0604030504040204" pitchFamily="50" charset="-128"/>
              </a:rPr>
              <a:t>　</a:t>
            </a:r>
            <a:endParaRPr kumimoji="1" lang="en-US" altLang="ja-JP" b="0" i="0" u="none" strike="noStrike" kern="1200" cap="none" spc="0" normalizeH="0" baseline="0" noProof="0" dirty="0">
              <a:ln>
                <a:noFill/>
              </a:ln>
              <a:solidFill>
                <a:schemeClr val="tx1"/>
              </a:solidFill>
              <a:effectLst/>
              <a:uLnTx/>
              <a:uFillTx/>
              <a:latin typeface="Meiryo UI" panose="020B0604030504040204" pitchFamily="50" charset="-128"/>
              <a:ea typeface="Meiryo UI"/>
              <a:cs typeface="Meiryo UI" panose="020B0604030504040204" pitchFamily="50" charset="-128"/>
            </a:endParaRPr>
          </a:p>
        </p:txBody>
      </p:sp>
      <p:sp>
        <p:nvSpPr>
          <p:cNvPr id="30" name="角丸四角形 49">
            <a:extLst>
              <a:ext uri="{FF2B5EF4-FFF2-40B4-BE49-F238E27FC236}">
                <a16:creationId xmlns:a16="http://schemas.microsoft.com/office/drawing/2014/main" id="{95F1AE61-5855-4B99-93BB-838420D58257}"/>
              </a:ext>
            </a:extLst>
          </p:cNvPr>
          <p:cNvSpPr/>
          <p:nvPr/>
        </p:nvSpPr>
        <p:spPr>
          <a:xfrm>
            <a:off x="5847637" y="1731328"/>
            <a:ext cx="1368152"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発表者</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31" name="角丸四角形 49">
            <a:extLst>
              <a:ext uri="{FF2B5EF4-FFF2-40B4-BE49-F238E27FC236}">
                <a16:creationId xmlns:a16="http://schemas.microsoft.com/office/drawing/2014/main" id="{5029BBA7-6BA6-4C98-A643-EF403ADDC256}"/>
              </a:ext>
            </a:extLst>
          </p:cNvPr>
          <p:cNvSpPr/>
          <p:nvPr/>
        </p:nvSpPr>
        <p:spPr>
          <a:xfrm>
            <a:off x="7065998" y="1758444"/>
            <a:ext cx="2522475" cy="504354"/>
          </a:xfrm>
          <a:prstGeom prst="roundRect">
            <a:avLst>
              <a:gd name="adj" fmla="val 3324"/>
            </a:avLst>
          </a:prstGeom>
          <a:solidFill>
            <a:srgbClr val="CCFF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ts val="1800"/>
              </a:spcBef>
              <a:spcAft>
                <a:spcPct val="0"/>
              </a:spcAft>
              <a:buClrTx/>
              <a:buSzTx/>
              <a:buFontTx/>
              <a:buNone/>
              <a:tabLst/>
              <a:defRPr/>
            </a:pPr>
            <a:endParaRPr kumimoji="1" lang="en-US" altLang="ja-JP" b="0" i="0" u="none" strike="noStrike" kern="1200" cap="none" spc="0" normalizeH="0" baseline="0" noProof="0" dirty="0">
              <a:ln>
                <a:noFill/>
              </a:ln>
              <a:solidFill>
                <a:schemeClr val="tx1"/>
              </a:solidFill>
              <a:effectLst/>
              <a:uLnTx/>
              <a:uFillTx/>
              <a:latin typeface="Meiryo UI" panose="020B0604030504040204" pitchFamily="50" charset="-128"/>
              <a:ea typeface="Meiryo UI"/>
              <a:cs typeface="Meiryo UI" panose="020B0604030504040204" pitchFamily="50" charset="-128"/>
            </a:endParaRPr>
          </a:p>
        </p:txBody>
      </p:sp>
      <p:sp>
        <p:nvSpPr>
          <p:cNvPr id="32" name="角丸四角形 49">
            <a:extLst>
              <a:ext uri="{FF2B5EF4-FFF2-40B4-BE49-F238E27FC236}">
                <a16:creationId xmlns:a16="http://schemas.microsoft.com/office/drawing/2014/main" id="{000D2F5D-2FE8-4DBA-B7CA-3E898A0B6AB7}"/>
              </a:ext>
            </a:extLst>
          </p:cNvPr>
          <p:cNvSpPr/>
          <p:nvPr/>
        </p:nvSpPr>
        <p:spPr>
          <a:xfrm>
            <a:off x="2082471" y="1745402"/>
            <a:ext cx="1368152"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lang="ja-JP" altLang="en-US" sz="2400" dirty="0">
                <a:solidFill>
                  <a:srgbClr val="000000"/>
                </a:solidFill>
                <a:latin typeface="Meiryo UI" panose="020B0604030504040204" pitchFamily="50" charset="-128"/>
                <a:ea typeface="Meiryo UI"/>
                <a:cs typeface="Meiryo UI" panose="020B0604030504040204" pitchFamily="50" charset="-128"/>
              </a:rPr>
              <a:t>記録</a:t>
            </a: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者</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33" name="角丸四角形 49">
            <a:extLst>
              <a:ext uri="{FF2B5EF4-FFF2-40B4-BE49-F238E27FC236}">
                <a16:creationId xmlns:a16="http://schemas.microsoft.com/office/drawing/2014/main" id="{966163A7-FAAF-466F-B7C4-722677E70601}"/>
              </a:ext>
            </a:extLst>
          </p:cNvPr>
          <p:cNvSpPr/>
          <p:nvPr/>
        </p:nvSpPr>
        <p:spPr>
          <a:xfrm>
            <a:off x="3300832" y="1772518"/>
            <a:ext cx="2522475" cy="504354"/>
          </a:xfrm>
          <a:prstGeom prst="roundRect">
            <a:avLst>
              <a:gd name="adj" fmla="val 3324"/>
            </a:avLst>
          </a:prstGeom>
          <a:solidFill>
            <a:srgbClr val="CCFF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ts val="1800"/>
              </a:spcBef>
              <a:spcAft>
                <a:spcPct val="0"/>
              </a:spcAft>
              <a:buClrTx/>
              <a:buSzTx/>
              <a:buFontTx/>
              <a:buNone/>
              <a:tabLst/>
              <a:defRPr/>
            </a:pPr>
            <a:endParaRPr kumimoji="1" lang="en-US" altLang="ja-JP" b="0" i="0" u="none" strike="noStrike" kern="1200" cap="none" spc="0" normalizeH="0" baseline="0" noProof="0" dirty="0">
              <a:ln>
                <a:noFill/>
              </a:ln>
              <a:solidFill>
                <a:schemeClr val="tx1"/>
              </a:solidFill>
              <a:effectLst/>
              <a:uLnTx/>
              <a:uFillTx/>
              <a:latin typeface="Meiryo UI" panose="020B0604030504040204" pitchFamily="50" charset="-128"/>
              <a:ea typeface="Meiryo UI"/>
              <a:cs typeface="Meiryo UI" panose="020B0604030504040204" pitchFamily="50" charset="-128"/>
            </a:endParaRPr>
          </a:p>
        </p:txBody>
      </p:sp>
      <p:graphicFrame>
        <p:nvGraphicFramePr>
          <p:cNvPr id="21" name="表 6">
            <a:extLst>
              <a:ext uri="{FF2B5EF4-FFF2-40B4-BE49-F238E27FC236}">
                <a16:creationId xmlns:a16="http://schemas.microsoft.com/office/drawing/2014/main" id="{67F62FFC-993F-B59D-F22D-B6E3E776AB8F}"/>
              </a:ext>
            </a:extLst>
          </p:cNvPr>
          <p:cNvGraphicFramePr>
            <a:graphicFrameLocks noGrp="1"/>
          </p:cNvGraphicFramePr>
          <p:nvPr>
            <p:extLst>
              <p:ext uri="{D42A27DB-BD31-4B8C-83A1-F6EECF244321}">
                <p14:modId xmlns:p14="http://schemas.microsoft.com/office/powerpoint/2010/main" val="2242933951"/>
              </p:ext>
            </p:extLst>
          </p:nvPr>
        </p:nvGraphicFramePr>
        <p:xfrm>
          <a:off x="191172" y="3658950"/>
          <a:ext cx="3259451" cy="2958316"/>
        </p:xfrm>
        <a:graphic>
          <a:graphicData uri="http://schemas.openxmlformats.org/drawingml/2006/table">
            <a:tbl>
              <a:tblPr firstRow="1" bandRow="1">
                <a:tableStyleId>{2D5ABB26-0587-4C30-8999-92F81FD0307C}</a:tableStyleId>
              </a:tblPr>
              <a:tblGrid>
                <a:gridCol w="3259451">
                  <a:extLst>
                    <a:ext uri="{9D8B030D-6E8A-4147-A177-3AD203B41FA5}">
                      <a16:colId xmlns:a16="http://schemas.microsoft.com/office/drawing/2014/main" val="2372012033"/>
                    </a:ext>
                  </a:extLst>
                </a:gridCol>
              </a:tblGrid>
              <a:tr h="727507">
                <a:tc>
                  <a:txBody>
                    <a:bodyPr/>
                    <a:lstStyle/>
                    <a:p>
                      <a:r>
                        <a:rPr kumimoji="1" lang="en-US" altLang="ja-JP" sz="2000" dirty="0"/>
                        <a:t>Ⅰ.</a:t>
                      </a:r>
                      <a:r>
                        <a:rPr kumimoji="1" lang="ja-JP" altLang="en-US" sz="2000" dirty="0"/>
                        <a:t>食品事業者として目指す</a:t>
                      </a:r>
                      <a:endParaRPr kumimoji="1" lang="en-US" altLang="ja-JP" sz="2000" dirty="0"/>
                    </a:p>
                    <a:p>
                      <a:r>
                        <a:rPr kumimoji="1" lang="ja-JP" altLang="en-US" sz="2000" dirty="0"/>
                        <a:t>　べき未来像（目標の設定）</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1740524"/>
                  </a:ext>
                </a:extLst>
              </a:tr>
              <a:tr h="2230809">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7745682"/>
                  </a:ext>
                </a:extLst>
              </a:tr>
            </a:tbl>
          </a:graphicData>
        </a:graphic>
      </p:graphicFrame>
      <p:sp>
        <p:nvSpPr>
          <p:cNvPr id="22" name="角丸四角形 49">
            <a:extLst>
              <a:ext uri="{FF2B5EF4-FFF2-40B4-BE49-F238E27FC236}">
                <a16:creationId xmlns:a16="http://schemas.microsoft.com/office/drawing/2014/main" id="{3AC0D5FE-3117-1558-F6BB-5E972DE3CD07}"/>
              </a:ext>
            </a:extLst>
          </p:cNvPr>
          <p:cNvSpPr/>
          <p:nvPr/>
        </p:nvSpPr>
        <p:spPr>
          <a:xfrm>
            <a:off x="189204" y="2468592"/>
            <a:ext cx="9479261" cy="1056450"/>
          </a:xfrm>
          <a:prstGeom prst="roundRect">
            <a:avLst>
              <a:gd name="adj" fmla="val 3324"/>
            </a:avLst>
          </a:prstGeom>
          <a:solidFill>
            <a:srgbClr val="CCFF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eaLnBrk="0" latinLnBrk="0" hangingPunct="0">
              <a:lnSpc>
                <a:spcPct val="100000"/>
              </a:lnSpc>
              <a:spcBef>
                <a:spcPts val="0"/>
              </a:spcBef>
              <a:buClrTx/>
              <a:buSzTx/>
              <a:buFontTx/>
              <a:buNone/>
              <a:tabLst/>
              <a:defRPr/>
            </a:pPr>
            <a:r>
              <a:rPr lang="ja-JP" altLang="en-US" dirty="0">
                <a:solidFill>
                  <a:schemeClr val="tx1"/>
                </a:solidFill>
                <a:latin typeface="Meiryo UI" panose="020B0604030504040204" pitchFamily="50" charset="-128"/>
                <a:ea typeface="Meiryo UI"/>
              </a:rPr>
              <a:t>（テーマ）</a:t>
            </a:r>
            <a:endParaRPr lang="en-US" altLang="ja-JP" dirty="0">
              <a:solidFill>
                <a:schemeClr val="tx1"/>
              </a:solidFill>
              <a:latin typeface="Meiryo UI" panose="020B0604030504040204" pitchFamily="50" charset="-128"/>
              <a:ea typeface="Meiryo UI"/>
            </a:endParaRPr>
          </a:p>
          <a:p>
            <a:pPr marL="0" marR="0" lvl="0" indent="0" defTabSz="914400" eaLnBrk="0" latinLnBrk="0" hangingPunct="0">
              <a:lnSpc>
                <a:spcPct val="100000"/>
              </a:lnSpc>
              <a:spcBef>
                <a:spcPts val="0"/>
              </a:spcBef>
              <a:buClrTx/>
              <a:buSzTx/>
              <a:buFontTx/>
              <a:buNone/>
              <a:tabLst/>
              <a:defRPr/>
            </a:pPr>
            <a:r>
              <a:rPr lang="ja-JP" altLang="en-US" dirty="0">
                <a:solidFill>
                  <a:schemeClr val="tx1"/>
                </a:solidFill>
                <a:latin typeface="Meiryo UI" panose="020B0604030504040204" pitchFamily="50" charset="-128"/>
                <a:ea typeface="Meiryo UI"/>
              </a:rPr>
              <a:t>（選定理由）</a:t>
            </a:r>
            <a:endParaRPr lang="en-US" altLang="ja-JP" dirty="0">
              <a:solidFill>
                <a:schemeClr val="tx1"/>
              </a:solidFill>
              <a:latin typeface="Meiryo UI" panose="020B0604030504040204" pitchFamily="50" charset="-128"/>
              <a:ea typeface="Meiryo UI"/>
            </a:endParaRPr>
          </a:p>
        </p:txBody>
      </p:sp>
      <p:graphicFrame>
        <p:nvGraphicFramePr>
          <p:cNvPr id="23" name="表 6">
            <a:extLst>
              <a:ext uri="{FF2B5EF4-FFF2-40B4-BE49-F238E27FC236}">
                <a16:creationId xmlns:a16="http://schemas.microsoft.com/office/drawing/2014/main" id="{E88DED32-3474-9DF0-6B95-5DDDC1BCBD0A}"/>
              </a:ext>
            </a:extLst>
          </p:cNvPr>
          <p:cNvGraphicFramePr>
            <a:graphicFrameLocks noGrp="1"/>
          </p:cNvGraphicFramePr>
          <p:nvPr>
            <p:extLst>
              <p:ext uri="{D42A27DB-BD31-4B8C-83A1-F6EECF244321}">
                <p14:modId xmlns:p14="http://schemas.microsoft.com/office/powerpoint/2010/main" val="3054590683"/>
              </p:ext>
            </p:extLst>
          </p:nvPr>
        </p:nvGraphicFramePr>
        <p:xfrm>
          <a:off x="3529165" y="3658950"/>
          <a:ext cx="6192688" cy="2958316"/>
        </p:xfrm>
        <a:graphic>
          <a:graphicData uri="http://schemas.openxmlformats.org/drawingml/2006/table">
            <a:tbl>
              <a:tblPr firstRow="1" bandRow="1">
                <a:tableStyleId>{2D5ABB26-0587-4C30-8999-92F81FD0307C}</a:tableStyleId>
              </a:tblPr>
              <a:tblGrid>
                <a:gridCol w="6192688">
                  <a:extLst>
                    <a:ext uri="{9D8B030D-6E8A-4147-A177-3AD203B41FA5}">
                      <a16:colId xmlns:a16="http://schemas.microsoft.com/office/drawing/2014/main" val="2372012033"/>
                    </a:ext>
                  </a:extLst>
                </a:gridCol>
              </a:tblGrid>
              <a:tr h="727507">
                <a:tc>
                  <a:txBody>
                    <a:bodyPr/>
                    <a:lstStyle/>
                    <a:p>
                      <a:r>
                        <a:rPr kumimoji="1" lang="en-US" altLang="ja-JP" sz="2000" dirty="0"/>
                        <a:t>Ⅱ.</a:t>
                      </a:r>
                      <a:r>
                        <a:rPr kumimoji="1" lang="ja-JP" altLang="en-US" sz="2000" dirty="0"/>
                        <a:t>未来像の実現のために、食品事業者として今後必要な</a:t>
                      </a:r>
                      <a:endParaRPr kumimoji="1" lang="en-US" altLang="ja-JP" sz="2000" dirty="0"/>
                    </a:p>
                    <a:p>
                      <a:r>
                        <a:rPr kumimoji="1" lang="ja-JP" altLang="en-US" sz="2000" dirty="0"/>
                        <a:t>　  取組（目標を達成させるための提案）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1740524"/>
                  </a:ext>
                </a:extLst>
              </a:tr>
              <a:tr h="2230809">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7745682"/>
                  </a:ext>
                </a:extLst>
              </a:tr>
            </a:tbl>
          </a:graphicData>
        </a:graphic>
      </p:graphicFrame>
      <p:sp>
        <p:nvSpPr>
          <p:cNvPr id="26" name="角丸四角形 49">
            <a:extLst>
              <a:ext uri="{FF2B5EF4-FFF2-40B4-BE49-F238E27FC236}">
                <a16:creationId xmlns:a16="http://schemas.microsoft.com/office/drawing/2014/main" id="{02012A08-4202-93AD-A138-D57D32FD531A}"/>
              </a:ext>
            </a:extLst>
          </p:cNvPr>
          <p:cNvSpPr/>
          <p:nvPr/>
        </p:nvSpPr>
        <p:spPr>
          <a:xfrm>
            <a:off x="227187" y="4476027"/>
            <a:ext cx="3120545" cy="2045066"/>
          </a:xfrm>
          <a:prstGeom prst="roundRect">
            <a:avLst>
              <a:gd name="adj" fmla="val 3324"/>
            </a:avLst>
          </a:prstGeom>
          <a:solidFill>
            <a:srgbClr val="CCFF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defTabSz="914400" eaLnBrk="0" latinLnBrk="0" hangingPunct="0">
              <a:lnSpc>
                <a:spcPct val="100000"/>
              </a:lnSpc>
              <a:spcBef>
                <a:spcPts val="1800"/>
              </a:spcBef>
              <a:buClrTx/>
              <a:buSzTx/>
              <a:buFontTx/>
              <a:buNone/>
              <a:tabLst/>
              <a:defRPr/>
            </a:pPr>
            <a:endParaRPr lang="en-US" altLang="ja-JP" sz="1800" dirty="0">
              <a:solidFill>
                <a:schemeClr val="tx1"/>
              </a:solidFill>
              <a:latin typeface="Meiryo UI" panose="020B0604030504040204" pitchFamily="50" charset="-128"/>
              <a:ea typeface="Meiryo UI"/>
            </a:endParaRPr>
          </a:p>
          <a:p>
            <a:pPr marL="0" marR="0" lvl="0" indent="0" defTabSz="914400" eaLnBrk="0" latinLnBrk="0" hangingPunct="0">
              <a:lnSpc>
                <a:spcPct val="100000"/>
              </a:lnSpc>
              <a:spcBef>
                <a:spcPts val="1800"/>
              </a:spcBef>
              <a:buClrTx/>
              <a:buSzTx/>
              <a:buFontTx/>
              <a:buNone/>
              <a:tabLst/>
              <a:defRPr/>
            </a:pPr>
            <a:endParaRPr lang="en-US" altLang="ja-JP" sz="1800" dirty="0">
              <a:solidFill>
                <a:schemeClr val="tx1"/>
              </a:solidFill>
              <a:latin typeface="Meiryo UI" panose="020B0604030504040204" pitchFamily="50" charset="-128"/>
              <a:ea typeface="Meiryo UI"/>
            </a:endParaRPr>
          </a:p>
        </p:txBody>
      </p:sp>
      <p:sp>
        <p:nvSpPr>
          <p:cNvPr id="29" name="角丸四角形 49">
            <a:extLst>
              <a:ext uri="{FF2B5EF4-FFF2-40B4-BE49-F238E27FC236}">
                <a16:creationId xmlns:a16="http://schemas.microsoft.com/office/drawing/2014/main" id="{AE7588C9-35A7-815B-0E82-685FEE9BDD33}"/>
              </a:ext>
            </a:extLst>
          </p:cNvPr>
          <p:cNvSpPr/>
          <p:nvPr/>
        </p:nvSpPr>
        <p:spPr>
          <a:xfrm>
            <a:off x="3585496" y="4461805"/>
            <a:ext cx="6082969" cy="2059288"/>
          </a:xfrm>
          <a:prstGeom prst="roundRect">
            <a:avLst>
              <a:gd name="adj" fmla="val 3324"/>
            </a:avLst>
          </a:prstGeom>
          <a:solidFill>
            <a:srgbClr val="CCFF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spcBef>
                <a:spcPts val="0"/>
              </a:spcBef>
              <a:defRPr/>
            </a:pPr>
            <a:endParaRPr lang="en-US" altLang="ja-JP" sz="1600" dirty="0">
              <a:solidFill>
                <a:schemeClr val="tx1"/>
              </a:solidFill>
              <a:latin typeface="Meiryo UI" panose="020B0604030504040204" pitchFamily="50" charset="-128"/>
              <a:ea typeface="Meiryo UI"/>
            </a:endParaRPr>
          </a:p>
        </p:txBody>
      </p:sp>
      <p:sp>
        <p:nvSpPr>
          <p:cNvPr id="2" name="スライド番号プレースホルダー 1">
            <a:extLst>
              <a:ext uri="{FF2B5EF4-FFF2-40B4-BE49-F238E27FC236}">
                <a16:creationId xmlns:a16="http://schemas.microsoft.com/office/drawing/2014/main" id="{56AD8397-458E-4C7C-BDD8-F9FAC07A5ECB}"/>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3</a:t>
            </a:fld>
            <a:endParaRPr lang="ja-JP" altLang="en-US" dirty="0">
              <a:solidFill>
                <a:prstClr val="white"/>
              </a:solidFill>
            </a:endParaRPr>
          </a:p>
        </p:txBody>
      </p:sp>
    </p:spTree>
    <p:extLst>
      <p:ext uri="{BB962C8B-B14F-4D97-AF65-F5344CB8AC3E}">
        <p14:creationId xmlns:p14="http://schemas.microsoft.com/office/powerpoint/2010/main" val="3723845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506AC013-FFC1-4D37-BF32-C86ECB860DCA}"/>
              </a:ext>
            </a:extLst>
          </p:cNvPr>
          <p:cNvSpPr>
            <a:spLocks noGrp="1"/>
          </p:cNvSpPr>
          <p:nvPr>
            <p:ph type="ftr" sz="quarter" idx="11"/>
          </p:nvPr>
        </p:nvSpPr>
        <p:spPr/>
        <p:txBody>
          <a:bodyPr/>
          <a:lstStyle/>
          <a:p>
            <a:pPr defTabSz="844048">
              <a:defRPr/>
            </a:pPr>
            <a:r>
              <a:rPr lang="en-US" altLang="ja-JP">
                <a:solidFill>
                  <a:prstClr val="black">
                    <a:lumMod val="50000"/>
                    <a:lumOff val="50000"/>
                  </a:prstClr>
                </a:solidFill>
              </a:rPr>
              <a:t>Copyright (C) 2018 MAFF All Rights Reserved.</a:t>
            </a:r>
            <a:endParaRPr lang="en-US" altLang="ja-JP" dirty="0">
              <a:solidFill>
                <a:prstClr val="black">
                  <a:lumMod val="50000"/>
                  <a:lumOff val="50000"/>
                </a:prstClr>
              </a:solidFill>
            </a:endParaRPr>
          </a:p>
        </p:txBody>
      </p:sp>
      <p:sp>
        <p:nvSpPr>
          <p:cNvPr id="4" name="スライド番号プレースホルダー 3">
            <a:extLst>
              <a:ext uri="{FF2B5EF4-FFF2-40B4-BE49-F238E27FC236}">
                <a16:creationId xmlns:a16="http://schemas.microsoft.com/office/drawing/2014/main" id="{A242AA17-02AD-433F-9001-DE819FE189C7}"/>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4</a:t>
            </a:fld>
            <a:endParaRPr lang="ja-JP" altLang="en-US" dirty="0">
              <a:solidFill>
                <a:prstClr val="white"/>
              </a:solidFill>
            </a:endParaRPr>
          </a:p>
        </p:txBody>
      </p:sp>
      <p:graphicFrame>
        <p:nvGraphicFramePr>
          <p:cNvPr id="5" name="表 5">
            <a:extLst>
              <a:ext uri="{FF2B5EF4-FFF2-40B4-BE49-F238E27FC236}">
                <a16:creationId xmlns:a16="http://schemas.microsoft.com/office/drawing/2014/main" id="{DFA0D94C-C4D3-4A17-92D6-223538D6DC52}"/>
              </a:ext>
            </a:extLst>
          </p:cNvPr>
          <p:cNvGraphicFramePr>
            <a:graphicFrameLocks noGrp="1"/>
          </p:cNvGraphicFramePr>
          <p:nvPr>
            <p:extLst>
              <p:ext uri="{D42A27DB-BD31-4B8C-83A1-F6EECF244321}">
                <p14:modId xmlns:p14="http://schemas.microsoft.com/office/powerpoint/2010/main" val="2093023976"/>
              </p:ext>
            </p:extLst>
          </p:nvPr>
        </p:nvGraphicFramePr>
        <p:xfrm>
          <a:off x="81285" y="788143"/>
          <a:ext cx="9577065" cy="5928176"/>
        </p:xfrm>
        <a:graphic>
          <a:graphicData uri="http://schemas.openxmlformats.org/drawingml/2006/table">
            <a:tbl>
              <a:tblPr firstRow="1" bandRow="1">
                <a:tableStyleId>{5C22544A-7EE6-4342-B048-85BDC9FD1C3A}</a:tableStyleId>
              </a:tblPr>
              <a:tblGrid>
                <a:gridCol w="2430002">
                  <a:extLst>
                    <a:ext uri="{9D8B030D-6E8A-4147-A177-3AD203B41FA5}">
                      <a16:colId xmlns:a16="http://schemas.microsoft.com/office/drawing/2014/main" val="381249286"/>
                    </a:ext>
                  </a:extLst>
                </a:gridCol>
                <a:gridCol w="7147063">
                  <a:extLst>
                    <a:ext uri="{9D8B030D-6E8A-4147-A177-3AD203B41FA5}">
                      <a16:colId xmlns:a16="http://schemas.microsoft.com/office/drawing/2014/main" val="1497392324"/>
                    </a:ext>
                  </a:extLst>
                </a:gridCol>
              </a:tblGrid>
              <a:tr h="386307">
                <a:tc>
                  <a:txBody>
                    <a:bodyPr/>
                    <a:lstStyle/>
                    <a:p>
                      <a:r>
                        <a:rPr kumimoji="1" lang="ja-JP" altLang="en-US" sz="1100" dirty="0"/>
                        <a:t>社会環境</a:t>
                      </a:r>
                      <a:r>
                        <a:rPr kumimoji="1" lang="ja-JP" altLang="en-US" sz="1100"/>
                        <a:t>の変化に対する課題</a:t>
                      </a:r>
                      <a:endParaRPr kumimoji="1" lang="ja-JP" altLang="en-US" sz="1100" dirty="0"/>
                    </a:p>
                  </a:txBody>
                  <a:tcPr marL="91441" marR="91441"/>
                </a:tc>
                <a:tc>
                  <a:txBody>
                    <a:bodyPr/>
                    <a:lstStyle/>
                    <a:p>
                      <a:r>
                        <a:rPr kumimoji="1" lang="ja-JP" altLang="en-US" sz="1050" b="1" kern="1200" dirty="0">
                          <a:solidFill>
                            <a:schemeClr val="bg1"/>
                          </a:solidFill>
                          <a:latin typeface="+mj-ea"/>
                          <a:ea typeface="+mn-ea"/>
                          <a:cs typeface="+mn-cs"/>
                        </a:rPr>
                        <a:t>事業者の取組や個人の行動・考え</a:t>
                      </a:r>
                      <a:endParaRPr kumimoji="1" lang="ja-JP" altLang="en-US" sz="1100" dirty="0">
                        <a:solidFill>
                          <a:schemeClr val="bg1"/>
                        </a:solidFill>
                      </a:endParaRPr>
                    </a:p>
                  </a:txBody>
                  <a:tcPr marL="91441" marR="91441"/>
                </a:tc>
                <a:extLst>
                  <a:ext uri="{0D108BD9-81ED-4DB2-BD59-A6C34878D82A}">
                    <a16:rowId xmlns:a16="http://schemas.microsoft.com/office/drawing/2014/main" val="3855707340"/>
                  </a:ext>
                </a:extLst>
              </a:tr>
              <a:tr h="313322">
                <a:tc>
                  <a:txBody>
                    <a:bodyPr/>
                    <a:lstStyle/>
                    <a:p>
                      <a:pPr marL="0" marR="0" lvl="0" indent="0" algn="l" defTabSz="914400" rtl="0" eaLnBrk="1" fontAlgn="auto" latinLnBrk="0" hangingPunct="1">
                        <a:lnSpc>
                          <a:spcPts val="900"/>
                        </a:lnSpc>
                        <a:spcBef>
                          <a:spcPts val="0"/>
                        </a:spcBef>
                        <a:spcAft>
                          <a:spcPts val="0"/>
                        </a:spcAft>
                        <a:buClrTx/>
                        <a:buSzTx/>
                        <a:buFontTx/>
                        <a:buNone/>
                        <a:tabLst/>
                        <a:defRPr/>
                      </a:pPr>
                      <a:endParaRPr kumimoji="1" lang="en-US" altLang="ja-JP" sz="900" kern="1200" dirty="0">
                        <a:solidFill>
                          <a:schemeClr val="tx1"/>
                        </a:solidFill>
                        <a:latin typeface="+mj-ea"/>
                        <a:ea typeface="+mn-ea"/>
                        <a:cs typeface="+mn-cs"/>
                      </a:endParaRPr>
                    </a:p>
                  </a:txBody>
                  <a:tcPr marL="91441" marR="91441"/>
                </a:tc>
                <a:tc>
                  <a:txBody>
                    <a:bodyPr/>
                    <a:lstStyle/>
                    <a:p>
                      <a:pPr eaLnBrk="0" hangingPunct="0">
                        <a:spcBef>
                          <a:spcPts val="600"/>
                        </a:spcBef>
                        <a:defRPr/>
                      </a:pPr>
                      <a:endParaRPr kumimoji="1" lang="en-US" altLang="ja-JP" sz="800" b="1" kern="1200" dirty="0">
                        <a:solidFill>
                          <a:srgbClr val="000000"/>
                        </a:solidFill>
                        <a:latin typeface="+mj-ea"/>
                        <a:ea typeface="+mn-ea"/>
                        <a:cs typeface="+mn-cs"/>
                      </a:endParaRPr>
                    </a:p>
                  </a:txBody>
                  <a:tcPr marL="91441" marR="91441"/>
                </a:tc>
                <a:extLst>
                  <a:ext uri="{0D108BD9-81ED-4DB2-BD59-A6C34878D82A}">
                    <a16:rowId xmlns:a16="http://schemas.microsoft.com/office/drawing/2014/main" val="4060502542"/>
                  </a:ext>
                </a:extLst>
              </a:tr>
              <a:tr h="386286">
                <a:tc>
                  <a:txBody>
                    <a:bodyPr/>
                    <a:lstStyle/>
                    <a:p>
                      <a:pPr marL="0" marR="0" lvl="0" indent="0" algn="l" defTabSz="914400" rtl="0" eaLnBrk="1" fontAlgn="auto" latinLnBrk="0" hangingPunct="1">
                        <a:lnSpc>
                          <a:spcPts val="900"/>
                        </a:lnSpc>
                        <a:spcBef>
                          <a:spcPts val="0"/>
                        </a:spcBef>
                        <a:spcAft>
                          <a:spcPts val="0"/>
                        </a:spcAft>
                        <a:buClrTx/>
                        <a:buSzTx/>
                        <a:buFontTx/>
                        <a:buNone/>
                        <a:tabLst/>
                        <a:defRPr/>
                      </a:pPr>
                      <a:endParaRPr kumimoji="1" lang="en-US" altLang="ja-JP" sz="900" kern="1200" dirty="0">
                        <a:solidFill>
                          <a:schemeClr val="tx1"/>
                        </a:solidFill>
                        <a:latin typeface="+mj-ea"/>
                        <a:ea typeface="+mn-ea"/>
                        <a:cs typeface="+mn-cs"/>
                      </a:endParaRPr>
                    </a:p>
                  </a:txBody>
                  <a:tcPr marL="91441" marR="91441"/>
                </a:tc>
                <a:tc>
                  <a:txBody>
                    <a:bodyPr/>
                    <a:lstStyle/>
                    <a:p>
                      <a:pPr eaLnBrk="0" hangingPunct="0">
                        <a:spcBef>
                          <a:spcPts val="600"/>
                        </a:spcBef>
                        <a:defRPr/>
                      </a:pPr>
                      <a:endParaRPr kumimoji="1" lang="en-US" altLang="ja-JP" sz="800" b="1" kern="1200" dirty="0">
                        <a:solidFill>
                          <a:schemeClr val="tx1"/>
                        </a:solidFill>
                        <a:latin typeface="+mj-ea"/>
                        <a:ea typeface="+mn-ea"/>
                        <a:cs typeface="+mn-cs"/>
                      </a:endParaRPr>
                    </a:p>
                  </a:txBody>
                  <a:tcPr marL="91441" marR="91441"/>
                </a:tc>
                <a:extLst>
                  <a:ext uri="{0D108BD9-81ED-4DB2-BD59-A6C34878D82A}">
                    <a16:rowId xmlns:a16="http://schemas.microsoft.com/office/drawing/2014/main" val="193392977"/>
                  </a:ext>
                </a:extLst>
              </a:tr>
              <a:tr h="343449">
                <a:tc>
                  <a:txBody>
                    <a:bodyPr/>
                    <a:lstStyle/>
                    <a:p>
                      <a:pPr marL="0" marR="0" lvl="0" indent="0" algn="l" defTabSz="914400" rtl="0" eaLnBrk="1" fontAlgn="auto" latinLnBrk="0" hangingPunct="1">
                        <a:lnSpc>
                          <a:spcPts val="900"/>
                        </a:lnSpc>
                        <a:spcBef>
                          <a:spcPts val="0"/>
                        </a:spcBef>
                        <a:spcAft>
                          <a:spcPts val="0"/>
                        </a:spcAft>
                        <a:buClrTx/>
                        <a:buSzTx/>
                        <a:buFontTx/>
                        <a:buNone/>
                        <a:tabLst/>
                        <a:defRPr/>
                      </a:pPr>
                      <a:endParaRPr kumimoji="1" lang="en-US" altLang="ja-JP" sz="900" kern="1200" dirty="0">
                        <a:solidFill>
                          <a:schemeClr val="tx1"/>
                        </a:solidFill>
                        <a:latin typeface="+mj-ea"/>
                        <a:ea typeface="+mn-ea"/>
                        <a:cs typeface="+mn-cs"/>
                      </a:endParaRPr>
                    </a:p>
                  </a:txBody>
                  <a:tcPr marL="91441" marR="91441"/>
                </a:tc>
                <a:tc>
                  <a:txBody>
                    <a:bodyPr/>
                    <a:lstStyle/>
                    <a:p>
                      <a:pPr eaLnBrk="0" hangingPunct="0">
                        <a:lnSpc>
                          <a:spcPts val="900"/>
                        </a:lnSpc>
                        <a:spcBef>
                          <a:spcPts val="600"/>
                        </a:spcBef>
                        <a:defRPr/>
                      </a:pPr>
                      <a:endParaRPr kumimoji="1" lang="ja-JP" altLang="en-US" sz="900" kern="1200" dirty="0">
                        <a:solidFill>
                          <a:srgbClr val="000000"/>
                        </a:solidFill>
                        <a:latin typeface="+mj-ea"/>
                        <a:ea typeface="+mn-ea"/>
                        <a:cs typeface="+mn-cs"/>
                      </a:endParaRPr>
                    </a:p>
                  </a:txBody>
                  <a:tcPr marL="91441" marR="91441"/>
                </a:tc>
                <a:extLst>
                  <a:ext uri="{0D108BD9-81ED-4DB2-BD59-A6C34878D82A}">
                    <a16:rowId xmlns:a16="http://schemas.microsoft.com/office/drawing/2014/main" val="1076049646"/>
                  </a:ext>
                </a:extLst>
              </a:tr>
              <a:tr h="343449">
                <a:tc>
                  <a:txBody>
                    <a:bodyPr/>
                    <a:lstStyle/>
                    <a:p>
                      <a:pPr marL="0" marR="0" lvl="0" indent="0" algn="l" defTabSz="914400" rtl="0" eaLnBrk="1" fontAlgn="auto" latinLnBrk="0" hangingPunct="1">
                        <a:lnSpc>
                          <a:spcPts val="900"/>
                        </a:lnSpc>
                        <a:spcBef>
                          <a:spcPts val="0"/>
                        </a:spcBef>
                        <a:spcAft>
                          <a:spcPts val="0"/>
                        </a:spcAft>
                        <a:buClrTx/>
                        <a:buSzTx/>
                        <a:buFontTx/>
                        <a:buNone/>
                        <a:tabLst/>
                        <a:defRPr/>
                      </a:pPr>
                      <a:endParaRPr kumimoji="1" lang="en-US" altLang="ja-JP" sz="900" kern="1200" dirty="0">
                        <a:solidFill>
                          <a:schemeClr val="tx1"/>
                        </a:solidFill>
                        <a:latin typeface="+mj-ea"/>
                        <a:ea typeface="+mn-ea"/>
                        <a:cs typeface="+mn-cs"/>
                      </a:endParaRPr>
                    </a:p>
                  </a:txBody>
                  <a:tcPr marL="91441" marR="91441"/>
                </a:tc>
                <a:tc>
                  <a:txBody>
                    <a:bodyPr/>
                    <a:lstStyle/>
                    <a:p>
                      <a:pPr eaLnBrk="0" hangingPunct="0">
                        <a:lnSpc>
                          <a:spcPts val="900"/>
                        </a:lnSpc>
                        <a:spcBef>
                          <a:spcPts val="600"/>
                        </a:spcBef>
                        <a:defRPr/>
                      </a:pPr>
                      <a:endParaRPr kumimoji="1" lang="en-US" altLang="ja-JP" sz="900" kern="1200" dirty="0">
                        <a:solidFill>
                          <a:schemeClr val="tx1"/>
                        </a:solidFill>
                        <a:latin typeface="+mj-ea"/>
                        <a:ea typeface="+mn-ea"/>
                        <a:cs typeface="+mn-cs"/>
                        <a:sym typeface="Wingdings" panose="05000000000000000000" pitchFamily="2" charset="2"/>
                      </a:endParaRPr>
                    </a:p>
                  </a:txBody>
                  <a:tcPr marL="91441" marR="91441"/>
                </a:tc>
                <a:extLst>
                  <a:ext uri="{0D108BD9-81ED-4DB2-BD59-A6C34878D82A}">
                    <a16:rowId xmlns:a16="http://schemas.microsoft.com/office/drawing/2014/main" val="574970654"/>
                  </a:ext>
                </a:extLst>
              </a:tr>
              <a:tr h="463956">
                <a:tc>
                  <a:txBody>
                    <a:bodyPr/>
                    <a:lstStyle/>
                    <a:p>
                      <a:pPr>
                        <a:lnSpc>
                          <a:spcPts val="900"/>
                        </a:lnSpc>
                      </a:pPr>
                      <a:endParaRPr kumimoji="1" lang="ja-JP" altLang="en-US" sz="900" dirty="0"/>
                    </a:p>
                  </a:txBody>
                  <a:tcPr marL="91441" marR="91441"/>
                </a:tc>
                <a:tc>
                  <a:txBody>
                    <a:bodyPr/>
                    <a:lstStyle/>
                    <a:p>
                      <a:pPr eaLnBrk="0" hangingPunct="0">
                        <a:lnSpc>
                          <a:spcPts val="900"/>
                        </a:lnSpc>
                        <a:spcBef>
                          <a:spcPts val="600"/>
                        </a:spcBef>
                        <a:defRPr/>
                      </a:pPr>
                      <a:endParaRPr kumimoji="1" lang="en-US" altLang="ja-JP" sz="900" kern="1200" dirty="0">
                        <a:solidFill>
                          <a:schemeClr val="tx1"/>
                        </a:solidFill>
                        <a:latin typeface="+mj-ea"/>
                        <a:ea typeface="+mn-ea"/>
                        <a:cs typeface="+mn-cs"/>
                      </a:endParaRPr>
                    </a:p>
                  </a:txBody>
                  <a:tcPr marL="91441" marR="91441"/>
                </a:tc>
                <a:extLst>
                  <a:ext uri="{0D108BD9-81ED-4DB2-BD59-A6C34878D82A}">
                    <a16:rowId xmlns:a16="http://schemas.microsoft.com/office/drawing/2014/main" val="2323625107"/>
                  </a:ext>
                </a:extLst>
              </a:tr>
              <a:tr h="313322">
                <a:tc>
                  <a:txBody>
                    <a:bodyPr/>
                    <a:lstStyle/>
                    <a:p>
                      <a:pPr>
                        <a:lnSpc>
                          <a:spcPts val="900"/>
                        </a:lnSpc>
                      </a:pPr>
                      <a:endParaRPr kumimoji="1" lang="ja-JP" altLang="en-US" sz="900" dirty="0"/>
                    </a:p>
                  </a:txBody>
                  <a:tcPr marL="91441" marR="91441"/>
                </a:tc>
                <a:tc>
                  <a:txBody>
                    <a:bodyPr/>
                    <a:lstStyle/>
                    <a:p>
                      <a:pPr eaLnBrk="0" hangingPunct="0">
                        <a:lnSpc>
                          <a:spcPts val="900"/>
                        </a:lnSpc>
                        <a:spcBef>
                          <a:spcPts val="600"/>
                        </a:spcBef>
                        <a:defRPr/>
                      </a:pPr>
                      <a:endParaRPr kumimoji="1" lang="en-US" altLang="ja-JP" sz="900" kern="1200" dirty="0">
                        <a:solidFill>
                          <a:schemeClr val="tx1"/>
                        </a:solidFill>
                        <a:latin typeface="+mj-ea"/>
                        <a:ea typeface="+mn-ea"/>
                        <a:cs typeface="+mn-cs"/>
                        <a:sym typeface="Wingdings" panose="05000000000000000000" pitchFamily="2" charset="2"/>
                      </a:endParaRPr>
                    </a:p>
                  </a:txBody>
                  <a:tcPr marL="91441" marR="91441"/>
                </a:tc>
                <a:extLst>
                  <a:ext uri="{0D108BD9-81ED-4DB2-BD59-A6C34878D82A}">
                    <a16:rowId xmlns:a16="http://schemas.microsoft.com/office/drawing/2014/main" val="3244166853"/>
                  </a:ext>
                </a:extLst>
              </a:tr>
              <a:tr h="313322">
                <a:tc>
                  <a:txBody>
                    <a:bodyPr/>
                    <a:lstStyle/>
                    <a:p>
                      <a:pPr>
                        <a:lnSpc>
                          <a:spcPts val="900"/>
                        </a:lnSpc>
                      </a:pPr>
                      <a:endParaRPr kumimoji="1" lang="ja-JP" altLang="en-US" sz="900" dirty="0"/>
                    </a:p>
                  </a:txBody>
                  <a:tcPr marL="91441" marR="91441"/>
                </a:tc>
                <a:tc>
                  <a:txBody>
                    <a:bodyPr/>
                    <a:lstStyle/>
                    <a:p>
                      <a:pPr eaLnBrk="0" hangingPunct="0">
                        <a:lnSpc>
                          <a:spcPts val="900"/>
                        </a:lnSpc>
                        <a:spcBef>
                          <a:spcPts val="600"/>
                        </a:spcBef>
                        <a:defRPr/>
                      </a:pPr>
                      <a:endParaRPr kumimoji="1" lang="en-US" altLang="ja-JP" sz="900" kern="1200" dirty="0">
                        <a:solidFill>
                          <a:schemeClr val="tx1"/>
                        </a:solidFill>
                        <a:latin typeface="+mj-ea"/>
                        <a:ea typeface="+mn-ea"/>
                        <a:cs typeface="+mn-cs"/>
                      </a:endParaRPr>
                    </a:p>
                  </a:txBody>
                  <a:tcPr marL="91441" marR="91441"/>
                </a:tc>
                <a:extLst>
                  <a:ext uri="{0D108BD9-81ED-4DB2-BD59-A6C34878D82A}">
                    <a16:rowId xmlns:a16="http://schemas.microsoft.com/office/drawing/2014/main" val="3880486571"/>
                  </a:ext>
                </a:extLst>
              </a:tr>
              <a:tr h="463956">
                <a:tc>
                  <a:txBody>
                    <a:bodyPr/>
                    <a:lstStyle/>
                    <a:p>
                      <a:pPr>
                        <a:lnSpc>
                          <a:spcPts val="900"/>
                        </a:lnSpc>
                      </a:pPr>
                      <a:endParaRPr kumimoji="1" lang="ja-JP" altLang="en-US" sz="900" dirty="0"/>
                    </a:p>
                  </a:txBody>
                  <a:tcPr marL="91441" marR="91441"/>
                </a:tc>
                <a:tc>
                  <a:txBody>
                    <a:bodyPr/>
                    <a:lstStyle/>
                    <a:p>
                      <a:pPr eaLnBrk="0" hangingPunct="0">
                        <a:lnSpc>
                          <a:spcPts val="900"/>
                        </a:lnSpc>
                        <a:spcBef>
                          <a:spcPts val="600"/>
                        </a:spcBef>
                        <a:defRPr/>
                      </a:pPr>
                      <a:endParaRPr kumimoji="1" lang="en-US" altLang="ja-JP" sz="900" kern="1200" dirty="0">
                        <a:solidFill>
                          <a:schemeClr val="tx1"/>
                        </a:solidFill>
                        <a:latin typeface="+mj-ea"/>
                        <a:ea typeface="+mn-ea"/>
                        <a:cs typeface="+mn-cs"/>
                        <a:sym typeface="Wingdings" panose="05000000000000000000" pitchFamily="2" charset="2"/>
                      </a:endParaRPr>
                    </a:p>
                  </a:txBody>
                  <a:tcPr marL="91441" marR="91441"/>
                </a:tc>
                <a:extLst>
                  <a:ext uri="{0D108BD9-81ED-4DB2-BD59-A6C34878D82A}">
                    <a16:rowId xmlns:a16="http://schemas.microsoft.com/office/drawing/2014/main" val="3318752472"/>
                  </a:ext>
                </a:extLst>
              </a:tr>
              <a:tr h="343449">
                <a:tc>
                  <a:txBody>
                    <a:bodyPr/>
                    <a:lstStyle/>
                    <a:p>
                      <a:pPr>
                        <a:lnSpc>
                          <a:spcPts val="900"/>
                        </a:lnSpc>
                      </a:pPr>
                      <a:endParaRPr kumimoji="1" lang="ja-JP" altLang="en-US" sz="900" dirty="0"/>
                    </a:p>
                  </a:txBody>
                  <a:tcPr marL="91441" marR="91441"/>
                </a:tc>
                <a:tc>
                  <a:txBody>
                    <a:bodyPr/>
                    <a:lstStyle/>
                    <a:p>
                      <a:pPr eaLnBrk="0" hangingPunct="0">
                        <a:lnSpc>
                          <a:spcPts val="900"/>
                        </a:lnSpc>
                        <a:spcBef>
                          <a:spcPts val="600"/>
                        </a:spcBef>
                        <a:defRPr/>
                      </a:pPr>
                      <a:endParaRPr kumimoji="1" lang="en-US" altLang="ja-JP" sz="900" kern="1200" dirty="0">
                        <a:solidFill>
                          <a:schemeClr val="tx1"/>
                        </a:solidFill>
                        <a:latin typeface="+mj-ea"/>
                        <a:ea typeface="+mn-ea"/>
                        <a:cs typeface="+mn-cs"/>
                      </a:endParaRPr>
                    </a:p>
                  </a:txBody>
                  <a:tcPr marL="91441" marR="91441"/>
                </a:tc>
                <a:extLst>
                  <a:ext uri="{0D108BD9-81ED-4DB2-BD59-A6C34878D82A}">
                    <a16:rowId xmlns:a16="http://schemas.microsoft.com/office/drawing/2014/main" val="1279114046"/>
                  </a:ext>
                </a:extLst>
              </a:tr>
              <a:tr h="313322">
                <a:tc>
                  <a:txBody>
                    <a:bodyPr/>
                    <a:lstStyle/>
                    <a:p>
                      <a:pPr>
                        <a:lnSpc>
                          <a:spcPts val="900"/>
                        </a:lnSpc>
                      </a:pPr>
                      <a:endParaRPr kumimoji="1" lang="ja-JP" altLang="en-US" sz="900" dirty="0"/>
                    </a:p>
                  </a:txBody>
                  <a:tcPr marL="91441" marR="91441"/>
                </a:tc>
                <a:tc>
                  <a:txBody>
                    <a:bodyPr/>
                    <a:lstStyle/>
                    <a:p>
                      <a:pPr eaLnBrk="0" hangingPunct="0">
                        <a:lnSpc>
                          <a:spcPts val="900"/>
                        </a:lnSpc>
                        <a:spcBef>
                          <a:spcPts val="600"/>
                        </a:spcBef>
                        <a:defRPr/>
                      </a:pPr>
                      <a:endParaRPr kumimoji="1" lang="en-US" altLang="ja-JP" sz="900" kern="1200" dirty="0">
                        <a:solidFill>
                          <a:schemeClr val="tx1"/>
                        </a:solidFill>
                        <a:latin typeface="+mj-ea"/>
                        <a:ea typeface="+mn-ea"/>
                        <a:cs typeface="+mn-cs"/>
                        <a:sym typeface="Wingdings" panose="05000000000000000000" pitchFamily="2" charset="2"/>
                      </a:endParaRPr>
                    </a:p>
                  </a:txBody>
                  <a:tcPr marL="91441" marR="91441"/>
                </a:tc>
                <a:extLst>
                  <a:ext uri="{0D108BD9-81ED-4DB2-BD59-A6C34878D82A}">
                    <a16:rowId xmlns:a16="http://schemas.microsoft.com/office/drawing/2014/main" val="1614419680"/>
                  </a:ext>
                </a:extLst>
              </a:tr>
              <a:tr h="313322">
                <a:tc>
                  <a:txBody>
                    <a:bodyPr/>
                    <a:lstStyle/>
                    <a:p>
                      <a:pPr>
                        <a:lnSpc>
                          <a:spcPts val="900"/>
                        </a:lnSpc>
                      </a:pPr>
                      <a:endParaRPr kumimoji="1" lang="ja-JP" altLang="en-US" sz="900" dirty="0"/>
                    </a:p>
                  </a:txBody>
                  <a:tcPr marL="91441" marR="91441"/>
                </a:tc>
                <a:tc>
                  <a:txBody>
                    <a:bodyPr/>
                    <a:lstStyle/>
                    <a:p>
                      <a:pPr eaLnBrk="0" hangingPunct="0">
                        <a:lnSpc>
                          <a:spcPts val="900"/>
                        </a:lnSpc>
                        <a:spcBef>
                          <a:spcPts val="600"/>
                        </a:spcBef>
                        <a:defRPr/>
                      </a:pPr>
                      <a:endParaRPr kumimoji="1" lang="en-US" altLang="ja-JP" sz="900" kern="1200" dirty="0">
                        <a:solidFill>
                          <a:schemeClr val="tx1"/>
                        </a:solidFill>
                        <a:latin typeface="+mj-ea"/>
                        <a:ea typeface="+mn-ea"/>
                        <a:cs typeface="+mn-cs"/>
                        <a:sym typeface="Wingdings" panose="05000000000000000000" pitchFamily="2" charset="2"/>
                      </a:endParaRPr>
                    </a:p>
                  </a:txBody>
                  <a:tcPr marL="91441" marR="91441"/>
                </a:tc>
                <a:extLst>
                  <a:ext uri="{0D108BD9-81ED-4DB2-BD59-A6C34878D82A}">
                    <a16:rowId xmlns:a16="http://schemas.microsoft.com/office/drawing/2014/main" val="3357749827"/>
                  </a:ext>
                </a:extLst>
              </a:tr>
              <a:tr h="313322">
                <a:tc>
                  <a:txBody>
                    <a:bodyPr/>
                    <a:lstStyle/>
                    <a:p>
                      <a:pPr>
                        <a:lnSpc>
                          <a:spcPts val="900"/>
                        </a:lnSpc>
                      </a:pPr>
                      <a:endParaRPr kumimoji="1" lang="ja-JP" altLang="en-US" sz="900" dirty="0"/>
                    </a:p>
                  </a:txBody>
                  <a:tcPr marL="91441" marR="91441"/>
                </a:tc>
                <a:tc>
                  <a:txBody>
                    <a:bodyPr/>
                    <a:lstStyle/>
                    <a:p>
                      <a:pPr eaLnBrk="0" hangingPunct="0">
                        <a:lnSpc>
                          <a:spcPts val="900"/>
                        </a:lnSpc>
                        <a:spcBef>
                          <a:spcPts val="600"/>
                        </a:spcBef>
                        <a:defRPr/>
                      </a:pPr>
                      <a:endParaRPr kumimoji="1" lang="ja-JP" altLang="en-US" sz="900" kern="1200" dirty="0">
                        <a:solidFill>
                          <a:srgbClr val="000000"/>
                        </a:solidFill>
                        <a:latin typeface="+mj-ea"/>
                        <a:ea typeface="+mn-ea"/>
                        <a:cs typeface="+mn-cs"/>
                      </a:endParaRPr>
                    </a:p>
                  </a:txBody>
                  <a:tcPr marL="91441" marR="91441"/>
                </a:tc>
                <a:extLst>
                  <a:ext uri="{0D108BD9-81ED-4DB2-BD59-A6C34878D82A}">
                    <a16:rowId xmlns:a16="http://schemas.microsoft.com/office/drawing/2014/main" val="3924273572"/>
                  </a:ext>
                </a:extLst>
              </a:tr>
              <a:tr h="642546">
                <a:tc>
                  <a:txBody>
                    <a:bodyPr/>
                    <a:lstStyle/>
                    <a:p>
                      <a:pPr marL="0" marR="0" lvl="0" indent="0" algn="l" defTabSz="914400" rtl="0" eaLnBrk="1" fontAlgn="auto" latinLnBrk="0" hangingPunct="1">
                        <a:lnSpc>
                          <a:spcPts val="900"/>
                        </a:lnSpc>
                        <a:spcBef>
                          <a:spcPts val="0"/>
                        </a:spcBef>
                        <a:spcAft>
                          <a:spcPts val="0"/>
                        </a:spcAft>
                        <a:buClrTx/>
                        <a:buSzTx/>
                        <a:buFontTx/>
                        <a:buNone/>
                        <a:tabLst/>
                        <a:defRPr/>
                      </a:pPr>
                      <a:endParaRPr kumimoji="1" lang="en-US" altLang="ja-JP" sz="900" kern="1200" dirty="0">
                        <a:solidFill>
                          <a:schemeClr val="tx1"/>
                        </a:solidFill>
                        <a:latin typeface="+mj-ea"/>
                        <a:ea typeface="+mn-ea"/>
                        <a:cs typeface="+mn-cs"/>
                      </a:endParaRPr>
                    </a:p>
                  </a:txBody>
                  <a:tcPr marL="91441" marR="91441"/>
                </a:tc>
                <a:tc>
                  <a:txBody>
                    <a:bodyPr/>
                    <a:lstStyle/>
                    <a:p>
                      <a:pPr eaLnBrk="0" hangingPunct="0">
                        <a:lnSpc>
                          <a:spcPts val="900"/>
                        </a:lnSpc>
                        <a:spcBef>
                          <a:spcPts val="600"/>
                        </a:spcBef>
                        <a:defRPr/>
                      </a:pPr>
                      <a:endParaRPr kumimoji="1" lang="en-US" altLang="ja-JP" sz="900" kern="1200" dirty="0">
                        <a:solidFill>
                          <a:schemeClr val="tx1"/>
                        </a:solidFill>
                        <a:latin typeface="+mj-ea"/>
                        <a:ea typeface="+mn-ea"/>
                        <a:cs typeface="+mn-cs"/>
                      </a:endParaRPr>
                    </a:p>
                  </a:txBody>
                  <a:tcPr marL="91441" marR="91441"/>
                </a:tc>
                <a:extLst>
                  <a:ext uri="{0D108BD9-81ED-4DB2-BD59-A6C34878D82A}">
                    <a16:rowId xmlns:a16="http://schemas.microsoft.com/office/drawing/2014/main" val="1319723012"/>
                  </a:ext>
                </a:extLst>
              </a:tr>
              <a:tr h="674846">
                <a:tc>
                  <a:txBody>
                    <a:bodyPr/>
                    <a:lstStyle/>
                    <a:p>
                      <a:endParaRPr kumimoji="1" lang="ja-JP" altLang="en-US" sz="1000" dirty="0"/>
                    </a:p>
                  </a:txBody>
                  <a:tcPr marL="91441" marR="91441"/>
                </a:tc>
                <a:tc>
                  <a:txBody>
                    <a:bodyPr/>
                    <a:lstStyle/>
                    <a:p>
                      <a:pPr eaLnBrk="0" hangingPunct="0">
                        <a:spcBef>
                          <a:spcPts val="600"/>
                        </a:spcBef>
                        <a:defRPr/>
                      </a:pPr>
                      <a:endParaRPr lang="en-US" altLang="ja-JP" sz="1000" dirty="0">
                        <a:solidFill>
                          <a:schemeClr val="tx1"/>
                        </a:solidFill>
                        <a:latin typeface="+mj-ea"/>
                        <a:sym typeface="Wingdings" panose="05000000000000000000" pitchFamily="2" charset="2"/>
                      </a:endParaRPr>
                    </a:p>
                  </a:txBody>
                  <a:tcPr marL="91441" marR="91441"/>
                </a:tc>
                <a:extLst>
                  <a:ext uri="{0D108BD9-81ED-4DB2-BD59-A6C34878D82A}">
                    <a16:rowId xmlns:a16="http://schemas.microsoft.com/office/drawing/2014/main" val="3000124860"/>
                  </a:ext>
                </a:extLst>
              </a:tr>
            </a:tbl>
          </a:graphicData>
        </a:graphic>
      </p:graphicFrame>
      <p:sp>
        <p:nvSpPr>
          <p:cNvPr id="6" name="タイトル 1">
            <a:extLst>
              <a:ext uri="{FF2B5EF4-FFF2-40B4-BE49-F238E27FC236}">
                <a16:creationId xmlns:a16="http://schemas.microsoft.com/office/drawing/2014/main" id="{13B201DA-B265-4FF2-95E0-6123BB39DC76}"/>
              </a:ext>
            </a:extLst>
          </p:cNvPr>
          <p:cNvSpPr>
            <a:spLocks noGrp="1"/>
          </p:cNvSpPr>
          <p:nvPr>
            <p:ph type="title"/>
          </p:nvPr>
        </p:nvSpPr>
        <p:spPr>
          <a:xfrm>
            <a:off x="0" y="280285"/>
            <a:ext cx="8697416" cy="412411"/>
          </a:xfrm>
        </p:spPr>
        <p:txBody>
          <a:bodyPr>
            <a:normAutofit fontScale="90000"/>
          </a:bodyPr>
          <a:lstStyle/>
          <a:p>
            <a:r>
              <a:rPr lang="ja-JP" altLang="en-US" sz="2400" dirty="0"/>
              <a:t> （〇〇チーム）意見集約シート</a:t>
            </a:r>
            <a:endParaRPr kumimoji="1" lang="ja-JP" altLang="en-US" sz="2400" dirty="0"/>
          </a:p>
        </p:txBody>
      </p:sp>
      <p:sp>
        <p:nvSpPr>
          <p:cNvPr id="2" name="四角形: 角を丸くする 1">
            <a:extLst>
              <a:ext uri="{FF2B5EF4-FFF2-40B4-BE49-F238E27FC236}">
                <a16:creationId xmlns:a16="http://schemas.microsoft.com/office/drawing/2014/main" id="{86D2B2D7-B7E6-4DA0-B87C-C2E3F2FB06D3}"/>
              </a:ext>
            </a:extLst>
          </p:cNvPr>
          <p:cNvSpPr/>
          <p:nvPr/>
        </p:nvSpPr>
        <p:spPr>
          <a:xfrm>
            <a:off x="466969" y="4064305"/>
            <a:ext cx="8805695" cy="2448272"/>
          </a:xfrm>
          <a:prstGeom prst="roundRect">
            <a:avLst>
              <a:gd name="adj" fmla="val 8901"/>
            </a:avLst>
          </a:prstGeom>
        </p:spPr>
        <p:style>
          <a:lnRef idx="2">
            <a:schemeClr val="accent6"/>
          </a:lnRef>
          <a:fillRef idx="1">
            <a:schemeClr val="lt1"/>
          </a:fillRef>
          <a:effectRef idx="0">
            <a:schemeClr val="accent6"/>
          </a:effectRef>
          <a:fontRef idx="minor">
            <a:schemeClr val="dk1"/>
          </a:fontRef>
        </p:style>
        <p:txBody>
          <a:bodyPr rtlCol="0" anchor="t"/>
          <a:lstStyle/>
          <a:p>
            <a:r>
              <a:rPr kumimoji="1" lang="ja-JP" altLang="en-US" sz="1600" b="1" u="sng" dirty="0"/>
              <a:t>☆意見集約について（リーダーの方へ）</a:t>
            </a:r>
            <a:endParaRPr kumimoji="1" lang="en-US" altLang="ja-JP" sz="1600" b="1" u="sng" dirty="0"/>
          </a:p>
          <a:p>
            <a:r>
              <a:rPr lang="ja-JP" altLang="en-US" sz="1600" dirty="0"/>
              <a:t>・チーム内の課題を１枚のシートにまとめると、全員の意見を一覧で見ることが出来て効率よくディスカッションを進められます</a:t>
            </a:r>
            <a:endParaRPr kumimoji="1" lang="en-US" altLang="ja-JP" sz="1600" dirty="0"/>
          </a:p>
          <a:p>
            <a:r>
              <a:rPr lang="ja-JP" altLang="en-US" sz="1600" dirty="0"/>
              <a:t>①チームメンバーから事前課題を受け取ったら、添付の意見集約シートに</a:t>
            </a:r>
            <a:r>
              <a:rPr kumimoji="1" lang="ja-JP" altLang="en-US" sz="1600" dirty="0"/>
              <a:t>集約してください</a:t>
            </a:r>
            <a:endParaRPr kumimoji="1" lang="en-US" altLang="ja-JP" sz="1600" dirty="0"/>
          </a:p>
          <a:p>
            <a:r>
              <a:rPr lang="ja-JP" altLang="en-US" sz="1600" dirty="0"/>
              <a:t>　</a:t>
            </a:r>
            <a:r>
              <a:rPr lang="en-US" altLang="ja-JP" sz="1600" dirty="0"/>
              <a:t>※</a:t>
            </a:r>
            <a:r>
              <a:rPr lang="ja-JP" altLang="en-US" sz="1600" dirty="0"/>
              <a:t>添付シートを使用しなくとも構いません</a:t>
            </a:r>
            <a:endParaRPr lang="en-US" altLang="ja-JP" sz="1600" dirty="0"/>
          </a:p>
          <a:p>
            <a:r>
              <a:rPr lang="ja-JP" altLang="en-US" sz="1600" dirty="0"/>
              <a:t>②第２回フォーラム開催前までに、集約したものをチームメンバー（</a:t>
            </a:r>
            <a:r>
              <a:rPr lang="en-US" altLang="ja-JP" sz="1600" dirty="0"/>
              <a:t>Cc</a:t>
            </a:r>
            <a:r>
              <a:rPr lang="ja-JP" altLang="en-US" sz="1600" dirty="0"/>
              <a:t>で事務局）へ共有してください</a:t>
            </a:r>
            <a:endParaRPr lang="en-US" altLang="ja-JP" sz="1600" dirty="0"/>
          </a:p>
          <a:p>
            <a:endParaRPr lang="en-US" altLang="ja-JP" sz="1600" dirty="0"/>
          </a:p>
          <a:p>
            <a:r>
              <a:rPr kumimoji="1" lang="ja-JP" altLang="en-US" sz="1600" b="1" u="sng" dirty="0"/>
              <a:t>☆意見集約について（リーダー以外の方へ）</a:t>
            </a:r>
            <a:endParaRPr kumimoji="1" lang="en-US" altLang="ja-JP" sz="1600" b="1" u="sng" dirty="0"/>
          </a:p>
          <a:p>
            <a:r>
              <a:rPr lang="ja-JP" altLang="en-US" sz="1600" dirty="0"/>
              <a:t>・各チームのリーダーに事前集約をしていただきますので、課題の締め切りは厳守ください</a:t>
            </a:r>
            <a:endParaRPr lang="en-US" altLang="ja-JP" sz="1600" dirty="0"/>
          </a:p>
          <a:p>
            <a:endParaRPr lang="en-US" altLang="ja-JP" sz="1600" dirty="0"/>
          </a:p>
          <a:p>
            <a:endParaRPr lang="en-US" altLang="ja-JP" sz="1600" dirty="0"/>
          </a:p>
        </p:txBody>
      </p:sp>
    </p:spTree>
    <p:extLst>
      <p:ext uri="{BB962C8B-B14F-4D97-AF65-F5344CB8AC3E}">
        <p14:creationId xmlns:p14="http://schemas.microsoft.com/office/powerpoint/2010/main" val="2859168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C4B29A-8BCF-4196-B037-AD06A012DBE1}"/>
              </a:ext>
            </a:extLst>
          </p:cNvPr>
          <p:cNvSpPr>
            <a:spLocks noGrp="1"/>
          </p:cNvSpPr>
          <p:nvPr>
            <p:ph type="title"/>
          </p:nvPr>
        </p:nvSpPr>
        <p:spPr/>
        <p:txBody>
          <a:bodyPr/>
          <a:lstStyle/>
          <a:p>
            <a:r>
              <a:rPr lang="ja-JP" altLang="en-US" dirty="0"/>
              <a:t>（参考）</a:t>
            </a:r>
            <a:r>
              <a:rPr kumimoji="1" lang="ja-JP" altLang="en-US" dirty="0"/>
              <a:t>第</a:t>
            </a:r>
            <a:r>
              <a:rPr lang="ja-JP" altLang="en-US" dirty="0"/>
              <a:t>２</a:t>
            </a:r>
            <a:r>
              <a:rPr kumimoji="1" lang="ja-JP" altLang="en-US" dirty="0"/>
              <a:t>回ワークショップ</a:t>
            </a:r>
          </a:p>
        </p:txBody>
      </p:sp>
      <p:sp>
        <p:nvSpPr>
          <p:cNvPr id="3" name="フッター プレースホルダー 2">
            <a:extLst>
              <a:ext uri="{FF2B5EF4-FFF2-40B4-BE49-F238E27FC236}">
                <a16:creationId xmlns:a16="http://schemas.microsoft.com/office/drawing/2014/main" id="{08A2F508-954E-4946-8B3B-3E3BE56A89D5}"/>
              </a:ext>
            </a:extLst>
          </p:cNvPr>
          <p:cNvSpPr>
            <a:spLocks noGrp="1"/>
          </p:cNvSpPr>
          <p:nvPr>
            <p:ph type="ftr" sz="quarter" idx="11"/>
          </p:nvPr>
        </p:nvSpPr>
        <p:spPr/>
        <p:txBody>
          <a:bodyPr/>
          <a:lstStyle/>
          <a:p>
            <a:pPr defTabSz="844083">
              <a:defRPr/>
            </a:pPr>
            <a:r>
              <a:rPr lang="en-US" altLang="ja-JP">
                <a:solidFill>
                  <a:prstClr val="black">
                    <a:lumMod val="50000"/>
                    <a:lumOff val="50000"/>
                  </a:prstClr>
                </a:solidFill>
              </a:rPr>
              <a:t>Copyright (C) 2022 MAFF All Rights Reserved.</a:t>
            </a:r>
            <a:endParaRPr lang="en-US" altLang="ja-JP" dirty="0">
              <a:solidFill>
                <a:prstClr val="black">
                  <a:lumMod val="50000"/>
                  <a:lumOff val="50000"/>
                </a:prstClr>
              </a:solidFill>
            </a:endParaRPr>
          </a:p>
        </p:txBody>
      </p:sp>
      <p:sp>
        <p:nvSpPr>
          <p:cNvPr id="4" name="スライド番号プレースホルダー 3">
            <a:extLst>
              <a:ext uri="{FF2B5EF4-FFF2-40B4-BE49-F238E27FC236}">
                <a16:creationId xmlns:a16="http://schemas.microsoft.com/office/drawing/2014/main" id="{5BE8D8B8-70C5-4573-9AAA-04DC3CDB9CC8}"/>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5</a:t>
            </a:fld>
            <a:endParaRPr lang="ja-JP" altLang="en-US" dirty="0">
              <a:solidFill>
                <a:prstClr val="white"/>
              </a:solidFill>
            </a:endParaRPr>
          </a:p>
        </p:txBody>
      </p:sp>
      <p:sp>
        <p:nvSpPr>
          <p:cNvPr id="9" name="テキスト ボックス 8">
            <a:extLst>
              <a:ext uri="{FF2B5EF4-FFF2-40B4-BE49-F238E27FC236}">
                <a16:creationId xmlns:a16="http://schemas.microsoft.com/office/drawing/2014/main" id="{8F903048-1220-7020-D4BE-7E7D1F5D0938}"/>
              </a:ext>
            </a:extLst>
          </p:cNvPr>
          <p:cNvSpPr txBox="1"/>
          <p:nvPr/>
        </p:nvSpPr>
        <p:spPr>
          <a:xfrm>
            <a:off x="236455" y="5614071"/>
            <a:ext cx="9451695" cy="769441"/>
          </a:xfrm>
          <a:prstGeom prst="rect">
            <a:avLst/>
          </a:prstGeom>
          <a:noFill/>
        </p:spPr>
        <p:txBody>
          <a:bodyPr wrap="square">
            <a:spAutoFit/>
          </a:bodyPr>
          <a:lstStyle/>
          <a:p>
            <a:r>
              <a:rPr lang="en-US" altLang="ja-JP" sz="2200" b="1" dirty="0">
                <a:solidFill>
                  <a:srgbClr val="0099FF"/>
                </a:solidFill>
                <a:latin typeface="+mj-ea"/>
                <a:ea typeface="+mj-ea"/>
              </a:rPr>
              <a:t>ESG</a:t>
            </a:r>
            <a:r>
              <a:rPr lang="ja-JP" altLang="en-US" sz="2200" dirty="0">
                <a:latin typeface="+mj-ea"/>
                <a:ea typeface="+mj-ea"/>
              </a:rPr>
              <a:t>：組織が経営を進めるうえで重視される要素</a:t>
            </a:r>
            <a:r>
              <a:rPr lang="en-US" altLang="ja-JP" sz="2200" dirty="0">
                <a:latin typeface="+mj-ea"/>
                <a:ea typeface="+mj-ea"/>
              </a:rPr>
              <a:t>(</a:t>
            </a:r>
            <a:r>
              <a:rPr lang="ja-JP" altLang="en-US" sz="2200" dirty="0">
                <a:latin typeface="+mj-ea"/>
                <a:ea typeface="+mj-ea"/>
              </a:rPr>
              <a:t>企業価値の指標）</a:t>
            </a:r>
            <a:endParaRPr lang="en-US" altLang="ja-JP" sz="2200" dirty="0">
              <a:latin typeface="+mj-ea"/>
              <a:ea typeface="+mj-ea"/>
            </a:endParaRPr>
          </a:p>
          <a:p>
            <a:r>
              <a:rPr lang="en-US" altLang="ja-JP" sz="2200" b="1" dirty="0">
                <a:solidFill>
                  <a:srgbClr val="FF0000"/>
                </a:solidFill>
                <a:latin typeface="+mj-ea"/>
                <a:ea typeface="+mj-ea"/>
              </a:rPr>
              <a:t>SDGs</a:t>
            </a:r>
            <a:r>
              <a:rPr lang="ja-JP" altLang="en-US" sz="2200" dirty="0">
                <a:latin typeface="+mj-ea"/>
                <a:ea typeface="+mj-ea"/>
              </a:rPr>
              <a:t>：国際機関、国、組織の持続可能な世界を実現するための目標設定</a:t>
            </a:r>
            <a:endParaRPr lang="en-US" altLang="ja-JP" sz="2200" dirty="0">
              <a:latin typeface="+mj-ea"/>
              <a:ea typeface="+mj-ea"/>
            </a:endParaRPr>
          </a:p>
        </p:txBody>
      </p:sp>
      <p:pic>
        <p:nvPicPr>
          <p:cNvPr id="6" name="図 5">
            <a:extLst>
              <a:ext uri="{FF2B5EF4-FFF2-40B4-BE49-F238E27FC236}">
                <a16:creationId xmlns:a16="http://schemas.microsoft.com/office/drawing/2014/main" id="{3CFD0E70-4A9F-6E66-84AA-F9DA98080B7D}"/>
              </a:ext>
            </a:extLst>
          </p:cNvPr>
          <p:cNvPicPr>
            <a:picLocks noChangeAspect="1"/>
          </p:cNvPicPr>
          <p:nvPr/>
        </p:nvPicPr>
        <p:blipFill>
          <a:blip r:embed="rId2"/>
          <a:stretch>
            <a:fillRect/>
          </a:stretch>
        </p:blipFill>
        <p:spPr>
          <a:xfrm>
            <a:off x="1751955" y="2247937"/>
            <a:ext cx="6512128" cy="3324931"/>
          </a:xfrm>
          <a:prstGeom prst="rect">
            <a:avLst/>
          </a:prstGeom>
        </p:spPr>
      </p:pic>
      <p:sp>
        <p:nvSpPr>
          <p:cNvPr id="13" name="テキスト ボックス 12">
            <a:extLst>
              <a:ext uri="{FF2B5EF4-FFF2-40B4-BE49-F238E27FC236}">
                <a16:creationId xmlns:a16="http://schemas.microsoft.com/office/drawing/2014/main" id="{15CBCE95-4E6B-A080-B441-B5766E020C79}"/>
              </a:ext>
            </a:extLst>
          </p:cNvPr>
          <p:cNvSpPr txBox="1"/>
          <p:nvPr/>
        </p:nvSpPr>
        <p:spPr>
          <a:xfrm>
            <a:off x="4309704" y="6484390"/>
            <a:ext cx="5290849" cy="338554"/>
          </a:xfrm>
          <a:prstGeom prst="rect">
            <a:avLst/>
          </a:prstGeom>
          <a:noFill/>
        </p:spPr>
        <p:txBody>
          <a:bodyPr wrap="square">
            <a:spAutoFit/>
          </a:bodyPr>
          <a:lstStyle/>
          <a:p>
            <a:r>
              <a:rPr lang="ja-JP" altLang="en-US" sz="1600" dirty="0"/>
              <a:t>参考：国際連合広報センター、ニッセイアセットマネジメント</a:t>
            </a:r>
          </a:p>
        </p:txBody>
      </p:sp>
      <p:sp>
        <p:nvSpPr>
          <p:cNvPr id="14" name="テキスト ボックス 13">
            <a:extLst>
              <a:ext uri="{FF2B5EF4-FFF2-40B4-BE49-F238E27FC236}">
                <a16:creationId xmlns:a16="http://schemas.microsoft.com/office/drawing/2014/main" id="{8DDBFE16-01DB-79D9-A7F6-869C8533BF2F}"/>
              </a:ext>
            </a:extLst>
          </p:cNvPr>
          <p:cNvSpPr txBox="1"/>
          <p:nvPr/>
        </p:nvSpPr>
        <p:spPr>
          <a:xfrm>
            <a:off x="2167797" y="1865491"/>
            <a:ext cx="7393013" cy="430887"/>
          </a:xfrm>
          <a:prstGeom prst="rect">
            <a:avLst/>
          </a:prstGeom>
          <a:noFill/>
        </p:spPr>
        <p:txBody>
          <a:bodyPr wrap="square">
            <a:spAutoFit/>
          </a:bodyPr>
          <a:lstStyle/>
          <a:p>
            <a:r>
              <a:rPr lang="en-US" altLang="ja-JP" sz="2200" b="1" dirty="0">
                <a:solidFill>
                  <a:srgbClr val="00B0F0"/>
                </a:solidFill>
                <a:latin typeface="+mj-ea"/>
                <a:ea typeface="+mj-ea"/>
              </a:rPr>
              <a:t>ESG</a:t>
            </a:r>
            <a:r>
              <a:rPr lang="ja-JP" altLang="en-US" sz="1800" dirty="0">
                <a:latin typeface="+mj-ea"/>
                <a:ea typeface="+mj-ea"/>
              </a:rPr>
              <a:t>（</a:t>
            </a:r>
            <a:r>
              <a:rPr lang="en-US" altLang="ja-JP" sz="1800" dirty="0">
                <a:latin typeface="+mj-ea"/>
                <a:ea typeface="+mj-ea"/>
              </a:rPr>
              <a:t> Environment</a:t>
            </a:r>
            <a:r>
              <a:rPr lang="ja-JP" altLang="en-US" sz="1800" dirty="0">
                <a:latin typeface="+mj-ea"/>
                <a:ea typeface="+mj-ea"/>
              </a:rPr>
              <a:t>、</a:t>
            </a:r>
            <a:r>
              <a:rPr lang="en-US" altLang="ja-JP" sz="1800" dirty="0">
                <a:latin typeface="+mj-ea"/>
                <a:ea typeface="+mj-ea"/>
              </a:rPr>
              <a:t>Social</a:t>
            </a:r>
            <a:r>
              <a:rPr lang="ja-JP" altLang="en-US" sz="1800" dirty="0">
                <a:latin typeface="+mj-ea"/>
                <a:ea typeface="+mj-ea"/>
              </a:rPr>
              <a:t>、</a:t>
            </a:r>
            <a:r>
              <a:rPr lang="en-US" altLang="ja-JP" sz="1800" dirty="0">
                <a:latin typeface="+mj-ea"/>
                <a:ea typeface="+mj-ea"/>
              </a:rPr>
              <a:t>Governance</a:t>
            </a:r>
            <a:r>
              <a:rPr lang="ja-JP" altLang="en-US" sz="1800" dirty="0">
                <a:latin typeface="+mj-ea"/>
                <a:ea typeface="+mj-ea"/>
              </a:rPr>
              <a:t>）</a:t>
            </a:r>
            <a:r>
              <a:rPr lang="en-US" altLang="ja-JP" sz="2200" b="1" dirty="0">
                <a:latin typeface="+mj-ea"/>
                <a:ea typeface="+mj-ea"/>
              </a:rPr>
              <a:t>…</a:t>
            </a:r>
            <a:r>
              <a:rPr lang="ja-JP" altLang="en-US" sz="2200" b="1" dirty="0">
                <a:solidFill>
                  <a:srgbClr val="0099FF"/>
                </a:solidFill>
                <a:latin typeface="+mj-ea"/>
                <a:ea typeface="+mj-ea"/>
              </a:rPr>
              <a:t>取り組みの指標</a:t>
            </a:r>
            <a:endParaRPr lang="en-US" altLang="ja-JP" sz="2200" b="1" dirty="0">
              <a:solidFill>
                <a:srgbClr val="0099FF"/>
              </a:solidFill>
              <a:latin typeface="+mj-ea"/>
              <a:ea typeface="+mj-ea"/>
            </a:endParaRPr>
          </a:p>
        </p:txBody>
      </p:sp>
      <p:sp>
        <p:nvSpPr>
          <p:cNvPr id="15" name="四角形: 角を丸くする 14">
            <a:extLst>
              <a:ext uri="{FF2B5EF4-FFF2-40B4-BE49-F238E27FC236}">
                <a16:creationId xmlns:a16="http://schemas.microsoft.com/office/drawing/2014/main" id="{F4D0735C-812A-9D7A-3260-71E31EDCBDF3}"/>
              </a:ext>
            </a:extLst>
          </p:cNvPr>
          <p:cNvSpPr/>
          <p:nvPr/>
        </p:nvSpPr>
        <p:spPr>
          <a:xfrm>
            <a:off x="8193067" y="2366063"/>
            <a:ext cx="1512168" cy="3104148"/>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A2A1E6E1-893F-A1F5-6341-4424998FD6E4}"/>
              </a:ext>
            </a:extLst>
          </p:cNvPr>
          <p:cNvSpPr txBox="1"/>
          <p:nvPr/>
        </p:nvSpPr>
        <p:spPr>
          <a:xfrm>
            <a:off x="100443" y="3045621"/>
            <a:ext cx="1817208" cy="1938992"/>
          </a:xfrm>
          <a:prstGeom prst="rect">
            <a:avLst/>
          </a:prstGeom>
          <a:noFill/>
        </p:spPr>
        <p:txBody>
          <a:bodyPr wrap="square">
            <a:spAutoFit/>
          </a:bodyPr>
          <a:lstStyle/>
          <a:p>
            <a:r>
              <a:rPr lang="en-US" altLang="ja-JP" sz="2200" b="1" dirty="0">
                <a:solidFill>
                  <a:srgbClr val="FF0000"/>
                </a:solidFill>
                <a:latin typeface="+mj-ea"/>
                <a:ea typeface="+mj-ea"/>
              </a:rPr>
              <a:t>SDGs</a:t>
            </a:r>
            <a:r>
              <a:rPr lang="ja-JP" altLang="en-US" sz="2200" dirty="0">
                <a:latin typeface="+mj-ea"/>
                <a:ea typeface="+mj-ea"/>
              </a:rPr>
              <a:t>：</a:t>
            </a:r>
            <a:endParaRPr lang="en-US" altLang="ja-JP" sz="2200" dirty="0">
              <a:latin typeface="+mj-ea"/>
              <a:ea typeface="+mj-ea"/>
            </a:endParaRPr>
          </a:p>
          <a:p>
            <a:r>
              <a:rPr lang="en-US" altLang="ja-JP" sz="1800" dirty="0">
                <a:latin typeface="+mj-ea"/>
                <a:ea typeface="+mj-ea"/>
              </a:rPr>
              <a:t>Sustainable Development Goals</a:t>
            </a:r>
          </a:p>
          <a:p>
            <a:r>
              <a:rPr lang="ja-JP" altLang="en-US" sz="2200" b="1" dirty="0">
                <a:latin typeface="+mj-ea"/>
                <a:ea typeface="+mj-ea"/>
              </a:rPr>
              <a:t>・・・</a:t>
            </a:r>
            <a:r>
              <a:rPr lang="ja-JP" altLang="en-US" sz="2200" b="1" dirty="0">
                <a:solidFill>
                  <a:srgbClr val="FF0000"/>
                </a:solidFill>
                <a:latin typeface="+mj-ea"/>
                <a:ea typeface="+mj-ea"/>
              </a:rPr>
              <a:t>取り組み</a:t>
            </a:r>
            <a:endParaRPr lang="en-US" altLang="ja-JP" sz="2200" b="1" dirty="0">
              <a:solidFill>
                <a:srgbClr val="FF0000"/>
              </a:solidFill>
              <a:latin typeface="+mj-ea"/>
              <a:ea typeface="+mj-ea"/>
            </a:endParaRPr>
          </a:p>
          <a:p>
            <a:r>
              <a:rPr lang="ja-JP" altLang="en-US" sz="2200" b="1" dirty="0">
                <a:solidFill>
                  <a:srgbClr val="FF0000"/>
                </a:solidFill>
                <a:latin typeface="+mj-ea"/>
                <a:ea typeface="+mj-ea"/>
              </a:rPr>
              <a:t>　　　の目標</a:t>
            </a:r>
            <a:endParaRPr lang="en-US" altLang="ja-JP" sz="2200" b="1" dirty="0">
              <a:solidFill>
                <a:srgbClr val="FF0000"/>
              </a:solidFill>
              <a:latin typeface="+mj-ea"/>
              <a:ea typeface="+mj-ea"/>
            </a:endParaRPr>
          </a:p>
        </p:txBody>
      </p:sp>
      <p:sp>
        <p:nvSpPr>
          <p:cNvPr id="17" name="四角形: 角を丸くする 16">
            <a:extLst>
              <a:ext uri="{FF2B5EF4-FFF2-40B4-BE49-F238E27FC236}">
                <a16:creationId xmlns:a16="http://schemas.microsoft.com/office/drawing/2014/main" id="{5EA83A76-ED8C-D661-7512-EFF52B788E9C}"/>
              </a:ext>
            </a:extLst>
          </p:cNvPr>
          <p:cNvSpPr/>
          <p:nvPr/>
        </p:nvSpPr>
        <p:spPr>
          <a:xfrm>
            <a:off x="1805633" y="2957762"/>
            <a:ext cx="6387434" cy="255313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四角形: 角を丸くする 17">
            <a:extLst>
              <a:ext uri="{FF2B5EF4-FFF2-40B4-BE49-F238E27FC236}">
                <a16:creationId xmlns:a16="http://schemas.microsoft.com/office/drawing/2014/main" id="{63B33308-7235-92CF-8B41-9822D00C17E1}"/>
              </a:ext>
            </a:extLst>
          </p:cNvPr>
          <p:cNvSpPr/>
          <p:nvPr/>
        </p:nvSpPr>
        <p:spPr>
          <a:xfrm>
            <a:off x="8358881" y="2539875"/>
            <a:ext cx="1201929" cy="3434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latin typeface="+mj-ea"/>
                <a:ea typeface="+mj-ea"/>
              </a:rPr>
              <a:t>G</a:t>
            </a:r>
            <a:r>
              <a:rPr kumimoji="1" lang="ja-JP" altLang="en-US" sz="1600" dirty="0">
                <a:latin typeface="+mj-ea"/>
                <a:ea typeface="+mj-ea"/>
              </a:rPr>
              <a:t>企業統治</a:t>
            </a:r>
          </a:p>
        </p:txBody>
      </p:sp>
      <p:sp>
        <p:nvSpPr>
          <p:cNvPr id="20" name="テキスト ボックス 19">
            <a:extLst>
              <a:ext uri="{FF2B5EF4-FFF2-40B4-BE49-F238E27FC236}">
                <a16:creationId xmlns:a16="http://schemas.microsoft.com/office/drawing/2014/main" id="{B5B83CA1-75E2-2FC8-22CB-0AECA08F9FEC}"/>
              </a:ext>
            </a:extLst>
          </p:cNvPr>
          <p:cNvSpPr txBox="1"/>
          <p:nvPr/>
        </p:nvSpPr>
        <p:spPr>
          <a:xfrm>
            <a:off x="8206017" y="3207613"/>
            <a:ext cx="1486268" cy="1323439"/>
          </a:xfrm>
          <a:prstGeom prst="rect">
            <a:avLst/>
          </a:prstGeom>
          <a:noFill/>
        </p:spPr>
        <p:txBody>
          <a:bodyPr wrap="square">
            <a:spAutoFit/>
          </a:bodyPr>
          <a:lstStyle/>
          <a:p>
            <a:r>
              <a:rPr lang="ja-JP" altLang="en-US" dirty="0"/>
              <a:t>・情報開示</a:t>
            </a:r>
            <a:endParaRPr lang="en-US" altLang="ja-JP" dirty="0"/>
          </a:p>
          <a:p>
            <a:r>
              <a:rPr lang="ja-JP" altLang="en-US" dirty="0"/>
              <a:t>・不祥事</a:t>
            </a:r>
            <a:endParaRPr lang="en-US" altLang="ja-JP" dirty="0"/>
          </a:p>
          <a:p>
            <a:r>
              <a:rPr lang="ja-JP" altLang="en-US" dirty="0"/>
              <a:t>　　の回避</a:t>
            </a:r>
            <a:endParaRPr lang="en-US" altLang="ja-JP" dirty="0"/>
          </a:p>
          <a:p>
            <a:r>
              <a:rPr lang="ja-JP" altLang="en-US" dirty="0"/>
              <a:t>　　　　　など</a:t>
            </a:r>
          </a:p>
        </p:txBody>
      </p:sp>
      <p:sp>
        <p:nvSpPr>
          <p:cNvPr id="19" name="テキスト ボックス 18">
            <a:extLst>
              <a:ext uri="{FF2B5EF4-FFF2-40B4-BE49-F238E27FC236}">
                <a16:creationId xmlns:a16="http://schemas.microsoft.com/office/drawing/2014/main" id="{9E6BD7BF-4DC8-BC79-53A2-56AAB6808B82}"/>
              </a:ext>
            </a:extLst>
          </p:cNvPr>
          <p:cNvSpPr txBox="1"/>
          <p:nvPr/>
        </p:nvSpPr>
        <p:spPr>
          <a:xfrm>
            <a:off x="79458" y="905069"/>
            <a:ext cx="1552904" cy="461665"/>
          </a:xfrm>
          <a:prstGeom prst="rect">
            <a:avLst/>
          </a:prstGeom>
          <a:noFill/>
        </p:spPr>
        <p:txBody>
          <a:bodyPr wrap="square">
            <a:spAutoFit/>
          </a:bodyPr>
          <a:lstStyle/>
          <a:p>
            <a:r>
              <a:rPr lang="ja-JP" altLang="en-US" sz="2400" b="1" dirty="0">
                <a:solidFill>
                  <a:prstClr val="black"/>
                </a:solidFill>
                <a:latin typeface="Meiryo UI"/>
                <a:ea typeface="Meiryo UI"/>
              </a:rPr>
              <a:t>テーマ</a:t>
            </a:r>
            <a:endParaRPr lang="ja-JP" altLang="en-US" sz="2400" b="1" dirty="0"/>
          </a:p>
        </p:txBody>
      </p:sp>
      <p:sp>
        <p:nvSpPr>
          <p:cNvPr id="21" name="テキスト ボックス 20">
            <a:extLst>
              <a:ext uri="{FF2B5EF4-FFF2-40B4-BE49-F238E27FC236}">
                <a16:creationId xmlns:a16="http://schemas.microsoft.com/office/drawing/2014/main" id="{6F030FC4-EFCD-DD2D-144A-F6B19355A6DF}"/>
              </a:ext>
            </a:extLst>
          </p:cNvPr>
          <p:cNvSpPr txBox="1"/>
          <p:nvPr/>
        </p:nvSpPr>
        <p:spPr>
          <a:xfrm>
            <a:off x="236455" y="1258339"/>
            <a:ext cx="8146498" cy="461665"/>
          </a:xfrm>
          <a:prstGeom prst="rect">
            <a:avLst/>
          </a:prstGeom>
          <a:noFill/>
        </p:spPr>
        <p:txBody>
          <a:bodyPr wrap="square">
            <a:spAutoFit/>
          </a:bodyPr>
          <a:lstStyle/>
          <a:p>
            <a:r>
              <a:rPr lang="ja-JP" altLang="en-US" sz="2400" b="1" dirty="0">
                <a:solidFill>
                  <a:prstClr val="black"/>
                </a:solidFill>
                <a:latin typeface="Meiryo UI"/>
                <a:ea typeface="Meiryo UI"/>
              </a:rPr>
              <a:t>社会環境の変化を理解し、その取組みや課題を整理する</a:t>
            </a:r>
            <a:endParaRPr lang="ja-JP" altLang="en-US" sz="2400" b="1" dirty="0"/>
          </a:p>
        </p:txBody>
      </p:sp>
    </p:spTree>
    <p:extLst>
      <p:ext uri="{BB962C8B-B14F-4D97-AF65-F5344CB8AC3E}">
        <p14:creationId xmlns:p14="http://schemas.microsoft.com/office/powerpoint/2010/main" val="3626498639"/>
      </p:ext>
    </p:extLst>
  </p:cSld>
  <p:clrMapOvr>
    <a:masterClrMapping/>
  </p:clrMapOvr>
</p:sld>
</file>

<file path=ppt/theme/theme1.xml><?xml version="1.0" encoding="utf-8"?>
<a:theme xmlns:a="http://schemas.openxmlformats.org/drawingml/2006/main" name="2_3tone">
  <a:themeElements>
    <a:clrScheme name="">
      <a:dk1>
        <a:srgbClr val="777777"/>
      </a:dk1>
      <a:lt1>
        <a:srgbClr val="FFFFFF"/>
      </a:lt1>
      <a:dk2>
        <a:srgbClr val="00CC00"/>
      </a:dk2>
      <a:lt2>
        <a:srgbClr val="C0C0C0"/>
      </a:lt2>
      <a:accent1>
        <a:srgbClr val="CCFF99"/>
      </a:accent1>
      <a:accent2>
        <a:srgbClr val="FFCC00"/>
      </a:accent2>
      <a:accent3>
        <a:srgbClr val="FFFFFF"/>
      </a:accent3>
      <a:accent4>
        <a:srgbClr val="656565"/>
      </a:accent4>
      <a:accent5>
        <a:srgbClr val="E2FFCA"/>
      </a:accent5>
      <a:accent6>
        <a:srgbClr val="E7B900"/>
      </a:accent6>
      <a:hlink>
        <a:srgbClr val="FF9933"/>
      </a:hlink>
      <a:folHlink>
        <a:srgbClr val="FF9966"/>
      </a:folHlink>
    </a:clrScheme>
    <a:fontScheme name="Office テーマ">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dist">
          <a:defRPr kumimoji="1" sz="1800" b="1" dirty="0" smtClean="0">
            <a:solidFill>
              <a:srgbClr val="FF0000"/>
            </a:solidFill>
            <a:latin typeface="HG丸ｺﾞｼｯｸM-PRO" pitchFamily="50" charset="-128"/>
            <a:ea typeface="HG丸ｺﾞｼｯｸM-PRO" pitchFamily="50" charset="-128"/>
          </a:defRPr>
        </a:defPPr>
      </a:lstStyle>
    </a:txDef>
  </a:objectDefaults>
  <a:extraClrSchemeLst>
    <a:extraClrScheme>
      <a:clrScheme name="Office テーマ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テーマ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テーマ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テーマ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テーマ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テーマ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テーマ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3tone">
  <a:themeElements>
    <a:clrScheme name="">
      <a:dk1>
        <a:srgbClr val="777777"/>
      </a:dk1>
      <a:lt1>
        <a:srgbClr val="FFFFFF"/>
      </a:lt1>
      <a:dk2>
        <a:srgbClr val="00CC00"/>
      </a:dk2>
      <a:lt2>
        <a:srgbClr val="C0C0C0"/>
      </a:lt2>
      <a:accent1>
        <a:srgbClr val="CCFF99"/>
      </a:accent1>
      <a:accent2>
        <a:srgbClr val="FFCC00"/>
      </a:accent2>
      <a:accent3>
        <a:srgbClr val="FFFFFF"/>
      </a:accent3>
      <a:accent4>
        <a:srgbClr val="656565"/>
      </a:accent4>
      <a:accent5>
        <a:srgbClr val="E2FFCA"/>
      </a:accent5>
      <a:accent6>
        <a:srgbClr val="E7B900"/>
      </a:accent6>
      <a:hlink>
        <a:srgbClr val="FF9933"/>
      </a:hlink>
      <a:folHlink>
        <a:srgbClr val="FF9966"/>
      </a:folHlink>
    </a:clrScheme>
    <a:fontScheme name="Office テーマ">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dist">
          <a:defRPr kumimoji="1" sz="1800" b="1" dirty="0" smtClean="0">
            <a:solidFill>
              <a:srgbClr val="FF0000"/>
            </a:solidFill>
            <a:latin typeface="HG丸ｺﾞｼｯｸM-PRO" pitchFamily="50" charset="-128"/>
            <a:ea typeface="HG丸ｺﾞｼｯｸM-PRO" pitchFamily="50" charset="-128"/>
          </a:defRPr>
        </a:defPPr>
      </a:lstStyle>
    </a:txDef>
  </a:objectDefaults>
  <a:extraClrSchemeLst>
    <a:extraClrScheme>
      <a:clrScheme name="Office テーマ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テーマ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テーマ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テーマ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テーマ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テーマ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テーマ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948</Words>
  <Application>Microsoft Office PowerPoint</Application>
  <PresentationFormat>A4 210 x 297 mm</PresentationFormat>
  <Paragraphs>120</Paragraphs>
  <Slides>5</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4</vt:i4>
      </vt:variant>
      <vt:variant>
        <vt:lpstr>スライド タイトル</vt:lpstr>
      </vt:variant>
      <vt:variant>
        <vt:i4>5</vt:i4>
      </vt:variant>
    </vt:vector>
  </HeadingPairs>
  <TitlesOfParts>
    <vt:vector size="17" baseType="lpstr">
      <vt:lpstr>HG丸ｺﾞｼｯｸM-PRO</vt:lpstr>
      <vt:lpstr>Meiryo UI</vt:lpstr>
      <vt:lpstr>メイリオ</vt:lpstr>
      <vt:lpstr>Arial</vt:lpstr>
      <vt:lpstr>Arial Black</vt:lpstr>
      <vt:lpstr>Century Gothic</vt:lpstr>
      <vt:lpstr>Times New Roman</vt:lpstr>
      <vt:lpstr>Wingdings</vt:lpstr>
      <vt:lpstr>2_3tone</vt:lpstr>
      <vt:lpstr>6_Office ​​テーマ</vt:lpstr>
      <vt:lpstr>3_3tone</vt:lpstr>
      <vt:lpstr>7_Office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2022-07-01T05:10:28Z</dcterms:created>
  <dcterms:modified xsi:type="dcterms:W3CDTF">2022-07-01T05:10:37Z</dcterms:modified>
</cp:coreProperties>
</file>