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194" r:id="rId1"/>
    <p:sldMasterId id="2147484210" r:id="rId2"/>
    <p:sldMasterId id="2147484222" r:id="rId3"/>
    <p:sldMasterId id="2147484235" r:id="rId4"/>
  </p:sldMasterIdLst>
  <p:notesMasterIdLst>
    <p:notesMasterId r:id="rId10"/>
  </p:notesMasterIdLst>
  <p:handoutMasterIdLst>
    <p:handoutMasterId r:id="rId11"/>
  </p:handoutMasterIdLst>
  <p:sldIdLst>
    <p:sldId id="1382" r:id="rId5"/>
    <p:sldId id="1395" r:id="rId6"/>
    <p:sldId id="1396" r:id="rId7"/>
    <p:sldId id="1377" r:id="rId8"/>
    <p:sldId id="1397" r:id="rId9"/>
  </p:sldIdLst>
  <p:sldSz cx="9906000" cy="6858000" type="A4"/>
  <p:notesSz cx="6807200" cy="9939338"/>
  <p:defaultTextStyle>
    <a:defPPr>
      <a:defRPr lang="ja-JP"/>
    </a:defPPr>
    <a:lvl1pPr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1pPr>
    <a:lvl2pPr marL="4572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FFFF"/>
    <a:srgbClr val="8FFFC2"/>
    <a:srgbClr val="FFCCFF"/>
    <a:srgbClr val="66FFCC"/>
    <a:srgbClr val="FFAC00"/>
    <a:srgbClr val="0099FF"/>
    <a:srgbClr val="FFDEB3"/>
    <a:srgbClr val="FEA022"/>
    <a:srgbClr val="93E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12" autoAdjust="0"/>
    <p:restoredTop sz="93566" autoAdjust="0"/>
  </p:normalViewPr>
  <p:slideViewPr>
    <p:cSldViewPr>
      <p:cViewPr varScale="1">
        <p:scale>
          <a:sx n="110" d="100"/>
          <a:sy n="110" d="100"/>
        </p:scale>
        <p:origin x="1518" y="108"/>
      </p:cViewPr>
      <p:guideLst>
        <p:guide orient="horz" pos="2160"/>
        <p:guide pos="312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75" d="100"/>
        <a:sy n="75" d="100"/>
      </p:scale>
      <p:origin x="0" y="0"/>
    </p:cViewPr>
  </p:sorterViewPr>
  <p:notesViewPr>
    <p:cSldViewPr>
      <p:cViewPr varScale="1">
        <p:scale>
          <a:sx n="48" d="100"/>
          <a:sy n="48" d="100"/>
        </p:scale>
        <p:origin x="-2952" y="-114"/>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9" y="2"/>
            <a:ext cx="2950375" cy="497366"/>
          </a:xfrm>
          <a:prstGeom prst="rect">
            <a:avLst/>
          </a:prstGeom>
        </p:spPr>
        <p:txBody>
          <a:bodyPr vert="horz" lIns="92185" tIns="46096" rIns="92185" bIns="46096" rtlCol="0"/>
          <a:lstStyle>
            <a:lvl1pPr algn="l">
              <a:defRPr sz="1200">
                <a:ea typeface="ＭＳ Ｐゴシック" pitchFamily="50" charset="-128"/>
              </a:defRPr>
            </a:lvl1pPr>
          </a:lstStyle>
          <a:p>
            <a:pPr>
              <a:defRPr/>
            </a:pPr>
            <a:endParaRPr lang="ja-JP" altLang="en-US" dirty="0"/>
          </a:p>
        </p:txBody>
      </p:sp>
      <p:sp>
        <p:nvSpPr>
          <p:cNvPr id="3" name="日付プレースホルダ 2"/>
          <p:cNvSpPr>
            <a:spLocks noGrp="1"/>
          </p:cNvSpPr>
          <p:nvPr>
            <p:ph type="dt" sz="quarter" idx="1"/>
          </p:nvPr>
        </p:nvSpPr>
        <p:spPr>
          <a:xfrm>
            <a:off x="3855221" y="2"/>
            <a:ext cx="2950374" cy="497366"/>
          </a:xfrm>
          <a:prstGeom prst="rect">
            <a:avLst/>
          </a:prstGeom>
        </p:spPr>
        <p:txBody>
          <a:bodyPr vert="horz" lIns="92185" tIns="46096" rIns="92185" bIns="46096" rtlCol="0"/>
          <a:lstStyle>
            <a:lvl1pPr algn="r">
              <a:defRPr sz="1200">
                <a:ea typeface="ＭＳ Ｐゴシック" pitchFamily="50" charset="-128"/>
              </a:defRPr>
            </a:lvl1pPr>
          </a:lstStyle>
          <a:p>
            <a:pPr>
              <a:defRPr/>
            </a:pPr>
            <a:fld id="{466F970D-6011-4F53-8D6C-71F18BADB9F3}" type="datetimeFigureOut">
              <a:rPr lang="ja-JP" altLang="en-US"/>
              <a:pPr>
                <a:defRPr/>
              </a:pPr>
              <a:t>2022/8/10</a:t>
            </a:fld>
            <a:endParaRPr lang="ja-JP" altLang="en-US"/>
          </a:p>
        </p:txBody>
      </p:sp>
      <p:sp>
        <p:nvSpPr>
          <p:cNvPr id="4" name="フッター プレースホルダ 3"/>
          <p:cNvSpPr>
            <a:spLocks noGrp="1"/>
          </p:cNvSpPr>
          <p:nvPr>
            <p:ph type="ftr" sz="quarter" idx="2"/>
          </p:nvPr>
        </p:nvSpPr>
        <p:spPr>
          <a:xfrm>
            <a:off x="9" y="9440374"/>
            <a:ext cx="2950375" cy="497366"/>
          </a:xfrm>
          <a:prstGeom prst="rect">
            <a:avLst/>
          </a:prstGeom>
        </p:spPr>
        <p:txBody>
          <a:bodyPr vert="horz" lIns="92185" tIns="46096" rIns="92185" bIns="46096" rtlCol="0" anchor="b"/>
          <a:lstStyle>
            <a:lvl1pPr algn="l">
              <a:defRPr sz="1200">
                <a:ea typeface="ＭＳ Ｐゴシック" pitchFamily="50" charset="-128"/>
              </a:defRPr>
            </a:lvl1pPr>
          </a:lstStyle>
          <a:p>
            <a:pPr>
              <a:defRPr/>
            </a:pPr>
            <a:endParaRPr lang="ja-JP" altLang="en-US"/>
          </a:p>
        </p:txBody>
      </p:sp>
      <p:sp>
        <p:nvSpPr>
          <p:cNvPr id="5" name="スライド番号プレースホルダ 4"/>
          <p:cNvSpPr>
            <a:spLocks noGrp="1"/>
          </p:cNvSpPr>
          <p:nvPr>
            <p:ph type="sldNum" sz="quarter" idx="3"/>
          </p:nvPr>
        </p:nvSpPr>
        <p:spPr>
          <a:xfrm>
            <a:off x="3855221" y="9440374"/>
            <a:ext cx="2950374" cy="497366"/>
          </a:xfrm>
          <a:prstGeom prst="rect">
            <a:avLst/>
          </a:prstGeom>
        </p:spPr>
        <p:txBody>
          <a:bodyPr vert="horz" lIns="92185" tIns="46096" rIns="92185" bIns="46096" rtlCol="0" anchor="b"/>
          <a:lstStyle>
            <a:lvl1pPr algn="r">
              <a:defRPr sz="1200">
                <a:ea typeface="ＭＳ Ｐゴシック" pitchFamily="50" charset="-128"/>
              </a:defRPr>
            </a:lvl1pPr>
          </a:lstStyle>
          <a:p>
            <a:pPr>
              <a:defRPr/>
            </a:pPr>
            <a:fld id="{9C1D321C-174F-43FD-AFFB-FDF5386665D0}" type="slidenum">
              <a:rPr lang="ja-JP" altLang="en-US"/>
              <a:pPr>
                <a:defRPr/>
              </a:pPr>
              <a:t>‹#›</a:t>
            </a:fld>
            <a:endParaRPr lang="ja-JP" altLang="en-US"/>
          </a:p>
        </p:txBody>
      </p:sp>
    </p:spTree>
    <p:extLst>
      <p:ext uri="{BB962C8B-B14F-4D97-AF65-F5344CB8AC3E}">
        <p14:creationId xmlns:p14="http://schemas.microsoft.com/office/powerpoint/2010/main" val="1849497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9" y="2"/>
            <a:ext cx="2950375" cy="497366"/>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lvl1pPr>
              <a:defRPr sz="1200">
                <a:latin typeface="Times New Roman" charset="0"/>
                <a:ea typeface="ＭＳ Ｐゴシック" pitchFamily="50" charset="-128"/>
              </a:defRPr>
            </a:lvl1pPr>
          </a:lstStyle>
          <a:p>
            <a:pPr>
              <a:defRPr/>
            </a:pPr>
            <a:endParaRPr lang="en-US" altLang="ja-JP" dirty="0"/>
          </a:p>
        </p:txBody>
      </p:sp>
      <p:sp>
        <p:nvSpPr>
          <p:cNvPr id="5123" name="Rectangle 3"/>
          <p:cNvSpPr>
            <a:spLocks noGrp="1" noChangeArrowheads="1"/>
          </p:cNvSpPr>
          <p:nvPr>
            <p:ph type="dt" idx="1"/>
          </p:nvPr>
        </p:nvSpPr>
        <p:spPr bwMode="auto">
          <a:xfrm>
            <a:off x="3856833" y="2"/>
            <a:ext cx="2950375" cy="497366"/>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lvl1pPr algn="r">
              <a:defRPr sz="1200">
                <a:latin typeface="Times New Roman" charset="0"/>
                <a:ea typeface="ＭＳ Ｐゴシック" pitchFamily="50" charset="-128"/>
              </a:defRPr>
            </a:lvl1pPr>
          </a:lstStyle>
          <a:p>
            <a:pPr>
              <a:defRPr/>
            </a:pPr>
            <a:endParaRPr lang="en-US" altLang="ja-JP" dirty="0"/>
          </a:p>
        </p:txBody>
      </p:sp>
      <p:sp>
        <p:nvSpPr>
          <p:cNvPr id="81924" name="Rectangle 4"/>
          <p:cNvSpPr>
            <a:spLocks noGrp="1" noRot="1" noChangeAspect="1" noChangeArrowheads="1" noTextEdit="1"/>
          </p:cNvSpPr>
          <p:nvPr>
            <p:ph type="sldImg" idx="2"/>
          </p:nvPr>
        </p:nvSpPr>
        <p:spPr bwMode="auto">
          <a:xfrm>
            <a:off x="709613" y="744538"/>
            <a:ext cx="5387975" cy="3730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08061" y="4720992"/>
            <a:ext cx="4991091" cy="4473101"/>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p>
            <a:pPr lvl="0"/>
            <a:r>
              <a:rPr lang="ja-JP" altLang="en-US" noProof="0" dirty="0"/>
              <a:t>マスタ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5127" name="Rectangle 7"/>
          <p:cNvSpPr>
            <a:spLocks noGrp="1" noChangeArrowheads="1"/>
          </p:cNvSpPr>
          <p:nvPr>
            <p:ph type="sldNum" sz="quarter" idx="5"/>
          </p:nvPr>
        </p:nvSpPr>
        <p:spPr bwMode="auto">
          <a:xfrm>
            <a:off x="3856833" y="9441974"/>
            <a:ext cx="2950375" cy="497366"/>
          </a:xfrm>
          <a:prstGeom prst="rect">
            <a:avLst/>
          </a:prstGeom>
          <a:noFill/>
          <a:ln w="9525">
            <a:noFill/>
            <a:miter lim="800000"/>
            <a:headEnd/>
            <a:tailEnd/>
          </a:ln>
          <a:effectLst/>
        </p:spPr>
        <p:txBody>
          <a:bodyPr vert="horz" wrap="square" lIns="92185" tIns="46096" rIns="92185" bIns="46096" numCol="1" anchor="b" anchorCtr="0" compatLnSpc="1">
            <a:prstTxWarp prst="textNoShape">
              <a:avLst/>
            </a:prstTxWarp>
          </a:bodyPr>
          <a:lstStyle>
            <a:lvl1pPr algn="r">
              <a:defRPr sz="1200">
                <a:latin typeface="Times New Roman" charset="0"/>
                <a:ea typeface="ＭＳ Ｐゴシック" pitchFamily="50" charset="-128"/>
              </a:defRPr>
            </a:lvl1pPr>
          </a:lstStyle>
          <a:p>
            <a:pPr>
              <a:defRPr/>
            </a:pPr>
            <a:fld id="{2CD2A879-02E3-4FFC-9478-7381E53AA58D}" type="slidenum">
              <a:rPr lang="en-US" altLang="ja-JP"/>
              <a:pPr>
                <a:defRPr/>
              </a:pPr>
              <a:t>‹#›</a:t>
            </a:fld>
            <a:endParaRPr lang="en-US" altLang="ja-JP" dirty="0"/>
          </a:p>
        </p:txBody>
      </p:sp>
    </p:spTree>
    <p:extLst>
      <p:ext uri="{BB962C8B-B14F-4D97-AF65-F5344CB8AC3E}">
        <p14:creationId xmlns:p14="http://schemas.microsoft.com/office/powerpoint/2010/main" val="14478281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37D0FB5-542F-4915-A451-27E287A15BD3}" type="slidenum">
              <a:rPr kumimoji="1" lang="en-US" altLang="ja-JP"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1" lang="en-US" altLang="ja-JP" sz="12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968319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37D0FB5-542F-4915-A451-27E287A15BD3}" type="slidenum">
              <a:rPr kumimoji="1" lang="en-US" altLang="ja-JP"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1" lang="en-US" altLang="ja-JP" sz="12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7895454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pic>
        <p:nvPicPr>
          <p:cNvPr id="2" name="図 16" descr="logo.gif"/>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6824664" y="549276"/>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8"/>
          <p:cNvSpPr>
            <a:spLocks noChangeArrowheads="1"/>
          </p:cNvSpPr>
          <p:nvPr userDrawn="1"/>
        </p:nvSpPr>
        <p:spPr bwMode="auto">
          <a:xfrm>
            <a:off x="4953001"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4" name="Rectangle 8"/>
          <p:cNvSpPr>
            <a:spLocks noChangeArrowheads="1"/>
          </p:cNvSpPr>
          <p:nvPr userDrawn="1"/>
        </p:nvSpPr>
        <p:spPr bwMode="auto">
          <a:xfrm>
            <a:off x="-15874" y="0"/>
            <a:ext cx="4968874" cy="215900"/>
          </a:xfrm>
          <a:prstGeom prst="rect">
            <a:avLst/>
          </a:prstGeom>
          <a:solidFill>
            <a:srgbClr val="002060"/>
          </a:solidFill>
          <a:ln w="9525">
            <a:noFill/>
            <a:miter lim="800000"/>
            <a:headEnd/>
            <a:tailEnd/>
          </a:ln>
        </p:spPr>
        <p:txBody>
          <a:bodyPr wrap="none" lIns="91423" tIns="45712" rIns="91423" bIns="45712" anchor="ctr"/>
          <a:lstStyle/>
          <a:p>
            <a:pPr>
              <a:defRPr/>
            </a:pPr>
            <a:endParaRPr lang="ja-JP" altLang="en-US" sz="2400"/>
          </a:p>
        </p:txBody>
      </p:sp>
      <p:sp>
        <p:nvSpPr>
          <p:cNvPr id="5" name="Text Box 10"/>
          <p:cNvSpPr txBox="1">
            <a:spLocks noChangeArrowheads="1"/>
          </p:cNvSpPr>
          <p:nvPr userDrawn="1"/>
        </p:nvSpPr>
        <p:spPr bwMode="auto">
          <a:xfrm>
            <a:off x="128588" y="-27367"/>
            <a:ext cx="4640262" cy="276983"/>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chemeClr val="bg1"/>
                </a:solidFill>
                <a:latin typeface="Arial Black" pitchFamily="34" charset="0"/>
              </a:rPr>
              <a:t>http://www.maff.go.jp/j/shokusan/fcp/index.html</a:t>
            </a:r>
          </a:p>
        </p:txBody>
      </p:sp>
      <p:sp>
        <p:nvSpPr>
          <p:cNvPr id="6" name="Rectangle 9"/>
          <p:cNvSpPr>
            <a:spLocks noChangeArrowheads="1"/>
          </p:cNvSpPr>
          <p:nvPr userDrawn="1"/>
        </p:nvSpPr>
        <p:spPr bwMode="auto">
          <a:xfrm>
            <a:off x="7832727"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lIns="91423" tIns="45712" rIns="91423" bIns="45712" anchor="ctr" anchorCtr="1"/>
          <a:lstStyle>
            <a:lvl1pPr>
              <a:defRPr sz="280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stStyle>
          <a:p>
            <a:r>
              <a:rPr kumimoji="1" lang="ja-JP" altLang="en-US" dirty="0"/>
              <a:t>マスター タイトルの書式設定</a:t>
            </a:r>
          </a:p>
        </p:txBody>
      </p:sp>
      <p:sp>
        <p:nvSpPr>
          <p:cNvPr id="9" name="Rectangle 5"/>
          <p:cNvSpPr>
            <a:spLocks noGrp="1" noChangeArrowheads="1"/>
          </p:cNvSpPr>
          <p:nvPr>
            <p:ph type="ftr" sz="quarter" idx="11"/>
          </p:nvPr>
        </p:nvSpPr>
        <p:spPr>
          <a:xfrm>
            <a:off x="2720753" y="6654553"/>
            <a:ext cx="4445662" cy="230832"/>
          </a:xfrm>
          <a:prstGeom prst="rect">
            <a:avLst/>
          </a:prstGeom>
        </p:spPr>
        <p:txBody>
          <a:bodyPr/>
          <a:lstStyle>
            <a:lvl1pPr>
              <a:defRPr sz="900">
                <a:latin typeface="+mn-lt"/>
                <a:ea typeface="HG丸ｺﾞｼｯｸM-PRO" pitchFamily="50" charset="-128"/>
              </a:defRPr>
            </a:lvl1pPr>
          </a:lstStyle>
          <a:p>
            <a:pPr>
              <a:defRPr/>
            </a:pPr>
            <a:r>
              <a:rPr lang="en-US" altLang="ja-JP" dirty="0"/>
              <a:t>Copyright (C) 2022 MAFF All Rights Reserved.</a:t>
            </a:r>
          </a:p>
        </p:txBody>
      </p:sp>
      <p:sp>
        <p:nvSpPr>
          <p:cNvPr id="10" name="Rectangle 13"/>
          <p:cNvSpPr>
            <a:spLocks noGrp="1" noChangeArrowheads="1"/>
          </p:cNvSpPr>
          <p:nvPr>
            <p:ph type="sldNum" sz="quarter" idx="12"/>
          </p:nvPr>
        </p:nvSpPr>
        <p:spPr>
          <a:xfrm>
            <a:off x="9269414" y="6524626"/>
            <a:ext cx="636587" cy="360363"/>
          </a:xfrm>
          <a:ln/>
        </p:spPr>
        <p:txBody>
          <a:bodyPr/>
          <a:lstStyle>
            <a:lvl1pPr>
              <a:defRPr sz="1200">
                <a:latin typeface="+mn-lt"/>
                <a:ea typeface="HG丸ｺﾞｼｯｸM-PRO" pitchFamily="50" charset="-128"/>
              </a:defRPr>
            </a:lvl1pPr>
          </a:lstStyle>
          <a:p>
            <a:pPr>
              <a:defRPr/>
            </a:pPr>
            <a:fld id="{E1713B0E-F9E3-4E81-A6FC-DD658F5F5A9D}" type="slidenum">
              <a:rPr lang="en-US" altLang="ja-JP" smtClean="0"/>
              <a:pPr>
                <a:defRPr/>
              </a:pPr>
              <a:t>‹#›</a:t>
            </a:fld>
            <a:endParaRPr lang="en-US" altLang="ja-JP" dirty="0"/>
          </a:p>
        </p:txBody>
      </p:sp>
    </p:spTree>
    <p:extLst>
      <p:ext uri="{BB962C8B-B14F-4D97-AF65-F5344CB8AC3E}">
        <p14:creationId xmlns:p14="http://schemas.microsoft.com/office/powerpoint/2010/main" val="2238668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3" name="Rectangle 13"/>
          <p:cNvSpPr>
            <a:spLocks noGrp="1" noChangeArrowheads="1"/>
          </p:cNvSpPr>
          <p:nvPr>
            <p:ph type="sldNum" sz="quarter" idx="11"/>
          </p:nvPr>
        </p:nvSpPr>
        <p:spPr>
          <a:ln/>
        </p:spPr>
        <p:txBody>
          <a:bodyPr/>
          <a:lstStyle>
            <a:lvl1pPr>
              <a:defRPr sz="1200">
                <a:latin typeface="+mn-lt"/>
                <a:ea typeface="HG丸ｺﾞｼｯｸM-PRO" pitchFamily="50" charset="-128"/>
              </a:defRPr>
            </a:lvl1pPr>
          </a:lstStyle>
          <a:p>
            <a:pPr>
              <a:defRPr/>
            </a:pPr>
            <a:fld id="{E1713B0E-F9E3-4E81-A6FC-DD658F5F5A9D}" type="slidenum">
              <a:rPr lang="en-US" altLang="ja-JP" smtClean="0"/>
              <a:pPr>
                <a:defRPr/>
              </a:pPr>
              <a:t>‹#›</a:t>
            </a:fld>
            <a:endParaRPr lang="en-US" altLang="ja-JP" dirty="0"/>
          </a:p>
        </p:txBody>
      </p:sp>
      <p:sp>
        <p:nvSpPr>
          <p:cNvPr id="2" name="タイトル 1"/>
          <p:cNvSpPr>
            <a:spLocks noGrp="1"/>
          </p:cNvSpPr>
          <p:nvPr>
            <p:ph type="title"/>
          </p:nvPr>
        </p:nvSpPr>
        <p:spPr>
          <a:xfrm>
            <a:off x="202018" y="323850"/>
            <a:ext cx="8460000" cy="611188"/>
          </a:xfrm>
          <a:prstGeom prst="rect">
            <a:avLst/>
          </a:prstGeom>
          <a:solidFill>
            <a:srgbClr val="FFFF66"/>
          </a:solidFill>
        </p:spPr>
        <p:txBody>
          <a:bodyPr lIns="91423" tIns="45712" rIns="91423" bIns="45712" anchor="ctr" anchorCtr="1"/>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a:t>マスター タイトルの書式設定</a:t>
            </a:r>
          </a:p>
        </p:txBody>
      </p:sp>
      <p:sp>
        <p:nvSpPr>
          <p:cNvPr id="5" name="Rectangle 5"/>
          <p:cNvSpPr>
            <a:spLocks noGrp="1" noChangeArrowheads="1"/>
          </p:cNvSpPr>
          <p:nvPr>
            <p:ph type="ftr" sz="quarter" idx="12"/>
          </p:nvPr>
        </p:nvSpPr>
        <p:spPr>
          <a:xfrm>
            <a:off x="2720753" y="6654553"/>
            <a:ext cx="4445662" cy="230832"/>
          </a:xfrm>
          <a:prstGeom prst="rect">
            <a:avLst/>
          </a:prstGeom>
        </p:spPr>
        <p:txBody>
          <a:bodyPr/>
          <a:lstStyle>
            <a:lvl1pPr>
              <a:defRPr sz="900">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146301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999726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1846">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292">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solidFill>
                  <a:srgbClr val="FFFFFF"/>
                </a:solidFill>
              </a:rPr>
              <a:pPr>
                <a:defRPr/>
              </a:pPr>
              <a:t>‹#›</a:t>
            </a:fld>
            <a:endParaRPr lang="en-US" altLang="ja-JP" dirty="0">
              <a:solidFill>
                <a:srgbClr val="FFFFFF"/>
              </a:solidFill>
            </a:endParaRPr>
          </a:p>
        </p:txBody>
      </p:sp>
      <p:sp>
        <p:nvSpPr>
          <p:cNvPr id="6" name="Rectangle 12"/>
          <p:cNvSpPr>
            <a:spLocks noGrp="1" noChangeArrowheads="1"/>
          </p:cNvSpPr>
          <p:nvPr>
            <p:ph type="ftr" sz="quarter" idx="3"/>
          </p:nvPr>
        </p:nvSpPr>
        <p:spPr bwMode="auto">
          <a:xfrm>
            <a:off x="2740026" y="6639322"/>
            <a:ext cx="4445000" cy="23436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923">
                <a:solidFill>
                  <a:srgbClr val="000000"/>
                </a:solidFill>
                <a:latin typeface="メイリオ" panose="020B0604030504040204" pitchFamily="50" charset="-128"/>
                <a:ea typeface="メイリオ" pitchFamily="50" charset="-128"/>
                <a:cs typeface="メイリオ" pitchFamily="50" charset="-128"/>
              </a:defRPr>
            </a:lvl1pPr>
          </a:lstStyle>
          <a:p>
            <a:pPr>
              <a:defRPr/>
            </a:pPr>
            <a:r>
              <a:rPr lang="en-US" altLang="ja-JP" dirty="0"/>
              <a:t>Copyright (C) 2022 MAFF All Rights Reserved.</a:t>
            </a: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ja-JP" altLang="en-US" sz="2215">
              <a:solidFill>
                <a:srgbClr val="777777"/>
              </a:solidFill>
              <a:latin typeface="Times New Roman" pitchFamily="18" charset="0"/>
              <a:ea typeface="ＭＳ Ｐゴシック"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ja-JP" altLang="en-US" sz="2215">
              <a:solidFill>
                <a:srgbClr val="777777"/>
              </a:solidFill>
              <a:latin typeface="Times New Roman" pitchFamily="18" charset="0"/>
              <a:ea typeface="ＭＳ Ｐゴシック"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base">
              <a:spcBef>
                <a:spcPct val="0"/>
              </a:spcBef>
              <a:spcAft>
                <a:spcPct val="0"/>
              </a:spcAft>
              <a:defRPr/>
            </a:pPr>
            <a:endParaRPr lang="ja-JP" altLang="en-US" sz="2215">
              <a:solidFill>
                <a:srgbClr val="777777"/>
              </a:solidFill>
              <a:latin typeface="Times New Roman" pitchFamily="18" charset="0"/>
              <a:ea typeface="ＭＳ Ｐゴシック" pitchFamily="50" charset="-128"/>
            </a:endParaRPr>
          </a:p>
        </p:txBody>
      </p:sp>
      <p:sp>
        <p:nvSpPr>
          <p:cNvPr id="15" name="Text Box 10"/>
          <p:cNvSpPr txBox="1">
            <a:spLocks noChangeArrowheads="1"/>
          </p:cNvSpPr>
          <p:nvPr userDrawn="1"/>
        </p:nvSpPr>
        <p:spPr bwMode="auto">
          <a:xfrm>
            <a:off x="200473" y="-20686"/>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base" hangingPunct="1">
              <a:spcBef>
                <a:spcPct val="0"/>
              </a:spcBef>
              <a:spcAft>
                <a:spcPct val="0"/>
              </a:spcAft>
              <a:defRPr/>
            </a:pPr>
            <a:r>
              <a:rPr lang="en-US" altLang="ja-JP" sz="1108" dirty="0">
                <a:solidFill>
                  <a:srgbClr val="FFFFFF"/>
                </a:solidFill>
                <a:latin typeface="Century Gothic" pitchFamily="34" charset="0"/>
                <a:ea typeface="メイリオ" pitchFamily="50" charset="-128"/>
                <a:cs typeface="メイリオ" pitchFamily="50" charset="-128"/>
              </a:rPr>
              <a:t>http://www.maff.go.jp/j/shokusan/fcp/index.html</a:t>
            </a:r>
          </a:p>
        </p:txBody>
      </p:sp>
    </p:spTree>
    <p:extLst>
      <p:ext uri="{BB962C8B-B14F-4D97-AF65-F5344CB8AC3E}">
        <p14:creationId xmlns:p14="http://schemas.microsoft.com/office/powerpoint/2010/main" val="3532077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3" name="図 16" descr="logo.gif"/>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6824665" y="549277"/>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anchor="ctr" anchorCtr="1"/>
          <a:lstStyle>
            <a:lvl1pPr>
              <a:defRPr sz="2585" b="1">
                <a:solidFill>
                  <a:schemeClr val="bg1"/>
                </a:solidFill>
                <a:latin typeface="+mj-ea"/>
                <a:ea typeface="+mj-ea"/>
              </a:defRPr>
            </a:lvl1pPr>
          </a:lstStyle>
          <a:p>
            <a:r>
              <a:rPr lang="ja-JP" altLang="en-US" dirty="0"/>
              <a:t>マスター タイトルの書式設定</a:t>
            </a:r>
          </a:p>
        </p:txBody>
      </p:sp>
      <p:sp>
        <p:nvSpPr>
          <p:cNvPr id="9" name="Rectangle 12"/>
          <p:cNvSpPr>
            <a:spLocks noGrp="1" noChangeArrowheads="1"/>
          </p:cNvSpPr>
          <p:nvPr>
            <p:ph type="ftr" sz="quarter" idx="10"/>
          </p:nvPr>
        </p:nvSpPr>
        <p:spPr bwMode="auto">
          <a:xfrm>
            <a:off x="2740026" y="6625304"/>
            <a:ext cx="4445000" cy="220188"/>
          </a:xfrm>
          <a:ln>
            <a:miter lim="800000"/>
            <a:headEnd/>
            <a:tailEnd/>
          </a:ln>
        </p:spPr>
        <p:txBody>
          <a:bodyPr vert="horz" wrap="square" lIns="91440" tIns="45720" rIns="91440" bIns="45720" numCol="1" anchor="t" anchorCtr="0" compatLnSpc="1">
            <a:prstTxWarp prst="textNoShape">
              <a:avLst/>
            </a:prstTxWarp>
            <a:spAutoFit/>
          </a:bodyPr>
          <a:lstStyle>
            <a:lvl1pPr algn="ctr">
              <a:defRPr sz="831">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083">
              <a:defRPr/>
            </a:pPr>
            <a:r>
              <a:rPr lang="en-US" altLang="ja-JP" dirty="0"/>
              <a:t>Copyright (C) 2022 MAFF All Rights Reserved.</a:t>
            </a:r>
          </a:p>
        </p:txBody>
      </p:sp>
      <p:sp>
        <p:nvSpPr>
          <p:cNvPr id="10" name="Rectangle 13"/>
          <p:cNvSpPr>
            <a:spLocks noGrp="1" noChangeArrowheads="1"/>
          </p:cNvSpPr>
          <p:nvPr>
            <p:ph type="sldNum" sz="quarter" idx="4"/>
          </p:nvPr>
        </p:nvSpPr>
        <p:spPr bwMode="auto">
          <a:xfrm>
            <a:off x="9382126" y="6524627"/>
            <a:ext cx="539750" cy="360363"/>
          </a:xfrm>
          <a:prstGeom prst="rect">
            <a:avLst/>
          </a:prstGeom>
          <a:solidFill>
            <a:srgbClr val="00000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108">
                <a:solidFill>
                  <a:srgbClr val="FFFFFF"/>
                </a:solidFill>
                <a:latin typeface="HG丸ｺﾞｼｯｸM-PRO" pitchFamily="50" charset="-128"/>
                <a:ea typeface="HG丸ｺﾞｼｯｸM-PRO" pitchFamily="50" charset="-128"/>
              </a:defRPr>
            </a:lvl1pPr>
          </a:lstStyle>
          <a:p>
            <a:pPr defTabSz="844083">
              <a:defRPr/>
            </a:pPr>
            <a:fld id="{D3016E83-B00E-4F50-BA8A-668B879BB5BA}" type="slidenum">
              <a:rPr lang="en-US" altLang="ja-JP" smtClean="0"/>
              <a:pPr defTabSz="844083">
                <a:defRPr/>
              </a:pPr>
              <a:t>‹#›</a:t>
            </a:fld>
            <a:endParaRPr lang="en-US" altLang="ja-JP" dirty="0"/>
          </a:p>
        </p:txBody>
      </p:sp>
    </p:spTree>
    <p:extLst>
      <p:ext uri="{BB962C8B-B14F-4D97-AF65-F5344CB8AC3E}">
        <p14:creationId xmlns:p14="http://schemas.microsoft.com/office/powerpoint/2010/main" val="2332342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49"/>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49"/>
            <a:ext cx="8619406" cy="584775"/>
          </a:xfrm>
          <a:solidFill>
            <a:srgbClr val="002060"/>
          </a:solidFill>
        </p:spPr>
        <p:txBody>
          <a:bodyPr>
            <a:normAutofit/>
          </a:bodyPr>
          <a:lstStyle>
            <a:lvl1pPr algn="l">
              <a:defRPr sz="28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3" y="6644382"/>
            <a:ext cx="4992555" cy="241002"/>
          </a:xfrm>
        </p:spPr>
        <p:txBody>
          <a:bodyPr/>
          <a:lstStyle>
            <a:lvl1pPr>
              <a:defRPr sz="700">
                <a:solidFill>
                  <a:schemeClr val="tx1">
                    <a:lumMod val="50000"/>
                    <a:lumOff val="50000"/>
                  </a:schemeClr>
                </a:solidFill>
                <a:latin typeface="+mn-ea"/>
                <a:ea typeface="+mn-ea"/>
              </a:defRPr>
            </a:lvl1pPr>
          </a:lstStyle>
          <a:p>
            <a:pPr defTabSz="844083">
              <a:defRPr/>
            </a:pPr>
            <a:r>
              <a:rPr lang="en-US" altLang="ja-JP" dirty="0">
                <a:solidFill>
                  <a:prstClr val="black">
                    <a:lumMod val="50000"/>
                    <a:lumOff val="50000"/>
                  </a:prstClr>
                </a:solidFill>
              </a:rPr>
              <a:t>Copyright (C) 2022 MAFF All Rights Reserved.</a:t>
            </a: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6"/>
            <a:ext cx="495300" cy="365125"/>
          </a:xfrm>
          <a:solidFill>
            <a:schemeClr val="tx1"/>
          </a:solidFill>
        </p:spPr>
        <p:txBody>
          <a:bodyPr/>
          <a:lstStyle>
            <a:lvl1pPr>
              <a:defRPr sz="1110">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Tree>
    <p:extLst>
      <p:ext uri="{BB962C8B-B14F-4D97-AF65-F5344CB8AC3E}">
        <p14:creationId xmlns:p14="http://schemas.microsoft.com/office/powerpoint/2010/main" val="3144457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1858183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390B065B-EE94-4C72-9F10-1AC73C868620}"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104624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8"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a:ext>
            </a:extLst>
          </a:blip>
          <a:srcRect/>
          <a:stretch>
            <a:fillRect/>
          </a:stretch>
        </p:blipFill>
        <p:spPr bwMode="auto">
          <a:xfrm>
            <a:off x="6824663"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28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000" smtClean="0">
                <a:solidFill>
                  <a:srgbClr val="FFFFFF"/>
                </a:solidFill>
                <a:latin typeface="+mj-lt"/>
                <a:ea typeface="ＭＳ Ｐゴシック" pitchFamily="50" charset="-128"/>
              </a:defRPr>
            </a:lvl1pPr>
          </a:lstStyle>
          <a:p>
            <a:pPr>
              <a:defRPr/>
            </a:pPr>
            <a:fld id="{BA6AC55F-1B6A-4C01-B3D0-836871AE3001}"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387359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タイトル 1"/>
          <p:cNvSpPr>
            <a:spLocks noGrp="1"/>
          </p:cNvSpPr>
          <p:nvPr>
            <p:ph type="title"/>
          </p:nvPr>
        </p:nvSpPr>
        <p:spPr>
          <a:xfrm>
            <a:off x="202026" y="323850"/>
            <a:ext cx="8460000" cy="611188"/>
          </a:xfrm>
          <a:prstGeom prst="rect">
            <a:avLst/>
          </a:prstGeom>
          <a:solidFill>
            <a:srgbClr val="FFFF66"/>
          </a:solidFill>
        </p:spPr>
        <p:txBody>
          <a:bodyPr anchor="ctr" anchorCtr="1"/>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3" name="スライド番号プレースホルダー 3"/>
          <p:cNvSpPr>
            <a:spLocks noGrp="1"/>
          </p:cNvSpPr>
          <p:nvPr>
            <p:ph type="sldNum" sz="quarter" idx="10"/>
          </p:nvPr>
        </p:nvSpPr>
        <p:spPr/>
        <p:txBody>
          <a:bodyPr/>
          <a:lstStyle>
            <a:lvl1pPr algn="ctr">
              <a:defRPr sz="1000" smtClean="0">
                <a:solidFill>
                  <a:srgbClr val="FFFFFF"/>
                </a:solidFill>
                <a:latin typeface="+mj-lt"/>
                <a:ea typeface="ＭＳ Ｐゴシック" pitchFamily="50" charset="-128"/>
              </a:defRPr>
            </a:lvl1pPr>
          </a:lstStyle>
          <a:p>
            <a:pPr>
              <a:defRPr/>
            </a:pPr>
            <a:fld id="{3E9A7B07-AD61-4F4F-B71A-02113D5F0B29}" type="slidenum">
              <a:rPr lang="en-US" altLang="ja-JP"/>
              <a:pPr>
                <a:defRPr/>
              </a:pPr>
              <a:t>‹#›</a:t>
            </a:fld>
            <a:endParaRPr lang="en-US" altLang="ja-JP" dirty="0"/>
          </a:p>
        </p:txBody>
      </p:sp>
      <p:sp>
        <p:nvSpPr>
          <p:cNvPr id="5"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634964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390B065B-EE94-4C72-9F10-1AC73C868620}"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795798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smtClean="0">
                <a:latin typeface="Century Gothic" pitchFamily="34" charset="0"/>
                <a:ea typeface="メイリオ" pitchFamily="50" charset="-128"/>
                <a:cs typeface="メイリオ" pitchFamily="50" charset="-128"/>
              </a:defRPr>
            </a:lvl1pPr>
          </a:lstStyle>
          <a:p>
            <a:pPr>
              <a:defRPr/>
            </a:pPr>
            <a:fld id="{FB2412FE-6DB6-4EF3-9184-3C6C4397290C}"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669413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1E09B2D9-ED64-456F-831F-709DD3FCD1DC}"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5357705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1_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5"/>
            <a:ext cx="540000" cy="360363"/>
          </a:xfrm>
          <a:ln/>
        </p:spPr>
        <p:txBody>
          <a:bodyPr/>
          <a:lstStyle>
            <a:lvl1pPr>
              <a:defRPr sz="1400">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pPr>
                <a:defRPr/>
              </a:pPr>
              <a:t>‹#›</a:t>
            </a:fld>
            <a:endParaRPr lang="en-US" altLang="ja-JP" dirty="0"/>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srgbClr val="777777"/>
              </a:solidFill>
              <a:latin typeface="Arial" charset="0"/>
              <a:ea typeface="ＭＳ Ｐゴシック"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srgbClr val="777777"/>
              </a:solidFill>
              <a:latin typeface="Arial" charset="0"/>
              <a:ea typeface="ＭＳ Ｐゴシック" charset="-128"/>
            </a:endParaRPr>
          </a:p>
        </p:txBody>
      </p:sp>
      <p:sp>
        <p:nvSpPr>
          <p:cNvPr id="14" name="Rectangle 8"/>
          <p:cNvSpPr>
            <a:spLocks noChangeArrowheads="1"/>
          </p:cNvSpPr>
          <p:nvPr userDrawn="1"/>
        </p:nvSpPr>
        <p:spPr bwMode="auto">
          <a:xfrm>
            <a:off x="-15875" y="0"/>
            <a:ext cx="4968875" cy="215900"/>
          </a:xfrm>
          <a:prstGeom prst="rect">
            <a:avLst/>
          </a:prstGeom>
          <a:solidFill>
            <a:srgbClr val="002060"/>
          </a:solidFill>
          <a:ln w="9525">
            <a:noFill/>
            <a:miter lim="800000"/>
            <a:headEnd/>
            <a:tailEnd/>
          </a:ln>
        </p:spPr>
        <p:txBody>
          <a:bodyPr wrap="none" anchor="ctr"/>
          <a:lstStyle/>
          <a:p>
            <a:pPr>
              <a:defRPr/>
            </a:pPr>
            <a:endParaRPr lang="ja-JP" altLang="en-US" sz="2400">
              <a:solidFill>
                <a:srgbClr val="777777"/>
              </a:solidFill>
              <a:latin typeface="Arial" charset="0"/>
              <a:ea typeface="ＭＳ Ｐゴシック" charset="-128"/>
            </a:endParaRPr>
          </a:p>
        </p:txBody>
      </p:sp>
      <p:sp>
        <p:nvSpPr>
          <p:cNvPr id="15" name="Text Box 10"/>
          <p:cNvSpPr txBox="1">
            <a:spLocks noChangeArrowheads="1"/>
          </p:cNvSpPr>
          <p:nvPr userDrawn="1"/>
        </p:nvSpPr>
        <p:spPr bwMode="auto">
          <a:xfrm>
            <a:off x="200472"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743818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9"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a:ext>
            </a:extLst>
          </a:blip>
          <a:srcRect/>
          <a:stretch>
            <a:fillRect/>
          </a:stretch>
        </p:blipFill>
        <p:spPr bwMode="auto">
          <a:xfrm>
            <a:off x="6824665"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36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600" smtClean="0">
                <a:solidFill>
                  <a:srgbClr val="FFFFFF"/>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9E9DE4AF-4A2B-43D7-AE32-9D05EB2FE6EB}"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4203346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1547812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3" name="図 16" descr="logo.gif"/>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6824665" y="549277"/>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http://www.food-communication-project.jp/</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anchor="ctr" anchorCtr="1"/>
          <a:lstStyle>
            <a:lvl1pPr>
              <a:defRPr sz="2585" b="1">
                <a:solidFill>
                  <a:schemeClr val="bg1"/>
                </a:solidFill>
                <a:latin typeface="+mj-ea"/>
                <a:ea typeface="+mj-ea"/>
              </a:defRPr>
            </a:lvl1pPr>
          </a:lstStyle>
          <a:p>
            <a:r>
              <a:rPr lang="ja-JP" altLang="en-US" dirty="0"/>
              <a:t>マスター タイトルの書式設定</a:t>
            </a:r>
          </a:p>
        </p:txBody>
      </p:sp>
      <p:sp>
        <p:nvSpPr>
          <p:cNvPr id="9" name="Rectangle 12"/>
          <p:cNvSpPr>
            <a:spLocks noGrp="1" noChangeArrowheads="1"/>
          </p:cNvSpPr>
          <p:nvPr>
            <p:ph type="ftr" sz="quarter" idx="10"/>
          </p:nvPr>
        </p:nvSpPr>
        <p:spPr bwMode="auto">
          <a:xfrm>
            <a:off x="2740026" y="6625304"/>
            <a:ext cx="4445000" cy="220188"/>
          </a:xfrm>
          <a:ln>
            <a:miter lim="800000"/>
            <a:headEnd/>
            <a:tailEnd/>
          </a:ln>
        </p:spPr>
        <p:txBody>
          <a:bodyPr vert="horz" wrap="square" lIns="91440" tIns="45720" rIns="91440" bIns="45720" numCol="1" anchor="t" anchorCtr="0" compatLnSpc="1">
            <a:prstTxWarp prst="textNoShape">
              <a:avLst/>
            </a:prstTxWarp>
            <a:spAutoFit/>
          </a:bodyPr>
          <a:lstStyle>
            <a:lvl1pPr algn="ctr">
              <a:defRPr sz="831">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083">
              <a:defRPr/>
            </a:pPr>
            <a:r>
              <a:rPr lang="en-US" altLang="ja-JP" dirty="0"/>
              <a:t>Copyright (C) 2022 MAFF All Rights Reserved.</a:t>
            </a:r>
          </a:p>
        </p:txBody>
      </p:sp>
      <p:sp>
        <p:nvSpPr>
          <p:cNvPr id="10" name="Rectangle 13"/>
          <p:cNvSpPr>
            <a:spLocks noGrp="1" noChangeArrowheads="1"/>
          </p:cNvSpPr>
          <p:nvPr>
            <p:ph type="sldNum" sz="quarter" idx="4"/>
          </p:nvPr>
        </p:nvSpPr>
        <p:spPr bwMode="auto">
          <a:xfrm>
            <a:off x="9382126" y="6524627"/>
            <a:ext cx="539750" cy="360363"/>
          </a:xfrm>
          <a:prstGeom prst="rect">
            <a:avLst/>
          </a:prstGeom>
          <a:solidFill>
            <a:srgbClr val="00000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108">
                <a:solidFill>
                  <a:srgbClr val="FFFFFF"/>
                </a:solidFill>
                <a:latin typeface="HG丸ｺﾞｼｯｸM-PRO" pitchFamily="50" charset="-128"/>
                <a:ea typeface="HG丸ｺﾞｼｯｸM-PRO" pitchFamily="50" charset="-128"/>
              </a:defRPr>
            </a:lvl1pPr>
          </a:lstStyle>
          <a:p>
            <a:pPr defTabSz="844083">
              <a:defRPr/>
            </a:pPr>
            <a:fld id="{D3016E83-B00E-4F50-BA8A-668B879BB5BA}" type="slidenum">
              <a:rPr lang="en-US" altLang="ja-JP" smtClean="0"/>
              <a:pPr defTabSz="844083">
                <a:defRPr/>
              </a:pPr>
              <a:t>‹#›</a:t>
            </a:fld>
            <a:endParaRPr lang="en-US" altLang="ja-JP" dirty="0"/>
          </a:p>
        </p:txBody>
      </p:sp>
    </p:spTree>
    <p:extLst>
      <p:ext uri="{BB962C8B-B14F-4D97-AF65-F5344CB8AC3E}">
        <p14:creationId xmlns:p14="http://schemas.microsoft.com/office/powerpoint/2010/main" val="4494336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49"/>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49"/>
            <a:ext cx="8619406" cy="584775"/>
          </a:xfrm>
          <a:solidFill>
            <a:srgbClr val="002060"/>
          </a:solidFill>
        </p:spPr>
        <p:txBody>
          <a:bodyPr>
            <a:normAutofit/>
          </a:bodyPr>
          <a:lstStyle>
            <a:lvl1pPr algn="l">
              <a:defRPr sz="28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3" y="6644382"/>
            <a:ext cx="4992555" cy="241002"/>
          </a:xfrm>
        </p:spPr>
        <p:txBody>
          <a:bodyPr/>
          <a:lstStyle>
            <a:lvl1pPr>
              <a:defRPr sz="700">
                <a:solidFill>
                  <a:schemeClr val="tx1">
                    <a:lumMod val="50000"/>
                    <a:lumOff val="50000"/>
                  </a:schemeClr>
                </a:solidFill>
                <a:latin typeface="+mn-ea"/>
                <a:ea typeface="+mn-ea"/>
              </a:defRPr>
            </a:lvl1pPr>
          </a:lstStyle>
          <a:p>
            <a:pPr defTabSz="844083">
              <a:defRPr/>
            </a:pPr>
            <a:r>
              <a:rPr lang="en-US" altLang="ja-JP" dirty="0">
                <a:solidFill>
                  <a:prstClr val="black">
                    <a:lumMod val="50000"/>
                    <a:lumOff val="50000"/>
                  </a:prstClr>
                </a:solidFill>
              </a:rPr>
              <a:t>Copyright (C) 2022 MAFF All Rights Reserved.</a:t>
            </a: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6"/>
            <a:ext cx="495300" cy="365125"/>
          </a:xfrm>
          <a:solidFill>
            <a:schemeClr val="tx1"/>
          </a:solidFill>
        </p:spPr>
        <p:txBody>
          <a:bodyPr/>
          <a:lstStyle>
            <a:lvl1pPr>
              <a:defRPr sz="1110">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
        <p:nvSpPr>
          <p:cNvPr id="11" name="Text Box 10"/>
          <p:cNvSpPr txBox="1">
            <a:spLocks noChangeArrowheads="1"/>
          </p:cNvSpPr>
          <p:nvPr userDrawn="1"/>
        </p:nvSpPr>
        <p:spPr bwMode="auto">
          <a:xfrm>
            <a:off x="112912" y="-30550"/>
            <a:ext cx="4640262" cy="27699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Tree>
    <p:extLst>
      <p:ext uri="{BB962C8B-B14F-4D97-AF65-F5344CB8AC3E}">
        <p14:creationId xmlns:p14="http://schemas.microsoft.com/office/powerpoint/2010/main" val="9148895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8775707" y="26671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9"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http://www.food-communication-project.jp/</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31" y="6524637"/>
            <a:ext cx="539750" cy="360363"/>
          </a:xfrm>
          <a:prstGeom prst="rect">
            <a:avLst/>
          </a:prstGeom>
        </p:spPr>
        <p:txBody>
          <a:bodyPr/>
          <a:lstStyle>
            <a:lvl1pPr>
              <a:defRPr sz="1400">
                <a:latin typeface="Century Gothic" pitchFamily="34" charset="0"/>
                <a:ea typeface="メイリオ" pitchFamily="50" charset="-128"/>
                <a:cs typeface="メイリオ" pitchFamily="50" charset="-128"/>
              </a:defRPr>
            </a:lvl1pPr>
          </a:lstStyle>
          <a:p>
            <a:pPr>
              <a:defRPr/>
            </a:pPr>
            <a:fld id="{5DC83B25-7449-417C-9D7E-593B4BC696BC}" type="slidenum">
              <a:rPr lang="en-US" altLang="ja-JP">
                <a:solidFill>
                  <a:srgbClr val="FFFFFF"/>
                </a:solidFill>
              </a:rPr>
              <a:pPr>
                <a:defRPr/>
              </a:pPr>
              <a:t>‹#›</a:t>
            </a:fld>
            <a:endParaRPr lang="en-US" altLang="ja-JP" dirty="0">
              <a:solidFill>
                <a:srgbClr val="FFFFFF"/>
              </a:solidFill>
            </a:endParaRPr>
          </a:p>
        </p:txBody>
      </p:sp>
      <p:sp>
        <p:nvSpPr>
          <p:cNvPr id="9" name="Rectangle 12"/>
          <p:cNvSpPr>
            <a:spLocks noGrp="1" noChangeArrowheads="1"/>
          </p:cNvSpPr>
          <p:nvPr>
            <p:ph type="ftr" sz="quarter" idx="11"/>
          </p:nvPr>
        </p:nvSpPr>
        <p:spPr>
          <a:xfrm>
            <a:off x="3296817" y="6654552"/>
            <a:ext cx="3312368" cy="215444"/>
          </a:xfrm>
          <a:prstGeom prst="rect">
            <a:avLst/>
          </a:prstGeom>
        </p:spPr>
        <p:txBody>
          <a:bodyPr/>
          <a:lstStyle>
            <a:lvl1pPr algn="ctr">
              <a:defRPr sz="1000">
                <a:solidFill>
                  <a:srgbClr val="000000"/>
                </a:solidFill>
                <a:latin typeface="Century Gothic" pitchFamily="34" charset="0"/>
                <a:ea typeface="メイリオ" pitchFamily="50" charset="-128"/>
                <a:cs typeface="メイリオ"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0831462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5"/>
            <a:ext cx="540000" cy="360363"/>
          </a:xfrm>
          <a:ln/>
        </p:spPr>
        <p:txBody>
          <a:bodyPr/>
          <a:lstStyle>
            <a:lvl1pPr>
              <a:defRPr sz="1400">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sp>
        <p:nvSpPr>
          <p:cNvPr id="6" name="Rectangle 12"/>
          <p:cNvSpPr>
            <a:spLocks noGrp="1" noChangeArrowheads="1"/>
          </p:cNvSpPr>
          <p:nvPr>
            <p:ph type="ftr" sz="quarter" idx="3"/>
          </p:nvPr>
        </p:nvSpPr>
        <p:spPr bwMode="auto">
          <a:xfrm>
            <a:off x="2740025" y="6639322"/>
            <a:ext cx="4445000" cy="2460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1000">
                <a:solidFill>
                  <a:srgbClr val="000000"/>
                </a:solidFill>
                <a:latin typeface="メイリオ" panose="020B0604030504040204" pitchFamily="50" charset="-128"/>
                <a:ea typeface="メイリオ" pitchFamily="50" charset="-128"/>
                <a:cs typeface="メイリオ" pitchFamily="50" charset="-128"/>
              </a:defRPr>
            </a:lvl1pPr>
          </a:lstStyle>
          <a:p>
            <a:pPr>
              <a:defRPr/>
            </a:pPr>
            <a:r>
              <a:rPr lang="en-US" altLang="ja-JP" dirty="0"/>
              <a:t>Copyright (C) 2022 MAFF All Rights Reserved.</a:t>
            </a: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prstClr val="black"/>
              </a:solidFill>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prstClr val="black"/>
              </a:solidFill>
            </a:endParaRPr>
          </a:p>
        </p:txBody>
      </p:sp>
      <p:sp>
        <p:nvSpPr>
          <p:cNvPr id="14" name="Rectangle 8"/>
          <p:cNvSpPr>
            <a:spLocks noChangeArrowheads="1"/>
          </p:cNvSpPr>
          <p:nvPr userDrawn="1"/>
        </p:nvSpPr>
        <p:spPr bwMode="auto">
          <a:xfrm>
            <a:off x="-15875" y="0"/>
            <a:ext cx="4968875" cy="215900"/>
          </a:xfrm>
          <a:prstGeom prst="rect">
            <a:avLst/>
          </a:prstGeom>
          <a:solidFill>
            <a:srgbClr val="002060"/>
          </a:solidFill>
          <a:ln w="9525">
            <a:noFill/>
            <a:miter lim="800000"/>
            <a:headEnd/>
            <a:tailEnd/>
          </a:ln>
        </p:spPr>
        <p:txBody>
          <a:bodyPr wrap="none" anchor="ctr"/>
          <a:lstStyle/>
          <a:p>
            <a:pPr>
              <a:defRPr/>
            </a:pPr>
            <a:endParaRPr lang="ja-JP" altLang="en-US" sz="2400">
              <a:solidFill>
                <a:prstClr val="black"/>
              </a:solidFill>
            </a:endParaRPr>
          </a:p>
        </p:txBody>
      </p:sp>
      <p:sp>
        <p:nvSpPr>
          <p:cNvPr id="15" name="Text Box 10"/>
          <p:cNvSpPr txBox="1">
            <a:spLocks noChangeArrowheads="1"/>
          </p:cNvSpPr>
          <p:nvPr userDrawn="1"/>
        </p:nvSpPr>
        <p:spPr bwMode="auto">
          <a:xfrm>
            <a:off x="200472"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prstClr val="white"/>
                </a:solidFill>
                <a:latin typeface="Century Gothic" pitchFamily="34" charset="0"/>
                <a:ea typeface="メイリオ" pitchFamily="50" charset="-128"/>
                <a:cs typeface="メイリオ" pitchFamily="50" charset="-128"/>
              </a:rPr>
              <a:t>http://www.food-communication-project.jp/</a:t>
            </a:r>
          </a:p>
        </p:txBody>
      </p:sp>
    </p:spTree>
    <p:extLst>
      <p:ext uri="{BB962C8B-B14F-4D97-AF65-F5344CB8AC3E}">
        <p14:creationId xmlns:p14="http://schemas.microsoft.com/office/powerpoint/2010/main" val="10558794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3.png"/><Relationship Id="rId4" Type="http://schemas.openxmlformats.org/officeDocument/2006/relationships/slideLayout" Target="../slideLayouts/slideLayout12.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theme" Target="../theme/theme4.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4953001"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1027" name="Rectangle 9"/>
          <p:cNvSpPr>
            <a:spLocks noChangeArrowheads="1"/>
          </p:cNvSpPr>
          <p:nvPr/>
        </p:nvSpPr>
        <p:spPr bwMode="auto">
          <a:xfrm>
            <a:off x="7832727"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1037" name="Rectangle 13"/>
          <p:cNvSpPr>
            <a:spLocks noGrp="1" noChangeArrowheads="1"/>
          </p:cNvSpPr>
          <p:nvPr>
            <p:ph type="sldNum" sz="quarter" idx="4"/>
          </p:nvPr>
        </p:nvSpPr>
        <p:spPr bwMode="auto">
          <a:xfrm>
            <a:off x="9269414" y="6524626"/>
            <a:ext cx="636587" cy="360363"/>
          </a:xfrm>
          <a:prstGeom prst="rect">
            <a:avLst/>
          </a:prstGeom>
          <a:solidFill>
            <a:srgbClr val="000000"/>
          </a:solidFill>
          <a:ln w="9525">
            <a:noFill/>
            <a:miter lim="800000"/>
            <a:headEnd/>
            <a:tailEnd/>
          </a:ln>
          <a:effectLst/>
        </p:spPr>
        <p:txBody>
          <a:bodyPr vert="horz" wrap="square" lIns="91423" tIns="45712" rIns="91423" bIns="45712" numCol="1" anchor="ctr" anchorCtr="1" compatLnSpc="1">
            <a:prstTxWarp prst="textNoShape">
              <a:avLst/>
            </a:prstTxWarp>
          </a:bodyPr>
          <a:lstStyle>
            <a:lvl1pPr algn="r">
              <a:defRPr sz="1200">
                <a:solidFill>
                  <a:schemeClr val="bg1"/>
                </a:solidFill>
                <a:latin typeface="+mn-lt"/>
                <a:ea typeface="HG丸ｺﾞｼｯｸM-PRO" pitchFamily="50" charset="-128"/>
              </a:defRPr>
            </a:lvl1pPr>
          </a:lstStyle>
          <a:p>
            <a:pPr>
              <a:defRPr/>
            </a:pPr>
            <a:fld id="{CB51FC33-4F4F-49D3-AB63-852E512811A1}" type="slidenum">
              <a:rPr lang="en-US" altLang="ja-JP" smtClean="0"/>
              <a:pPr>
                <a:defRPr/>
              </a:pPr>
              <a:t>‹#›</a:t>
            </a:fld>
            <a:endParaRPr lang="en-US" altLang="ja-JP" dirty="0"/>
          </a:p>
        </p:txBody>
      </p:sp>
      <p:pic>
        <p:nvPicPr>
          <p:cNvPr id="1030" name="図 11" descr="logo.gif"/>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8775702" y="266701"/>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8"/>
          <p:cNvSpPr>
            <a:spLocks noChangeArrowheads="1"/>
          </p:cNvSpPr>
          <p:nvPr userDrawn="1"/>
        </p:nvSpPr>
        <p:spPr bwMode="auto">
          <a:xfrm>
            <a:off x="-15874" y="0"/>
            <a:ext cx="4968874" cy="215900"/>
          </a:xfrm>
          <a:prstGeom prst="rect">
            <a:avLst/>
          </a:prstGeom>
          <a:solidFill>
            <a:srgbClr val="002060"/>
          </a:solidFill>
          <a:ln w="9525">
            <a:noFill/>
            <a:miter lim="800000"/>
            <a:headEnd/>
            <a:tailEnd/>
          </a:ln>
        </p:spPr>
        <p:txBody>
          <a:bodyPr wrap="none" lIns="91423" tIns="45712" rIns="91423" bIns="45712" anchor="ctr"/>
          <a:lstStyle/>
          <a:p>
            <a:pPr>
              <a:defRPr/>
            </a:pPr>
            <a:endParaRPr lang="ja-JP" altLang="en-US" sz="2400"/>
          </a:p>
        </p:txBody>
      </p:sp>
      <p:sp>
        <p:nvSpPr>
          <p:cNvPr id="1031" name="Text Box 10"/>
          <p:cNvSpPr txBox="1">
            <a:spLocks noChangeArrowheads="1"/>
          </p:cNvSpPr>
          <p:nvPr/>
        </p:nvSpPr>
        <p:spPr bwMode="auto">
          <a:xfrm>
            <a:off x="128588" y="-27367"/>
            <a:ext cx="4640262" cy="276983"/>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chemeClr val="bg1"/>
                </a:solidFill>
                <a:latin typeface="Arial Black" pitchFamily="34" charset="0"/>
              </a:rPr>
              <a:t>http://www.maff.go.jp/j/shokusan/fcp/index.html</a:t>
            </a:r>
          </a:p>
        </p:txBody>
      </p:sp>
      <p:sp>
        <p:nvSpPr>
          <p:cNvPr id="9"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44093640"/>
      </p:ext>
    </p:extLst>
  </p:cSld>
  <p:clrMap bg1="lt1" tx1="dk1" bg2="lt2" tx2="dk2" accent1="accent1" accent2="accent2" accent3="accent3" accent4="accent4" accent5="accent5" accent6="accent6" hlink="hlink" folHlink="folHlink"/>
  <p:sldLayoutIdLst>
    <p:sldLayoutId id="2147484195" r:id="rId1"/>
    <p:sldLayoutId id="2147484196" r:id="rId2"/>
    <p:sldLayoutId id="2147484208" r:id="rId3"/>
    <p:sldLayoutId id="2147484209" r:id="rId4"/>
  </p:sldLayoutIdLst>
  <p:hf hdr="0" dt="0"/>
  <p:txStyles>
    <p:titleStyle>
      <a:lvl1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117"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235"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353"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47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p:titleStyle>
    <p:bodyStyle>
      <a:lvl1pPr marL="342838" indent="-342838" algn="l" rtl="0" eaLnBrk="0" fontAlgn="base" hangingPunct="0">
        <a:spcBef>
          <a:spcPct val="20000"/>
        </a:spcBef>
        <a:spcAft>
          <a:spcPct val="0"/>
        </a:spcAft>
        <a:buClr>
          <a:srgbClr val="33CC33"/>
        </a:buClr>
        <a:buSzPct val="80000"/>
        <a:buFont typeface="Wingdings" pitchFamily="2" charset="2"/>
        <a:buChar char="p"/>
        <a:defRPr kumimoji="1" sz="3200">
          <a:solidFill>
            <a:schemeClr val="tx1"/>
          </a:solidFill>
          <a:latin typeface="+mn-lt"/>
          <a:ea typeface="+mn-ea"/>
          <a:cs typeface="+mn-cs"/>
        </a:defRPr>
      </a:lvl1pPr>
      <a:lvl2pPr marL="742816" indent="-285699" algn="l" rtl="0" eaLnBrk="0" fontAlgn="base" hangingPunct="0">
        <a:spcBef>
          <a:spcPct val="20000"/>
        </a:spcBef>
        <a:spcAft>
          <a:spcPct val="0"/>
        </a:spcAft>
        <a:buClr>
          <a:srgbClr val="33CC33"/>
        </a:buClr>
        <a:buSzPct val="80000"/>
        <a:buFont typeface="Wingdings" pitchFamily="2" charset="2"/>
        <a:buChar char="p"/>
        <a:defRPr kumimoji="1" sz="2800">
          <a:solidFill>
            <a:schemeClr val="tx1"/>
          </a:solidFill>
          <a:latin typeface="+mn-lt"/>
          <a:ea typeface="+mn-ea"/>
        </a:defRPr>
      </a:lvl2pPr>
      <a:lvl3pPr marL="1142794" indent="-228559" algn="l" rtl="0" eaLnBrk="0" fontAlgn="base" hangingPunct="0">
        <a:spcBef>
          <a:spcPct val="20000"/>
        </a:spcBef>
        <a:spcAft>
          <a:spcPct val="0"/>
        </a:spcAft>
        <a:buClr>
          <a:srgbClr val="33CC33"/>
        </a:buClr>
        <a:buSzPct val="80000"/>
        <a:buFont typeface="Wingdings" pitchFamily="2" charset="2"/>
        <a:buChar char="p"/>
        <a:defRPr kumimoji="1" sz="2400">
          <a:solidFill>
            <a:schemeClr val="tx1"/>
          </a:solidFill>
          <a:latin typeface="+mn-lt"/>
          <a:ea typeface="+mn-ea"/>
        </a:defRPr>
      </a:lvl3pPr>
      <a:lvl4pPr marL="1599911" indent="-228559"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4pPr>
      <a:lvl5pPr marL="2057029" indent="-228559"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5pPr>
      <a:lvl6pPr marL="2514147"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6pPr>
      <a:lvl7pPr marL="2971264"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7pPr>
      <a:lvl8pPr marL="3428382"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8pPr>
      <a:lvl9pPr marL="3885499"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9pPr>
    </p:bodyStyle>
    <p:otherStyle>
      <a:defPPr>
        <a:defRPr lang="ja-JP"/>
      </a:defPPr>
      <a:lvl1pPr marL="0" algn="l" defTabSz="914235" rtl="0" eaLnBrk="1" latinLnBrk="0" hangingPunct="1">
        <a:defRPr kumimoji="1" sz="1800" kern="1200">
          <a:solidFill>
            <a:schemeClr val="tx1"/>
          </a:solidFill>
          <a:latin typeface="+mn-lt"/>
          <a:ea typeface="+mn-ea"/>
          <a:cs typeface="+mn-cs"/>
        </a:defRPr>
      </a:lvl1pPr>
      <a:lvl2pPr marL="457117" algn="l" defTabSz="914235" rtl="0" eaLnBrk="1" latinLnBrk="0" hangingPunct="1">
        <a:defRPr kumimoji="1" sz="1800" kern="1200">
          <a:solidFill>
            <a:schemeClr val="tx1"/>
          </a:solidFill>
          <a:latin typeface="+mn-lt"/>
          <a:ea typeface="+mn-ea"/>
          <a:cs typeface="+mn-cs"/>
        </a:defRPr>
      </a:lvl2pPr>
      <a:lvl3pPr marL="914235" algn="l" defTabSz="914235" rtl="0" eaLnBrk="1" latinLnBrk="0" hangingPunct="1">
        <a:defRPr kumimoji="1" sz="1800" kern="1200">
          <a:solidFill>
            <a:schemeClr val="tx1"/>
          </a:solidFill>
          <a:latin typeface="+mn-lt"/>
          <a:ea typeface="+mn-ea"/>
          <a:cs typeface="+mn-cs"/>
        </a:defRPr>
      </a:lvl3pPr>
      <a:lvl4pPr marL="1371353" algn="l" defTabSz="914235" rtl="0" eaLnBrk="1" latinLnBrk="0" hangingPunct="1">
        <a:defRPr kumimoji="1" sz="1800" kern="1200">
          <a:solidFill>
            <a:schemeClr val="tx1"/>
          </a:solidFill>
          <a:latin typeface="+mn-lt"/>
          <a:ea typeface="+mn-ea"/>
          <a:cs typeface="+mn-cs"/>
        </a:defRPr>
      </a:lvl4pPr>
      <a:lvl5pPr marL="1828470" algn="l" defTabSz="914235" rtl="0" eaLnBrk="1" latinLnBrk="0" hangingPunct="1">
        <a:defRPr kumimoji="1" sz="1800" kern="1200">
          <a:solidFill>
            <a:schemeClr val="tx1"/>
          </a:solidFill>
          <a:latin typeface="+mn-lt"/>
          <a:ea typeface="+mn-ea"/>
          <a:cs typeface="+mn-cs"/>
        </a:defRPr>
      </a:lvl5pPr>
      <a:lvl6pPr marL="2285588" algn="l" defTabSz="914235" rtl="0" eaLnBrk="1" latinLnBrk="0" hangingPunct="1">
        <a:defRPr kumimoji="1" sz="1800" kern="1200">
          <a:solidFill>
            <a:schemeClr val="tx1"/>
          </a:solidFill>
          <a:latin typeface="+mn-lt"/>
          <a:ea typeface="+mn-ea"/>
          <a:cs typeface="+mn-cs"/>
        </a:defRPr>
      </a:lvl6pPr>
      <a:lvl7pPr marL="2742705" algn="l" defTabSz="914235" rtl="0" eaLnBrk="1" latinLnBrk="0" hangingPunct="1">
        <a:defRPr kumimoji="1" sz="1800" kern="1200">
          <a:solidFill>
            <a:schemeClr val="tx1"/>
          </a:solidFill>
          <a:latin typeface="+mn-lt"/>
          <a:ea typeface="+mn-ea"/>
          <a:cs typeface="+mn-cs"/>
        </a:defRPr>
      </a:lvl7pPr>
      <a:lvl8pPr marL="3199823" algn="l" defTabSz="914235" rtl="0" eaLnBrk="1" latinLnBrk="0" hangingPunct="1">
        <a:defRPr kumimoji="1" sz="1800" kern="1200">
          <a:solidFill>
            <a:schemeClr val="tx1"/>
          </a:solidFill>
          <a:latin typeface="+mn-lt"/>
          <a:ea typeface="+mn-ea"/>
          <a:cs typeface="+mn-cs"/>
        </a:defRPr>
      </a:lvl8pPr>
      <a:lvl9pPr marL="3656940" algn="l" defTabSz="914235"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dirty="0">
                <a:solidFill>
                  <a:prstClr val="black">
                    <a:tint val="75000"/>
                  </a:prstClr>
                </a:solidFill>
                <a:latin typeface="Arial"/>
                <a:ea typeface="Meiryo UI"/>
              </a:rPr>
              <a:t>Copyright (C) 2022 MAFF All Rights Reserved.</a:t>
            </a:r>
            <a:endParaRPr lang="ja-JP" altLang="en-US" dirty="0">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1728529035"/>
      </p:ext>
    </p:extLst>
  </p:cSld>
  <p:clrMap bg1="lt1" tx1="dk1" bg2="lt2" tx2="dk2" accent1="accent1" accent2="accent2" accent3="accent3" accent4="accent4" accent5="accent5" accent6="accent6" hlink="hlink" folHlink="folHlink"/>
  <p:sldLayoutIdLst>
    <p:sldLayoutId id="2147484211" r:id="rId1"/>
    <p:sldLayoutId id="2147484212" r:id="rId2"/>
    <p:sldLayoutId id="2147484233" r:id="rId3"/>
    <p:sldLayoutId id="2147484234" r:id="rId4"/>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図 11" descr="logo.gif"/>
          <p:cNvPicPr>
            <a:picLocks/>
          </p:cNvPicPr>
          <p:nvPr userDrawn="1"/>
        </p:nvPicPr>
        <p:blipFill>
          <a:blip r:embed="rId10">
            <a:extLst>
              <a:ext uri="{28A0092B-C50C-407E-A947-70E740481C1C}">
                <a14:useLocalDpi xmlns:a14="http://schemas.microsoft.com/office/drawing/2010/main"/>
              </a:ext>
            </a:extLst>
          </a:blip>
          <a:srcRect/>
          <a:stretch>
            <a:fillRect/>
          </a:stretch>
        </p:blipFill>
        <p:spPr bwMode="auto">
          <a:xfrm>
            <a:off x="8697913" y="188913"/>
            <a:ext cx="1157287"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スライド番号プレースホルダー 3"/>
          <p:cNvSpPr>
            <a:spLocks noGrp="1"/>
          </p:cNvSpPr>
          <p:nvPr>
            <p:ph type="sldNum" sz="quarter" idx="4"/>
          </p:nvPr>
        </p:nvSpPr>
        <p:spPr>
          <a:xfrm>
            <a:off x="9490075" y="6597650"/>
            <a:ext cx="431800" cy="287338"/>
          </a:xfrm>
          <a:prstGeom prst="rect">
            <a:avLst/>
          </a:prstGeom>
          <a:solidFill>
            <a:srgbClr val="000066"/>
          </a:solidFill>
        </p:spPr>
        <p:txBody>
          <a:bodyPr anchor="ctr"/>
          <a:lstStyle>
            <a:lvl1pPr algn="ctr">
              <a:defRPr sz="1000" smtClean="0">
                <a:solidFill>
                  <a:srgbClr val="FFFFFF"/>
                </a:solidFill>
                <a:latin typeface="+mj-lt"/>
                <a:ea typeface="ＭＳ Ｐゴシック"/>
              </a:defRPr>
            </a:lvl1pPr>
          </a:lstStyle>
          <a:p>
            <a:pPr>
              <a:defRPr/>
            </a:pPr>
            <a:fld id="{44A459DA-696A-4B4A-AB6B-133EB0302808}" type="slidenum">
              <a:rPr lang="en-US" altLang="ja-JP"/>
              <a:pPr>
                <a:defRPr/>
              </a:pPr>
              <a:t>‹#›</a:t>
            </a:fld>
            <a:endParaRPr lang="en-US" altLang="ja-JP" dirty="0"/>
          </a:p>
        </p:txBody>
      </p:sp>
      <p:sp>
        <p:nvSpPr>
          <p:cNvPr id="3076"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3077"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21" name="Text Box 10"/>
          <p:cNvSpPr txBox="1">
            <a:spLocks noChangeArrowheads="1"/>
          </p:cNvSpPr>
          <p:nvPr userDrawn="1"/>
        </p:nvSpPr>
        <p:spPr bwMode="auto">
          <a:xfrm>
            <a:off x="128588" y="-26988"/>
            <a:ext cx="4640262" cy="276226"/>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307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8"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1223519339"/>
      </p:ext>
    </p:extLst>
  </p:cSld>
  <p:clrMap bg1="lt1" tx1="dk1" bg2="lt2" tx2="dk2" accent1="accent1" accent2="accent2" accent3="accent3" accent4="accent4" accent5="accent5" accent6="accent6" hlink="hlink" folHlink="folHlink"/>
  <p:sldLayoutIdLst>
    <p:sldLayoutId id="2147484223" r:id="rId1"/>
    <p:sldLayoutId id="2147484224" r:id="rId2"/>
    <p:sldLayoutId id="2147484226" r:id="rId3"/>
    <p:sldLayoutId id="2147484227" r:id="rId4"/>
    <p:sldLayoutId id="2147484225" r:id="rId5"/>
    <p:sldLayoutId id="2147484228" r:id="rId6"/>
    <p:sldLayoutId id="2147484229" r:id="rId7"/>
    <p:sldLayoutId id="2147484230" r:id="rId8"/>
  </p:sldLayoutIdLst>
  <p:hf hdr="0" dt="0"/>
  <p:txStyles>
    <p:titleStyle>
      <a:lvl1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p:titleStyle>
    <p:bodyStyle>
      <a:lvl1pPr marL="342900" indent="-342900" algn="l" rtl="0" eaLnBrk="0" fontAlgn="base" hangingPunct="0">
        <a:spcBef>
          <a:spcPct val="20000"/>
        </a:spcBef>
        <a:spcAft>
          <a:spcPct val="0"/>
        </a:spcAft>
        <a:buClr>
          <a:srgbClr val="33CC33"/>
        </a:buClr>
        <a:buSzPct val="80000"/>
        <a:buFont typeface="Wingdings" pitchFamily="2" charset="2"/>
        <a:buChar char="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CC33"/>
        </a:buClr>
        <a:buSzPct val="80000"/>
        <a:buFont typeface="Wingdings" pitchFamily="2" charset="2"/>
        <a:buChar char="p"/>
        <a:defRPr kumimoji="1" sz="2800">
          <a:solidFill>
            <a:schemeClr val="tx1"/>
          </a:solidFill>
          <a:latin typeface="+mn-lt"/>
          <a:ea typeface="+mn-ea"/>
        </a:defRPr>
      </a:lvl2pPr>
      <a:lvl3pPr marL="1143000" indent="-228600" algn="l" rtl="0" eaLnBrk="0" fontAlgn="base" hangingPunct="0">
        <a:spcBef>
          <a:spcPct val="20000"/>
        </a:spcBef>
        <a:spcAft>
          <a:spcPct val="0"/>
        </a:spcAft>
        <a:buClr>
          <a:srgbClr val="33CC33"/>
        </a:buClr>
        <a:buSzPct val="80000"/>
        <a:buFont typeface="Wingdings" pitchFamily="2" charset="2"/>
        <a:buChar char="p"/>
        <a:defRPr kumimoji="1" sz="2400">
          <a:solidFill>
            <a:schemeClr val="tx1"/>
          </a:solidFill>
          <a:latin typeface="+mn-lt"/>
          <a:ea typeface="+mn-ea"/>
        </a:defRPr>
      </a:lvl3pPr>
      <a:lvl4pPr marL="1600200" indent="-228600"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4pPr>
      <a:lvl5pPr marL="2057400" indent="-228600"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5pPr>
      <a:lvl6pPr marL="25146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6pPr>
      <a:lvl7pPr marL="29718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7pPr>
      <a:lvl8pPr marL="34290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8pPr>
      <a:lvl9pPr marL="38862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dirty="0">
                <a:solidFill>
                  <a:prstClr val="black">
                    <a:tint val="75000"/>
                  </a:prstClr>
                </a:solidFill>
                <a:latin typeface="Arial"/>
                <a:ea typeface="Meiryo UI"/>
              </a:rPr>
              <a:t>Copyright (C) 2022 MAFF All Rights Reserved.</a:t>
            </a:r>
            <a:endParaRPr lang="ja-JP" altLang="en-US" dirty="0">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2928116216"/>
      </p:ext>
    </p:extLst>
  </p:cSld>
  <p:clrMap bg1="lt1" tx1="dk1" bg2="lt2" tx2="dk2" accent1="accent1" accent2="accent2" accent3="accent3" accent4="accent4" accent5="accent5" accent6="accent6" hlink="hlink" folHlink="folHlink"/>
  <p:sldLayoutIdLst>
    <p:sldLayoutId id="2147484236" r:id="rId1"/>
    <p:sldLayoutId id="2147484237" r:id="rId2"/>
    <p:sldLayoutId id="2147484238" r:id="rId3"/>
    <p:sldLayoutId id="2147484239" r:id="rId4"/>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C4B29A-8BCF-4196-B037-AD06A012DBE1}"/>
              </a:ext>
            </a:extLst>
          </p:cNvPr>
          <p:cNvSpPr>
            <a:spLocks noGrp="1"/>
          </p:cNvSpPr>
          <p:nvPr>
            <p:ph type="title"/>
          </p:nvPr>
        </p:nvSpPr>
        <p:spPr>
          <a:xfrm>
            <a:off x="0" y="309657"/>
            <a:ext cx="8697416" cy="584775"/>
          </a:xfrm>
        </p:spPr>
        <p:txBody>
          <a:bodyPr>
            <a:normAutofit/>
          </a:bodyPr>
          <a:lstStyle/>
          <a:p>
            <a:r>
              <a:rPr lang="ja-JP" altLang="en-US" sz="2800" dirty="0"/>
              <a:t>食品産業のサーキュラーエコノミー（循環経済）</a:t>
            </a:r>
            <a:endParaRPr kumimoji="1" lang="ja-JP" altLang="en-US" dirty="0"/>
          </a:p>
        </p:txBody>
      </p:sp>
      <p:sp>
        <p:nvSpPr>
          <p:cNvPr id="3" name="フッター プレースホルダー 2">
            <a:extLst>
              <a:ext uri="{FF2B5EF4-FFF2-40B4-BE49-F238E27FC236}">
                <a16:creationId xmlns:a16="http://schemas.microsoft.com/office/drawing/2014/main" id="{08A2F508-954E-4946-8B3B-3E3BE56A89D5}"/>
              </a:ext>
            </a:extLst>
          </p:cNvPr>
          <p:cNvSpPr>
            <a:spLocks noGrp="1"/>
          </p:cNvSpPr>
          <p:nvPr>
            <p:ph type="ftr" sz="quarter" idx="11"/>
          </p:nvPr>
        </p:nvSpPr>
        <p:spPr/>
        <p:txBody>
          <a:bodyPr/>
          <a:lstStyle/>
          <a:p>
            <a:pPr marL="0" marR="0" lvl="0" indent="0" algn="ctr" defTabSz="844083" rtl="0" eaLnBrk="1" fontAlgn="base" latinLnBrk="0" hangingPunct="1">
              <a:lnSpc>
                <a:spcPct val="100000"/>
              </a:lnSpc>
              <a:spcBef>
                <a:spcPct val="0"/>
              </a:spcBef>
              <a:spcAft>
                <a:spcPct val="0"/>
              </a:spcAft>
              <a:buClrTx/>
              <a:buSzTx/>
              <a:buFontTx/>
              <a:buNone/>
              <a:tabLst/>
              <a:defRPr/>
            </a:pPr>
            <a:r>
              <a:rPr kumimoji="1" lang="en-US" altLang="ja-JP" sz="700" b="0" i="0" u="none" strike="noStrike" kern="1200" cap="none" spc="0" normalizeH="0" baseline="0" noProof="0" dirty="0">
                <a:ln>
                  <a:noFill/>
                </a:ln>
                <a:solidFill>
                  <a:prstClr val="black">
                    <a:lumMod val="50000"/>
                    <a:lumOff val="50000"/>
                  </a:prstClr>
                </a:solidFill>
                <a:effectLst/>
                <a:uLnTx/>
                <a:uFillTx/>
                <a:latin typeface="Meiryo UI"/>
                <a:ea typeface="Meiryo UI"/>
                <a:cs typeface="+mn-cs"/>
              </a:rPr>
              <a:t>Copyright (C) 2022 MAFF All Rights Reserved.</a:t>
            </a:r>
          </a:p>
        </p:txBody>
      </p:sp>
      <p:sp>
        <p:nvSpPr>
          <p:cNvPr id="11" name="角丸四角形 49">
            <a:extLst>
              <a:ext uri="{FF2B5EF4-FFF2-40B4-BE49-F238E27FC236}">
                <a16:creationId xmlns:a16="http://schemas.microsoft.com/office/drawing/2014/main" id="{7D22E61E-7683-9B04-6523-6B56F61FB2E3}"/>
              </a:ext>
            </a:extLst>
          </p:cNvPr>
          <p:cNvSpPr/>
          <p:nvPr/>
        </p:nvSpPr>
        <p:spPr>
          <a:xfrm>
            <a:off x="297866" y="940219"/>
            <a:ext cx="9308593" cy="783343"/>
          </a:xfrm>
          <a:prstGeom prst="roundRect">
            <a:avLst>
              <a:gd name="adj" fmla="val 3324"/>
            </a:avLst>
          </a:prstGeom>
          <a:solidFill>
            <a:schemeClr val="bg1">
              <a:lumMod val="8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ts val="1800"/>
              </a:spcBef>
              <a:spcAft>
                <a:spcPct val="0"/>
              </a:spcAft>
              <a:buClrTx/>
              <a:buSzTx/>
              <a:buFontTx/>
              <a:buNone/>
              <a:tabLst/>
              <a:defRPr/>
            </a:pPr>
            <a:r>
              <a:rPr kumimoji="1" lang="ja-JP" altLang="en-US" sz="2100" b="0" i="0" u="none" strike="noStrike" kern="1200" cap="none" spc="0" normalizeH="0" baseline="0" noProof="0" dirty="0">
                <a:ln>
                  <a:noFill/>
                </a:ln>
                <a:solidFill>
                  <a:prstClr val="black"/>
                </a:solidFill>
                <a:effectLst/>
                <a:uLnTx/>
                <a:uFillTx/>
                <a:latin typeface="Meiryo UI"/>
                <a:ea typeface="Meiryo UI"/>
                <a:cs typeface="+mn-cs"/>
              </a:rPr>
              <a:t>食品産業におけるサーキュラーエコノミーの取組　　　　　　　　　　　　　　　　　　　　　　　～</a:t>
            </a:r>
            <a:r>
              <a:rPr kumimoji="1" lang="ja-JP" altLang="en-US" sz="2100" b="0" i="0" u="none" strike="noStrike" kern="1200" cap="none" spc="0" normalizeH="0" baseline="0" noProof="0" dirty="0">
                <a:ln>
                  <a:noFill/>
                </a:ln>
                <a:solidFill>
                  <a:schemeClr val="tx1"/>
                </a:solidFill>
                <a:effectLst/>
                <a:uLnTx/>
                <a:uFillTx/>
                <a:latin typeface="Meiryo UI"/>
                <a:ea typeface="Meiryo UI"/>
                <a:cs typeface="+mn-cs"/>
              </a:rPr>
              <a:t>フード</a:t>
            </a:r>
            <a:r>
              <a:rPr kumimoji="1" lang="ja-JP" altLang="en-US" sz="2100" b="0" i="0" u="none" strike="noStrike" kern="1200" cap="none" spc="0" normalizeH="0" baseline="0" noProof="0" dirty="0">
                <a:ln>
                  <a:noFill/>
                </a:ln>
                <a:solidFill>
                  <a:prstClr val="black"/>
                </a:solidFill>
                <a:effectLst/>
                <a:uLnTx/>
                <a:uFillTx/>
                <a:latin typeface="Meiryo UI"/>
                <a:ea typeface="Meiryo UI"/>
                <a:cs typeface="+mn-cs"/>
              </a:rPr>
              <a:t>サプライチェーンの５つのプロセスにおける取組事例～</a:t>
            </a:r>
          </a:p>
          <a:p>
            <a:pPr marL="0" marR="0" lvl="0" indent="0" algn="l" defTabSz="914400" rtl="0" eaLnBrk="0" fontAlgn="base" latinLnBrk="0" hangingPunct="0">
              <a:lnSpc>
                <a:spcPct val="100000"/>
              </a:lnSpc>
              <a:spcBef>
                <a:spcPts val="1800"/>
              </a:spcBef>
              <a:spcAft>
                <a:spcPct val="0"/>
              </a:spcAft>
              <a:buClrTx/>
              <a:buSzTx/>
              <a:buFontTx/>
              <a:buNone/>
              <a:tabLst/>
              <a:defRPr/>
            </a:pPr>
            <a:endParaRPr kumimoji="1" lang="ja-JP" altLang="en-US" sz="21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ts val="1800"/>
              </a:spcBef>
              <a:spcAft>
                <a:spcPct val="0"/>
              </a:spcAft>
              <a:buClrTx/>
              <a:buSzTx/>
              <a:buFontTx/>
              <a:buNone/>
              <a:tabLst/>
              <a:defRPr/>
            </a:pPr>
            <a:endParaRPr kumimoji="1" lang="ja-JP" altLang="en-US" sz="21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ts val="1800"/>
              </a:spcBef>
              <a:spcAft>
                <a:spcPct val="0"/>
              </a:spcAft>
              <a:buClrTx/>
              <a:buSzTx/>
              <a:buFontTx/>
              <a:buNone/>
              <a:tabLst/>
              <a:defRPr/>
            </a:pPr>
            <a:r>
              <a:rPr kumimoji="1" lang="ja-JP" altLang="en-US" sz="2100" b="0" i="0" u="none" strike="noStrike" kern="1200" cap="none" spc="0" normalizeH="0" baseline="0" noProof="0" dirty="0">
                <a:ln>
                  <a:noFill/>
                </a:ln>
                <a:solidFill>
                  <a:prstClr val="black"/>
                </a:solidFill>
                <a:effectLst/>
                <a:uLnTx/>
                <a:uFillTx/>
                <a:latin typeface="Meiryo UI"/>
                <a:ea typeface="Meiryo UI"/>
                <a:cs typeface="+mn-cs"/>
              </a:rPr>
              <a:t>５つのプロセスにおける</a:t>
            </a:r>
          </a:p>
          <a:p>
            <a:pPr marL="0" marR="0" lvl="0" indent="0" algn="l" defTabSz="914400" rtl="0" eaLnBrk="0" fontAlgn="base" latinLnBrk="0" hangingPunct="0">
              <a:lnSpc>
                <a:spcPct val="100000"/>
              </a:lnSpc>
              <a:spcBef>
                <a:spcPts val="1800"/>
              </a:spcBef>
              <a:spcAft>
                <a:spcPct val="0"/>
              </a:spcAft>
              <a:buClrTx/>
              <a:buSzTx/>
              <a:buFontTx/>
              <a:buNone/>
              <a:tabLst/>
              <a:defRPr/>
            </a:pPr>
            <a:r>
              <a:rPr kumimoji="1" lang="ja-JP" altLang="en-US" sz="2100" b="0" i="0" u="none" strike="noStrike" kern="1200" cap="none" spc="0" normalizeH="0" baseline="0" noProof="0" dirty="0">
                <a:ln>
                  <a:noFill/>
                </a:ln>
                <a:solidFill>
                  <a:prstClr val="black"/>
                </a:solidFill>
                <a:effectLst/>
                <a:uLnTx/>
                <a:uFillTx/>
                <a:latin typeface="Meiryo UI"/>
                <a:ea typeface="Meiryo UI"/>
                <a:cs typeface="+mn-cs"/>
              </a:rPr>
              <a:t>取組事例</a:t>
            </a:r>
          </a:p>
          <a:p>
            <a:pPr marL="0" marR="0" lvl="0" indent="0" algn="l" defTabSz="914400" rtl="0" eaLnBrk="0" fontAlgn="base" latinLnBrk="0" hangingPunct="0">
              <a:lnSpc>
                <a:spcPct val="100000"/>
              </a:lnSpc>
              <a:spcBef>
                <a:spcPts val="1800"/>
              </a:spcBef>
              <a:spcAft>
                <a:spcPct val="0"/>
              </a:spcAft>
              <a:buClrTx/>
              <a:buSzTx/>
              <a:buFontTx/>
              <a:buNone/>
              <a:tabLst/>
              <a:defRPr/>
            </a:pPr>
            <a:endParaRPr kumimoji="1" lang="ja-JP" altLang="en-US" sz="2100" b="0" i="0" u="none" strike="noStrike" kern="1200" cap="none" spc="0" normalizeH="0" baseline="0" noProof="0" dirty="0">
              <a:ln>
                <a:noFill/>
              </a:ln>
              <a:solidFill>
                <a:prstClr val="black"/>
              </a:solidFill>
              <a:effectLst/>
              <a:uLnTx/>
              <a:uFillTx/>
              <a:latin typeface="Meiryo UI"/>
              <a:ea typeface="Meiryo UI"/>
              <a:cs typeface="+mn-cs"/>
            </a:endParaRPr>
          </a:p>
        </p:txBody>
      </p:sp>
      <p:graphicFrame>
        <p:nvGraphicFramePr>
          <p:cNvPr id="5" name="表 5">
            <a:extLst>
              <a:ext uri="{FF2B5EF4-FFF2-40B4-BE49-F238E27FC236}">
                <a16:creationId xmlns:a16="http://schemas.microsoft.com/office/drawing/2014/main" id="{DDBB055E-5A29-4100-8761-670521C65C02}"/>
              </a:ext>
            </a:extLst>
          </p:cNvPr>
          <p:cNvGraphicFramePr>
            <a:graphicFrameLocks noGrp="1"/>
          </p:cNvGraphicFramePr>
          <p:nvPr>
            <p:extLst>
              <p:ext uri="{D42A27DB-BD31-4B8C-83A1-F6EECF244321}">
                <p14:modId xmlns:p14="http://schemas.microsoft.com/office/powerpoint/2010/main" val="1388715471"/>
              </p:ext>
            </p:extLst>
          </p:nvPr>
        </p:nvGraphicFramePr>
        <p:xfrm>
          <a:off x="3415925" y="2059457"/>
          <a:ext cx="6165627" cy="4155858"/>
        </p:xfrm>
        <a:graphic>
          <a:graphicData uri="http://schemas.openxmlformats.org/drawingml/2006/table">
            <a:tbl>
              <a:tblPr firstRow="1" bandRow="1">
                <a:tableStyleId>{5940675A-B579-460E-94D1-54222C63F5DA}</a:tableStyleId>
              </a:tblPr>
              <a:tblGrid>
                <a:gridCol w="3096344">
                  <a:extLst>
                    <a:ext uri="{9D8B030D-6E8A-4147-A177-3AD203B41FA5}">
                      <a16:colId xmlns:a16="http://schemas.microsoft.com/office/drawing/2014/main" val="2215358454"/>
                    </a:ext>
                  </a:extLst>
                </a:gridCol>
                <a:gridCol w="3069283">
                  <a:extLst>
                    <a:ext uri="{9D8B030D-6E8A-4147-A177-3AD203B41FA5}">
                      <a16:colId xmlns:a16="http://schemas.microsoft.com/office/drawing/2014/main" val="2114514369"/>
                    </a:ext>
                  </a:extLst>
                </a:gridCol>
              </a:tblGrid>
              <a:tr h="12639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1" dirty="0">
                          <a:solidFill>
                            <a:schemeClr val="tx1"/>
                          </a:solidFill>
                        </a:rPr>
                        <a:t>①設計・製造</a:t>
                      </a:r>
                      <a:endParaRPr kumimoji="1" lang="en-US" altLang="ja-JP" b="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（例）</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・工場・店舗における自家発電（</a:t>
                      </a:r>
                      <a:r>
                        <a:rPr kumimoji="1" lang="en-US" altLang="ja-JP" sz="1600" dirty="0"/>
                        <a:t>CO2</a:t>
                      </a:r>
                      <a:r>
                        <a:rPr kumimoji="1" lang="ja-JP" altLang="en-US" sz="1600" dirty="0"/>
                        <a:t>削減）</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・生分解性プラスチックの利用　など</a:t>
                      </a:r>
                      <a:endParaRPr kumimoji="1" lang="en-US" altLang="ja-JP" sz="1600" dirty="0"/>
                    </a:p>
                  </a:txBody>
                  <a:tcPr>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1" dirty="0">
                          <a:solidFill>
                            <a:schemeClr val="tx1"/>
                          </a:solidFill>
                        </a:rPr>
                        <a:t>②物流</a:t>
                      </a:r>
                      <a:endParaRPr kumimoji="1" lang="en-US" altLang="ja-JP" b="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（例）</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・賞味期限の延長</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・共同物流の利用　　　</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　　　　　　　　　　　　　　　　　　　など　　　　　  　　　　　　　　　　</a:t>
                      </a:r>
                      <a:endParaRPr kumimoji="1" lang="en-US" altLang="ja-JP" sz="1600" dirty="0"/>
                    </a:p>
                  </a:txBody>
                  <a:tcPr>
                    <a:solidFill>
                      <a:schemeClr val="accent6">
                        <a:lumMod val="40000"/>
                        <a:lumOff val="60000"/>
                      </a:schemeClr>
                    </a:solidFill>
                  </a:tcPr>
                </a:tc>
                <a:extLst>
                  <a:ext uri="{0D108BD9-81ED-4DB2-BD59-A6C34878D82A}">
                    <a16:rowId xmlns:a16="http://schemas.microsoft.com/office/drawing/2014/main" val="3609412087"/>
                  </a:ext>
                </a:extLst>
              </a:tr>
              <a:tr h="1377692">
                <a:tc>
                  <a:txBody>
                    <a:bodyPr/>
                    <a:lstStyle/>
                    <a:p>
                      <a:pPr algn="ctr"/>
                      <a:r>
                        <a:rPr kumimoji="1" lang="ja-JP" altLang="en-US" b="1" dirty="0">
                          <a:solidFill>
                            <a:srgbClr val="FF0000"/>
                          </a:solidFill>
                        </a:rPr>
                        <a:t>食品産業における</a:t>
                      </a:r>
                      <a:endParaRPr kumimoji="1" lang="en-US" altLang="ja-JP" b="1" dirty="0">
                        <a:solidFill>
                          <a:srgbClr val="FF0000"/>
                        </a:solidFill>
                      </a:endParaRPr>
                    </a:p>
                    <a:p>
                      <a:pPr algn="ctr"/>
                      <a:r>
                        <a:rPr kumimoji="1" lang="ja-JP" altLang="en-US" b="1" dirty="0">
                          <a:solidFill>
                            <a:srgbClr val="FF0000"/>
                          </a:solidFill>
                        </a:rPr>
                        <a:t>サーキュラーエコノミーの取組</a:t>
                      </a:r>
                      <a:endParaRPr kumimoji="1" lang="en-US" altLang="ja-JP" b="1" dirty="0">
                        <a:solidFill>
                          <a:srgbClr val="FF0000"/>
                        </a:solidFill>
                      </a:endParaRPr>
                    </a:p>
                    <a:p>
                      <a:pPr algn="ctr"/>
                      <a:endParaRPr kumimoji="1" lang="en-US" altLang="ja-JP" b="1" dirty="0">
                        <a:solidFill>
                          <a:srgbClr val="FF0000"/>
                        </a:solidFill>
                      </a:endParaRPr>
                    </a:p>
                    <a:p>
                      <a:pPr algn="ctr"/>
                      <a:r>
                        <a:rPr kumimoji="1" lang="ja-JP" altLang="en-US" b="1" dirty="0">
                          <a:solidFill>
                            <a:srgbClr val="0070C0"/>
                          </a:solidFill>
                        </a:rPr>
                        <a:t>～フードサプライチェーンの５つのプロセスにおける取組事例～</a:t>
                      </a:r>
                      <a:endParaRPr kumimoji="1" lang="en-US" altLang="ja-JP" b="1" dirty="0">
                        <a:solidFill>
                          <a:srgbClr val="0070C0"/>
                        </a:solidFill>
                      </a:endParaRP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dirty="0">
                          <a:solidFill>
                            <a:schemeClr val="tx1"/>
                          </a:solidFill>
                        </a:rPr>
                        <a:t>③販売・提供</a:t>
                      </a:r>
                      <a:endParaRPr kumimoji="1" lang="en-US" altLang="ja-JP" sz="1800" b="1" dirty="0">
                        <a:solidFill>
                          <a:schemeClr val="tx1"/>
                        </a:solidFill>
                      </a:endParaRPr>
                    </a:p>
                    <a:p>
                      <a:r>
                        <a:rPr kumimoji="1" lang="ja-JP" altLang="en-US" sz="1600" dirty="0"/>
                        <a:t>（例）</a:t>
                      </a:r>
                      <a:endParaRPr kumimoji="1" lang="en-US" altLang="ja-JP" sz="1600" dirty="0"/>
                    </a:p>
                    <a:p>
                      <a:r>
                        <a:rPr kumimoji="1" lang="ja-JP" altLang="en-US" sz="1600" dirty="0"/>
                        <a:t>・エコバッグの利用</a:t>
                      </a:r>
                      <a:endParaRPr kumimoji="1" lang="en-US" altLang="ja-JP" sz="1600" dirty="0"/>
                    </a:p>
                    <a:p>
                      <a:r>
                        <a:rPr kumimoji="1" lang="ja-JP" altLang="en-US" sz="1600" dirty="0"/>
                        <a:t>・詰め替えのある商品の開発　　など</a:t>
                      </a:r>
                    </a:p>
                  </a:txBody>
                  <a:tcPr>
                    <a:solidFill>
                      <a:schemeClr val="accent6">
                        <a:lumMod val="40000"/>
                        <a:lumOff val="60000"/>
                      </a:schemeClr>
                    </a:solidFill>
                  </a:tcPr>
                </a:tc>
                <a:extLst>
                  <a:ext uri="{0D108BD9-81ED-4DB2-BD59-A6C34878D82A}">
                    <a16:rowId xmlns:a16="http://schemas.microsoft.com/office/drawing/2014/main" val="663997343"/>
                  </a:ext>
                </a:extLst>
              </a:tr>
              <a:tr h="1351698">
                <a:tc>
                  <a:txBody>
                    <a:bodyPr/>
                    <a:lstStyle/>
                    <a:p>
                      <a:r>
                        <a:rPr kumimoji="1" lang="ja-JP" altLang="en-US" b="1" dirty="0"/>
                        <a:t>⑤</a:t>
                      </a:r>
                      <a:r>
                        <a:rPr kumimoji="1" lang="ja-JP" altLang="en-US" b="1" dirty="0">
                          <a:solidFill>
                            <a:schemeClr val="tx1"/>
                          </a:solidFill>
                        </a:rPr>
                        <a:t>回収・リサイクル</a:t>
                      </a:r>
                      <a:r>
                        <a:rPr kumimoji="1" lang="ja-JP" altLang="en-US" sz="1600" dirty="0"/>
                        <a:t>（例）</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・ゴミの適切な分別　</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・共同出資会社で使用済プラスチックの再資源化に取り組む</a:t>
                      </a:r>
                      <a:endParaRPr kumimoji="1" lang="en-US" altLang="ja-JP" sz="1600" dirty="0"/>
                    </a:p>
                    <a:p>
                      <a:r>
                        <a:rPr kumimoji="1" lang="ja-JP" altLang="en-US" sz="1600" dirty="0"/>
                        <a:t>　　　　　　　　　　　　　　　　　　　など</a:t>
                      </a:r>
                    </a:p>
                  </a:txBody>
                  <a:tcPr>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dirty="0"/>
                        <a:t>④消費</a:t>
                      </a:r>
                      <a:endParaRPr kumimoji="1" lang="en-US" altLang="ja-JP" sz="1800" b="1" dirty="0"/>
                    </a:p>
                    <a:p>
                      <a:r>
                        <a:rPr kumimoji="1" lang="ja-JP" altLang="en-US" sz="1600" dirty="0"/>
                        <a:t>（例）</a:t>
                      </a:r>
                      <a:endParaRPr kumimoji="1" lang="en-US" altLang="ja-JP" sz="1600" dirty="0"/>
                    </a:p>
                    <a:p>
                      <a:r>
                        <a:rPr kumimoji="1" lang="ja-JP" altLang="en-US" sz="1600" dirty="0"/>
                        <a:t>・サブスクの利用</a:t>
                      </a:r>
                      <a:endParaRPr kumimoji="1" lang="en-US" altLang="ja-JP" sz="1600" dirty="0"/>
                    </a:p>
                    <a:p>
                      <a:r>
                        <a:rPr kumimoji="1" lang="ja-JP" altLang="en-US" sz="1600" dirty="0"/>
                        <a:t>・フードバンクの利用　　　　　　</a:t>
                      </a:r>
                      <a:endParaRPr kumimoji="1" lang="en-US" altLang="ja-JP" sz="1600" dirty="0"/>
                    </a:p>
                    <a:p>
                      <a:r>
                        <a:rPr kumimoji="1" lang="ja-JP" altLang="en-US" sz="1600" dirty="0"/>
                        <a:t>　　　　　　　　　　　　　　　　　　　など</a:t>
                      </a:r>
                    </a:p>
                  </a:txBody>
                  <a:tcPr>
                    <a:solidFill>
                      <a:schemeClr val="accent6">
                        <a:lumMod val="40000"/>
                        <a:lumOff val="60000"/>
                      </a:schemeClr>
                    </a:solidFill>
                  </a:tcPr>
                </a:tc>
                <a:extLst>
                  <a:ext uri="{0D108BD9-81ED-4DB2-BD59-A6C34878D82A}">
                    <a16:rowId xmlns:a16="http://schemas.microsoft.com/office/drawing/2014/main" val="448616574"/>
                  </a:ext>
                </a:extLst>
              </a:tr>
            </a:tbl>
          </a:graphicData>
        </a:graphic>
      </p:graphicFrame>
      <p:sp>
        <p:nvSpPr>
          <p:cNvPr id="4" name="スライド番号プレースホルダー 3">
            <a:extLst>
              <a:ext uri="{FF2B5EF4-FFF2-40B4-BE49-F238E27FC236}">
                <a16:creationId xmlns:a16="http://schemas.microsoft.com/office/drawing/2014/main" id="{1F93F498-5AA7-4D41-A5EE-7FD3E02D8A02}"/>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8DD2BA-7463-4871-B0F9-551092CDA83E}" type="slidenum">
              <a:rPr kumimoji="1" lang="ja-JP" altLang="en-US" sz="1110" b="0" i="0" u="none" strike="noStrike" kern="1200" cap="none" spc="0" normalizeH="0" baseline="0" noProof="0" smtClean="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1" lang="ja-JP" altLang="en-US" sz="1110" b="0" i="0" u="none" strike="noStrike" kern="1200" cap="none" spc="0" normalizeH="0" baseline="0" noProof="0" dirty="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8" name="角丸四角形 49">
            <a:extLst>
              <a:ext uri="{FF2B5EF4-FFF2-40B4-BE49-F238E27FC236}">
                <a16:creationId xmlns:a16="http://schemas.microsoft.com/office/drawing/2014/main" id="{041718D0-0236-4BBE-A825-E81E96202D7B}"/>
              </a:ext>
            </a:extLst>
          </p:cNvPr>
          <p:cNvSpPr/>
          <p:nvPr/>
        </p:nvSpPr>
        <p:spPr>
          <a:xfrm>
            <a:off x="272959" y="6307672"/>
            <a:ext cx="9308593" cy="365125"/>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eaLnBrk="0" hangingPunct="0">
              <a:spcBef>
                <a:spcPts val="1800"/>
              </a:spcBef>
              <a:defRPr/>
            </a:pPr>
            <a:r>
              <a:rPr kumimoji="1" lang="en-US" altLang="ja-JP" b="0" i="0" u="none" strike="noStrike" kern="1200" cap="none" spc="0" normalizeH="0" baseline="0" noProof="0" dirty="0">
                <a:ln>
                  <a:noFill/>
                </a:ln>
                <a:solidFill>
                  <a:prstClr val="black"/>
                </a:solidFill>
                <a:effectLst/>
                <a:uLnTx/>
                <a:uFillTx/>
                <a:latin typeface="+mn-ea"/>
                <a:cs typeface="+mn-cs"/>
              </a:rPr>
              <a:t>※</a:t>
            </a:r>
            <a:r>
              <a:rPr kumimoji="1" lang="ja-JP" altLang="en-US" b="0" i="0" u="none" strike="noStrike" kern="1200" cap="none" spc="0" normalizeH="0" baseline="0" noProof="0" dirty="0">
                <a:ln>
                  <a:noFill/>
                </a:ln>
                <a:solidFill>
                  <a:prstClr val="black"/>
                </a:solidFill>
                <a:effectLst/>
                <a:uLnTx/>
                <a:uFillTx/>
                <a:latin typeface="+mn-ea"/>
                <a:cs typeface="+mn-cs"/>
              </a:rPr>
              <a:t>こちらは一例（参考）です</a:t>
            </a:r>
            <a:r>
              <a:rPr lang="ja-JP" altLang="en-US" dirty="0">
                <a:solidFill>
                  <a:prstClr val="black"/>
                </a:solidFill>
                <a:latin typeface="+mn-ea"/>
              </a:rPr>
              <a:t>。事前課題をこのプロセスで必ず</a:t>
            </a:r>
            <a:r>
              <a:rPr kumimoji="1" lang="ja-JP" altLang="en-US" b="0" i="0" u="none" strike="noStrike" kern="1200" cap="none" spc="0" normalizeH="0" baseline="0" noProof="0" dirty="0">
                <a:ln>
                  <a:noFill/>
                </a:ln>
                <a:solidFill>
                  <a:prstClr val="black"/>
                </a:solidFill>
                <a:effectLst/>
                <a:uLnTx/>
                <a:uFillTx/>
                <a:latin typeface="+mn-ea"/>
                <a:cs typeface="+mn-cs"/>
              </a:rPr>
              <a:t>まとめる必要はありません</a:t>
            </a:r>
            <a:endParaRPr kumimoji="1" lang="en-US" altLang="ja-JP" b="0" i="0" u="none" strike="noStrike" kern="1200" cap="none" spc="0" normalizeH="0" baseline="0" noProof="0" dirty="0">
              <a:ln>
                <a:noFill/>
              </a:ln>
              <a:solidFill>
                <a:prstClr val="black"/>
              </a:solidFill>
              <a:effectLst/>
              <a:uLnTx/>
              <a:uFillTx/>
              <a:latin typeface="+mn-ea"/>
              <a:cs typeface="+mn-cs"/>
            </a:endParaRPr>
          </a:p>
        </p:txBody>
      </p:sp>
      <p:pic>
        <p:nvPicPr>
          <p:cNvPr id="6" name="図 5">
            <a:extLst>
              <a:ext uri="{FF2B5EF4-FFF2-40B4-BE49-F238E27FC236}">
                <a16:creationId xmlns:a16="http://schemas.microsoft.com/office/drawing/2014/main" id="{D8995B8D-257D-4A01-9A7B-B652DBE0DEC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28464" y="2226285"/>
            <a:ext cx="3240360" cy="3652320"/>
          </a:xfrm>
          <a:prstGeom prst="rect">
            <a:avLst/>
          </a:prstGeom>
        </p:spPr>
      </p:pic>
    </p:spTree>
    <p:extLst>
      <p:ext uri="{BB962C8B-B14F-4D97-AF65-F5344CB8AC3E}">
        <p14:creationId xmlns:p14="http://schemas.microsoft.com/office/powerpoint/2010/main" val="1031904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2771362" y="277618"/>
            <a:ext cx="5926054" cy="584775"/>
          </a:xfrm>
        </p:spPr>
        <p:txBody>
          <a:bodyPr>
            <a:noAutofit/>
          </a:bodyPr>
          <a:lstStyle/>
          <a:p>
            <a:r>
              <a:rPr lang="ja-JP" altLang="en-US" sz="2200" dirty="0"/>
              <a:t>食品産業のサーキュラーエコノミー（循環経済</a:t>
            </a:r>
            <a:r>
              <a:rPr lang="ja-JP" altLang="en-US" sz="2400" dirty="0"/>
              <a:t>）</a:t>
            </a:r>
            <a:endParaRPr kumimoji="1" lang="ja-JP" altLang="en-US" sz="2400" dirty="0"/>
          </a:p>
        </p:txBody>
      </p:sp>
      <p:sp>
        <p:nvSpPr>
          <p:cNvPr id="53322" name="フッター プレースホルダー 5"/>
          <p:cNvSpPr>
            <a:spLocks noGrp="1"/>
          </p:cNvSpPr>
          <p:nvPr>
            <p:ph type="ftr" sz="quarter" idx="11"/>
          </p:nvPr>
        </p:nvSpPr>
        <p:spPr bwMode="auto">
          <a:xfrm>
            <a:off x="3416829" y="6644382"/>
            <a:ext cx="4992555" cy="24100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06" tIns="42203" rIns="84406" bIns="42203" numCol="1" anchor="t" anchorCtr="0" compatLnSpc="1">
            <a:prstTxWarp prst="textNoShape">
              <a:avLst/>
            </a:prstTxWarp>
          </a:bodyPr>
          <a:lstStyle>
            <a:lvl1pPr eaLnBrk="0" hangingPunct="0">
              <a:defRPr kumimoji="1">
                <a:solidFill>
                  <a:schemeClr val="tx1"/>
                </a:solidFill>
                <a:latin typeface="Century Gothic" pitchFamily="34" charset="0"/>
                <a:ea typeface="ＭＳ Ｐゴシック" charset="-128"/>
              </a:defRPr>
            </a:lvl1pPr>
            <a:lvl2pPr marL="685817" indent="-263776" eaLnBrk="0" hangingPunct="0">
              <a:defRPr kumimoji="1">
                <a:solidFill>
                  <a:schemeClr val="tx1"/>
                </a:solidFill>
                <a:latin typeface="Century Gothic" pitchFamily="34" charset="0"/>
                <a:ea typeface="ＭＳ Ｐゴシック" charset="-128"/>
              </a:defRPr>
            </a:lvl2pPr>
            <a:lvl3pPr marL="1055103" indent="-211021" eaLnBrk="0" hangingPunct="0">
              <a:defRPr kumimoji="1">
                <a:solidFill>
                  <a:schemeClr val="tx1"/>
                </a:solidFill>
                <a:latin typeface="Century Gothic" pitchFamily="34" charset="0"/>
                <a:ea typeface="ＭＳ Ｐゴシック" charset="-128"/>
              </a:defRPr>
            </a:lvl3pPr>
            <a:lvl4pPr marL="1477145" indent="-211021" eaLnBrk="0" hangingPunct="0">
              <a:defRPr kumimoji="1">
                <a:solidFill>
                  <a:schemeClr val="tx1"/>
                </a:solidFill>
                <a:latin typeface="Century Gothic" pitchFamily="34" charset="0"/>
                <a:ea typeface="ＭＳ Ｐゴシック" charset="-128"/>
              </a:defRPr>
            </a:lvl4pPr>
            <a:lvl5pPr marL="1899186" indent="-211021" eaLnBrk="0" hangingPunct="0">
              <a:defRPr kumimoji="1">
                <a:solidFill>
                  <a:schemeClr val="tx1"/>
                </a:solidFill>
                <a:latin typeface="Century Gothic" pitchFamily="34" charset="0"/>
                <a:ea typeface="ＭＳ Ｐゴシック" charset="-128"/>
              </a:defRPr>
            </a:lvl5pPr>
            <a:lvl6pPr marL="2321227" indent="-211021"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743269" indent="-211021"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165310" indent="-211021"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587351" indent="-211021"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Century Gothic" pitchFamily="34" charset="0"/>
                <a:ea typeface="メイリオ" pitchFamily="50" charset="-128"/>
                <a:cs typeface="+mn-cs"/>
              </a:rPr>
              <a:t>Copyright (C) 2022 MAFF All Rights Reserved.</a:t>
            </a:r>
          </a:p>
        </p:txBody>
      </p:sp>
      <p:sp>
        <p:nvSpPr>
          <p:cNvPr id="12" name="角丸四角形 49">
            <a:extLst>
              <a:ext uri="{FF2B5EF4-FFF2-40B4-BE49-F238E27FC236}">
                <a16:creationId xmlns:a16="http://schemas.microsoft.com/office/drawing/2014/main" id="{7416D2E7-630A-493E-8E88-44FD4A8F81CB}"/>
              </a:ext>
            </a:extLst>
          </p:cNvPr>
          <p:cNvSpPr/>
          <p:nvPr/>
        </p:nvSpPr>
        <p:spPr>
          <a:xfrm>
            <a:off x="1065404" y="1692449"/>
            <a:ext cx="7920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5" name="角丸四角形 49">
            <a:extLst>
              <a:ext uri="{FF2B5EF4-FFF2-40B4-BE49-F238E27FC236}">
                <a16:creationId xmlns:a16="http://schemas.microsoft.com/office/drawing/2014/main" id="{B7D9E9C2-6908-407F-9A09-D3FFD30EF6FE}"/>
              </a:ext>
            </a:extLst>
          </p:cNvPr>
          <p:cNvSpPr/>
          <p:nvPr/>
        </p:nvSpPr>
        <p:spPr>
          <a:xfrm>
            <a:off x="5241032" y="1716638"/>
            <a:ext cx="2016224"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1" name="角丸四角形 49">
            <a:extLst>
              <a:ext uri="{FF2B5EF4-FFF2-40B4-BE49-F238E27FC236}">
                <a16:creationId xmlns:a16="http://schemas.microsoft.com/office/drawing/2014/main" id="{2A07B864-393C-4083-AB8E-FEDEB955694C}"/>
              </a:ext>
            </a:extLst>
          </p:cNvPr>
          <p:cNvSpPr/>
          <p:nvPr/>
        </p:nvSpPr>
        <p:spPr>
          <a:xfrm>
            <a:off x="110762" y="939448"/>
            <a:ext cx="9684477" cy="770199"/>
          </a:xfrm>
          <a:prstGeom prst="roundRect">
            <a:avLst>
              <a:gd name="adj" fmla="val 3324"/>
            </a:avLst>
          </a:prstGeom>
          <a:solidFill>
            <a:schemeClr val="bg1">
              <a:lumMod val="8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eaLnBrk="0" hangingPunct="0">
              <a:spcBef>
                <a:spcPts val="1800"/>
              </a:spcBef>
              <a:defRPr/>
            </a:pPr>
            <a:r>
              <a:rPr lang="ja-JP" altLang="en-US" b="1" dirty="0">
                <a:solidFill>
                  <a:schemeClr val="tx1"/>
                </a:solidFill>
                <a:latin typeface="Meiryo UI"/>
              </a:rPr>
              <a:t>食品関連事業者が取り組むサーキュラーエコノミーの取組事例とあなた個人や一般消費者のサーキュラーエコノミーに対する行動や考えを、それぞれ１つずつ挙げてください</a:t>
            </a:r>
          </a:p>
          <a:p>
            <a:pPr lvl="0" eaLnBrk="0" hangingPunct="0">
              <a:spcBef>
                <a:spcPts val="1800"/>
              </a:spcBef>
              <a:defRPr/>
            </a:pPr>
            <a:endParaRPr lang="ja-JP" altLang="en-US" sz="2100" dirty="0">
              <a:solidFill>
                <a:schemeClr val="tx1"/>
              </a:solidFill>
              <a:latin typeface="Meiryo UI"/>
            </a:endParaRPr>
          </a:p>
        </p:txBody>
      </p:sp>
      <p:sp>
        <p:nvSpPr>
          <p:cNvPr id="16" name="角丸四角形 49">
            <a:extLst>
              <a:ext uri="{FF2B5EF4-FFF2-40B4-BE49-F238E27FC236}">
                <a16:creationId xmlns:a16="http://schemas.microsoft.com/office/drawing/2014/main" id="{8C4F98AB-0DC8-48BD-9D82-C74EB30A27B6}"/>
              </a:ext>
            </a:extLst>
          </p:cNvPr>
          <p:cNvSpPr/>
          <p:nvPr/>
        </p:nvSpPr>
        <p:spPr>
          <a:xfrm>
            <a:off x="4472946" y="1886838"/>
            <a:ext cx="1440160"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eaLnBrk="0" hangingPunct="0">
              <a:spcBef>
                <a:spcPts val="1800"/>
              </a:spcBef>
            </a:pPr>
            <a:r>
              <a:rPr lang="ja-JP" altLang="en-US" sz="2400" dirty="0">
                <a:solidFill>
                  <a:srgbClr val="000000"/>
                </a:solidFill>
                <a:latin typeface="Meiryo UI" panose="020B0604030504040204" pitchFamily="50" charset="-128"/>
                <a:cs typeface="Meiryo UI" panose="020B0604030504040204" pitchFamily="50" charset="-128"/>
              </a:rPr>
              <a:t>記入者：</a:t>
            </a:r>
            <a:endParaRPr lang="en-US" altLang="ja-JP" sz="2400" dirty="0">
              <a:solidFill>
                <a:srgbClr val="000000"/>
              </a:solidFill>
              <a:latin typeface="Meiryo UI" panose="020B0604030504040204" pitchFamily="50" charset="-128"/>
              <a:cs typeface="Meiryo UI" panose="020B0604030504040204" pitchFamily="50" charset="-128"/>
            </a:endParaRPr>
          </a:p>
        </p:txBody>
      </p:sp>
      <p:sp>
        <p:nvSpPr>
          <p:cNvPr id="18" name="角丸四角形 49">
            <a:extLst>
              <a:ext uri="{FF2B5EF4-FFF2-40B4-BE49-F238E27FC236}">
                <a16:creationId xmlns:a16="http://schemas.microsoft.com/office/drawing/2014/main" id="{E8D20747-24AE-4C96-A7B7-F71D288BB680}"/>
              </a:ext>
            </a:extLst>
          </p:cNvPr>
          <p:cNvSpPr/>
          <p:nvPr/>
        </p:nvSpPr>
        <p:spPr>
          <a:xfrm>
            <a:off x="5723690" y="1830551"/>
            <a:ext cx="2520280" cy="427885"/>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eaLnBrk="0" hangingPunct="0">
              <a:spcBef>
                <a:spcPts val="1800"/>
              </a:spcBef>
            </a:pPr>
            <a:endParaRPr kumimoji="1" lang="en-US" altLang="ja-JP"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9" name="角丸四角形 49">
            <a:extLst>
              <a:ext uri="{FF2B5EF4-FFF2-40B4-BE49-F238E27FC236}">
                <a16:creationId xmlns:a16="http://schemas.microsoft.com/office/drawing/2014/main" id="{C0364133-2F01-497C-9030-3707D8D9C292}"/>
              </a:ext>
            </a:extLst>
          </p:cNvPr>
          <p:cNvSpPr/>
          <p:nvPr/>
        </p:nvSpPr>
        <p:spPr>
          <a:xfrm>
            <a:off x="285317" y="1852851"/>
            <a:ext cx="792088" cy="427885"/>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ts val="1800"/>
              </a:spcBef>
              <a:spcAft>
                <a:spcPct val="0"/>
              </a:spcAft>
              <a:buClrTx/>
              <a:buSzTx/>
              <a:buFontTx/>
              <a:buNone/>
              <a:tabLst/>
              <a:defRPr/>
            </a:pPr>
            <a:endParaRPr kumimoji="1" lang="en-US" altLang="ja-JP" b="0" i="0" u="none" strike="noStrike" kern="1200" cap="none" spc="0" normalizeH="0" baseline="0" noProof="0" dirty="0">
              <a:ln>
                <a:noFill/>
              </a:ln>
              <a:solidFill>
                <a:schemeClr val="tx1"/>
              </a:solidFill>
              <a:effectLst/>
              <a:uLnTx/>
              <a:uFillTx/>
              <a:latin typeface="Meiryo UI" panose="020B0604030504040204" pitchFamily="50" charset="-128"/>
              <a:ea typeface="Meiryo UI"/>
              <a:cs typeface="Meiryo UI" panose="020B0604030504040204" pitchFamily="50" charset="-128"/>
            </a:endParaRPr>
          </a:p>
        </p:txBody>
      </p:sp>
      <p:sp>
        <p:nvSpPr>
          <p:cNvPr id="20" name="角丸四角形 49">
            <a:extLst>
              <a:ext uri="{FF2B5EF4-FFF2-40B4-BE49-F238E27FC236}">
                <a16:creationId xmlns:a16="http://schemas.microsoft.com/office/drawing/2014/main" id="{97D49FED-66B0-443E-9298-81A6704E895F}"/>
              </a:ext>
            </a:extLst>
          </p:cNvPr>
          <p:cNvSpPr/>
          <p:nvPr/>
        </p:nvSpPr>
        <p:spPr>
          <a:xfrm>
            <a:off x="1140247" y="1852851"/>
            <a:ext cx="11827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チーム</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7" name="四角形: 角を丸くする 16">
            <a:extLst>
              <a:ext uri="{FF2B5EF4-FFF2-40B4-BE49-F238E27FC236}">
                <a16:creationId xmlns:a16="http://schemas.microsoft.com/office/drawing/2014/main" id="{16A2166B-725D-4B20-B620-502DA72E5FEE}"/>
              </a:ext>
            </a:extLst>
          </p:cNvPr>
          <p:cNvSpPr/>
          <p:nvPr/>
        </p:nvSpPr>
        <p:spPr>
          <a:xfrm>
            <a:off x="165067" y="278779"/>
            <a:ext cx="2555685" cy="584775"/>
          </a:xfrm>
          <a:prstGeom prst="roundRect">
            <a:avLst/>
          </a:prstGeom>
          <a:solidFill>
            <a:srgbClr val="FFC000"/>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dirty="0"/>
              <a:t>ワークショップ用</a:t>
            </a:r>
            <a:endParaRPr kumimoji="1" lang="en-US" altLang="ja-JP" sz="2400" dirty="0"/>
          </a:p>
          <a:p>
            <a:pPr algn="ctr"/>
            <a:r>
              <a:rPr kumimoji="1" lang="ja-JP" altLang="en-US" dirty="0"/>
              <a:t>事前</a:t>
            </a:r>
            <a:r>
              <a:rPr kumimoji="1" lang="ja-JP" altLang="en-US" dirty="0">
                <a:solidFill>
                  <a:schemeClr val="tx1"/>
                </a:solidFill>
              </a:rPr>
              <a:t>課題</a:t>
            </a:r>
            <a:endParaRPr kumimoji="1" lang="ja-JP" altLang="en-US" dirty="0"/>
          </a:p>
        </p:txBody>
      </p:sp>
      <p:sp>
        <p:nvSpPr>
          <p:cNvPr id="21" name="角丸四角形 49">
            <a:extLst>
              <a:ext uri="{FF2B5EF4-FFF2-40B4-BE49-F238E27FC236}">
                <a16:creationId xmlns:a16="http://schemas.microsoft.com/office/drawing/2014/main" id="{5685FFA5-4045-A73B-1A3C-1C1B0385797C}"/>
              </a:ext>
            </a:extLst>
          </p:cNvPr>
          <p:cNvSpPr/>
          <p:nvPr/>
        </p:nvSpPr>
        <p:spPr>
          <a:xfrm>
            <a:off x="110761" y="4431300"/>
            <a:ext cx="9684477" cy="2203544"/>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spcBef>
                <a:spcPts val="600"/>
              </a:spcBef>
              <a:defRPr/>
            </a:pPr>
            <a:r>
              <a:rPr lang="ja-JP" altLang="en-US" dirty="0">
                <a:solidFill>
                  <a:schemeClr val="tx1"/>
                </a:solidFill>
                <a:latin typeface="+mj-ea"/>
                <a:ea typeface="+mj-ea"/>
                <a:sym typeface="Wingdings" panose="05000000000000000000" pitchFamily="2" charset="2"/>
              </a:rPr>
              <a:t>（個人や消費者の行動）</a:t>
            </a:r>
            <a:endParaRPr lang="en-US" altLang="ja-JP" dirty="0">
              <a:solidFill>
                <a:schemeClr val="tx1"/>
              </a:solidFill>
              <a:latin typeface="+mj-ea"/>
              <a:ea typeface="+mj-ea"/>
              <a:sym typeface="Wingdings" panose="05000000000000000000" pitchFamily="2" charset="2"/>
            </a:endParaRPr>
          </a:p>
          <a:p>
            <a:pPr eaLnBrk="0" hangingPunct="0">
              <a:spcBef>
                <a:spcPts val="600"/>
              </a:spcBef>
              <a:defRPr/>
            </a:pPr>
            <a:r>
              <a:rPr lang="ja-JP" altLang="en-US" dirty="0">
                <a:solidFill>
                  <a:schemeClr val="tx1"/>
                </a:solidFill>
                <a:latin typeface="+mj-ea"/>
                <a:ea typeface="+mj-ea"/>
                <a:sym typeface="Wingdings" panose="05000000000000000000" pitchFamily="2" charset="2"/>
              </a:rPr>
              <a:t>フードサプライチェーンのプロセス　：</a:t>
            </a:r>
          </a:p>
        </p:txBody>
      </p:sp>
      <p:sp>
        <p:nvSpPr>
          <p:cNvPr id="22" name="角丸四角形 49">
            <a:extLst>
              <a:ext uri="{FF2B5EF4-FFF2-40B4-BE49-F238E27FC236}">
                <a16:creationId xmlns:a16="http://schemas.microsoft.com/office/drawing/2014/main" id="{93E6D504-62DF-DFBB-7A43-6668427375D1}"/>
              </a:ext>
            </a:extLst>
          </p:cNvPr>
          <p:cNvSpPr/>
          <p:nvPr/>
        </p:nvSpPr>
        <p:spPr>
          <a:xfrm>
            <a:off x="110760" y="2370329"/>
            <a:ext cx="9684477" cy="1906861"/>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spcBef>
                <a:spcPts val="600"/>
              </a:spcBef>
              <a:defRPr/>
            </a:pPr>
            <a:r>
              <a:rPr lang="ja-JP" altLang="en-US" dirty="0">
                <a:solidFill>
                  <a:schemeClr val="tx1"/>
                </a:solidFill>
                <a:latin typeface="+mj-ea"/>
                <a:ea typeface="+mj-ea"/>
              </a:rPr>
              <a:t>（食品関連事業者の取組事例）</a:t>
            </a:r>
            <a:endParaRPr lang="en-US" altLang="ja-JP" dirty="0">
              <a:solidFill>
                <a:schemeClr val="tx1"/>
              </a:solidFill>
              <a:latin typeface="+mj-ea"/>
              <a:ea typeface="+mj-ea"/>
            </a:endParaRPr>
          </a:p>
          <a:p>
            <a:pPr eaLnBrk="0" hangingPunct="0">
              <a:spcBef>
                <a:spcPts val="600"/>
              </a:spcBef>
              <a:defRPr/>
            </a:pPr>
            <a:r>
              <a:rPr lang="ja-JP" altLang="en-US" dirty="0">
                <a:solidFill>
                  <a:schemeClr val="tx1"/>
                </a:solidFill>
                <a:latin typeface="+mj-ea"/>
                <a:ea typeface="+mj-ea"/>
              </a:rPr>
              <a:t>フードサプライチェーンのプロセス　：</a:t>
            </a:r>
            <a:endParaRPr lang="en-US" altLang="ja-JP" dirty="0">
              <a:solidFill>
                <a:schemeClr val="tx1"/>
              </a:solidFill>
              <a:latin typeface="+mj-ea"/>
              <a:ea typeface="+mj-ea"/>
            </a:endParaRPr>
          </a:p>
        </p:txBody>
      </p:sp>
      <p:sp>
        <p:nvSpPr>
          <p:cNvPr id="2" name="スライド番号プレースホルダー 1">
            <a:extLst>
              <a:ext uri="{FF2B5EF4-FFF2-40B4-BE49-F238E27FC236}">
                <a16:creationId xmlns:a16="http://schemas.microsoft.com/office/drawing/2014/main" id="{39899B05-68EC-4658-81B3-626778851351}"/>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2</a:t>
            </a:fld>
            <a:endParaRPr lang="ja-JP" altLang="en-US" dirty="0">
              <a:solidFill>
                <a:prstClr val="white"/>
              </a:solidFill>
            </a:endParaRPr>
          </a:p>
        </p:txBody>
      </p:sp>
    </p:spTree>
    <p:extLst>
      <p:ext uri="{BB962C8B-B14F-4D97-AF65-F5344CB8AC3E}">
        <p14:creationId xmlns:p14="http://schemas.microsoft.com/office/powerpoint/2010/main" val="1232586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2825010" y="329129"/>
            <a:ext cx="5976665" cy="584775"/>
          </a:xfrm>
        </p:spPr>
        <p:txBody>
          <a:bodyPr>
            <a:normAutofit fontScale="90000"/>
          </a:bodyPr>
          <a:lstStyle/>
          <a:p>
            <a:r>
              <a:rPr lang="ja-JP" altLang="en-US" sz="2400" dirty="0"/>
              <a:t>食品産業のサーキュラーエコノミー（循環経済）</a:t>
            </a:r>
            <a:endParaRPr kumimoji="1" lang="ja-JP" altLang="en-US" sz="2400" dirty="0"/>
          </a:p>
        </p:txBody>
      </p:sp>
      <p:sp>
        <p:nvSpPr>
          <p:cNvPr id="53322" name="フッター プレースホルダー 5"/>
          <p:cNvSpPr>
            <a:spLocks noGrp="1"/>
          </p:cNvSpPr>
          <p:nvPr>
            <p:ph type="ftr" sz="quarter" idx="11"/>
          </p:nvPr>
        </p:nvSpPr>
        <p:spPr bwMode="auto">
          <a:xfrm>
            <a:off x="3416829" y="6644382"/>
            <a:ext cx="4992555" cy="24100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06" tIns="42203" rIns="84406" bIns="42203" numCol="1" anchor="t" anchorCtr="0" compatLnSpc="1">
            <a:prstTxWarp prst="textNoShape">
              <a:avLst/>
            </a:prstTxWarp>
          </a:bodyPr>
          <a:lstStyle>
            <a:lvl1pPr eaLnBrk="0" hangingPunct="0">
              <a:defRPr kumimoji="1">
                <a:solidFill>
                  <a:schemeClr val="tx1"/>
                </a:solidFill>
                <a:latin typeface="Century Gothic" pitchFamily="34" charset="0"/>
                <a:ea typeface="ＭＳ Ｐゴシック" charset="-128"/>
              </a:defRPr>
            </a:lvl1pPr>
            <a:lvl2pPr marL="685817" indent="-263776" eaLnBrk="0" hangingPunct="0">
              <a:defRPr kumimoji="1">
                <a:solidFill>
                  <a:schemeClr val="tx1"/>
                </a:solidFill>
                <a:latin typeface="Century Gothic" pitchFamily="34" charset="0"/>
                <a:ea typeface="ＭＳ Ｐゴシック" charset="-128"/>
              </a:defRPr>
            </a:lvl2pPr>
            <a:lvl3pPr marL="1055103" indent="-211021" eaLnBrk="0" hangingPunct="0">
              <a:defRPr kumimoji="1">
                <a:solidFill>
                  <a:schemeClr val="tx1"/>
                </a:solidFill>
                <a:latin typeface="Century Gothic" pitchFamily="34" charset="0"/>
                <a:ea typeface="ＭＳ Ｐゴシック" charset="-128"/>
              </a:defRPr>
            </a:lvl3pPr>
            <a:lvl4pPr marL="1477145" indent="-211021" eaLnBrk="0" hangingPunct="0">
              <a:defRPr kumimoji="1">
                <a:solidFill>
                  <a:schemeClr val="tx1"/>
                </a:solidFill>
                <a:latin typeface="Century Gothic" pitchFamily="34" charset="0"/>
                <a:ea typeface="ＭＳ Ｐゴシック" charset="-128"/>
              </a:defRPr>
            </a:lvl4pPr>
            <a:lvl5pPr marL="1899186" indent="-211021" eaLnBrk="0" hangingPunct="0">
              <a:defRPr kumimoji="1">
                <a:solidFill>
                  <a:schemeClr val="tx1"/>
                </a:solidFill>
                <a:latin typeface="Century Gothic" pitchFamily="34" charset="0"/>
                <a:ea typeface="ＭＳ Ｐゴシック" charset="-128"/>
              </a:defRPr>
            </a:lvl5pPr>
            <a:lvl6pPr marL="2321227" indent="-211021"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743269" indent="-211021"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165310" indent="-211021"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587351" indent="-211021"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Century Gothic" pitchFamily="34" charset="0"/>
                <a:ea typeface="メイリオ" pitchFamily="50" charset="-128"/>
                <a:cs typeface="+mn-cs"/>
              </a:rPr>
              <a:t>Copyright (C) 2022 MAFF All Rights Reserved.</a:t>
            </a:r>
          </a:p>
        </p:txBody>
      </p:sp>
      <p:sp>
        <p:nvSpPr>
          <p:cNvPr id="12" name="角丸四角形 49">
            <a:extLst>
              <a:ext uri="{FF2B5EF4-FFF2-40B4-BE49-F238E27FC236}">
                <a16:creationId xmlns:a16="http://schemas.microsoft.com/office/drawing/2014/main" id="{7416D2E7-630A-493E-8E88-44FD4A8F81CB}"/>
              </a:ext>
            </a:extLst>
          </p:cNvPr>
          <p:cNvSpPr/>
          <p:nvPr/>
        </p:nvSpPr>
        <p:spPr>
          <a:xfrm>
            <a:off x="1065404" y="1692449"/>
            <a:ext cx="7920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5" name="角丸四角形 49">
            <a:extLst>
              <a:ext uri="{FF2B5EF4-FFF2-40B4-BE49-F238E27FC236}">
                <a16:creationId xmlns:a16="http://schemas.microsoft.com/office/drawing/2014/main" id="{B7D9E9C2-6908-407F-9A09-D3FFD30EF6FE}"/>
              </a:ext>
            </a:extLst>
          </p:cNvPr>
          <p:cNvSpPr/>
          <p:nvPr/>
        </p:nvSpPr>
        <p:spPr>
          <a:xfrm>
            <a:off x="5241032" y="1716638"/>
            <a:ext cx="2016224"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1" name="角丸四角形 49">
            <a:extLst>
              <a:ext uri="{FF2B5EF4-FFF2-40B4-BE49-F238E27FC236}">
                <a16:creationId xmlns:a16="http://schemas.microsoft.com/office/drawing/2014/main" id="{2A07B864-393C-4083-AB8E-FEDEB955694C}"/>
              </a:ext>
            </a:extLst>
          </p:cNvPr>
          <p:cNvSpPr/>
          <p:nvPr/>
        </p:nvSpPr>
        <p:spPr>
          <a:xfrm>
            <a:off x="73509" y="993988"/>
            <a:ext cx="9758982" cy="722650"/>
          </a:xfrm>
          <a:prstGeom prst="roundRect">
            <a:avLst>
              <a:gd name="adj" fmla="val 3324"/>
            </a:avLst>
          </a:prstGeom>
          <a:solidFill>
            <a:schemeClr val="bg1">
              <a:lumMod val="8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eaLnBrk="0" hangingPunct="0">
              <a:spcBef>
                <a:spcPts val="1800"/>
              </a:spcBef>
              <a:defRPr/>
            </a:pPr>
            <a:r>
              <a:rPr lang="ja-JP" altLang="en-US" sz="2100" dirty="0">
                <a:solidFill>
                  <a:schemeClr val="tx1"/>
                </a:solidFill>
                <a:latin typeface="Meiryo UI"/>
              </a:rPr>
              <a:t>食品関連事業者が①目指すべき未来像②その実現のために今後必要な取組を話し合ってまとめてください</a:t>
            </a:r>
          </a:p>
          <a:p>
            <a:pPr lvl="0" eaLnBrk="0" hangingPunct="0">
              <a:spcBef>
                <a:spcPts val="1800"/>
              </a:spcBef>
              <a:defRPr/>
            </a:pPr>
            <a:endParaRPr lang="ja-JP" altLang="en-US" sz="2100" dirty="0">
              <a:solidFill>
                <a:schemeClr val="tx1"/>
              </a:solidFill>
              <a:latin typeface="Meiryo UI"/>
            </a:endParaRPr>
          </a:p>
        </p:txBody>
      </p:sp>
      <p:sp>
        <p:nvSpPr>
          <p:cNvPr id="20" name="角丸四角形 49">
            <a:extLst>
              <a:ext uri="{FF2B5EF4-FFF2-40B4-BE49-F238E27FC236}">
                <a16:creationId xmlns:a16="http://schemas.microsoft.com/office/drawing/2014/main" id="{97D49FED-66B0-443E-9298-81A6704E895F}"/>
              </a:ext>
            </a:extLst>
          </p:cNvPr>
          <p:cNvSpPr/>
          <p:nvPr/>
        </p:nvSpPr>
        <p:spPr>
          <a:xfrm>
            <a:off x="920552" y="1772816"/>
            <a:ext cx="1111081"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lang="ja-JP" altLang="en-US" sz="2400" dirty="0">
                <a:solidFill>
                  <a:srgbClr val="000000"/>
                </a:solidFill>
                <a:latin typeface="Meiryo UI" panose="020B0604030504040204" pitchFamily="50" charset="-128"/>
                <a:ea typeface="Meiryo UI"/>
                <a:cs typeface="Meiryo UI" panose="020B0604030504040204" pitchFamily="50" charset="-128"/>
              </a:rPr>
              <a:t>チーム</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7" name="四角形: 角を丸くする 16">
            <a:extLst>
              <a:ext uri="{FF2B5EF4-FFF2-40B4-BE49-F238E27FC236}">
                <a16:creationId xmlns:a16="http://schemas.microsoft.com/office/drawing/2014/main" id="{16A2166B-725D-4B20-B620-502DA72E5FEE}"/>
              </a:ext>
            </a:extLst>
          </p:cNvPr>
          <p:cNvSpPr/>
          <p:nvPr/>
        </p:nvSpPr>
        <p:spPr>
          <a:xfrm>
            <a:off x="90561" y="318147"/>
            <a:ext cx="2702199" cy="584775"/>
          </a:xfrm>
          <a:prstGeom prst="roundRect">
            <a:avLst/>
          </a:prstGeom>
          <a:solidFill>
            <a:srgbClr val="FFC000"/>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b="1" dirty="0">
                <a:solidFill>
                  <a:srgbClr val="FF0000"/>
                </a:solidFill>
              </a:rPr>
              <a:t>ワークショップ・チーム別</a:t>
            </a:r>
            <a:endParaRPr kumimoji="1" lang="en-US" altLang="ja-JP" b="1" dirty="0">
              <a:solidFill>
                <a:srgbClr val="FF0000"/>
              </a:solidFill>
            </a:endParaRPr>
          </a:p>
          <a:p>
            <a:pPr algn="ctr"/>
            <a:r>
              <a:rPr kumimoji="1" lang="ja-JP" altLang="en-US" b="1" dirty="0">
                <a:solidFill>
                  <a:srgbClr val="FF0000"/>
                </a:solidFill>
              </a:rPr>
              <a:t>取りまとめ</a:t>
            </a:r>
          </a:p>
        </p:txBody>
      </p:sp>
      <p:sp>
        <p:nvSpPr>
          <p:cNvPr id="27" name="角丸四角形 49">
            <a:extLst>
              <a:ext uri="{FF2B5EF4-FFF2-40B4-BE49-F238E27FC236}">
                <a16:creationId xmlns:a16="http://schemas.microsoft.com/office/drawing/2014/main" id="{47F4CB5B-46CE-436F-9AB3-BA53FFB9AEE0}"/>
              </a:ext>
            </a:extLst>
          </p:cNvPr>
          <p:cNvSpPr/>
          <p:nvPr/>
        </p:nvSpPr>
        <p:spPr>
          <a:xfrm>
            <a:off x="189204" y="1824055"/>
            <a:ext cx="792088" cy="504354"/>
          </a:xfrm>
          <a:prstGeom prst="roundRect">
            <a:avLst>
              <a:gd name="adj" fmla="val 3324"/>
            </a:avLst>
          </a:prstGeom>
          <a:solidFill>
            <a:srgbClr val="CCFF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ts val="1800"/>
              </a:spcBef>
              <a:spcAft>
                <a:spcPct val="0"/>
              </a:spcAft>
              <a:buClrTx/>
              <a:buSzTx/>
              <a:buFontTx/>
              <a:buNone/>
              <a:tabLst/>
              <a:defRPr/>
            </a:pPr>
            <a:endParaRPr kumimoji="1" lang="en-US" altLang="ja-JP" b="0" i="0" u="none" strike="noStrike" kern="1200" cap="none" spc="0" normalizeH="0" baseline="0" noProof="0" dirty="0">
              <a:ln>
                <a:noFill/>
              </a:ln>
              <a:solidFill>
                <a:schemeClr val="tx1"/>
              </a:solidFill>
              <a:effectLst/>
              <a:uLnTx/>
              <a:uFillTx/>
              <a:latin typeface="Meiryo UI" panose="020B0604030504040204" pitchFamily="50" charset="-128"/>
              <a:ea typeface="Meiryo UI"/>
              <a:cs typeface="Meiryo UI" panose="020B0604030504040204" pitchFamily="50" charset="-128"/>
            </a:endParaRPr>
          </a:p>
        </p:txBody>
      </p:sp>
      <p:sp>
        <p:nvSpPr>
          <p:cNvPr id="30" name="角丸四角形 49">
            <a:extLst>
              <a:ext uri="{FF2B5EF4-FFF2-40B4-BE49-F238E27FC236}">
                <a16:creationId xmlns:a16="http://schemas.microsoft.com/office/drawing/2014/main" id="{95F1AE61-5855-4B99-93BB-838420D58257}"/>
              </a:ext>
            </a:extLst>
          </p:cNvPr>
          <p:cNvSpPr/>
          <p:nvPr/>
        </p:nvSpPr>
        <p:spPr>
          <a:xfrm>
            <a:off x="5913106" y="1799882"/>
            <a:ext cx="1368152"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発表者</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31" name="角丸四角形 49">
            <a:extLst>
              <a:ext uri="{FF2B5EF4-FFF2-40B4-BE49-F238E27FC236}">
                <a16:creationId xmlns:a16="http://schemas.microsoft.com/office/drawing/2014/main" id="{5029BBA7-6BA6-4C98-A643-EF403ADDC256}"/>
              </a:ext>
            </a:extLst>
          </p:cNvPr>
          <p:cNvSpPr/>
          <p:nvPr/>
        </p:nvSpPr>
        <p:spPr>
          <a:xfrm>
            <a:off x="7032480" y="1821509"/>
            <a:ext cx="2522475" cy="504354"/>
          </a:xfrm>
          <a:prstGeom prst="roundRect">
            <a:avLst>
              <a:gd name="adj" fmla="val 3324"/>
            </a:avLst>
          </a:prstGeom>
          <a:solidFill>
            <a:srgbClr val="CCFF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ts val="1800"/>
              </a:spcBef>
              <a:spcAft>
                <a:spcPct val="0"/>
              </a:spcAft>
              <a:buClrTx/>
              <a:buSzTx/>
              <a:buFontTx/>
              <a:buNone/>
              <a:tabLst/>
              <a:defRPr/>
            </a:pPr>
            <a:endParaRPr kumimoji="1" lang="en-US" altLang="ja-JP" b="0" i="0" u="none" strike="noStrike" kern="1200" cap="none" spc="0" normalizeH="0" baseline="0" noProof="0" dirty="0">
              <a:ln>
                <a:noFill/>
              </a:ln>
              <a:solidFill>
                <a:schemeClr val="tx1"/>
              </a:solidFill>
              <a:effectLst/>
              <a:uLnTx/>
              <a:uFillTx/>
              <a:latin typeface="Meiryo UI" panose="020B0604030504040204" pitchFamily="50" charset="-128"/>
              <a:ea typeface="Meiryo UI"/>
              <a:cs typeface="Meiryo UI" panose="020B0604030504040204" pitchFamily="50" charset="-128"/>
            </a:endParaRPr>
          </a:p>
        </p:txBody>
      </p:sp>
      <p:sp>
        <p:nvSpPr>
          <p:cNvPr id="32" name="角丸四角形 49">
            <a:extLst>
              <a:ext uri="{FF2B5EF4-FFF2-40B4-BE49-F238E27FC236}">
                <a16:creationId xmlns:a16="http://schemas.microsoft.com/office/drawing/2014/main" id="{000D2F5D-2FE8-4DBA-B7CA-3E898A0B6AB7}"/>
              </a:ext>
            </a:extLst>
          </p:cNvPr>
          <p:cNvSpPr/>
          <p:nvPr/>
        </p:nvSpPr>
        <p:spPr>
          <a:xfrm>
            <a:off x="2108684" y="1807704"/>
            <a:ext cx="1368152"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lang="ja-JP" altLang="en-US" sz="2400" dirty="0">
                <a:solidFill>
                  <a:srgbClr val="000000"/>
                </a:solidFill>
                <a:latin typeface="Meiryo UI" panose="020B0604030504040204" pitchFamily="50" charset="-128"/>
                <a:ea typeface="Meiryo UI"/>
                <a:cs typeface="Meiryo UI" panose="020B0604030504040204" pitchFamily="50" charset="-128"/>
              </a:rPr>
              <a:t>記録</a:t>
            </a: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者</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33" name="角丸四角形 49">
            <a:extLst>
              <a:ext uri="{FF2B5EF4-FFF2-40B4-BE49-F238E27FC236}">
                <a16:creationId xmlns:a16="http://schemas.microsoft.com/office/drawing/2014/main" id="{966163A7-FAAF-466F-B7C4-722677E70601}"/>
              </a:ext>
            </a:extLst>
          </p:cNvPr>
          <p:cNvSpPr/>
          <p:nvPr/>
        </p:nvSpPr>
        <p:spPr>
          <a:xfrm>
            <a:off x="3296238" y="1807704"/>
            <a:ext cx="2522475" cy="504354"/>
          </a:xfrm>
          <a:prstGeom prst="roundRect">
            <a:avLst>
              <a:gd name="adj" fmla="val 3324"/>
            </a:avLst>
          </a:prstGeom>
          <a:solidFill>
            <a:srgbClr val="CCFF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ts val="1800"/>
              </a:spcBef>
              <a:spcAft>
                <a:spcPct val="0"/>
              </a:spcAft>
              <a:buClrTx/>
              <a:buSzTx/>
              <a:buFontTx/>
              <a:buNone/>
              <a:tabLst/>
              <a:defRPr/>
            </a:pPr>
            <a:endParaRPr kumimoji="1" lang="en-US" altLang="ja-JP" b="0" i="0" u="none" strike="noStrike" kern="1200" cap="none" spc="0" normalizeH="0" baseline="0" noProof="0" dirty="0">
              <a:ln>
                <a:noFill/>
              </a:ln>
              <a:solidFill>
                <a:schemeClr val="tx1"/>
              </a:solidFill>
              <a:effectLst/>
              <a:uLnTx/>
              <a:uFillTx/>
              <a:latin typeface="Meiryo UI" panose="020B0604030504040204" pitchFamily="50" charset="-128"/>
              <a:ea typeface="Meiryo UI"/>
              <a:cs typeface="Meiryo UI" panose="020B0604030504040204" pitchFamily="50" charset="-128"/>
            </a:endParaRPr>
          </a:p>
        </p:txBody>
      </p:sp>
      <p:graphicFrame>
        <p:nvGraphicFramePr>
          <p:cNvPr id="21" name="表 6">
            <a:extLst>
              <a:ext uri="{FF2B5EF4-FFF2-40B4-BE49-F238E27FC236}">
                <a16:creationId xmlns:a16="http://schemas.microsoft.com/office/drawing/2014/main" id="{67F62FFC-993F-B59D-F22D-B6E3E776AB8F}"/>
              </a:ext>
            </a:extLst>
          </p:cNvPr>
          <p:cNvGraphicFramePr>
            <a:graphicFrameLocks noGrp="1"/>
          </p:cNvGraphicFramePr>
          <p:nvPr/>
        </p:nvGraphicFramePr>
        <p:xfrm>
          <a:off x="191172" y="3658950"/>
          <a:ext cx="3259451" cy="2958316"/>
        </p:xfrm>
        <a:graphic>
          <a:graphicData uri="http://schemas.openxmlformats.org/drawingml/2006/table">
            <a:tbl>
              <a:tblPr firstRow="1" bandRow="1">
                <a:tableStyleId>{2D5ABB26-0587-4C30-8999-92F81FD0307C}</a:tableStyleId>
              </a:tblPr>
              <a:tblGrid>
                <a:gridCol w="3259451">
                  <a:extLst>
                    <a:ext uri="{9D8B030D-6E8A-4147-A177-3AD203B41FA5}">
                      <a16:colId xmlns:a16="http://schemas.microsoft.com/office/drawing/2014/main" val="2372012033"/>
                    </a:ext>
                  </a:extLst>
                </a:gridCol>
              </a:tblGrid>
              <a:tr h="727507">
                <a:tc>
                  <a:txBody>
                    <a:bodyPr/>
                    <a:lstStyle/>
                    <a:p>
                      <a:r>
                        <a:rPr kumimoji="1" lang="en-US" altLang="ja-JP" sz="2000" dirty="0"/>
                        <a:t>Ⅰ.</a:t>
                      </a:r>
                      <a:r>
                        <a:rPr kumimoji="1" lang="ja-JP" altLang="en-US" sz="2000" dirty="0"/>
                        <a:t>食品事業者として目指す</a:t>
                      </a:r>
                      <a:endParaRPr kumimoji="1" lang="en-US" altLang="ja-JP" sz="2000" dirty="0"/>
                    </a:p>
                    <a:p>
                      <a:r>
                        <a:rPr kumimoji="1" lang="ja-JP" altLang="en-US" sz="2000" dirty="0"/>
                        <a:t>　べき未来像（目標の設定）</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1740524"/>
                  </a:ext>
                </a:extLst>
              </a:tr>
              <a:tr h="2230809">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7745682"/>
                  </a:ext>
                </a:extLst>
              </a:tr>
            </a:tbl>
          </a:graphicData>
        </a:graphic>
      </p:graphicFrame>
      <p:sp>
        <p:nvSpPr>
          <p:cNvPr id="22" name="角丸四角形 49">
            <a:extLst>
              <a:ext uri="{FF2B5EF4-FFF2-40B4-BE49-F238E27FC236}">
                <a16:creationId xmlns:a16="http://schemas.microsoft.com/office/drawing/2014/main" id="{3AC0D5FE-3117-1558-F6BB-5E972DE3CD07}"/>
              </a:ext>
            </a:extLst>
          </p:cNvPr>
          <p:cNvSpPr/>
          <p:nvPr/>
        </p:nvSpPr>
        <p:spPr>
          <a:xfrm>
            <a:off x="189204" y="2468592"/>
            <a:ext cx="9479261" cy="1056450"/>
          </a:xfrm>
          <a:prstGeom prst="roundRect">
            <a:avLst>
              <a:gd name="adj" fmla="val 3324"/>
            </a:avLst>
          </a:prstGeom>
          <a:solidFill>
            <a:srgbClr val="CCFF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eaLnBrk="0" latinLnBrk="0" hangingPunct="0">
              <a:lnSpc>
                <a:spcPct val="100000"/>
              </a:lnSpc>
              <a:spcBef>
                <a:spcPts val="0"/>
              </a:spcBef>
              <a:buClrTx/>
              <a:buSzTx/>
              <a:buFontTx/>
              <a:buNone/>
              <a:tabLst/>
              <a:defRPr/>
            </a:pPr>
            <a:r>
              <a:rPr lang="ja-JP" altLang="en-US" dirty="0">
                <a:solidFill>
                  <a:schemeClr val="tx1"/>
                </a:solidFill>
                <a:latin typeface="Meiryo UI" panose="020B0604030504040204" pitchFamily="50" charset="-128"/>
                <a:ea typeface="Meiryo UI"/>
              </a:rPr>
              <a:t>（プロセス）</a:t>
            </a:r>
            <a:endParaRPr lang="en-US" altLang="ja-JP" dirty="0">
              <a:solidFill>
                <a:srgbClr val="0070C0"/>
              </a:solidFill>
              <a:latin typeface="Meiryo UI" panose="020B0604030504040204" pitchFamily="50" charset="-128"/>
              <a:ea typeface="Meiryo UI"/>
            </a:endParaRPr>
          </a:p>
          <a:p>
            <a:pPr marL="0" marR="0" lvl="0" indent="0" defTabSz="914400" eaLnBrk="0" latinLnBrk="0" hangingPunct="0">
              <a:lnSpc>
                <a:spcPct val="100000"/>
              </a:lnSpc>
              <a:spcBef>
                <a:spcPts val="0"/>
              </a:spcBef>
              <a:buClrTx/>
              <a:buSzTx/>
              <a:buFontTx/>
              <a:buNone/>
              <a:tabLst/>
              <a:defRPr/>
            </a:pPr>
            <a:r>
              <a:rPr lang="ja-JP" altLang="en-US" dirty="0">
                <a:solidFill>
                  <a:schemeClr val="tx1"/>
                </a:solidFill>
                <a:latin typeface="Meiryo UI" panose="020B0604030504040204" pitchFamily="50" charset="-128"/>
                <a:ea typeface="Meiryo UI"/>
              </a:rPr>
              <a:t>（テーマ）</a:t>
            </a:r>
            <a:endParaRPr lang="en-US" altLang="ja-JP" dirty="0">
              <a:solidFill>
                <a:schemeClr val="tx1"/>
              </a:solidFill>
              <a:latin typeface="Meiryo UI" panose="020B0604030504040204" pitchFamily="50" charset="-128"/>
              <a:ea typeface="Meiryo UI"/>
            </a:endParaRPr>
          </a:p>
          <a:p>
            <a:pPr marL="0" marR="0" lvl="0" indent="0" defTabSz="914400" eaLnBrk="0" latinLnBrk="0" hangingPunct="0">
              <a:lnSpc>
                <a:spcPct val="100000"/>
              </a:lnSpc>
              <a:spcBef>
                <a:spcPts val="0"/>
              </a:spcBef>
              <a:buClrTx/>
              <a:buSzTx/>
              <a:buFontTx/>
              <a:buNone/>
              <a:tabLst/>
              <a:defRPr/>
            </a:pPr>
            <a:r>
              <a:rPr lang="ja-JP" altLang="en-US" dirty="0">
                <a:solidFill>
                  <a:schemeClr val="tx1"/>
                </a:solidFill>
                <a:latin typeface="Meiryo UI" panose="020B0604030504040204" pitchFamily="50" charset="-128"/>
                <a:ea typeface="Meiryo UI"/>
              </a:rPr>
              <a:t>（選定理由）</a:t>
            </a:r>
            <a:endParaRPr lang="en-US" altLang="ja-JP" dirty="0">
              <a:solidFill>
                <a:schemeClr val="tx1"/>
              </a:solidFill>
              <a:latin typeface="Meiryo UI" panose="020B0604030504040204" pitchFamily="50" charset="-128"/>
              <a:ea typeface="Meiryo UI"/>
            </a:endParaRPr>
          </a:p>
        </p:txBody>
      </p:sp>
      <p:graphicFrame>
        <p:nvGraphicFramePr>
          <p:cNvPr id="23" name="表 6">
            <a:extLst>
              <a:ext uri="{FF2B5EF4-FFF2-40B4-BE49-F238E27FC236}">
                <a16:creationId xmlns:a16="http://schemas.microsoft.com/office/drawing/2014/main" id="{E88DED32-3474-9DF0-6B95-5DDDC1BCBD0A}"/>
              </a:ext>
            </a:extLst>
          </p:cNvPr>
          <p:cNvGraphicFramePr>
            <a:graphicFrameLocks noGrp="1"/>
          </p:cNvGraphicFramePr>
          <p:nvPr/>
        </p:nvGraphicFramePr>
        <p:xfrm>
          <a:off x="3529165" y="3658950"/>
          <a:ext cx="6192688" cy="2958316"/>
        </p:xfrm>
        <a:graphic>
          <a:graphicData uri="http://schemas.openxmlformats.org/drawingml/2006/table">
            <a:tbl>
              <a:tblPr firstRow="1" bandRow="1">
                <a:tableStyleId>{2D5ABB26-0587-4C30-8999-92F81FD0307C}</a:tableStyleId>
              </a:tblPr>
              <a:tblGrid>
                <a:gridCol w="6192688">
                  <a:extLst>
                    <a:ext uri="{9D8B030D-6E8A-4147-A177-3AD203B41FA5}">
                      <a16:colId xmlns:a16="http://schemas.microsoft.com/office/drawing/2014/main" val="2372012033"/>
                    </a:ext>
                  </a:extLst>
                </a:gridCol>
              </a:tblGrid>
              <a:tr h="727507">
                <a:tc>
                  <a:txBody>
                    <a:bodyPr/>
                    <a:lstStyle/>
                    <a:p>
                      <a:r>
                        <a:rPr kumimoji="1" lang="en-US" altLang="ja-JP" sz="2000" dirty="0"/>
                        <a:t>Ⅱ.</a:t>
                      </a:r>
                      <a:r>
                        <a:rPr kumimoji="1" lang="ja-JP" altLang="en-US" sz="2000" dirty="0"/>
                        <a:t>未来像の実現のために、食品事業者として今後必要な</a:t>
                      </a:r>
                      <a:endParaRPr kumimoji="1" lang="en-US" altLang="ja-JP" sz="2000" dirty="0"/>
                    </a:p>
                    <a:p>
                      <a:r>
                        <a:rPr kumimoji="1" lang="ja-JP" altLang="en-US" sz="2000" dirty="0"/>
                        <a:t>　  取組（目標を達成させるための提案）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1740524"/>
                  </a:ext>
                </a:extLst>
              </a:tr>
              <a:tr h="2230809">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7745682"/>
                  </a:ext>
                </a:extLst>
              </a:tr>
            </a:tbl>
          </a:graphicData>
        </a:graphic>
      </p:graphicFrame>
      <p:sp>
        <p:nvSpPr>
          <p:cNvPr id="26" name="角丸四角形 49">
            <a:extLst>
              <a:ext uri="{FF2B5EF4-FFF2-40B4-BE49-F238E27FC236}">
                <a16:creationId xmlns:a16="http://schemas.microsoft.com/office/drawing/2014/main" id="{02012A08-4202-93AD-A138-D57D32FD531A}"/>
              </a:ext>
            </a:extLst>
          </p:cNvPr>
          <p:cNvSpPr/>
          <p:nvPr/>
        </p:nvSpPr>
        <p:spPr>
          <a:xfrm>
            <a:off x="227187" y="4476027"/>
            <a:ext cx="3189642" cy="2045066"/>
          </a:xfrm>
          <a:prstGeom prst="roundRect">
            <a:avLst>
              <a:gd name="adj" fmla="val 3324"/>
            </a:avLst>
          </a:prstGeom>
          <a:solidFill>
            <a:srgbClr val="CCFF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defTabSz="914400" eaLnBrk="0" latinLnBrk="0" hangingPunct="0">
              <a:lnSpc>
                <a:spcPct val="100000"/>
              </a:lnSpc>
              <a:spcBef>
                <a:spcPts val="1800"/>
              </a:spcBef>
              <a:buClrTx/>
              <a:buSzTx/>
              <a:buFontTx/>
              <a:buNone/>
              <a:tabLst/>
              <a:defRPr/>
            </a:pPr>
            <a:endParaRPr lang="en-US" altLang="ja-JP" sz="1800" dirty="0">
              <a:solidFill>
                <a:schemeClr val="tx1"/>
              </a:solidFill>
              <a:latin typeface="Meiryo UI" panose="020B0604030504040204" pitchFamily="50" charset="-128"/>
              <a:ea typeface="Meiryo UI"/>
            </a:endParaRPr>
          </a:p>
        </p:txBody>
      </p:sp>
      <p:sp>
        <p:nvSpPr>
          <p:cNvPr id="29" name="角丸四角形 49">
            <a:extLst>
              <a:ext uri="{FF2B5EF4-FFF2-40B4-BE49-F238E27FC236}">
                <a16:creationId xmlns:a16="http://schemas.microsoft.com/office/drawing/2014/main" id="{AE7588C9-35A7-815B-0E82-685FEE9BDD33}"/>
              </a:ext>
            </a:extLst>
          </p:cNvPr>
          <p:cNvSpPr/>
          <p:nvPr/>
        </p:nvSpPr>
        <p:spPr>
          <a:xfrm>
            <a:off x="3585496" y="4461805"/>
            <a:ext cx="6082969" cy="2059288"/>
          </a:xfrm>
          <a:prstGeom prst="roundRect">
            <a:avLst>
              <a:gd name="adj" fmla="val 3324"/>
            </a:avLst>
          </a:prstGeom>
          <a:solidFill>
            <a:srgbClr val="CCFF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spcBef>
                <a:spcPts val="0"/>
              </a:spcBef>
              <a:defRPr/>
            </a:pPr>
            <a:endParaRPr lang="en-US" altLang="ja-JP" sz="1400" dirty="0">
              <a:solidFill>
                <a:schemeClr val="tx1"/>
              </a:solidFill>
              <a:latin typeface="Meiryo UI" panose="020B0604030504040204" pitchFamily="50" charset="-128"/>
              <a:ea typeface="Meiryo UI"/>
            </a:endParaRPr>
          </a:p>
        </p:txBody>
      </p:sp>
      <p:sp>
        <p:nvSpPr>
          <p:cNvPr id="2" name="スライド番号プレースホルダー 1">
            <a:extLst>
              <a:ext uri="{FF2B5EF4-FFF2-40B4-BE49-F238E27FC236}">
                <a16:creationId xmlns:a16="http://schemas.microsoft.com/office/drawing/2014/main" id="{56AD8397-458E-4C7C-BDD8-F9FAC07A5ECB}"/>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3</a:t>
            </a:fld>
            <a:endParaRPr lang="ja-JP" altLang="en-US" dirty="0">
              <a:solidFill>
                <a:prstClr val="white"/>
              </a:solidFill>
            </a:endParaRPr>
          </a:p>
        </p:txBody>
      </p:sp>
    </p:spTree>
    <p:extLst>
      <p:ext uri="{BB962C8B-B14F-4D97-AF65-F5344CB8AC3E}">
        <p14:creationId xmlns:p14="http://schemas.microsoft.com/office/powerpoint/2010/main" val="467329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506AC013-FFC1-4D37-BF32-C86ECB860DCA}"/>
              </a:ext>
            </a:extLst>
          </p:cNvPr>
          <p:cNvSpPr>
            <a:spLocks noGrp="1"/>
          </p:cNvSpPr>
          <p:nvPr>
            <p:ph type="ftr" sz="quarter" idx="11"/>
          </p:nvPr>
        </p:nvSpPr>
        <p:spPr/>
        <p:txBody>
          <a:bodyPr/>
          <a:lstStyle/>
          <a:p>
            <a:pPr marL="0" marR="0" lvl="0" indent="0" algn="ctr" defTabSz="844048" rtl="0" eaLnBrk="1" fontAlgn="base" latinLnBrk="0" hangingPunct="1">
              <a:lnSpc>
                <a:spcPct val="100000"/>
              </a:lnSpc>
              <a:spcBef>
                <a:spcPct val="0"/>
              </a:spcBef>
              <a:spcAft>
                <a:spcPct val="0"/>
              </a:spcAft>
              <a:buClrTx/>
              <a:buSzTx/>
              <a:buFontTx/>
              <a:buNone/>
              <a:tabLst/>
              <a:defRPr/>
            </a:pPr>
            <a:r>
              <a:rPr kumimoji="1" lang="en-US" altLang="ja-JP" sz="700" b="0" i="0" u="none" strike="noStrike" kern="1200" cap="none" spc="0" normalizeH="0" baseline="0" noProof="0">
                <a:ln>
                  <a:noFill/>
                </a:ln>
                <a:solidFill>
                  <a:prstClr val="black">
                    <a:lumMod val="50000"/>
                    <a:lumOff val="50000"/>
                  </a:prstClr>
                </a:solidFill>
                <a:effectLst/>
                <a:uLnTx/>
                <a:uFillTx/>
                <a:latin typeface="Meiryo UI"/>
                <a:ea typeface="Meiryo UI"/>
                <a:cs typeface="+mn-cs"/>
              </a:rPr>
              <a:t>Copyright (C) 2018 MAFF All Rights Reserved.</a:t>
            </a:r>
            <a:endParaRPr kumimoji="1" lang="en-US" altLang="ja-JP" sz="700" b="0" i="0" u="none" strike="noStrike" kern="1200" cap="none" spc="0" normalizeH="0" baseline="0" noProof="0" dirty="0">
              <a:ln>
                <a:noFill/>
              </a:ln>
              <a:solidFill>
                <a:prstClr val="black">
                  <a:lumMod val="50000"/>
                  <a:lumOff val="50000"/>
                </a:prstClr>
              </a:solidFill>
              <a:effectLst/>
              <a:uLnTx/>
              <a:uFillTx/>
              <a:latin typeface="Meiryo UI"/>
              <a:ea typeface="Meiryo UI"/>
              <a:cs typeface="+mn-cs"/>
            </a:endParaRPr>
          </a:p>
        </p:txBody>
      </p:sp>
      <p:sp>
        <p:nvSpPr>
          <p:cNvPr id="4" name="スライド番号プレースホルダー 3">
            <a:extLst>
              <a:ext uri="{FF2B5EF4-FFF2-40B4-BE49-F238E27FC236}">
                <a16:creationId xmlns:a16="http://schemas.microsoft.com/office/drawing/2014/main" id="{A242AA17-02AD-433F-9001-DE819FE189C7}"/>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8DD2BA-7463-4871-B0F9-551092CDA83E}" type="slidenum">
              <a:rPr kumimoji="1" lang="ja-JP" altLang="en-US" sz="1110" b="0" i="0" u="none" strike="noStrike" kern="1200" cap="none" spc="0" normalizeH="0" baseline="0" noProof="0" smtClean="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1" lang="ja-JP" altLang="en-US" sz="1110" b="0" i="0" u="none" strike="noStrike" kern="1200" cap="none" spc="0" normalizeH="0" baseline="0" noProof="0" dirty="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endParaRPr>
          </a:p>
        </p:txBody>
      </p:sp>
      <p:graphicFrame>
        <p:nvGraphicFramePr>
          <p:cNvPr id="5" name="表 5">
            <a:extLst>
              <a:ext uri="{FF2B5EF4-FFF2-40B4-BE49-F238E27FC236}">
                <a16:creationId xmlns:a16="http://schemas.microsoft.com/office/drawing/2014/main" id="{DFA0D94C-C4D3-4A17-92D6-223538D6DC52}"/>
              </a:ext>
            </a:extLst>
          </p:cNvPr>
          <p:cNvGraphicFramePr>
            <a:graphicFrameLocks noGrp="1"/>
          </p:cNvGraphicFramePr>
          <p:nvPr>
            <p:extLst>
              <p:ext uri="{D42A27DB-BD31-4B8C-83A1-F6EECF244321}">
                <p14:modId xmlns:p14="http://schemas.microsoft.com/office/powerpoint/2010/main" val="2696504822"/>
              </p:ext>
            </p:extLst>
          </p:nvPr>
        </p:nvGraphicFramePr>
        <p:xfrm>
          <a:off x="81283" y="922162"/>
          <a:ext cx="9577065" cy="5928176"/>
        </p:xfrm>
        <a:graphic>
          <a:graphicData uri="http://schemas.openxmlformats.org/drawingml/2006/table">
            <a:tbl>
              <a:tblPr firstRow="1" bandRow="1">
                <a:tableStyleId>{5C22544A-7EE6-4342-B048-85BDC9FD1C3A}</a:tableStyleId>
              </a:tblPr>
              <a:tblGrid>
                <a:gridCol w="2430002">
                  <a:extLst>
                    <a:ext uri="{9D8B030D-6E8A-4147-A177-3AD203B41FA5}">
                      <a16:colId xmlns:a16="http://schemas.microsoft.com/office/drawing/2014/main" val="381249286"/>
                    </a:ext>
                  </a:extLst>
                </a:gridCol>
                <a:gridCol w="7147063">
                  <a:extLst>
                    <a:ext uri="{9D8B030D-6E8A-4147-A177-3AD203B41FA5}">
                      <a16:colId xmlns:a16="http://schemas.microsoft.com/office/drawing/2014/main" val="1497392324"/>
                    </a:ext>
                  </a:extLst>
                </a:gridCol>
              </a:tblGrid>
              <a:tr h="386307">
                <a:tc>
                  <a:txBody>
                    <a:bodyPr/>
                    <a:lstStyle/>
                    <a:p>
                      <a:r>
                        <a:rPr kumimoji="1" lang="ja-JP" altLang="en-US" sz="1100" dirty="0"/>
                        <a:t>フードサプライチェーンのプロセス　</a:t>
                      </a:r>
                    </a:p>
                  </a:txBody>
                  <a:tcPr marL="91441" marR="91441"/>
                </a:tc>
                <a:tc>
                  <a:txBody>
                    <a:bodyPr/>
                    <a:lstStyle/>
                    <a:p>
                      <a:r>
                        <a:rPr kumimoji="1" lang="ja-JP" altLang="en-US" sz="1050" b="1" kern="1200">
                          <a:solidFill>
                            <a:schemeClr val="bg1"/>
                          </a:solidFill>
                          <a:latin typeface="+mj-ea"/>
                          <a:ea typeface="+mn-ea"/>
                          <a:cs typeface="+mn-cs"/>
                        </a:rPr>
                        <a:t>食品</a:t>
                      </a:r>
                      <a:r>
                        <a:rPr kumimoji="1" lang="ja-JP" altLang="en-US" sz="1050" b="1" kern="1200" dirty="0">
                          <a:solidFill>
                            <a:schemeClr val="bg1"/>
                          </a:solidFill>
                          <a:latin typeface="+mj-ea"/>
                          <a:ea typeface="+mn-ea"/>
                          <a:cs typeface="+mn-cs"/>
                        </a:rPr>
                        <a:t>関連事業者の取組事例</a:t>
                      </a:r>
                      <a:r>
                        <a:rPr kumimoji="1" lang="en-US" altLang="ja-JP" sz="1050" b="1" kern="1200" dirty="0">
                          <a:solidFill>
                            <a:schemeClr val="bg1"/>
                          </a:solidFill>
                          <a:latin typeface="+mj-ea"/>
                          <a:ea typeface="+mn-ea"/>
                          <a:cs typeface="+mn-cs"/>
                        </a:rPr>
                        <a:t>/</a:t>
                      </a:r>
                      <a:r>
                        <a:rPr kumimoji="1" lang="ja-JP" altLang="en-US" sz="1050" b="1" kern="1200" dirty="0">
                          <a:solidFill>
                            <a:schemeClr val="bg1"/>
                          </a:solidFill>
                          <a:latin typeface="+mj-ea"/>
                          <a:ea typeface="+mn-ea"/>
                          <a:cs typeface="+mn-cs"/>
                        </a:rPr>
                        <a:t>個人や消費者の行動</a:t>
                      </a:r>
                      <a:endParaRPr kumimoji="1" lang="ja-JP" altLang="en-US" sz="1100" dirty="0">
                        <a:solidFill>
                          <a:schemeClr val="bg1"/>
                        </a:solidFill>
                      </a:endParaRPr>
                    </a:p>
                  </a:txBody>
                  <a:tcPr marL="91441" marR="91441"/>
                </a:tc>
                <a:extLst>
                  <a:ext uri="{0D108BD9-81ED-4DB2-BD59-A6C34878D82A}">
                    <a16:rowId xmlns:a16="http://schemas.microsoft.com/office/drawing/2014/main" val="3855707340"/>
                  </a:ext>
                </a:extLst>
              </a:tr>
              <a:tr h="313322">
                <a:tc>
                  <a:txBody>
                    <a:bodyPr/>
                    <a:lstStyle/>
                    <a:p>
                      <a:pPr marL="0" marR="0" lvl="0" indent="0" algn="l" defTabSz="914400" rtl="0" eaLnBrk="1" fontAlgn="auto" latinLnBrk="0" hangingPunct="1">
                        <a:lnSpc>
                          <a:spcPts val="900"/>
                        </a:lnSpc>
                        <a:spcBef>
                          <a:spcPts val="0"/>
                        </a:spcBef>
                        <a:spcAft>
                          <a:spcPts val="0"/>
                        </a:spcAft>
                        <a:buClrTx/>
                        <a:buSzTx/>
                        <a:buFontTx/>
                        <a:buNone/>
                        <a:tabLst/>
                        <a:defRPr/>
                      </a:pPr>
                      <a:endParaRPr kumimoji="1" lang="en-US" altLang="ja-JP" sz="900" kern="1200" dirty="0">
                        <a:solidFill>
                          <a:schemeClr val="tx1"/>
                        </a:solidFill>
                        <a:latin typeface="+mj-ea"/>
                        <a:ea typeface="+mn-ea"/>
                        <a:cs typeface="+mn-cs"/>
                      </a:endParaRPr>
                    </a:p>
                  </a:txBody>
                  <a:tcPr marL="91441" marR="91441"/>
                </a:tc>
                <a:tc>
                  <a:txBody>
                    <a:bodyPr/>
                    <a:lstStyle/>
                    <a:p>
                      <a:pPr eaLnBrk="0" hangingPunct="0">
                        <a:spcBef>
                          <a:spcPts val="600"/>
                        </a:spcBef>
                        <a:defRPr/>
                      </a:pPr>
                      <a:endParaRPr kumimoji="1" lang="en-US" altLang="ja-JP" sz="800" b="1" kern="1200" dirty="0">
                        <a:solidFill>
                          <a:srgbClr val="000000"/>
                        </a:solidFill>
                        <a:latin typeface="+mj-ea"/>
                        <a:ea typeface="+mn-ea"/>
                        <a:cs typeface="+mn-cs"/>
                      </a:endParaRPr>
                    </a:p>
                  </a:txBody>
                  <a:tcPr marL="91441" marR="91441"/>
                </a:tc>
                <a:extLst>
                  <a:ext uri="{0D108BD9-81ED-4DB2-BD59-A6C34878D82A}">
                    <a16:rowId xmlns:a16="http://schemas.microsoft.com/office/drawing/2014/main" val="4060502542"/>
                  </a:ext>
                </a:extLst>
              </a:tr>
              <a:tr h="386286">
                <a:tc>
                  <a:txBody>
                    <a:bodyPr/>
                    <a:lstStyle/>
                    <a:p>
                      <a:pPr marL="0" marR="0" lvl="0" indent="0" algn="l" defTabSz="914400" rtl="0" eaLnBrk="1" fontAlgn="auto" latinLnBrk="0" hangingPunct="1">
                        <a:lnSpc>
                          <a:spcPts val="900"/>
                        </a:lnSpc>
                        <a:spcBef>
                          <a:spcPts val="0"/>
                        </a:spcBef>
                        <a:spcAft>
                          <a:spcPts val="0"/>
                        </a:spcAft>
                        <a:buClrTx/>
                        <a:buSzTx/>
                        <a:buFontTx/>
                        <a:buNone/>
                        <a:tabLst/>
                        <a:defRPr/>
                      </a:pPr>
                      <a:endParaRPr kumimoji="1" lang="en-US" altLang="ja-JP" sz="900" kern="1200" dirty="0">
                        <a:solidFill>
                          <a:schemeClr val="tx1"/>
                        </a:solidFill>
                        <a:latin typeface="+mj-ea"/>
                        <a:ea typeface="+mn-ea"/>
                        <a:cs typeface="+mn-cs"/>
                      </a:endParaRPr>
                    </a:p>
                  </a:txBody>
                  <a:tcPr marL="91441" marR="91441"/>
                </a:tc>
                <a:tc>
                  <a:txBody>
                    <a:bodyPr/>
                    <a:lstStyle/>
                    <a:p>
                      <a:pPr eaLnBrk="0" hangingPunct="0">
                        <a:spcBef>
                          <a:spcPts val="600"/>
                        </a:spcBef>
                        <a:defRPr/>
                      </a:pPr>
                      <a:endParaRPr kumimoji="1" lang="en-US" altLang="ja-JP" sz="800" b="1" kern="1200" dirty="0">
                        <a:solidFill>
                          <a:schemeClr val="tx1"/>
                        </a:solidFill>
                        <a:latin typeface="+mj-ea"/>
                        <a:ea typeface="+mn-ea"/>
                        <a:cs typeface="+mn-cs"/>
                      </a:endParaRPr>
                    </a:p>
                  </a:txBody>
                  <a:tcPr marL="91441" marR="91441"/>
                </a:tc>
                <a:extLst>
                  <a:ext uri="{0D108BD9-81ED-4DB2-BD59-A6C34878D82A}">
                    <a16:rowId xmlns:a16="http://schemas.microsoft.com/office/drawing/2014/main" val="193392977"/>
                  </a:ext>
                </a:extLst>
              </a:tr>
              <a:tr h="343449">
                <a:tc>
                  <a:txBody>
                    <a:bodyPr/>
                    <a:lstStyle/>
                    <a:p>
                      <a:pPr marL="0" marR="0" lvl="0" indent="0" algn="l" defTabSz="914400" rtl="0" eaLnBrk="1" fontAlgn="auto" latinLnBrk="0" hangingPunct="1">
                        <a:lnSpc>
                          <a:spcPts val="900"/>
                        </a:lnSpc>
                        <a:spcBef>
                          <a:spcPts val="0"/>
                        </a:spcBef>
                        <a:spcAft>
                          <a:spcPts val="0"/>
                        </a:spcAft>
                        <a:buClrTx/>
                        <a:buSzTx/>
                        <a:buFontTx/>
                        <a:buNone/>
                        <a:tabLst/>
                        <a:defRPr/>
                      </a:pPr>
                      <a:endParaRPr kumimoji="1" lang="en-US" altLang="ja-JP" sz="900" kern="1200" dirty="0">
                        <a:solidFill>
                          <a:schemeClr val="tx1"/>
                        </a:solidFill>
                        <a:latin typeface="+mj-ea"/>
                        <a:ea typeface="+mn-ea"/>
                        <a:cs typeface="+mn-cs"/>
                      </a:endParaRPr>
                    </a:p>
                  </a:txBody>
                  <a:tcPr marL="91441" marR="91441"/>
                </a:tc>
                <a:tc>
                  <a:txBody>
                    <a:bodyPr/>
                    <a:lstStyle/>
                    <a:p>
                      <a:pPr eaLnBrk="0" hangingPunct="0">
                        <a:lnSpc>
                          <a:spcPts val="900"/>
                        </a:lnSpc>
                        <a:spcBef>
                          <a:spcPts val="600"/>
                        </a:spcBef>
                        <a:defRPr/>
                      </a:pPr>
                      <a:endParaRPr kumimoji="1" lang="ja-JP" altLang="en-US" sz="900" kern="1200" dirty="0">
                        <a:solidFill>
                          <a:srgbClr val="000000"/>
                        </a:solidFill>
                        <a:latin typeface="+mj-ea"/>
                        <a:ea typeface="+mn-ea"/>
                        <a:cs typeface="+mn-cs"/>
                      </a:endParaRPr>
                    </a:p>
                  </a:txBody>
                  <a:tcPr marL="91441" marR="91441"/>
                </a:tc>
                <a:extLst>
                  <a:ext uri="{0D108BD9-81ED-4DB2-BD59-A6C34878D82A}">
                    <a16:rowId xmlns:a16="http://schemas.microsoft.com/office/drawing/2014/main" val="1076049646"/>
                  </a:ext>
                </a:extLst>
              </a:tr>
              <a:tr h="343449">
                <a:tc>
                  <a:txBody>
                    <a:bodyPr/>
                    <a:lstStyle/>
                    <a:p>
                      <a:pPr marL="0" marR="0" lvl="0" indent="0" algn="l" defTabSz="914400" rtl="0" eaLnBrk="1" fontAlgn="auto" latinLnBrk="0" hangingPunct="1">
                        <a:lnSpc>
                          <a:spcPts val="900"/>
                        </a:lnSpc>
                        <a:spcBef>
                          <a:spcPts val="0"/>
                        </a:spcBef>
                        <a:spcAft>
                          <a:spcPts val="0"/>
                        </a:spcAft>
                        <a:buClrTx/>
                        <a:buSzTx/>
                        <a:buFontTx/>
                        <a:buNone/>
                        <a:tabLst/>
                        <a:defRPr/>
                      </a:pPr>
                      <a:endParaRPr kumimoji="1" lang="en-US" altLang="ja-JP" sz="900" kern="1200" dirty="0">
                        <a:solidFill>
                          <a:schemeClr val="tx1"/>
                        </a:solidFill>
                        <a:latin typeface="+mj-ea"/>
                        <a:ea typeface="+mn-ea"/>
                        <a:cs typeface="+mn-cs"/>
                      </a:endParaRPr>
                    </a:p>
                  </a:txBody>
                  <a:tcPr marL="91441" marR="91441"/>
                </a:tc>
                <a:tc>
                  <a:txBody>
                    <a:bodyPr/>
                    <a:lstStyle/>
                    <a:p>
                      <a:pPr eaLnBrk="0" hangingPunct="0">
                        <a:lnSpc>
                          <a:spcPts val="900"/>
                        </a:lnSpc>
                        <a:spcBef>
                          <a:spcPts val="600"/>
                        </a:spcBef>
                        <a:defRPr/>
                      </a:pPr>
                      <a:endParaRPr kumimoji="1" lang="en-US" altLang="ja-JP" sz="900" kern="1200" dirty="0">
                        <a:solidFill>
                          <a:schemeClr val="tx1"/>
                        </a:solidFill>
                        <a:latin typeface="+mj-ea"/>
                        <a:ea typeface="+mn-ea"/>
                        <a:cs typeface="+mn-cs"/>
                        <a:sym typeface="Wingdings" panose="05000000000000000000" pitchFamily="2" charset="2"/>
                      </a:endParaRPr>
                    </a:p>
                  </a:txBody>
                  <a:tcPr marL="91441" marR="91441"/>
                </a:tc>
                <a:extLst>
                  <a:ext uri="{0D108BD9-81ED-4DB2-BD59-A6C34878D82A}">
                    <a16:rowId xmlns:a16="http://schemas.microsoft.com/office/drawing/2014/main" val="574970654"/>
                  </a:ext>
                </a:extLst>
              </a:tr>
              <a:tr h="463956">
                <a:tc>
                  <a:txBody>
                    <a:bodyPr/>
                    <a:lstStyle/>
                    <a:p>
                      <a:pPr>
                        <a:lnSpc>
                          <a:spcPts val="900"/>
                        </a:lnSpc>
                      </a:pPr>
                      <a:endParaRPr kumimoji="1" lang="ja-JP" altLang="en-US" sz="900" dirty="0"/>
                    </a:p>
                  </a:txBody>
                  <a:tcPr marL="91441" marR="91441"/>
                </a:tc>
                <a:tc>
                  <a:txBody>
                    <a:bodyPr/>
                    <a:lstStyle/>
                    <a:p>
                      <a:pPr eaLnBrk="0" hangingPunct="0">
                        <a:lnSpc>
                          <a:spcPts val="900"/>
                        </a:lnSpc>
                        <a:spcBef>
                          <a:spcPts val="600"/>
                        </a:spcBef>
                        <a:defRPr/>
                      </a:pPr>
                      <a:endParaRPr kumimoji="1" lang="en-US" altLang="ja-JP" sz="900" kern="1200" dirty="0">
                        <a:solidFill>
                          <a:schemeClr val="tx1"/>
                        </a:solidFill>
                        <a:latin typeface="+mj-ea"/>
                        <a:ea typeface="+mn-ea"/>
                        <a:cs typeface="+mn-cs"/>
                      </a:endParaRPr>
                    </a:p>
                  </a:txBody>
                  <a:tcPr marL="91441" marR="91441"/>
                </a:tc>
                <a:extLst>
                  <a:ext uri="{0D108BD9-81ED-4DB2-BD59-A6C34878D82A}">
                    <a16:rowId xmlns:a16="http://schemas.microsoft.com/office/drawing/2014/main" val="2323625107"/>
                  </a:ext>
                </a:extLst>
              </a:tr>
              <a:tr h="313322">
                <a:tc>
                  <a:txBody>
                    <a:bodyPr/>
                    <a:lstStyle/>
                    <a:p>
                      <a:pPr>
                        <a:lnSpc>
                          <a:spcPts val="900"/>
                        </a:lnSpc>
                      </a:pPr>
                      <a:endParaRPr kumimoji="1" lang="ja-JP" altLang="en-US" sz="900" dirty="0"/>
                    </a:p>
                  </a:txBody>
                  <a:tcPr marL="91441" marR="91441"/>
                </a:tc>
                <a:tc>
                  <a:txBody>
                    <a:bodyPr/>
                    <a:lstStyle/>
                    <a:p>
                      <a:pPr eaLnBrk="0" hangingPunct="0">
                        <a:lnSpc>
                          <a:spcPts val="900"/>
                        </a:lnSpc>
                        <a:spcBef>
                          <a:spcPts val="600"/>
                        </a:spcBef>
                        <a:defRPr/>
                      </a:pPr>
                      <a:endParaRPr kumimoji="1" lang="en-US" altLang="ja-JP" sz="900" kern="1200" dirty="0">
                        <a:solidFill>
                          <a:schemeClr val="tx1"/>
                        </a:solidFill>
                        <a:latin typeface="+mj-ea"/>
                        <a:ea typeface="+mn-ea"/>
                        <a:cs typeface="+mn-cs"/>
                        <a:sym typeface="Wingdings" panose="05000000000000000000" pitchFamily="2" charset="2"/>
                      </a:endParaRPr>
                    </a:p>
                  </a:txBody>
                  <a:tcPr marL="91441" marR="91441"/>
                </a:tc>
                <a:extLst>
                  <a:ext uri="{0D108BD9-81ED-4DB2-BD59-A6C34878D82A}">
                    <a16:rowId xmlns:a16="http://schemas.microsoft.com/office/drawing/2014/main" val="3244166853"/>
                  </a:ext>
                </a:extLst>
              </a:tr>
              <a:tr h="313322">
                <a:tc>
                  <a:txBody>
                    <a:bodyPr/>
                    <a:lstStyle/>
                    <a:p>
                      <a:pPr>
                        <a:lnSpc>
                          <a:spcPts val="900"/>
                        </a:lnSpc>
                      </a:pPr>
                      <a:endParaRPr kumimoji="1" lang="ja-JP" altLang="en-US" sz="900" dirty="0"/>
                    </a:p>
                  </a:txBody>
                  <a:tcPr marL="91441" marR="91441"/>
                </a:tc>
                <a:tc>
                  <a:txBody>
                    <a:bodyPr/>
                    <a:lstStyle/>
                    <a:p>
                      <a:pPr eaLnBrk="0" hangingPunct="0">
                        <a:lnSpc>
                          <a:spcPts val="900"/>
                        </a:lnSpc>
                        <a:spcBef>
                          <a:spcPts val="600"/>
                        </a:spcBef>
                        <a:defRPr/>
                      </a:pPr>
                      <a:endParaRPr kumimoji="1" lang="en-US" altLang="ja-JP" sz="900" kern="1200" dirty="0">
                        <a:solidFill>
                          <a:schemeClr val="tx1"/>
                        </a:solidFill>
                        <a:latin typeface="+mj-ea"/>
                        <a:ea typeface="+mn-ea"/>
                        <a:cs typeface="+mn-cs"/>
                      </a:endParaRPr>
                    </a:p>
                  </a:txBody>
                  <a:tcPr marL="91441" marR="91441"/>
                </a:tc>
                <a:extLst>
                  <a:ext uri="{0D108BD9-81ED-4DB2-BD59-A6C34878D82A}">
                    <a16:rowId xmlns:a16="http://schemas.microsoft.com/office/drawing/2014/main" val="3880486571"/>
                  </a:ext>
                </a:extLst>
              </a:tr>
              <a:tr h="463956">
                <a:tc>
                  <a:txBody>
                    <a:bodyPr/>
                    <a:lstStyle/>
                    <a:p>
                      <a:pPr>
                        <a:lnSpc>
                          <a:spcPts val="900"/>
                        </a:lnSpc>
                      </a:pPr>
                      <a:endParaRPr kumimoji="1" lang="ja-JP" altLang="en-US" sz="900" dirty="0"/>
                    </a:p>
                  </a:txBody>
                  <a:tcPr marL="91441" marR="91441"/>
                </a:tc>
                <a:tc>
                  <a:txBody>
                    <a:bodyPr/>
                    <a:lstStyle/>
                    <a:p>
                      <a:pPr eaLnBrk="0" hangingPunct="0">
                        <a:lnSpc>
                          <a:spcPts val="900"/>
                        </a:lnSpc>
                        <a:spcBef>
                          <a:spcPts val="600"/>
                        </a:spcBef>
                        <a:defRPr/>
                      </a:pPr>
                      <a:endParaRPr kumimoji="1" lang="en-US" altLang="ja-JP" sz="900" kern="1200" dirty="0">
                        <a:solidFill>
                          <a:schemeClr val="tx1"/>
                        </a:solidFill>
                        <a:latin typeface="+mj-ea"/>
                        <a:ea typeface="+mn-ea"/>
                        <a:cs typeface="+mn-cs"/>
                        <a:sym typeface="Wingdings" panose="05000000000000000000" pitchFamily="2" charset="2"/>
                      </a:endParaRPr>
                    </a:p>
                  </a:txBody>
                  <a:tcPr marL="91441" marR="91441"/>
                </a:tc>
                <a:extLst>
                  <a:ext uri="{0D108BD9-81ED-4DB2-BD59-A6C34878D82A}">
                    <a16:rowId xmlns:a16="http://schemas.microsoft.com/office/drawing/2014/main" val="3318752472"/>
                  </a:ext>
                </a:extLst>
              </a:tr>
              <a:tr h="343449">
                <a:tc>
                  <a:txBody>
                    <a:bodyPr/>
                    <a:lstStyle/>
                    <a:p>
                      <a:pPr>
                        <a:lnSpc>
                          <a:spcPts val="900"/>
                        </a:lnSpc>
                      </a:pPr>
                      <a:endParaRPr kumimoji="1" lang="ja-JP" altLang="en-US" sz="900" dirty="0"/>
                    </a:p>
                  </a:txBody>
                  <a:tcPr marL="91441" marR="91441"/>
                </a:tc>
                <a:tc>
                  <a:txBody>
                    <a:bodyPr/>
                    <a:lstStyle/>
                    <a:p>
                      <a:pPr eaLnBrk="0" hangingPunct="0">
                        <a:lnSpc>
                          <a:spcPts val="900"/>
                        </a:lnSpc>
                        <a:spcBef>
                          <a:spcPts val="600"/>
                        </a:spcBef>
                        <a:defRPr/>
                      </a:pPr>
                      <a:endParaRPr kumimoji="1" lang="en-US" altLang="ja-JP" sz="900" kern="1200" dirty="0">
                        <a:solidFill>
                          <a:schemeClr val="tx1"/>
                        </a:solidFill>
                        <a:latin typeface="+mj-ea"/>
                        <a:ea typeface="+mn-ea"/>
                        <a:cs typeface="+mn-cs"/>
                      </a:endParaRPr>
                    </a:p>
                  </a:txBody>
                  <a:tcPr marL="91441" marR="91441"/>
                </a:tc>
                <a:extLst>
                  <a:ext uri="{0D108BD9-81ED-4DB2-BD59-A6C34878D82A}">
                    <a16:rowId xmlns:a16="http://schemas.microsoft.com/office/drawing/2014/main" val="1279114046"/>
                  </a:ext>
                </a:extLst>
              </a:tr>
              <a:tr h="313322">
                <a:tc>
                  <a:txBody>
                    <a:bodyPr/>
                    <a:lstStyle/>
                    <a:p>
                      <a:pPr>
                        <a:lnSpc>
                          <a:spcPts val="900"/>
                        </a:lnSpc>
                      </a:pPr>
                      <a:endParaRPr kumimoji="1" lang="ja-JP" altLang="en-US" sz="900" dirty="0"/>
                    </a:p>
                  </a:txBody>
                  <a:tcPr marL="91441" marR="91441"/>
                </a:tc>
                <a:tc>
                  <a:txBody>
                    <a:bodyPr/>
                    <a:lstStyle/>
                    <a:p>
                      <a:pPr eaLnBrk="0" hangingPunct="0">
                        <a:lnSpc>
                          <a:spcPts val="900"/>
                        </a:lnSpc>
                        <a:spcBef>
                          <a:spcPts val="600"/>
                        </a:spcBef>
                        <a:defRPr/>
                      </a:pPr>
                      <a:endParaRPr kumimoji="1" lang="en-US" altLang="ja-JP" sz="900" kern="1200" dirty="0">
                        <a:solidFill>
                          <a:schemeClr val="tx1"/>
                        </a:solidFill>
                        <a:latin typeface="+mj-ea"/>
                        <a:ea typeface="+mn-ea"/>
                        <a:cs typeface="+mn-cs"/>
                        <a:sym typeface="Wingdings" panose="05000000000000000000" pitchFamily="2" charset="2"/>
                      </a:endParaRPr>
                    </a:p>
                  </a:txBody>
                  <a:tcPr marL="91441" marR="91441"/>
                </a:tc>
                <a:extLst>
                  <a:ext uri="{0D108BD9-81ED-4DB2-BD59-A6C34878D82A}">
                    <a16:rowId xmlns:a16="http://schemas.microsoft.com/office/drawing/2014/main" val="1614419680"/>
                  </a:ext>
                </a:extLst>
              </a:tr>
              <a:tr h="313322">
                <a:tc>
                  <a:txBody>
                    <a:bodyPr/>
                    <a:lstStyle/>
                    <a:p>
                      <a:pPr>
                        <a:lnSpc>
                          <a:spcPts val="900"/>
                        </a:lnSpc>
                      </a:pPr>
                      <a:endParaRPr kumimoji="1" lang="ja-JP" altLang="en-US" sz="900" dirty="0"/>
                    </a:p>
                  </a:txBody>
                  <a:tcPr marL="91441" marR="91441"/>
                </a:tc>
                <a:tc>
                  <a:txBody>
                    <a:bodyPr/>
                    <a:lstStyle/>
                    <a:p>
                      <a:pPr eaLnBrk="0" hangingPunct="0">
                        <a:lnSpc>
                          <a:spcPts val="900"/>
                        </a:lnSpc>
                        <a:spcBef>
                          <a:spcPts val="600"/>
                        </a:spcBef>
                        <a:defRPr/>
                      </a:pPr>
                      <a:endParaRPr kumimoji="1" lang="en-US" altLang="ja-JP" sz="900" kern="1200" dirty="0">
                        <a:solidFill>
                          <a:schemeClr val="tx1"/>
                        </a:solidFill>
                        <a:latin typeface="+mj-ea"/>
                        <a:ea typeface="+mn-ea"/>
                        <a:cs typeface="+mn-cs"/>
                        <a:sym typeface="Wingdings" panose="05000000000000000000" pitchFamily="2" charset="2"/>
                      </a:endParaRPr>
                    </a:p>
                  </a:txBody>
                  <a:tcPr marL="91441" marR="91441"/>
                </a:tc>
                <a:extLst>
                  <a:ext uri="{0D108BD9-81ED-4DB2-BD59-A6C34878D82A}">
                    <a16:rowId xmlns:a16="http://schemas.microsoft.com/office/drawing/2014/main" val="3357749827"/>
                  </a:ext>
                </a:extLst>
              </a:tr>
              <a:tr h="313322">
                <a:tc>
                  <a:txBody>
                    <a:bodyPr/>
                    <a:lstStyle/>
                    <a:p>
                      <a:pPr>
                        <a:lnSpc>
                          <a:spcPts val="900"/>
                        </a:lnSpc>
                      </a:pPr>
                      <a:endParaRPr kumimoji="1" lang="ja-JP" altLang="en-US" sz="900" dirty="0"/>
                    </a:p>
                  </a:txBody>
                  <a:tcPr marL="91441" marR="91441"/>
                </a:tc>
                <a:tc>
                  <a:txBody>
                    <a:bodyPr/>
                    <a:lstStyle/>
                    <a:p>
                      <a:pPr eaLnBrk="0" hangingPunct="0">
                        <a:lnSpc>
                          <a:spcPts val="900"/>
                        </a:lnSpc>
                        <a:spcBef>
                          <a:spcPts val="600"/>
                        </a:spcBef>
                        <a:defRPr/>
                      </a:pPr>
                      <a:endParaRPr kumimoji="1" lang="ja-JP" altLang="en-US" sz="900" kern="1200" dirty="0">
                        <a:solidFill>
                          <a:srgbClr val="000000"/>
                        </a:solidFill>
                        <a:latin typeface="+mj-ea"/>
                        <a:ea typeface="+mn-ea"/>
                        <a:cs typeface="+mn-cs"/>
                      </a:endParaRPr>
                    </a:p>
                  </a:txBody>
                  <a:tcPr marL="91441" marR="91441"/>
                </a:tc>
                <a:extLst>
                  <a:ext uri="{0D108BD9-81ED-4DB2-BD59-A6C34878D82A}">
                    <a16:rowId xmlns:a16="http://schemas.microsoft.com/office/drawing/2014/main" val="3924273572"/>
                  </a:ext>
                </a:extLst>
              </a:tr>
              <a:tr h="642546">
                <a:tc>
                  <a:txBody>
                    <a:bodyPr/>
                    <a:lstStyle/>
                    <a:p>
                      <a:pPr marL="0" marR="0" lvl="0" indent="0" algn="l" defTabSz="914400" rtl="0" eaLnBrk="1" fontAlgn="auto" latinLnBrk="0" hangingPunct="1">
                        <a:lnSpc>
                          <a:spcPts val="900"/>
                        </a:lnSpc>
                        <a:spcBef>
                          <a:spcPts val="0"/>
                        </a:spcBef>
                        <a:spcAft>
                          <a:spcPts val="0"/>
                        </a:spcAft>
                        <a:buClrTx/>
                        <a:buSzTx/>
                        <a:buFontTx/>
                        <a:buNone/>
                        <a:tabLst/>
                        <a:defRPr/>
                      </a:pPr>
                      <a:endParaRPr kumimoji="1" lang="en-US" altLang="ja-JP" sz="900" kern="1200" dirty="0">
                        <a:solidFill>
                          <a:schemeClr val="tx1"/>
                        </a:solidFill>
                        <a:latin typeface="+mj-ea"/>
                        <a:ea typeface="+mn-ea"/>
                        <a:cs typeface="+mn-cs"/>
                      </a:endParaRPr>
                    </a:p>
                  </a:txBody>
                  <a:tcPr marL="91441" marR="91441"/>
                </a:tc>
                <a:tc>
                  <a:txBody>
                    <a:bodyPr/>
                    <a:lstStyle/>
                    <a:p>
                      <a:pPr eaLnBrk="0" hangingPunct="0">
                        <a:lnSpc>
                          <a:spcPts val="900"/>
                        </a:lnSpc>
                        <a:spcBef>
                          <a:spcPts val="600"/>
                        </a:spcBef>
                        <a:defRPr/>
                      </a:pPr>
                      <a:endParaRPr kumimoji="1" lang="en-US" altLang="ja-JP" sz="900" kern="1200" dirty="0">
                        <a:solidFill>
                          <a:schemeClr val="tx1"/>
                        </a:solidFill>
                        <a:latin typeface="+mj-ea"/>
                        <a:ea typeface="+mn-ea"/>
                        <a:cs typeface="+mn-cs"/>
                      </a:endParaRPr>
                    </a:p>
                  </a:txBody>
                  <a:tcPr marL="91441" marR="91441"/>
                </a:tc>
                <a:extLst>
                  <a:ext uri="{0D108BD9-81ED-4DB2-BD59-A6C34878D82A}">
                    <a16:rowId xmlns:a16="http://schemas.microsoft.com/office/drawing/2014/main" val="1319723012"/>
                  </a:ext>
                </a:extLst>
              </a:tr>
              <a:tr h="674846">
                <a:tc>
                  <a:txBody>
                    <a:bodyPr/>
                    <a:lstStyle/>
                    <a:p>
                      <a:endParaRPr kumimoji="1" lang="ja-JP" altLang="en-US" sz="1000" dirty="0"/>
                    </a:p>
                  </a:txBody>
                  <a:tcPr marL="91441" marR="91441"/>
                </a:tc>
                <a:tc>
                  <a:txBody>
                    <a:bodyPr/>
                    <a:lstStyle/>
                    <a:p>
                      <a:pPr eaLnBrk="0" hangingPunct="0">
                        <a:spcBef>
                          <a:spcPts val="600"/>
                        </a:spcBef>
                        <a:defRPr/>
                      </a:pPr>
                      <a:endParaRPr lang="en-US" altLang="ja-JP" sz="1000" dirty="0">
                        <a:solidFill>
                          <a:schemeClr val="tx1"/>
                        </a:solidFill>
                        <a:latin typeface="+mj-ea"/>
                        <a:sym typeface="Wingdings" panose="05000000000000000000" pitchFamily="2" charset="2"/>
                      </a:endParaRPr>
                    </a:p>
                  </a:txBody>
                  <a:tcPr marL="91441" marR="91441"/>
                </a:tc>
                <a:extLst>
                  <a:ext uri="{0D108BD9-81ED-4DB2-BD59-A6C34878D82A}">
                    <a16:rowId xmlns:a16="http://schemas.microsoft.com/office/drawing/2014/main" val="3000124860"/>
                  </a:ext>
                </a:extLst>
              </a:tr>
            </a:tbl>
          </a:graphicData>
        </a:graphic>
      </p:graphicFrame>
      <p:sp>
        <p:nvSpPr>
          <p:cNvPr id="6" name="タイトル 1">
            <a:extLst>
              <a:ext uri="{FF2B5EF4-FFF2-40B4-BE49-F238E27FC236}">
                <a16:creationId xmlns:a16="http://schemas.microsoft.com/office/drawing/2014/main" id="{13B201DA-B265-4FF2-95E0-6123BB39DC76}"/>
              </a:ext>
            </a:extLst>
          </p:cNvPr>
          <p:cNvSpPr>
            <a:spLocks noGrp="1"/>
          </p:cNvSpPr>
          <p:nvPr>
            <p:ph type="title"/>
          </p:nvPr>
        </p:nvSpPr>
        <p:spPr>
          <a:xfrm>
            <a:off x="0" y="280285"/>
            <a:ext cx="8697416" cy="412411"/>
          </a:xfrm>
        </p:spPr>
        <p:txBody>
          <a:bodyPr>
            <a:normAutofit fontScale="90000"/>
          </a:bodyPr>
          <a:lstStyle/>
          <a:p>
            <a:r>
              <a:rPr lang="ja-JP" altLang="en-US" sz="2400" dirty="0"/>
              <a:t> （〇〇チーム）意見集約シート</a:t>
            </a:r>
            <a:endParaRPr kumimoji="1" lang="ja-JP" altLang="en-US" sz="2400" dirty="0"/>
          </a:p>
        </p:txBody>
      </p:sp>
      <p:sp>
        <p:nvSpPr>
          <p:cNvPr id="2" name="四角形: 角を丸くする 1">
            <a:extLst>
              <a:ext uri="{FF2B5EF4-FFF2-40B4-BE49-F238E27FC236}">
                <a16:creationId xmlns:a16="http://schemas.microsoft.com/office/drawing/2014/main" id="{86D2B2D7-B7E6-4DA0-B87C-C2E3F2FB06D3}"/>
              </a:ext>
            </a:extLst>
          </p:cNvPr>
          <p:cNvSpPr/>
          <p:nvPr/>
        </p:nvSpPr>
        <p:spPr>
          <a:xfrm>
            <a:off x="466969" y="4064305"/>
            <a:ext cx="8805695" cy="2448272"/>
          </a:xfrm>
          <a:prstGeom prst="roundRect">
            <a:avLst>
              <a:gd name="adj" fmla="val 8901"/>
            </a:avLst>
          </a:prstGeom>
        </p:spPr>
        <p:style>
          <a:lnRef idx="2">
            <a:schemeClr val="accent6"/>
          </a:lnRef>
          <a:fillRef idx="1">
            <a:schemeClr val="lt1"/>
          </a:fillRef>
          <a:effectRef idx="0">
            <a:schemeClr val="accent6"/>
          </a:effectRef>
          <a:fontRef idx="minor">
            <a:schemeClr val="dk1"/>
          </a:fontRef>
        </p:style>
        <p:txBody>
          <a:bodyPr rtlCol="0" anchor="t"/>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1" i="0" u="sng" strike="noStrike" kern="1200" cap="none" spc="0" normalizeH="0" baseline="0" noProof="0" dirty="0">
                <a:ln>
                  <a:noFill/>
                </a:ln>
                <a:solidFill>
                  <a:prstClr val="black"/>
                </a:solidFill>
                <a:effectLst/>
                <a:uLnTx/>
                <a:uFillTx/>
                <a:latin typeface="Arial"/>
                <a:ea typeface="Meiryo UI"/>
                <a:cs typeface="+mn-cs"/>
              </a:rPr>
              <a:t>☆意見集約について（リーダーの方へ）</a:t>
            </a:r>
            <a:endParaRPr kumimoji="1" lang="en-US" altLang="ja-JP" sz="1600" b="1" i="0" u="sng" strike="noStrike" kern="1200" cap="none" spc="0" normalizeH="0" baseline="0" noProof="0" dirty="0">
              <a:ln>
                <a:noFill/>
              </a:ln>
              <a:solidFill>
                <a:prstClr val="black"/>
              </a:solidFill>
              <a:effectLst/>
              <a:uLnTx/>
              <a:uFillTx/>
              <a:latin typeface="Arial"/>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Arial"/>
                <a:ea typeface="Meiryo UI"/>
                <a:cs typeface="+mn-cs"/>
              </a:rPr>
              <a:t>・チーム内の課題を１枚のシートにまとめると、全員の意見を一覧で見ることが出来て効率よくディスカッションを進められます</a:t>
            </a:r>
            <a:endParaRPr kumimoji="1" lang="en-US" altLang="ja-JP" sz="1600" b="0" i="0" u="none" strike="noStrike" kern="1200" cap="none" spc="0" normalizeH="0" baseline="0" noProof="0" dirty="0">
              <a:ln>
                <a:noFill/>
              </a:ln>
              <a:solidFill>
                <a:prstClr val="black"/>
              </a:solidFill>
              <a:effectLst/>
              <a:uLnTx/>
              <a:uFillTx/>
              <a:latin typeface="Arial"/>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Arial"/>
                <a:ea typeface="Meiryo UI"/>
                <a:cs typeface="+mn-cs"/>
              </a:rPr>
              <a:t>①チームメンバーから事前課題を受け取ったら、添付の意見集約シートに集約してください</a:t>
            </a:r>
            <a:endParaRPr kumimoji="1" lang="en-US" altLang="ja-JP" sz="1600" b="0" i="0" u="none" strike="noStrike" kern="1200" cap="none" spc="0" normalizeH="0" baseline="0" noProof="0" dirty="0">
              <a:ln>
                <a:noFill/>
              </a:ln>
              <a:solidFill>
                <a:prstClr val="black"/>
              </a:solidFill>
              <a:effectLst/>
              <a:uLnTx/>
              <a:uFillTx/>
              <a:latin typeface="Arial"/>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Arial"/>
                <a:ea typeface="Meiryo UI"/>
                <a:cs typeface="+mn-cs"/>
              </a:rPr>
              <a:t>　</a:t>
            </a:r>
            <a:r>
              <a:rPr kumimoji="1" lang="en-US" altLang="ja-JP" sz="1600" b="0" i="0" u="none" strike="noStrike" kern="1200" cap="none" spc="0" normalizeH="0" baseline="0" noProof="0" dirty="0">
                <a:ln>
                  <a:noFill/>
                </a:ln>
                <a:solidFill>
                  <a:prstClr val="black"/>
                </a:solidFill>
                <a:effectLst/>
                <a:uLnTx/>
                <a:uFillTx/>
                <a:latin typeface="Arial"/>
                <a:ea typeface="Meiryo UI"/>
                <a:cs typeface="+mn-cs"/>
              </a:rPr>
              <a:t>※</a:t>
            </a:r>
            <a:r>
              <a:rPr kumimoji="1" lang="ja-JP" altLang="en-US" sz="1600" b="0" i="0" u="none" strike="noStrike" kern="1200" cap="none" spc="0" normalizeH="0" baseline="0" noProof="0" dirty="0">
                <a:ln>
                  <a:noFill/>
                </a:ln>
                <a:solidFill>
                  <a:prstClr val="black"/>
                </a:solidFill>
                <a:effectLst/>
                <a:uLnTx/>
                <a:uFillTx/>
                <a:latin typeface="Arial"/>
                <a:ea typeface="Meiryo UI"/>
                <a:cs typeface="+mn-cs"/>
              </a:rPr>
              <a:t>添付シートを使用しなくとも構いません</a:t>
            </a:r>
            <a:endParaRPr kumimoji="1" lang="en-US" altLang="ja-JP" sz="1600" b="0" i="0" u="none" strike="noStrike" kern="1200" cap="none" spc="0" normalizeH="0" baseline="0" noProof="0" dirty="0">
              <a:ln>
                <a:noFill/>
              </a:ln>
              <a:solidFill>
                <a:prstClr val="black"/>
              </a:solidFill>
              <a:effectLst/>
              <a:uLnTx/>
              <a:uFillTx/>
              <a:latin typeface="Arial"/>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Arial"/>
                <a:ea typeface="Meiryo UI"/>
                <a:cs typeface="+mn-cs"/>
              </a:rPr>
              <a:t>②フォーラム開催前までに、集約したものをチームメンバー（</a:t>
            </a:r>
            <a:r>
              <a:rPr kumimoji="1" lang="en-US" altLang="ja-JP" sz="1600" b="0" i="0" u="none" strike="noStrike" kern="1200" cap="none" spc="0" normalizeH="0" baseline="0" noProof="0" dirty="0">
                <a:ln>
                  <a:noFill/>
                </a:ln>
                <a:solidFill>
                  <a:prstClr val="black"/>
                </a:solidFill>
                <a:effectLst/>
                <a:uLnTx/>
                <a:uFillTx/>
                <a:latin typeface="Arial"/>
                <a:ea typeface="Meiryo UI"/>
                <a:cs typeface="+mn-cs"/>
              </a:rPr>
              <a:t>Cc</a:t>
            </a:r>
            <a:r>
              <a:rPr kumimoji="1" lang="ja-JP" altLang="en-US" sz="1600" b="0" i="0" u="none" strike="noStrike" kern="1200" cap="none" spc="0" normalizeH="0" baseline="0" noProof="0" dirty="0">
                <a:ln>
                  <a:noFill/>
                </a:ln>
                <a:solidFill>
                  <a:prstClr val="black"/>
                </a:solidFill>
                <a:effectLst/>
                <a:uLnTx/>
                <a:uFillTx/>
                <a:latin typeface="Arial"/>
                <a:ea typeface="Meiryo UI"/>
                <a:cs typeface="+mn-cs"/>
              </a:rPr>
              <a:t>で事務局）へ共有してください</a:t>
            </a:r>
            <a:endParaRPr kumimoji="1" lang="en-US" altLang="ja-JP" sz="1600" b="0" i="0" u="none" strike="noStrike" kern="1200" cap="none" spc="0" normalizeH="0" baseline="0" noProof="0" dirty="0">
              <a:ln>
                <a:noFill/>
              </a:ln>
              <a:solidFill>
                <a:prstClr val="black"/>
              </a:solidFill>
              <a:effectLst/>
              <a:uLnTx/>
              <a:uFillTx/>
              <a:latin typeface="Arial"/>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600" b="0" i="0" u="none" strike="noStrike" kern="1200" cap="none" spc="0" normalizeH="0" baseline="0" noProof="0" dirty="0">
              <a:ln>
                <a:noFill/>
              </a:ln>
              <a:solidFill>
                <a:prstClr val="black"/>
              </a:solidFill>
              <a:effectLst/>
              <a:uLnTx/>
              <a:uFillTx/>
              <a:latin typeface="Arial"/>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1" i="0" u="sng" strike="noStrike" kern="1200" cap="none" spc="0" normalizeH="0" baseline="0" noProof="0" dirty="0">
                <a:ln>
                  <a:noFill/>
                </a:ln>
                <a:solidFill>
                  <a:prstClr val="black"/>
                </a:solidFill>
                <a:effectLst/>
                <a:uLnTx/>
                <a:uFillTx/>
                <a:latin typeface="Arial"/>
                <a:ea typeface="Meiryo UI"/>
                <a:cs typeface="+mn-cs"/>
              </a:rPr>
              <a:t>☆意見集約について（リーダー以外の方へ）</a:t>
            </a:r>
            <a:endParaRPr kumimoji="1" lang="en-US" altLang="ja-JP" sz="1600" b="1" i="0" u="sng" strike="noStrike" kern="1200" cap="none" spc="0" normalizeH="0" baseline="0" noProof="0" dirty="0">
              <a:ln>
                <a:noFill/>
              </a:ln>
              <a:solidFill>
                <a:prstClr val="black"/>
              </a:solidFill>
              <a:effectLst/>
              <a:uLnTx/>
              <a:uFillTx/>
              <a:latin typeface="Arial"/>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Arial"/>
                <a:ea typeface="Meiryo UI"/>
                <a:cs typeface="+mn-cs"/>
              </a:rPr>
              <a:t>・各チームのリーダーに事前集約をしていただきますので、課題の締め切りは厳守ください</a:t>
            </a:r>
            <a:endParaRPr kumimoji="1" lang="en-US" altLang="ja-JP" sz="1600" b="0" i="0" u="none" strike="noStrike" kern="1200" cap="none" spc="0" normalizeH="0" baseline="0" noProof="0" dirty="0">
              <a:ln>
                <a:noFill/>
              </a:ln>
              <a:solidFill>
                <a:prstClr val="black"/>
              </a:solidFill>
              <a:effectLst/>
              <a:uLnTx/>
              <a:uFillTx/>
              <a:latin typeface="Arial"/>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600" b="0" i="0" u="none" strike="noStrike" kern="1200" cap="none" spc="0" normalizeH="0" baseline="0" noProof="0" dirty="0">
              <a:ln>
                <a:noFill/>
              </a:ln>
              <a:solidFill>
                <a:prstClr val="black"/>
              </a:solidFill>
              <a:effectLst/>
              <a:uLnTx/>
              <a:uFillTx/>
              <a:latin typeface="Arial"/>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600" b="0" i="0" u="none" strike="noStrike" kern="1200" cap="none" spc="0" normalizeH="0" baseline="0" noProof="0" dirty="0">
              <a:ln>
                <a:noFill/>
              </a:ln>
              <a:solidFill>
                <a:prstClr val="black"/>
              </a:solidFill>
              <a:effectLst/>
              <a:uLnTx/>
              <a:uFillTx/>
              <a:latin typeface="Arial"/>
              <a:ea typeface="Meiryo UI"/>
              <a:cs typeface="+mn-cs"/>
            </a:endParaRPr>
          </a:p>
        </p:txBody>
      </p:sp>
    </p:spTree>
    <p:extLst>
      <p:ext uri="{BB962C8B-B14F-4D97-AF65-F5344CB8AC3E}">
        <p14:creationId xmlns:p14="http://schemas.microsoft.com/office/powerpoint/2010/main" val="2859168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C4B29A-8BCF-4196-B037-AD06A012DBE1}"/>
              </a:ext>
            </a:extLst>
          </p:cNvPr>
          <p:cNvSpPr>
            <a:spLocks noGrp="1"/>
          </p:cNvSpPr>
          <p:nvPr>
            <p:ph type="title"/>
          </p:nvPr>
        </p:nvSpPr>
        <p:spPr>
          <a:xfrm>
            <a:off x="0" y="309657"/>
            <a:ext cx="8697416" cy="584775"/>
          </a:xfrm>
        </p:spPr>
        <p:txBody>
          <a:bodyPr>
            <a:normAutofit/>
          </a:bodyPr>
          <a:lstStyle/>
          <a:p>
            <a:r>
              <a:rPr lang="en-US" altLang="ja-JP" sz="2800" dirty="0"/>
              <a:t> (</a:t>
            </a:r>
            <a:r>
              <a:rPr lang="ja-JP" altLang="en-US" sz="2800" dirty="0"/>
              <a:t>参考</a:t>
            </a:r>
            <a:r>
              <a:rPr lang="en-US" altLang="ja-JP" sz="2800" dirty="0"/>
              <a:t>)</a:t>
            </a:r>
            <a:r>
              <a:rPr lang="ja-JP" altLang="en-US" sz="2800" dirty="0"/>
              <a:t>食品産業のサーキュラーエコノミー（循環経済）</a:t>
            </a:r>
            <a:endParaRPr kumimoji="1" lang="ja-JP" altLang="en-US" dirty="0"/>
          </a:p>
        </p:txBody>
      </p:sp>
      <p:sp>
        <p:nvSpPr>
          <p:cNvPr id="3" name="フッター プレースホルダー 2">
            <a:extLst>
              <a:ext uri="{FF2B5EF4-FFF2-40B4-BE49-F238E27FC236}">
                <a16:creationId xmlns:a16="http://schemas.microsoft.com/office/drawing/2014/main" id="{08A2F508-954E-4946-8B3B-3E3BE56A89D5}"/>
              </a:ext>
            </a:extLst>
          </p:cNvPr>
          <p:cNvSpPr>
            <a:spLocks noGrp="1"/>
          </p:cNvSpPr>
          <p:nvPr>
            <p:ph type="ftr" sz="quarter" idx="11"/>
          </p:nvPr>
        </p:nvSpPr>
        <p:spPr/>
        <p:txBody>
          <a:bodyPr/>
          <a:lstStyle/>
          <a:p>
            <a:pPr marL="0" marR="0" lvl="0" indent="0" algn="ctr" defTabSz="844083" rtl="0" eaLnBrk="1" fontAlgn="base" latinLnBrk="0" hangingPunct="1">
              <a:lnSpc>
                <a:spcPct val="100000"/>
              </a:lnSpc>
              <a:spcBef>
                <a:spcPct val="0"/>
              </a:spcBef>
              <a:spcAft>
                <a:spcPct val="0"/>
              </a:spcAft>
              <a:buClrTx/>
              <a:buSzTx/>
              <a:buFontTx/>
              <a:buNone/>
              <a:tabLst/>
              <a:defRPr/>
            </a:pPr>
            <a:r>
              <a:rPr kumimoji="1" lang="en-US" altLang="ja-JP" sz="700" b="0" i="0" u="none" strike="noStrike" kern="1200" cap="none" spc="0" normalizeH="0" baseline="0" noProof="0" dirty="0">
                <a:ln>
                  <a:noFill/>
                </a:ln>
                <a:solidFill>
                  <a:prstClr val="black">
                    <a:lumMod val="50000"/>
                    <a:lumOff val="50000"/>
                  </a:prstClr>
                </a:solidFill>
                <a:effectLst/>
                <a:uLnTx/>
                <a:uFillTx/>
                <a:latin typeface="Meiryo UI"/>
                <a:ea typeface="Meiryo UI"/>
                <a:cs typeface="+mn-cs"/>
              </a:rPr>
              <a:t>Copyright (C) 2022 MAFF All Rights Reserved.</a:t>
            </a:r>
          </a:p>
        </p:txBody>
      </p:sp>
      <p:sp>
        <p:nvSpPr>
          <p:cNvPr id="11" name="角丸四角形 49">
            <a:extLst>
              <a:ext uri="{FF2B5EF4-FFF2-40B4-BE49-F238E27FC236}">
                <a16:creationId xmlns:a16="http://schemas.microsoft.com/office/drawing/2014/main" id="{7D22E61E-7683-9B04-6523-6B56F61FB2E3}"/>
              </a:ext>
            </a:extLst>
          </p:cNvPr>
          <p:cNvSpPr/>
          <p:nvPr/>
        </p:nvSpPr>
        <p:spPr>
          <a:xfrm>
            <a:off x="297866" y="940219"/>
            <a:ext cx="9308593" cy="783343"/>
          </a:xfrm>
          <a:prstGeom prst="roundRect">
            <a:avLst>
              <a:gd name="adj" fmla="val 3324"/>
            </a:avLst>
          </a:prstGeom>
          <a:solidFill>
            <a:schemeClr val="bg1">
              <a:lumMod val="8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spcBef>
                <a:spcPts val="1800"/>
              </a:spcBef>
              <a:defRPr/>
            </a:pPr>
            <a:r>
              <a:rPr kumimoji="1" lang="ja-JP" altLang="en-US" sz="2100" b="0" i="0" u="none" strike="noStrike" kern="1200" cap="none" spc="0" normalizeH="0" baseline="0" noProof="0" dirty="0">
                <a:ln>
                  <a:noFill/>
                </a:ln>
                <a:solidFill>
                  <a:prstClr val="black"/>
                </a:solidFill>
                <a:effectLst/>
                <a:uLnTx/>
                <a:uFillTx/>
                <a:latin typeface="Meiryo UI"/>
                <a:ea typeface="Meiryo UI"/>
                <a:cs typeface="+mn-cs"/>
              </a:rPr>
              <a:t>食品産業における「持続可能な経済社会」と「サーキュラーエコノミー」をめざす、　　　　食品関連事業者の取組事例</a:t>
            </a:r>
          </a:p>
          <a:p>
            <a:pPr marL="0" marR="0" lvl="0" indent="0" algn="l" defTabSz="914400" rtl="0" eaLnBrk="0" fontAlgn="base" latinLnBrk="0" hangingPunct="0">
              <a:lnSpc>
                <a:spcPct val="100000"/>
              </a:lnSpc>
              <a:spcBef>
                <a:spcPts val="1800"/>
              </a:spcBef>
              <a:spcAft>
                <a:spcPct val="0"/>
              </a:spcAft>
              <a:buClrTx/>
              <a:buSzTx/>
              <a:buFontTx/>
              <a:buNone/>
              <a:tabLst/>
              <a:defRPr/>
            </a:pPr>
            <a:endParaRPr kumimoji="1" lang="ja-JP" altLang="en-US" sz="2100" b="0" i="0" u="none" strike="noStrike" kern="1200" cap="none" spc="0" normalizeH="0" baseline="0" noProof="0" dirty="0">
              <a:ln>
                <a:noFill/>
              </a:ln>
              <a:solidFill>
                <a:prstClr val="black"/>
              </a:solidFill>
              <a:effectLst/>
              <a:uLnTx/>
              <a:uFillTx/>
              <a:latin typeface="Meiryo UI"/>
              <a:ea typeface="Meiryo UI"/>
              <a:cs typeface="+mn-cs"/>
            </a:endParaRPr>
          </a:p>
        </p:txBody>
      </p:sp>
      <p:graphicFrame>
        <p:nvGraphicFramePr>
          <p:cNvPr id="5" name="表 5">
            <a:extLst>
              <a:ext uri="{FF2B5EF4-FFF2-40B4-BE49-F238E27FC236}">
                <a16:creationId xmlns:a16="http://schemas.microsoft.com/office/drawing/2014/main" id="{DDBB055E-5A29-4100-8761-670521C65C02}"/>
              </a:ext>
            </a:extLst>
          </p:cNvPr>
          <p:cNvGraphicFramePr>
            <a:graphicFrameLocks noGrp="1"/>
          </p:cNvGraphicFramePr>
          <p:nvPr>
            <p:extLst>
              <p:ext uri="{D42A27DB-BD31-4B8C-83A1-F6EECF244321}">
                <p14:modId xmlns:p14="http://schemas.microsoft.com/office/powerpoint/2010/main" val="2308215196"/>
              </p:ext>
            </p:extLst>
          </p:nvPr>
        </p:nvGraphicFramePr>
        <p:xfrm>
          <a:off x="357180" y="1803236"/>
          <a:ext cx="9189963" cy="4547612"/>
        </p:xfrm>
        <a:graphic>
          <a:graphicData uri="http://schemas.openxmlformats.org/drawingml/2006/table">
            <a:tbl>
              <a:tblPr firstRow="1" bandRow="1">
                <a:tableStyleId>{5940675A-B579-460E-94D1-54222C63F5DA}</a:tableStyleId>
              </a:tblPr>
              <a:tblGrid>
                <a:gridCol w="3024336">
                  <a:extLst>
                    <a:ext uri="{9D8B030D-6E8A-4147-A177-3AD203B41FA5}">
                      <a16:colId xmlns:a16="http://schemas.microsoft.com/office/drawing/2014/main" val="3703875696"/>
                    </a:ext>
                  </a:extLst>
                </a:gridCol>
                <a:gridCol w="3096344">
                  <a:extLst>
                    <a:ext uri="{9D8B030D-6E8A-4147-A177-3AD203B41FA5}">
                      <a16:colId xmlns:a16="http://schemas.microsoft.com/office/drawing/2014/main" val="2215358454"/>
                    </a:ext>
                  </a:extLst>
                </a:gridCol>
                <a:gridCol w="3069283">
                  <a:extLst>
                    <a:ext uri="{9D8B030D-6E8A-4147-A177-3AD203B41FA5}">
                      <a16:colId xmlns:a16="http://schemas.microsoft.com/office/drawing/2014/main" val="2114514369"/>
                    </a:ext>
                  </a:extLst>
                </a:gridCol>
              </a:tblGrid>
              <a:tr h="1377692">
                <a:tc>
                  <a:txBody>
                    <a:bodyPr/>
                    <a:lstStyle/>
                    <a:p>
                      <a:r>
                        <a:rPr kumimoji="1" lang="ja-JP" altLang="en-US" b="1" dirty="0">
                          <a:solidFill>
                            <a:schemeClr val="tx1"/>
                          </a:solidFill>
                        </a:rPr>
                        <a:t>①廃棄しない</a:t>
                      </a:r>
                      <a:endParaRPr kumimoji="1" lang="en-US" altLang="ja-JP" b="1" dirty="0">
                        <a:solidFill>
                          <a:schemeClr val="tx1"/>
                        </a:solidFill>
                      </a:endParaRPr>
                    </a:p>
                    <a:p>
                      <a:r>
                        <a:rPr kumimoji="1" lang="ja-JP" altLang="en-US" sz="1600" dirty="0"/>
                        <a:t>（例）</a:t>
                      </a:r>
                      <a:endParaRPr kumimoji="1" lang="en-US" altLang="ja-JP" sz="1600" dirty="0"/>
                    </a:p>
                    <a:p>
                      <a:r>
                        <a:rPr kumimoji="1" lang="ja-JP" altLang="en-US" sz="1600" dirty="0"/>
                        <a:t>・生分解性プラスチックの開発・利用</a:t>
                      </a:r>
                      <a:endParaRPr kumimoji="1" lang="en-US" altLang="ja-JP" sz="1600" dirty="0"/>
                    </a:p>
                    <a:p>
                      <a:r>
                        <a:rPr kumimoji="1" lang="ja-JP" altLang="en-US" sz="1600" dirty="0"/>
                        <a:t>・フードバンクの利用　　　　　　など　　　　　　　　　　　　　　 </a:t>
                      </a:r>
                    </a:p>
                  </a:txBody>
                  <a:tcPr>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1" dirty="0">
                          <a:solidFill>
                            <a:schemeClr val="tx1"/>
                          </a:solidFill>
                        </a:rPr>
                        <a:t>②環境を汚染させない</a:t>
                      </a:r>
                      <a:endParaRPr kumimoji="1" lang="en-US" altLang="ja-JP" b="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（例）</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・工場・店舗における自家発電（</a:t>
                      </a:r>
                      <a:r>
                        <a:rPr kumimoji="1" lang="en-US" altLang="ja-JP" sz="1600" dirty="0"/>
                        <a:t>CO2</a:t>
                      </a:r>
                      <a:r>
                        <a:rPr kumimoji="1" lang="ja-JP" altLang="en-US" sz="1600" dirty="0"/>
                        <a:t>削減）</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・ゴミの適切な分別　　　　　　　など</a:t>
                      </a:r>
                      <a:endParaRPr kumimoji="1" lang="en-US" altLang="ja-JP" sz="1600" dirty="0"/>
                    </a:p>
                  </a:txBody>
                  <a:tcPr>
                    <a:solidFill>
                      <a:schemeClr val="tx2">
                        <a:lumMod val="20000"/>
                        <a:lumOff val="80000"/>
                      </a:schemeClr>
                    </a:solidFill>
                  </a:tcPr>
                </a:tc>
                <a:tc>
                  <a:txBody>
                    <a:bodyPr/>
                    <a:lstStyle/>
                    <a:p>
                      <a:r>
                        <a:rPr kumimoji="1" lang="ja-JP" altLang="en-US" b="1" dirty="0">
                          <a:solidFill>
                            <a:schemeClr val="tx1"/>
                          </a:solidFill>
                        </a:rPr>
                        <a:t>③製品や原料を大切に使う</a:t>
                      </a:r>
                      <a:endParaRPr kumimoji="1" lang="en-US" altLang="ja-JP" b="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（例）</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・賞味期限の延長</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・使いきりサイズでパッケージング</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　　　　　　　　　　　　　　　　　   など</a:t>
                      </a:r>
                      <a:endParaRPr kumimoji="1" lang="en-US" altLang="ja-JP" sz="1600" dirty="0"/>
                    </a:p>
                  </a:txBody>
                  <a:tcPr>
                    <a:solidFill>
                      <a:schemeClr val="tx2">
                        <a:lumMod val="20000"/>
                        <a:lumOff val="80000"/>
                      </a:schemeClr>
                    </a:solidFill>
                  </a:tcPr>
                </a:tc>
                <a:extLst>
                  <a:ext uri="{0D108BD9-81ED-4DB2-BD59-A6C34878D82A}">
                    <a16:rowId xmlns:a16="http://schemas.microsoft.com/office/drawing/2014/main" val="3609412087"/>
                  </a:ext>
                </a:extLst>
              </a:tr>
              <a:tr h="1377692">
                <a:tc>
                  <a:txBody>
                    <a:bodyPr/>
                    <a:lstStyle/>
                    <a:p>
                      <a:r>
                        <a:rPr kumimoji="1" lang="ja-JP" altLang="en-US" b="1" dirty="0"/>
                        <a:t>④廃棄するものを減らす</a:t>
                      </a:r>
                      <a:endParaRPr kumimoji="1" lang="en-US" altLang="ja-JP" b="1" dirty="0"/>
                    </a:p>
                    <a:p>
                      <a:r>
                        <a:rPr kumimoji="1" lang="ja-JP" altLang="en-US" sz="1600" dirty="0"/>
                        <a:t>（例）</a:t>
                      </a:r>
                      <a:endParaRPr kumimoji="1" lang="en-US" altLang="ja-JP" sz="1600" dirty="0"/>
                    </a:p>
                    <a:p>
                      <a:r>
                        <a:rPr kumimoji="1" lang="ja-JP" altLang="en-US" sz="1600" dirty="0"/>
                        <a:t>・エコバッグの利用</a:t>
                      </a:r>
                      <a:endParaRPr kumimoji="1" lang="en-US" altLang="ja-JP" sz="1600" dirty="0"/>
                    </a:p>
                    <a:p>
                      <a:r>
                        <a:rPr kumimoji="1" lang="ja-JP" altLang="en-US" sz="1600" dirty="0"/>
                        <a:t>・詰め替えのある商品の開発　</a:t>
                      </a:r>
                      <a:endParaRPr kumimoji="1" lang="en-US" altLang="ja-JP" sz="1600" dirty="0"/>
                    </a:p>
                    <a:p>
                      <a:r>
                        <a:rPr kumimoji="1" lang="ja-JP" altLang="en-US" sz="1600" dirty="0"/>
                        <a:t>　　　　　　　　　　　　　　　　　　など</a:t>
                      </a:r>
                    </a:p>
                  </a:txBody>
                  <a:tcPr>
                    <a:solidFill>
                      <a:schemeClr val="tx2">
                        <a:lumMod val="20000"/>
                        <a:lumOff val="80000"/>
                      </a:schemeClr>
                    </a:solidFill>
                  </a:tcPr>
                </a:tc>
                <a:tc>
                  <a:txBody>
                    <a:bodyPr/>
                    <a:lstStyle/>
                    <a:p>
                      <a:pPr algn="ctr"/>
                      <a:r>
                        <a:rPr kumimoji="1" lang="ja-JP" altLang="en-US" b="1" dirty="0">
                          <a:solidFill>
                            <a:srgbClr val="FF0000"/>
                          </a:solidFill>
                        </a:rPr>
                        <a:t>「持続可能な経済社会」や「サーキュラーエコノミー」を</a:t>
                      </a:r>
                    </a:p>
                    <a:p>
                      <a:pPr algn="ctr"/>
                      <a:r>
                        <a:rPr kumimoji="1" lang="ja-JP" altLang="en-US" b="1" dirty="0">
                          <a:solidFill>
                            <a:srgbClr val="FF0000"/>
                          </a:solidFill>
                        </a:rPr>
                        <a:t>めざす食品関連事業者の</a:t>
                      </a:r>
                    </a:p>
                    <a:p>
                      <a:pPr algn="ctr"/>
                      <a:r>
                        <a:rPr kumimoji="1" lang="ja-JP" altLang="en-US" b="1" dirty="0">
                          <a:solidFill>
                            <a:srgbClr val="FF0000"/>
                          </a:solidFill>
                        </a:rPr>
                        <a:t>取組事例</a:t>
                      </a:r>
                    </a:p>
                    <a:p>
                      <a:pPr algn="ctr"/>
                      <a:r>
                        <a:rPr kumimoji="1" lang="en-US" altLang="ja-JP" b="1" dirty="0">
                          <a:solidFill>
                            <a:srgbClr val="FF0000"/>
                          </a:solidFill>
                        </a:rPr>
                        <a:t>8</a:t>
                      </a:r>
                      <a:r>
                        <a:rPr kumimoji="1" lang="ja-JP" altLang="en-US" b="1" dirty="0">
                          <a:solidFill>
                            <a:srgbClr val="FF0000"/>
                          </a:solidFill>
                        </a:rPr>
                        <a:t>つのカテゴリーと具体例</a:t>
                      </a:r>
                    </a:p>
                  </a:txBody>
                  <a:tcPr anchor="ctr">
                    <a:solidFill>
                      <a:schemeClr val="bg1"/>
                    </a:solidFill>
                  </a:tcPr>
                </a:tc>
                <a:tc>
                  <a:txBody>
                    <a:bodyPr/>
                    <a:lstStyle/>
                    <a:p>
                      <a:r>
                        <a:rPr kumimoji="1" lang="ja-JP" altLang="en-US" b="1" dirty="0"/>
                        <a:t>⑤回収しリサイクルする</a:t>
                      </a:r>
                      <a:endParaRPr kumimoji="1" lang="en-US" altLang="ja-JP" b="1" dirty="0"/>
                    </a:p>
                    <a:p>
                      <a:r>
                        <a:rPr kumimoji="1" lang="ja-JP" altLang="en-US" sz="1600" dirty="0"/>
                        <a:t>（例）</a:t>
                      </a:r>
                      <a:endParaRPr kumimoji="1" lang="en-US" altLang="ja-JP" sz="1600" dirty="0"/>
                    </a:p>
                    <a:p>
                      <a:r>
                        <a:rPr kumimoji="1" lang="ja-JP" altLang="en-US" sz="1600" dirty="0"/>
                        <a:t>・ペットボトルの回収</a:t>
                      </a:r>
                      <a:endParaRPr kumimoji="1" lang="en-US" altLang="ja-JP" sz="1600" dirty="0"/>
                    </a:p>
                    <a:p>
                      <a:r>
                        <a:rPr kumimoji="1" lang="ja-JP" altLang="en-US" sz="1600" dirty="0"/>
                        <a:t>・さとうきびストローの使用で野菜づくりに貢献　　　　　　　　　　　　</a:t>
                      </a:r>
                      <a:endParaRPr kumimoji="1" lang="en-US" altLang="ja-JP" sz="1600" dirty="0"/>
                    </a:p>
                    <a:p>
                      <a:r>
                        <a:rPr kumimoji="1" lang="ja-JP" altLang="en-US" sz="1600" dirty="0"/>
                        <a:t>　　　　　　　　　　　　　　　　　　　など</a:t>
                      </a:r>
                    </a:p>
                  </a:txBody>
                  <a:tcPr>
                    <a:solidFill>
                      <a:schemeClr val="tx2">
                        <a:lumMod val="20000"/>
                        <a:lumOff val="80000"/>
                      </a:schemeClr>
                    </a:solidFill>
                  </a:tcPr>
                </a:tc>
                <a:extLst>
                  <a:ext uri="{0D108BD9-81ED-4DB2-BD59-A6C34878D82A}">
                    <a16:rowId xmlns:a16="http://schemas.microsoft.com/office/drawing/2014/main" val="663997343"/>
                  </a:ext>
                </a:extLst>
              </a:tr>
              <a:tr h="1351698">
                <a:tc>
                  <a:txBody>
                    <a:bodyPr/>
                    <a:lstStyle/>
                    <a:p>
                      <a:r>
                        <a:rPr kumimoji="1" lang="ja-JP" altLang="en-US" b="1" dirty="0"/>
                        <a:t>⑥他社と協働する</a:t>
                      </a:r>
                      <a:endParaRPr kumimoji="1" lang="en-US" altLang="ja-JP" b="1" dirty="0"/>
                    </a:p>
                    <a:p>
                      <a:r>
                        <a:rPr kumimoji="1" lang="ja-JP" altLang="en-US" sz="1600" b="0" dirty="0"/>
                        <a:t>（</a:t>
                      </a:r>
                      <a:r>
                        <a:rPr kumimoji="1" lang="ja-JP" altLang="en-US" sz="1600" dirty="0"/>
                        <a:t>例）</a:t>
                      </a:r>
                      <a:endParaRPr kumimoji="1" lang="en-US" altLang="ja-JP" sz="1600" dirty="0"/>
                    </a:p>
                    <a:p>
                      <a:r>
                        <a:rPr kumimoji="1" lang="ja-JP" altLang="en-US" sz="1600" dirty="0"/>
                        <a:t>・遊休設備の共同利用</a:t>
                      </a:r>
                      <a:endParaRPr kumimoji="1" lang="en-US" altLang="ja-JP" sz="1600" dirty="0"/>
                    </a:p>
                    <a:p>
                      <a:r>
                        <a:rPr kumimoji="1" lang="ja-JP" altLang="en-US" sz="1600" dirty="0"/>
                        <a:t>・共同出資会社で使用済プラスチックの再資源化に取り組む</a:t>
                      </a:r>
                      <a:endParaRPr kumimoji="1" lang="en-US" altLang="ja-JP" sz="1600" dirty="0"/>
                    </a:p>
                    <a:p>
                      <a:r>
                        <a:rPr kumimoji="1" lang="ja-JP" altLang="en-US" sz="1600" dirty="0"/>
                        <a:t>　　　　　　　　　　　　　　　　　   など</a:t>
                      </a:r>
                      <a:endParaRPr kumimoji="1" lang="en-US" altLang="ja-JP" sz="1600" dirty="0"/>
                    </a:p>
                  </a:txBody>
                  <a:tcPr>
                    <a:solidFill>
                      <a:schemeClr val="tx2">
                        <a:lumMod val="20000"/>
                        <a:lumOff val="80000"/>
                      </a:schemeClr>
                    </a:solidFill>
                  </a:tcPr>
                </a:tc>
                <a:tc>
                  <a:txBody>
                    <a:bodyPr/>
                    <a:lstStyle/>
                    <a:p>
                      <a:r>
                        <a:rPr kumimoji="1" lang="ja-JP" altLang="en-US" b="1" dirty="0"/>
                        <a:t>⑦自然の再生力を維持する</a:t>
                      </a:r>
                      <a:r>
                        <a:rPr kumimoji="1" lang="ja-JP" altLang="en-US" sz="1600" dirty="0"/>
                        <a:t>（例）</a:t>
                      </a:r>
                      <a:endParaRPr kumimoji="1" lang="en-US" altLang="ja-JP" sz="1600" dirty="0"/>
                    </a:p>
                    <a:p>
                      <a:r>
                        <a:rPr kumimoji="1" lang="ja-JP" altLang="en-US" sz="1600" dirty="0"/>
                        <a:t>・</a:t>
                      </a:r>
                      <a:r>
                        <a:rPr kumimoji="1" lang="en-US" altLang="ja-JP" sz="1600" dirty="0"/>
                        <a:t>MSC</a:t>
                      </a:r>
                      <a:r>
                        <a:rPr kumimoji="1" lang="ja-JP" altLang="en-US" sz="1600" dirty="0"/>
                        <a:t>認証の取得</a:t>
                      </a:r>
                      <a:endParaRPr kumimoji="1" lang="en-US" altLang="ja-JP" sz="1600" dirty="0"/>
                    </a:p>
                    <a:p>
                      <a:r>
                        <a:rPr kumimoji="1" lang="ja-JP" altLang="en-US" sz="1600" dirty="0"/>
                        <a:t>・リジェネラティブ農業を支援</a:t>
                      </a:r>
                      <a:endParaRPr kumimoji="1" lang="en-US" altLang="ja-JP" sz="1600" dirty="0"/>
                    </a:p>
                    <a:p>
                      <a:endParaRPr kumimoji="1" lang="en-US" altLang="ja-JP" sz="1600" dirty="0"/>
                    </a:p>
                    <a:p>
                      <a:r>
                        <a:rPr kumimoji="1" lang="ja-JP" altLang="en-US" sz="1600" dirty="0"/>
                        <a:t>　　　　　　　　　　　　　　　　　　　など</a:t>
                      </a:r>
                    </a:p>
                  </a:txBody>
                  <a:tcPr>
                    <a:solidFill>
                      <a:schemeClr val="tx2">
                        <a:lumMod val="20000"/>
                        <a:lumOff val="80000"/>
                      </a:schemeClr>
                    </a:solidFill>
                  </a:tcPr>
                </a:tc>
                <a:tc>
                  <a:txBody>
                    <a:bodyPr/>
                    <a:lstStyle/>
                    <a:p>
                      <a:r>
                        <a:rPr kumimoji="1" lang="ja-JP" altLang="en-US" b="1" dirty="0"/>
                        <a:t>⑧製品寿命の延長する</a:t>
                      </a:r>
                      <a:endParaRPr kumimoji="1" lang="en-US" altLang="ja-JP" b="1" dirty="0"/>
                    </a:p>
                    <a:p>
                      <a:r>
                        <a:rPr kumimoji="1" lang="ja-JP" altLang="en-US" sz="1600" dirty="0"/>
                        <a:t>（例）</a:t>
                      </a:r>
                      <a:endParaRPr kumimoji="1" lang="en-US" altLang="ja-JP" sz="1600" dirty="0"/>
                    </a:p>
                    <a:p>
                      <a:r>
                        <a:rPr kumimoji="1" lang="ja-JP" altLang="en-US" sz="1600" dirty="0"/>
                        <a:t>・サブスクの利用</a:t>
                      </a:r>
                      <a:endParaRPr kumimoji="1" lang="en-US" altLang="ja-JP" sz="1600" dirty="0"/>
                    </a:p>
                    <a:p>
                      <a:r>
                        <a:rPr kumimoji="1" lang="ja-JP" altLang="en-US" sz="1600" dirty="0"/>
                        <a:t>・アフターサービス込みの製品購入</a:t>
                      </a:r>
                      <a:endParaRPr kumimoji="1" lang="en-US" altLang="ja-JP" sz="1600" dirty="0"/>
                    </a:p>
                    <a:p>
                      <a:endParaRPr kumimoji="1" lang="en-US" altLang="ja-JP" sz="1600" dirty="0"/>
                    </a:p>
                    <a:p>
                      <a:r>
                        <a:rPr kumimoji="1" lang="ja-JP" altLang="en-US" sz="1600" dirty="0"/>
                        <a:t>　　　　　　　　　　　　　　　　　　　など</a:t>
                      </a:r>
                    </a:p>
                  </a:txBody>
                  <a:tcPr>
                    <a:solidFill>
                      <a:schemeClr val="tx2">
                        <a:lumMod val="20000"/>
                        <a:lumOff val="80000"/>
                      </a:schemeClr>
                    </a:solidFill>
                  </a:tcPr>
                </a:tc>
                <a:extLst>
                  <a:ext uri="{0D108BD9-81ED-4DB2-BD59-A6C34878D82A}">
                    <a16:rowId xmlns:a16="http://schemas.microsoft.com/office/drawing/2014/main" val="448616574"/>
                  </a:ext>
                </a:extLst>
              </a:tr>
            </a:tbl>
          </a:graphicData>
        </a:graphic>
      </p:graphicFrame>
      <p:sp>
        <p:nvSpPr>
          <p:cNvPr id="4" name="スライド番号プレースホルダー 3">
            <a:extLst>
              <a:ext uri="{FF2B5EF4-FFF2-40B4-BE49-F238E27FC236}">
                <a16:creationId xmlns:a16="http://schemas.microsoft.com/office/drawing/2014/main" id="{1F93F498-5AA7-4D41-A5EE-7FD3E02D8A02}"/>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8DD2BA-7463-4871-B0F9-551092CDA83E}" type="slidenum">
              <a:rPr kumimoji="1" lang="ja-JP" altLang="en-US" sz="1110" b="0" i="0" u="none" strike="noStrike" kern="1200" cap="none" spc="0" normalizeH="0" baseline="0" noProof="0" smtClean="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1" lang="ja-JP" altLang="en-US" sz="1110" b="0" i="0" u="none" strike="noStrike" kern="1200" cap="none" spc="0" normalizeH="0" baseline="0" noProof="0" dirty="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endParaRPr>
          </a:p>
        </p:txBody>
      </p:sp>
    </p:spTree>
    <p:extLst>
      <p:ext uri="{BB962C8B-B14F-4D97-AF65-F5344CB8AC3E}">
        <p14:creationId xmlns:p14="http://schemas.microsoft.com/office/powerpoint/2010/main" val="2947199603"/>
      </p:ext>
    </p:extLst>
  </p:cSld>
  <p:clrMapOvr>
    <a:masterClrMapping/>
  </p:clrMapOvr>
</p:sld>
</file>

<file path=ppt/theme/theme1.xml><?xml version="1.0" encoding="utf-8"?>
<a:theme xmlns:a="http://schemas.openxmlformats.org/drawingml/2006/main" name="2_3tone">
  <a:themeElements>
    <a:clrScheme name="">
      <a:dk1>
        <a:srgbClr val="777777"/>
      </a:dk1>
      <a:lt1>
        <a:srgbClr val="FFFFFF"/>
      </a:lt1>
      <a:dk2>
        <a:srgbClr val="00CC00"/>
      </a:dk2>
      <a:lt2>
        <a:srgbClr val="C0C0C0"/>
      </a:lt2>
      <a:accent1>
        <a:srgbClr val="CCFF99"/>
      </a:accent1>
      <a:accent2>
        <a:srgbClr val="FFCC00"/>
      </a:accent2>
      <a:accent3>
        <a:srgbClr val="FFFFFF"/>
      </a:accent3>
      <a:accent4>
        <a:srgbClr val="656565"/>
      </a:accent4>
      <a:accent5>
        <a:srgbClr val="E2FFCA"/>
      </a:accent5>
      <a:accent6>
        <a:srgbClr val="E7B900"/>
      </a:accent6>
      <a:hlink>
        <a:srgbClr val="FF9933"/>
      </a:hlink>
      <a:folHlink>
        <a:srgbClr val="FF9966"/>
      </a:folHlink>
    </a:clrScheme>
    <a:fontScheme name="Office テーマ">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dist">
          <a:defRPr kumimoji="1" sz="1800" b="1" dirty="0" smtClean="0">
            <a:solidFill>
              <a:srgbClr val="FF0000"/>
            </a:solidFill>
            <a:latin typeface="HG丸ｺﾞｼｯｸM-PRO" pitchFamily="50" charset="-128"/>
            <a:ea typeface="HG丸ｺﾞｼｯｸM-PRO" pitchFamily="50" charset="-128"/>
          </a:defRPr>
        </a:defPPr>
      </a:lstStyle>
    </a:txDef>
  </a:objectDefaults>
  <a:extraClrSchemeLst>
    <a:extraClrScheme>
      <a:clrScheme name="Office テーマ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テーマ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テーマ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テーマ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テーマ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テーマ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テーマ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3tone">
  <a:themeElements>
    <a:clrScheme name="">
      <a:dk1>
        <a:srgbClr val="777777"/>
      </a:dk1>
      <a:lt1>
        <a:srgbClr val="FFFFFF"/>
      </a:lt1>
      <a:dk2>
        <a:srgbClr val="00CC00"/>
      </a:dk2>
      <a:lt2>
        <a:srgbClr val="C0C0C0"/>
      </a:lt2>
      <a:accent1>
        <a:srgbClr val="CCFF99"/>
      </a:accent1>
      <a:accent2>
        <a:srgbClr val="FFCC00"/>
      </a:accent2>
      <a:accent3>
        <a:srgbClr val="FFFFFF"/>
      </a:accent3>
      <a:accent4>
        <a:srgbClr val="656565"/>
      </a:accent4>
      <a:accent5>
        <a:srgbClr val="E2FFCA"/>
      </a:accent5>
      <a:accent6>
        <a:srgbClr val="E7B900"/>
      </a:accent6>
      <a:hlink>
        <a:srgbClr val="FF9933"/>
      </a:hlink>
      <a:folHlink>
        <a:srgbClr val="FF9966"/>
      </a:folHlink>
    </a:clrScheme>
    <a:fontScheme name="Office テーマ">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dist">
          <a:defRPr kumimoji="1" sz="1800" b="1" dirty="0" smtClean="0">
            <a:solidFill>
              <a:srgbClr val="FF0000"/>
            </a:solidFill>
            <a:latin typeface="HG丸ｺﾞｼｯｸM-PRO" pitchFamily="50" charset="-128"/>
            <a:ea typeface="HG丸ｺﾞｼｯｸM-PRO" pitchFamily="50" charset="-128"/>
          </a:defRPr>
        </a:defPPr>
      </a:lstStyle>
    </a:txDef>
  </a:objectDefaults>
  <a:extraClrSchemeLst>
    <a:extraClrScheme>
      <a:clrScheme name="Office テーマ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テーマ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テーマ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テーマ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テーマ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テーマ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テーマ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771</Words>
  <Application>Microsoft Office PowerPoint</Application>
  <PresentationFormat>A4 210 x 297 mm</PresentationFormat>
  <Paragraphs>129</Paragraphs>
  <Slides>5</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4</vt:i4>
      </vt:variant>
      <vt:variant>
        <vt:lpstr>スライド タイトル</vt:lpstr>
      </vt:variant>
      <vt:variant>
        <vt:i4>5</vt:i4>
      </vt:variant>
    </vt:vector>
  </HeadingPairs>
  <TitlesOfParts>
    <vt:vector size="17" baseType="lpstr">
      <vt:lpstr>HG丸ｺﾞｼｯｸM-PRO</vt:lpstr>
      <vt:lpstr>Meiryo UI</vt:lpstr>
      <vt:lpstr>メイリオ</vt:lpstr>
      <vt:lpstr>Arial</vt:lpstr>
      <vt:lpstr>Arial Black</vt:lpstr>
      <vt:lpstr>Century Gothic</vt:lpstr>
      <vt:lpstr>Times New Roman</vt:lpstr>
      <vt:lpstr>Wingdings</vt:lpstr>
      <vt:lpstr>2_3tone</vt:lpstr>
      <vt:lpstr>6_Office ​​テーマ</vt:lpstr>
      <vt:lpstr>3_3tone</vt:lpstr>
      <vt:lpstr>7_Office ​​テーマ</vt:lpstr>
      <vt:lpstr>食品産業のサーキュラーエコノミー（循環経済）</vt:lpstr>
      <vt:lpstr>食品産業のサーキュラーエコノミー（循環経済）</vt:lpstr>
      <vt:lpstr>食品産業のサーキュラーエコノミー（循環経済）</vt:lpstr>
      <vt:lpstr> （〇〇チーム）意見集約シート</vt:lpstr>
      <vt:lpstr> (参考)食品産業のサーキュラーエコノミー（循環経済）</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2022-07-01T05:10:28Z</dcterms:created>
  <dcterms:modified xsi:type="dcterms:W3CDTF">2022-08-10T06:07:38Z</dcterms:modified>
</cp:coreProperties>
</file>