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4" r:id="rId1"/>
    <p:sldMasterId id="2147484210" r:id="rId2"/>
    <p:sldMasterId id="2147484222" r:id="rId3"/>
    <p:sldMasterId id="2147484235" r:id="rId4"/>
    <p:sldMasterId id="2147484241" r:id="rId5"/>
  </p:sldMasterIdLst>
  <p:notesMasterIdLst>
    <p:notesMasterId r:id="rId10"/>
  </p:notesMasterIdLst>
  <p:handoutMasterIdLst>
    <p:handoutMasterId r:id="rId11"/>
  </p:handoutMasterIdLst>
  <p:sldIdLst>
    <p:sldId id="1466" r:id="rId6"/>
    <p:sldId id="1079" r:id="rId7"/>
    <p:sldId id="1467" r:id="rId8"/>
    <p:sldId id="1445" r:id="rId9"/>
  </p:sldIdLst>
  <p:sldSz cx="9906000" cy="6858000" type="A4"/>
  <p:notesSz cx="6807200" cy="9939338"/>
  <p:defaultTextStyle>
    <a:defPPr>
      <a:defRPr lang="ja-JP"/>
    </a:defPPr>
    <a:lvl1pPr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3366"/>
    <a:srgbClr val="000000"/>
    <a:srgbClr val="0099FF"/>
    <a:srgbClr val="99CCFF"/>
    <a:srgbClr val="0000FF"/>
    <a:srgbClr val="000099"/>
    <a:srgbClr val="00FFFF"/>
    <a:srgbClr val="8FFFC2"/>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66" autoAdjust="0"/>
  </p:normalViewPr>
  <p:slideViewPr>
    <p:cSldViewPr>
      <p:cViewPr varScale="1">
        <p:scale>
          <a:sx n="99" d="100"/>
          <a:sy n="99" d="100"/>
        </p:scale>
        <p:origin x="1428" y="90"/>
      </p:cViewPr>
      <p:guideLst>
        <p:guide orient="horz" pos="2160"/>
        <p:guide pos="312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4104"/>
    </p:cViewPr>
  </p:sorterViewPr>
  <p:notesViewPr>
    <p:cSldViewPr>
      <p:cViewPr varScale="1">
        <p:scale>
          <a:sx n="48" d="100"/>
          <a:sy n="48" d="100"/>
        </p:scale>
        <p:origin x="-2952"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2"/>
            <a:ext cx="2950375" cy="497366"/>
          </a:xfrm>
          <a:prstGeom prst="rect">
            <a:avLst/>
          </a:prstGeom>
        </p:spPr>
        <p:txBody>
          <a:bodyPr vert="horz" lIns="92185" tIns="46096" rIns="92185" bIns="46096" rtlCol="0"/>
          <a:lstStyle>
            <a:lvl1pPr algn="l">
              <a:defRPr sz="1200">
                <a:ea typeface="ＭＳ Ｐゴシック" pitchFamily="50" charset="-128"/>
              </a:defRPr>
            </a:lvl1pPr>
          </a:lstStyle>
          <a:p>
            <a:pPr>
              <a:defRPr/>
            </a:pPr>
            <a:endParaRPr lang="ja-JP" altLang="en-US" dirty="0"/>
          </a:p>
        </p:txBody>
      </p:sp>
      <p:sp>
        <p:nvSpPr>
          <p:cNvPr id="3" name="日付プレースホルダ 2"/>
          <p:cNvSpPr>
            <a:spLocks noGrp="1"/>
          </p:cNvSpPr>
          <p:nvPr>
            <p:ph type="dt" sz="quarter" idx="1"/>
          </p:nvPr>
        </p:nvSpPr>
        <p:spPr>
          <a:xfrm>
            <a:off x="3855221" y="2"/>
            <a:ext cx="2950374" cy="497366"/>
          </a:xfrm>
          <a:prstGeom prst="rect">
            <a:avLst/>
          </a:prstGeom>
        </p:spPr>
        <p:txBody>
          <a:bodyPr vert="horz" lIns="92185" tIns="46096" rIns="92185" bIns="46096" rtlCol="0"/>
          <a:lstStyle>
            <a:lvl1pPr algn="r">
              <a:defRPr sz="1200">
                <a:ea typeface="ＭＳ Ｐゴシック" pitchFamily="50" charset="-128"/>
              </a:defRPr>
            </a:lvl1pPr>
          </a:lstStyle>
          <a:p>
            <a:pPr>
              <a:defRPr/>
            </a:pPr>
            <a:fld id="{466F970D-6011-4F53-8D6C-71F18BADB9F3}" type="datetimeFigureOut">
              <a:rPr lang="ja-JP" altLang="en-US"/>
              <a:pPr>
                <a:defRPr/>
              </a:pPr>
              <a:t>2022/10/6</a:t>
            </a:fld>
            <a:endParaRPr lang="ja-JP" altLang="en-US"/>
          </a:p>
        </p:txBody>
      </p:sp>
      <p:sp>
        <p:nvSpPr>
          <p:cNvPr id="4" name="フッター プレースホルダ 3"/>
          <p:cNvSpPr>
            <a:spLocks noGrp="1"/>
          </p:cNvSpPr>
          <p:nvPr>
            <p:ph type="ftr" sz="quarter" idx="2"/>
          </p:nvPr>
        </p:nvSpPr>
        <p:spPr>
          <a:xfrm>
            <a:off x="9" y="9440374"/>
            <a:ext cx="2950375" cy="497366"/>
          </a:xfrm>
          <a:prstGeom prst="rect">
            <a:avLst/>
          </a:prstGeom>
        </p:spPr>
        <p:txBody>
          <a:bodyPr vert="horz" lIns="92185" tIns="46096" rIns="92185" bIns="46096" rtlCol="0" anchor="b"/>
          <a:lstStyle>
            <a:lvl1pPr algn="l">
              <a:defRPr sz="120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221" y="9440374"/>
            <a:ext cx="2950374" cy="497366"/>
          </a:xfrm>
          <a:prstGeom prst="rect">
            <a:avLst/>
          </a:prstGeom>
        </p:spPr>
        <p:txBody>
          <a:bodyPr vert="horz" lIns="92185" tIns="46096" rIns="92185" bIns="46096" rtlCol="0" anchor="b"/>
          <a:lstStyle>
            <a:lvl1pPr algn="r">
              <a:defRPr sz="1200">
                <a:ea typeface="ＭＳ Ｐゴシック" pitchFamily="50" charset="-128"/>
              </a:defRPr>
            </a:lvl1pPr>
          </a:lstStyle>
          <a:p>
            <a:pPr>
              <a:defRPr/>
            </a:pPr>
            <a:fld id="{9C1D321C-174F-43FD-AFFB-FDF5386665D0}" type="slidenum">
              <a:rPr lang="ja-JP" altLang="en-US"/>
              <a:pPr>
                <a:defRPr/>
              </a:pPr>
              <a:t>‹#›</a:t>
            </a:fld>
            <a:endParaRPr lang="ja-JP" altLang="en-US"/>
          </a:p>
        </p:txBody>
      </p:sp>
    </p:spTree>
    <p:extLst>
      <p:ext uri="{BB962C8B-B14F-4D97-AF65-F5344CB8AC3E}">
        <p14:creationId xmlns:p14="http://schemas.microsoft.com/office/powerpoint/2010/main" val="184949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9"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defRPr sz="1200">
                <a:latin typeface="Times New Roman" charset="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56833" y="2"/>
            <a:ext cx="2950375" cy="497366"/>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lvl1pPr algn="r">
              <a:defRPr sz="1200">
                <a:latin typeface="Times New Roman" charset="0"/>
                <a:ea typeface="ＭＳ Ｐゴシック" pitchFamily="50" charset="-128"/>
              </a:defRPr>
            </a:lvl1pPr>
          </a:lstStyle>
          <a:p>
            <a:pPr>
              <a:defRPr/>
            </a:pPr>
            <a:endParaRPr lang="en-US" altLang="ja-JP" dirty="0"/>
          </a:p>
        </p:txBody>
      </p:sp>
      <p:sp>
        <p:nvSpPr>
          <p:cNvPr id="81924" name="Rectangle 4"/>
          <p:cNvSpPr>
            <a:spLocks noGrp="1" noRot="1" noChangeAspect="1" noChangeArrowheads="1" noTextEdit="1"/>
          </p:cNvSpPr>
          <p:nvPr>
            <p:ph type="sldImg" idx="2"/>
          </p:nvPr>
        </p:nvSpPr>
        <p:spPr bwMode="auto">
          <a:xfrm>
            <a:off x="709613" y="744538"/>
            <a:ext cx="53879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8061" y="4720992"/>
            <a:ext cx="4991091" cy="4473101"/>
          </a:xfrm>
          <a:prstGeom prst="rect">
            <a:avLst/>
          </a:prstGeom>
          <a:noFill/>
          <a:ln w="9525">
            <a:noFill/>
            <a:miter lim="800000"/>
            <a:headEnd/>
            <a:tailEnd/>
          </a:ln>
          <a:effectLst/>
        </p:spPr>
        <p:txBody>
          <a:bodyPr vert="horz" wrap="square" lIns="92185" tIns="46096" rIns="92185" bIns="46096" numCol="1" anchor="t" anchorCtr="0" compatLnSpc="1">
            <a:prstTxWarp prst="textNoShape">
              <a:avLst/>
            </a:prstTxWarp>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5127" name="Rectangle 7"/>
          <p:cNvSpPr>
            <a:spLocks noGrp="1" noChangeArrowheads="1"/>
          </p:cNvSpPr>
          <p:nvPr>
            <p:ph type="sldNum" sz="quarter" idx="5"/>
          </p:nvPr>
        </p:nvSpPr>
        <p:spPr bwMode="auto">
          <a:xfrm>
            <a:off x="3856833" y="9441974"/>
            <a:ext cx="2950375" cy="497366"/>
          </a:xfrm>
          <a:prstGeom prst="rect">
            <a:avLst/>
          </a:prstGeom>
          <a:noFill/>
          <a:ln w="9525">
            <a:noFill/>
            <a:miter lim="800000"/>
            <a:headEnd/>
            <a:tailEnd/>
          </a:ln>
          <a:effectLst/>
        </p:spPr>
        <p:txBody>
          <a:bodyPr vert="horz" wrap="square" lIns="92185" tIns="46096" rIns="92185" bIns="46096" numCol="1" anchor="b" anchorCtr="0" compatLnSpc="1">
            <a:prstTxWarp prst="textNoShape">
              <a:avLst/>
            </a:prstTxWarp>
          </a:bodyPr>
          <a:lstStyle>
            <a:lvl1pPr algn="r">
              <a:defRPr sz="1200">
                <a:latin typeface="Times New Roman" charset="0"/>
                <a:ea typeface="ＭＳ Ｐゴシック" pitchFamily="50" charset="-128"/>
              </a:defRPr>
            </a:lvl1pPr>
          </a:lstStyle>
          <a:p>
            <a:pPr>
              <a:defRPr/>
            </a:pPr>
            <a:fld id="{2CD2A879-02E3-4FFC-9478-7381E53AA58D}" type="slidenum">
              <a:rPr lang="en-US" altLang="ja-JP"/>
              <a:pPr>
                <a:defRPr/>
              </a:pPr>
              <a:t>‹#›</a:t>
            </a:fld>
            <a:endParaRPr lang="en-US" altLang="ja-JP" dirty="0"/>
          </a:p>
        </p:txBody>
      </p:sp>
    </p:spTree>
    <p:extLst>
      <p:ext uri="{BB962C8B-B14F-4D97-AF65-F5344CB8AC3E}">
        <p14:creationId xmlns:p14="http://schemas.microsoft.com/office/powerpoint/2010/main" val="1447828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CD2A879-02E3-4FFC-9478-7381E53AA58D}" type="slidenum">
              <a:rPr lang="en-US" altLang="ja-JP" smtClean="0"/>
              <a:pPr>
                <a:defRPr/>
              </a:pPr>
              <a:t>1</a:t>
            </a:fld>
            <a:endParaRPr lang="en-US" altLang="ja-JP" dirty="0"/>
          </a:p>
        </p:txBody>
      </p:sp>
    </p:spTree>
    <p:extLst>
      <p:ext uri="{BB962C8B-B14F-4D97-AF65-F5344CB8AC3E}">
        <p14:creationId xmlns:p14="http://schemas.microsoft.com/office/powerpoint/2010/main" val="3362493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D2A879-02E3-4FFC-9478-7381E53AA58D}" type="slidenum">
              <a:rPr kumimoji="1" lang="en-US" altLang="ja-JP" sz="1200" b="0" i="0" u="none" strike="noStrike" kern="1200" cap="none" spc="0" normalizeH="0" baseline="0" noProof="0" smtClean="0">
                <a:ln>
                  <a:noFill/>
                </a:ln>
                <a:solidFill>
                  <a:srgbClr val="000000"/>
                </a:solidFill>
                <a:effectLst/>
                <a:uLnTx/>
                <a:uFillTx/>
                <a:latin typeface="Times New Roman"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a:ln>
                <a:noFill/>
              </a:ln>
              <a:solidFill>
                <a:srgbClr val="000000"/>
              </a:solidFill>
              <a:effectLst/>
              <a:uLnTx/>
              <a:uFillTx/>
              <a:latin typeface="Times New Roman" charset="0"/>
              <a:ea typeface="ＭＳ Ｐゴシック" pitchFamily="50" charset="-128"/>
              <a:cs typeface="+mn-cs"/>
            </a:endParaRPr>
          </a:p>
        </p:txBody>
      </p:sp>
    </p:spTree>
    <p:extLst>
      <p:ext uri="{BB962C8B-B14F-4D97-AF65-F5344CB8AC3E}">
        <p14:creationId xmlns:p14="http://schemas.microsoft.com/office/powerpoint/2010/main" val="25716051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pic>
        <p:nvPicPr>
          <p:cNvPr id="2" name="図 16"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4664" y="549276"/>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5" name="Text Box 10"/>
          <p:cNvSpPr txBox="1">
            <a:spLocks noChangeArrowheads="1"/>
          </p:cNvSpPr>
          <p:nvPr userDrawn="1"/>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6" name="Rectangle 9"/>
          <p:cNvSpPr>
            <a:spLocks noChangeArrowheads="1"/>
          </p:cNvSpPr>
          <p:nvPr userDrawn="1"/>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lIns="91423" tIns="45712" rIns="91423" bIns="45712" anchor="ctr" anchorCtr="1"/>
          <a:lstStyle>
            <a:lvl1pPr>
              <a:defRPr sz="28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dirty="0"/>
              <a:t>マスター タイトルの書式設定</a:t>
            </a:r>
          </a:p>
        </p:txBody>
      </p:sp>
      <p:sp>
        <p:nvSpPr>
          <p:cNvPr id="9" name="Rectangle 5"/>
          <p:cNvSpPr>
            <a:spLocks noGrp="1" noChangeArrowheads="1"/>
          </p:cNvSpPr>
          <p:nvPr>
            <p:ph type="ftr" sz="quarter" idx="11"/>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
        <p:nvSpPr>
          <p:cNvPr id="10" name="Rectangle 13"/>
          <p:cNvSpPr>
            <a:spLocks noGrp="1" noChangeArrowheads="1"/>
          </p:cNvSpPr>
          <p:nvPr>
            <p:ph type="sldNum" sz="quarter" idx="12"/>
          </p:nvPr>
        </p:nvSpPr>
        <p:spPr>
          <a:xfrm>
            <a:off x="9269414" y="6524626"/>
            <a:ext cx="636587" cy="360363"/>
          </a:xfrm>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Tree>
    <p:extLst>
      <p:ext uri="{BB962C8B-B14F-4D97-AF65-F5344CB8AC3E}">
        <p14:creationId xmlns:p14="http://schemas.microsoft.com/office/powerpoint/2010/main" val="223866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3" name="Rectangle 13"/>
          <p:cNvSpPr>
            <a:spLocks noGrp="1" noChangeArrowheads="1"/>
          </p:cNvSpPr>
          <p:nvPr>
            <p:ph type="sldNum" sz="quarter" idx="11"/>
          </p:nvPr>
        </p:nvSpPr>
        <p:spPr>
          <a:ln/>
        </p:spPr>
        <p:txBody>
          <a:bodyPr/>
          <a:lstStyle>
            <a:lvl1pPr>
              <a:defRPr sz="1200">
                <a:latin typeface="+mn-lt"/>
                <a:ea typeface="HG丸ｺﾞｼｯｸM-PRO" pitchFamily="50" charset="-128"/>
              </a:defRPr>
            </a:lvl1pPr>
          </a:lstStyle>
          <a:p>
            <a:pPr>
              <a:defRPr/>
            </a:pPr>
            <a:fld id="{E1713B0E-F9E3-4E81-A6FC-DD658F5F5A9D}" type="slidenum">
              <a:rPr lang="en-US" altLang="ja-JP" smtClean="0"/>
              <a:pPr>
                <a:defRPr/>
              </a:pPr>
              <a:t>‹#›</a:t>
            </a:fld>
            <a:endParaRPr lang="en-US" altLang="ja-JP" dirty="0"/>
          </a:p>
        </p:txBody>
      </p:sp>
      <p:sp>
        <p:nvSpPr>
          <p:cNvPr id="2" name="タイトル 1"/>
          <p:cNvSpPr>
            <a:spLocks noGrp="1"/>
          </p:cNvSpPr>
          <p:nvPr>
            <p:ph type="title"/>
          </p:nvPr>
        </p:nvSpPr>
        <p:spPr>
          <a:xfrm>
            <a:off x="202018" y="323850"/>
            <a:ext cx="8460000" cy="611188"/>
          </a:xfrm>
          <a:prstGeom prst="rect">
            <a:avLst/>
          </a:prstGeom>
          <a:solidFill>
            <a:srgbClr val="FFFF66"/>
          </a:solidFill>
        </p:spPr>
        <p:txBody>
          <a:bodyPr lIns="91423" tIns="45712" rIns="91423" bIns="45712"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5" name="Rectangle 5"/>
          <p:cNvSpPr>
            <a:spLocks noGrp="1" noChangeArrowheads="1"/>
          </p:cNvSpPr>
          <p:nvPr>
            <p:ph type="ftr" sz="quarter" idx="12"/>
          </p:nvPr>
        </p:nvSpPr>
        <p:spPr>
          <a:xfrm>
            <a:off x="2720753" y="6654553"/>
            <a:ext cx="4445662" cy="230832"/>
          </a:xfrm>
          <a:prstGeom prst="rect">
            <a:avLst/>
          </a:prstGeom>
        </p:spPr>
        <p:txBody>
          <a:bodyPr/>
          <a:lstStyle>
            <a:lvl1pPr>
              <a:defRPr sz="900">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4630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99972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1846">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292">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srgbClr val="FFFFFF"/>
                </a:solidFill>
              </a:rPr>
              <a:pPr>
                <a:defRPr/>
              </a:pPr>
              <a:t>‹#›</a:t>
            </a:fld>
            <a:endParaRPr lang="en-US" altLang="ja-JP" dirty="0">
              <a:solidFill>
                <a:srgbClr val="FFFFFF"/>
              </a:solidFill>
            </a:endParaRPr>
          </a:p>
        </p:txBody>
      </p:sp>
      <p:sp>
        <p:nvSpPr>
          <p:cNvPr id="6" name="Rectangle 12"/>
          <p:cNvSpPr>
            <a:spLocks noGrp="1" noChangeArrowheads="1"/>
          </p:cNvSpPr>
          <p:nvPr>
            <p:ph type="ftr" sz="quarter" idx="3"/>
          </p:nvPr>
        </p:nvSpPr>
        <p:spPr bwMode="auto">
          <a:xfrm>
            <a:off x="2740026" y="6639322"/>
            <a:ext cx="4445000" cy="234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923">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ja-JP" altLang="en-US" sz="2215">
              <a:solidFill>
                <a:srgbClr val="777777"/>
              </a:solidFill>
              <a:latin typeface="Times New Roman" pitchFamily="18" charset="0"/>
              <a:ea typeface="ＭＳ Ｐゴシック"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base">
              <a:spcBef>
                <a:spcPct val="0"/>
              </a:spcBef>
              <a:spcAft>
                <a:spcPct val="0"/>
              </a:spcAft>
              <a:defRPr/>
            </a:pPr>
            <a:endParaRPr lang="ja-JP" altLang="en-US" sz="2215">
              <a:solidFill>
                <a:srgbClr val="777777"/>
              </a:solidFill>
              <a:latin typeface="Times New Roman" pitchFamily="18" charset="0"/>
              <a:ea typeface="ＭＳ Ｐゴシック" pitchFamily="50" charset="-128"/>
            </a:endParaRPr>
          </a:p>
        </p:txBody>
      </p:sp>
      <p:sp>
        <p:nvSpPr>
          <p:cNvPr id="15" name="Text Box 10"/>
          <p:cNvSpPr txBox="1">
            <a:spLocks noChangeArrowheads="1"/>
          </p:cNvSpPr>
          <p:nvPr userDrawn="1"/>
        </p:nvSpPr>
        <p:spPr bwMode="auto">
          <a:xfrm>
            <a:off x="200473" y="-20686"/>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base" hangingPunct="1">
              <a:spcBef>
                <a:spcPct val="0"/>
              </a:spcBef>
              <a:spcAft>
                <a:spcPct val="0"/>
              </a:spcAft>
              <a:defRPr/>
            </a:pPr>
            <a:r>
              <a:rPr lang="en-US" altLang="ja-JP" sz="1108" dirty="0">
                <a:solidFill>
                  <a:srgbClr val="FFFFFF"/>
                </a:solidFill>
                <a:latin typeface="Century Gothic" pitchFamily="34" charset="0"/>
                <a:ea typeface="メイリオ" pitchFamily="50" charset="-128"/>
                <a:cs typeface="メイリオ" pitchFamily="50" charset="-128"/>
              </a:rPr>
              <a:t>http://www.maff.go.jp/j/shokusan/fcp/index.html</a:t>
            </a:r>
          </a:p>
        </p:txBody>
      </p:sp>
    </p:spTree>
    <p:extLst>
      <p:ext uri="{BB962C8B-B14F-4D97-AF65-F5344CB8AC3E}">
        <p14:creationId xmlns:p14="http://schemas.microsoft.com/office/powerpoint/2010/main" val="353207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233234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14445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38735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p:nvPr>
        </p:nvSpPr>
        <p:spPr>
          <a:xfrm>
            <a:off x="202026" y="323850"/>
            <a:ext cx="8460000" cy="611188"/>
          </a:xfrm>
          <a:prstGeom prst="rect">
            <a:avLst/>
          </a:prstGeom>
          <a:solidFill>
            <a:srgbClr val="FFFF66"/>
          </a:solidFill>
        </p:spPr>
        <p:txBody>
          <a:bodyPr anchor="ctr" anchorCtr="1"/>
          <a:lstStyle>
            <a:lvl1pPr>
              <a:defRPr sz="24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3" name="スライド番号プレースホルダー 3"/>
          <p:cNvSpPr>
            <a:spLocks noGrp="1"/>
          </p:cNvSpPr>
          <p:nvPr>
            <p:ph type="sldNum" sz="quarter" idx="10"/>
          </p:nvPr>
        </p:nvSpPr>
        <p:spPr/>
        <p:txBody>
          <a:bodyPr/>
          <a:lstStyle>
            <a:lvl1pPr algn="ctr">
              <a:defRPr sz="1000" smtClean="0">
                <a:solidFill>
                  <a:srgbClr val="FFFFFF"/>
                </a:solidFill>
                <a:latin typeface="+mj-lt"/>
                <a:ea typeface="ＭＳ Ｐゴシック" pitchFamily="50" charset="-128"/>
              </a:defRPr>
            </a:lvl1pPr>
          </a:lstStyle>
          <a:p>
            <a:pPr>
              <a:defRPr/>
            </a:pPr>
            <a:fld id="{3E9A7B07-AD61-4F4F-B71A-02113D5F0B29}" type="slidenum">
              <a:rPr lang="en-US" altLang="ja-JP"/>
              <a:pPr>
                <a:defRPr/>
              </a:pPr>
              <a:t>‹#›</a:t>
            </a:fld>
            <a:endParaRPr lang="en-US" altLang="ja-JP" dirty="0"/>
          </a:p>
        </p:txBody>
      </p:sp>
      <p:sp>
        <p:nvSpPr>
          <p:cNvPr id="5"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3496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9579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Century Gothic" pitchFamily="34" charset="0"/>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smtClean="0">
                <a:latin typeface="Century Gothic" pitchFamily="34" charset="0"/>
                <a:ea typeface="メイリオ" pitchFamily="50" charset="-128"/>
                <a:cs typeface="メイリオ" pitchFamily="50" charset="-128"/>
              </a:defRPr>
            </a:lvl1pPr>
          </a:lstStyle>
          <a:p>
            <a:pPr>
              <a:defRPr/>
            </a:pPr>
            <a:fld id="{FB2412FE-6DB6-4EF3-9184-3C6C4397290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66941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1E09B2D9-ED64-456F-831F-709DD3FCD1DC}"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535770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pPr>
                <a:defRPr/>
              </a:pPr>
              <a:t>‹#›</a:t>
            </a:fld>
            <a:endParaRPr lang="en-US" altLang="ja-JP" dirty="0"/>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srgbClr val="777777"/>
              </a:solidFill>
              <a:latin typeface="Arial" charset="0"/>
              <a:ea typeface="ＭＳ Ｐゴシック" charset="-128"/>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srgbClr val="777777"/>
              </a:solidFill>
              <a:latin typeface="Arial" charset="0"/>
              <a:ea typeface="ＭＳ Ｐゴシック" charset="-128"/>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743818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9"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600" smtClean="0">
                <a:solidFill>
                  <a:srgbClr val="FFFFFF"/>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defRPr/>
            </a:pPr>
            <a:fld id="{9E9DE4AF-4A2B-43D7-AE32-9D05EB2FE6EB}"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2420334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154781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sp>
        <p:nvSpPr>
          <p:cNvPr id="5" name="Rectangle 8"/>
          <p:cNvSpPr>
            <a:spLocks noChangeArrowheads="1"/>
          </p:cNvSpPr>
          <p:nvPr userDrawn="1"/>
        </p:nvSpPr>
        <p:spPr bwMode="auto">
          <a:xfrm>
            <a:off x="-15873"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685817" eaLnBrk="1" hangingPunct="1">
              <a:defRPr/>
            </a:pPr>
            <a:endParaRPr lang="ja-JP" altLang="en-US" sz="1800">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7" y="260651"/>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51"/>
            <a:ext cx="8619406" cy="584775"/>
          </a:xfrm>
          <a:solidFill>
            <a:srgbClr val="002060"/>
          </a:solidFill>
        </p:spPr>
        <p:txBody>
          <a:bodyPr>
            <a:normAutofit/>
          </a:bodyPr>
          <a:lstStyle>
            <a:lvl1pPr algn="l">
              <a:defRPr sz="2275"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4" y="6644382"/>
            <a:ext cx="4992555" cy="241002"/>
          </a:xfrm>
        </p:spPr>
        <p:txBody>
          <a:bodyPr/>
          <a:lstStyle>
            <a:lvl1pPr>
              <a:defRPr sz="569">
                <a:solidFill>
                  <a:schemeClr val="tx1">
                    <a:lumMod val="50000"/>
                    <a:lumOff val="50000"/>
                  </a:schemeClr>
                </a:solidFill>
                <a:latin typeface="+mn-ea"/>
                <a:ea typeface="+mn-ea"/>
              </a:defRPr>
            </a:lvl1pPr>
          </a:lstStyle>
          <a:p>
            <a:pPr defTabSz="685817">
              <a:defRPr/>
            </a:pPr>
            <a:r>
              <a:rPr lang="en-US" altLang="ja-JP">
                <a:solidFill>
                  <a:prstClr val="black">
                    <a:lumMod val="50000"/>
                    <a:lumOff val="50000"/>
                  </a:prstClr>
                </a:solidFill>
              </a:rPr>
              <a:t>Copyright (C) 2018 MAFF All Rights Reserved.</a:t>
            </a:r>
            <a:endParaRPr lang="en-US" altLang="ja-JP" dirty="0">
              <a:solidFill>
                <a:prstClr val="black">
                  <a:lumMod val="50000"/>
                  <a:lumOff val="50000"/>
                </a:prstClr>
              </a:solidFill>
            </a:endParaRP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8"/>
            <a:ext cx="495300" cy="365125"/>
          </a:xfrm>
          <a:solidFill>
            <a:schemeClr val="tx1"/>
          </a:solidFill>
        </p:spPr>
        <p:txBody>
          <a:bodyPr/>
          <a:lstStyle>
            <a:lvl1pPr>
              <a:defRPr sz="902">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13238"/>
            <a:ext cx="4640262" cy="242374"/>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975"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3942250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http://www.food-communication-project.jp/</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2022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449433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2022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
        <p:nvSpPr>
          <p:cNvPr id="11" name="Text Box 10"/>
          <p:cNvSpPr txBox="1">
            <a:spLocks noChangeArrowheads="1"/>
          </p:cNvSpPr>
          <p:nvPr userDrawn="1"/>
        </p:nvSpPr>
        <p:spPr bwMode="auto">
          <a:xfrm>
            <a:off x="112912" y="-30550"/>
            <a:ext cx="4640262" cy="27699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Tree>
    <p:extLst>
      <p:ext uri="{BB962C8B-B14F-4D97-AF65-F5344CB8AC3E}">
        <p14:creationId xmlns:p14="http://schemas.microsoft.com/office/powerpoint/2010/main" val="9148895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75707" y="26671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9"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http://www.food-communication-project.jp/</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31" y="6524637"/>
            <a:ext cx="539750" cy="360363"/>
          </a:xfrm>
          <a:prstGeom prst="rect">
            <a:avLst/>
          </a:prstGeom>
        </p:spPr>
        <p:txBody>
          <a:bodyPr/>
          <a:lstStyle>
            <a:lvl1pPr>
              <a:defRPr sz="1400">
                <a:latin typeface="Century Gothic" pitchFamily="34" charset="0"/>
                <a:ea typeface="メイリオ" pitchFamily="50" charset="-128"/>
                <a:cs typeface="メイリオ" pitchFamily="50" charset="-128"/>
              </a:defRPr>
            </a:lvl1pPr>
          </a:lstStyle>
          <a:p>
            <a:pPr>
              <a:defRPr/>
            </a:pPr>
            <a:fld id="{5DC83B25-7449-417C-9D7E-593B4BC696BC}" type="slidenum">
              <a:rPr lang="en-US" altLang="ja-JP">
                <a:solidFill>
                  <a:srgbClr val="FFFFFF"/>
                </a:solidFill>
              </a:rPr>
              <a:pPr>
                <a:defRPr/>
              </a:pPr>
              <a:t>‹#›</a:t>
            </a:fld>
            <a:endParaRPr lang="en-US" altLang="ja-JP" dirty="0">
              <a:solidFill>
                <a:srgbClr val="FFFFFF"/>
              </a:solidFill>
            </a:endParaRPr>
          </a:p>
        </p:txBody>
      </p:sp>
      <p:sp>
        <p:nvSpPr>
          <p:cNvPr id="9" name="Rectangle 12"/>
          <p:cNvSpPr>
            <a:spLocks noGrp="1" noChangeArrowheads="1"/>
          </p:cNvSpPr>
          <p:nvPr>
            <p:ph type="ftr" sz="quarter" idx="11"/>
          </p:nvPr>
        </p:nvSpPr>
        <p:spPr>
          <a:xfrm>
            <a:off x="3296817" y="6654552"/>
            <a:ext cx="3312368" cy="215444"/>
          </a:xfrm>
          <a:prstGeom prst="rect">
            <a:avLst/>
          </a:prstGeom>
        </p:spPr>
        <p:txBody>
          <a:bodyPr/>
          <a:lstStyle>
            <a:lvl1pPr algn="ctr">
              <a:defRPr sz="1000">
                <a:solidFill>
                  <a:srgbClr val="000000"/>
                </a:solidFill>
                <a:latin typeface="Century Gothic" pitchFamily="34" charset="0"/>
                <a:ea typeface="メイリオ" pitchFamily="50" charset="-128"/>
                <a:cs typeface="メイリオ"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083146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dirty="0"/>
              <a:t>●●←フォントサイズは「</a:t>
            </a:r>
            <a:r>
              <a:rPr lang="en-US" altLang="ja-JP" dirty="0"/>
              <a:t>20</a:t>
            </a:r>
            <a:r>
              <a:rPr lang="ja-JP" altLang="en-US" dirty="0"/>
              <a:t>」で統一</a:t>
            </a:r>
          </a:p>
        </p:txBody>
      </p:sp>
      <p:sp>
        <p:nvSpPr>
          <p:cNvPr id="5" name="Rectangle 13"/>
          <p:cNvSpPr>
            <a:spLocks noGrp="1" noChangeArrowheads="1"/>
          </p:cNvSpPr>
          <p:nvPr>
            <p:ph type="sldNum" sz="quarter" idx="11"/>
          </p:nvPr>
        </p:nvSpPr>
        <p:spPr>
          <a:xfrm>
            <a:off x="9381552" y="6524625"/>
            <a:ext cx="540000" cy="360363"/>
          </a:xfrm>
          <a:ln/>
        </p:spPr>
        <p:txBody>
          <a:bodyPr/>
          <a:lstStyle>
            <a:lvl1pPr>
              <a:defRPr sz="1400">
                <a:latin typeface="Century Gothic" pitchFamily="34" charset="0"/>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sp>
        <p:nvSpPr>
          <p:cNvPr id="6" name="Rectangle 12"/>
          <p:cNvSpPr>
            <a:spLocks noGrp="1" noChangeArrowheads="1"/>
          </p:cNvSpPr>
          <p:nvPr>
            <p:ph type="ftr" sz="quarter" idx="3"/>
          </p:nvPr>
        </p:nvSpPr>
        <p:spPr bwMode="auto">
          <a:xfrm>
            <a:off x="2740025" y="6639322"/>
            <a:ext cx="4445000"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a:solidFill>
                  <a:srgbClr val="000000"/>
                </a:solidFill>
                <a:latin typeface="メイリオ" panose="020B0604030504040204" pitchFamily="50" charset="-128"/>
                <a:ea typeface="メイリオ" pitchFamily="50" charset="-128"/>
                <a:cs typeface="メイリオ" pitchFamily="50" charset="-128"/>
              </a:defRPr>
            </a:lvl1pPr>
          </a:lstStyle>
          <a:p>
            <a:pPr>
              <a:defRPr/>
            </a:pPr>
            <a:r>
              <a:rPr lang="en-US" altLang="ja-JP" dirty="0"/>
              <a:t>Copyright (C) 2022 MAFF All Rights Reserved.</a:t>
            </a: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sz="2400">
              <a:solidFill>
                <a:prstClr val="black"/>
              </a:solidFill>
            </a:endParaRPr>
          </a:p>
        </p:txBody>
      </p:sp>
      <p:sp>
        <p:nvSpPr>
          <p:cNvPr id="14" name="Rectangle 8"/>
          <p:cNvSpPr>
            <a:spLocks noChangeArrowheads="1"/>
          </p:cNvSpPr>
          <p:nvPr userDrawn="1"/>
        </p:nvSpPr>
        <p:spPr bwMode="auto">
          <a:xfrm>
            <a:off x="-15875" y="0"/>
            <a:ext cx="4968875" cy="215900"/>
          </a:xfrm>
          <a:prstGeom prst="rect">
            <a:avLst/>
          </a:prstGeom>
          <a:solidFill>
            <a:srgbClr val="002060"/>
          </a:solidFill>
          <a:ln w="9525">
            <a:noFill/>
            <a:miter lim="800000"/>
            <a:headEnd/>
            <a:tailEnd/>
          </a:ln>
        </p:spPr>
        <p:txBody>
          <a:bodyPr wrap="none" anchor="ctr"/>
          <a:lstStyle/>
          <a:p>
            <a:pPr>
              <a:defRPr/>
            </a:pPr>
            <a:endParaRPr lang="ja-JP" altLang="en-US" sz="2400">
              <a:solidFill>
                <a:prstClr val="black"/>
              </a:solidFill>
            </a:endParaRPr>
          </a:p>
        </p:txBody>
      </p:sp>
      <p:sp>
        <p:nvSpPr>
          <p:cNvPr id="15" name="Text Box 10"/>
          <p:cNvSpPr txBox="1">
            <a:spLocks noChangeArrowheads="1"/>
          </p:cNvSpPr>
          <p:nvPr userDrawn="1"/>
        </p:nvSpPr>
        <p:spPr bwMode="auto">
          <a:xfrm>
            <a:off x="200472"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prstClr val="white"/>
                </a:solidFill>
                <a:latin typeface="Century Gothic" pitchFamily="34" charset="0"/>
                <a:ea typeface="メイリオ" pitchFamily="50" charset="-128"/>
                <a:cs typeface="メイリオ" pitchFamily="50" charset="-128"/>
              </a:rPr>
              <a:t>http://www.food-communication-project.jp/</a:t>
            </a:r>
          </a:p>
        </p:txBody>
      </p:sp>
    </p:spTree>
    <p:extLst>
      <p:ext uri="{BB962C8B-B14F-4D97-AF65-F5344CB8AC3E}">
        <p14:creationId xmlns:p14="http://schemas.microsoft.com/office/powerpoint/2010/main" val="1055879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pic>
        <p:nvPicPr>
          <p:cNvPr id="3" name="図 16"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5" y="549277"/>
            <a:ext cx="25288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7" name="タイトル 6"/>
          <p:cNvSpPr>
            <a:spLocks noGrp="1"/>
          </p:cNvSpPr>
          <p:nvPr>
            <p:ph type="title"/>
          </p:nvPr>
        </p:nvSpPr>
        <p:spPr>
          <a:xfrm>
            <a:off x="632522" y="2852936"/>
            <a:ext cx="8639999" cy="1080000"/>
          </a:xfrm>
          <a:prstGeom prst="rect">
            <a:avLst/>
          </a:prstGeom>
          <a:solidFill>
            <a:srgbClr val="002060"/>
          </a:solidFill>
        </p:spPr>
        <p:txBody>
          <a:bodyPr anchor="ctr" anchorCtr="1"/>
          <a:lstStyle>
            <a:lvl1pPr>
              <a:defRPr sz="2585" b="1">
                <a:solidFill>
                  <a:schemeClr val="bg1"/>
                </a:solidFill>
                <a:latin typeface="+mj-ea"/>
                <a:ea typeface="+mj-ea"/>
              </a:defRPr>
            </a:lvl1pPr>
          </a:lstStyle>
          <a:p>
            <a:r>
              <a:rPr lang="ja-JP" altLang="en-US" dirty="0"/>
              <a:t>マスター タイトルの書式設定</a:t>
            </a:r>
          </a:p>
        </p:txBody>
      </p:sp>
      <p:sp>
        <p:nvSpPr>
          <p:cNvPr id="9" name="Rectangle 12"/>
          <p:cNvSpPr>
            <a:spLocks noGrp="1" noChangeArrowheads="1"/>
          </p:cNvSpPr>
          <p:nvPr>
            <p:ph type="ftr" sz="quarter" idx="10"/>
          </p:nvPr>
        </p:nvSpPr>
        <p:spPr bwMode="auto">
          <a:xfrm>
            <a:off x="2740026" y="6625304"/>
            <a:ext cx="4445000" cy="220188"/>
          </a:xfrm>
          <a:ln>
            <a:miter lim="800000"/>
            <a:headEnd/>
            <a:tailEnd/>
          </a:ln>
        </p:spPr>
        <p:txBody>
          <a:bodyPr vert="horz" wrap="square" lIns="91440" tIns="45720" rIns="91440" bIns="45720" numCol="1" anchor="t" anchorCtr="0" compatLnSpc="1">
            <a:prstTxWarp prst="textNoShape">
              <a:avLst/>
            </a:prstTxWarp>
            <a:spAutoFit/>
          </a:bodyPr>
          <a:lstStyle>
            <a:lvl1pPr algn="ctr">
              <a:defRPr sz="831">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844083">
              <a:defRPr/>
            </a:pPr>
            <a:r>
              <a:rPr lang="en-US" altLang="ja-JP" dirty="0"/>
              <a:t>Copyright (C) 2019 MAFF All Rights Reserved.</a:t>
            </a:r>
          </a:p>
        </p:txBody>
      </p:sp>
      <p:sp>
        <p:nvSpPr>
          <p:cNvPr id="10" name="Rectangle 13"/>
          <p:cNvSpPr>
            <a:spLocks noGrp="1" noChangeArrowheads="1"/>
          </p:cNvSpPr>
          <p:nvPr>
            <p:ph type="sldNum" sz="quarter" idx="4"/>
          </p:nvPr>
        </p:nvSpPr>
        <p:spPr bwMode="auto">
          <a:xfrm>
            <a:off x="9382126" y="6524627"/>
            <a:ext cx="539750" cy="360363"/>
          </a:xfrm>
          <a:prstGeom prst="rect">
            <a:avLst/>
          </a:prstGeom>
          <a:solidFill>
            <a:srgbClr val="00000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108">
                <a:solidFill>
                  <a:srgbClr val="FFFFFF"/>
                </a:solidFill>
                <a:latin typeface="HG丸ｺﾞｼｯｸM-PRO" pitchFamily="50" charset="-128"/>
                <a:ea typeface="HG丸ｺﾞｼｯｸM-PRO" pitchFamily="50" charset="-128"/>
              </a:defRPr>
            </a:lvl1pPr>
          </a:lstStyle>
          <a:p>
            <a:pPr defTabSz="844083">
              <a:defRPr/>
            </a:pPr>
            <a:fld id="{D3016E83-B00E-4F50-BA8A-668B879BB5BA}" type="slidenum">
              <a:rPr lang="en-US" altLang="ja-JP" smtClean="0"/>
              <a:pPr defTabSz="844083">
                <a:defRPr/>
              </a:pPr>
              <a:t>‹#›</a:t>
            </a:fld>
            <a:endParaRPr lang="en-US" altLang="ja-JP" dirty="0"/>
          </a:p>
        </p:txBody>
      </p:sp>
    </p:spTree>
    <p:extLst>
      <p:ext uri="{BB962C8B-B14F-4D97-AF65-F5344CB8AC3E}">
        <p14:creationId xmlns:p14="http://schemas.microsoft.com/office/powerpoint/2010/main" val="1268408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5" name="Rectangle 8"/>
          <p:cNvSpPr>
            <a:spLocks noChangeArrowheads="1"/>
          </p:cNvSpPr>
          <p:nvPr userDrawn="1"/>
        </p:nvSpPr>
        <p:spPr bwMode="auto">
          <a:xfrm>
            <a:off x="-15874"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sp>
        <p:nvSpPr>
          <p:cNvPr id="6" name="Text Box 10"/>
          <p:cNvSpPr txBox="1">
            <a:spLocks noChangeArrowheads="1"/>
          </p:cNvSpPr>
          <p:nvPr userDrawn="1"/>
        </p:nvSpPr>
        <p:spPr bwMode="auto">
          <a:xfrm>
            <a:off x="128589" y="-20290"/>
            <a:ext cx="4640262" cy="262829"/>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defTabSz="844083" eaLnBrk="1" hangingPunct="1">
              <a:defRPr/>
            </a:pPr>
            <a:r>
              <a:rPr lang="en-US" altLang="ja-JP" sz="1108" dirty="0">
                <a:solidFill>
                  <a:srgbClr val="FFFFFF"/>
                </a:solidFill>
                <a:latin typeface="Arial Black" pitchFamily="34" charset="0"/>
              </a:rPr>
              <a:t>http://www.maff.go.jp/j/shokusan/fcp/index.html</a:t>
            </a:r>
          </a:p>
        </p:txBody>
      </p:sp>
      <p:sp>
        <p:nvSpPr>
          <p:cNvPr id="8"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pitchFamily="50" charset="-128"/>
              </a:defRPr>
            </a:lvl1pPr>
            <a:lvl2pPr marL="742950" indent="-285750" eaLnBrk="0" hangingPunct="0">
              <a:defRPr kumimoji="1" sz="2000">
                <a:solidFill>
                  <a:schemeClr val="tx1"/>
                </a:solidFill>
                <a:latin typeface="Times New Roman" pitchFamily="18" charset="0"/>
                <a:ea typeface="ＭＳ Ｐゴシック" pitchFamily="50" charset="-128"/>
              </a:defRPr>
            </a:lvl2pPr>
            <a:lvl3pPr marL="1143000" indent="-228600" eaLnBrk="0" hangingPunct="0">
              <a:defRPr kumimoji="1" sz="2000">
                <a:solidFill>
                  <a:schemeClr val="tx1"/>
                </a:solidFill>
                <a:latin typeface="Times New Roman" pitchFamily="18" charset="0"/>
                <a:ea typeface="ＭＳ Ｐゴシック" pitchFamily="50" charset="-128"/>
              </a:defRPr>
            </a:lvl3pPr>
            <a:lvl4pPr marL="1600200" indent="-228600" eaLnBrk="0" hangingPunct="0">
              <a:defRPr kumimoji="1" sz="2000">
                <a:solidFill>
                  <a:schemeClr val="tx1"/>
                </a:solidFill>
                <a:latin typeface="Times New Roman" pitchFamily="18" charset="0"/>
                <a:ea typeface="ＭＳ Ｐゴシック" pitchFamily="50" charset="-128"/>
              </a:defRPr>
            </a:lvl4pPr>
            <a:lvl5pPr marL="2057400" indent="-228600" eaLnBrk="0" hangingPunct="0">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pitchFamily="50" charset="-128"/>
              </a:defRPr>
            </a:lvl9pPr>
          </a:lstStyle>
          <a:p>
            <a:pPr defTabSz="844083" eaLnBrk="1" hangingPunct="1">
              <a:defRPr/>
            </a:pPr>
            <a:endParaRPr lang="ja-JP" altLang="en-US" sz="2215">
              <a:solidFill>
                <a:srgbClr val="777777"/>
              </a:solidFill>
            </a:endParaRPr>
          </a:p>
        </p:txBody>
      </p:sp>
      <p:pic>
        <p:nvPicPr>
          <p:cNvPr id="13" name="図 11" descr="logo.gif">
            <a:extLst>
              <a:ext uri="{FF2B5EF4-FFF2-40B4-BE49-F238E27FC236}">
                <a16:creationId xmlns:a16="http://schemas.microsoft.com/office/drawing/2014/main" id="{4C1454CC-C0DA-4962-9D32-819DDD40C4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97416" y="260649"/>
            <a:ext cx="1071431"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タイトル 17">
            <a:extLst>
              <a:ext uri="{FF2B5EF4-FFF2-40B4-BE49-F238E27FC236}">
                <a16:creationId xmlns:a16="http://schemas.microsoft.com/office/drawing/2014/main" id="{E50F0CE9-81C2-4F72-94CA-2B73C4986BCC}"/>
              </a:ext>
            </a:extLst>
          </p:cNvPr>
          <p:cNvSpPr>
            <a:spLocks noGrp="1"/>
          </p:cNvSpPr>
          <p:nvPr>
            <p:ph type="title" hasCustomPrompt="1"/>
          </p:nvPr>
        </p:nvSpPr>
        <p:spPr>
          <a:xfrm>
            <a:off x="1" y="260649"/>
            <a:ext cx="8619406" cy="584775"/>
          </a:xfrm>
          <a:solidFill>
            <a:srgbClr val="002060"/>
          </a:solidFill>
        </p:spPr>
        <p:txBody>
          <a:bodyPr>
            <a:normAutofit/>
          </a:bodyPr>
          <a:lstStyle>
            <a:lvl1pPr algn="l">
              <a:defRPr sz="2800" b="1">
                <a:solidFill>
                  <a:schemeClr val="bg1"/>
                </a:solidFill>
              </a:defRPr>
            </a:lvl1pPr>
          </a:lstStyle>
          <a:p>
            <a:r>
              <a:rPr kumimoji="1" lang="ja-JP" altLang="en-US" dirty="0"/>
              <a:t>　マスター タイトルの書式設定</a:t>
            </a:r>
          </a:p>
        </p:txBody>
      </p:sp>
      <p:sp>
        <p:nvSpPr>
          <p:cNvPr id="20" name="日付プレースホルダー 19">
            <a:extLst>
              <a:ext uri="{FF2B5EF4-FFF2-40B4-BE49-F238E27FC236}">
                <a16:creationId xmlns:a16="http://schemas.microsoft.com/office/drawing/2014/main" id="{51DD42B4-5919-4C2B-BA8F-F4232E327114}"/>
              </a:ext>
            </a:extLst>
          </p:cNvPr>
          <p:cNvSpPr>
            <a:spLocks noGrp="1"/>
          </p:cNvSpPr>
          <p:nvPr>
            <p:ph type="dt" sz="half" idx="10"/>
          </p:nvPr>
        </p:nvSpPr>
        <p:spPr/>
        <p:txBody>
          <a:bodyPr/>
          <a:lstStyle/>
          <a:p>
            <a:endParaRPr lang="ja-JP" altLang="en-US" dirty="0">
              <a:solidFill>
                <a:prstClr val="black">
                  <a:tint val="75000"/>
                </a:prstClr>
              </a:solidFill>
            </a:endParaRPr>
          </a:p>
        </p:txBody>
      </p:sp>
      <p:sp>
        <p:nvSpPr>
          <p:cNvPr id="21" name="フッター プレースホルダー 20">
            <a:extLst>
              <a:ext uri="{FF2B5EF4-FFF2-40B4-BE49-F238E27FC236}">
                <a16:creationId xmlns:a16="http://schemas.microsoft.com/office/drawing/2014/main" id="{358FA31C-E85B-4059-A1D4-7E53A0824F3B}"/>
              </a:ext>
            </a:extLst>
          </p:cNvPr>
          <p:cNvSpPr>
            <a:spLocks noGrp="1"/>
          </p:cNvSpPr>
          <p:nvPr>
            <p:ph type="ftr" sz="quarter" idx="11"/>
          </p:nvPr>
        </p:nvSpPr>
        <p:spPr>
          <a:xfrm>
            <a:off x="2456723" y="6644382"/>
            <a:ext cx="4992555" cy="241002"/>
          </a:xfrm>
        </p:spPr>
        <p:txBody>
          <a:bodyPr/>
          <a:lstStyle>
            <a:lvl1pPr>
              <a:defRPr sz="700">
                <a:solidFill>
                  <a:schemeClr val="tx1">
                    <a:lumMod val="50000"/>
                    <a:lumOff val="50000"/>
                  </a:schemeClr>
                </a:solidFill>
                <a:latin typeface="+mn-ea"/>
                <a:ea typeface="+mn-ea"/>
              </a:defRPr>
            </a:lvl1pPr>
          </a:lstStyle>
          <a:p>
            <a:pPr defTabSz="844083">
              <a:defRPr/>
            </a:pPr>
            <a:r>
              <a:rPr lang="en-US" altLang="ja-JP" dirty="0">
                <a:solidFill>
                  <a:prstClr val="black">
                    <a:lumMod val="50000"/>
                    <a:lumOff val="50000"/>
                  </a:prstClr>
                </a:solidFill>
              </a:rPr>
              <a:t>Copyright (C) 2019 MAFF All Rights Reserved.</a:t>
            </a:r>
          </a:p>
        </p:txBody>
      </p:sp>
      <p:sp>
        <p:nvSpPr>
          <p:cNvPr id="22" name="スライド番号プレースホルダー 21">
            <a:extLst>
              <a:ext uri="{FF2B5EF4-FFF2-40B4-BE49-F238E27FC236}">
                <a16:creationId xmlns:a16="http://schemas.microsoft.com/office/drawing/2014/main" id="{862B5AE6-A8B3-4CD1-A98A-CB17DAA49B4C}"/>
              </a:ext>
            </a:extLst>
          </p:cNvPr>
          <p:cNvSpPr>
            <a:spLocks noGrp="1"/>
          </p:cNvSpPr>
          <p:nvPr>
            <p:ph type="sldNum" sz="quarter" idx="12"/>
          </p:nvPr>
        </p:nvSpPr>
        <p:spPr>
          <a:xfrm>
            <a:off x="9410700" y="6492876"/>
            <a:ext cx="495300" cy="365125"/>
          </a:xfrm>
          <a:solidFill>
            <a:schemeClr val="tx1"/>
          </a:solidFill>
        </p:spPr>
        <p:txBody>
          <a:bodyPr/>
          <a:lstStyle>
            <a:lvl1pPr>
              <a:defRPr sz="1110">
                <a:solidFill>
                  <a:schemeClr val="bg1"/>
                </a:solidFill>
                <a:latin typeface="HG丸ｺﾞｼｯｸM-PRO" panose="020F0600000000000000" pitchFamily="50" charset="-128"/>
                <a:ea typeface="HG丸ｺﾞｼｯｸM-PRO" panose="020F0600000000000000" pitchFamily="50" charset="-128"/>
              </a:defRPr>
            </a:lvl1pPr>
          </a:lstStyle>
          <a:p>
            <a:fld id="{A98DD2BA-7463-4871-B0F9-551092CDA83E}"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2204408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タイトル スライド">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4"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5" name="Text Box 10"/>
          <p:cNvSpPr txBox="1">
            <a:spLocks noChangeArrowheads="1"/>
          </p:cNvSpPr>
          <p:nvPr userDrawn="1"/>
        </p:nvSpPr>
        <p:spPr bwMode="auto">
          <a:xfrm>
            <a:off x="128588" y="-26988"/>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6"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pic>
        <p:nvPicPr>
          <p:cNvPr id="7" name="図 16" descr="logo.gif"/>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4663" y="549275"/>
            <a:ext cx="25288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6"/>
          <p:cNvSpPr>
            <a:spLocks noGrp="1"/>
          </p:cNvSpPr>
          <p:nvPr>
            <p:ph type="title"/>
          </p:nvPr>
        </p:nvSpPr>
        <p:spPr>
          <a:xfrm>
            <a:off x="632520" y="2852936"/>
            <a:ext cx="8640000" cy="1080000"/>
          </a:xfrm>
          <a:prstGeom prst="rect">
            <a:avLst/>
          </a:prstGeom>
          <a:solidFill>
            <a:srgbClr val="10253F"/>
          </a:solidFill>
        </p:spPr>
        <p:txBody>
          <a:bodyPr anchor="ctr" anchorCtr="1"/>
          <a:lstStyle>
            <a:lvl1pPr>
              <a:defRPr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p>
        </p:txBody>
      </p:sp>
      <p:sp>
        <p:nvSpPr>
          <p:cNvPr id="10" name="スライド番号プレースホルダー 3"/>
          <p:cNvSpPr>
            <a:spLocks noGrp="1"/>
          </p:cNvSpPr>
          <p:nvPr>
            <p:ph type="sldNum" sz="quarter" idx="11"/>
          </p:nvPr>
        </p:nvSpPr>
        <p:spPr/>
        <p:txBody>
          <a:bodyPr/>
          <a:lstStyle>
            <a:lvl1pPr algn="ctr">
              <a:defRPr sz="1000" smtClean="0">
                <a:solidFill>
                  <a:srgbClr val="FFFFFF"/>
                </a:solidFill>
                <a:latin typeface="+mj-lt"/>
                <a:ea typeface="ＭＳ Ｐゴシック" pitchFamily="50" charset="-128"/>
              </a:defRPr>
            </a:lvl1pPr>
          </a:lstStyle>
          <a:p>
            <a:pPr>
              <a:defRPr/>
            </a:pPr>
            <a:fld id="{BA6AC55F-1B6A-4C01-B3D0-836871AE3001}" type="slidenum">
              <a:rPr lang="en-US" altLang="ja-JP"/>
              <a:pPr>
                <a:defRPr/>
              </a:pPr>
              <a:t>‹#›</a:t>
            </a:fld>
            <a:endParaRPr lang="en-US" altLang="ja-JP" dirty="0"/>
          </a:p>
        </p:txBody>
      </p:sp>
      <p:sp>
        <p:nvSpPr>
          <p:cNvPr id="11"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558084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endParaRPr lang="ja-JP" altLang="en-US" dirty="0"/>
          </a:p>
        </p:txBody>
      </p:sp>
      <p:sp>
        <p:nvSpPr>
          <p:cNvPr id="5" name="Rectangle 13"/>
          <p:cNvSpPr>
            <a:spLocks noGrp="1" noChangeArrowheads="1"/>
          </p:cNvSpPr>
          <p:nvPr>
            <p:ph type="sldNum" sz="quarter" idx="11"/>
          </p:nvPr>
        </p:nvSpPr>
        <p:spPr>
          <a:xfrm>
            <a:off x="9381552" y="6524627"/>
            <a:ext cx="540001" cy="360363"/>
          </a:xfrm>
          <a:ln/>
        </p:spPr>
        <p:txBody>
          <a:bodyPr/>
          <a:lstStyle>
            <a:lvl1pPr>
              <a:defRPr sz="1400">
                <a:latin typeface="メイリオ" panose="020B0604030504040204" pitchFamily="50" charset="-128"/>
                <a:ea typeface="メイリオ" pitchFamily="50" charset="-128"/>
                <a:cs typeface="メイリオ" pitchFamily="50" charset="-128"/>
              </a:defRPr>
            </a:lvl1pPr>
          </a:lstStyle>
          <a:p>
            <a:pPr>
              <a:defRPr/>
            </a:pPr>
            <a:fld id="{35B6B787-7207-4575-A6BC-A2BC5BADE1CB}" type="slidenum">
              <a:rPr lang="en-US" altLang="ja-JP" smtClean="0">
                <a:solidFill>
                  <a:prstClr val="black">
                    <a:tint val="75000"/>
                  </a:prstClr>
                </a:solidFill>
              </a:rPr>
              <a:pPr>
                <a:defRPr/>
              </a:pPr>
              <a:t>‹#›</a:t>
            </a:fld>
            <a:endParaRPr lang="en-US" altLang="ja-JP" dirty="0">
              <a:solidFill>
                <a:prstClr val="black">
                  <a:tint val="75000"/>
                </a:prstClr>
              </a:solidFill>
            </a:endParaRPr>
          </a:p>
        </p:txBody>
      </p:sp>
      <p:pic>
        <p:nvPicPr>
          <p:cNvPr id="7" name="図 11" descr="logo.gi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75701" y="266702"/>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8"/>
          <p:cNvSpPr>
            <a:spLocks noChangeArrowheads="1"/>
          </p:cNvSpPr>
          <p:nvPr userDrawn="1"/>
        </p:nvSpPr>
        <p:spPr bwMode="auto">
          <a:xfrm>
            <a:off x="-15874" y="0"/>
            <a:ext cx="4968875" cy="215900"/>
          </a:xfrm>
          <a:prstGeom prst="rect">
            <a:avLst/>
          </a:prstGeom>
          <a:solidFill>
            <a:srgbClr val="002060"/>
          </a:solidFill>
          <a:ln w="9525">
            <a:noFill/>
            <a:miter lim="800000"/>
            <a:headEnd/>
            <a:tailEnd/>
          </a:ln>
        </p:spPr>
        <p:txBody>
          <a:bodyPr wrap="none" anchor="ctr"/>
          <a:lstStyle/>
          <a:p>
            <a:pPr fontAlgn="auto">
              <a:spcBef>
                <a:spcPts val="0"/>
              </a:spcBef>
              <a:spcAft>
                <a:spcPts val="0"/>
              </a:spcAft>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Text Box 10"/>
          <p:cNvSpPr txBox="1">
            <a:spLocks noChangeArrowheads="1"/>
          </p:cNvSpPr>
          <p:nvPr userDrawn="1"/>
        </p:nvSpPr>
        <p:spPr bwMode="auto">
          <a:xfrm>
            <a:off x="200473" y="-27384"/>
            <a:ext cx="4640262"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fontAlgn="auto" hangingPunct="1">
              <a:spcBef>
                <a:spcPts val="0"/>
              </a:spcBef>
              <a:spcAft>
                <a:spcPts val="0"/>
              </a:spcAft>
              <a:defRPr/>
            </a:pPr>
            <a:r>
              <a:rPr lang="en-US" altLang="ja-JP" sz="12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http://www.maff.go.jp/j/shokusan/fcp/index.html</a:t>
            </a:r>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390811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3" name="図 11" descr="logo.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75700" y="266700"/>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5"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6"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Times New Roman" pitchFamily="18" charset="0"/>
                <a:ea typeface="ＭＳ Ｐゴシック" charset="-128"/>
              </a:defRPr>
            </a:lvl1pPr>
            <a:lvl2pPr marL="742950" indent="-285750" eaLnBrk="0" hangingPunct="0">
              <a:defRPr kumimoji="1" sz="2000">
                <a:solidFill>
                  <a:schemeClr val="tx1"/>
                </a:solidFill>
                <a:latin typeface="Times New Roman" pitchFamily="18" charset="0"/>
                <a:ea typeface="ＭＳ Ｐゴシック" charset="-128"/>
              </a:defRPr>
            </a:lvl2pPr>
            <a:lvl3pPr marL="1143000" indent="-228600" eaLnBrk="0" hangingPunct="0">
              <a:defRPr kumimoji="1" sz="2000">
                <a:solidFill>
                  <a:schemeClr val="tx1"/>
                </a:solidFill>
                <a:latin typeface="Times New Roman" pitchFamily="18" charset="0"/>
                <a:ea typeface="ＭＳ Ｐゴシック" charset="-128"/>
              </a:defRPr>
            </a:lvl3pPr>
            <a:lvl4pPr marL="1600200" indent="-228600" eaLnBrk="0" hangingPunct="0">
              <a:defRPr kumimoji="1" sz="2000">
                <a:solidFill>
                  <a:schemeClr val="tx1"/>
                </a:solidFill>
                <a:latin typeface="Times New Roman" pitchFamily="18" charset="0"/>
                <a:ea typeface="ＭＳ Ｐゴシック" charset="-128"/>
              </a:defRPr>
            </a:lvl4pPr>
            <a:lvl5pPr marL="2057400" indent="-228600" eaLnBrk="0" hangingPunct="0">
              <a:defRPr kumimoji="1" sz="20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Times New Roman" pitchFamily="18" charset="0"/>
                <a:ea typeface="ＭＳ Ｐゴシック" charset="-128"/>
              </a:defRPr>
            </a:lvl9pPr>
          </a:lstStyle>
          <a:p>
            <a:pPr eaLnBrk="1" hangingPunct="1">
              <a:defRPr/>
            </a:pPr>
            <a:endParaRPr lang="ja-JP" altLang="en-US" sz="2400">
              <a:solidFill>
                <a:srgbClr val="777777"/>
              </a:solidFill>
            </a:endParaRPr>
          </a:p>
        </p:txBody>
      </p:sp>
      <p:sp>
        <p:nvSpPr>
          <p:cNvPr id="7" name="Text Box 10"/>
          <p:cNvSpPr txBox="1">
            <a:spLocks noChangeArrowheads="1"/>
          </p:cNvSpPr>
          <p:nvPr userDrawn="1"/>
        </p:nvSpPr>
        <p:spPr bwMode="auto">
          <a:xfrm>
            <a:off x="200025" y="-26988"/>
            <a:ext cx="4640263" cy="276226"/>
          </a:xfrm>
          <a:prstGeom prst="rect">
            <a:avLst/>
          </a:prstGeom>
          <a:noFill/>
          <a:ln>
            <a:noFill/>
          </a:ln>
        </p:spPr>
        <p:txBody>
          <a:bodyPr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Century Gothic" pitchFamily="34" charset="0"/>
                <a:ea typeface="メイリオ" pitchFamily="50" charset="-128"/>
                <a:cs typeface="メイリオ" pitchFamily="50" charset="-128"/>
              </a:rPr>
              <a:t>http://www.maff.go.jp/j/shokusan/fcp/index.html</a:t>
            </a:r>
          </a:p>
        </p:txBody>
      </p:sp>
      <p:sp>
        <p:nvSpPr>
          <p:cNvPr id="2" name="タイトル 1"/>
          <p:cNvSpPr>
            <a:spLocks noGrp="1"/>
          </p:cNvSpPr>
          <p:nvPr>
            <p:ph type="title"/>
          </p:nvPr>
        </p:nvSpPr>
        <p:spPr>
          <a:xfrm>
            <a:off x="232172" y="285750"/>
            <a:ext cx="8420100" cy="642938"/>
          </a:xfrm>
          <a:prstGeom prst="rect">
            <a:avLst/>
          </a:prstGeom>
          <a:solidFill>
            <a:srgbClr val="FFFF66">
              <a:alpha val="70000"/>
            </a:srgbClr>
          </a:solidFill>
          <a:ln>
            <a:solidFill>
              <a:srgbClr val="FFFF66"/>
            </a:solidFill>
          </a:ln>
        </p:spPr>
        <p:txBody>
          <a:bodyPr lIns="180000" anchor="ctr"/>
          <a:lstStyle>
            <a:lvl1pPr algn="l">
              <a:defRPr sz="2000">
                <a:latin typeface="メイリオ" pitchFamily="50" charset="-128"/>
                <a:ea typeface="メイリオ" pitchFamily="50" charset="-128"/>
                <a:cs typeface="メイリオ" pitchFamily="50" charset="-128"/>
              </a:defRPr>
            </a:lvl1pPr>
          </a:lstStyle>
          <a:p>
            <a:r>
              <a:rPr lang="ja-JP" altLang="en-US"/>
              <a:t>マスター タイトルの書式設定</a:t>
            </a:r>
            <a:endParaRPr lang="ja-JP" altLang="en-US" dirty="0"/>
          </a:p>
        </p:txBody>
      </p:sp>
      <p:sp>
        <p:nvSpPr>
          <p:cNvPr id="8" name="Rectangle 13"/>
          <p:cNvSpPr>
            <a:spLocks noGrp="1" noChangeArrowheads="1"/>
          </p:cNvSpPr>
          <p:nvPr>
            <p:ph type="sldNum" sz="quarter" idx="10"/>
          </p:nvPr>
        </p:nvSpPr>
        <p:spPr>
          <a:xfrm>
            <a:off x="9382125" y="6524625"/>
            <a:ext cx="539750" cy="360363"/>
          </a:xfrm>
        </p:spPr>
        <p:txBody>
          <a:bodyPr/>
          <a:lstStyle>
            <a:lvl1pPr>
              <a:defRPr sz="1400">
                <a:latin typeface="Century Gothic" pitchFamily="34" charset="0"/>
                <a:ea typeface="メイリオ" pitchFamily="50" charset="-128"/>
                <a:cs typeface="メイリオ" pitchFamily="50" charset="-128"/>
              </a:defRPr>
            </a:lvl1pPr>
          </a:lstStyle>
          <a:p>
            <a:pPr>
              <a:defRPr/>
            </a:pPr>
            <a:fld id="{390B065B-EE94-4C72-9F10-1AC73C868620}" type="slidenum">
              <a:rPr lang="en-US" altLang="ja-JP"/>
              <a:pPr>
                <a:defRPr/>
              </a:pPr>
              <a:t>‹#›</a:t>
            </a:fld>
            <a:endParaRPr lang="en-US" altLang="ja-JP" dirty="0"/>
          </a:p>
        </p:txBody>
      </p:sp>
      <p:sp>
        <p:nvSpPr>
          <p:cNvPr id="10"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2019 MAFF All Rights Reserved.</a:t>
            </a:r>
          </a:p>
        </p:txBody>
      </p:sp>
    </p:spTree>
    <p:extLst>
      <p:ext uri="{BB962C8B-B14F-4D97-AF65-F5344CB8AC3E}">
        <p14:creationId xmlns:p14="http://schemas.microsoft.com/office/powerpoint/2010/main" val="2100161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4_タイトルのみ">
    <p:spTree>
      <p:nvGrpSpPr>
        <p:cNvPr id="1" name=""/>
        <p:cNvGrpSpPr/>
        <p:nvPr/>
      </p:nvGrpSpPr>
      <p:grpSpPr>
        <a:xfrm>
          <a:off x="0" y="0"/>
          <a:ext cx="0" cy="0"/>
          <a:chOff x="0" y="0"/>
          <a:chExt cx="0" cy="0"/>
        </a:xfrm>
      </p:grpSpPr>
      <p:sp>
        <p:nvSpPr>
          <p:cNvPr id="44" name="六角形 43"/>
          <p:cNvSpPr/>
          <p:nvPr userDrawn="1"/>
        </p:nvSpPr>
        <p:spPr>
          <a:xfrm rot="5400000">
            <a:off x="9477634" y="6463242"/>
            <a:ext cx="362103" cy="338171"/>
          </a:xfrm>
          <a:prstGeom prst="hexagon">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25" name="テキスト ボックス 24"/>
          <p:cNvSpPr txBox="1"/>
          <p:nvPr userDrawn="1"/>
        </p:nvSpPr>
        <p:spPr>
          <a:xfrm>
            <a:off x="38454" y="6613326"/>
            <a:ext cx="6552728" cy="200055"/>
          </a:xfrm>
          <a:prstGeom prst="rect">
            <a:avLst/>
          </a:prstGeom>
          <a:noFill/>
        </p:spPr>
        <p:txBody>
          <a:bodyPr wrap="square" rtlCol="0">
            <a:spAutoFit/>
          </a:bodyPr>
          <a:lstStyle/>
          <a:p>
            <a:r>
              <a:rPr lang="ja-JP" altLang="en-US" sz="700" dirty="0">
                <a:solidFill>
                  <a:schemeClr val="tx1">
                    <a:lumMod val="50000"/>
                    <a:lumOff val="50000"/>
                  </a:schemeClr>
                </a:solidFill>
              </a:rPr>
              <a:t>農林水産省 食料産業局 ／</a:t>
            </a:r>
            <a:r>
              <a:rPr lang="en-US" altLang="ja-JP" sz="700" dirty="0">
                <a:solidFill>
                  <a:schemeClr val="tx1">
                    <a:lumMod val="50000"/>
                    <a:lumOff val="50000"/>
                  </a:schemeClr>
                </a:solidFill>
              </a:rPr>
              <a:t>Food Industry Affairs Bureau. </a:t>
            </a:r>
            <a:r>
              <a:rPr lang="ja-JP" altLang="en-US" sz="700" dirty="0">
                <a:solidFill>
                  <a:schemeClr val="tx1">
                    <a:lumMod val="50000"/>
                    <a:lumOff val="50000"/>
                  </a:schemeClr>
                </a:solidFill>
              </a:rPr>
              <a:t>　</a:t>
            </a:r>
            <a:r>
              <a:rPr lang="en-US" altLang="ja-JP" sz="700" dirty="0">
                <a:solidFill>
                  <a:schemeClr val="tx1">
                    <a:lumMod val="50000"/>
                    <a:lumOff val="50000"/>
                  </a:schemeClr>
                </a:solidFill>
              </a:rPr>
              <a:t>Ministry of Agriculture, Forestry and Fisheries.</a:t>
            </a:r>
            <a:r>
              <a:rPr lang="ja-JP" altLang="en-US" sz="700" dirty="0">
                <a:solidFill>
                  <a:schemeClr val="tx1">
                    <a:lumMod val="50000"/>
                    <a:lumOff val="50000"/>
                  </a:schemeClr>
                </a:solidFill>
              </a:rPr>
              <a:t>　</a:t>
            </a:r>
          </a:p>
        </p:txBody>
      </p:sp>
      <p:sp>
        <p:nvSpPr>
          <p:cNvPr id="42" name="六角形 41"/>
          <p:cNvSpPr/>
          <p:nvPr userDrawn="1"/>
        </p:nvSpPr>
        <p:spPr>
          <a:xfrm rot="5400000">
            <a:off x="7855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43" name="六角形 42"/>
          <p:cNvSpPr/>
          <p:nvPr userDrawn="1"/>
        </p:nvSpPr>
        <p:spPr>
          <a:xfrm rot="5400000">
            <a:off x="33240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4" name="六角形 63"/>
          <p:cNvSpPr/>
          <p:nvPr userDrawn="1"/>
        </p:nvSpPr>
        <p:spPr>
          <a:xfrm rot="5400000">
            <a:off x="58626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5" name="六角形 64"/>
          <p:cNvSpPr/>
          <p:nvPr userDrawn="1"/>
        </p:nvSpPr>
        <p:spPr>
          <a:xfrm rot="5400000">
            <a:off x="84012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6" name="六角形 65"/>
          <p:cNvSpPr/>
          <p:nvPr userDrawn="1"/>
        </p:nvSpPr>
        <p:spPr>
          <a:xfrm rot="5400000">
            <a:off x="109398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7" name="六角形 66"/>
          <p:cNvSpPr/>
          <p:nvPr userDrawn="1"/>
        </p:nvSpPr>
        <p:spPr>
          <a:xfrm rot="5400000">
            <a:off x="134783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8" name="六角形 67"/>
          <p:cNvSpPr/>
          <p:nvPr userDrawn="1"/>
        </p:nvSpPr>
        <p:spPr>
          <a:xfrm rot="5400000">
            <a:off x="160169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69" name="六角形 68"/>
          <p:cNvSpPr/>
          <p:nvPr userDrawn="1"/>
        </p:nvSpPr>
        <p:spPr>
          <a:xfrm rot="5400000">
            <a:off x="185555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0" name="六角形 69"/>
          <p:cNvSpPr/>
          <p:nvPr userDrawn="1"/>
        </p:nvSpPr>
        <p:spPr>
          <a:xfrm rot="5400000">
            <a:off x="210941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1" name="六角形 70"/>
          <p:cNvSpPr/>
          <p:nvPr userDrawn="1"/>
        </p:nvSpPr>
        <p:spPr>
          <a:xfrm rot="5400000">
            <a:off x="236326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2" name="六角形 71"/>
          <p:cNvSpPr/>
          <p:nvPr userDrawn="1"/>
        </p:nvSpPr>
        <p:spPr>
          <a:xfrm rot="5400000">
            <a:off x="261712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3" name="六角形 72"/>
          <p:cNvSpPr/>
          <p:nvPr userDrawn="1"/>
        </p:nvSpPr>
        <p:spPr>
          <a:xfrm rot="5400000">
            <a:off x="287098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4" name="六角形 73"/>
          <p:cNvSpPr/>
          <p:nvPr userDrawn="1"/>
        </p:nvSpPr>
        <p:spPr>
          <a:xfrm rot="5400000">
            <a:off x="312484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5" name="六角形 74"/>
          <p:cNvSpPr/>
          <p:nvPr userDrawn="1"/>
        </p:nvSpPr>
        <p:spPr>
          <a:xfrm rot="5400000">
            <a:off x="337870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6" name="六角形 75"/>
          <p:cNvSpPr/>
          <p:nvPr userDrawn="1"/>
        </p:nvSpPr>
        <p:spPr>
          <a:xfrm rot="5400000">
            <a:off x="363255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7" name="六角形 76"/>
          <p:cNvSpPr/>
          <p:nvPr userDrawn="1"/>
        </p:nvSpPr>
        <p:spPr>
          <a:xfrm rot="5400000">
            <a:off x="388641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8" name="六角形 77"/>
          <p:cNvSpPr/>
          <p:nvPr userDrawn="1"/>
        </p:nvSpPr>
        <p:spPr>
          <a:xfrm rot="5400000">
            <a:off x="414027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79" name="六角形 78"/>
          <p:cNvSpPr/>
          <p:nvPr userDrawn="1"/>
        </p:nvSpPr>
        <p:spPr>
          <a:xfrm rot="5400000">
            <a:off x="439413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0" name="六角形 79"/>
          <p:cNvSpPr/>
          <p:nvPr userDrawn="1"/>
        </p:nvSpPr>
        <p:spPr>
          <a:xfrm rot="5400000">
            <a:off x="464798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1" name="六角形 80"/>
          <p:cNvSpPr/>
          <p:nvPr userDrawn="1"/>
        </p:nvSpPr>
        <p:spPr>
          <a:xfrm rot="5400000">
            <a:off x="490184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2" name="六角形 81"/>
          <p:cNvSpPr/>
          <p:nvPr userDrawn="1"/>
        </p:nvSpPr>
        <p:spPr>
          <a:xfrm rot="5400000">
            <a:off x="515570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3" name="六角形 82"/>
          <p:cNvSpPr/>
          <p:nvPr userDrawn="1"/>
        </p:nvSpPr>
        <p:spPr>
          <a:xfrm rot="5400000">
            <a:off x="5409560"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4" name="六角形 83"/>
          <p:cNvSpPr/>
          <p:nvPr userDrawn="1"/>
        </p:nvSpPr>
        <p:spPr>
          <a:xfrm rot="5400000">
            <a:off x="566341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5" name="六角形 84"/>
          <p:cNvSpPr/>
          <p:nvPr userDrawn="1"/>
        </p:nvSpPr>
        <p:spPr>
          <a:xfrm rot="5400000">
            <a:off x="591727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6" name="六角形 85"/>
          <p:cNvSpPr/>
          <p:nvPr userDrawn="1"/>
        </p:nvSpPr>
        <p:spPr>
          <a:xfrm rot="5400000">
            <a:off x="6171131"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7" name="六角形 86"/>
          <p:cNvSpPr/>
          <p:nvPr userDrawn="1"/>
        </p:nvSpPr>
        <p:spPr>
          <a:xfrm rot="5400000">
            <a:off x="642498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8" name="六角形 87"/>
          <p:cNvSpPr/>
          <p:nvPr userDrawn="1"/>
        </p:nvSpPr>
        <p:spPr>
          <a:xfrm rot="5400000">
            <a:off x="667884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89" name="六角形 88"/>
          <p:cNvSpPr/>
          <p:nvPr userDrawn="1"/>
        </p:nvSpPr>
        <p:spPr>
          <a:xfrm rot="5400000">
            <a:off x="693270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0" name="六角形 89"/>
          <p:cNvSpPr/>
          <p:nvPr userDrawn="1"/>
        </p:nvSpPr>
        <p:spPr>
          <a:xfrm rot="5400000">
            <a:off x="718656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1" name="六角形 90"/>
          <p:cNvSpPr/>
          <p:nvPr userDrawn="1"/>
        </p:nvSpPr>
        <p:spPr>
          <a:xfrm rot="5400000">
            <a:off x="744041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2" name="六角形 91"/>
          <p:cNvSpPr/>
          <p:nvPr userDrawn="1"/>
        </p:nvSpPr>
        <p:spPr>
          <a:xfrm rot="5400000">
            <a:off x="769427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3" name="六角形 92"/>
          <p:cNvSpPr/>
          <p:nvPr userDrawn="1"/>
        </p:nvSpPr>
        <p:spPr>
          <a:xfrm rot="5400000">
            <a:off x="7948135"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4" name="六角形 93"/>
          <p:cNvSpPr/>
          <p:nvPr userDrawn="1"/>
        </p:nvSpPr>
        <p:spPr>
          <a:xfrm rot="5400000">
            <a:off x="8201992"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5" name="六角形 94"/>
          <p:cNvSpPr/>
          <p:nvPr userDrawn="1"/>
        </p:nvSpPr>
        <p:spPr>
          <a:xfrm rot="5400000">
            <a:off x="8455849"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6" name="六角形 95"/>
          <p:cNvSpPr/>
          <p:nvPr userDrawn="1"/>
        </p:nvSpPr>
        <p:spPr>
          <a:xfrm rot="5400000">
            <a:off x="8709707"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7" name="六角形 96"/>
          <p:cNvSpPr/>
          <p:nvPr userDrawn="1"/>
        </p:nvSpPr>
        <p:spPr>
          <a:xfrm rot="5400000">
            <a:off x="896356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8" name="六角形 97"/>
          <p:cNvSpPr/>
          <p:nvPr userDrawn="1"/>
        </p:nvSpPr>
        <p:spPr>
          <a:xfrm rot="5400000">
            <a:off x="9217426"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99" name="六角形 98"/>
          <p:cNvSpPr/>
          <p:nvPr userDrawn="1"/>
        </p:nvSpPr>
        <p:spPr>
          <a:xfrm rot="5400000">
            <a:off x="9471284"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100" name="六角形 99"/>
          <p:cNvSpPr/>
          <p:nvPr userDrawn="1"/>
        </p:nvSpPr>
        <p:spPr>
          <a:xfrm rot="5400000">
            <a:off x="9725158" y="705624"/>
            <a:ext cx="135571" cy="126610"/>
          </a:xfrm>
          <a:prstGeom prst="hexagon">
            <a:avLst/>
          </a:prstGeom>
          <a:solidFill>
            <a:srgbClr val="ED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99">
              <a:solidFill>
                <a:prstClr val="white"/>
              </a:solidFill>
            </a:endParaRPr>
          </a:p>
        </p:txBody>
      </p:sp>
      <p:sp>
        <p:nvSpPr>
          <p:cNvPr id="2" name="タイトル 1"/>
          <p:cNvSpPr>
            <a:spLocks noGrp="1"/>
          </p:cNvSpPr>
          <p:nvPr>
            <p:ph type="title"/>
          </p:nvPr>
        </p:nvSpPr>
        <p:spPr>
          <a:xfrm>
            <a:off x="116464" y="121197"/>
            <a:ext cx="8873388" cy="571500"/>
          </a:xfrm>
        </p:spPr>
        <p:txBody>
          <a:bodyPr>
            <a:normAutofit/>
          </a:bodyPr>
          <a:lstStyle>
            <a:lvl1pPr algn="l">
              <a:defRPr sz="2400" b="1">
                <a:solidFill>
                  <a:schemeClr val="tx1"/>
                </a:solidFill>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556146" y="6381334"/>
            <a:ext cx="2311400" cy="365125"/>
          </a:xfrm>
        </p:spPr>
        <p:txBody>
          <a:bodyPr anchor="b"/>
          <a:lstStyle>
            <a:lvl1pPr>
              <a:defRPr sz="1200">
                <a:solidFill>
                  <a:schemeClr val="tx1">
                    <a:lumMod val="65000"/>
                    <a:lumOff val="35000"/>
                  </a:schemeClr>
                </a:solidFill>
              </a:defRPr>
            </a:lvl1pPr>
          </a:lstStyle>
          <a:p>
            <a:fld id="{A98DD2BA-7463-4871-B0F9-551092CDA83E}" type="slidenum">
              <a:rPr lang="ja-JP" altLang="en-US" smtClean="0"/>
              <a:pPr/>
              <a:t>‹#›</a:t>
            </a:fld>
            <a:endParaRPr lang="ja-JP" altLang="en-US" dirty="0"/>
          </a:p>
        </p:txBody>
      </p:sp>
    </p:spTree>
    <p:extLst>
      <p:ext uri="{BB962C8B-B14F-4D97-AF65-F5344CB8AC3E}">
        <p14:creationId xmlns:p14="http://schemas.microsoft.com/office/powerpoint/2010/main" val="28690010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3.png"/><Relationship Id="rId5" Type="http://schemas.openxmlformats.org/officeDocument/2006/relationships/slideLayout" Target="../slideLayouts/slideLayout11.xml"/><Relationship Id="rId10" Type="http://schemas.openxmlformats.org/officeDocument/2006/relationships/theme" Target="../theme/theme3.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4953001"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27" name="Rectangle 9"/>
          <p:cNvSpPr>
            <a:spLocks noChangeArrowheads="1"/>
          </p:cNvSpPr>
          <p:nvPr/>
        </p:nvSpPr>
        <p:spPr bwMode="auto">
          <a:xfrm>
            <a:off x="7832727" y="0"/>
            <a:ext cx="2089151"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p>
            <a:endParaRPr lang="ja-JP" altLang="en-US" sz="2400"/>
          </a:p>
        </p:txBody>
      </p:sp>
      <p:sp>
        <p:nvSpPr>
          <p:cNvPr id="1037" name="Rectangle 13"/>
          <p:cNvSpPr>
            <a:spLocks noGrp="1" noChangeArrowheads="1"/>
          </p:cNvSpPr>
          <p:nvPr>
            <p:ph type="sldNum" sz="quarter" idx="4"/>
          </p:nvPr>
        </p:nvSpPr>
        <p:spPr bwMode="auto">
          <a:xfrm>
            <a:off x="9269414" y="6524626"/>
            <a:ext cx="636587" cy="360363"/>
          </a:xfrm>
          <a:prstGeom prst="rect">
            <a:avLst/>
          </a:prstGeom>
          <a:solidFill>
            <a:srgbClr val="000000"/>
          </a:solidFill>
          <a:ln w="9525">
            <a:noFill/>
            <a:miter lim="800000"/>
            <a:headEnd/>
            <a:tailEnd/>
          </a:ln>
          <a:effectLst/>
        </p:spPr>
        <p:txBody>
          <a:bodyPr vert="horz" wrap="square" lIns="91423" tIns="45712" rIns="91423" bIns="45712" numCol="1" anchor="ctr" anchorCtr="1" compatLnSpc="1">
            <a:prstTxWarp prst="textNoShape">
              <a:avLst/>
            </a:prstTxWarp>
          </a:bodyPr>
          <a:lstStyle>
            <a:lvl1pPr algn="r">
              <a:defRPr sz="1200">
                <a:solidFill>
                  <a:schemeClr val="bg1"/>
                </a:solidFill>
                <a:latin typeface="+mn-lt"/>
                <a:ea typeface="HG丸ｺﾞｼｯｸM-PRO" pitchFamily="50" charset="-128"/>
              </a:defRPr>
            </a:lvl1pPr>
          </a:lstStyle>
          <a:p>
            <a:pPr>
              <a:defRPr/>
            </a:pPr>
            <a:fld id="{CB51FC33-4F4F-49D3-AB63-852E512811A1}" type="slidenum">
              <a:rPr lang="en-US" altLang="ja-JP" smtClean="0"/>
              <a:pPr>
                <a:defRPr/>
              </a:pPr>
              <a:t>‹#›</a:t>
            </a:fld>
            <a:endParaRPr lang="en-US" altLang="ja-JP" dirty="0"/>
          </a:p>
        </p:txBody>
      </p:sp>
      <p:pic>
        <p:nvPicPr>
          <p:cNvPr id="1030" name="図 11" descr="logo.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5702" y="266701"/>
            <a:ext cx="9890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8"/>
          <p:cNvSpPr>
            <a:spLocks noChangeArrowheads="1"/>
          </p:cNvSpPr>
          <p:nvPr userDrawn="1"/>
        </p:nvSpPr>
        <p:spPr bwMode="auto">
          <a:xfrm>
            <a:off x="-15874" y="0"/>
            <a:ext cx="4968874" cy="215900"/>
          </a:xfrm>
          <a:prstGeom prst="rect">
            <a:avLst/>
          </a:prstGeom>
          <a:solidFill>
            <a:srgbClr val="002060"/>
          </a:solidFill>
          <a:ln w="9525">
            <a:noFill/>
            <a:miter lim="800000"/>
            <a:headEnd/>
            <a:tailEnd/>
          </a:ln>
        </p:spPr>
        <p:txBody>
          <a:bodyPr wrap="none" lIns="91423" tIns="45712" rIns="91423" bIns="45712" anchor="ctr"/>
          <a:lstStyle/>
          <a:p>
            <a:pPr>
              <a:defRPr/>
            </a:pPr>
            <a:endParaRPr lang="ja-JP" altLang="en-US" sz="2400"/>
          </a:p>
        </p:txBody>
      </p:sp>
      <p:sp>
        <p:nvSpPr>
          <p:cNvPr id="1031" name="Text Box 10"/>
          <p:cNvSpPr txBox="1">
            <a:spLocks noChangeArrowheads="1"/>
          </p:cNvSpPr>
          <p:nvPr/>
        </p:nvSpPr>
        <p:spPr bwMode="auto">
          <a:xfrm>
            <a:off x="128588" y="-27367"/>
            <a:ext cx="4640262" cy="276983"/>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chemeClr val="bg1"/>
                </a:solidFill>
                <a:latin typeface="Arial Black" pitchFamily="34" charset="0"/>
              </a:rPr>
              <a:t>http://www.maff.go.jp/j/shokusan/fcp/index.html</a:t>
            </a:r>
          </a:p>
        </p:txBody>
      </p:sp>
      <p:sp>
        <p:nvSpPr>
          <p:cNvPr id="9"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444093640"/>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208" r:id="rId3"/>
    <p:sldLayoutId id="2147484209" r:id="rId4"/>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117"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235"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353"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47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838" indent="-342838"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816" indent="-285699"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2794" indent="-228559"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599911"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029" indent="-228559"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147"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264"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8382"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5499" indent="-228559"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728529035"/>
      </p:ext>
    </p:extLst>
  </p:cSld>
  <p:clrMap bg1="lt1" tx1="dk1" bg2="lt2" tx2="dk2" accent1="accent1" accent2="accent2" accent3="accent3" accent4="accent4" accent5="accent5" accent6="accent6" hlink="hlink" folHlink="folHlink"/>
  <p:sldLayoutIdLst>
    <p:sldLayoutId id="2147484211" r:id="rId1"/>
    <p:sldLayoutId id="2147484212" r:id="rId2"/>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図 11" descr="logo.gif"/>
          <p:cNvPicPr>
            <a:picLocks/>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8697913" y="188913"/>
            <a:ext cx="1157287"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スライド番号プレースホルダー 3"/>
          <p:cNvSpPr>
            <a:spLocks noGrp="1"/>
          </p:cNvSpPr>
          <p:nvPr>
            <p:ph type="sldNum" sz="quarter" idx="4"/>
          </p:nvPr>
        </p:nvSpPr>
        <p:spPr>
          <a:xfrm>
            <a:off x="9490075" y="6597650"/>
            <a:ext cx="431800" cy="287338"/>
          </a:xfrm>
          <a:prstGeom prst="rect">
            <a:avLst/>
          </a:prstGeom>
          <a:solidFill>
            <a:srgbClr val="000066"/>
          </a:solidFill>
        </p:spPr>
        <p:txBody>
          <a:bodyPr anchor="ctr"/>
          <a:lstStyle>
            <a:lvl1pPr algn="ctr">
              <a:defRPr sz="1000" smtClean="0">
                <a:solidFill>
                  <a:srgbClr val="FFFFFF"/>
                </a:solidFill>
                <a:latin typeface="+mj-lt"/>
                <a:ea typeface="ＭＳ Ｐゴシック"/>
              </a:defRPr>
            </a:lvl1pPr>
          </a:lstStyle>
          <a:p>
            <a:pPr>
              <a:defRPr/>
            </a:pPr>
            <a:fld id="{44A459DA-696A-4B4A-AB6B-133EB0302808}" type="slidenum">
              <a:rPr lang="en-US" altLang="ja-JP"/>
              <a:pPr>
                <a:defRPr/>
              </a:pPr>
              <a:t>‹#›</a:t>
            </a:fld>
            <a:endParaRPr lang="en-US" altLang="ja-JP" dirty="0"/>
          </a:p>
        </p:txBody>
      </p:sp>
      <p:sp>
        <p:nvSpPr>
          <p:cNvPr id="3076" name="Rectangle 8"/>
          <p:cNvSpPr>
            <a:spLocks noChangeArrowheads="1"/>
          </p:cNvSpPr>
          <p:nvPr userDrawn="1"/>
        </p:nvSpPr>
        <p:spPr bwMode="auto">
          <a:xfrm>
            <a:off x="4953000" y="0"/>
            <a:ext cx="2879725" cy="215900"/>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3077" name="Rectangle 8"/>
          <p:cNvSpPr>
            <a:spLocks noChangeArrowheads="1"/>
          </p:cNvSpPr>
          <p:nvPr userDrawn="1"/>
        </p:nvSpPr>
        <p:spPr bwMode="auto">
          <a:xfrm>
            <a:off x="-15875" y="0"/>
            <a:ext cx="4968875" cy="2159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21" name="Text Box 10"/>
          <p:cNvSpPr txBox="1">
            <a:spLocks noChangeArrowheads="1"/>
          </p:cNvSpPr>
          <p:nvPr userDrawn="1"/>
        </p:nvSpPr>
        <p:spPr bwMode="auto">
          <a:xfrm>
            <a:off x="128588" y="-26988"/>
            <a:ext cx="4640262" cy="276226"/>
          </a:xfrm>
          <a:prstGeom prst="rect">
            <a:avLst/>
          </a:prstGeom>
          <a:noFill/>
          <a:ln>
            <a:noFill/>
          </a:ln>
        </p:spPr>
        <p:txBody>
          <a:bodyPr lIns="91423" tIns="45712" rIns="91423" bIns="45712" anchor="ctr">
            <a:spAutoFit/>
          </a:bodyP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dist" eaLnBrk="1" hangingPunct="1">
              <a:defRPr/>
            </a:pPr>
            <a:r>
              <a:rPr lang="en-US" altLang="ja-JP" sz="1200" dirty="0">
                <a:solidFill>
                  <a:srgbClr val="FFFFFF"/>
                </a:solidFill>
                <a:latin typeface="Arial Black" pitchFamily="34" charset="0"/>
              </a:rPr>
              <a:t>http://www.maff.go.jp/j/shokusan/fcp/index.html</a:t>
            </a:r>
          </a:p>
        </p:txBody>
      </p:sp>
      <p:sp>
        <p:nvSpPr>
          <p:cNvPr id="3079" name="Rectangle 9"/>
          <p:cNvSpPr>
            <a:spLocks noChangeArrowheads="1"/>
          </p:cNvSpPr>
          <p:nvPr userDrawn="1"/>
        </p:nvSpPr>
        <p:spPr bwMode="auto">
          <a:xfrm>
            <a:off x="7832725" y="0"/>
            <a:ext cx="2089150" cy="2159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3" tIns="45712" rIns="91423" bIns="45712"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sz="2400">
              <a:solidFill>
                <a:srgbClr val="777777"/>
              </a:solidFill>
              <a:latin typeface="Times New Roman" pitchFamily="18" charset="0"/>
            </a:endParaRPr>
          </a:p>
        </p:txBody>
      </p:sp>
      <p:sp>
        <p:nvSpPr>
          <p:cNvPr id="8" name="Rectangle 5"/>
          <p:cNvSpPr>
            <a:spLocks noGrp="1" noChangeArrowheads="1"/>
          </p:cNvSpPr>
          <p:nvPr>
            <p:ph type="ftr" sz="quarter" idx="3"/>
          </p:nvPr>
        </p:nvSpPr>
        <p:spPr>
          <a:xfrm>
            <a:off x="2720753" y="6654553"/>
            <a:ext cx="4445662" cy="230832"/>
          </a:xfrm>
          <a:prstGeom prst="rect">
            <a:avLst/>
          </a:prstGeom>
        </p:spPr>
        <p:txBody>
          <a:bodyPr lIns="91423" tIns="45712" rIns="91423" bIns="45712"/>
          <a:lstStyle>
            <a:lvl1pPr algn="ctr">
              <a:defRPr sz="900">
                <a:solidFill>
                  <a:srgbClr val="000000"/>
                </a:solidFill>
                <a:latin typeface="+mn-lt"/>
                <a:ea typeface="HG丸ｺﾞｼｯｸM-PRO" pitchFamily="50" charset="-128"/>
              </a:defRPr>
            </a:lvl1pPr>
          </a:lstStyle>
          <a:p>
            <a:pPr>
              <a:defRPr/>
            </a:pPr>
            <a:r>
              <a:rPr lang="en-US" altLang="ja-JP" dirty="0"/>
              <a:t>Copyright (C) 2022 MAFF All Rights Reserved.</a:t>
            </a:r>
          </a:p>
        </p:txBody>
      </p:sp>
    </p:spTree>
    <p:extLst>
      <p:ext uri="{BB962C8B-B14F-4D97-AF65-F5344CB8AC3E}">
        <p14:creationId xmlns:p14="http://schemas.microsoft.com/office/powerpoint/2010/main" val="1223519339"/>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6" r:id="rId3"/>
    <p:sldLayoutId id="2147484227" r:id="rId4"/>
    <p:sldLayoutId id="2147484225" r:id="rId5"/>
    <p:sldLayoutId id="2147484228" r:id="rId6"/>
    <p:sldLayoutId id="2147484229" r:id="rId7"/>
    <p:sldLayoutId id="2147484230" r:id="rId8"/>
    <p:sldLayoutId id="2147484240" r:id="rId9"/>
  </p:sldLayoutIdLst>
  <p:hf hdr="0" dt="0"/>
  <p:txStyles>
    <p:titleStyle>
      <a:lvl1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p:titleStyle>
    <p:bodyStyle>
      <a:lvl1pPr marL="342900" indent="-342900" algn="l" rtl="0" eaLnBrk="0" fontAlgn="base" hangingPunct="0">
        <a:spcBef>
          <a:spcPct val="20000"/>
        </a:spcBef>
        <a:spcAft>
          <a:spcPct val="0"/>
        </a:spcAft>
        <a:buClr>
          <a:srgbClr val="33CC33"/>
        </a:buClr>
        <a:buSzPct val="80000"/>
        <a:buFont typeface="Wingdings" pitchFamily="2" charset="2"/>
        <a:buChar char="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CC33"/>
        </a:buClr>
        <a:buSzPct val="80000"/>
        <a:buFont typeface="Wingdings" pitchFamily="2" charset="2"/>
        <a:buChar char="p"/>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33CC33"/>
        </a:buClr>
        <a:buSzPct val="80000"/>
        <a:buFont typeface="Wingdings" pitchFamily="2" charset="2"/>
        <a:buChar char="p"/>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5pPr>
      <a:lvl6pPr marL="25146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33CC33"/>
        </a:buClr>
        <a:buSzPct val="80000"/>
        <a:buFont typeface="Wingdings" pitchFamily="2" charset="2"/>
        <a:buChar char="p"/>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2022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2928116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Arial"/>
              <a:ea typeface="Meiryo UI"/>
            </a:endParaRPr>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ja-JP" dirty="0">
                <a:solidFill>
                  <a:prstClr val="black">
                    <a:tint val="75000"/>
                  </a:prstClr>
                </a:solidFill>
                <a:latin typeface="Arial"/>
                <a:ea typeface="Meiryo UI"/>
              </a:rPr>
              <a:t>Copyright (C) 2019 MAFF All Rights Reserved.</a:t>
            </a:r>
            <a:endParaRPr lang="ja-JP" altLang="en-US" dirty="0">
              <a:solidFill>
                <a:prstClr val="black">
                  <a:tint val="75000"/>
                </a:prstClr>
              </a:solidFill>
              <a:latin typeface="Arial"/>
              <a:ea typeface="Meiryo UI"/>
            </a:endParaRPr>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98DD2BA-7463-4871-B0F9-551092CDA83E}" type="slidenum">
              <a:rPr lang="ja-JP" altLang="en-US" smtClean="0">
                <a:solidFill>
                  <a:prstClr val="black">
                    <a:tint val="75000"/>
                  </a:prstClr>
                </a:solidFill>
                <a:latin typeface="Arial"/>
                <a:ea typeface="Meiryo UI"/>
              </a:rPr>
              <a:pPr fontAlgn="auto">
                <a:spcBef>
                  <a:spcPts val="0"/>
                </a:spcBef>
                <a:spcAft>
                  <a:spcPts val="0"/>
                </a:spcAft>
              </a:pPr>
              <a:t>‹#›</a:t>
            </a:fld>
            <a:endParaRPr lang="ja-JP" altLang="en-US">
              <a:solidFill>
                <a:prstClr val="black">
                  <a:tint val="75000"/>
                </a:prstClr>
              </a:solidFill>
              <a:latin typeface="Arial"/>
              <a:ea typeface="Meiryo UI"/>
            </a:endParaRPr>
          </a:p>
        </p:txBody>
      </p:sp>
    </p:spTree>
    <p:extLst>
      <p:ext uri="{BB962C8B-B14F-4D97-AF65-F5344CB8AC3E}">
        <p14:creationId xmlns:p14="http://schemas.microsoft.com/office/powerpoint/2010/main" val="1939583784"/>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3AEB833-4E36-368F-96DE-46855B88C67B}"/>
              </a:ext>
            </a:extLst>
          </p:cNvPr>
          <p:cNvSpPr>
            <a:spLocks noGrp="1"/>
          </p:cNvSpPr>
          <p:nvPr>
            <p:ph type="sldNum" sz="quarter" idx="11"/>
          </p:nvPr>
        </p:nvSpPr>
        <p:spPr/>
        <p:txBody>
          <a:bodyPr/>
          <a:lstStyle/>
          <a:p>
            <a:pPr>
              <a:defRPr/>
            </a:pPr>
            <a:fld id="{35B6B787-7207-4575-A6BC-A2BC5BADE1CB}" type="slidenum">
              <a:rPr lang="en-US" altLang="ja-JP" smtClean="0">
                <a:solidFill>
                  <a:prstClr val="black">
                    <a:tint val="75000"/>
                  </a:prstClr>
                </a:solidFill>
              </a:rPr>
              <a:pPr>
                <a:defRPr/>
              </a:pPr>
              <a:t>1</a:t>
            </a:fld>
            <a:endParaRPr lang="en-US" altLang="ja-JP"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CCE41CBE-3E14-EFA2-5319-02E4988A169D}"/>
              </a:ext>
            </a:extLst>
          </p:cNvPr>
          <p:cNvSpPr>
            <a:spLocks noGrp="1"/>
          </p:cNvSpPr>
          <p:nvPr>
            <p:ph type="ftr" sz="quarter" idx="3"/>
          </p:nvPr>
        </p:nvSpPr>
        <p:spPr/>
        <p:txBody>
          <a:bodyPr/>
          <a:lstStyle/>
          <a:p>
            <a:pPr>
              <a:defRPr/>
            </a:pPr>
            <a:r>
              <a:rPr lang="en-US" altLang="ja-JP" dirty="0"/>
              <a:t>Copyright (C) 2022 MAFF All Rights Reserved.</a:t>
            </a:r>
          </a:p>
        </p:txBody>
      </p:sp>
      <p:sp>
        <p:nvSpPr>
          <p:cNvPr id="5" name="タイトル 4">
            <a:extLst>
              <a:ext uri="{FF2B5EF4-FFF2-40B4-BE49-F238E27FC236}">
                <a16:creationId xmlns:a16="http://schemas.microsoft.com/office/drawing/2014/main" id="{16DA3B9E-114D-0B2D-79D6-20DE5E8C04B1}"/>
              </a:ext>
            </a:extLst>
          </p:cNvPr>
          <p:cNvSpPr txBox="1">
            <a:spLocks/>
          </p:cNvSpPr>
          <p:nvPr/>
        </p:nvSpPr>
        <p:spPr>
          <a:xfrm>
            <a:off x="0" y="207576"/>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400" kern="0" dirty="0">
                <a:solidFill>
                  <a:schemeClr val="bg1"/>
                </a:solidFill>
                <a:latin typeface="Meiryo UI" panose="020B0604030504040204" pitchFamily="50" charset="-128"/>
                <a:ea typeface="Meiryo UI" panose="020B0604030504040204" pitchFamily="50" charset="-128"/>
              </a:rPr>
              <a:t>第</a:t>
            </a:r>
            <a:r>
              <a:rPr lang="en-US" altLang="ja-JP" sz="2400" kern="0" dirty="0">
                <a:solidFill>
                  <a:schemeClr val="bg1"/>
                </a:solidFill>
                <a:latin typeface="Meiryo UI" panose="020B0604030504040204" pitchFamily="50" charset="-128"/>
                <a:ea typeface="Meiryo UI" panose="020B0604030504040204" pitchFamily="50" charset="-128"/>
              </a:rPr>
              <a:t>4</a:t>
            </a:r>
            <a:r>
              <a:rPr lang="ja-JP" altLang="en-US" sz="2400" kern="0" dirty="0">
                <a:solidFill>
                  <a:schemeClr val="bg1"/>
                </a:solidFill>
                <a:latin typeface="Meiryo UI" panose="020B0604030504040204" pitchFamily="50" charset="-128"/>
                <a:ea typeface="Meiryo UI" panose="020B0604030504040204" pitchFamily="50" charset="-128"/>
              </a:rPr>
              <a:t>回若手フォーラム　最終成果物についてのグループワーク</a:t>
            </a:r>
            <a:endParaRPr lang="en-US" altLang="ja-JP" sz="2400" kern="0" dirty="0">
              <a:solidFill>
                <a:schemeClr val="bg1"/>
              </a:solidFill>
              <a:latin typeface="Meiryo UI" panose="020B0604030504040204" pitchFamily="50" charset="-128"/>
              <a:ea typeface="Meiryo UI" panose="020B0604030504040204" pitchFamily="50" charset="-128"/>
            </a:endParaRPr>
          </a:p>
        </p:txBody>
      </p:sp>
      <p:pic>
        <p:nvPicPr>
          <p:cNvPr id="42" name="図 41">
            <a:extLst>
              <a:ext uri="{FF2B5EF4-FFF2-40B4-BE49-F238E27FC236}">
                <a16:creationId xmlns:a16="http://schemas.microsoft.com/office/drawing/2014/main" id="{4ABAF9F1-0A21-01AB-32CE-CD902BEDB7C3}"/>
              </a:ext>
            </a:extLst>
          </p:cNvPr>
          <p:cNvPicPr>
            <a:picLocks noChangeAspect="1"/>
          </p:cNvPicPr>
          <p:nvPr/>
        </p:nvPicPr>
        <p:blipFill>
          <a:blip r:embed="rId3"/>
          <a:stretch>
            <a:fillRect/>
          </a:stretch>
        </p:blipFill>
        <p:spPr>
          <a:xfrm>
            <a:off x="150838" y="4391066"/>
            <a:ext cx="1194322" cy="900999"/>
          </a:xfrm>
          <a:prstGeom prst="rect">
            <a:avLst/>
          </a:prstGeom>
        </p:spPr>
      </p:pic>
      <p:sp>
        <p:nvSpPr>
          <p:cNvPr id="47" name="テキスト ボックス 46">
            <a:extLst>
              <a:ext uri="{FF2B5EF4-FFF2-40B4-BE49-F238E27FC236}">
                <a16:creationId xmlns:a16="http://schemas.microsoft.com/office/drawing/2014/main" id="{AEA732D8-EF53-204D-F5E5-B1C78DD43F47}"/>
              </a:ext>
            </a:extLst>
          </p:cNvPr>
          <p:cNvSpPr txBox="1"/>
          <p:nvPr/>
        </p:nvSpPr>
        <p:spPr>
          <a:xfrm>
            <a:off x="1" y="3446510"/>
            <a:ext cx="2432720" cy="523220"/>
          </a:xfrm>
          <a:prstGeom prst="rect">
            <a:avLst/>
          </a:prstGeom>
          <a:noFill/>
        </p:spPr>
        <p:txBody>
          <a:bodyPr wrap="square">
            <a:spAutoFit/>
          </a:bodyPr>
          <a:lstStyle/>
          <a:p>
            <a:r>
              <a:rPr lang="ja-JP" altLang="en-US" sz="2800" b="1" dirty="0">
                <a:solidFill>
                  <a:srgbClr val="000000"/>
                </a:solidFill>
                <a:latin typeface="Meiryo UI"/>
                <a:ea typeface="Meiryo UI"/>
              </a:rPr>
              <a:t>②形式の選定　</a:t>
            </a:r>
            <a:endParaRPr lang="ja-JP" altLang="en-US" sz="2400" dirty="0">
              <a:solidFill>
                <a:srgbClr val="000000"/>
              </a:solidFill>
            </a:endParaRPr>
          </a:p>
        </p:txBody>
      </p:sp>
      <p:pic>
        <p:nvPicPr>
          <p:cNvPr id="7" name="図 6">
            <a:extLst>
              <a:ext uri="{FF2B5EF4-FFF2-40B4-BE49-F238E27FC236}">
                <a16:creationId xmlns:a16="http://schemas.microsoft.com/office/drawing/2014/main" id="{A51C6007-FF36-B08F-6137-35748C105CB9}"/>
              </a:ext>
            </a:extLst>
          </p:cNvPr>
          <p:cNvPicPr>
            <a:picLocks noChangeAspect="1"/>
          </p:cNvPicPr>
          <p:nvPr/>
        </p:nvPicPr>
        <p:blipFill>
          <a:blip r:embed="rId3"/>
          <a:stretch>
            <a:fillRect/>
          </a:stretch>
        </p:blipFill>
        <p:spPr>
          <a:xfrm>
            <a:off x="1398713" y="4723488"/>
            <a:ext cx="1194322" cy="900999"/>
          </a:xfrm>
          <a:prstGeom prst="rect">
            <a:avLst/>
          </a:prstGeom>
        </p:spPr>
      </p:pic>
      <p:pic>
        <p:nvPicPr>
          <p:cNvPr id="9" name="図 8">
            <a:extLst>
              <a:ext uri="{FF2B5EF4-FFF2-40B4-BE49-F238E27FC236}">
                <a16:creationId xmlns:a16="http://schemas.microsoft.com/office/drawing/2014/main" id="{4F694054-E7CE-A2EB-4F1C-5C1C912E4C20}"/>
              </a:ext>
            </a:extLst>
          </p:cNvPr>
          <p:cNvPicPr>
            <a:picLocks noChangeAspect="1"/>
          </p:cNvPicPr>
          <p:nvPr/>
        </p:nvPicPr>
        <p:blipFill>
          <a:blip r:embed="rId4"/>
          <a:stretch>
            <a:fillRect/>
          </a:stretch>
        </p:blipFill>
        <p:spPr>
          <a:xfrm>
            <a:off x="1363823" y="4841565"/>
            <a:ext cx="1243426" cy="925909"/>
          </a:xfrm>
          <a:prstGeom prst="rect">
            <a:avLst/>
          </a:prstGeom>
        </p:spPr>
      </p:pic>
      <p:sp>
        <p:nvSpPr>
          <p:cNvPr id="10" name="テキスト ボックス 9">
            <a:extLst>
              <a:ext uri="{FF2B5EF4-FFF2-40B4-BE49-F238E27FC236}">
                <a16:creationId xmlns:a16="http://schemas.microsoft.com/office/drawing/2014/main" id="{1286776E-CE4C-37C2-9AA0-9D95B5C3432B}"/>
              </a:ext>
            </a:extLst>
          </p:cNvPr>
          <p:cNvSpPr txBox="1"/>
          <p:nvPr/>
        </p:nvSpPr>
        <p:spPr>
          <a:xfrm>
            <a:off x="1393381" y="5739629"/>
            <a:ext cx="1532033" cy="369332"/>
          </a:xfrm>
          <a:prstGeom prst="rect">
            <a:avLst/>
          </a:prstGeom>
          <a:noFill/>
        </p:spPr>
        <p:txBody>
          <a:bodyPr wrap="square">
            <a:spAutoFit/>
          </a:bodyPr>
          <a:lstStyle/>
          <a:p>
            <a:r>
              <a:rPr lang="ja-JP" altLang="en-US" sz="1800" dirty="0">
                <a:solidFill>
                  <a:srgbClr val="000000"/>
                </a:solidFill>
                <a:latin typeface="Meiryo UI"/>
                <a:ea typeface="Meiryo UI"/>
              </a:rPr>
              <a:t>関連資料</a:t>
            </a:r>
            <a:endParaRPr lang="ja-JP" altLang="en-US" sz="1800" dirty="0">
              <a:solidFill>
                <a:srgbClr val="000000"/>
              </a:solidFill>
            </a:endParaRPr>
          </a:p>
        </p:txBody>
      </p:sp>
      <p:pic>
        <p:nvPicPr>
          <p:cNvPr id="12" name="図 11">
            <a:extLst>
              <a:ext uri="{FF2B5EF4-FFF2-40B4-BE49-F238E27FC236}">
                <a16:creationId xmlns:a16="http://schemas.microsoft.com/office/drawing/2014/main" id="{4691584C-F88E-9DBA-2C56-07185F834A13}"/>
              </a:ext>
            </a:extLst>
          </p:cNvPr>
          <p:cNvPicPr>
            <a:picLocks noChangeAspect="1"/>
          </p:cNvPicPr>
          <p:nvPr/>
        </p:nvPicPr>
        <p:blipFill>
          <a:blip r:embed="rId5"/>
          <a:stretch>
            <a:fillRect/>
          </a:stretch>
        </p:blipFill>
        <p:spPr>
          <a:xfrm>
            <a:off x="2794235" y="4382202"/>
            <a:ext cx="1771798" cy="1583570"/>
          </a:xfrm>
          <a:prstGeom prst="rect">
            <a:avLst/>
          </a:prstGeom>
        </p:spPr>
      </p:pic>
      <p:sp>
        <p:nvSpPr>
          <p:cNvPr id="11" name="テキスト ボックス 10">
            <a:extLst>
              <a:ext uri="{FF2B5EF4-FFF2-40B4-BE49-F238E27FC236}">
                <a16:creationId xmlns:a16="http://schemas.microsoft.com/office/drawing/2014/main" id="{C09F79F1-CCD2-13EB-9111-06F00124F7EE}"/>
              </a:ext>
            </a:extLst>
          </p:cNvPr>
          <p:cNvSpPr txBox="1"/>
          <p:nvPr/>
        </p:nvSpPr>
        <p:spPr>
          <a:xfrm>
            <a:off x="263739" y="5329671"/>
            <a:ext cx="917216" cy="369332"/>
          </a:xfrm>
          <a:prstGeom prst="rect">
            <a:avLst/>
          </a:prstGeom>
          <a:noFill/>
        </p:spPr>
        <p:txBody>
          <a:bodyPr wrap="square">
            <a:spAutoFit/>
          </a:bodyPr>
          <a:lstStyle/>
          <a:p>
            <a:r>
              <a:rPr lang="ja-JP" altLang="en-US" sz="1800" dirty="0">
                <a:solidFill>
                  <a:srgbClr val="000000"/>
                </a:solidFill>
                <a:latin typeface="Meiryo UI"/>
                <a:ea typeface="Meiryo UI"/>
              </a:rPr>
              <a:t>パワポ</a:t>
            </a:r>
            <a:endParaRPr lang="ja-JP" altLang="en-US" sz="1800" dirty="0">
              <a:solidFill>
                <a:srgbClr val="000000"/>
              </a:solidFill>
            </a:endParaRPr>
          </a:p>
        </p:txBody>
      </p:sp>
      <p:sp>
        <p:nvSpPr>
          <p:cNvPr id="13" name="テキスト ボックス 12">
            <a:extLst>
              <a:ext uri="{FF2B5EF4-FFF2-40B4-BE49-F238E27FC236}">
                <a16:creationId xmlns:a16="http://schemas.microsoft.com/office/drawing/2014/main" id="{BBEE3EF1-C598-7A62-A41B-A7CC112647B9}"/>
              </a:ext>
            </a:extLst>
          </p:cNvPr>
          <p:cNvSpPr txBox="1"/>
          <p:nvPr/>
        </p:nvSpPr>
        <p:spPr>
          <a:xfrm>
            <a:off x="4982546" y="5913267"/>
            <a:ext cx="844950" cy="369332"/>
          </a:xfrm>
          <a:prstGeom prst="rect">
            <a:avLst/>
          </a:prstGeom>
          <a:noFill/>
        </p:spPr>
        <p:txBody>
          <a:bodyPr wrap="square">
            <a:spAutoFit/>
          </a:bodyPr>
          <a:lstStyle/>
          <a:p>
            <a:r>
              <a:rPr lang="ja-JP" altLang="en-US" sz="1800" dirty="0">
                <a:solidFill>
                  <a:srgbClr val="000000"/>
                </a:solidFill>
                <a:latin typeface="Meiryo UI"/>
                <a:ea typeface="Meiryo UI"/>
              </a:rPr>
              <a:t>動画</a:t>
            </a:r>
            <a:endParaRPr lang="ja-JP" altLang="en-US" sz="1800" dirty="0">
              <a:solidFill>
                <a:srgbClr val="000000"/>
              </a:solidFill>
            </a:endParaRPr>
          </a:p>
        </p:txBody>
      </p:sp>
      <p:pic>
        <p:nvPicPr>
          <p:cNvPr id="15" name="図 14">
            <a:extLst>
              <a:ext uri="{FF2B5EF4-FFF2-40B4-BE49-F238E27FC236}">
                <a16:creationId xmlns:a16="http://schemas.microsoft.com/office/drawing/2014/main" id="{3FD48E0D-9568-55D8-CF52-D7E7CDCFF688}"/>
              </a:ext>
            </a:extLst>
          </p:cNvPr>
          <p:cNvPicPr>
            <a:picLocks noChangeAspect="1"/>
          </p:cNvPicPr>
          <p:nvPr/>
        </p:nvPicPr>
        <p:blipFill>
          <a:blip r:embed="rId6"/>
          <a:stretch>
            <a:fillRect/>
          </a:stretch>
        </p:blipFill>
        <p:spPr>
          <a:xfrm>
            <a:off x="7935533" y="4746475"/>
            <a:ext cx="1875947" cy="1184460"/>
          </a:xfrm>
          <a:prstGeom prst="rect">
            <a:avLst/>
          </a:prstGeom>
        </p:spPr>
      </p:pic>
      <p:sp>
        <p:nvSpPr>
          <p:cNvPr id="16" name="テキスト ボックス 15">
            <a:extLst>
              <a:ext uri="{FF2B5EF4-FFF2-40B4-BE49-F238E27FC236}">
                <a16:creationId xmlns:a16="http://schemas.microsoft.com/office/drawing/2014/main" id="{C47B56BA-59EE-D79E-246A-BF5821902224}"/>
              </a:ext>
            </a:extLst>
          </p:cNvPr>
          <p:cNvSpPr txBox="1"/>
          <p:nvPr/>
        </p:nvSpPr>
        <p:spPr>
          <a:xfrm>
            <a:off x="3362620" y="6016628"/>
            <a:ext cx="1166972" cy="369332"/>
          </a:xfrm>
          <a:prstGeom prst="rect">
            <a:avLst/>
          </a:prstGeom>
          <a:noFill/>
        </p:spPr>
        <p:txBody>
          <a:bodyPr wrap="square">
            <a:spAutoFit/>
          </a:bodyPr>
          <a:lstStyle/>
          <a:p>
            <a:r>
              <a:rPr lang="ja-JP" altLang="en-US" sz="1800" dirty="0">
                <a:solidFill>
                  <a:srgbClr val="000000"/>
                </a:solidFill>
                <a:latin typeface="Meiryo UI"/>
                <a:ea typeface="Meiryo UI"/>
              </a:rPr>
              <a:t>プレゼン</a:t>
            </a:r>
            <a:endParaRPr lang="ja-JP" altLang="en-US" sz="1800" dirty="0">
              <a:solidFill>
                <a:srgbClr val="000000"/>
              </a:solidFill>
            </a:endParaRPr>
          </a:p>
        </p:txBody>
      </p:sp>
      <p:sp>
        <p:nvSpPr>
          <p:cNvPr id="17" name="テキスト ボックス 16">
            <a:extLst>
              <a:ext uri="{FF2B5EF4-FFF2-40B4-BE49-F238E27FC236}">
                <a16:creationId xmlns:a16="http://schemas.microsoft.com/office/drawing/2014/main" id="{28C67773-AEA1-4DB2-0A9C-268BB9541FE2}"/>
              </a:ext>
            </a:extLst>
          </p:cNvPr>
          <p:cNvSpPr txBox="1"/>
          <p:nvPr/>
        </p:nvSpPr>
        <p:spPr>
          <a:xfrm>
            <a:off x="8611983" y="5984269"/>
            <a:ext cx="1024670" cy="369332"/>
          </a:xfrm>
          <a:prstGeom prst="rect">
            <a:avLst/>
          </a:prstGeom>
          <a:noFill/>
        </p:spPr>
        <p:txBody>
          <a:bodyPr wrap="square">
            <a:spAutoFit/>
          </a:bodyPr>
          <a:lstStyle/>
          <a:p>
            <a:r>
              <a:rPr lang="ja-JP" altLang="en-US" sz="1800" dirty="0">
                <a:solidFill>
                  <a:srgbClr val="000000"/>
                </a:solidFill>
                <a:latin typeface="Meiryo UI"/>
                <a:ea typeface="Meiryo UI"/>
              </a:rPr>
              <a:t>紙芝居</a:t>
            </a:r>
          </a:p>
        </p:txBody>
      </p:sp>
      <p:pic>
        <p:nvPicPr>
          <p:cNvPr id="19" name="図 18">
            <a:extLst>
              <a:ext uri="{FF2B5EF4-FFF2-40B4-BE49-F238E27FC236}">
                <a16:creationId xmlns:a16="http://schemas.microsoft.com/office/drawing/2014/main" id="{F267BDD9-4176-0AC8-506F-88901DAEEC0B}"/>
              </a:ext>
            </a:extLst>
          </p:cNvPr>
          <p:cNvPicPr>
            <a:picLocks noChangeAspect="1"/>
          </p:cNvPicPr>
          <p:nvPr/>
        </p:nvPicPr>
        <p:blipFill>
          <a:blip r:embed="rId7"/>
          <a:stretch>
            <a:fillRect/>
          </a:stretch>
        </p:blipFill>
        <p:spPr>
          <a:xfrm>
            <a:off x="4583973" y="4152056"/>
            <a:ext cx="1387157" cy="1623191"/>
          </a:xfrm>
          <a:prstGeom prst="rect">
            <a:avLst/>
          </a:prstGeom>
        </p:spPr>
      </p:pic>
      <p:pic>
        <p:nvPicPr>
          <p:cNvPr id="6" name="図 5">
            <a:extLst>
              <a:ext uri="{FF2B5EF4-FFF2-40B4-BE49-F238E27FC236}">
                <a16:creationId xmlns:a16="http://schemas.microsoft.com/office/drawing/2014/main" id="{E669C110-D4A6-4E03-F38A-DCC517A3F2B5}"/>
              </a:ext>
            </a:extLst>
          </p:cNvPr>
          <p:cNvPicPr>
            <a:picLocks noChangeAspect="1"/>
          </p:cNvPicPr>
          <p:nvPr/>
        </p:nvPicPr>
        <p:blipFill>
          <a:blip r:embed="rId8"/>
          <a:stretch>
            <a:fillRect/>
          </a:stretch>
        </p:blipFill>
        <p:spPr>
          <a:xfrm>
            <a:off x="6135335" y="4203127"/>
            <a:ext cx="1740243" cy="1396091"/>
          </a:xfrm>
          <a:prstGeom prst="rect">
            <a:avLst/>
          </a:prstGeom>
        </p:spPr>
      </p:pic>
      <p:sp>
        <p:nvSpPr>
          <p:cNvPr id="8" name="テキスト ボックス 7">
            <a:extLst>
              <a:ext uri="{FF2B5EF4-FFF2-40B4-BE49-F238E27FC236}">
                <a16:creationId xmlns:a16="http://schemas.microsoft.com/office/drawing/2014/main" id="{5A0406BA-09AC-13DA-E4C2-357C9C8D7846}"/>
              </a:ext>
            </a:extLst>
          </p:cNvPr>
          <p:cNvSpPr txBox="1"/>
          <p:nvPr/>
        </p:nvSpPr>
        <p:spPr>
          <a:xfrm>
            <a:off x="6046070" y="5739629"/>
            <a:ext cx="1796419" cy="646331"/>
          </a:xfrm>
          <a:prstGeom prst="rect">
            <a:avLst/>
          </a:prstGeom>
          <a:noFill/>
        </p:spPr>
        <p:txBody>
          <a:bodyPr wrap="square">
            <a:spAutoFit/>
          </a:bodyPr>
          <a:lstStyle/>
          <a:p>
            <a:pPr algn="ctr"/>
            <a:r>
              <a:rPr lang="ja-JP" altLang="en-US" sz="1800" dirty="0">
                <a:solidFill>
                  <a:srgbClr val="000000"/>
                </a:solidFill>
                <a:latin typeface="Meiryo UI"/>
                <a:ea typeface="Meiryo UI"/>
              </a:rPr>
              <a:t>演劇</a:t>
            </a:r>
            <a:endParaRPr lang="en-US" altLang="ja-JP" sz="1800" dirty="0">
              <a:solidFill>
                <a:srgbClr val="000000"/>
              </a:solidFill>
              <a:latin typeface="Meiryo UI"/>
              <a:ea typeface="Meiryo UI"/>
            </a:endParaRPr>
          </a:p>
          <a:p>
            <a:pPr algn="ctr"/>
            <a:r>
              <a:rPr lang="ja-JP" altLang="en-US" sz="1800" dirty="0">
                <a:solidFill>
                  <a:srgbClr val="000000"/>
                </a:solidFill>
                <a:latin typeface="Meiryo UI"/>
                <a:ea typeface="Meiryo UI"/>
              </a:rPr>
              <a:t>ロールプレイング</a:t>
            </a:r>
          </a:p>
        </p:txBody>
      </p:sp>
      <p:sp>
        <p:nvSpPr>
          <p:cNvPr id="14" name="テキスト ボックス 13">
            <a:extLst>
              <a:ext uri="{FF2B5EF4-FFF2-40B4-BE49-F238E27FC236}">
                <a16:creationId xmlns:a16="http://schemas.microsoft.com/office/drawing/2014/main" id="{C5597AC8-94BB-6F60-9191-7B4903042499}"/>
              </a:ext>
            </a:extLst>
          </p:cNvPr>
          <p:cNvSpPr txBox="1"/>
          <p:nvPr/>
        </p:nvSpPr>
        <p:spPr>
          <a:xfrm>
            <a:off x="2432721" y="3571988"/>
            <a:ext cx="7583486" cy="400110"/>
          </a:xfrm>
          <a:prstGeom prst="rect">
            <a:avLst/>
          </a:prstGeom>
          <a:noFill/>
        </p:spPr>
        <p:txBody>
          <a:bodyPr wrap="square">
            <a:spAutoFit/>
          </a:bodyPr>
          <a:lstStyle/>
          <a:p>
            <a:r>
              <a:rPr lang="ja-JP" altLang="en-US" dirty="0">
                <a:solidFill>
                  <a:srgbClr val="000000"/>
                </a:solidFill>
                <a:latin typeface="Meiryo UI"/>
                <a:ea typeface="Meiryo UI"/>
              </a:rPr>
              <a:t>形式不問　基本フォームへの追加でも可</a:t>
            </a:r>
            <a:endParaRPr lang="en-US" altLang="ja-JP" dirty="0">
              <a:solidFill>
                <a:srgbClr val="000000"/>
              </a:solidFill>
              <a:latin typeface="Meiryo UI"/>
              <a:ea typeface="Meiryo UI"/>
            </a:endParaRPr>
          </a:p>
        </p:txBody>
      </p:sp>
      <p:graphicFrame>
        <p:nvGraphicFramePr>
          <p:cNvPr id="29" name="表 28">
            <a:extLst>
              <a:ext uri="{FF2B5EF4-FFF2-40B4-BE49-F238E27FC236}">
                <a16:creationId xmlns:a16="http://schemas.microsoft.com/office/drawing/2014/main" id="{5FA48E51-E448-45AB-B8EB-141037DE6A62}"/>
              </a:ext>
            </a:extLst>
          </p:cNvPr>
          <p:cNvGraphicFramePr>
            <a:graphicFrameLocks noGrp="1"/>
          </p:cNvGraphicFramePr>
          <p:nvPr>
            <p:extLst>
              <p:ext uri="{D42A27DB-BD31-4B8C-83A1-F6EECF244321}">
                <p14:modId xmlns:p14="http://schemas.microsoft.com/office/powerpoint/2010/main" val="3208770362"/>
              </p:ext>
            </p:extLst>
          </p:nvPr>
        </p:nvGraphicFramePr>
        <p:xfrm>
          <a:off x="154716" y="1845204"/>
          <a:ext cx="4411317" cy="1219200"/>
        </p:xfrm>
        <a:graphic>
          <a:graphicData uri="http://schemas.openxmlformats.org/drawingml/2006/table">
            <a:tbl>
              <a:tblPr/>
              <a:tblGrid>
                <a:gridCol w="461910">
                  <a:extLst>
                    <a:ext uri="{9D8B030D-6E8A-4147-A177-3AD203B41FA5}">
                      <a16:colId xmlns:a16="http://schemas.microsoft.com/office/drawing/2014/main" val="1921970252"/>
                    </a:ext>
                  </a:extLst>
                </a:gridCol>
                <a:gridCol w="3949407">
                  <a:extLst>
                    <a:ext uri="{9D8B030D-6E8A-4147-A177-3AD203B41FA5}">
                      <a16:colId xmlns:a16="http://schemas.microsoft.com/office/drawing/2014/main" val="1936388090"/>
                    </a:ext>
                  </a:extLst>
                </a:gridCol>
              </a:tblGrid>
              <a:tr h="228600">
                <a:tc>
                  <a:txBody>
                    <a:bodyPr/>
                    <a:lstStyle/>
                    <a:p>
                      <a:pPr algn="ctr" rtl="0" fontAlgn="base">
                        <a:spcBef>
                          <a:spcPct val="0"/>
                        </a:spcBef>
                        <a:spcAft>
                          <a:spcPct val="0"/>
                        </a:spcAft>
                      </a:pPr>
                      <a:r>
                        <a:rPr kumimoji="1" lang="en-US" altLang="ja-JP" sz="2000" b="0" kern="1200" dirty="0">
                          <a:solidFill>
                            <a:srgbClr val="000000"/>
                          </a:solidFill>
                          <a:latin typeface="Meiryo UI"/>
                          <a:ea typeface="Meiryo UI"/>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ase">
                        <a:spcBef>
                          <a:spcPct val="0"/>
                        </a:spcBef>
                        <a:spcAft>
                          <a:spcPct val="0"/>
                        </a:spcAft>
                      </a:pPr>
                      <a:r>
                        <a:rPr kumimoji="1" lang="ja-JP" altLang="en-US" sz="2000" b="0" kern="1200" dirty="0">
                          <a:solidFill>
                            <a:srgbClr val="000000"/>
                          </a:solidFill>
                          <a:latin typeface="Meiryo UI"/>
                          <a:ea typeface="Meiryo UI"/>
                          <a:cs typeface="+mn-cs"/>
                        </a:rPr>
                        <a:t>食の信頼とリスクコミュニケーション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996315"/>
                  </a:ext>
                </a:extLst>
              </a:tr>
              <a:tr h="228600">
                <a:tc>
                  <a:txBody>
                    <a:bodyPr/>
                    <a:lstStyle/>
                    <a:p>
                      <a:pPr algn="ctr" rtl="0" fontAlgn="base">
                        <a:spcBef>
                          <a:spcPct val="0"/>
                        </a:spcBef>
                        <a:spcAft>
                          <a:spcPct val="0"/>
                        </a:spcAft>
                      </a:pPr>
                      <a:r>
                        <a:rPr kumimoji="1" lang="en-US" altLang="ja-JP" sz="2000" b="0" kern="1200" dirty="0">
                          <a:solidFill>
                            <a:srgbClr val="000000"/>
                          </a:solidFill>
                          <a:latin typeface="Meiryo UI"/>
                          <a:ea typeface="Meiryo UI"/>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ase">
                        <a:spcBef>
                          <a:spcPct val="0"/>
                        </a:spcBef>
                        <a:spcAft>
                          <a:spcPct val="0"/>
                        </a:spcAft>
                      </a:pPr>
                      <a:r>
                        <a:rPr kumimoji="1" lang="ja-JP" altLang="en-US" sz="2000" b="0" kern="1200" dirty="0">
                          <a:solidFill>
                            <a:srgbClr val="000000"/>
                          </a:solidFill>
                          <a:latin typeface="Meiryo UI"/>
                          <a:ea typeface="Meiryo UI"/>
                          <a:cs typeface="+mn-cs"/>
                        </a:rPr>
                        <a:t>社会環境の変化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4993106"/>
                  </a:ext>
                </a:extLst>
              </a:tr>
              <a:tr h="228600">
                <a:tc>
                  <a:txBody>
                    <a:bodyPr/>
                    <a:lstStyle/>
                    <a:p>
                      <a:pPr algn="ctr" rtl="0" fontAlgn="base">
                        <a:spcBef>
                          <a:spcPct val="0"/>
                        </a:spcBef>
                        <a:spcAft>
                          <a:spcPct val="0"/>
                        </a:spcAft>
                      </a:pPr>
                      <a:r>
                        <a:rPr kumimoji="1" lang="en-US" altLang="ja-JP" sz="2000" b="0" kern="1200" dirty="0">
                          <a:solidFill>
                            <a:srgbClr val="000000"/>
                          </a:solidFill>
                          <a:latin typeface="Meiryo UI"/>
                          <a:ea typeface="Meiryo UI"/>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ase">
                        <a:spcBef>
                          <a:spcPct val="0"/>
                        </a:spcBef>
                        <a:spcAft>
                          <a:spcPct val="0"/>
                        </a:spcAft>
                      </a:pPr>
                      <a:r>
                        <a:rPr kumimoji="1" lang="ja-JP" altLang="en-US" sz="2000" b="0" kern="1200" dirty="0">
                          <a:solidFill>
                            <a:srgbClr val="000000"/>
                          </a:solidFill>
                          <a:latin typeface="Meiryo UI"/>
                          <a:ea typeface="Meiryo UI"/>
                          <a:cs typeface="+mn-cs"/>
                        </a:rPr>
                        <a:t>サーキュラーエコノミーの取組</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792250"/>
                  </a:ext>
                </a:extLst>
              </a:tr>
              <a:tr h="228600">
                <a:tc>
                  <a:txBody>
                    <a:bodyPr/>
                    <a:lstStyle/>
                    <a:p>
                      <a:pPr algn="ctr" rtl="0" fontAlgn="base">
                        <a:spcBef>
                          <a:spcPct val="0"/>
                        </a:spcBef>
                        <a:spcAft>
                          <a:spcPct val="0"/>
                        </a:spcAft>
                      </a:pPr>
                      <a:r>
                        <a:rPr kumimoji="1" lang="en-US" altLang="ja-JP" sz="2000" b="0" kern="1200" dirty="0">
                          <a:solidFill>
                            <a:srgbClr val="000000"/>
                          </a:solidFill>
                          <a:latin typeface="Meiryo UI"/>
                          <a:ea typeface="Meiryo UI"/>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ase">
                        <a:spcBef>
                          <a:spcPct val="0"/>
                        </a:spcBef>
                        <a:spcAft>
                          <a:spcPct val="0"/>
                        </a:spcAft>
                      </a:pPr>
                      <a:r>
                        <a:rPr kumimoji="1" lang="ja-JP" altLang="en-US" sz="2000" b="0" kern="1200" dirty="0">
                          <a:solidFill>
                            <a:srgbClr val="000000"/>
                          </a:solidFill>
                          <a:latin typeface="Meiryo UI"/>
                          <a:ea typeface="Meiryo UI"/>
                          <a:cs typeface="+mn-cs"/>
                        </a:rPr>
                        <a:t>ガバナンスと</a:t>
                      </a:r>
                      <a:r>
                        <a:rPr kumimoji="1" lang="en-US" altLang="ja-JP" sz="2000" b="0" kern="1200" dirty="0">
                          <a:solidFill>
                            <a:srgbClr val="000000"/>
                          </a:solidFill>
                          <a:latin typeface="Meiryo UI"/>
                          <a:ea typeface="Meiryo UI"/>
                          <a:cs typeface="+mn-cs"/>
                        </a:rPr>
                        <a:t>CSV</a:t>
                      </a:r>
                      <a:r>
                        <a:rPr kumimoji="1" lang="ja-JP" altLang="en-US" sz="2000" b="0" kern="1200" dirty="0">
                          <a:solidFill>
                            <a:srgbClr val="000000"/>
                          </a:solidFill>
                          <a:latin typeface="Meiryo UI"/>
                          <a:ea typeface="Meiryo UI"/>
                          <a:cs typeface="+mn-cs"/>
                        </a:rPr>
                        <a:t>経営</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192580"/>
                  </a:ext>
                </a:extLst>
              </a:tr>
            </a:tbl>
          </a:graphicData>
        </a:graphic>
      </p:graphicFrame>
      <p:sp>
        <p:nvSpPr>
          <p:cNvPr id="30" name="テキスト ボックス 29">
            <a:extLst>
              <a:ext uri="{FF2B5EF4-FFF2-40B4-BE49-F238E27FC236}">
                <a16:creationId xmlns:a16="http://schemas.microsoft.com/office/drawing/2014/main" id="{168D284E-9D2F-4144-AC2E-A009BA16EC9F}"/>
              </a:ext>
            </a:extLst>
          </p:cNvPr>
          <p:cNvSpPr txBox="1"/>
          <p:nvPr/>
        </p:nvSpPr>
        <p:spPr>
          <a:xfrm>
            <a:off x="4739617" y="1379077"/>
            <a:ext cx="1837843"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b="1" dirty="0">
                <a:solidFill>
                  <a:srgbClr val="000000"/>
                </a:solidFill>
                <a:latin typeface="Meiryo UI"/>
                <a:ea typeface="Meiryo UI"/>
              </a:rPr>
              <a:t>キーワード</a:t>
            </a:r>
          </a:p>
        </p:txBody>
      </p:sp>
      <p:sp>
        <p:nvSpPr>
          <p:cNvPr id="31" name="テキスト ボックス 30">
            <a:extLst>
              <a:ext uri="{FF2B5EF4-FFF2-40B4-BE49-F238E27FC236}">
                <a16:creationId xmlns:a16="http://schemas.microsoft.com/office/drawing/2014/main" id="{9EBB2675-5C87-41B9-A3EA-9E599912DF87}"/>
              </a:ext>
            </a:extLst>
          </p:cNvPr>
          <p:cNvSpPr txBox="1"/>
          <p:nvPr/>
        </p:nvSpPr>
        <p:spPr>
          <a:xfrm>
            <a:off x="4601433" y="1796189"/>
            <a:ext cx="1940627" cy="1846659"/>
          </a:xfrm>
          <a:prstGeom prst="rect">
            <a:avLst/>
          </a:prstGeom>
          <a:noFill/>
        </p:spPr>
        <p:txBody>
          <a:bodyPr wrap="square">
            <a:spAutoFit/>
          </a:bodyPr>
          <a:lstStyle/>
          <a:p>
            <a:r>
              <a:rPr lang="ja-JP" altLang="en-US" sz="1600" dirty="0">
                <a:solidFill>
                  <a:srgbClr val="000000"/>
                </a:solidFill>
                <a:latin typeface="Meiryo UI"/>
                <a:ea typeface="Meiryo UI"/>
              </a:rPr>
              <a:t>食</a:t>
            </a:r>
            <a:r>
              <a:rPr lang="ja-JP" altLang="en-US" sz="1400" dirty="0">
                <a:solidFill>
                  <a:srgbClr val="000000"/>
                </a:solidFill>
                <a:latin typeface="Meiryo UI"/>
                <a:ea typeface="Meiryo UI"/>
              </a:rPr>
              <a:t>の安全と信頼</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協働の着眼点</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ベーシック</a:t>
            </a:r>
            <a:r>
              <a:rPr lang="en-US" altLang="ja-JP" sz="1400" dirty="0">
                <a:solidFill>
                  <a:srgbClr val="000000"/>
                </a:solidFill>
                <a:latin typeface="Meiryo UI"/>
                <a:ea typeface="Meiryo UI"/>
              </a:rPr>
              <a:t>16</a:t>
            </a:r>
          </a:p>
          <a:p>
            <a:r>
              <a:rPr lang="ja-JP" altLang="en-US" sz="1400" dirty="0">
                <a:solidFill>
                  <a:srgbClr val="000000"/>
                </a:solidFill>
                <a:latin typeface="Meiryo UI"/>
                <a:ea typeface="Meiryo UI"/>
              </a:rPr>
              <a:t>安全と安心</a:t>
            </a:r>
            <a:endParaRPr lang="en-US" altLang="ja-JP" sz="1400" dirty="0">
              <a:solidFill>
                <a:srgbClr val="000000"/>
              </a:solidFill>
              <a:latin typeface="Meiryo UI"/>
              <a:ea typeface="Meiryo UI"/>
            </a:endParaRPr>
          </a:p>
          <a:p>
            <a:r>
              <a:rPr lang="en-US" altLang="ja-JP" sz="1400" dirty="0">
                <a:solidFill>
                  <a:srgbClr val="000000"/>
                </a:solidFill>
                <a:latin typeface="Meiryo UI"/>
                <a:ea typeface="Meiryo UI"/>
              </a:rPr>
              <a:t>ESG</a:t>
            </a:r>
          </a:p>
          <a:p>
            <a:r>
              <a:rPr lang="en-US" altLang="ja-JP" sz="1400" dirty="0">
                <a:solidFill>
                  <a:srgbClr val="000000"/>
                </a:solidFill>
                <a:latin typeface="Meiryo UI"/>
                <a:ea typeface="Meiryo UI"/>
              </a:rPr>
              <a:t>SDGs</a:t>
            </a:r>
          </a:p>
          <a:p>
            <a:endParaRPr lang="en-US" altLang="ja-JP" sz="1400" dirty="0">
              <a:solidFill>
                <a:srgbClr val="000000"/>
              </a:solidFill>
              <a:latin typeface="Meiryo UI"/>
              <a:ea typeface="Meiryo UI"/>
            </a:endParaRPr>
          </a:p>
          <a:p>
            <a:endParaRPr lang="en-US" altLang="ja-JP" sz="1400" dirty="0">
              <a:solidFill>
                <a:srgbClr val="000000"/>
              </a:solidFill>
              <a:latin typeface="Meiryo UI"/>
              <a:ea typeface="Meiryo UI"/>
            </a:endParaRPr>
          </a:p>
        </p:txBody>
      </p:sp>
      <p:sp>
        <p:nvSpPr>
          <p:cNvPr id="32" name="テキスト ボックス 31">
            <a:extLst>
              <a:ext uri="{FF2B5EF4-FFF2-40B4-BE49-F238E27FC236}">
                <a16:creationId xmlns:a16="http://schemas.microsoft.com/office/drawing/2014/main" id="{DB694CD0-EC68-42CF-A2C4-BB783AFFD13A}"/>
              </a:ext>
            </a:extLst>
          </p:cNvPr>
          <p:cNvSpPr txBox="1"/>
          <p:nvPr/>
        </p:nvSpPr>
        <p:spPr>
          <a:xfrm>
            <a:off x="3755992" y="877688"/>
            <a:ext cx="9071376" cy="400110"/>
          </a:xfrm>
          <a:prstGeom prst="rect">
            <a:avLst/>
          </a:prstGeom>
          <a:noFill/>
        </p:spPr>
        <p:txBody>
          <a:bodyPr wrap="square">
            <a:spAutoFit/>
          </a:bodyPr>
          <a:lstStyle/>
          <a:p>
            <a:r>
              <a:rPr lang="ja-JP" altLang="en-US" dirty="0">
                <a:solidFill>
                  <a:srgbClr val="000000"/>
                </a:solidFill>
                <a:latin typeface="Meiryo UI"/>
                <a:ea typeface="Meiryo UI"/>
              </a:rPr>
              <a:t>グループ発表のタイトル・テーマは自由に選定してください</a:t>
            </a:r>
          </a:p>
        </p:txBody>
      </p:sp>
      <p:sp>
        <p:nvSpPr>
          <p:cNvPr id="34" name="テキスト ボックス 33">
            <a:extLst>
              <a:ext uri="{FF2B5EF4-FFF2-40B4-BE49-F238E27FC236}">
                <a16:creationId xmlns:a16="http://schemas.microsoft.com/office/drawing/2014/main" id="{2FA50E89-CFE2-4DB6-9FF7-B1AF318F7342}"/>
              </a:ext>
            </a:extLst>
          </p:cNvPr>
          <p:cNvSpPr txBox="1"/>
          <p:nvPr/>
        </p:nvSpPr>
        <p:spPr>
          <a:xfrm>
            <a:off x="0" y="768155"/>
            <a:ext cx="3917984" cy="523220"/>
          </a:xfrm>
          <a:prstGeom prst="rect">
            <a:avLst/>
          </a:prstGeom>
          <a:noFill/>
        </p:spPr>
        <p:txBody>
          <a:bodyPr wrap="square">
            <a:spAutoFit/>
          </a:bodyPr>
          <a:lstStyle/>
          <a:p>
            <a:r>
              <a:rPr lang="ja-JP" altLang="en-US" sz="2800" b="1" dirty="0">
                <a:solidFill>
                  <a:srgbClr val="000000"/>
                </a:solidFill>
                <a:latin typeface="Meiryo UI"/>
                <a:ea typeface="Meiryo UI"/>
              </a:rPr>
              <a:t>①タイトル・テーマの選定</a:t>
            </a:r>
          </a:p>
        </p:txBody>
      </p:sp>
      <p:sp>
        <p:nvSpPr>
          <p:cNvPr id="36" name="テキスト ボックス 35">
            <a:extLst>
              <a:ext uri="{FF2B5EF4-FFF2-40B4-BE49-F238E27FC236}">
                <a16:creationId xmlns:a16="http://schemas.microsoft.com/office/drawing/2014/main" id="{E6D4F024-3291-4AAC-87F8-3AFDA03FBE86}"/>
              </a:ext>
            </a:extLst>
          </p:cNvPr>
          <p:cNvSpPr txBox="1"/>
          <p:nvPr/>
        </p:nvSpPr>
        <p:spPr>
          <a:xfrm>
            <a:off x="110429" y="1387405"/>
            <a:ext cx="4993640" cy="461665"/>
          </a:xfrm>
          <a:prstGeom prst="rect">
            <a:avLst/>
          </a:prstGeom>
          <a:noFill/>
        </p:spPr>
        <p:txBody>
          <a:bodyPr wrap="square">
            <a:spAutoFit/>
          </a:bodyPr>
          <a:lstStyle/>
          <a:p>
            <a:pPr marL="342900" indent="-342900">
              <a:buFont typeface="Wingdings" panose="05000000000000000000" pitchFamily="2" charset="2"/>
              <a:buChar char="l"/>
            </a:pPr>
            <a:r>
              <a:rPr lang="ja-JP" altLang="en-US" sz="2400" b="1" dirty="0">
                <a:solidFill>
                  <a:srgbClr val="000000"/>
                </a:solidFill>
                <a:latin typeface="Meiryo UI"/>
                <a:ea typeface="Meiryo UI"/>
              </a:rPr>
              <a:t>本年度</a:t>
            </a:r>
            <a:r>
              <a:rPr lang="en-US" altLang="ja-JP" sz="2400" b="1" dirty="0">
                <a:solidFill>
                  <a:srgbClr val="000000"/>
                </a:solidFill>
                <a:latin typeface="Meiryo UI"/>
                <a:ea typeface="Meiryo UI"/>
              </a:rPr>
              <a:t>WS</a:t>
            </a:r>
            <a:r>
              <a:rPr lang="ja-JP" altLang="en-US" sz="2400" b="1" dirty="0">
                <a:solidFill>
                  <a:srgbClr val="000000"/>
                </a:solidFill>
                <a:latin typeface="Meiryo UI"/>
                <a:ea typeface="Meiryo UI"/>
              </a:rPr>
              <a:t>テーマ</a:t>
            </a:r>
          </a:p>
        </p:txBody>
      </p:sp>
      <p:sp>
        <p:nvSpPr>
          <p:cNvPr id="37" name="テキスト ボックス 36">
            <a:extLst>
              <a:ext uri="{FF2B5EF4-FFF2-40B4-BE49-F238E27FC236}">
                <a16:creationId xmlns:a16="http://schemas.microsoft.com/office/drawing/2014/main" id="{138962C3-F860-4E12-B852-AD0C8CD015DF}"/>
              </a:ext>
            </a:extLst>
          </p:cNvPr>
          <p:cNvSpPr txBox="1"/>
          <p:nvPr/>
        </p:nvSpPr>
        <p:spPr>
          <a:xfrm>
            <a:off x="5887172" y="1796189"/>
            <a:ext cx="5140739" cy="1384995"/>
          </a:xfrm>
          <a:prstGeom prst="rect">
            <a:avLst/>
          </a:prstGeom>
          <a:noFill/>
        </p:spPr>
        <p:txBody>
          <a:bodyPr wrap="square">
            <a:spAutoFit/>
          </a:bodyPr>
          <a:lstStyle/>
          <a:p>
            <a:r>
              <a:rPr lang="ja-JP" altLang="en-US" sz="1400" dirty="0">
                <a:solidFill>
                  <a:srgbClr val="000000"/>
                </a:solidFill>
                <a:latin typeface="Meiryo UI"/>
                <a:ea typeface="Meiryo UI"/>
              </a:rPr>
              <a:t>サステナビリティ</a:t>
            </a: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持続可能性</a:t>
            </a:r>
            <a:r>
              <a:rPr lang="en-US" altLang="ja-JP" sz="1400" dirty="0">
                <a:solidFill>
                  <a:srgbClr val="000000"/>
                </a:solidFill>
                <a:latin typeface="Meiryo UI"/>
                <a:ea typeface="Meiryo UI"/>
              </a:rPr>
              <a:t>)</a:t>
            </a:r>
          </a:p>
          <a:p>
            <a:r>
              <a:rPr lang="ja-JP" altLang="en-US" sz="1400" dirty="0">
                <a:solidFill>
                  <a:srgbClr val="000000"/>
                </a:solidFill>
                <a:latin typeface="Meiryo UI"/>
                <a:ea typeface="Meiryo UI"/>
              </a:rPr>
              <a:t>サーキュラーエコノミー</a:t>
            </a: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循環経済</a:t>
            </a:r>
            <a:r>
              <a:rPr lang="en-US" altLang="ja-JP" sz="1400" dirty="0">
                <a:solidFill>
                  <a:srgbClr val="000000"/>
                </a:solidFill>
                <a:latin typeface="Meiryo UI"/>
                <a:ea typeface="Meiryo UI"/>
              </a:rPr>
              <a:t>)</a:t>
            </a:r>
            <a:endParaRPr lang="ja-JP" altLang="en-US" sz="1400" dirty="0">
              <a:solidFill>
                <a:srgbClr val="000000"/>
              </a:solidFill>
              <a:latin typeface="Meiryo UI"/>
              <a:ea typeface="Meiryo UI"/>
            </a:endParaRPr>
          </a:p>
          <a:p>
            <a:r>
              <a:rPr lang="ja-JP" altLang="en-US" sz="1400" dirty="0">
                <a:solidFill>
                  <a:srgbClr val="000000"/>
                </a:solidFill>
                <a:latin typeface="Meiryo UI"/>
                <a:ea typeface="Meiryo UI"/>
              </a:rPr>
              <a:t>廃棄物の発生抑止　食選択</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気候変動対策</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健康・栄養課題</a:t>
            </a:r>
          </a:p>
          <a:p>
            <a:r>
              <a:rPr lang="ja-JP" altLang="en-US" sz="1400" dirty="0">
                <a:solidFill>
                  <a:srgbClr val="000000"/>
                </a:solidFill>
                <a:latin typeface="Meiryo UI"/>
                <a:ea typeface="Meiryo UI"/>
              </a:rPr>
              <a:t>ワークライフバランスの確保</a:t>
            </a:r>
          </a:p>
        </p:txBody>
      </p:sp>
      <p:sp>
        <p:nvSpPr>
          <p:cNvPr id="39" name="テキスト ボックス 38">
            <a:extLst>
              <a:ext uri="{FF2B5EF4-FFF2-40B4-BE49-F238E27FC236}">
                <a16:creationId xmlns:a16="http://schemas.microsoft.com/office/drawing/2014/main" id="{DD7EF592-B112-48B6-BD27-46B01B554C2D}"/>
              </a:ext>
            </a:extLst>
          </p:cNvPr>
          <p:cNvSpPr txBox="1"/>
          <p:nvPr/>
        </p:nvSpPr>
        <p:spPr>
          <a:xfrm>
            <a:off x="8291680" y="1796189"/>
            <a:ext cx="2772741" cy="1600438"/>
          </a:xfrm>
          <a:prstGeom prst="rect">
            <a:avLst/>
          </a:prstGeom>
          <a:noFill/>
        </p:spPr>
        <p:txBody>
          <a:bodyPr wrap="square">
            <a:spAutoFit/>
          </a:bodyPr>
          <a:lstStyle/>
          <a:p>
            <a:r>
              <a:rPr lang="ja-JP" altLang="en-US" sz="1400" dirty="0">
                <a:solidFill>
                  <a:srgbClr val="000000"/>
                </a:solidFill>
                <a:latin typeface="Meiryo UI"/>
                <a:ea typeface="Meiryo UI"/>
              </a:rPr>
              <a:t>労働安全の確保</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生命・人権の保護</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地域社会への貢献</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企業統治</a:t>
            </a:r>
            <a:endParaRPr lang="en-US" altLang="ja-JP" sz="1400" dirty="0">
              <a:solidFill>
                <a:srgbClr val="000000"/>
              </a:solidFill>
              <a:latin typeface="Meiryo UI"/>
              <a:ea typeface="Meiryo UI"/>
            </a:endParaRPr>
          </a:p>
          <a:p>
            <a:r>
              <a:rPr lang="ja-JP" altLang="en-US" sz="1400" dirty="0">
                <a:solidFill>
                  <a:srgbClr val="000000"/>
                </a:solidFill>
                <a:latin typeface="Meiryo UI"/>
                <a:ea typeface="Meiryo UI"/>
              </a:rPr>
              <a:t>リスクコミュニケーション</a:t>
            </a:r>
          </a:p>
          <a:p>
            <a:r>
              <a:rPr lang="ja-JP" altLang="en-US" sz="1400" dirty="0">
                <a:solidFill>
                  <a:srgbClr val="000000"/>
                </a:solidFill>
                <a:latin typeface="Meiryo UI"/>
                <a:ea typeface="Meiryo UI"/>
              </a:rPr>
              <a:t>　　　　　　　　　など</a:t>
            </a:r>
            <a:endParaRPr lang="en-US" altLang="ja-JP" sz="1400" dirty="0">
              <a:solidFill>
                <a:srgbClr val="000000"/>
              </a:solidFill>
              <a:latin typeface="Meiryo UI"/>
              <a:ea typeface="Meiryo UI"/>
            </a:endParaRPr>
          </a:p>
          <a:p>
            <a:endParaRPr lang="en-US" altLang="ja-JP" sz="1400" dirty="0">
              <a:solidFill>
                <a:srgbClr val="000000"/>
              </a:solidFill>
              <a:latin typeface="Meiryo UI"/>
              <a:ea typeface="Meiryo UI"/>
            </a:endParaRPr>
          </a:p>
        </p:txBody>
      </p:sp>
    </p:spTree>
    <p:extLst>
      <p:ext uri="{BB962C8B-B14F-4D97-AF65-F5344CB8AC3E}">
        <p14:creationId xmlns:p14="http://schemas.microsoft.com/office/powerpoint/2010/main" val="645126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400" dirty="0"/>
              <a:t>活動報告会での発表イメージ</a:t>
            </a:r>
            <a:endParaRPr kumimoji="1" lang="ja-JP" altLang="en-US" sz="2400" dirty="0"/>
          </a:p>
        </p:txBody>
      </p:sp>
      <p:sp>
        <p:nvSpPr>
          <p:cNvPr id="3" name="フッター プレースホルダー 2"/>
          <p:cNvSpPr>
            <a:spLocks noGrp="1"/>
          </p:cNvSpPr>
          <p:nvPr>
            <p:ph type="ftr" sz="quarter" idx="11"/>
          </p:nvPr>
        </p:nvSpPr>
        <p:spPr/>
        <p:txBody>
          <a:bodyPr/>
          <a:lstStyle/>
          <a:p>
            <a:pPr marL="0" marR="0" lvl="0" indent="0" algn="ctr" defTabSz="844083" rtl="0" eaLnBrk="1" fontAlgn="base" latinLnBrk="0" hangingPunct="1">
              <a:lnSpc>
                <a:spcPct val="10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black">
                    <a:lumMod val="50000"/>
                    <a:lumOff val="50000"/>
                  </a:prstClr>
                </a:solidFill>
                <a:effectLst/>
                <a:uLnTx/>
                <a:uFillTx/>
                <a:latin typeface="Meiryo UI"/>
                <a:ea typeface="Meiryo UI"/>
                <a:cs typeface="+mn-cs"/>
              </a:rPr>
              <a:t>Copyright (C) 2021 MAFF All Rights Reserved.</a:t>
            </a:r>
          </a:p>
        </p:txBody>
      </p:sp>
      <p:pic>
        <p:nvPicPr>
          <p:cNvPr id="5" name="図 4">
            <a:extLst>
              <a:ext uri="{FF2B5EF4-FFF2-40B4-BE49-F238E27FC236}">
                <a16:creationId xmlns:a16="http://schemas.microsoft.com/office/drawing/2014/main" id="{FECA3C6D-6721-4B62-957D-E6127522C063}"/>
              </a:ext>
            </a:extLst>
          </p:cNvPr>
          <p:cNvPicPr>
            <a:picLocks noChangeAspect="1"/>
          </p:cNvPicPr>
          <p:nvPr/>
        </p:nvPicPr>
        <p:blipFill>
          <a:blip r:embed="rId3"/>
          <a:stretch>
            <a:fillRect/>
          </a:stretch>
        </p:blipFill>
        <p:spPr>
          <a:xfrm>
            <a:off x="512507" y="996515"/>
            <a:ext cx="4992555" cy="5600836"/>
          </a:xfrm>
          <a:prstGeom prst="rect">
            <a:avLst/>
          </a:prstGeom>
          <a:ln>
            <a:solidFill>
              <a:schemeClr val="tx1"/>
            </a:solidFill>
          </a:ln>
        </p:spPr>
      </p:pic>
      <p:cxnSp>
        <p:nvCxnSpPr>
          <p:cNvPr id="78" name="直線矢印コネクタ 77">
            <a:extLst>
              <a:ext uri="{FF2B5EF4-FFF2-40B4-BE49-F238E27FC236}">
                <a16:creationId xmlns:a16="http://schemas.microsoft.com/office/drawing/2014/main" id="{B8619ADC-D0A3-4BEF-AFE8-0EEEE968A55A}"/>
              </a:ext>
            </a:extLst>
          </p:cNvPr>
          <p:cNvCxnSpPr>
            <a:cxnSpLocks/>
          </p:cNvCxnSpPr>
          <p:nvPr/>
        </p:nvCxnSpPr>
        <p:spPr>
          <a:xfrm flipH="1">
            <a:off x="3296816" y="2060848"/>
            <a:ext cx="108012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10EBB5B9-8C6E-4126-A3F9-857E5BA8BC8D}"/>
              </a:ext>
            </a:extLst>
          </p:cNvPr>
          <p:cNvCxnSpPr>
            <a:cxnSpLocks/>
          </p:cNvCxnSpPr>
          <p:nvPr/>
        </p:nvCxnSpPr>
        <p:spPr>
          <a:xfrm flipV="1">
            <a:off x="4953000" y="2467879"/>
            <a:ext cx="0" cy="6480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A8828437-C436-4D2F-AEDB-A6AE842AC6F0}"/>
              </a:ext>
            </a:extLst>
          </p:cNvPr>
          <p:cNvCxnSpPr>
            <a:cxnSpLocks/>
          </p:cNvCxnSpPr>
          <p:nvPr/>
        </p:nvCxnSpPr>
        <p:spPr>
          <a:xfrm>
            <a:off x="992560" y="2467879"/>
            <a:ext cx="0" cy="6480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 name="図 9">
            <a:extLst>
              <a:ext uri="{FF2B5EF4-FFF2-40B4-BE49-F238E27FC236}">
                <a16:creationId xmlns:a16="http://schemas.microsoft.com/office/drawing/2014/main" id="{C8774D0C-8C99-4688-B149-574C211F7467}"/>
              </a:ext>
            </a:extLst>
          </p:cNvPr>
          <p:cNvPicPr>
            <a:picLocks noChangeAspect="1"/>
          </p:cNvPicPr>
          <p:nvPr/>
        </p:nvPicPr>
        <p:blipFill>
          <a:blip r:embed="rId4"/>
          <a:stretch>
            <a:fillRect/>
          </a:stretch>
        </p:blipFill>
        <p:spPr>
          <a:xfrm>
            <a:off x="7848984" y="5043299"/>
            <a:ext cx="1674037" cy="1636371"/>
          </a:xfrm>
          <a:prstGeom prst="rect">
            <a:avLst/>
          </a:prstGeom>
        </p:spPr>
      </p:pic>
      <p:sp>
        <p:nvSpPr>
          <p:cNvPr id="4" name="正方形/長方形 3">
            <a:extLst>
              <a:ext uri="{FF2B5EF4-FFF2-40B4-BE49-F238E27FC236}">
                <a16:creationId xmlns:a16="http://schemas.microsoft.com/office/drawing/2014/main" id="{A04262F5-2729-4F66-8B84-F770DC0D4986}"/>
              </a:ext>
            </a:extLst>
          </p:cNvPr>
          <p:cNvSpPr/>
          <p:nvPr/>
        </p:nvSpPr>
        <p:spPr>
          <a:xfrm>
            <a:off x="1082722" y="5629366"/>
            <a:ext cx="4367029" cy="714346"/>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7" name="テキスト ボックス 6">
            <a:extLst>
              <a:ext uri="{FF2B5EF4-FFF2-40B4-BE49-F238E27FC236}">
                <a16:creationId xmlns:a16="http://schemas.microsoft.com/office/drawing/2014/main" id="{D26F3D56-451B-4E43-B329-F2DF3B53FC8E}"/>
              </a:ext>
            </a:extLst>
          </p:cNvPr>
          <p:cNvSpPr txBox="1"/>
          <p:nvPr/>
        </p:nvSpPr>
        <p:spPr>
          <a:xfrm>
            <a:off x="5622705" y="996515"/>
            <a:ext cx="4104455" cy="427809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会場のチームメンバーは全員ホールの前に出ます</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講演台にある発表用</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PC</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で資料を画面共有して</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発表開始（会場ではスクリーンに</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PC</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画面が映ります。</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WEB</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参加の方の画面には資料のみ見えている状態です）</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発表者はマイク使用</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WEB</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参加者は声のみの出演、マイクスピーカーでホールに届きます</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時間管理のベルを指標に発表</a:t>
            </a:r>
          </a:p>
          <a:p>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発表は各チーム持ち時間</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12</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分の予定</a:t>
            </a:r>
            <a:endParaRPr kumimoji="1" lang="en-US" altLang="ja-JP" sz="1600" b="0" i="0" u="none" strike="noStrike" kern="1200" cap="none" spc="0" normalizeH="0" baseline="0" noProof="0" dirty="0">
              <a:ln>
                <a:noFill/>
              </a:ln>
              <a:solidFill>
                <a:prstClr val="black"/>
              </a:solidFill>
              <a:effectLst/>
              <a:uLnTx/>
              <a:uFillTx/>
              <a:latin typeface="Meiryo UI"/>
              <a:ea typeface="Meiryo UI"/>
              <a:cs typeface="+mn-cs"/>
            </a:endParaRPr>
          </a:p>
          <a:p>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（入退場、発表準備等含む）</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社会状況によっては</a:t>
            </a:r>
            <a:r>
              <a:rPr kumimoji="1" lang="en-US" altLang="ja-JP" sz="1600" b="0" i="0" u="none" strike="noStrike" kern="1200" cap="none" spc="0" normalizeH="0" baseline="0" noProof="0" dirty="0">
                <a:ln>
                  <a:noFill/>
                </a:ln>
                <a:solidFill>
                  <a:prstClr val="black"/>
                </a:solidFill>
                <a:effectLst/>
                <a:uLnTx/>
                <a:uFillTx/>
                <a:latin typeface="Meiryo UI"/>
                <a:ea typeface="Meiryo UI"/>
                <a:cs typeface="+mn-cs"/>
              </a:rPr>
              <a:t>WEB</a:t>
            </a:r>
            <a:r>
              <a:rPr kumimoji="1" lang="ja-JP" altLang="en-US" sz="1600" b="0" i="0" u="none" strike="noStrike" kern="1200" cap="none" spc="0" normalizeH="0" baseline="0" noProof="0" dirty="0">
                <a:ln>
                  <a:noFill/>
                </a:ln>
                <a:solidFill>
                  <a:prstClr val="black"/>
                </a:solidFill>
                <a:effectLst/>
                <a:uLnTx/>
                <a:uFillTx/>
                <a:latin typeface="Meiryo UI"/>
                <a:ea typeface="Meiryo UI"/>
                <a:cs typeface="+mn-cs"/>
              </a:rPr>
              <a:t>形式のみでの開催になる可能性もありますので、発表の方法は対応できるようにご準備ください。</a:t>
            </a:r>
          </a:p>
        </p:txBody>
      </p:sp>
      <p:sp>
        <p:nvSpPr>
          <p:cNvPr id="8" name="矢印: 下 7">
            <a:extLst>
              <a:ext uri="{FF2B5EF4-FFF2-40B4-BE49-F238E27FC236}">
                <a16:creationId xmlns:a16="http://schemas.microsoft.com/office/drawing/2014/main" id="{C9817C2E-F453-4611-8293-C484B36B9437}"/>
              </a:ext>
            </a:extLst>
          </p:cNvPr>
          <p:cNvSpPr/>
          <p:nvPr/>
        </p:nvSpPr>
        <p:spPr>
          <a:xfrm>
            <a:off x="7603907" y="1301935"/>
            <a:ext cx="231101" cy="240307"/>
          </a:xfrm>
          <a:prstGeom prst="downArrow">
            <a:avLst/>
          </a:prstGeom>
          <a:solidFill>
            <a:srgbClr val="FEA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6" name="矢印: 下 15">
            <a:extLst>
              <a:ext uri="{FF2B5EF4-FFF2-40B4-BE49-F238E27FC236}">
                <a16:creationId xmlns:a16="http://schemas.microsoft.com/office/drawing/2014/main" id="{192D6D8B-F12F-465F-9ABD-A2E8103600D9}"/>
              </a:ext>
            </a:extLst>
          </p:cNvPr>
          <p:cNvSpPr/>
          <p:nvPr/>
        </p:nvSpPr>
        <p:spPr>
          <a:xfrm>
            <a:off x="7603906" y="2398905"/>
            <a:ext cx="231101" cy="240307"/>
          </a:xfrm>
          <a:prstGeom prst="downArrow">
            <a:avLst/>
          </a:prstGeom>
          <a:solidFill>
            <a:srgbClr val="FEA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
        <p:nvSpPr>
          <p:cNvPr id="17" name="矢印: 下 16">
            <a:extLst>
              <a:ext uri="{FF2B5EF4-FFF2-40B4-BE49-F238E27FC236}">
                <a16:creationId xmlns:a16="http://schemas.microsoft.com/office/drawing/2014/main" id="{E98719B2-72AB-4EBC-AFC8-81624D41DC50}"/>
              </a:ext>
            </a:extLst>
          </p:cNvPr>
          <p:cNvSpPr/>
          <p:nvPr/>
        </p:nvSpPr>
        <p:spPr>
          <a:xfrm>
            <a:off x="7603906" y="3405237"/>
            <a:ext cx="231101" cy="240307"/>
          </a:xfrm>
          <a:prstGeom prst="downArrow">
            <a:avLst/>
          </a:prstGeom>
          <a:solidFill>
            <a:srgbClr val="FEA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Arial"/>
              <a:ea typeface="Meiryo UI"/>
              <a:cs typeface="+mn-cs"/>
            </a:endParaRPr>
          </a:p>
        </p:txBody>
      </p:sp>
    </p:spTree>
    <p:extLst>
      <p:ext uri="{BB962C8B-B14F-4D97-AF65-F5344CB8AC3E}">
        <p14:creationId xmlns:p14="http://schemas.microsoft.com/office/powerpoint/2010/main" val="259409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38A57DA4-011E-4F9E-AEAF-A2CB28C67918}"/>
              </a:ext>
            </a:extLst>
          </p:cNvPr>
          <p:cNvSpPr>
            <a:spLocks noGrp="1"/>
          </p:cNvSpPr>
          <p:nvPr>
            <p:ph type="ftr" sz="quarter" idx="11"/>
          </p:nvPr>
        </p:nvSpPr>
        <p:spPr>
          <a:xfrm>
            <a:off x="2924774" y="6530446"/>
            <a:ext cx="4056451" cy="195814"/>
          </a:xfrm>
        </p:spPr>
        <p:txBody>
          <a:bodyPr/>
          <a:lstStyle/>
          <a:p>
            <a:pPr marL="0" marR="0" lvl="0" indent="0" algn="ctr" defTabSz="685817" rtl="0" eaLnBrk="1" fontAlgn="base" latinLnBrk="0" hangingPunct="1">
              <a:lnSpc>
                <a:spcPct val="100000"/>
              </a:lnSpc>
              <a:spcBef>
                <a:spcPct val="0"/>
              </a:spcBef>
              <a:spcAft>
                <a:spcPct val="0"/>
              </a:spcAft>
              <a:buClrTx/>
              <a:buSzTx/>
              <a:buFontTx/>
              <a:buNone/>
              <a:tabLst/>
              <a:defRPr/>
            </a:pPr>
            <a:r>
              <a:rPr kumimoji="1" lang="en-US" altLang="ja-JP" sz="569" b="0" i="0" u="none" strike="noStrike" kern="1200" cap="none" spc="0" normalizeH="0" baseline="0" noProof="0" dirty="0">
                <a:ln>
                  <a:noFill/>
                </a:ln>
                <a:solidFill>
                  <a:prstClr val="black">
                    <a:lumMod val="50000"/>
                    <a:lumOff val="50000"/>
                  </a:prstClr>
                </a:solidFill>
                <a:effectLst/>
                <a:uLnTx/>
                <a:uFillTx/>
                <a:latin typeface="ＭＳ Ｐゴシック"/>
                <a:ea typeface="ＭＳ Ｐゴシック"/>
                <a:cs typeface="+mn-cs"/>
              </a:rPr>
              <a:t>Copyright (C) 2021 MAFF All Rights Reserved.</a:t>
            </a:r>
          </a:p>
        </p:txBody>
      </p:sp>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a:xfrm>
            <a:off x="9396886" y="6492875"/>
            <a:ext cx="495300" cy="365125"/>
          </a:xfrm>
          <a:solidFill>
            <a:srgbClr val="003366"/>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A98DD2BA-7463-4871-B0F9-551092CDA83E}" type="slidenum">
              <a:rPr kumimoji="1" lang="ja-JP" altLang="en-US" sz="902" b="0" i="0" u="none" strike="noStrike" kern="1200" cap="none" spc="0" normalizeH="0" baseline="0" noProof="0" smtClean="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1" lang="ja-JP" altLang="en-US" sz="902"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5" name="タイトル 4">
            <a:extLst>
              <a:ext uri="{FF2B5EF4-FFF2-40B4-BE49-F238E27FC236}">
                <a16:creationId xmlns:a16="http://schemas.microsoft.com/office/drawing/2014/main" id="{04D892F7-B87A-0E72-2147-F1546048B21F}"/>
              </a:ext>
            </a:extLst>
          </p:cNvPr>
          <p:cNvSpPr txBox="1">
            <a:spLocks/>
          </p:cNvSpPr>
          <p:nvPr/>
        </p:nvSpPr>
        <p:spPr>
          <a:xfrm>
            <a:off x="0" y="216406"/>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rPr>
              <a:t>若手フォーラム　最終成果物</a:t>
            </a:r>
          </a:p>
        </p:txBody>
      </p:sp>
      <p:graphicFrame>
        <p:nvGraphicFramePr>
          <p:cNvPr id="11" name="表 10">
            <a:extLst>
              <a:ext uri="{FF2B5EF4-FFF2-40B4-BE49-F238E27FC236}">
                <a16:creationId xmlns:a16="http://schemas.microsoft.com/office/drawing/2014/main" id="{A5D1937A-7033-4977-ABF1-1C13DE9E0CC3}"/>
              </a:ext>
            </a:extLst>
          </p:cNvPr>
          <p:cNvGraphicFramePr>
            <a:graphicFrameLocks noGrp="1"/>
          </p:cNvGraphicFramePr>
          <p:nvPr>
            <p:extLst>
              <p:ext uri="{D42A27DB-BD31-4B8C-83A1-F6EECF244321}">
                <p14:modId xmlns:p14="http://schemas.microsoft.com/office/powerpoint/2010/main" val="2710165232"/>
              </p:ext>
            </p:extLst>
          </p:nvPr>
        </p:nvGraphicFramePr>
        <p:xfrm>
          <a:off x="211541" y="1107522"/>
          <a:ext cx="9482917" cy="1798447"/>
        </p:xfrm>
        <a:graphic>
          <a:graphicData uri="http://schemas.openxmlformats.org/drawingml/2006/table">
            <a:tbl>
              <a:tblPr/>
              <a:tblGrid>
                <a:gridCol w="855122">
                  <a:extLst>
                    <a:ext uri="{9D8B030D-6E8A-4147-A177-3AD203B41FA5}">
                      <a16:colId xmlns:a16="http://schemas.microsoft.com/office/drawing/2014/main" val="303748713"/>
                    </a:ext>
                  </a:extLst>
                </a:gridCol>
                <a:gridCol w="957226">
                  <a:extLst>
                    <a:ext uri="{9D8B030D-6E8A-4147-A177-3AD203B41FA5}">
                      <a16:colId xmlns:a16="http://schemas.microsoft.com/office/drawing/2014/main" val="1969190051"/>
                    </a:ext>
                  </a:extLst>
                </a:gridCol>
                <a:gridCol w="1544324">
                  <a:extLst>
                    <a:ext uri="{9D8B030D-6E8A-4147-A177-3AD203B41FA5}">
                      <a16:colId xmlns:a16="http://schemas.microsoft.com/office/drawing/2014/main" val="1076589477"/>
                    </a:ext>
                  </a:extLst>
                </a:gridCol>
                <a:gridCol w="6126245">
                  <a:extLst>
                    <a:ext uri="{9D8B030D-6E8A-4147-A177-3AD203B41FA5}">
                      <a16:colId xmlns:a16="http://schemas.microsoft.com/office/drawing/2014/main" val="376564226"/>
                    </a:ext>
                  </a:extLst>
                </a:gridCol>
              </a:tblGrid>
              <a:tr h="342133">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チーム</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2200" b="0" i="0" u="none" strike="noStrike" dirty="0">
                          <a:solidFill>
                            <a:srgbClr val="000000"/>
                          </a:solidFill>
                          <a:effectLst/>
                          <a:latin typeface="Meiryo UI" panose="020B0604030504040204" pitchFamily="50" charset="-128"/>
                          <a:ea typeface="Meiryo UI" panose="020B0604030504040204" pitchFamily="50" charset="-128"/>
                        </a:rPr>
                        <a:t>S</a:t>
                      </a:r>
                      <a:endParaRPr lang="ja-JP" altLang="en-US" sz="2200" b="0" i="0" u="none" strike="noStrike" dirty="0">
                        <a:solidFill>
                          <a:srgbClr val="000000"/>
                        </a:solidFill>
                        <a:effectLst/>
                        <a:latin typeface="Meiryo UI" panose="020B0604030504040204" pitchFamily="50" charset="-128"/>
                        <a:ea typeface="Meiryo UI" panose="020B0604030504040204" pitchFamily="50" charset="-128"/>
                      </a:endParaRP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役割分担</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リーダー：○○、書記：○○、メンバー：○○、○○、○○</a:t>
                      </a: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endParaRP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90598"/>
                  </a:ext>
                </a:extLst>
              </a:tr>
              <a:tr h="475982">
                <a:tc>
                  <a:txBody>
                    <a:bodyPr/>
                    <a:lstStyle/>
                    <a:p>
                      <a:pPr algn="ctr" rtl="0" fontAlgn="ctr"/>
                      <a:r>
                        <a:rPr lang="ja-JP" altLang="en-US" sz="2200" b="0" i="0" u="none" strike="noStrike">
                          <a:solidFill>
                            <a:srgbClr val="000000"/>
                          </a:solidFill>
                          <a:effectLst/>
                          <a:latin typeface="Meiryo UI" panose="020B0604030504040204" pitchFamily="50" charset="-128"/>
                          <a:ea typeface="Meiryo UI" panose="020B0604030504040204" pitchFamily="50" charset="-128"/>
                        </a:rPr>
                        <a:t>タイトル</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食肉の持続可能な調達の環境整備</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14373999"/>
                  </a:ext>
                </a:extLst>
              </a:tr>
              <a:tr h="49016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テーマ</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動物福祉（アニマルウエルフェア）に関わる合意</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37532545"/>
                  </a:ext>
                </a:extLst>
              </a:tr>
              <a:tr h="490166">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形式</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プレゼン</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32573869"/>
                  </a:ext>
                </a:extLst>
              </a:tr>
            </a:tbl>
          </a:graphicData>
        </a:graphic>
      </p:graphicFrame>
      <p:graphicFrame>
        <p:nvGraphicFramePr>
          <p:cNvPr id="20" name="表 19">
            <a:extLst>
              <a:ext uri="{FF2B5EF4-FFF2-40B4-BE49-F238E27FC236}">
                <a16:creationId xmlns:a16="http://schemas.microsoft.com/office/drawing/2014/main" id="{E11F6ADC-BEC5-49CA-8C78-E53E7745806D}"/>
              </a:ext>
            </a:extLst>
          </p:cNvPr>
          <p:cNvGraphicFramePr>
            <a:graphicFrameLocks noGrp="1"/>
          </p:cNvGraphicFramePr>
          <p:nvPr>
            <p:extLst>
              <p:ext uri="{D42A27DB-BD31-4B8C-83A1-F6EECF244321}">
                <p14:modId xmlns:p14="http://schemas.microsoft.com/office/powerpoint/2010/main" val="4195641497"/>
              </p:ext>
            </p:extLst>
          </p:nvPr>
        </p:nvGraphicFramePr>
        <p:xfrm>
          <a:off x="204493" y="2924944"/>
          <a:ext cx="9497012" cy="3351891"/>
        </p:xfrm>
        <a:graphic>
          <a:graphicData uri="http://schemas.openxmlformats.org/drawingml/2006/table">
            <a:tbl>
              <a:tblPr/>
              <a:tblGrid>
                <a:gridCol w="9497012">
                  <a:extLst>
                    <a:ext uri="{9D8B030D-6E8A-4147-A177-3AD203B41FA5}">
                      <a16:colId xmlns:a16="http://schemas.microsoft.com/office/drawing/2014/main" val="134104463"/>
                    </a:ext>
                  </a:extLst>
                </a:gridCol>
              </a:tblGrid>
              <a:tr h="371687">
                <a:tc>
                  <a:txBody>
                    <a:bodyPr/>
                    <a:lstStyle/>
                    <a:p>
                      <a:pPr algn="l" fontAlgn="ctr"/>
                      <a:r>
                        <a:rPr lang="ja-JP" altLang="en-US" sz="20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2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テーマ選定の理由</a:t>
                      </a:r>
                      <a:r>
                        <a:rPr lang="en-US" altLang="ja-JP" sz="2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テーマを選定した理由をまとめる</a:t>
                      </a:r>
                    </a:p>
                  </a:txBody>
                  <a:tcPr marL="5159" marR="5159" marT="51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29802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・食肉の海外ユーザーからは、食肉調達の取引条件として、国際標準に適合する動物福祉を要求をケースが増えており、一部で国内事情とは大きな隔たりが生じている</a:t>
                      </a: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8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・動物保護に冠しては、過去から捕鯨や野生のイルカの取り扱いなど、欧米とは文化や慣習などの違いから、意識には大きな差があった</a:t>
                      </a: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8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・海外、国内を問わず、食肉の安定した調達を実現するために、</a:t>
                      </a: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動物福祉に関わる合意形成のための行動について提案することにした</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txBody>
                  <a:tcPr marL="5159" marR="5159" marT="515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658777"/>
                  </a:ext>
                </a:extLst>
              </a:tr>
            </a:tbl>
          </a:graphicData>
        </a:graphic>
      </p:graphicFrame>
      <p:sp>
        <p:nvSpPr>
          <p:cNvPr id="22" name="四角形: 角を丸くする 21">
            <a:extLst>
              <a:ext uri="{FF2B5EF4-FFF2-40B4-BE49-F238E27FC236}">
                <a16:creationId xmlns:a16="http://schemas.microsoft.com/office/drawing/2014/main" id="{D53E51AA-0FF5-47E0-942D-C2CD95B389F9}"/>
              </a:ext>
            </a:extLst>
          </p:cNvPr>
          <p:cNvSpPr/>
          <p:nvPr/>
        </p:nvSpPr>
        <p:spPr>
          <a:xfrm>
            <a:off x="8254742" y="91064"/>
            <a:ext cx="1141059" cy="914400"/>
          </a:xfrm>
          <a:prstGeom prst="round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742950" fontAlgn="auto">
              <a:spcBef>
                <a:spcPts val="0"/>
              </a:spcBef>
              <a:spcAft>
                <a:spcPts val="0"/>
              </a:spcAft>
            </a:pPr>
            <a:r>
              <a:rPr kumimoji="0" lang="ja-JP" altLang="en-US" sz="1733" dirty="0">
                <a:solidFill>
                  <a:srgbClr val="0070C0"/>
                </a:solidFill>
                <a:latin typeface="Speedee"/>
              </a:rPr>
              <a:t>記入例</a:t>
            </a:r>
          </a:p>
        </p:txBody>
      </p:sp>
      <p:sp>
        <p:nvSpPr>
          <p:cNvPr id="24" name="吹き出し: 角を丸めた四角形 23">
            <a:extLst>
              <a:ext uri="{FF2B5EF4-FFF2-40B4-BE49-F238E27FC236}">
                <a16:creationId xmlns:a16="http://schemas.microsoft.com/office/drawing/2014/main" id="{CC05EDDE-FA84-45E7-B8E7-730467E32F89}"/>
              </a:ext>
            </a:extLst>
          </p:cNvPr>
          <p:cNvSpPr/>
          <p:nvPr/>
        </p:nvSpPr>
        <p:spPr>
          <a:xfrm>
            <a:off x="6670566" y="4993315"/>
            <a:ext cx="3168352" cy="940226"/>
          </a:xfrm>
          <a:prstGeom prst="wedgeRoundRectCallout">
            <a:avLst>
              <a:gd name="adj1" fmla="val -60392"/>
              <a:gd name="adj2" fmla="val -37539"/>
              <a:gd name="adj3" fmla="val 16667"/>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00" b="1" dirty="0">
                <a:solidFill>
                  <a:srgbClr val="FF0000"/>
                </a:solidFill>
                <a:latin typeface="Meiryo UI" panose="020B0604030504040204" pitchFamily="50" charset="-128"/>
                <a:ea typeface="Meiryo UI" panose="020B0604030504040204" pitchFamily="50" charset="-128"/>
              </a:rPr>
              <a:t>できるだけ、全員で共有できるテーマを選んで、その理由を分かりやすくまとめてみましょう</a:t>
            </a:r>
          </a:p>
        </p:txBody>
      </p:sp>
      <p:sp>
        <p:nvSpPr>
          <p:cNvPr id="10" name="スライド番号プレースホルダー 2">
            <a:extLst>
              <a:ext uri="{FF2B5EF4-FFF2-40B4-BE49-F238E27FC236}">
                <a16:creationId xmlns:a16="http://schemas.microsoft.com/office/drawing/2014/main" id="{E0A3D55F-A1F8-4991-83D0-9CC591F29986}"/>
              </a:ext>
            </a:extLst>
          </p:cNvPr>
          <p:cNvSpPr txBox="1">
            <a:spLocks/>
          </p:cNvSpPr>
          <p:nvPr/>
        </p:nvSpPr>
        <p:spPr>
          <a:xfrm>
            <a:off x="9381552" y="6524627"/>
            <a:ext cx="540001" cy="360363"/>
          </a:xfrm>
          <a:prstGeom prst="rect">
            <a:avLst/>
          </a:prstGeom>
        </p:spPr>
        <p:txBody>
          <a:bodyPr lIns="91423" tIns="45712" rIns="91423" bIns="45712"/>
          <a:lstStyle>
            <a:defPPr>
              <a:defRPr lang="ja-JP"/>
            </a:defPPr>
            <a:lvl1pPr algn="ctr" rtl="0" fontAlgn="base">
              <a:spcBef>
                <a:spcPct val="0"/>
              </a:spcBef>
              <a:spcAft>
                <a:spcPct val="0"/>
              </a:spcAft>
              <a:defRPr kumimoji="1" sz="569" kern="1200">
                <a:solidFill>
                  <a:schemeClr val="tx1">
                    <a:lumMod val="50000"/>
                    <a:lumOff val="50000"/>
                  </a:schemeClr>
                </a:solidFill>
                <a:latin typeface="+mn-ea"/>
                <a:ea typeface="+mn-ea"/>
                <a:cs typeface="+mn-cs"/>
              </a:defRPr>
            </a:lvl1pPr>
            <a:lvl2pPr marL="4572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000" kern="1200">
                <a:solidFill>
                  <a:schemeClr val="tx1"/>
                </a:solidFill>
                <a:latin typeface="Times New Roman" pitchFamily="18" charset="0"/>
                <a:ea typeface="ＭＳ Ｐゴシック" pitchFamily="50" charset="-128"/>
                <a:cs typeface="+mn-cs"/>
              </a:defRPr>
            </a:lvl9pPr>
          </a:lstStyle>
          <a:p>
            <a:pPr>
              <a:defRPr/>
            </a:pPr>
            <a:fld id="{35B6B787-7207-4575-A6BC-A2BC5BADE1CB}" type="slidenum">
              <a:rPr lang="en-US" altLang="ja-JP" smtClean="0">
                <a:solidFill>
                  <a:prstClr val="black">
                    <a:tint val="75000"/>
                  </a:prstClr>
                </a:solidFill>
              </a:rPr>
              <a:pPr>
                <a:defRPr/>
              </a:pPr>
              <a:t>3</a:t>
            </a:fld>
            <a:endParaRPr lang="en-US" altLang="ja-JP" dirty="0">
              <a:solidFill>
                <a:prstClr val="black">
                  <a:tint val="75000"/>
                </a:prstClr>
              </a:solidFill>
            </a:endParaRPr>
          </a:p>
        </p:txBody>
      </p:sp>
      <p:sp>
        <p:nvSpPr>
          <p:cNvPr id="12" name="吹き出し: 角を丸めた四角形 11">
            <a:extLst>
              <a:ext uri="{FF2B5EF4-FFF2-40B4-BE49-F238E27FC236}">
                <a16:creationId xmlns:a16="http://schemas.microsoft.com/office/drawing/2014/main" id="{1EB4D3C1-EDF5-46C5-890C-F6294DFAA8D0}"/>
              </a:ext>
            </a:extLst>
          </p:cNvPr>
          <p:cNvSpPr/>
          <p:nvPr/>
        </p:nvSpPr>
        <p:spPr>
          <a:xfrm>
            <a:off x="6825208" y="1598326"/>
            <a:ext cx="3168352" cy="940226"/>
          </a:xfrm>
          <a:prstGeom prst="wedgeRoundRectCallout">
            <a:avLst>
              <a:gd name="adj1" fmla="val -61607"/>
              <a:gd name="adj2" fmla="val -61084"/>
              <a:gd name="adj3" fmla="val 16667"/>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800" b="1" dirty="0">
                <a:solidFill>
                  <a:srgbClr val="FF0000"/>
                </a:solidFill>
                <a:latin typeface="Meiryo UI" panose="020B0604030504040204" pitchFamily="50" charset="-128"/>
                <a:ea typeface="Meiryo UI" panose="020B0604030504040204" pitchFamily="50" charset="-128"/>
              </a:rPr>
              <a:t>チーム内で必要だと思う役割分担をご記入ください</a:t>
            </a:r>
            <a:endParaRPr lang="en-US" altLang="ja-JP" sz="1800" b="1" dirty="0">
              <a:solidFill>
                <a:srgbClr val="FF0000"/>
              </a:solidFill>
              <a:latin typeface="Meiryo UI" panose="020B0604030504040204" pitchFamily="50" charset="-128"/>
              <a:ea typeface="Meiryo UI" panose="020B0604030504040204" pitchFamily="50" charset="-128"/>
            </a:endParaRPr>
          </a:p>
          <a:p>
            <a:r>
              <a:rPr lang="en-US" altLang="ja-JP" sz="1800" b="1" dirty="0">
                <a:solidFill>
                  <a:srgbClr val="FF0000"/>
                </a:solidFill>
                <a:latin typeface="Meiryo UI" panose="020B0604030504040204" pitchFamily="50" charset="-128"/>
                <a:ea typeface="Meiryo UI" panose="020B0604030504040204" pitchFamily="50" charset="-128"/>
              </a:rPr>
              <a:t>※</a:t>
            </a:r>
            <a:r>
              <a:rPr lang="ja-JP" altLang="en-US" sz="1800" b="1" dirty="0">
                <a:solidFill>
                  <a:srgbClr val="FF0000"/>
                </a:solidFill>
                <a:latin typeface="Meiryo UI" panose="020B0604030504040204" pitchFamily="50" charset="-128"/>
                <a:ea typeface="Meiryo UI" panose="020B0604030504040204" pitchFamily="50" charset="-128"/>
              </a:rPr>
              <a:t>リーダーは必須です</a:t>
            </a:r>
          </a:p>
        </p:txBody>
      </p:sp>
    </p:spTree>
    <p:extLst>
      <p:ext uri="{BB962C8B-B14F-4D97-AF65-F5344CB8AC3E}">
        <p14:creationId xmlns:p14="http://schemas.microsoft.com/office/powerpoint/2010/main" val="139586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38A57DA4-011E-4F9E-AEAF-A2CB28C67918}"/>
              </a:ext>
            </a:extLst>
          </p:cNvPr>
          <p:cNvSpPr>
            <a:spLocks noGrp="1"/>
          </p:cNvSpPr>
          <p:nvPr>
            <p:ph type="ftr" sz="quarter" idx="11"/>
          </p:nvPr>
        </p:nvSpPr>
        <p:spPr>
          <a:xfrm>
            <a:off x="2924774" y="6530446"/>
            <a:ext cx="4056451" cy="195814"/>
          </a:xfrm>
        </p:spPr>
        <p:txBody>
          <a:bodyPr/>
          <a:lstStyle/>
          <a:p>
            <a:pPr defTabSz="685817">
              <a:defRPr/>
            </a:pPr>
            <a:r>
              <a:rPr lang="en-US" altLang="ja-JP" dirty="0">
                <a:solidFill>
                  <a:prstClr val="black">
                    <a:lumMod val="50000"/>
                    <a:lumOff val="50000"/>
                  </a:prstClr>
                </a:solidFill>
              </a:rPr>
              <a:t>Copyright (C) 2021 MAFF All Rights Reserved.</a:t>
            </a:r>
          </a:p>
        </p:txBody>
      </p:sp>
      <p:sp>
        <p:nvSpPr>
          <p:cNvPr id="4" name="スライド番号プレースホルダー 3">
            <a:extLst>
              <a:ext uri="{FF2B5EF4-FFF2-40B4-BE49-F238E27FC236}">
                <a16:creationId xmlns:a16="http://schemas.microsoft.com/office/drawing/2014/main" id="{0EEF3FCA-7E56-4A6A-A9E9-74C8816F7E01}"/>
              </a:ext>
            </a:extLst>
          </p:cNvPr>
          <p:cNvSpPr>
            <a:spLocks noGrp="1"/>
          </p:cNvSpPr>
          <p:nvPr>
            <p:ph type="sldNum" sz="quarter" idx="12"/>
          </p:nvPr>
        </p:nvSpPr>
        <p:spPr>
          <a:xfrm>
            <a:off x="9417496" y="6492878"/>
            <a:ext cx="488504" cy="365125"/>
          </a:xfrm>
          <a:solidFill>
            <a:srgbClr val="000066"/>
          </a:solidFill>
        </p:spPr>
        <p:txBody>
          <a:bodyPr/>
          <a:lstStyle/>
          <a:p>
            <a:fld id="{A98DD2BA-7463-4871-B0F9-551092CDA83E}" type="slidenum">
              <a:rPr lang="ja-JP" altLang="en-US" smtClean="0">
                <a:solidFill>
                  <a:prstClr val="white"/>
                </a:solidFill>
              </a:rPr>
              <a:pPr/>
              <a:t>4</a:t>
            </a:fld>
            <a:endParaRPr lang="ja-JP" altLang="en-US" dirty="0">
              <a:solidFill>
                <a:prstClr val="white"/>
              </a:solidFill>
            </a:endParaRPr>
          </a:p>
        </p:txBody>
      </p:sp>
      <p:graphicFrame>
        <p:nvGraphicFramePr>
          <p:cNvPr id="6" name="表 5">
            <a:extLst>
              <a:ext uri="{FF2B5EF4-FFF2-40B4-BE49-F238E27FC236}">
                <a16:creationId xmlns:a16="http://schemas.microsoft.com/office/drawing/2014/main" id="{92E9E80C-6479-4813-9766-F128003BA46C}"/>
              </a:ext>
            </a:extLst>
          </p:cNvPr>
          <p:cNvGraphicFramePr>
            <a:graphicFrameLocks noGrp="1"/>
          </p:cNvGraphicFramePr>
          <p:nvPr>
            <p:extLst>
              <p:ext uri="{D42A27DB-BD31-4B8C-83A1-F6EECF244321}">
                <p14:modId xmlns:p14="http://schemas.microsoft.com/office/powerpoint/2010/main" val="2347888209"/>
              </p:ext>
            </p:extLst>
          </p:nvPr>
        </p:nvGraphicFramePr>
        <p:xfrm>
          <a:off x="204493" y="3090433"/>
          <a:ext cx="9497012" cy="3351891"/>
        </p:xfrm>
        <a:graphic>
          <a:graphicData uri="http://schemas.openxmlformats.org/drawingml/2006/table">
            <a:tbl>
              <a:tblPr/>
              <a:tblGrid>
                <a:gridCol w="9497012">
                  <a:extLst>
                    <a:ext uri="{9D8B030D-6E8A-4147-A177-3AD203B41FA5}">
                      <a16:colId xmlns:a16="http://schemas.microsoft.com/office/drawing/2014/main" val="134104463"/>
                    </a:ext>
                  </a:extLst>
                </a:gridCol>
              </a:tblGrid>
              <a:tr h="371687">
                <a:tc>
                  <a:txBody>
                    <a:bodyPr/>
                    <a:lstStyle/>
                    <a:p>
                      <a:pPr algn="l" fontAlgn="ctr"/>
                      <a:r>
                        <a:rPr lang="ja-JP" altLang="en-US" sz="200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2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テーマ選定の理由</a:t>
                      </a:r>
                      <a:r>
                        <a:rPr lang="en-US" altLang="ja-JP" sz="2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a:t>
                      </a:r>
                    </a:p>
                  </a:txBody>
                  <a:tcPr marL="5159" marR="5159" marT="51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61796"/>
                  </a:ext>
                </a:extLst>
              </a:tr>
              <a:tr h="29802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游ゴシック" panose="020B0400000000000000" pitchFamily="50" charset="-128"/>
                        <a:ea typeface="+mn-ea"/>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600" b="0" i="0" u="none" strike="noStrike" dirty="0">
                        <a:solidFill>
                          <a:srgbClr val="000000"/>
                        </a:solidFill>
                        <a:effectLst/>
                        <a:latin typeface="Meiryo UI" panose="020B0604030504040204" pitchFamily="50" charset="-128"/>
                        <a:ea typeface="Meiryo UI" panose="020B0604030504040204" pitchFamily="50" charset="-128"/>
                      </a:endParaRPr>
                    </a:p>
                  </a:txBody>
                  <a:tcPr marL="5159" marR="5159" marT="515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658777"/>
                  </a:ext>
                </a:extLst>
              </a:tr>
            </a:tbl>
          </a:graphicData>
        </a:graphic>
      </p:graphicFrame>
      <p:sp>
        <p:nvSpPr>
          <p:cNvPr id="5" name="タイトル 4">
            <a:extLst>
              <a:ext uri="{FF2B5EF4-FFF2-40B4-BE49-F238E27FC236}">
                <a16:creationId xmlns:a16="http://schemas.microsoft.com/office/drawing/2014/main" id="{04D892F7-B87A-0E72-2147-F1546048B21F}"/>
              </a:ext>
            </a:extLst>
          </p:cNvPr>
          <p:cNvSpPr txBox="1">
            <a:spLocks/>
          </p:cNvSpPr>
          <p:nvPr/>
        </p:nvSpPr>
        <p:spPr>
          <a:xfrm>
            <a:off x="0" y="216406"/>
            <a:ext cx="8639999" cy="504056"/>
          </a:xfrm>
          <a:prstGeom prst="rect">
            <a:avLst/>
          </a:prstGeom>
          <a:solidFill>
            <a:srgbClr val="002060"/>
          </a:solidFill>
          <a:ln>
            <a:solidFill>
              <a:srgbClr val="FFFF66"/>
            </a:solidFill>
          </a:ln>
        </p:spPr>
        <p:txBody>
          <a:bodyPr lIns="180000" anchor="ctr"/>
          <a:lstStyle>
            <a:lvl1pPr algn="l" rtl="0" eaLnBrk="0" fontAlgn="base" hangingPunct="0">
              <a:spcBef>
                <a:spcPct val="0"/>
              </a:spcBef>
              <a:spcAft>
                <a:spcPct val="0"/>
              </a:spcAft>
              <a:defRPr kumimoji="1" sz="2000" b="1">
                <a:solidFill>
                  <a:srgbClr val="000000"/>
                </a:solidFill>
                <a:latin typeface="メイリオ" pitchFamily="50" charset="-128"/>
                <a:ea typeface="メイリオ" pitchFamily="50" charset="-128"/>
                <a:cs typeface="メイリオ" pitchFamily="50" charset="-128"/>
              </a:defRPr>
            </a:lvl1pPr>
            <a:lvl2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rgbClr val="000000"/>
                </a:solidFill>
                <a:latin typeface="HG丸ｺﾞｼｯｸM-PRO" pitchFamily="50" charset="-128"/>
                <a:ea typeface="HG丸ｺﾞｼｯｸM-PRO" pitchFamily="50" charset="-128"/>
              </a:defRPr>
            </a:lvl5pPr>
            <a:lvl6pPr marL="4572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Century Gothic" pitchFamily="34" charset="0"/>
                <a:ea typeface="ＭＳ Ｐゴシック" pitchFamily="50" charset="-128"/>
              </a:defRPr>
            </a:lvl9pPr>
          </a:lstStyle>
          <a:p>
            <a:r>
              <a:rPr lang="ja-JP" altLang="en-US" sz="2800" kern="0" dirty="0">
                <a:solidFill>
                  <a:schemeClr val="bg1"/>
                </a:solidFill>
                <a:latin typeface="Meiryo UI" panose="020B0604030504040204" pitchFamily="50" charset="-128"/>
                <a:ea typeface="Meiryo UI" panose="020B0604030504040204" pitchFamily="50" charset="-128"/>
              </a:rPr>
              <a:t>若手フォーラム　最終成果物</a:t>
            </a:r>
          </a:p>
        </p:txBody>
      </p:sp>
      <p:graphicFrame>
        <p:nvGraphicFramePr>
          <p:cNvPr id="12" name="表 11">
            <a:extLst>
              <a:ext uri="{FF2B5EF4-FFF2-40B4-BE49-F238E27FC236}">
                <a16:creationId xmlns:a16="http://schemas.microsoft.com/office/drawing/2014/main" id="{F6403E53-7C60-A2C6-BBCD-9F53E6E098F7}"/>
              </a:ext>
            </a:extLst>
          </p:cNvPr>
          <p:cNvGraphicFramePr>
            <a:graphicFrameLocks noGrp="1"/>
          </p:cNvGraphicFramePr>
          <p:nvPr>
            <p:extLst>
              <p:ext uri="{D42A27DB-BD31-4B8C-83A1-F6EECF244321}">
                <p14:modId xmlns:p14="http://schemas.microsoft.com/office/powerpoint/2010/main" val="1181326926"/>
              </p:ext>
            </p:extLst>
          </p:nvPr>
        </p:nvGraphicFramePr>
        <p:xfrm>
          <a:off x="211541" y="1107522"/>
          <a:ext cx="9482917" cy="1798447"/>
        </p:xfrm>
        <a:graphic>
          <a:graphicData uri="http://schemas.openxmlformats.org/drawingml/2006/table">
            <a:tbl>
              <a:tblPr/>
              <a:tblGrid>
                <a:gridCol w="855122">
                  <a:extLst>
                    <a:ext uri="{9D8B030D-6E8A-4147-A177-3AD203B41FA5}">
                      <a16:colId xmlns:a16="http://schemas.microsoft.com/office/drawing/2014/main" val="303748713"/>
                    </a:ext>
                  </a:extLst>
                </a:gridCol>
                <a:gridCol w="957226">
                  <a:extLst>
                    <a:ext uri="{9D8B030D-6E8A-4147-A177-3AD203B41FA5}">
                      <a16:colId xmlns:a16="http://schemas.microsoft.com/office/drawing/2014/main" val="1969190051"/>
                    </a:ext>
                  </a:extLst>
                </a:gridCol>
                <a:gridCol w="1544324">
                  <a:extLst>
                    <a:ext uri="{9D8B030D-6E8A-4147-A177-3AD203B41FA5}">
                      <a16:colId xmlns:a16="http://schemas.microsoft.com/office/drawing/2014/main" val="1076589477"/>
                    </a:ext>
                  </a:extLst>
                </a:gridCol>
                <a:gridCol w="6126245">
                  <a:extLst>
                    <a:ext uri="{9D8B030D-6E8A-4147-A177-3AD203B41FA5}">
                      <a16:colId xmlns:a16="http://schemas.microsoft.com/office/drawing/2014/main" val="376564226"/>
                    </a:ext>
                  </a:extLst>
                </a:gridCol>
              </a:tblGrid>
              <a:tr h="342133">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チーム</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役割分担</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rPr>
                        <a:t>　</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90598"/>
                  </a:ext>
                </a:extLst>
              </a:tr>
              <a:tr h="475982">
                <a:tc>
                  <a:txBody>
                    <a:bodyPr/>
                    <a:lstStyle/>
                    <a:p>
                      <a:pPr algn="ctr" rtl="0" fontAlgn="ctr"/>
                      <a:r>
                        <a:rPr lang="ja-JP" altLang="en-US" sz="2200" b="0" i="0" u="none" strike="noStrike">
                          <a:solidFill>
                            <a:srgbClr val="000000"/>
                          </a:solidFill>
                          <a:effectLst/>
                          <a:latin typeface="Meiryo UI" panose="020B0604030504040204" pitchFamily="50" charset="-128"/>
                          <a:ea typeface="Meiryo UI" panose="020B0604030504040204" pitchFamily="50" charset="-128"/>
                        </a:rPr>
                        <a:t>タイトル</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endParaRPr lang="ja-JP" altLang="en-US" sz="2200" b="0" i="0" u="none" strike="noStrike" dirty="0">
                        <a:solidFill>
                          <a:srgbClr val="000000"/>
                        </a:solidFill>
                        <a:effectLst/>
                        <a:latin typeface="Meiryo UI" panose="020B0604030504040204" pitchFamily="50" charset="-128"/>
                        <a:ea typeface="Meiryo UI" panose="020B0604030504040204" pitchFamily="50" charset="-128"/>
                      </a:endParaRP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14373999"/>
                  </a:ext>
                </a:extLst>
              </a:tr>
              <a:tr h="490166">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テーマ</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　</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32573869"/>
                  </a:ext>
                </a:extLst>
              </a:tr>
              <a:tr h="490166">
                <a:tc>
                  <a:txBody>
                    <a:bodyPr/>
                    <a:lstStyle/>
                    <a:p>
                      <a:pPr algn="ctr" rtl="0" fontAlgn="ctr"/>
                      <a:r>
                        <a:rPr lang="ja-JP" altLang="en-US" sz="2200" b="0" i="0" u="none" strike="noStrike" dirty="0">
                          <a:solidFill>
                            <a:srgbClr val="000000"/>
                          </a:solidFill>
                          <a:effectLst/>
                          <a:latin typeface="Meiryo UI" panose="020B0604030504040204" pitchFamily="50" charset="-128"/>
                          <a:ea typeface="Meiryo UI" panose="020B0604030504040204" pitchFamily="50" charset="-128"/>
                        </a:rPr>
                        <a:t>形式</a:t>
                      </a: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fontAlgn="ctr"/>
                      <a:endParaRPr lang="ja-JP" altLang="en-US" sz="2200" b="0" i="0" u="none" strike="noStrike" dirty="0">
                        <a:solidFill>
                          <a:srgbClr val="000000"/>
                        </a:solidFill>
                        <a:effectLst/>
                        <a:latin typeface="Meiryo UI" panose="020B0604030504040204" pitchFamily="50" charset="-128"/>
                        <a:ea typeface="Meiryo UI" panose="020B0604030504040204" pitchFamily="50" charset="-128"/>
                      </a:endParaRPr>
                    </a:p>
                  </a:txBody>
                  <a:tcPr marL="5750" marR="5750" marT="57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11148159"/>
                  </a:ext>
                </a:extLst>
              </a:tr>
            </a:tbl>
          </a:graphicData>
        </a:graphic>
      </p:graphicFrame>
    </p:spTree>
    <p:extLst>
      <p:ext uri="{BB962C8B-B14F-4D97-AF65-F5344CB8AC3E}">
        <p14:creationId xmlns:p14="http://schemas.microsoft.com/office/powerpoint/2010/main" val="2702819067"/>
      </p:ext>
    </p:extLst>
  </p:cSld>
  <p:clrMapOvr>
    <a:masterClrMapping/>
  </p:clrMapOvr>
</p:sld>
</file>

<file path=ppt/theme/theme1.xml><?xml version="1.0" encoding="utf-8"?>
<a:theme xmlns:a="http://schemas.openxmlformats.org/drawingml/2006/main" name="2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3tone">
  <a:themeElements>
    <a:clrScheme name="">
      <a:dk1>
        <a:srgbClr val="777777"/>
      </a:dk1>
      <a:lt1>
        <a:srgbClr val="FFFFFF"/>
      </a:lt1>
      <a:dk2>
        <a:srgbClr val="00CC00"/>
      </a:dk2>
      <a:lt2>
        <a:srgbClr val="C0C0C0"/>
      </a:lt2>
      <a:accent1>
        <a:srgbClr val="CCFF99"/>
      </a:accent1>
      <a:accent2>
        <a:srgbClr val="FFCC00"/>
      </a:accent2>
      <a:accent3>
        <a:srgbClr val="FFFFFF"/>
      </a:accent3>
      <a:accent4>
        <a:srgbClr val="656565"/>
      </a:accent4>
      <a:accent5>
        <a:srgbClr val="E2FFCA"/>
      </a:accent5>
      <a:accent6>
        <a:srgbClr val="E7B900"/>
      </a:accent6>
      <a:hlink>
        <a:srgbClr val="FF9933"/>
      </a:hlink>
      <a:folHlink>
        <a:srgbClr val="FF9966"/>
      </a:folHlink>
    </a:clrScheme>
    <a:fontScheme name="Office テーマ">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rtlCol="0" anchor="ctr"/>
      <a:lstStyle>
        <a:defPPr algn="ctr" defTabSz="742950" fontAlgn="auto">
          <a:spcBef>
            <a:spcPts val="0"/>
          </a:spcBef>
          <a:spcAft>
            <a:spcPts val="0"/>
          </a:spcAft>
          <a:defRPr kumimoji="0" sz="1733" dirty="0">
            <a:solidFill>
              <a:srgbClr val="0070C0"/>
            </a:solidFill>
            <a:latin typeface="Speedee"/>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algn="dist">
          <a:defRPr kumimoji="1" sz="1800" b="1" dirty="0" smtClean="0">
            <a:solidFill>
              <a:srgbClr val="FF0000"/>
            </a:solidFill>
            <a:latin typeface="HG丸ｺﾞｼｯｸM-PRO" pitchFamily="50" charset="-128"/>
            <a:ea typeface="HG丸ｺﾞｼｯｸM-PRO" pitchFamily="50" charset="-128"/>
          </a:defRPr>
        </a:defPPr>
      </a:lstStyle>
    </a:txDef>
  </a:objectDefaults>
  <a:extraClrSchemeLst>
    <a:extraClrScheme>
      <a:clrScheme name="Office テーマ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テーマ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テーマ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テーマ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テーマ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テーマ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テーマ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8">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541</Words>
  <Application>Microsoft Office PowerPoint</Application>
  <PresentationFormat>A4 210 x 297 mm</PresentationFormat>
  <Paragraphs>102</Paragraphs>
  <Slides>4</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5</vt:i4>
      </vt:variant>
      <vt:variant>
        <vt:lpstr>スライド タイトル</vt:lpstr>
      </vt:variant>
      <vt:variant>
        <vt:i4>4</vt:i4>
      </vt:variant>
    </vt:vector>
  </HeadingPairs>
  <TitlesOfParts>
    <vt:vector size="20" baseType="lpstr">
      <vt:lpstr>HG丸ｺﾞｼｯｸM-PRO</vt:lpstr>
      <vt:lpstr>Meiryo UI</vt:lpstr>
      <vt:lpstr>ＭＳ Ｐゴシック</vt:lpstr>
      <vt:lpstr>Speedee</vt:lpstr>
      <vt:lpstr>メイリオ</vt:lpstr>
      <vt:lpstr>游ゴシック</vt:lpstr>
      <vt:lpstr>Arial</vt:lpstr>
      <vt:lpstr>Arial Black</vt:lpstr>
      <vt:lpstr>Century Gothic</vt:lpstr>
      <vt:lpstr>Times New Roman</vt:lpstr>
      <vt:lpstr>Wingdings</vt:lpstr>
      <vt:lpstr>2_3tone</vt:lpstr>
      <vt:lpstr>6_Office ​​テーマ</vt:lpstr>
      <vt:lpstr>3_3tone</vt:lpstr>
      <vt:lpstr>7_Office ​​テーマ</vt:lpstr>
      <vt:lpstr>8_Office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2022-07-01T05:10:28Z</dcterms:created>
  <dcterms:modified xsi:type="dcterms:W3CDTF">2022-10-06T06:00:41Z</dcterms:modified>
</cp:coreProperties>
</file>