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sldIdLst>
    <p:sldId id="285" r:id="rId2"/>
  </p:sldIdLst>
  <p:sldSz cx="7559675" cy="1069181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D9142D-FE7C-4137-8602-2F09809E1147}" v="8" dt="2025-12-09T05:45:59.365"/>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5" d="100"/>
          <a:sy n="65" d="100"/>
        </p:scale>
        <p:origin x="329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a:prstGeom prst="rect">
            <a:avLst/>
          </a:prstGeom>
        </p:spPr>
        <p:txBody>
          <a:bodyPr anchor="b"/>
          <a:lstStyle>
            <a:lvl1pPr algn="ctr">
              <a:defRPr sz="4960"/>
            </a:lvl1pPr>
          </a:lstStyle>
          <a:p>
            <a:r>
              <a:rPr lang="ja-JP" altLang="en-US"/>
              <a:t>マスター タイトルの書式設定</a:t>
            </a:r>
            <a:endParaRPr lang="en-US"/>
          </a:p>
        </p:txBody>
      </p:sp>
      <p:sp>
        <p:nvSpPr>
          <p:cNvPr id="3" name="Subtitle 2"/>
          <p:cNvSpPr>
            <a:spLocks noGrp="1"/>
          </p:cNvSpPr>
          <p:nvPr>
            <p:ph type="subTitle" idx="1"/>
          </p:nvPr>
        </p:nvSpPr>
        <p:spPr>
          <a:xfrm>
            <a:off x="944960" y="5615678"/>
            <a:ext cx="5669756" cy="2581379"/>
          </a:xfrm>
          <a:prstGeom prst="rect">
            <a:avLst/>
          </a:prstGeo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a:p>
        </p:txBody>
      </p:sp>
      <p:sp>
        <p:nvSpPr>
          <p:cNvPr id="4" name="Date Placeholder 3"/>
          <p:cNvSpPr>
            <a:spLocks noGrp="1"/>
          </p:cNvSpPr>
          <p:nvPr>
            <p:ph type="dt" sz="half" idx="10"/>
          </p:nvPr>
        </p:nvSpPr>
        <p:spPr>
          <a:xfrm>
            <a:off x="519728" y="9909729"/>
            <a:ext cx="1700927" cy="569240"/>
          </a:xfrm>
          <a:prstGeom prst="rect">
            <a:avLst/>
          </a:prstGeom>
        </p:spPr>
        <p:txBody>
          <a:bodyPr/>
          <a:lstStyle/>
          <a:p>
            <a:fld id="{1AE6D87A-502F-4773-A367-5A42F2DB11F8}" type="datetimeFigureOut">
              <a:rPr kumimoji="1" lang="ja-JP" altLang="en-US" smtClean="0"/>
              <a:t>2025/12/19</a:t>
            </a:fld>
            <a:endParaRPr kumimoji="1" lang="ja-JP" altLang="en-US"/>
          </a:p>
        </p:txBody>
      </p:sp>
      <p:sp>
        <p:nvSpPr>
          <p:cNvPr id="5" name="Footer Placeholder 4"/>
          <p:cNvSpPr>
            <a:spLocks noGrp="1"/>
          </p:cNvSpPr>
          <p:nvPr>
            <p:ph type="ftr" sz="quarter" idx="11"/>
          </p:nvPr>
        </p:nvSpPr>
        <p:spPr>
          <a:xfrm>
            <a:off x="2504143" y="9909729"/>
            <a:ext cx="2551390" cy="569240"/>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5339020" y="9909729"/>
            <a:ext cx="1700927" cy="569240"/>
          </a:xfrm>
          <a:prstGeom prst="rect">
            <a:avLst/>
          </a:prstGeom>
        </p:spPr>
        <p:txBody>
          <a:bodyPr/>
          <a:lstStyle/>
          <a:p>
            <a:fld id="{A7F8D3BA-B440-422C-B410-249461F27408}" type="slidenum">
              <a:rPr kumimoji="1" lang="ja-JP" altLang="en-US" smtClean="0"/>
              <a:t>‹#›</a:t>
            </a:fld>
            <a:endParaRPr kumimoji="1" lang="ja-JP" altLang="en-US"/>
          </a:p>
        </p:txBody>
      </p:sp>
    </p:spTree>
    <p:extLst>
      <p:ext uri="{BB962C8B-B14F-4D97-AF65-F5344CB8AC3E}">
        <p14:creationId xmlns:p14="http://schemas.microsoft.com/office/powerpoint/2010/main" val="2084619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19728" y="569242"/>
            <a:ext cx="6520220" cy="2066590"/>
          </a:xfrm>
          <a:prstGeom prst="rect">
            <a:avLst/>
          </a:prstGeom>
        </p:spPr>
        <p:txBody>
          <a:bodyPr/>
          <a:lstStyle/>
          <a:p>
            <a:r>
              <a:rPr lang="ja-JP" altLang="en-US"/>
              <a:t>マスター タイトルの書式設定</a:t>
            </a:r>
            <a:endParaRPr lang="en-US"/>
          </a:p>
        </p:txBody>
      </p:sp>
      <p:sp>
        <p:nvSpPr>
          <p:cNvPr id="3" name="Content Placeholder 2"/>
          <p:cNvSpPr>
            <a:spLocks noGrp="1"/>
          </p:cNvSpPr>
          <p:nvPr>
            <p:ph idx="1"/>
          </p:nvPr>
        </p:nvSpPr>
        <p:spPr>
          <a:xfrm>
            <a:off x="519728" y="2846200"/>
            <a:ext cx="6520220" cy="6783857"/>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a:xfrm>
            <a:off x="519728" y="9909729"/>
            <a:ext cx="1700927" cy="569240"/>
          </a:xfrm>
          <a:prstGeom prst="rect">
            <a:avLst/>
          </a:prstGeom>
        </p:spPr>
        <p:txBody>
          <a:bodyPr/>
          <a:lstStyle/>
          <a:p>
            <a:fld id="{1AE6D87A-502F-4773-A367-5A42F2DB11F8}" type="datetimeFigureOut">
              <a:rPr kumimoji="1" lang="ja-JP" altLang="en-US" smtClean="0"/>
              <a:t>2025/12/19</a:t>
            </a:fld>
            <a:endParaRPr kumimoji="1" lang="ja-JP" altLang="en-US"/>
          </a:p>
        </p:txBody>
      </p:sp>
      <p:sp>
        <p:nvSpPr>
          <p:cNvPr id="5" name="Footer Placeholder 4"/>
          <p:cNvSpPr>
            <a:spLocks noGrp="1"/>
          </p:cNvSpPr>
          <p:nvPr>
            <p:ph type="ftr" sz="quarter" idx="11"/>
          </p:nvPr>
        </p:nvSpPr>
        <p:spPr>
          <a:xfrm>
            <a:off x="2504143" y="9909729"/>
            <a:ext cx="2551390" cy="569240"/>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5339020" y="9909729"/>
            <a:ext cx="1700927" cy="569240"/>
          </a:xfrm>
          <a:prstGeom prst="rect">
            <a:avLst/>
          </a:prstGeom>
        </p:spPr>
        <p:txBody>
          <a:bodyPr/>
          <a:lstStyle/>
          <a:p>
            <a:fld id="{A7F8D3BA-B440-422C-B410-249461F27408}" type="slidenum">
              <a:rPr kumimoji="1" lang="ja-JP" altLang="en-US" smtClean="0"/>
              <a:t>‹#›</a:t>
            </a:fld>
            <a:endParaRPr kumimoji="1" lang="ja-JP" altLang="en-US"/>
          </a:p>
        </p:txBody>
      </p:sp>
    </p:spTree>
    <p:extLst>
      <p:ext uri="{BB962C8B-B14F-4D97-AF65-F5344CB8AC3E}">
        <p14:creationId xmlns:p14="http://schemas.microsoft.com/office/powerpoint/2010/main" val="2393801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a:prstGeom prst="rect">
            <a:avLst/>
          </a:prstGeom>
        </p:spPr>
        <p:txBody>
          <a:bodyPr anchor="b"/>
          <a:lstStyle>
            <a:lvl1pPr>
              <a:defRPr sz="4960"/>
            </a:lvl1pPr>
          </a:lstStyle>
          <a:p>
            <a:r>
              <a:rPr lang="ja-JP" altLang="en-US"/>
              <a:t>マスター タイトルの書式設定</a:t>
            </a:r>
            <a:endParaRPr lang="en-US"/>
          </a:p>
        </p:txBody>
      </p:sp>
      <p:sp>
        <p:nvSpPr>
          <p:cNvPr id="3" name="Text Placeholder 2"/>
          <p:cNvSpPr>
            <a:spLocks noGrp="1"/>
          </p:cNvSpPr>
          <p:nvPr>
            <p:ph type="body" idx="1"/>
          </p:nvPr>
        </p:nvSpPr>
        <p:spPr>
          <a:xfrm>
            <a:off x="515791" y="7155103"/>
            <a:ext cx="6520220" cy="2338833"/>
          </a:xfrm>
          <a:prstGeom prst="rect">
            <a:avLst/>
          </a:prstGeo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519728" y="9909729"/>
            <a:ext cx="1700927" cy="569240"/>
          </a:xfrm>
          <a:prstGeom prst="rect">
            <a:avLst/>
          </a:prstGeom>
        </p:spPr>
        <p:txBody>
          <a:bodyPr/>
          <a:lstStyle/>
          <a:p>
            <a:fld id="{1AE6D87A-502F-4773-A367-5A42F2DB11F8}" type="datetimeFigureOut">
              <a:rPr kumimoji="1" lang="ja-JP" altLang="en-US" smtClean="0"/>
              <a:t>2025/12/19</a:t>
            </a:fld>
            <a:endParaRPr kumimoji="1" lang="ja-JP" altLang="en-US"/>
          </a:p>
        </p:txBody>
      </p:sp>
      <p:sp>
        <p:nvSpPr>
          <p:cNvPr id="5" name="Footer Placeholder 4"/>
          <p:cNvSpPr>
            <a:spLocks noGrp="1"/>
          </p:cNvSpPr>
          <p:nvPr>
            <p:ph type="ftr" sz="quarter" idx="11"/>
          </p:nvPr>
        </p:nvSpPr>
        <p:spPr>
          <a:xfrm>
            <a:off x="2504143" y="9909729"/>
            <a:ext cx="2551390" cy="569240"/>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5339020" y="9909729"/>
            <a:ext cx="1700927" cy="569240"/>
          </a:xfrm>
          <a:prstGeom prst="rect">
            <a:avLst/>
          </a:prstGeom>
        </p:spPr>
        <p:txBody>
          <a:bodyPr/>
          <a:lstStyle/>
          <a:p>
            <a:fld id="{A7F8D3BA-B440-422C-B410-249461F27408}" type="slidenum">
              <a:rPr kumimoji="1" lang="ja-JP" altLang="en-US" smtClean="0"/>
              <a:t>‹#›</a:t>
            </a:fld>
            <a:endParaRPr kumimoji="1" lang="ja-JP" altLang="en-US"/>
          </a:p>
        </p:txBody>
      </p:sp>
    </p:spTree>
    <p:extLst>
      <p:ext uri="{BB962C8B-B14F-4D97-AF65-F5344CB8AC3E}">
        <p14:creationId xmlns:p14="http://schemas.microsoft.com/office/powerpoint/2010/main" val="928602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19728" y="569242"/>
            <a:ext cx="6520220" cy="2066590"/>
          </a:xfrm>
          <a:prstGeom prst="rect">
            <a:avLst/>
          </a:prstGeom>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519728" y="2846200"/>
            <a:ext cx="3212862" cy="6783857"/>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3827085" y="2846200"/>
            <a:ext cx="3212862" cy="6783857"/>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a:xfrm>
            <a:off x="519728" y="9909729"/>
            <a:ext cx="1700927" cy="569240"/>
          </a:xfrm>
          <a:prstGeom prst="rect">
            <a:avLst/>
          </a:prstGeom>
        </p:spPr>
        <p:txBody>
          <a:bodyPr/>
          <a:lstStyle/>
          <a:p>
            <a:fld id="{1AE6D87A-502F-4773-A367-5A42F2DB11F8}" type="datetimeFigureOut">
              <a:rPr kumimoji="1" lang="ja-JP" altLang="en-US" smtClean="0"/>
              <a:t>2025/12/19</a:t>
            </a:fld>
            <a:endParaRPr kumimoji="1" lang="ja-JP" altLang="en-US"/>
          </a:p>
        </p:txBody>
      </p:sp>
      <p:sp>
        <p:nvSpPr>
          <p:cNvPr id="6" name="Footer Placeholder 5"/>
          <p:cNvSpPr>
            <a:spLocks noGrp="1"/>
          </p:cNvSpPr>
          <p:nvPr>
            <p:ph type="ftr" sz="quarter" idx="11"/>
          </p:nvPr>
        </p:nvSpPr>
        <p:spPr>
          <a:xfrm>
            <a:off x="2504143" y="9909729"/>
            <a:ext cx="2551390" cy="569240"/>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a:xfrm>
            <a:off x="5339020" y="9909729"/>
            <a:ext cx="1700927" cy="569240"/>
          </a:xfrm>
          <a:prstGeom prst="rect">
            <a:avLst/>
          </a:prstGeom>
        </p:spPr>
        <p:txBody>
          <a:bodyPr/>
          <a:lstStyle/>
          <a:p>
            <a:fld id="{A7F8D3BA-B440-422C-B410-249461F27408}" type="slidenum">
              <a:rPr kumimoji="1" lang="ja-JP" altLang="en-US" smtClean="0"/>
              <a:t>‹#›</a:t>
            </a:fld>
            <a:endParaRPr kumimoji="1" lang="ja-JP" altLang="en-US"/>
          </a:p>
        </p:txBody>
      </p:sp>
    </p:spTree>
    <p:extLst>
      <p:ext uri="{BB962C8B-B14F-4D97-AF65-F5344CB8AC3E}">
        <p14:creationId xmlns:p14="http://schemas.microsoft.com/office/powerpoint/2010/main" val="1930074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a:prstGeom prst="rect">
            <a:avLst/>
          </a:prstGeo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520713" y="2620980"/>
            <a:ext cx="3198096" cy="1284502"/>
          </a:xfrm>
          <a:prstGeom prst="rect">
            <a:avLst/>
          </a:prstGeo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3827086" y="2620980"/>
            <a:ext cx="3213847" cy="1284502"/>
          </a:xfrm>
          <a:prstGeom prst="rect">
            <a:avLst/>
          </a:prstGeo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a:xfrm>
            <a:off x="519728" y="9909729"/>
            <a:ext cx="1700927" cy="569240"/>
          </a:xfrm>
          <a:prstGeom prst="rect">
            <a:avLst/>
          </a:prstGeom>
        </p:spPr>
        <p:txBody>
          <a:bodyPr/>
          <a:lstStyle/>
          <a:p>
            <a:fld id="{1AE6D87A-502F-4773-A367-5A42F2DB11F8}" type="datetimeFigureOut">
              <a:rPr kumimoji="1" lang="ja-JP" altLang="en-US" smtClean="0"/>
              <a:t>2025/12/19</a:t>
            </a:fld>
            <a:endParaRPr kumimoji="1" lang="ja-JP" altLang="en-US"/>
          </a:p>
        </p:txBody>
      </p:sp>
      <p:sp>
        <p:nvSpPr>
          <p:cNvPr id="8" name="Footer Placeholder 7"/>
          <p:cNvSpPr>
            <a:spLocks noGrp="1"/>
          </p:cNvSpPr>
          <p:nvPr>
            <p:ph type="ftr" sz="quarter" idx="11"/>
          </p:nvPr>
        </p:nvSpPr>
        <p:spPr>
          <a:xfrm>
            <a:off x="2504143" y="9909729"/>
            <a:ext cx="2551390" cy="569240"/>
          </a:xfrm>
          <a:prstGeom prst="rect">
            <a:avLst/>
          </a:prstGeom>
        </p:spPr>
        <p:txBody>
          <a:bodyPr/>
          <a:lstStyle/>
          <a:p>
            <a:endParaRPr kumimoji="1" lang="ja-JP" altLang="en-US"/>
          </a:p>
        </p:txBody>
      </p:sp>
      <p:sp>
        <p:nvSpPr>
          <p:cNvPr id="9" name="Slide Number Placeholder 8"/>
          <p:cNvSpPr>
            <a:spLocks noGrp="1"/>
          </p:cNvSpPr>
          <p:nvPr>
            <p:ph type="sldNum" sz="quarter" idx="12"/>
          </p:nvPr>
        </p:nvSpPr>
        <p:spPr>
          <a:xfrm>
            <a:off x="5339020" y="9909729"/>
            <a:ext cx="1700927" cy="569240"/>
          </a:xfrm>
          <a:prstGeom prst="rect">
            <a:avLst/>
          </a:prstGeom>
        </p:spPr>
        <p:txBody>
          <a:bodyPr/>
          <a:lstStyle/>
          <a:p>
            <a:fld id="{A7F8D3BA-B440-422C-B410-249461F27408}" type="slidenum">
              <a:rPr kumimoji="1" lang="ja-JP" altLang="en-US" smtClean="0"/>
              <a:t>‹#›</a:t>
            </a:fld>
            <a:endParaRPr kumimoji="1" lang="ja-JP" altLang="en-US"/>
          </a:p>
        </p:txBody>
      </p:sp>
    </p:spTree>
    <p:extLst>
      <p:ext uri="{BB962C8B-B14F-4D97-AF65-F5344CB8AC3E}">
        <p14:creationId xmlns:p14="http://schemas.microsoft.com/office/powerpoint/2010/main" val="3758655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519728" y="569242"/>
            <a:ext cx="6520220" cy="2066590"/>
          </a:xfrm>
          <a:prstGeom prst="rect">
            <a:avLst/>
          </a:prstGeom>
        </p:spPr>
        <p:txBody>
          <a:bodyPr/>
          <a:lstStyle/>
          <a:p>
            <a:r>
              <a:rPr lang="ja-JP" altLang="en-US"/>
              <a:t>マスター タイトルの書式設定</a:t>
            </a:r>
            <a:endParaRPr lang="en-US"/>
          </a:p>
        </p:txBody>
      </p:sp>
      <p:sp>
        <p:nvSpPr>
          <p:cNvPr id="3" name="Date Placeholder 2"/>
          <p:cNvSpPr>
            <a:spLocks noGrp="1"/>
          </p:cNvSpPr>
          <p:nvPr>
            <p:ph type="dt" sz="half" idx="10"/>
          </p:nvPr>
        </p:nvSpPr>
        <p:spPr>
          <a:xfrm>
            <a:off x="519728" y="9909729"/>
            <a:ext cx="1700927" cy="569240"/>
          </a:xfrm>
          <a:prstGeom prst="rect">
            <a:avLst/>
          </a:prstGeom>
        </p:spPr>
        <p:txBody>
          <a:bodyPr/>
          <a:lstStyle/>
          <a:p>
            <a:fld id="{1AE6D87A-502F-4773-A367-5A42F2DB11F8}" type="datetimeFigureOut">
              <a:rPr kumimoji="1" lang="ja-JP" altLang="en-US" smtClean="0"/>
              <a:t>2025/12/19</a:t>
            </a:fld>
            <a:endParaRPr kumimoji="1" lang="ja-JP" altLang="en-US"/>
          </a:p>
        </p:txBody>
      </p:sp>
      <p:sp>
        <p:nvSpPr>
          <p:cNvPr id="4" name="Footer Placeholder 3"/>
          <p:cNvSpPr>
            <a:spLocks noGrp="1"/>
          </p:cNvSpPr>
          <p:nvPr>
            <p:ph type="ftr" sz="quarter" idx="11"/>
          </p:nvPr>
        </p:nvSpPr>
        <p:spPr>
          <a:xfrm>
            <a:off x="2504143" y="9909729"/>
            <a:ext cx="2551390" cy="569240"/>
          </a:xfrm>
          <a:prstGeom prst="rect">
            <a:avLst/>
          </a:prstGeom>
        </p:spPr>
        <p:txBody>
          <a:bodyPr/>
          <a:lstStyle/>
          <a:p>
            <a:endParaRPr kumimoji="1" lang="ja-JP" altLang="en-US"/>
          </a:p>
        </p:txBody>
      </p:sp>
      <p:sp>
        <p:nvSpPr>
          <p:cNvPr id="5" name="Slide Number Placeholder 4"/>
          <p:cNvSpPr>
            <a:spLocks noGrp="1"/>
          </p:cNvSpPr>
          <p:nvPr>
            <p:ph type="sldNum" sz="quarter" idx="12"/>
          </p:nvPr>
        </p:nvSpPr>
        <p:spPr>
          <a:xfrm>
            <a:off x="5339020" y="9909729"/>
            <a:ext cx="1700927" cy="569240"/>
          </a:xfrm>
          <a:prstGeom prst="rect">
            <a:avLst/>
          </a:prstGeom>
        </p:spPr>
        <p:txBody>
          <a:bodyPr/>
          <a:lstStyle/>
          <a:p>
            <a:fld id="{A7F8D3BA-B440-422C-B410-249461F27408}" type="slidenum">
              <a:rPr kumimoji="1" lang="ja-JP" altLang="en-US" smtClean="0"/>
              <a:t>‹#›</a:t>
            </a:fld>
            <a:endParaRPr kumimoji="1" lang="ja-JP" altLang="en-US"/>
          </a:p>
        </p:txBody>
      </p:sp>
    </p:spTree>
    <p:extLst>
      <p:ext uri="{BB962C8B-B14F-4D97-AF65-F5344CB8AC3E}">
        <p14:creationId xmlns:p14="http://schemas.microsoft.com/office/powerpoint/2010/main" val="1075460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19728" y="9909729"/>
            <a:ext cx="1700927" cy="569240"/>
          </a:xfrm>
          <a:prstGeom prst="rect">
            <a:avLst/>
          </a:prstGeom>
        </p:spPr>
        <p:txBody>
          <a:bodyPr/>
          <a:lstStyle/>
          <a:p>
            <a:fld id="{1AE6D87A-502F-4773-A367-5A42F2DB11F8}" type="datetimeFigureOut">
              <a:rPr kumimoji="1" lang="ja-JP" altLang="en-US" smtClean="0"/>
              <a:t>2025/12/19</a:t>
            </a:fld>
            <a:endParaRPr kumimoji="1" lang="ja-JP" altLang="en-US"/>
          </a:p>
        </p:txBody>
      </p:sp>
      <p:sp>
        <p:nvSpPr>
          <p:cNvPr id="3" name="Footer Placeholder 2"/>
          <p:cNvSpPr>
            <a:spLocks noGrp="1"/>
          </p:cNvSpPr>
          <p:nvPr>
            <p:ph type="ftr" sz="quarter" idx="11"/>
          </p:nvPr>
        </p:nvSpPr>
        <p:spPr>
          <a:xfrm>
            <a:off x="2504143" y="9909729"/>
            <a:ext cx="2551390" cy="569240"/>
          </a:xfrm>
          <a:prstGeom prst="rect">
            <a:avLst/>
          </a:prstGeom>
        </p:spPr>
        <p:txBody>
          <a:bodyPr/>
          <a:lstStyle/>
          <a:p>
            <a:endParaRPr kumimoji="1" lang="ja-JP" altLang="en-US"/>
          </a:p>
        </p:txBody>
      </p:sp>
      <p:sp>
        <p:nvSpPr>
          <p:cNvPr id="4" name="Slide Number Placeholder 3"/>
          <p:cNvSpPr>
            <a:spLocks noGrp="1"/>
          </p:cNvSpPr>
          <p:nvPr>
            <p:ph type="sldNum" sz="quarter" idx="12"/>
          </p:nvPr>
        </p:nvSpPr>
        <p:spPr>
          <a:xfrm>
            <a:off x="5339020" y="9909729"/>
            <a:ext cx="1700927" cy="569240"/>
          </a:xfrm>
          <a:prstGeom prst="rect">
            <a:avLst/>
          </a:prstGeom>
        </p:spPr>
        <p:txBody>
          <a:bodyPr/>
          <a:lstStyle/>
          <a:p>
            <a:fld id="{A7F8D3BA-B440-422C-B410-249461F27408}" type="slidenum">
              <a:rPr kumimoji="1" lang="ja-JP" altLang="en-US" smtClean="0"/>
              <a:t>‹#›</a:t>
            </a:fld>
            <a:endParaRPr kumimoji="1" lang="ja-JP" altLang="en-US"/>
          </a:p>
        </p:txBody>
      </p:sp>
    </p:spTree>
    <p:extLst>
      <p:ext uri="{BB962C8B-B14F-4D97-AF65-F5344CB8AC3E}">
        <p14:creationId xmlns:p14="http://schemas.microsoft.com/office/powerpoint/2010/main" val="302194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a:prstGeom prst="rect">
            <a:avLst/>
          </a:prstGeom>
        </p:spPr>
        <p:txBody>
          <a:bodyPr anchor="b"/>
          <a:lstStyle>
            <a:lvl1pPr>
              <a:defRPr sz="2645"/>
            </a:lvl1pPr>
          </a:lstStyle>
          <a:p>
            <a:r>
              <a:rPr lang="ja-JP" altLang="en-US"/>
              <a:t>マスター タイトルの書式設定</a:t>
            </a:r>
            <a:endParaRPr lang="en-US"/>
          </a:p>
        </p:txBody>
      </p:sp>
      <p:sp>
        <p:nvSpPr>
          <p:cNvPr id="3" name="Content Placeholder 2"/>
          <p:cNvSpPr>
            <a:spLocks noGrp="1"/>
          </p:cNvSpPr>
          <p:nvPr>
            <p:ph idx="1"/>
          </p:nvPr>
        </p:nvSpPr>
        <p:spPr>
          <a:xfrm>
            <a:off x="3213847" y="1539425"/>
            <a:ext cx="3827085" cy="7598117"/>
          </a:xfrm>
          <a:prstGeom prst="rect">
            <a:avLst/>
          </a:prstGeo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520712" y="3207544"/>
            <a:ext cx="2438192" cy="5942372"/>
          </a:xfrm>
          <a:prstGeom prst="rect">
            <a:avLst/>
          </a:prstGeo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a:xfrm>
            <a:off x="519728" y="9909729"/>
            <a:ext cx="1700927" cy="569240"/>
          </a:xfrm>
          <a:prstGeom prst="rect">
            <a:avLst/>
          </a:prstGeom>
        </p:spPr>
        <p:txBody>
          <a:bodyPr/>
          <a:lstStyle/>
          <a:p>
            <a:fld id="{1AE6D87A-502F-4773-A367-5A42F2DB11F8}" type="datetimeFigureOut">
              <a:rPr kumimoji="1" lang="ja-JP" altLang="en-US" smtClean="0"/>
              <a:t>2025/12/19</a:t>
            </a:fld>
            <a:endParaRPr kumimoji="1" lang="ja-JP" altLang="en-US"/>
          </a:p>
        </p:txBody>
      </p:sp>
      <p:sp>
        <p:nvSpPr>
          <p:cNvPr id="6" name="Footer Placeholder 5"/>
          <p:cNvSpPr>
            <a:spLocks noGrp="1"/>
          </p:cNvSpPr>
          <p:nvPr>
            <p:ph type="ftr" sz="quarter" idx="11"/>
          </p:nvPr>
        </p:nvSpPr>
        <p:spPr>
          <a:xfrm>
            <a:off x="2504143" y="9909729"/>
            <a:ext cx="2551390" cy="569240"/>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a:xfrm>
            <a:off x="5339020" y="9909729"/>
            <a:ext cx="1700927" cy="569240"/>
          </a:xfrm>
          <a:prstGeom prst="rect">
            <a:avLst/>
          </a:prstGeom>
        </p:spPr>
        <p:txBody>
          <a:bodyPr/>
          <a:lstStyle/>
          <a:p>
            <a:fld id="{A7F8D3BA-B440-422C-B410-249461F27408}" type="slidenum">
              <a:rPr kumimoji="1" lang="ja-JP" altLang="en-US" smtClean="0"/>
              <a:t>‹#›</a:t>
            </a:fld>
            <a:endParaRPr kumimoji="1" lang="ja-JP" altLang="en-US"/>
          </a:p>
        </p:txBody>
      </p:sp>
    </p:spTree>
    <p:extLst>
      <p:ext uri="{BB962C8B-B14F-4D97-AF65-F5344CB8AC3E}">
        <p14:creationId xmlns:p14="http://schemas.microsoft.com/office/powerpoint/2010/main" val="604139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a:prstGeom prst="rect">
            <a:avLst/>
          </a:prstGeom>
        </p:spPr>
        <p:txBody>
          <a:bodyPr anchor="b"/>
          <a:lstStyle>
            <a:lvl1pPr>
              <a:defRPr sz="2645"/>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213847" y="1539425"/>
            <a:ext cx="3827085" cy="7598117"/>
          </a:xfrm>
          <a:prstGeom prst="rect">
            <a:avLst/>
          </a:prstGeo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520712" y="3207544"/>
            <a:ext cx="2438192" cy="5942372"/>
          </a:xfrm>
          <a:prstGeom prst="rect">
            <a:avLst/>
          </a:prstGeo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a:xfrm>
            <a:off x="519728" y="9909729"/>
            <a:ext cx="1700927" cy="569240"/>
          </a:xfrm>
          <a:prstGeom prst="rect">
            <a:avLst/>
          </a:prstGeom>
        </p:spPr>
        <p:txBody>
          <a:bodyPr/>
          <a:lstStyle/>
          <a:p>
            <a:fld id="{1AE6D87A-502F-4773-A367-5A42F2DB11F8}" type="datetimeFigureOut">
              <a:rPr kumimoji="1" lang="ja-JP" altLang="en-US" smtClean="0"/>
              <a:t>2025/12/19</a:t>
            </a:fld>
            <a:endParaRPr kumimoji="1" lang="ja-JP" altLang="en-US"/>
          </a:p>
        </p:txBody>
      </p:sp>
      <p:sp>
        <p:nvSpPr>
          <p:cNvPr id="6" name="Footer Placeholder 5"/>
          <p:cNvSpPr>
            <a:spLocks noGrp="1"/>
          </p:cNvSpPr>
          <p:nvPr>
            <p:ph type="ftr" sz="quarter" idx="11"/>
          </p:nvPr>
        </p:nvSpPr>
        <p:spPr>
          <a:xfrm>
            <a:off x="2504143" y="9909729"/>
            <a:ext cx="2551390" cy="569240"/>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a:xfrm>
            <a:off x="5339020" y="9909729"/>
            <a:ext cx="1700927" cy="569240"/>
          </a:xfrm>
          <a:prstGeom prst="rect">
            <a:avLst/>
          </a:prstGeom>
        </p:spPr>
        <p:txBody>
          <a:bodyPr/>
          <a:lstStyle/>
          <a:p>
            <a:fld id="{A7F8D3BA-B440-422C-B410-249461F27408}" type="slidenum">
              <a:rPr kumimoji="1" lang="ja-JP" altLang="en-US" smtClean="0"/>
              <a:t>‹#›</a:t>
            </a:fld>
            <a:endParaRPr kumimoji="1" lang="ja-JP" altLang="en-US"/>
          </a:p>
        </p:txBody>
      </p:sp>
    </p:spTree>
    <p:extLst>
      <p:ext uri="{BB962C8B-B14F-4D97-AF65-F5344CB8AC3E}">
        <p14:creationId xmlns:p14="http://schemas.microsoft.com/office/powerpoint/2010/main" val="2641367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a:xfrm>
            <a:off x="519728" y="569242"/>
            <a:ext cx="6520220" cy="2066590"/>
          </a:xfrm>
          <a:prstGeom prst="rect">
            <a:avLst/>
          </a:prstGeom>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519728" y="2846200"/>
            <a:ext cx="6520220" cy="6783857"/>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a:xfrm>
            <a:off x="519728" y="9909729"/>
            <a:ext cx="1700927" cy="569240"/>
          </a:xfrm>
          <a:prstGeom prst="rect">
            <a:avLst/>
          </a:prstGeom>
        </p:spPr>
        <p:txBody>
          <a:bodyPr/>
          <a:lstStyle/>
          <a:p>
            <a:fld id="{1AE6D87A-502F-4773-A367-5A42F2DB11F8}" type="datetimeFigureOut">
              <a:rPr kumimoji="1" lang="ja-JP" altLang="en-US" smtClean="0"/>
              <a:t>2025/12/19</a:t>
            </a:fld>
            <a:endParaRPr kumimoji="1" lang="ja-JP" altLang="en-US"/>
          </a:p>
        </p:txBody>
      </p:sp>
      <p:sp>
        <p:nvSpPr>
          <p:cNvPr id="5" name="Footer Placeholder 4"/>
          <p:cNvSpPr>
            <a:spLocks noGrp="1"/>
          </p:cNvSpPr>
          <p:nvPr>
            <p:ph type="ftr" sz="quarter" idx="11"/>
          </p:nvPr>
        </p:nvSpPr>
        <p:spPr>
          <a:xfrm>
            <a:off x="2504143" y="9909729"/>
            <a:ext cx="2551390" cy="569240"/>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5339020" y="9909729"/>
            <a:ext cx="1700927" cy="569240"/>
          </a:xfrm>
          <a:prstGeom prst="rect">
            <a:avLst/>
          </a:prstGeom>
        </p:spPr>
        <p:txBody>
          <a:bodyPr/>
          <a:lstStyle/>
          <a:p>
            <a:fld id="{A7F8D3BA-B440-422C-B410-249461F27408}" type="slidenum">
              <a:rPr kumimoji="1" lang="ja-JP" altLang="en-US" smtClean="0"/>
              <a:t>‹#›</a:t>
            </a:fld>
            <a:endParaRPr kumimoji="1" lang="ja-JP" altLang="en-US"/>
          </a:p>
        </p:txBody>
      </p:sp>
    </p:spTree>
    <p:extLst>
      <p:ext uri="{BB962C8B-B14F-4D97-AF65-F5344CB8AC3E}">
        <p14:creationId xmlns:p14="http://schemas.microsoft.com/office/powerpoint/2010/main" val="828997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a:prstGeom prst="rect">
            <a:avLst/>
          </a:prstGeo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519728" y="569240"/>
            <a:ext cx="4795669" cy="9060817"/>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a:xfrm>
            <a:off x="519728" y="9909729"/>
            <a:ext cx="1700927" cy="569240"/>
          </a:xfrm>
          <a:prstGeom prst="rect">
            <a:avLst/>
          </a:prstGeom>
        </p:spPr>
        <p:txBody>
          <a:bodyPr/>
          <a:lstStyle/>
          <a:p>
            <a:fld id="{1AE6D87A-502F-4773-A367-5A42F2DB11F8}" type="datetimeFigureOut">
              <a:rPr kumimoji="1" lang="ja-JP" altLang="en-US" smtClean="0"/>
              <a:t>2025/12/19</a:t>
            </a:fld>
            <a:endParaRPr kumimoji="1" lang="ja-JP" altLang="en-US"/>
          </a:p>
        </p:txBody>
      </p:sp>
      <p:sp>
        <p:nvSpPr>
          <p:cNvPr id="5" name="Footer Placeholder 4"/>
          <p:cNvSpPr>
            <a:spLocks noGrp="1"/>
          </p:cNvSpPr>
          <p:nvPr>
            <p:ph type="ftr" sz="quarter" idx="11"/>
          </p:nvPr>
        </p:nvSpPr>
        <p:spPr>
          <a:xfrm>
            <a:off x="2504143" y="9909729"/>
            <a:ext cx="2551390" cy="569240"/>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5339020" y="9909729"/>
            <a:ext cx="1700927" cy="569240"/>
          </a:xfrm>
          <a:prstGeom prst="rect">
            <a:avLst/>
          </a:prstGeom>
        </p:spPr>
        <p:txBody>
          <a:bodyPr/>
          <a:lstStyle/>
          <a:p>
            <a:fld id="{A7F8D3BA-B440-422C-B410-249461F27408}" type="slidenum">
              <a:rPr kumimoji="1" lang="ja-JP" altLang="en-US" smtClean="0"/>
              <a:t>‹#›</a:t>
            </a:fld>
            <a:endParaRPr kumimoji="1" lang="ja-JP" altLang="en-US"/>
          </a:p>
        </p:txBody>
      </p:sp>
    </p:spTree>
    <p:extLst>
      <p:ext uri="{BB962C8B-B14F-4D97-AF65-F5344CB8AC3E}">
        <p14:creationId xmlns:p14="http://schemas.microsoft.com/office/powerpoint/2010/main" val="1981638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99313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4B546-3422-5053-73D5-E39034A70CBC}"/>
            </a:ext>
          </a:extLst>
        </p:cNvPr>
        <p:cNvGrpSpPr/>
        <p:nvPr/>
      </p:nvGrpSpPr>
      <p:grpSpPr>
        <a:xfrm>
          <a:off x="0" y="0"/>
          <a:ext cx="0" cy="0"/>
          <a:chOff x="0" y="0"/>
          <a:chExt cx="0" cy="0"/>
        </a:xfrm>
      </p:grpSpPr>
      <p:sp>
        <p:nvSpPr>
          <p:cNvPr id="37" name="正方形/長方形 36">
            <a:extLst>
              <a:ext uri="{FF2B5EF4-FFF2-40B4-BE49-F238E27FC236}">
                <a16:creationId xmlns:a16="http://schemas.microsoft.com/office/drawing/2014/main" id="{CC20F499-803E-CBA6-7860-AFB468E87890}"/>
              </a:ext>
            </a:extLst>
          </p:cNvPr>
          <p:cNvSpPr/>
          <p:nvPr/>
        </p:nvSpPr>
        <p:spPr>
          <a:xfrm>
            <a:off x="-13739" y="544412"/>
            <a:ext cx="7559675" cy="4571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a:extLst>
              <a:ext uri="{FF2B5EF4-FFF2-40B4-BE49-F238E27FC236}">
                <a16:creationId xmlns:a16="http://schemas.microsoft.com/office/drawing/2014/main" id="{34B52F73-742E-33C9-15F2-18D110C6EF44}"/>
              </a:ext>
            </a:extLst>
          </p:cNvPr>
          <p:cNvSpPr txBox="1"/>
          <p:nvPr/>
        </p:nvSpPr>
        <p:spPr>
          <a:xfrm>
            <a:off x="24177" y="67100"/>
            <a:ext cx="6137279" cy="369332"/>
          </a:xfrm>
          <a:prstGeom prst="rect">
            <a:avLst/>
          </a:prstGeom>
          <a:noFill/>
        </p:spPr>
        <p:txBody>
          <a:bodyPr wrap="square" rtlCol="0">
            <a:spAutoFit/>
          </a:bodyPr>
          <a:lstStyle/>
          <a:p>
            <a:r>
              <a:rPr kumimoji="1" lang="ja-JP" altLang="en-US" dirty="0"/>
              <a:t>省力化実行計画</a:t>
            </a:r>
            <a:endParaRPr kumimoji="1" lang="ja-JP" altLang="en-US" sz="1400" dirty="0">
              <a:solidFill>
                <a:srgbClr val="FF0000"/>
              </a:solidFill>
            </a:endParaRPr>
          </a:p>
        </p:txBody>
      </p:sp>
      <p:sp>
        <p:nvSpPr>
          <p:cNvPr id="63" name="テキスト ボックス 62">
            <a:extLst>
              <a:ext uri="{FF2B5EF4-FFF2-40B4-BE49-F238E27FC236}">
                <a16:creationId xmlns:a16="http://schemas.microsoft.com/office/drawing/2014/main" id="{5E2A9F68-1F67-E6E1-67B4-FE3A0F17B0A2}"/>
              </a:ext>
            </a:extLst>
          </p:cNvPr>
          <p:cNvSpPr txBox="1"/>
          <p:nvPr/>
        </p:nvSpPr>
        <p:spPr>
          <a:xfrm>
            <a:off x="5048250" y="288955"/>
            <a:ext cx="2586655" cy="276999"/>
          </a:xfrm>
          <a:prstGeom prst="rect">
            <a:avLst/>
          </a:prstGeom>
          <a:noFill/>
        </p:spPr>
        <p:txBody>
          <a:bodyPr wrap="square" rtlCol="0">
            <a:spAutoFit/>
          </a:bodyPr>
          <a:lstStyle/>
          <a:p>
            <a:pPr algn="r"/>
            <a:r>
              <a:rPr kumimoji="1" lang="en-US" altLang="ja-JP" sz="1200" dirty="0"/>
              <a:t>【</a:t>
            </a:r>
            <a:r>
              <a:rPr kumimoji="1" lang="ja-JP" altLang="en-US" sz="1200" dirty="0"/>
              <a:t>　</a:t>
            </a:r>
            <a:r>
              <a:rPr kumimoji="1" lang="ja-JP" altLang="en-US" sz="1200" dirty="0">
                <a:solidFill>
                  <a:srgbClr val="FF0000"/>
                </a:solidFill>
              </a:rPr>
              <a:t>補助事業者名　</a:t>
            </a:r>
            <a:r>
              <a:rPr kumimoji="1" lang="en-US" altLang="ja-JP" sz="1200" dirty="0"/>
              <a:t>】</a:t>
            </a:r>
            <a:endParaRPr kumimoji="1" lang="ja-JP" altLang="en-US" sz="1200" dirty="0"/>
          </a:p>
        </p:txBody>
      </p:sp>
      <p:sp>
        <p:nvSpPr>
          <p:cNvPr id="4" name="テキスト ボックス 3">
            <a:extLst>
              <a:ext uri="{FF2B5EF4-FFF2-40B4-BE49-F238E27FC236}">
                <a16:creationId xmlns:a16="http://schemas.microsoft.com/office/drawing/2014/main" id="{78AF7369-45E2-6015-8ABA-1C2533185465}"/>
              </a:ext>
            </a:extLst>
          </p:cNvPr>
          <p:cNvSpPr txBox="1"/>
          <p:nvPr/>
        </p:nvSpPr>
        <p:spPr>
          <a:xfrm>
            <a:off x="221399" y="998897"/>
            <a:ext cx="7083977" cy="369332"/>
          </a:xfrm>
          <a:prstGeom prst="rect">
            <a:avLst/>
          </a:prstGeom>
          <a:noFill/>
        </p:spPr>
        <p:txBody>
          <a:bodyPr wrap="square" rtlCol="0">
            <a:spAutoFit/>
          </a:bodyPr>
          <a:lstStyle/>
          <a:p>
            <a:pPr marL="92075" indent="-92075"/>
            <a:r>
              <a:rPr kumimoji="1" lang="en-US" altLang="ja-JP" sz="900" dirty="0">
                <a:latin typeface="ＭＳ 明朝" panose="02020609040205080304" pitchFamily="17" charset="-128"/>
                <a:ea typeface="ＭＳ 明朝" panose="02020609040205080304" pitchFamily="17" charset="-128"/>
              </a:rPr>
              <a:t>※ </a:t>
            </a:r>
            <a:r>
              <a:rPr kumimoji="1" lang="ja-JP" altLang="en-US" sz="900" dirty="0">
                <a:latin typeface="ＭＳ 明朝" panose="02020609040205080304" pitchFamily="17" charset="-128"/>
                <a:ea typeface="ＭＳ 明朝" panose="02020609040205080304" pitchFamily="17" charset="-128"/>
              </a:rPr>
              <a:t>本補助事業を活用して機械設備を導入することで、自社の製造工程の改善（人員配置の見直し等を含む）にどのような効果を発揮させるのか、定量的な目標を設定すること。また、その設定理由についても簡潔に記載すること。</a:t>
            </a:r>
            <a:endParaRPr kumimoji="1" lang="en-US" altLang="ja-JP" sz="900" dirty="0">
              <a:latin typeface="ＭＳ 明朝" panose="02020609040205080304" pitchFamily="17" charset="-128"/>
              <a:ea typeface="ＭＳ 明朝" panose="02020609040205080304" pitchFamily="17" charset="-128"/>
            </a:endParaRPr>
          </a:p>
        </p:txBody>
      </p:sp>
      <p:sp>
        <p:nvSpPr>
          <p:cNvPr id="7" name="四角形: 上の 2 つの角を丸める 6">
            <a:extLst>
              <a:ext uri="{FF2B5EF4-FFF2-40B4-BE49-F238E27FC236}">
                <a16:creationId xmlns:a16="http://schemas.microsoft.com/office/drawing/2014/main" id="{440DE0B5-91A3-37D4-764F-930669D8A033}"/>
              </a:ext>
            </a:extLst>
          </p:cNvPr>
          <p:cNvSpPr/>
          <p:nvPr/>
        </p:nvSpPr>
        <p:spPr>
          <a:xfrm>
            <a:off x="130080" y="700211"/>
            <a:ext cx="7208195" cy="325207"/>
          </a:xfrm>
          <a:prstGeom prst="round2SameRect">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rPr>
              <a:t>省力化に向けた定量的目標</a:t>
            </a:r>
          </a:p>
        </p:txBody>
      </p:sp>
      <p:sp>
        <p:nvSpPr>
          <p:cNvPr id="8" name="正方形/長方形 7">
            <a:extLst>
              <a:ext uri="{FF2B5EF4-FFF2-40B4-BE49-F238E27FC236}">
                <a16:creationId xmlns:a16="http://schemas.microsoft.com/office/drawing/2014/main" id="{663DBC87-6E50-B8FF-7332-205476BC93E9}"/>
              </a:ext>
            </a:extLst>
          </p:cNvPr>
          <p:cNvSpPr/>
          <p:nvPr/>
        </p:nvSpPr>
        <p:spPr>
          <a:xfrm>
            <a:off x="130080" y="1025566"/>
            <a:ext cx="7208195" cy="110799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solidFill>
                <a:schemeClr val="tx1"/>
              </a:solidFill>
            </a:endParaRPr>
          </a:p>
        </p:txBody>
      </p:sp>
      <p:sp>
        <p:nvSpPr>
          <p:cNvPr id="10" name="テキスト ボックス 9">
            <a:extLst>
              <a:ext uri="{FF2B5EF4-FFF2-40B4-BE49-F238E27FC236}">
                <a16:creationId xmlns:a16="http://schemas.microsoft.com/office/drawing/2014/main" id="{F20162CB-8F23-6A70-B592-47D1656B9B36}"/>
              </a:ext>
            </a:extLst>
          </p:cNvPr>
          <p:cNvSpPr txBox="1"/>
          <p:nvPr/>
        </p:nvSpPr>
        <p:spPr>
          <a:xfrm>
            <a:off x="97182" y="711607"/>
            <a:ext cx="415498" cy="369332"/>
          </a:xfrm>
          <a:prstGeom prst="rect">
            <a:avLst/>
          </a:prstGeom>
          <a:noFill/>
        </p:spPr>
        <p:txBody>
          <a:bodyPr wrap="none" rtlCol="0">
            <a:spAutoFit/>
          </a:bodyPr>
          <a:lstStyle/>
          <a:p>
            <a:r>
              <a:rPr kumimoji="1" lang="ja-JP" altLang="en-US" dirty="0"/>
              <a:t>１</a:t>
            </a:r>
          </a:p>
        </p:txBody>
      </p:sp>
      <p:grpSp>
        <p:nvGrpSpPr>
          <p:cNvPr id="35" name="グループ化 34">
            <a:extLst>
              <a:ext uri="{FF2B5EF4-FFF2-40B4-BE49-F238E27FC236}">
                <a16:creationId xmlns:a16="http://schemas.microsoft.com/office/drawing/2014/main" id="{1B07E54A-FC15-2A08-9D62-30DFA7B38888}"/>
              </a:ext>
            </a:extLst>
          </p:cNvPr>
          <p:cNvGrpSpPr/>
          <p:nvPr/>
        </p:nvGrpSpPr>
        <p:grpSpPr>
          <a:xfrm>
            <a:off x="130080" y="2475978"/>
            <a:ext cx="7208195" cy="1539833"/>
            <a:chOff x="175139" y="2599509"/>
            <a:chExt cx="3457394" cy="529840"/>
          </a:xfrm>
        </p:grpSpPr>
        <p:sp>
          <p:nvSpPr>
            <p:cNvPr id="36" name="四角形: 上の 2 つの角を丸める 35">
              <a:extLst>
                <a:ext uri="{FF2B5EF4-FFF2-40B4-BE49-F238E27FC236}">
                  <a16:creationId xmlns:a16="http://schemas.microsoft.com/office/drawing/2014/main" id="{B60E5217-BD92-A1CA-28DB-0AF22C396565}"/>
                </a:ext>
              </a:extLst>
            </p:cNvPr>
            <p:cNvSpPr/>
            <p:nvPr/>
          </p:nvSpPr>
          <p:spPr>
            <a:xfrm>
              <a:off x="175139" y="2599509"/>
              <a:ext cx="3457394" cy="117468"/>
            </a:xfrm>
            <a:prstGeom prst="round2SameRect">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rPr>
                <a:t>人材育成に関する事項</a:t>
              </a:r>
            </a:p>
          </p:txBody>
        </p:sp>
        <p:sp>
          <p:nvSpPr>
            <p:cNvPr id="39" name="正方形/長方形 38">
              <a:extLst>
                <a:ext uri="{FF2B5EF4-FFF2-40B4-BE49-F238E27FC236}">
                  <a16:creationId xmlns:a16="http://schemas.microsoft.com/office/drawing/2014/main" id="{3870DB41-046A-4A4A-59A4-9D4B0051F44E}"/>
                </a:ext>
              </a:extLst>
            </p:cNvPr>
            <p:cNvSpPr/>
            <p:nvPr/>
          </p:nvSpPr>
          <p:spPr>
            <a:xfrm>
              <a:off x="175139" y="2719248"/>
              <a:ext cx="3457394" cy="41010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solidFill>
                  <a:schemeClr val="tx1"/>
                </a:solidFill>
              </a:endParaRPr>
            </a:p>
          </p:txBody>
        </p:sp>
      </p:grpSp>
      <p:sp>
        <p:nvSpPr>
          <p:cNvPr id="40" name="テキスト ボックス 39">
            <a:extLst>
              <a:ext uri="{FF2B5EF4-FFF2-40B4-BE49-F238E27FC236}">
                <a16:creationId xmlns:a16="http://schemas.microsoft.com/office/drawing/2014/main" id="{FE16C079-8F41-E6C0-D5D3-DE116B941F82}"/>
              </a:ext>
            </a:extLst>
          </p:cNvPr>
          <p:cNvSpPr txBox="1"/>
          <p:nvPr/>
        </p:nvSpPr>
        <p:spPr>
          <a:xfrm>
            <a:off x="97182" y="2485843"/>
            <a:ext cx="415498" cy="369332"/>
          </a:xfrm>
          <a:prstGeom prst="rect">
            <a:avLst/>
          </a:prstGeom>
          <a:noFill/>
        </p:spPr>
        <p:txBody>
          <a:bodyPr wrap="none" rtlCol="0">
            <a:spAutoFit/>
          </a:bodyPr>
          <a:lstStyle/>
          <a:p>
            <a:r>
              <a:rPr kumimoji="1" lang="ja-JP" altLang="en-US" dirty="0"/>
              <a:t>２</a:t>
            </a:r>
          </a:p>
        </p:txBody>
      </p:sp>
      <p:sp>
        <p:nvSpPr>
          <p:cNvPr id="41" name="矢印: 下 40">
            <a:extLst>
              <a:ext uri="{FF2B5EF4-FFF2-40B4-BE49-F238E27FC236}">
                <a16:creationId xmlns:a16="http://schemas.microsoft.com/office/drawing/2014/main" id="{F895ED7F-DFD8-8277-E09B-A08D658A2B74}"/>
              </a:ext>
            </a:extLst>
          </p:cNvPr>
          <p:cNvSpPr/>
          <p:nvPr/>
        </p:nvSpPr>
        <p:spPr>
          <a:xfrm>
            <a:off x="3603141" y="2204433"/>
            <a:ext cx="211373" cy="204611"/>
          </a:xfrm>
          <a:prstGeom prst="downArrow">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p>
        </p:txBody>
      </p:sp>
      <p:sp>
        <p:nvSpPr>
          <p:cNvPr id="3" name="矢印: 下 2">
            <a:extLst>
              <a:ext uri="{FF2B5EF4-FFF2-40B4-BE49-F238E27FC236}">
                <a16:creationId xmlns:a16="http://schemas.microsoft.com/office/drawing/2014/main" id="{9E8EB76B-25DA-D2A9-B17A-37051C29FBAB}"/>
              </a:ext>
            </a:extLst>
          </p:cNvPr>
          <p:cNvSpPr/>
          <p:nvPr/>
        </p:nvSpPr>
        <p:spPr>
          <a:xfrm>
            <a:off x="3603141" y="4053297"/>
            <a:ext cx="211373" cy="204611"/>
          </a:xfrm>
          <a:prstGeom prst="downArrow">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p>
        </p:txBody>
      </p:sp>
      <p:grpSp>
        <p:nvGrpSpPr>
          <p:cNvPr id="5" name="グループ化 4">
            <a:extLst>
              <a:ext uri="{FF2B5EF4-FFF2-40B4-BE49-F238E27FC236}">
                <a16:creationId xmlns:a16="http://schemas.microsoft.com/office/drawing/2014/main" id="{F234A08E-A839-5CEC-18EC-78A26527219E}"/>
              </a:ext>
            </a:extLst>
          </p:cNvPr>
          <p:cNvGrpSpPr/>
          <p:nvPr/>
        </p:nvGrpSpPr>
        <p:grpSpPr>
          <a:xfrm>
            <a:off x="130080" y="4322407"/>
            <a:ext cx="7208195" cy="1464114"/>
            <a:chOff x="175139" y="2599508"/>
            <a:chExt cx="3457394" cy="571119"/>
          </a:xfrm>
        </p:grpSpPr>
        <p:sp>
          <p:nvSpPr>
            <p:cNvPr id="9" name="四角形: 上の 2 つの角を丸める 8">
              <a:extLst>
                <a:ext uri="{FF2B5EF4-FFF2-40B4-BE49-F238E27FC236}">
                  <a16:creationId xmlns:a16="http://schemas.microsoft.com/office/drawing/2014/main" id="{AC0BA622-AEAE-EE62-545C-B9FA366BB221}"/>
                </a:ext>
              </a:extLst>
            </p:cNvPr>
            <p:cNvSpPr/>
            <p:nvPr/>
          </p:nvSpPr>
          <p:spPr>
            <a:xfrm>
              <a:off x="175139" y="2599508"/>
              <a:ext cx="3457394" cy="125470"/>
            </a:xfrm>
            <a:prstGeom prst="round2SameRect">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rPr>
                <a:t>外部支援機関との連携に関する事項</a:t>
              </a:r>
            </a:p>
          </p:txBody>
        </p:sp>
        <p:sp>
          <p:nvSpPr>
            <p:cNvPr id="11" name="正方形/長方形 10">
              <a:extLst>
                <a:ext uri="{FF2B5EF4-FFF2-40B4-BE49-F238E27FC236}">
                  <a16:creationId xmlns:a16="http://schemas.microsoft.com/office/drawing/2014/main" id="{C31CA854-A1CF-4057-85B7-41FFA71D47D3}"/>
                </a:ext>
              </a:extLst>
            </p:cNvPr>
            <p:cNvSpPr/>
            <p:nvPr/>
          </p:nvSpPr>
          <p:spPr>
            <a:xfrm>
              <a:off x="175139" y="2722499"/>
              <a:ext cx="3457394" cy="44812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solidFill>
                  <a:schemeClr val="tx1"/>
                </a:solidFill>
              </a:endParaRPr>
            </a:p>
          </p:txBody>
        </p:sp>
      </p:grpSp>
      <p:sp>
        <p:nvSpPr>
          <p:cNvPr id="12" name="テキスト ボックス 11">
            <a:extLst>
              <a:ext uri="{FF2B5EF4-FFF2-40B4-BE49-F238E27FC236}">
                <a16:creationId xmlns:a16="http://schemas.microsoft.com/office/drawing/2014/main" id="{D33D93FB-8D8F-00A1-0A5C-FDEA21B6F33F}"/>
              </a:ext>
            </a:extLst>
          </p:cNvPr>
          <p:cNvSpPr txBox="1"/>
          <p:nvPr/>
        </p:nvSpPr>
        <p:spPr>
          <a:xfrm>
            <a:off x="97182" y="4322111"/>
            <a:ext cx="415498" cy="369332"/>
          </a:xfrm>
          <a:prstGeom prst="rect">
            <a:avLst/>
          </a:prstGeom>
          <a:noFill/>
        </p:spPr>
        <p:txBody>
          <a:bodyPr wrap="none" rtlCol="0">
            <a:spAutoFit/>
          </a:bodyPr>
          <a:lstStyle/>
          <a:p>
            <a:r>
              <a:rPr kumimoji="1" lang="ja-JP" altLang="en-US" dirty="0"/>
              <a:t>３</a:t>
            </a:r>
          </a:p>
        </p:txBody>
      </p:sp>
      <p:sp>
        <p:nvSpPr>
          <p:cNvPr id="13" name="矢印: 下 12">
            <a:extLst>
              <a:ext uri="{FF2B5EF4-FFF2-40B4-BE49-F238E27FC236}">
                <a16:creationId xmlns:a16="http://schemas.microsoft.com/office/drawing/2014/main" id="{90FA7E7F-AFDA-E5A4-E34A-EF4B493EC7CE}"/>
              </a:ext>
            </a:extLst>
          </p:cNvPr>
          <p:cNvSpPr/>
          <p:nvPr/>
        </p:nvSpPr>
        <p:spPr>
          <a:xfrm>
            <a:off x="3603141" y="5838765"/>
            <a:ext cx="211373" cy="204611"/>
          </a:xfrm>
          <a:prstGeom prst="downArrow">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p>
        </p:txBody>
      </p:sp>
      <p:grpSp>
        <p:nvGrpSpPr>
          <p:cNvPr id="16" name="グループ化 15">
            <a:extLst>
              <a:ext uri="{FF2B5EF4-FFF2-40B4-BE49-F238E27FC236}">
                <a16:creationId xmlns:a16="http://schemas.microsoft.com/office/drawing/2014/main" id="{7F99AA9E-9BBC-D177-82BD-815970447C54}"/>
              </a:ext>
            </a:extLst>
          </p:cNvPr>
          <p:cNvGrpSpPr/>
          <p:nvPr/>
        </p:nvGrpSpPr>
        <p:grpSpPr>
          <a:xfrm>
            <a:off x="130080" y="6095621"/>
            <a:ext cx="7208195" cy="2418916"/>
            <a:chOff x="175139" y="2599509"/>
            <a:chExt cx="3457394" cy="872229"/>
          </a:xfrm>
        </p:grpSpPr>
        <p:sp>
          <p:nvSpPr>
            <p:cNvPr id="17" name="四角形: 上の 2 つの角を丸める 16">
              <a:extLst>
                <a:ext uri="{FF2B5EF4-FFF2-40B4-BE49-F238E27FC236}">
                  <a16:creationId xmlns:a16="http://schemas.microsoft.com/office/drawing/2014/main" id="{EF713D52-1FCC-EEED-4589-C309BC9E079F}"/>
                </a:ext>
              </a:extLst>
            </p:cNvPr>
            <p:cNvSpPr/>
            <p:nvPr/>
          </p:nvSpPr>
          <p:spPr>
            <a:xfrm>
              <a:off x="175139" y="2599509"/>
              <a:ext cx="3457394" cy="136128"/>
            </a:xfrm>
            <a:prstGeom prst="round2SameRect">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rPr>
                <a:t>横展開に関する事項</a:t>
              </a:r>
            </a:p>
          </p:txBody>
        </p:sp>
        <p:sp>
          <p:nvSpPr>
            <p:cNvPr id="18" name="正方形/長方形 17">
              <a:extLst>
                <a:ext uri="{FF2B5EF4-FFF2-40B4-BE49-F238E27FC236}">
                  <a16:creationId xmlns:a16="http://schemas.microsoft.com/office/drawing/2014/main" id="{76782BE2-D755-4888-A19C-A4FF9EB850D9}"/>
                </a:ext>
              </a:extLst>
            </p:cNvPr>
            <p:cNvSpPr/>
            <p:nvPr/>
          </p:nvSpPr>
          <p:spPr>
            <a:xfrm>
              <a:off x="175139" y="2735637"/>
              <a:ext cx="3457394" cy="73610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solidFill>
                  <a:schemeClr val="tx1"/>
                </a:solidFill>
              </a:endParaRPr>
            </a:p>
          </p:txBody>
        </p:sp>
      </p:grpSp>
      <p:sp>
        <p:nvSpPr>
          <p:cNvPr id="19" name="矢印: 下 18">
            <a:extLst>
              <a:ext uri="{FF2B5EF4-FFF2-40B4-BE49-F238E27FC236}">
                <a16:creationId xmlns:a16="http://schemas.microsoft.com/office/drawing/2014/main" id="{A0D2273D-A564-0F5D-530B-1BF8891F0D30}"/>
              </a:ext>
            </a:extLst>
          </p:cNvPr>
          <p:cNvSpPr/>
          <p:nvPr/>
        </p:nvSpPr>
        <p:spPr>
          <a:xfrm>
            <a:off x="3603141" y="8601409"/>
            <a:ext cx="211373" cy="204611"/>
          </a:xfrm>
          <a:prstGeom prst="downArrow">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p>
        </p:txBody>
      </p:sp>
      <p:sp>
        <p:nvSpPr>
          <p:cNvPr id="20" name="テキスト ボックス 19">
            <a:extLst>
              <a:ext uri="{FF2B5EF4-FFF2-40B4-BE49-F238E27FC236}">
                <a16:creationId xmlns:a16="http://schemas.microsoft.com/office/drawing/2014/main" id="{00B4DC56-62F9-A7B9-2652-571F90934727}"/>
              </a:ext>
            </a:extLst>
          </p:cNvPr>
          <p:cNvSpPr txBox="1"/>
          <p:nvPr/>
        </p:nvSpPr>
        <p:spPr>
          <a:xfrm>
            <a:off x="130080" y="6087259"/>
            <a:ext cx="415498" cy="369332"/>
          </a:xfrm>
          <a:prstGeom prst="rect">
            <a:avLst/>
          </a:prstGeom>
          <a:noFill/>
        </p:spPr>
        <p:txBody>
          <a:bodyPr wrap="none" rtlCol="0">
            <a:spAutoFit/>
          </a:bodyPr>
          <a:lstStyle/>
          <a:p>
            <a:r>
              <a:rPr kumimoji="1" lang="ja-JP" altLang="en-US" dirty="0"/>
              <a:t>４</a:t>
            </a:r>
          </a:p>
        </p:txBody>
      </p:sp>
      <p:sp>
        <p:nvSpPr>
          <p:cNvPr id="21" name="四角形: 上の 2 つの角を丸める 20">
            <a:extLst>
              <a:ext uri="{FF2B5EF4-FFF2-40B4-BE49-F238E27FC236}">
                <a16:creationId xmlns:a16="http://schemas.microsoft.com/office/drawing/2014/main" id="{6487CF45-A3E0-996B-DFBB-1D71E7C7A0F0}"/>
              </a:ext>
            </a:extLst>
          </p:cNvPr>
          <p:cNvSpPr/>
          <p:nvPr/>
        </p:nvSpPr>
        <p:spPr>
          <a:xfrm>
            <a:off x="97182" y="8861055"/>
            <a:ext cx="7208195" cy="261707"/>
          </a:xfrm>
          <a:prstGeom prst="round2SameRect">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rPr>
              <a:t>事業実施に当たっての確認事項（</a:t>
            </a:r>
            <a:r>
              <a:rPr kumimoji="1" lang="en-US" altLang="ja-JP" sz="1050" dirty="0">
                <a:solidFill>
                  <a:schemeClr val="tx1"/>
                </a:solidFill>
              </a:rPr>
              <a:t>※</a:t>
            </a:r>
            <a:r>
              <a:rPr kumimoji="1" lang="ja-JP" altLang="en-US" sz="1050">
                <a:solidFill>
                  <a:schemeClr val="tx1"/>
                </a:solidFill>
              </a:rPr>
              <a:t>同意される場合は署名をお願いします。）</a:t>
            </a:r>
            <a:endParaRPr kumimoji="1" lang="ja-JP" altLang="en-US" sz="1050" dirty="0">
              <a:solidFill>
                <a:schemeClr val="tx1"/>
              </a:solidFill>
            </a:endParaRPr>
          </a:p>
        </p:txBody>
      </p:sp>
      <p:sp>
        <p:nvSpPr>
          <p:cNvPr id="22" name="正方形/長方形 21">
            <a:extLst>
              <a:ext uri="{FF2B5EF4-FFF2-40B4-BE49-F238E27FC236}">
                <a16:creationId xmlns:a16="http://schemas.microsoft.com/office/drawing/2014/main" id="{0BC0D2D7-0B7E-696F-4CA7-DDF373732349}"/>
              </a:ext>
            </a:extLst>
          </p:cNvPr>
          <p:cNvSpPr/>
          <p:nvPr/>
        </p:nvSpPr>
        <p:spPr>
          <a:xfrm>
            <a:off x="97182" y="9122763"/>
            <a:ext cx="7208195" cy="138023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solidFill>
                <a:schemeClr val="tx1"/>
              </a:solidFill>
            </a:endParaRPr>
          </a:p>
        </p:txBody>
      </p:sp>
      <p:sp>
        <p:nvSpPr>
          <p:cNvPr id="23" name="テキスト ボックス 22">
            <a:extLst>
              <a:ext uri="{FF2B5EF4-FFF2-40B4-BE49-F238E27FC236}">
                <a16:creationId xmlns:a16="http://schemas.microsoft.com/office/drawing/2014/main" id="{99717282-CC1F-60CA-FDB4-1ECD039870E5}"/>
              </a:ext>
            </a:extLst>
          </p:cNvPr>
          <p:cNvSpPr txBox="1"/>
          <p:nvPr/>
        </p:nvSpPr>
        <p:spPr>
          <a:xfrm>
            <a:off x="198863" y="9227084"/>
            <a:ext cx="7040881" cy="846386"/>
          </a:xfrm>
          <a:prstGeom prst="rect">
            <a:avLst/>
          </a:prstGeom>
          <a:noFill/>
        </p:spPr>
        <p:txBody>
          <a:bodyPr wrap="square" rtlCol="0">
            <a:spAutoFit/>
          </a:bodyPr>
          <a:lstStyle/>
          <a:p>
            <a:pPr marL="92075" indent="-92075"/>
            <a:r>
              <a:rPr kumimoji="1" lang="ja-JP" altLang="en-US" sz="1100" dirty="0"/>
              <a:t>・弊社は、農林水産省が設置した「食品企業生産性向上フォーラム」に参画の下、同省及びその他関係機関が実施する食品業界の省力化を支援する活動に積極的に協力することを誓います。</a:t>
            </a:r>
            <a:endParaRPr kumimoji="1" lang="en-US" altLang="ja-JP" sz="1100" dirty="0"/>
          </a:p>
          <a:p>
            <a:pPr marL="92075" indent="-92075">
              <a:spcBef>
                <a:spcPts val="600"/>
              </a:spcBef>
            </a:pPr>
            <a:r>
              <a:rPr kumimoji="1" lang="ja-JP" altLang="en-US" sz="1100" dirty="0"/>
              <a:t>・また、本補助事業に採択された際には、自社の名称及び補助金により導入する機械設備の内容（製造元メーカーの名称等を含む。）等の情報について農林水産省の判断において公表することに同意します。</a:t>
            </a:r>
            <a:endParaRPr kumimoji="1" lang="en-US" altLang="ja-JP" sz="1100" dirty="0"/>
          </a:p>
        </p:txBody>
      </p:sp>
      <p:sp>
        <p:nvSpPr>
          <p:cNvPr id="24" name="テキスト ボックス 23">
            <a:extLst>
              <a:ext uri="{FF2B5EF4-FFF2-40B4-BE49-F238E27FC236}">
                <a16:creationId xmlns:a16="http://schemas.microsoft.com/office/drawing/2014/main" id="{6C557EEB-3AE9-EF05-D383-563C96A13EC8}"/>
              </a:ext>
            </a:extLst>
          </p:cNvPr>
          <p:cNvSpPr txBox="1"/>
          <p:nvPr/>
        </p:nvSpPr>
        <p:spPr>
          <a:xfrm>
            <a:off x="5327237" y="10118958"/>
            <a:ext cx="1864631" cy="261610"/>
          </a:xfrm>
          <a:prstGeom prst="rect">
            <a:avLst/>
          </a:prstGeom>
          <a:noFill/>
        </p:spPr>
        <p:txBody>
          <a:bodyPr wrap="square" rtlCol="0">
            <a:spAutoFit/>
          </a:bodyPr>
          <a:lstStyle/>
          <a:p>
            <a:r>
              <a:rPr kumimoji="1" lang="ja-JP" altLang="en-US" sz="1100" u="sng" dirty="0"/>
              <a:t>代表者名　　　　（署名）</a:t>
            </a:r>
            <a:endParaRPr kumimoji="1" lang="en-US" altLang="ja-JP" sz="1100" u="sng" dirty="0"/>
          </a:p>
        </p:txBody>
      </p:sp>
      <p:sp>
        <p:nvSpPr>
          <p:cNvPr id="25" name="テキスト ボックス 24">
            <a:extLst>
              <a:ext uri="{FF2B5EF4-FFF2-40B4-BE49-F238E27FC236}">
                <a16:creationId xmlns:a16="http://schemas.microsoft.com/office/drawing/2014/main" id="{9728ECF4-3286-58BB-F8D1-754F14D34A5B}"/>
              </a:ext>
            </a:extLst>
          </p:cNvPr>
          <p:cNvSpPr txBox="1"/>
          <p:nvPr/>
        </p:nvSpPr>
        <p:spPr>
          <a:xfrm>
            <a:off x="1784649" y="82599"/>
            <a:ext cx="1916630" cy="307777"/>
          </a:xfrm>
          <a:prstGeom prst="rect">
            <a:avLst/>
          </a:prstGeom>
          <a:noFill/>
        </p:spPr>
        <p:txBody>
          <a:bodyPr wrap="square" rtlCol="0">
            <a:spAutoFit/>
          </a:bodyPr>
          <a:lstStyle/>
          <a:p>
            <a:r>
              <a:rPr kumimoji="1" lang="ja-JP" altLang="en-US" sz="1400" dirty="0"/>
              <a:t>別記様式第２号</a:t>
            </a:r>
          </a:p>
        </p:txBody>
      </p:sp>
      <p:sp>
        <p:nvSpPr>
          <p:cNvPr id="2" name="テキスト ボックス 1">
            <a:extLst>
              <a:ext uri="{FF2B5EF4-FFF2-40B4-BE49-F238E27FC236}">
                <a16:creationId xmlns:a16="http://schemas.microsoft.com/office/drawing/2014/main" id="{5C99C43A-B76E-8AC6-1EA7-2E165F04C27B}"/>
              </a:ext>
            </a:extLst>
          </p:cNvPr>
          <p:cNvSpPr txBox="1"/>
          <p:nvPr/>
        </p:nvSpPr>
        <p:spPr>
          <a:xfrm>
            <a:off x="221399" y="2797217"/>
            <a:ext cx="7083977" cy="507831"/>
          </a:xfrm>
          <a:prstGeom prst="rect">
            <a:avLst/>
          </a:prstGeom>
          <a:noFill/>
        </p:spPr>
        <p:txBody>
          <a:bodyPr wrap="square" rtlCol="0">
            <a:spAutoFit/>
          </a:bodyPr>
          <a:lstStyle/>
          <a:p>
            <a:pPr marL="92075" indent="-92075"/>
            <a:r>
              <a:rPr kumimoji="1" lang="en-US" altLang="ja-JP" sz="900" dirty="0">
                <a:latin typeface="ＭＳ 明朝" panose="02020609040205080304" pitchFamily="17" charset="-128"/>
                <a:ea typeface="ＭＳ 明朝" panose="02020609040205080304" pitchFamily="17" charset="-128"/>
              </a:rPr>
              <a:t>※ </a:t>
            </a:r>
            <a:r>
              <a:rPr kumimoji="1" lang="ja-JP" altLang="en-US" sz="900" dirty="0">
                <a:latin typeface="ＭＳ 明朝" panose="02020609040205080304" pitchFamily="17" charset="-128"/>
                <a:ea typeface="ＭＳ 明朝" panose="02020609040205080304" pitchFamily="17" charset="-128"/>
              </a:rPr>
              <a:t>自社の省力化投資を推進する人材（生産技術人材）の育成に関して、どこの部門のどういった人材に対して、どのような教育機会を提供（例：生産性向上フォーラム等外部機関が実施する研修の受講を含む。）する方針としているのか、今後、取り組もうとしている人材育成の具体的内容を記載すること。</a:t>
            </a:r>
            <a:endParaRPr kumimoji="1" lang="en-US" altLang="ja-JP" sz="900" dirty="0">
              <a:latin typeface="ＭＳ 明朝" panose="02020609040205080304" pitchFamily="17" charset="-128"/>
              <a:ea typeface="ＭＳ 明朝" panose="02020609040205080304" pitchFamily="17" charset="-128"/>
            </a:endParaRPr>
          </a:p>
        </p:txBody>
      </p:sp>
      <p:sp>
        <p:nvSpPr>
          <p:cNvPr id="6" name="テキスト ボックス 5">
            <a:extLst>
              <a:ext uri="{FF2B5EF4-FFF2-40B4-BE49-F238E27FC236}">
                <a16:creationId xmlns:a16="http://schemas.microsoft.com/office/drawing/2014/main" id="{B2A9BEC8-69CE-FF00-C278-9DA897EF0DA3}"/>
              </a:ext>
            </a:extLst>
          </p:cNvPr>
          <p:cNvSpPr txBox="1"/>
          <p:nvPr/>
        </p:nvSpPr>
        <p:spPr>
          <a:xfrm>
            <a:off x="221399" y="4615857"/>
            <a:ext cx="7083977" cy="507831"/>
          </a:xfrm>
          <a:prstGeom prst="rect">
            <a:avLst/>
          </a:prstGeom>
          <a:noFill/>
        </p:spPr>
        <p:txBody>
          <a:bodyPr wrap="square" rtlCol="0">
            <a:spAutoFit/>
          </a:bodyPr>
          <a:lstStyle/>
          <a:p>
            <a:pPr marL="92075" indent="-92075"/>
            <a:r>
              <a:rPr kumimoji="1" lang="en-US" altLang="ja-JP" sz="900" dirty="0">
                <a:latin typeface="ＭＳ 明朝" panose="02020609040205080304" pitchFamily="17" charset="-128"/>
                <a:ea typeface="ＭＳ 明朝" panose="02020609040205080304" pitchFamily="17" charset="-128"/>
              </a:rPr>
              <a:t>※ </a:t>
            </a:r>
            <a:r>
              <a:rPr kumimoji="1" lang="ja-JP" altLang="en-US" sz="900" dirty="0">
                <a:latin typeface="ＭＳ 明朝" panose="02020609040205080304" pitchFamily="17" charset="-128"/>
                <a:ea typeface="ＭＳ 明朝" panose="02020609040205080304" pitchFamily="17" charset="-128"/>
              </a:rPr>
              <a:t>生産工程の改善など省力化の取組を行うに当たって、自社以外の外部支援機関（行政、公設試験機関、商工会議所、コンサル等）から助言等を受けられる体制を構築しているか。構築している場合（注：これからする場合も含む）には、当該機関の名称を明らかにして、支援の具体的な内容を記載すること。</a:t>
            </a:r>
            <a:endParaRPr kumimoji="1" lang="en-US" altLang="ja-JP" sz="900" dirty="0">
              <a:latin typeface="ＭＳ 明朝" panose="02020609040205080304" pitchFamily="17" charset="-128"/>
              <a:ea typeface="ＭＳ 明朝" panose="02020609040205080304" pitchFamily="17" charset="-128"/>
            </a:endParaRPr>
          </a:p>
        </p:txBody>
      </p:sp>
      <p:sp>
        <p:nvSpPr>
          <p:cNvPr id="29" name="テキスト ボックス 28">
            <a:extLst>
              <a:ext uri="{FF2B5EF4-FFF2-40B4-BE49-F238E27FC236}">
                <a16:creationId xmlns:a16="http://schemas.microsoft.com/office/drawing/2014/main" id="{4B9917C5-1729-8B3D-F1FD-BC75A4383BF2}"/>
              </a:ext>
            </a:extLst>
          </p:cNvPr>
          <p:cNvSpPr txBox="1"/>
          <p:nvPr/>
        </p:nvSpPr>
        <p:spPr>
          <a:xfrm>
            <a:off x="221399" y="6444657"/>
            <a:ext cx="7083977" cy="369332"/>
          </a:xfrm>
          <a:prstGeom prst="rect">
            <a:avLst/>
          </a:prstGeom>
          <a:noFill/>
        </p:spPr>
        <p:txBody>
          <a:bodyPr wrap="square" rtlCol="0">
            <a:spAutoFit/>
          </a:bodyPr>
          <a:lstStyle/>
          <a:p>
            <a:pPr marL="92075" indent="-92075"/>
            <a:r>
              <a:rPr kumimoji="1" lang="en-US" altLang="ja-JP" sz="900" dirty="0">
                <a:latin typeface="ＭＳ 明朝" panose="02020609040205080304" pitchFamily="17" charset="-128"/>
                <a:ea typeface="ＭＳ 明朝" panose="02020609040205080304" pitchFamily="17" charset="-128"/>
              </a:rPr>
              <a:t>※ </a:t>
            </a:r>
            <a:r>
              <a:rPr kumimoji="1" lang="ja-JP" altLang="en-US" sz="900" dirty="0">
                <a:latin typeface="ＭＳ 明朝" panose="02020609040205080304" pitchFamily="17" charset="-128"/>
                <a:ea typeface="ＭＳ 明朝" panose="02020609040205080304" pitchFamily="17" charset="-128"/>
              </a:rPr>
              <a:t>食品業界の省力化投資を牽引するモデル事例として、本補助事業を通じて得た成果を業界内に横展開していくための活動について、以下の３つの柱に分けて、具体的な行動計画を記載すること。</a:t>
            </a:r>
            <a:endParaRPr kumimoji="1" lang="en-US" altLang="ja-JP" sz="900" dirty="0">
              <a:latin typeface="ＭＳ 明朝" panose="02020609040205080304" pitchFamily="17" charset="-128"/>
              <a:ea typeface="ＭＳ 明朝" panose="02020609040205080304" pitchFamily="17" charset="-128"/>
            </a:endParaRPr>
          </a:p>
        </p:txBody>
      </p:sp>
      <p:sp>
        <p:nvSpPr>
          <p:cNvPr id="30" name="テキスト ボックス 29">
            <a:extLst>
              <a:ext uri="{FF2B5EF4-FFF2-40B4-BE49-F238E27FC236}">
                <a16:creationId xmlns:a16="http://schemas.microsoft.com/office/drawing/2014/main" id="{406127AD-EF97-92F8-AB9E-76539E9DEB13}"/>
              </a:ext>
            </a:extLst>
          </p:cNvPr>
          <p:cNvSpPr txBox="1"/>
          <p:nvPr/>
        </p:nvSpPr>
        <p:spPr>
          <a:xfrm>
            <a:off x="198863" y="6832600"/>
            <a:ext cx="7106513" cy="1615827"/>
          </a:xfrm>
          <a:prstGeom prst="rect">
            <a:avLst/>
          </a:prstGeom>
          <a:noFill/>
        </p:spPr>
        <p:txBody>
          <a:bodyPr wrap="square" rtlCol="0">
            <a:spAutoFit/>
          </a:bodyPr>
          <a:lstStyle/>
          <a:p>
            <a:r>
              <a:rPr kumimoji="1" lang="ja-JP" altLang="en-US" sz="1100" dirty="0">
                <a:latin typeface="+mj-ea"/>
                <a:ea typeface="+mj-ea"/>
              </a:rPr>
              <a:t>①優良事例としてのノウハウの提供</a:t>
            </a:r>
            <a:endParaRPr kumimoji="1" lang="en-US" altLang="ja-JP" sz="1100" dirty="0">
              <a:latin typeface="+mj-ea"/>
              <a:ea typeface="+mj-ea"/>
            </a:endParaRPr>
          </a:p>
          <a:p>
            <a:r>
              <a:rPr kumimoji="1" lang="ja-JP" altLang="en-US" sz="1100" dirty="0">
                <a:latin typeface="+mj-ea"/>
                <a:ea typeface="+mj-ea"/>
              </a:rPr>
              <a:t>　・・・・・・・・・・・・・・・・・・・・・・・・・・・・・・・・・・・・・・・・・・・・・・・・・・・・・・</a:t>
            </a:r>
            <a:endParaRPr kumimoji="1" lang="en-US" altLang="ja-JP" sz="1100" dirty="0">
              <a:latin typeface="+mj-ea"/>
              <a:ea typeface="+mj-ea"/>
            </a:endParaRPr>
          </a:p>
          <a:p>
            <a:r>
              <a:rPr kumimoji="1" lang="ja-JP" altLang="en-US" sz="1100" dirty="0">
                <a:latin typeface="+mj-ea"/>
                <a:ea typeface="+mj-ea"/>
              </a:rPr>
              <a:t>②講演会等におけるモデル事例の広報活動への参画</a:t>
            </a:r>
            <a:endParaRPr kumimoji="1" lang="en-US" altLang="ja-JP" sz="1100" dirty="0">
              <a:latin typeface="+mj-ea"/>
              <a:ea typeface="+mj-ea"/>
            </a:endParaRPr>
          </a:p>
          <a:p>
            <a:r>
              <a:rPr kumimoji="1" lang="ja-JP" altLang="en-US" sz="1100" dirty="0">
                <a:latin typeface="+mj-ea"/>
                <a:ea typeface="+mj-ea"/>
              </a:rPr>
              <a:t>　・・・・・・・・・・・・・・・・・・・・・・・・・・・・・・・・・・・・・・・・・・・・・・・・・・・・・・・・・・・・・・・・</a:t>
            </a:r>
            <a:endParaRPr kumimoji="1" lang="en-US" altLang="ja-JP" sz="1100" dirty="0">
              <a:latin typeface="+mj-ea"/>
              <a:ea typeface="+mj-ea"/>
            </a:endParaRPr>
          </a:p>
          <a:p>
            <a:r>
              <a:rPr kumimoji="1" lang="ja-JP" altLang="en-US" sz="1100" dirty="0">
                <a:latin typeface="+mj-ea"/>
                <a:ea typeface="+mj-ea"/>
              </a:rPr>
              <a:t>③モデル拠点としての機能発揮（例：工場視察の受け入れ）</a:t>
            </a:r>
            <a:endParaRPr kumimoji="1" lang="en-US" altLang="ja-JP" sz="1100" dirty="0">
              <a:latin typeface="+mj-ea"/>
              <a:ea typeface="+mj-ea"/>
            </a:endParaRPr>
          </a:p>
          <a:p>
            <a:r>
              <a:rPr kumimoji="1" lang="ja-JP" altLang="en-US" sz="1100" dirty="0">
                <a:latin typeface="+mj-ea"/>
                <a:ea typeface="+mj-ea"/>
              </a:rPr>
              <a:t>　・・・・・・・・・・・・・・・・・・・・・・・・・・・・・・・・・・・・・・・・・・・・・・・・・・・・・・・・・・・・</a:t>
            </a:r>
          </a:p>
        </p:txBody>
      </p:sp>
    </p:spTree>
    <p:extLst>
      <p:ext uri="{BB962C8B-B14F-4D97-AF65-F5344CB8AC3E}">
        <p14:creationId xmlns:p14="http://schemas.microsoft.com/office/powerpoint/2010/main" val="407855305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650</Words>
  <Application>Microsoft Office PowerPoint</Application>
  <PresentationFormat>ユーザー設定</PresentationFormat>
  <Paragraphs>25</Paragraphs>
  <Slides>1</Slides>
  <Notes>0</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1</vt:i4>
      </vt:variant>
    </vt:vector>
  </HeadingPairs>
  <TitlesOfParts>
    <vt:vector size="4" baseType="lpstr">
      <vt:lpstr>ＭＳ 明朝</vt:lpstr>
      <vt:lpstr>Arial</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2025-12-15T04:47:21Z</dcterms:created>
  <dcterms:modified xsi:type="dcterms:W3CDTF">2025-12-19T08:49:57Z</dcterms:modified>
</cp:coreProperties>
</file>