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E03864-FB6C-46D3-81A9-0059FC092551}" v="2" dt="2025-11-25T07:06:48.097"/>
    <p1510:client id="{5545D397-FDE9-4EA1-9EED-F707737EEC66}" v="5" dt="2025-11-26T05:04:07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295840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5472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B965F8-872F-320D-0DF0-610CE8C93C2C}"/>
              </a:ext>
            </a:extLst>
          </p:cNvPr>
          <p:cNvSpPr txBox="1"/>
          <p:nvPr/>
        </p:nvSpPr>
        <p:spPr>
          <a:xfrm>
            <a:off x="-78011" y="30475"/>
            <a:ext cx="1542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（別添参考）</a:t>
            </a: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56CF8A27DD0D442AB55CDAA106CE7A2" ma:contentTypeVersion="16" ma:contentTypeDescription="新しいドキュメントを作成します。" ma:contentTypeScope="" ma:versionID="d0eccbb016076a50110ebd683241ad71">
  <xsd:schema xmlns:xsd="http://www.w3.org/2001/XMLSchema" xmlns:xs="http://www.w3.org/2001/XMLSchema" xmlns:p="http://schemas.microsoft.com/office/2006/metadata/properties" xmlns:ns2="d7e11077-f4b3-4dc3-8035-6e8d5851c9c2" xmlns:ns3="85ec59af-1a16-40a0-b163-384e34c79a5c" targetNamespace="http://schemas.microsoft.com/office/2006/metadata/properties" ma:root="true" ma:fieldsID="7056a7d47f6867144a612ce6f383b457" ns2:_="" ns3:_="">
    <xsd:import namespace="d7e11077-f4b3-4dc3-8035-6e8d5851c9c2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e11077-f4b3-4dc3-8035-6e8d5851c9c2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0e62227-fe48-4d87-b77f-ef445586c4d1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d7e11077-f4b3-4dc3-8035-6e8d5851c9c2" xsi:nil="true"/>
    <_x4f5c__x6210__x65e5__x6642_ xmlns="d7e11077-f4b3-4dc3-8035-6e8d5851c9c2" xsi:nil="true"/>
    <TaxCatchAll xmlns="85ec59af-1a16-40a0-b163-384e34c79a5c" xsi:nil="true"/>
    <lcf76f155ced4ddcb4097134ff3c332f xmlns="d7e11077-f4b3-4dc3-8035-6e8d5851c9c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02AA5E7-81FA-4208-95B9-B174A03117DF}"/>
</file>

<file path=customXml/itemProps2.xml><?xml version="1.0" encoding="utf-8"?>
<ds:datastoreItem xmlns:ds="http://schemas.openxmlformats.org/officeDocument/2006/customXml" ds:itemID="{63E05643-2443-42EB-B317-84B8E57F62FC}"/>
</file>

<file path=customXml/itemProps3.xml><?xml version="1.0" encoding="utf-8"?>
<ds:datastoreItem xmlns:ds="http://schemas.openxmlformats.org/officeDocument/2006/customXml" ds:itemID="{DC2790C5-F4C7-4396-B0F6-69DBAB53CF8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600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2025-11-26T05:04:07Z</dcterms:created>
  <dcterms:modified xsi:type="dcterms:W3CDTF">2025-11-26T05:04:46Z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0x010100856CF8A27DD0D442AB55CDAA106CE7A2</vt:lpwstr>
  </property>
</Properties>
</file>