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notesMasterIdLst>
    <p:notesMasterId r:id="rId3"/>
  </p:notesMasterIdLst>
  <p:sldIdLst>
    <p:sldId id="272" r:id="rId2"/>
  </p:sldIdLst>
  <p:sldSz cx="10691813" cy="15119350"/>
  <p:notesSz cx="9939338" cy="143684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2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E00"/>
    <a:srgbClr val="145F25"/>
    <a:srgbClr val="111B0B"/>
    <a:srgbClr val="FF3300"/>
    <a:srgbClr val="FFFAEB"/>
    <a:srgbClr val="548235"/>
    <a:srgbClr val="C5E0B4"/>
    <a:srgbClr val="B2E2FA"/>
    <a:srgbClr val="93D050"/>
    <a:srgbClr val="9ED5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57988-10E4-45F4-8B24-63773E79EE78}" v="3" dt="2024-12-18T01:24:16.577"/>
    <p1510:client id="{A64EEE6C-F8E8-43AC-B2A4-449F32273105}" v="26" dt="2024-12-18T01:20:10.875"/>
    <p1510:client id="{CF929DD3-1802-47A5-B336-3442268BE7F2}" v="4" dt="2024-12-18T01:52:32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1" d="100"/>
          <a:sy n="31" d="100"/>
        </p:scale>
        <p:origin x="2478" y="90"/>
      </p:cViewPr>
      <p:guideLst>
        <p:guide orient="horz" pos="476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7047" cy="720918"/>
          </a:xfrm>
          <a:prstGeom prst="rect">
            <a:avLst/>
          </a:prstGeom>
        </p:spPr>
        <p:txBody>
          <a:bodyPr vert="horz" lIns="132714" tIns="66357" rIns="132714" bIns="66357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992" y="2"/>
            <a:ext cx="4307047" cy="720918"/>
          </a:xfrm>
          <a:prstGeom prst="rect">
            <a:avLst/>
          </a:prstGeom>
        </p:spPr>
        <p:txBody>
          <a:bodyPr vert="horz" lIns="132714" tIns="66357" rIns="132714" bIns="66357" rtlCol="0"/>
          <a:lstStyle>
            <a:lvl1pPr algn="r">
              <a:defRPr sz="1700"/>
            </a:lvl1pPr>
          </a:lstStyle>
          <a:p>
            <a:fld id="{B4AA7392-23FD-40D3-B16D-AF3E48EC18AE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55963" y="1797050"/>
            <a:ext cx="3427412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4" tIns="66357" rIns="132714" bIns="6635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934" y="6914824"/>
            <a:ext cx="7951470" cy="5657582"/>
          </a:xfrm>
          <a:prstGeom prst="rect">
            <a:avLst/>
          </a:prstGeom>
        </p:spPr>
        <p:txBody>
          <a:bodyPr vert="horz" lIns="132714" tIns="66357" rIns="132714" bIns="6635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647548"/>
            <a:ext cx="4307047" cy="720917"/>
          </a:xfrm>
          <a:prstGeom prst="rect">
            <a:avLst/>
          </a:prstGeom>
        </p:spPr>
        <p:txBody>
          <a:bodyPr vert="horz" lIns="132714" tIns="66357" rIns="132714" bIns="66357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992" y="13647548"/>
            <a:ext cx="4307047" cy="720917"/>
          </a:xfrm>
          <a:prstGeom prst="rect">
            <a:avLst/>
          </a:prstGeom>
        </p:spPr>
        <p:txBody>
          <a:bodyPr vert="horz" lIns="132714" tIns="66357" rIns="132714" bIns="66357" rtlCol="0" anchor="b"/>
          <a:lstStyle>
            <a:lvl1pPr algn="r">
              <a:defRPr sz="1700"/>
            </a:lvl1pPr>
          </a:lstStyle>
          <a:p>
            <a:fld id="{D79766E0-B837-4CCB-A3EF-B4E5378AD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467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07511" rtl="0" eaLnBrk="1" latinLnBrk="0" hangingPunct="1">
      <a:defRPr kumimoji="1" sz="1848" kern="1200">
        <a:solidFill>
          <a:schemeClr val="tx1"/>
        </a:solidFill>
        <a:latin typeface="+mn-lt"/>
        <a:ea typeface="+mn-ea"/>
        <a:cs typeface="+mn-cs"/>
      </a:defRPr>
    </a:lvl1pPr>
    <a:lvl2pPr marL="703755" algn="l" defTabSz="1407511" rtl="0" eaLnBrk="1" latinLnBrk="0" hangingPunct="1">
      <a:defRPr kumimoji="1" sz="1848" kern="1200">
        <a:solidFill>
          <a:schemeClr val="tx1"/>
        </a:solidFill>
        <a:latin typeface="+mn-lt"/>
        <a:ea typeface="+mn-ea"/>
        <a:cs typeface="+mn-cs"/>
      </a:defRPr>
    </a:lvl2pPr>
    <a:lvl3pPr marL="1407511" algn="l" defTabSz="1407511" rtl="0" eaLnBrk="1" latinLnBrk="0" hangingPunct="1">
      <a:defRPr kumimoji="1" sz="1848" kern="1200">
        <a:solidFill>
          <a:schemeClr val="tx1"/>
        </a:solidFill>
        <a:latin typeface="+mn-lt"/>
        <a:ea typeface="+mn-ea"/>
        <a:cs typeface="+mn-cs"/>
      </a:defRPr>
    </a:lvl3pPr>
    <a:lvl4pPr marL="2111268" algn="l" defTabSz="1407511" rtl="0" eaLnBrk="1" latinLnBrk="0" hangingPunct="1">
      <a:defRPr kumimoji="1" sz="1848" kern="1200">
        <a:solidFill>
          <a:schemeClr val="tx1"/>
        </a:solidFill>
        <a:latin typeface="+mn-lt"/>
        <a:ea typeface="+mn-ea"/>
        <a:cs typeface="+mn-cs"/>
      </a:defRPr>
    </a:lvl4pPr>
    <a:lvl5pPr marL="2815023" algn="l" defTabSz="1407511" rtl="0" eaLnBrk="1" latinLnBrk="0" hangingPunct="1">
      <a:defRPr kumimoji="1" sz="1848" kern="1200">
        <a:solidFill>
          <a:schemeClr val="tx1"/>
        </a:solidFill>
        <a:latin typeface="+mn-lt"/>
        <a:ea typeface="+mn-ea"/>
        <a:cs typeface="+mn-cs"/>
      </a:defRPr>
    </a:lvl5pPr>
    <a:lvl6pPr marL="3518780" algn="l" defTabSz="1407511" rtl="0" eaLnBrk="1" latinLnBrk="0" hangingPunct="1">
      <a:defRPr kumimoji="1" sz="1848" kern="1200">
        <a:solidFill>
          <a:schemeClr val="tx1"/>
        </a:solidFill>
        <a:latin typeface="+mn-lt"/>
        <a:ea typeface="+mn-ea"/>
        <a:cs typeface="+mn-cs"/>
      </a:defRPr>
    </a:lvl6pPr>
    <a:lvl7pPr marL="4222535" algn="l" defTabSz="1407511" rtl="0" eaLnBrk="1" latinLnBrk="0" hangingPunct="1">
      <a:defRPr kumimoji="1" sz="1848" kern="1200">
        <a:solidFill>
          <a:schemeClr val="tx1"/>
        </a:solidFill>
        <a:latin typeface="+mn-lt"/>
        <a:ea typeface="+mn-ea"/>
        <a:cs typeface="+mn-cs"/>
      </a:defRPr>
    </a:lvl7pPr>
    <a:lvl8pPr marL="4926291" algn="l" defTabSz="1407511" rtl="0" eaLnBrk="1" latinLnBrk="0" hangingPunct="1">
      <a:defRPr kumimoji="1" sz="1848" kern="1200">
        <a:solidFill>
          <a:schemeClr val="tx1"/>
        </a:solidFill>
        <a:latin typeface="+mn-lt"/>
        <a:ea typeface="+mn-ea"/>
        <a:cs typeface="+mn-cs"/>
      </a:defRPr>
    </a:lvl8pPr>
    <a:lvl9pPr marL="5630047" algn="l" defTabSz="1407511" rtl="0" eaLnBrk="1" latinLnBrk="0" hangingPunct="1">
      <a:defRPr kumimoji="1" sz="184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55963" y="1797050"/>
            <a:ext cx="3427412" cy="48482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766E0-B837-4CCB-A3EF-B4E5378ADB0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594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428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43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90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53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39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12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191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12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14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40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245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A1BDF-EDAD-41B8-9C75-691D3D109BB2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21F56-469D-4A74-9F48-D442768A47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821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kumimoji="1"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F477176-CC31-84B1-9C13-D6BAB0AF0F03}"/>
              </a:ext>
            </a:extLst>
          </p:cNvPr>
          <p:cNvSpPr/>
          <p:nvPr/>
        </p:nvSpPr>
        <p:spPr>
          <a:xfrm>
            <a:off x="0" y="1"/>
            <a:ext cx="10691813" cy="151193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3F43226-13F9-F6FE-4DFF-AF0FC175AD34}"/>
              </a:ext>
            </a:extLst>
          </p:cNvPr>
          <p:cNvSpPr txBox="1"/>
          <p:nvPr/>
        </p:nvSpPr>
        <p:spPr>
          <a:xfrm>
            <a:off x="471434" y="53269"/>
            <a:ext cx="9788696" cy="76944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ja-JP" altLang="en-US" sz="4400" b="1">
                <a:solidFill>
                  <a:srgbClr val="FF33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アフリカ豚熱</a:t>
            </a:r>
            <a:r>
              <a:rPr kumimoji="1" lang="ja-JP" altLang="en-US" sz="4400" b="1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感染防止対策のお願い</a:t>
            </a:r>
            <a:endParaRPr kumimoji="1" lang="en-US" altLang="ja-JP" sz="4400" b="1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8F2F630-ADBB-0635-6324-9045BAD3851C}"/>
              </a:ext>
            </a:extLst>
          </p:cNvPr>
          <p:cNvSpPr txBox="1"/>
          <p:nvPr/>
        </p:nvSpPr>
        <p:spPr>
          <a:xfrm>
            <a:off x="1169745" y="14233507"/>
            <a:ext cx="8352316" cy="430887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ja-JP" altLang="en-US" sz="105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デザイン：令和６年度家畜衛生ポスターデザインコンテスト「○○賞」　○○ ○○さん（○○県　小学校○年）</a:t>
            </a:r>
            <a:endParaRPr kumimoji="1" lang="en-US" altLang="ja-JP" sz="105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ja-JP" altLang="en-US" sz="105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主催：農林水産省　　後援：環境省</a:t>
            </a:r>
            <a:endParaRPr kumimoji="1" lang="en-US" altLang="ja-JP" sz="105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91864D5-E502-3464-C111-53CA7C576C37}"/>
              </a:ext>
            </a:extLst>
          </p:cNvPr>
          <p:cNvSpPr txBox="1"/>
          <p:nvPr/>
        </p:nvSpPr>
        <p:spPr>
          <a:xfrm>
            <a:off x="4106451" y="14712421"/>
            <a:ext cx="2488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/>
              <a:t>農林水産省 消費・安全局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83E356A-6735-CA48-D6FF-F72E63E60A30}"/>
              </a:ext>
            </a:extLst>
          </p:cNvPr>
          <p:cNvSpPr txBox="1"/>
          <p:nvPr/>
        </p:nvSpPr>
        <p:spPr>
          <a:xfrm>
            <a:off x="471434" y="710595"/>
            <a:ext cx="9788696" cy="5847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ja-JP" altLang="en-US" sz="1600" b="1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アフリカ豚熱は、豚やイノシシが感染する病気です。人には感染しません。</a:t>
            </a:r>
            <a:endParaRPr kumimoji="1" lang="en-US" altLang="ja-JP" sz="1600" b="1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ja-JP" altLang="en-US" sz="1600" b="1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日本産豚肉の生産を守るためには、アフリカ豚熱ウイルスを日本にいれない、広げないことが重要です。</a:t>
            </a:r>
            <a:endParaRPr kumimoji="1" lang="en-US" altLang="ja-JP" sz="1600" b="1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8C1401D-858D-7C47-FC85-A1B99B2B1B48}"/>
              </a:ext>
            </a:extLst>
          </p:cNvPr>
          <p:cNvSpPr/>
          <p:nvPr/>
        </p:nvSpPr>
        <p:spPr>
          <a:xfrm>
            <a:off x="712922" y="1295370"/>
            <a:ext cx="9265961" cy="128420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作品</a:t>
            </a:r>
          </a:p>
        </p:txBody>
      </p:sp>
    </p:spTree>
    <p:extLst>
      <p:ext uri="{BB962C8B-B14F-4D97-AF65-F5344CB8AC3E}">
        <p14:creationId xmlns:p14="http://schemas.microsoft.com/office/powerpoint/2010/main" val="2091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B1F4A1BC74B2D49AFABC585D7A510C9" ma:contentTypeVersion="14" ma:contentTypeDescription="新しいドキュメントを作成します。" ma:contentTypeScope="" ma:versionID="480349f19782bdec148d1170fedc7584">
  <xsd:schema xmlns:xsd="http://www.w3.org/2001/XMLSchema" xmlns:xs="http://www.w3.org/2001/XMLSchema" xmlns:p="http://schemas.microsoft.com/office/2006/metadata/properties" xmlns:ns2="4d70183f-4c33-4caf-88e5-601ba2be0c79" xmlns:ns3="85ec59af-1a16-40a0-b163-384e34c79a5c" targetNamespace="http://schemas.microsoft.com/office/2006/metadata/properties" ma:root="true" ma:fieldsID="2c0bad12be0ddd2a62ee200d65a652e7" ns2:_="" ns3:_="">
    <xsd:import namespace="4d70183f-4c33-4caf-88e5-601ba2be0c79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70183f-4c33-4caf-88e5-601ba2be0c79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4240bee7-2148-4c92-903a-8c688a6d17d6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4d70183f-4c33-4caf-88e5-601ba2be0c79" xsi:nil="true"/>
    <lcf76f155ced4ddcb4097134ff3c332f xmlns="4d70183f-4c33-4caf-88e5-601ba2be0c79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Props1.xml><?xml version="1.0" encoding="utf-8"?>
<ds:datastoreItem xmlns:ds="http://schemas.openxmlformats.org/officeDocument/2006/customXml" ds:itemID="{FCCCA63A-E739-4B19-A425-520A07E1DD00}"/>
</file>

<file path=customXml/itemProps2.xml><?xml version="1.0" encoding="utf-8"?>
<ds:datastoreItem xmlns:ds="http://schemas.openxmlformats.org/officeDocument/2006/customXml" ds:itemID="{F4C569DF-E055-45D9-80B2-C155D27B3C9C}"/>
</file>

<file path=customXml/itemProps3.xml><?xml version="1.0" encoding="utf-8"?>
<ds:datastoreItem xmlns:ds="http://schemas.openxmlformats.org/officeDocument/2006/customXml" ds:itemID="{53108530-67F2-40B2-BF3D-95C70E21614A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85</Words>
  <Application>Microsoft Office PowerPoint</Application>
  <PresentationFormat>ユーザー設定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2024-12-18T01:52:32Z</dcterms:created>
  <dcterms:modified xsi:type="dcterms:W3CDTF">2024-12-18T01:52:43Z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0x0101002B1F4A1BC74B2D49AFABC585D7A510C9</vt:lpwstr>
  </property>
</Properties>
</file>