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 id="2147483672" r:id="rId2"/>
  </p:sldMasterIdLst>
  <p:notesMasterIdLst>
    <p:notesMasterId r:id="rId22"/>
  </p:notesMasterIdLst>
  <p:handoutMasterIdLst>
    <p:handoutMasterId r:id="rId23"/>
  </p:handoutMasterIdLst>
  <p:sldIdLst>
    <p:sldId id="256" r:id="rId3"/>
    <p:sldId id="257" r:id="rId4"/>
    <p:sldId id="258" r:id="rId5"/>
    <p:sldId id="285" r:id="rId6"/>
    <p:sldId id="284" r:id="rId7"/>
    <p:sldId id="260" r:id="rId8"/>
    <p:sldId id="274" r:id="rId9"/>
    <p:sldId id="275" r:id="rId10"/>
    <p:sldId id="288" r:id="rId11"/>
    <p:sldId id="283" r:id="rId12"/>
    <p:sldId id="269" r:id="rId13"/>
    <p:sldId id="286" r:id="rId14"/>
    <p:sldId id="276" r:id="rId15"/>
    <p:sldId id="289" r:id="rId16"/>
    <p:sldId id="278" r:id="rId17"/>
    <p:sldId id="287" r:id="rId18"/>
    <p:sldId id="280" r:id="rId19"/>
    <p:sldId id="290" r:id="rId20"/>
    <p:sldId id="291" r:id="rId21"/>
  </p:sldIdLst>
  <p:sldSz cx="9144000" cy="6858000" type="screen4x3"/>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0" d="100"/>
          <a:sy n="110" d="100"/>
        </p:scale>
        <p:origin x="1602" y="10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35D2DA-1B76-4BFC-94C5-3B6798B6531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677DF729-D180-47D6-B774-C13FDCA67B82}" type="pres">
      <dgm:prSet presAssocID="{C135D2DA-1B76-4BFC-94C5-3B6798B65310}" presName="linear" presStyleCnt="0">
        <dgm:presLayoutVars>
          <dgm:animLvl val="lvl"/>
          <dgm:resizeHandles val="exact"/>
        </dgm:presLayoutVars>
      </dgm:prSet>
      <dgm:spPr/>
    </dgm:pt>
  </dgm:ptLst>
  <dgm:cxnLst>
    <dgm:cxn modelId="{D91976EE-7F5B-42E6-8822-16B9A80C1112}" type="presOf" srcId="{C135D2DA-1B76-4BFC-94C5-3B6798B65310}" destId="{677DF729-D180-47D6-B774-C13FDCA67B82}"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32ABA0-6538-40E2-A2A9-0EBD26A1F2E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A2625AB4-1F21-46F3-9A1C-3E97FDCC11AA}">
      <dgm:prSet custT="1"/>
      <dgm:spPr/>
      <dgm:t>
        <a:bodyPr/>
        <a:lstStyle/>
        <a:p>
          <a:pPr rtl="0"/>
          <a:r>
            <a:rPr kumimoji="1" lang="ja-JP" altLang="en-US" sz="2800" b="1" dirty="0"/>
            <a:t>火山噴火の頻発、台風や</a:t>
          </a:r>
          <a:r>
            <a:rPr lang="ja-JP" altLang="en-US" sz="2800" b="1" dirty="0"/>
            <a:t>集中豪雨災害の激化</a:t>
          </a:r>
          <a:endParaRPr kumimoji="1" lang="ja-JP" altLang="en-US" sz="2800" b="1" dirty="0"/>
        </a:p>
      </dgm:t>
    </dgm:pt>
    <dgm:pt modelId="{6890C75A-1382-4D40-9956-40410E8D8F4E}" type="parTrans" cxnId="{FC6DF18C-04D6-4E19-9C33-EB805B56480D}">
      <dgm:prSet/>
      <dgm:spPr/>
      <dgm:t>
        <a:bodyPr/>
        <a:lstStyle/>
        <a:p>
          <a:endParaRPr kumimoji="1" lang="ja-JP" altLang="en-US"/>
        </a:p>
      </dgm:t>
    </dgm:pt>
    <dgm:pt modelId="{36189F16-AE28-43D4-8B59-4AC639F7B2F9}" type="sibTrans" cxnId="{FC6DF18C-04D6-4E19-9C33-EB805B56480D}">
      <dgm:prSet/>
      <dgm:spPr/>
      <dgm:t>
        <a:bodyPr/>
        <a:lstStyle/>
        <a:p>
          <a:endParaRPr kumimoji="1" lang="ja-JP" altLang="en-US"/>
        </a:p>
      </dgm:t>
    </dgm:pt>
    <dgm:pt modelId="{52AD6961-7A2A-4FBC-A69C-8D80C6859266}" type="pres">
      <dgm:prSet presAssocID="{DF32ABA0-6538-40E2-A2A9-0EBD26A1F2E3}" presName="linear" presStyleCnt="0">
        <dgm:presLayoutVars>
          <dgm:animLvl val="lvl"/>
          <dgm:resizeHandles val="exact"/>
        </dgm:presLayoutVars>
      </dgm:prSet>
      <dgm:spPr/>
    </dgm:pt>
    <dgm:pt modelId="{6E6BAE46-CB2A-457C-A0DD-9F499281504F}" type="pres">
      <dgm:prSet presAssocID="{A2625AB4-1F21-46F3-9A1C-3E97FDCC11AA}" presName="parentText" presStyleLbl="node1" presStyleIdx="0" presStyleCnt="1" custLinFactNeighborX="-2465" custLinFactNeighborY="-54404">
        <dgm:presLayoutVars>
          <dgm:chMax val="0"/>
          <dgm:bulletEnabled val="1"/>
        </dgm:presLayoutVars>
      </dgm:prSet>
      <dgm:spPr/>
    </dgm:pt>
  </dgm:ptLst>
  <dgm:cxnLst>
    <dgm:cxn modelId="{FC6DF18C-04D6-4E19-9C33-EB805B56480D}" srcId="{DF32ABA0-6538-40E2-A2A9-0EBD26A1F2E3}" destId="{A2625AB4-1F21-46F3-9A1C-3E97FDCC11AA}" srcOrd="0" destOrd="0" parTransId="{6890C75A-1382-4D40-9956-40410E8D8F4E}" sibTransId="{36189F16-AE28-43D4-8B59-4AC639F7B2F9}"/>
    <dgm:cxn modelId="{9EB35CE4-B238-455C-B6A5-8C107A099AF7}" type="presOf" srcId="{DF32ABA0-6538-40E2-A2A9-0EBD26A1F2E3}" destId="{52AD6961-7A2A-4FBC-A69C-8D80C6859266}" srcOrd="0" destOrd="0" presId="urn:microsoft.com/office/officeart/2005/8/layout/vList2"/>
    <dgm:cxn modelId="{DBFE70EC-8B4A-48A7-811C-05CEA920CBA7}" type="presOf" srcId="{A2625AB4-1F21-46F3-9A1C-3E97FDCC11AA}" destId="{6E6BAE46-CB2A-457C-A0DD-9F499281504F}" srcOrd="0" destOrd="0" presId="urn:microsoft.com/office/officeart/2005/8/layout/vList2"/>
    <dgm:cxn modelId="{CFF2A520-B172-489B-B887-EE744E119C2C}" type="presParOf" srcId="{52AD6961-7A2A-4FBC-A69C-8D80C6859266}" destId="{6E6BAE46-CB2A-457C-A0DD-9F499281504F}"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9DA6AA-F467-407A-A680-DBB2B86C59DD}" type="doc">
      <dgm:prSet loTypeId="urn:microsoft.com/office/officeart/2005/8/layout/vList2" loCatId="list" qsTypeId="urn:microsoft.com/office/officeart/2005/8/quickstyle/simple1" qsCatId="simple" csTypeId="urn:microsoft.com/office/officeart/2005/8/colors/colorful1#1" csCatId="colorful" phldr="1"/>
      <dgm:spPr/>
      <dgm:t>
        <a:bodyPr/>
        <a:lstStyle/>
        <a:p>
          <a:endParaRPr kumimoji="1" lang="ja-JP" altLang="en-US"/>
        </a:p>
      </dgm:t>
    </dgm:pt>
    <dgm:pt modelId="{1F944FB7-D2C7-435C-AAF1-A8D8D49B51F6}">
      <dgm:prSet custT="1"/>
      <dgm:spPr/>
      <dgm:t>
        <a:bodyPr/>
        <a:lstStyle/>
        <a:p>
          <a:pPr rtl="0"/>
          <a:r>
            <a:rPr kumimoji="1" lang="en-US" altLang="ja-JP" sz="2800" b="1" u="none" dirty="0"/>
            <a:t> </a:t>
          </a:r>
          <a:r>
            <a:rPr kumimoji="1" lang="ja-JP" altLang="en-US" sz="2800" b="1" u="none" dirty="0"/>
            <a:t>災害時に</a:t>
          </a:r>
          <a:r>
            <a:rPr kumimoji="1" lang="en-US" altLang="ja-JP" sz="2800" b="1" u="none" dirty="0"/>
            <a:t> </a:t>
          </a:r>
          <a:r>
            <a:rPr kumimoji="1" lang="ja-JP" sz="2800" b="1" u="none" dirty="0"/>
            <a:t>自らの命を守る知識や実践力は必要不可欠</a:t>
          </a:r>
          <a:endParaRPr lang="en-US" sz="2800" b="1" u="none" dirty="0"/>
        </a:p>
      </dgm:t>
    </dgm:pt>
    <dgm:pt modelId="{0E5BC1A8-1AEC-4EA8-A06F-4026AEA23A0E}" type="parTrans" cxnId="{438CB7AC-E7DF-4C61-B3CE-337E39FA668F}">
      <dgm:prSet/>
      <dgm:spPr/>
      <dgm:t>
        <a:bodyPr/>
        <a:lstStyle/>
        <a:p>
          <a:endParaRPr kumimoji="1" lang="ja-JP" altLang="en-US"/>
        </a:p>
      </dgm:t>
    </dgm:pt>
    <dgm:pt modelId="{2CEB4118-DA95-4156-9D58-5E50CF16C371}" type="sibTrans" cxnId="{438CB7AC-E7DF-4C61-B3CE-337E39FA668F}">
      <dgm:prSet/>
      <dgm:spPr/>
      <dgm:t>
        <a:bodyPr/>
        <a:lstStyle/>
        <a:p>
          <a:endParaRPr kumimoji="1" lang="ja-JP" altLang="en-US"/>
        </a:p>
      </dgm:t>
    </dgm:pt>
    <dgm:pt modelId="{38DC2201-3D74-4AFE-9759-A31982A1B6D8}" type="pres">
      <dgm:prSet presAssocID="{8B9DA6AA-F467-407A-A680-DBB2B86C59DD}" presName="linear" presStyleCnt="0">
        <dgm:presLayoutVars>
          <dgm:animLvl val="lvl"/>
          <dgm:resizeHandles val="exact"/>
        </dgm:presLayoutVars>
      </dgm:prSet>
      <dgm:spPr/>
    </dgm:pt>
    <dgm:pt modelId="{83189B49-F73D-42EA-93B4-3752CBBBB183}" type="pres">
      <dgm:prSet presAssocID="{1F944FB7-D2C7-435C-AAF1-A8D8D49B51F6}" presName="parentText" presStyleLbl="node1" presStyleIdx="0" presStyleCnt="1" custScaleY="240410" custLinFactNeighborX="-1561" custLinFactNeighborY="-9697">
        <dgm:presLayoutVars>
          <dgm:chMax val="0"/>
          <dgm:bulletEnabled val="1"/>
        </dgm:presLayoutVars>
      </dgm:prSet>
      <dgm:spPr/>
    </dgm:pt>
  </dgm:ptLst>
  <dgm:cxnLst>
    <dgm:cxn modelId="{438CB7AC-E7DF-4C61-B3CE-337E39FA668F}" srcId="{8B9DA6AA-F467-407A-A680-DBB2B86C59DD}" destId="{1F944FB7-D2C7-435C-AAF1-A8D8D49B51F6}" srcOrd="0" destOrd="0" parTransId="{0E5BC1A8-1AEC-4EA8-A06F-4026AEA23A0E}" sibTransId="{2CEB4118-DA95-4156-9D58-5E50CF16C371}"/>
    <dgm:cxn modelId="{E70044D2-F40F-4B6A-9AD3-5410BCC2B460}" type="presOf" srcId="{8B9DA6AA-F467-407A-A680-DBB2B86C59DD}" destId="{38DC2201-3D74-4AFE-9759-A31982A1B6D8}" srcOrd="0" destOrd="0" presId="urn:microsoft.com/office/officeart/2005/8/layout/vList2"/>
    <dgm:cxn modelId="{C7B794F8-225E-4AB8-9C32-3C24F06C6876}" type="presOf" srcId="{1F944FB7-D2C7-435C-AAF1-A8D8D49B51F6}" destId="{83189B49-F73D-42EA-93B4-3752CBBBB183}" srcOrd="0" destOrd="0" presId="urn:microsoft.com/office/officeart/2005/8/layout/vList2"/>
    <dgm:cxn modelId="{9212D6DE-B29A-4514-84C4-58F0A9F864B7}" type="presParOf" srcId="{38DC2201-3D74-4AFE-9759-A31982A1B6D8}" destId="{83189B49-F73D-42EA-93B4-3752CBBBB183}"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3BB797-EC72-40A5-B5A4-DA7681458B0E}" type="doc">
      <dgm:prSet loTypeId="urn:microsoft.com/office/officeart/2005/8/layout/cycle2" loCatId="cycle" qsTypeId="urn:microsoft.com/office/officeart/2005/8/quickstyle/simple5" qsCatId="simple" csTypeId="urn:microsoft.com/office/officeart/2005/8/colors/accent1_2" csCatId="accent1" phldr="1"/>
      <dgm:spPr/>
      <dgm:t>
        <a:bodyPr/>
        <a:lstStyle/>
        <a:p>
          <a:endParaRPr kumimoji="1" lang="ja-JP" altLang="en-US"/>
        </a:p>
      </dgm:t>
    </dgm:pt>
    <dgm:pt modelId="{F07B602F-6C26-4406-BCC6-5AC410EDC6BF}">
      <dgm:prSet/>
      <dgm:spPr>
        <a:solidFill>
          <a:srgbClr val="0070C0"/>
        </a:solidFill>
      </dgm:spPr>
      <dgm:t>
        <a:bodyPr/>
        <a:lstStyle/>
        <a:p>
          <a:pPr rtl="0"/>
          <a:r>
            <a:rPr kumimoji="1" lang="ja-JP" b="1" dirty="0"/>
            <a:t>備える</a:t>
          </a:r>
          <a:endParaRPr lang="ja-JP" dirty="0"/>
        </a:p>
      </dgm:t>
    </dgm:pt>
    <dgm:pt modelId="{50A022C6-5A8E-4FFD-A171-52984D4F9036}" type="parTrans" cxnId="{537FA5A4-FD23-4509-AA46-8706E89772DE}">
      <dgm:prSet/>
      <dgm:spPr/>
      <dgm:t>
        <a:bodyPr/>
        <a:lstStyle/>
        <a:p>
          <a:endParaRPr kumimoji="1" lang="ja-JP" altLang="en-US"/>
        </a:p>
      </dgm:t>
    </dgm:pt>
    <dgm:pt modelId="{0D2056BB-CCF6-4B83-AF8B-70B0A053CE60}" type="sibTrans" cxnId="{537FA5A4-FD23-4509-AA46-8706E89772DE}">
      <dgm:prSet/>
      <dgm:spPr/>
      <dgm:t>
        <a:bodyPr/>
        <a:lstStyle/>
        <a:p>
          <a:endParaRPr kumimoji="1" lang="ja-JP" altLang="en-US"/>
        </a:p>
      </dgm:t>
    </dgm:pt>
    <dgm:pt modelId="{8A778786-E728-45EA-911E-8B6E6F15CB91}">
      <dgm:prSet/>
      <dgm:spPr>
        <a:solidFill>
          <a:srgbClr val="0070C0"/>
        </a:solidFill>
      </dgm:spPr>
      <dgm:t>
        <a:bodyPr/>
        <a:lstStyle/>
        <a:p>
          <a:r>
            <a:rPr kumimoji="1" lang="ja-JP" altLang="en-US" b="1" dirty="0"/>
            <a:t>食べる</a:t>
          </a:r>
        </a:p>
      </dgm:t>
    </dgm:pt>
    <dgm:pt modelId="{623669D5-892E-42E3-B557-7AF524776B1B}" type="parTrans" cxnId="{35FC076F-49F2-40B4-B309-DA053AA4826F}">
      <dgm:prSet/>
      <dgm:spPr/>
      <dgm:t>
        <a:bodyPr/>
        <a:lstStyle/>
        <a:p>
          <a:endParaRPr kumimoji="1" lang="ja-JP" altLang="en-US"/>
        </a:p>
      </dgm:t>
    </dgm:pt>
    <dgm:pt modelId="{D5807D59-FFD7-441C-A7C8-8FD61D8AA3A9}" type="sibTrans" cxnId="{35FC076F-49F2-40B4-B309-DA053AA4826F}">
      <dgm:prSet/>
      <dgm:spPr/>
      <dgm:t>
        <a:bodyPr/>
        <a:lstStyle/>
        <a:p>
          <a:endParaRPr kumimoji="1" lang="ja-JP" altLang="en-US"/>
        </a:p>
      </dgm:t>
    </dgm:pt>
    <dgm:pt modelId="{186E494F-6F89-4BF8-9A94-7897FA61230D}">
      <dgm:prSet/>
      <dgm:spPr>
        <a:solidFill>
          <a:srgbClr val="0070C0"/>
        </a:solidFill>
      </dgm:spPr>
      <dgm:t>
        <a:bodyPr/>
        <a:lstStyle/>
        <a:p>
          <a:r>
            <a:rPr kumimoji="1" lang="ja-JP" altLang="en-US" b="1" dirty="0"/>
            <a:t>買い足す</a:t>
          </a:r>
        </a:p>
      </dgm:t>
    </dgm:pt>
    <dgm:pt modelId="{01E19935-0B33-4F98-A594-BD199C3AB926}" type="parTrans" cxnId="{EF6EEA3C-A37B-4CE1-881F-6C0680FB3A48}">
      <dgm:prSet/>
      <dgm:spPr/>
      <dgm:t>
        <a:bodyPr/>
        <a:lstStyle/>
        <a:p>
          <a:endParaRPr kumimoji="1" lang="ja-JP" altLang="en-US"/>
        </a:p>
      </dgm:t>
    </dgm:pt>
    <dgm:pt modelId="{E634EA51-6882-4659-9F03-C8322EED4785}" type="sibTrans" cxnId="{EF6EEA3C-A37B-4CE1-881F-6C0680FB3A48}">
      <dgm:prSet/>
      <dgm:spPr/>
      <dgm:t>
        <a:bodyPr/>
        <a:lstStyle/>
        <a:p>
          <a:endParaRPr kumimoji="1" lang="ja-JP" altLang="en-US"/>
        </a:p>
      </dgm:t>
    </dgm:pt>
    <dgm:pt modelId="{F6AA268B-FF21-4B5B-8D0D-5C4278751BB5}" type="pres">
      <dgm:prSet presAssocID="{1D3BB797-EC72-40A5-B5A4-DA7681458B0E}" presName="cycle" presStyleCnt="0">
        <dgm:presLayoutVars>
          <dgm:dir/>
          <dgm:resizeHandles val="exact"/>
        </dgm:presLayoutVars>
      </dgm:prSet>
      <dgm:spPr/>
    </dgm:pt>
    <dgm:pt modelId="{D98A98D5-4502-4E34-AA9C-2AF73930046E}" type="pres">
      <dgm:prSet presAssocID="{F07B602F-6C26-4406-BCC6-5AC410EDC6BF}" presName="node" presStyleLbl="node1" presStyleIdx="0" presStyleCnt="3" custScaleX="144568" custRadScaleRad="100515" custRadScaleInc="-2452">
        <dgm:presLayoutVars>
          <dgm:bulletEnabled val="1"/>
        </dgm:presLayoutVars>
      </dgm:prSet>
      <dgm:spPr/>
    </dgm:pt>
    <dgm:pt modelId="{0CC72715-89E3-4F57-95A0-F2AE87308477}" type="pres">
      <dgm:prSet presAssocID="{0D2056BB-CCF6-4B83-AF8B-70B0A053CE60}" presName="sibTrans" presStyleLbl="sibTrans2D1" presStyleIdx="0" presStyleCnt="3" custScaleX="149797"/>
      <dgm:spPr/>
    </dgm:pt>
    <dgm:pt modelId="{9292E763-2990-472D-870C-117CF1E4D0C7}" type="pres">
      <dgm:prSet presAssocID="{0D2056BB-CCF6-4B83-AF8B-70B0A053CE60}" presName="connectorText" presStyleLbl="sibTrans2D1" presStyleIdx="0" presStyleCnt="3"/>
      <dgm:spPr/>
    </dgm:pt>
    <dgm:pt modelId="{C0875EBE-A2C2-4932-A607-25240966E77F}" type="pres">
      <dgm:prSet presAssocID="{8A778786-E728-45EA-911E-8B6E6F15CB91}" presName="node" presStyleLbl="node1" presStyleIdx="1" presStyleCnt="3" custScaleX="149245" custRadScaleRad="137262" custRadScaleInc="-19065">
        <dgm:presLayoutVars>
          <dgm:bulletEnabled val="1"/>
        </dgm:presLayoutVars>
      </dgm:prSet>
      <dgm:spPr/>
    </dgm:pt>
    <dgm:pt modelId="{B6BEFA24-D768-456A-B06D-5ABA25AD3666}" type="pres">
      <dgm:prSet presAssocID="{D5807D59-FFD7-441C-A7C8-8FD61D8AA3A9}" presName="sibTrans" presStyleLbl="sibTrans2D1" presStyleIdx="1" presStyleCnt="3" custScaleX="153424" custLinFactNeighborX="-10745" custLinFactNeighborY="25664"/>
      <dgm:spPr/>
    </dgm:pt>
    <dgm:pt modelId="{EA389596-C67D-4099-A412-539EFA87CF67}" type="pres">
      <dgm:prSet presAssocID="{D5807D59-FFD7-441C-A7C8-8FD61D8AA3A9}" presName="connectorText" presStyleLbl="sibTrans2D1" presStyleIdx="1" presStyleCnt="3"/>
      <dgm:spPr/>
    </dgm:pt>
    <dgm:pt modelId="{53D92138-3769-4505-AE56-53AC397C4232}" type="pres">
      <dgm:prSet presAssocID="{186E494F-6F89-4BF8-9A94-7897FA61230D}" presName="node" presStyleLbl="node1" presStyleIdx="2" presStyleCnt="3" custScaleX="178898" custRadScaleRad="124924" custRadScaleInc="10826">
        <dgm:presLayoutVars>
          <dgm:bulletEnabled val="1"/>
        </dgm:presLayoutVars>
      </dgm:prSet>
      <dgm:spPr/>
    </dgm:pt>
    <dgm:pt modelId="{E4384AB3-6F36-458D-98A7-246C294FCBA5}" type="pres">
      <dgm:prSet presAssocID="{E634EA51-6882-4659-9F03-C8322EED4785}" presName="sibTrans" presStyleLbl="sibTrans2D1" presStyleIdx="2" presStyleCnt="3" custScaleX="137422"/>
      <dgm:spPr/>
    </dgm:pt>
    <dgm:pt modelId="{74E8032B-FED0-40A1-B743-5988A3F3C168}" type="pres">
      <dgm:prSet presAssocID="{E634EA51-6882-4659-9F03-C8322EED4785}" presName="connectorText" presStyleLbl="sibTrans2D1" presStyleIdx="2" presStyleCnt="3"/>
      <dgm:spPr/>
    </dgm:pt>
  </dgm:ptLst>
  <dgm:cxnLst>
    <dgm:cxn modelId="{2CA62B01-DA55-4E42-9200-AEA768784E11}" type="presOf" srcId="{E634EA51-6882-4659-9F03-C8322EED4785}" destId="{E4384AB3-6F36-458D-98A7-246C294FCBA5}" srcOrd="0" destOrd="0" presId="urn:microsoft.com/office/officeart/2005/8/layout/cycle2"/>
    <dgm:cxn modelId="{08545703-F629-45B2-8795-99EE2A14A264}" type="presOf" srcId="{D5807D59-FFD7-441C-A7C8-8FD61D8AA3A9}" destId="{EA389596-C67D-4099-A412-539EFA87CF67}" srcOrd="1" destOrd="0" presId="urn:microsoft.com/office/officeart/2005/8/layout/cycle2"/>
    <dgm:cxn modelId="{29D2F31A-7C16-4815-9549-425CED85FA7A}" type="presOf" srcId="{1D3BB797-EC72-40A5-B5A4-DA7681458B0E}" destId="{F6AA268B-FF21-4B5B-8D0D-5C4278751BB5}" srcOrd="0" destOrd="0" presId="urn:microsoft.com/office/officeart/2005/8/layout/cycle2"/>
    <dgm:cxn modelId="{CE35CF1D-C19D-4034-B747-A9D723E2C0B8}" type="presOf" srcId="{0D2056BB-CCF6-4B83-AF8B-70B0A053CE60}" destId="{0CC72715-89E3-4F57-95A0-F2AE87308477}" srcOrd="0" destOrd="0" presId="urn:microsoft.com/office/officeart/2005/8/layout/cycle2"/>
    <dgm:cxn modelId="{EF6EEA3C-A37B-4CE1-881F-6C0680FB3A48}" srcId="{1D3BB797-EC72-40A5-B5A4-DA7681458B0E}" destId="{186E494F-6F89-4BF8-9A94-7897FA61230D}" srcOrd="2" destOrd="0" parTransId="{01E19935-0B33-4F98-A594-BD199C3AB926}" sibTransId="{E634EA51-6882-4659-9F03-C8322EED4785}"/>
    <dgm:cxn modelId="{46943F45-3EE5-4807-B8BC-B5BD64880B3E}" type="presOf" srcId="{0D2056BB-CCF6-4B83-AF8B-70B0A053CE60}" destId="{9292E763-2990-472D-870C-117CF1E4D0C7}" srcOrd="1" destOrd="0" presId="urn:microsoft.com/office/officeart/2005/8/layout/cycle2"/>
    <dgm:cxn modelId="{1CA60C6C-425D-450D-A2DA-197A778E3EA4}" type="presOf" srcId="{F07B602F-6C26-4406-BCC6-5AC410EDC6BF}" destId="{D98A98D5-4502-4E34-AA9C-2AF73930046E}" srcOrd="0" destOrd="0" presId="urn:microsoft.com/office/officeart/2005/8/layout/cycle2"/>
    <dgm:cxn modelId="{35FC076F-49F2-40B4-B309-DA053AA4826F}" srcId="{1D3BB797-EC72-40A5-B5A4-DA7681458B0E}" destId="{8A778786-E728-45EA-911E-8B6E6F15CB91}" srcOrd="1" destOrd="0" parTransId="{623669D5-892E-42E3-B557-7AF524776B1B}" sibTransId="{D5807D59-FFD7-441C-A7C8-8FD61D8AA3A9}"/>
    <dgm:cxn modelId="{919A8186-1368-4684-97E4-255166EF31F5}" type="presOf" srcId="{D5807D59-FFD7-441C-A7C8-8FD61D8AA3A9}" destId="{B6BEFA24-D768-456A-B06D-5ABA25AD3666}" srcOrd="0" destOrd="0" presId="urn:microsoft.com/office/officeart/2005/8/layout/cycle2"/>
    <dgm:cxn modelId="{A0121091-68AC-4BE2-BC65-D9305D7B360F}" type="presOf" srcId="{8A778786-E728-45EA-911E-8B6E6F15CB91}" destId="{C0875EBE-A2C2-4932-A607-25240966E77F}" srcOrd="0" destOrd="0" presId="urn:microsoft.com/office/officeart/2005/8/layout/cycle2"/>
    <dgm:cxn modelId="{C343409A-1396-410E-960B-C9D9A979C7E1}" type="presOf" srcId="{186E494F-6F89-4BF8-9A94-7897FA61230D}" destId="{53D92138-3769-4505-AE56-53AC397C4232}" srcOrd="0" destOrd="0" presId="urn:microsoft.com/office/officeart/2005/8/layout/cycle2"/>
    <dgm:cxn modelId="{537FA5A4-FD23-4509-AA46-8706E89772DE}" srcId="{1D3BB797-EC72-40A5-B5A4-DA7681458B0E}" destId="{F07B602F-6C26-4406-BCC6-5AC410EDC6BF}" srcOrd="0" destOrd="0" parTransId="{50A022C6-5A8E-4FFD-A171-52984D4F9036}" sibTransId="{0D2056BB-CCF6-4B83-AF8B-70B0A053CE60}"/>
    <dgm:cxn modelId="{EECB66FD-502E-4AA8-B4D3-59AB347D4188}" type="presOf" srcId="{E634EA51-6882-4659-9F03-C8322EED4785}" destId="{74E8032B-FED0-40A1-B743-5988A3F3C168}" srcOrd="1" destOrd="0" presId="urn:microsoft.com/office/officeart/2005/8/layout/cycle2"/>
    <dgm:cxn modelId="{285BBB98-66D6-4787-9374-5709903F88EB}" type="presParOf" srcId="{F6AA268B-FF21-4B5B-8D0D-5C4278751BB5}" destId="{D98A98D5-4502-4E34-AA9C-2AF73930046E}" srcOrd="0" destOrd="0" presId="urn:microsoft.com/office/officeart/2005/8/layout/cycle2"/>
    <dgm:cxn modelId="{7858FE9B-0FE0-4A1B-9014-A57E363E3A81}" type="presParOf" srcId="{F6AA268B-FF21-4B5B-8D0D-5C4278751BB5}" destId="{0CC72715-89E3-4F57-95A0-F2AE87308477}" srcOrd="1" destOrd="0" presId="urn:microsoft.com/office/officeart/2005/8/layout/cycle2"/>
    <dgm:cxn modelId="{25AE43CA-929D-44BF-84F2-5E63DE95E340}" type="presParOf" srcId="{0CC72715-89E3-4F57-95A0-F2AE87308477}" destId="{9292E763-2990-472D-870C-117CF1E4D0C7}" srcOrd="0" destOrd="0" presId="urn:microsoft.com/office/officeart/2005/8/layout/cycle2"/>
    <dgm:cxn modelId="{0CA76735-FE96-4EFA-AEF0-2893A11A7FD4}" type="presParOf" srcId="{F6AA268B-FF21-4B5B-8D0D-5C4278751BB5}" destId="{C0875EBE-A2C2-4932-A607-25240966E77F}" srcOrd="2" destOrd="0" presId="urn:microsoft.com/office/officeart/2005/8/layout/cycle2"/>
    <dgm:cxn modelId="{76D7A182-970A-468A-8E11-ACE2A18A23AC}" type="presParOf" srcId="{F6AA268B-FF21-4B5B-8D0D-5C4278751BB5}" destId="{B6BEFA24-D768-456A-B06D-5ABA25AD3666}" srcOrd="3" destOrd="0" presId="urn:microsoft.com/office/officeart/2005/8/layout/cycle2"/>
    <dgm:cxn modelId="{2C1F468A-EF16-47C9-9E6B-4DBE7DDB5B76}" type="presParOf" srcId="{B6BEFA24-D768-456A-B06D-5ABA25AD3666}" destId="{EA389596-C67D-4099-A412-539EFA87CF67}" srcOrd="0" destOrd="0" presId="urn:microsoft.com/office/officeart/2005/8/layout/cycle2"/>
    <dgm:cxn modelId="{9D21F50E-1C3F-4F1F-A94D-1D2F8B9A8273}" type="presParOf" srcId="{F6AA268B-FF21-4B5B-8D0D-5C4278751BB5}" destId="{53D92138-3769-4505-AE56-53AC397C4232}" srcOrd="4" destOrd="0" presId="urn:microsoft.com/office/officeart/2005/8/layout/cycle2"/>
    <dgm:cxn modelId="{EFDDB989-0F2D-40C4-B664-E5EE36FBC781}" type="presParOf" srcId="{F6AA268B-FF21-4B5B-8D0D-5C4278751BB5}" destId="{E4384AB3-6F36-458D-98A7-246C294FCBA5}" srcOrd="5" destOrd="0" presId="urn:microsoft.com/office/officeart/2005/8/layout/cycle2"/>
    <dgm:cxn modelId="{CB4496F4-2650-481C-8744-625EB0A28464}" type="presParOf" srcId="{E4384AB3-6F36-458D-98A7-246C294FCBA5}" destId="{74E8032B-FED0-40A1-B743-5988A3F3C1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BAE46-CB2A-457C-A0DD-9F499281504F}">
      <dsp:nvSpPr>
        <dsp:cNvPr id="0" name=""/>
        <dsp:cNvSpPr/>
      </dsp:nvSpPr>
      <dsp:spPr>
        <a:xfrm>
          <a:off x="0" y="0"/>
          <a:ext cx="7562256" cy="6183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kumimoji="1" lang="ja-JP" altLang="en-US" sz="2800" b="1" kern="1200" dirty="0"/>
            <a:t>火山噴火の頻発、台風や</a:t>
          </a:r>
          <a:r>
            <a:rPr lang="ja-JP" altLang="en-US" sz="2800" b="1" kern="1200" dirty="0"/>
            <a:t>集中豪雨災害の激化</a:t>
          </a:r>
          <a:endParaRPr kumimoji="1" lang="ja-JP" altLang="en-US" sz="2800" b="1" kern="1200" dirty="0"/>
        </a:p>
      </dsp:txBody>
      <dsp:txXfrm>
        <a:off x="30186" y="30186"/>
        <a:ext cx="7501884" cy="5579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89B49-F73D-42EA-93B4-3752CBBBB183}">
      <dsp:nvSpPr>
        <dsp:cNvPr id="0" name=""/>
        <dsp:cNvSpPr/>
      </dsp:nvSpPr>
      <dsp:spPr>
        <a:xfrm>
          <a:off x="0" y="0"/>
          <a:ext cx="8562247" cy="77276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kumimoji="1" lang="en-US" altLang="ja-JP" sz="2800" b="1" u="none" kern="1200" dirty="0"/>
            <a:t> </a:t>
          </a:r>
          <a:r>
            <a:rPr kumimoji="1" lang="ja-JP" altLang="en-US" sz="2800" b="1" u="none" kern="1200" dirty="0"/>
            <a:t>災害時に</a:t>
          </a:r>
          <a:r>
            <a:rPr kumimoji="1" lang="en-US" altLang="ja-JP" sz="2800" b="1" u="none" kern="1200" dirty="0"/>
            <a:t> </a:t>
          </a:r>
          <a:r>
            <a:rPr kumimoji="1" lang="ja-JP" sz="2800" b="1" u="none" kern="1200" dirty="0"/>
            <a:t>自らの命を守る知識や実践力は必要不可欠</a:t>
          </a:r>
          <a:endParaRPr lang="en-US" sz="2800" b="1" u="none" kern="1200" dirty="0"/>
        </a:p>
      </dsp:txBody>
      <dsp:txXfrm>
        <a:off x="37723" y="37723"/>
        <a:ext cx="8486801" cy="6973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A98D5-4502-4E34-AA9C-2AF73930046E}">
      <dsp:nvSpPr>
        <dsp:cNvPr id="0" name=""/>
        <dsp:cNvSpPr/>
      </dsp:nvSpPr>
      <dsp:spPr>
        <a:xfrm>
          <a:off x="1938204" y="0"/>
          <a:ext cx="1870011" cy="1293517"/>
        </a:xfrm>
        <a:prstGeom prst="ellipse">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rtl="0">
            <a:lnSpc>
              <a:spcPct val="90000"/>
            </a:lnSpc>
            <a:spcBef>
              <a:spcPct val="0"/>
            </a:spcBef>
            <a:spcAft>
              <a:spcPct val="35000"/>
            </a:spcAft>
            <a:buNone/>
          </a:pPr>
          <a:r>
            <a:rPr kumimoji="1" lang="ja-JP" sz="3100" b="1" kern="1200" dirty="0"/>
            <a:t>備える</a:t>
          </a:r>
          <a:endParaRPr lang="ja-JP" sz="3100" kern="1200" dirty="0"/>
        </a:p>
      </dsp:txBody>
      <dsp:txXfrm>
        <a:off x="2212061" y="189431"/>
        <a:ext cx="1322297" cy="914655"/>
      </dsp:txXfrm>
    </dsp:sp>
    <dsp:sp modelId="{0CC72715-89E3-4F57-95A0-F2AE87308477}">
      <dsp:nvSpPr>
        <dsp:cNvPr id="0" name=""/>
        <dsp:cNvSpPr/>
      </dsp:nvSpPr>
      <dsp:spPr>
        <a:xfrm rot="2837158">
          <a:off x="3328566" y="1224630"/>
          <a:ext cx="559346" cy="43656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kumimoji="1" lang="ja-JP" altLang="en-US" sz="1800" kern="1200"/>
        </a:p>
      </dsp:txBody>
      <dsp:txXfrm>
        <a:off x="3349630" y="1263827"/>
        <a:ext cx="428377" cy="261938"/>
      </dsp:txXfrm>
    </dsp:sp>
    <dsp:sp modelId="{C0875EBE-A2C2-4932-A607-25240966E77F}">
      <dsp:nvSpPr>
        <dsp:cNvPr id="0" name=""/>
        <dsp:cNvSpPr/>
      </dsp:nvSpPr>
      <dsp:spPr>
        <a:xfrm>
          <a:off x="3396910" y="1612771"/>
          <a:ext cx="1930509" cy="1293517"/>
        </a:xfrm>
        <a:prstGeom prst="ellipse">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kumimoji="1" lang="ja-JP" altLang="en-US" sz="3100" b="1" kern="1200" dirty="0"/>
            <a:t>食べる</a:t>
          </a:r>
        </a:p>
      </dsp:txBody>
      <dsp:txXfrm>
        <a:off x="3679626" y="1802202"/>
        <a:ext cx="1365077" cy="914655"/>
      </dsp:txXfrm>
    </dsp:sp>
    <dsp:sp modelId="{B6BEFA24-D768-456A-B06D-5ABA25AD3666}">
      <dsp:nvSpPr>
        <dsp:cNvPr id="0" name=""/>
        <dsp:cNvSpPr/>
      </dsp:nvSpPr>
      <dsp:spPr>
        <a:xfrm rot="10713896">
          <a:off x="2804747" y="2185045"/>
          <a:ext cx="508307" cy="43656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kumimoji="1" lang="ja-JP" altLang="en-US" sz="1800" kern="1200"/>
        </a:p>
      </dsp:txBody>
      <dsp:txXfrm rot="10800000">
        <a:off x="2935695" y="2270717"/>
        <a:ext cx="377338" cy="261938"/>
      </dsp:txXfrm>
    </dsp:sp>
    <dsp:sp modelId="{53D92138-3769-4505-AE56-53AC397C4232}">
      <dsp:nvSpPr>
        <dsp:cNvPr id="0" name=""/>
        <dsp:cNvSpPr/>
      </dsp:nvSpPr>
      <dsp:spPr>
        <a:xfrm>
          <a:off x="459753" y="1681548"/>
          <a:ext cx="2314076" cy="1293517"/>
        </a:xfrm>
        <a:prstGeom prst="ellipse">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kumimoji="1" lang="ja-JP" altLang="en-US" sz="3100" b="1" kern="1200" dirty="0"/>
            <a:t>買い足す</a:t>
          </a:r>
        </a:p>
      </dsp:txBody>
      <dsp:txXfrm>
        <a:off x="798642" y="1870979"/>
        <a:ext cx="1636298" cy="914655"/>
      </dsp:txXfrm>
    </dsp:sp>
    <dsp:sp modelId="{E4384AB3-6F36-458D-98A7-246C294FCBA5}">
      <dsp:nvSpPr>
        <dsp:cNvPr id="0" name=""/>
        <dsp:cNvSpPr/>
      </dsp:nvSpPr>
      <dsp:spPr>
        <a:xfrm rot="18405981">
          <a:off x="2015660" y="1265784"/>
          <a:ext cx="463862" cy="43656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kumimoji="1" lang="ja-JP" altLang="en-US" sz="1800" kern="1200"/>
        </a:p>
      </dsp:txBody>
      <dsp:txXfrm>
        <a:off x="2041949" y="1405555"/>
        <a:ext cx="332893" cy="26193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306512" cy="340792"/>
          </a:xfrm>
          <a:prstGeom prst="rect">
            <a:avLst/>
          </a:prstGeom>
        </p:spPr>
        <p:txBody>
          <a:bodyPr vert="horz" lIns="90554" tIns="45277" rIns="90554" bIns="4527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30535" y="0"/>
            <a:ext cx="4306512" cy="340792"/>
          </a:xfrm>
          <a:prstGeom prst="rect">
            <a:avLst/>
          </a:prstGeom>
        </p:spPr>
        <p:txBody>
          <a:bodyPr vert="horz" lIns="90554" tIns="45277" rIns="90554" bIns="45277" rtlCol="0"/>
          <a:lstStyle>
            <a:lvl1pPr algn="r">
              <a:defRPr sz="1200"/>
            </a:lvl1pPr>
          </a:lstStyle>
          <a:p>
            <a:fld id="{F7D984F7-A15C-4107-A790-A3F80FAA1D99}" type="datetimeFigureOut">
              <a:rPr kumimoji="1" lang="ja-JP" altLang="en-US" smtClean="0"/>
              <a:t>2019/12/26</a:t>
            </a:fld>
            <a:endParaRPr kumimoji="1" lang="ja-JP" altLang="en-US"/>
          </a:p>
        </p:txBody>
      </p:sp>
      <p:sp>
        <p:nvSpPr>
          <p:cNvPr id="4" name="フッター プレースホルダー 3"/>
          <p:cNvSpPr>
            <a:spLocks noGrp="1"/>
          </p:cNvSpPr>
          <p:nvPr>
            <p:ph type="ftr" sz="quarter" idx="2"/>
          </p:nvPr>
        </p:nvSpPr>
        <p:spPr>
          <a:xfrm>
            <a:off x="1" y="6466409"/>
            <a:ext cx="4306512" cy="340792"/>
          </a:xfrm>
          <a:prstGeom prst="rect">
            <a:avLst/>
          </a:prstGeom>
        </p:spPr>
        <p:txBody>
          <a:bodyPr vert="horz" lIns="90554" tIns="45277" rIns="90554" bIns="4527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30535" y="6466409"/>
            <a:ext cx="4306512" cy="340792"/>
          </a:xfrm>
          <a:prstGeom prst="rect">
            <a:avLst/>
          </a:prstGeom>
        </p:spPr>
        <p:txBody>
          <a:bodyPr vert="horz" lIns="90554" tIns="45277" rIns="90554" bIns="45277" rtlCol="0" anchor="b"/>
          <a:lstStyle>
            <a:lvl1pPr algn="r">
              <a:defRPr sz="1200"/>
            </a:lvl1pPr>
          </a:lstStyle>
          <a:p>
            <a:fld id="{1E1F4F65-228A-413F-B878-A060DD6B1484}" type="slidenum">
              <a:rPr kumimoji="1" lang="ja-JP" altLang="en-US" smtClean="0"/>
              <a:t>‹#›</a:t>
            </a:fld>
            <a:endParaRPr kumimoji="1" lang="ja-JP" altLang="en-US"/>
          </a:p>
        </p:txBody>
      </p:sp>
    </p:spTree>
    <p:extLst>
      <p:ext uri="{BB962C8B-B14F-4D97-AF65-F5344CB8AC3E}">
        <p14:creationId xmlns:p14="http://schemas.microsoft.com/office/powerpoint/2010/main" val="1946663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307047" cy="341542"/>
          </a:xfrm>
          <a:prstGeom prst="rect">
            <a:avLst/>
          </a:prstGeom>
        </p:spPr>
        <p:txBody>
          <a:bodyPr vert="horz" lIns="95680" tIns="47840" rIns="95680" bIns="47840" rtlCol="0"/>
          <a:lstStyle>
            <a:lvl1pPr algn="l">
              <a:defRPr sz="1300"/>
            </a:lvl1pPr>
          </a:lstStyle>
          <a:p>
            <a:endParaRPr kumimoji="1" lang="ja-JP" altLang="en-US"/>
          </a:p>
        </p:txBody>
      </p:sp>
      <p:sp>
        <p:nvSpPr>
          <p:cNvPr id="3" name="日付プレースホルダー 2"/>
          <p:cNvSpPr>
            <a:spLocks noGrp="1"/>
          </p:cNvSpPr>
          <p:nvPr>
            <p:ph type="dt" idx="1"/>
          </p:nvPr>
        </p:nvSpPr>
        <p:spPr>
          <a:xfrm>
            <a:off x="5629992" y="0"/>
            <a:ext cx="4307047" cy="341542"/>
          </a:xfrm>
          <a:prstGeom prst="rect">
            <a:avLst/>
          </a:prstGeom>
        </p:spPr>
        <p:txBody>
          <a:bodyPr vert="horz" lIns="95680" tIns="47840" rIns="95680" bIns="47840" rtlCol="0"/>
          <a:lstStyle>
            <a:lvl1pPr algn="r">
              <a:defRPr sz="1300"/>
            </a:lvl1pPr>
          </a:lstStyle>
          <a:p>
            <a:fld id="{CF87E7CE-E571-418F-8743-86661C64EF5F}" type="datetimeFigureOut">
              <a:rPr kumimoji="1" lang="ja-JP" altLang="en-US" smtClean="0"/>
              <a:pPr/>
              <a:t>2019/12/26</a:t>
            </a:fld>
            <a:endParaRPr kumimoji="1" lang="ja-JP" altLang="en-US"/>
          </a:p>
        </p:txBody>
      </p:sp>
      <p:sp>
        <p:nvSpPr>
          <p:cNvPr id="4" name="スライド イメージ プレースホルダー 3"/>
          <p:cNvSpPr>
            <a:spLocks noGrp="1" noRot="1" noChangeAspect="1"/>
          </p:cNvSpPr>
          <p:nvPr>
            <p:ph type="sldImg" idx="2"/>
          </p:nvPr>
        </p:nvSpPr>
        <p:spPr>
          <a:xfrm>
            <a:off x="3438525" y="850900"/>
            <a:ext cx="3062288" cy="2297113"/>
          </a:xfrm>
          <a:prstGeom prst="rect">
            <a:avLst/>
          </a:prstGeom>
          <a:noFill/>
          <a:ln w="12700">
            <a:solidFill>
              <a:prstClr val="black"/>
            </a:solidFill>
          </a:ln>
        </p:spPr>
        <p:txBody>
          <a:bodyPr vert="horz" lIns="95680" tIns="47840" rIns="95680" bIns="47840" rtlCol="0" anchor="ctr"/>
          <a:lstStyle/>
          <a:p>
            <a:endParaRPr lang="ja-JP" altLang="en-US"/>
          </a:p>
        </p:txBody>
      </p:sp>
      <p:sp>
        <p:nvSpPr>
          <p:cNvPr id="5" name="ノート プレースホルダー 4"/>
          <p:cNvSpPr>
            <a:spLocks noGrp="1"/>
          </p:cNvSpPr>
          <p:nvPr>
            <p:ph type="body" sz="quarter" idx="3"/>
          </p:nvPr>
        </p:nvSpPr>
        <p:spPr>
          <a:xfrm>
            <a:off x="993936" y="3275966"/>
            <a:ext cx="7951469" cy="2680335"/>
          </a:xfrm>
          <a:prstGeom prst="rect">
            <a:avLst/>
          </a:prstGeom>
        </p:spPr>
        <p:txBody>
          <a:bodyPr vert="horz" lIns="95680" tIns="47840" rIns="95680" bIns="4784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6465659"/>
            <a:ext cx="4307047" cy="341542"/>
          </a:xfrm>
          <a:prstGeom prst="rect">
            <a:avLst/>
          </a:prstGeom>
        </p:spPr>
        <p:txBody>
          <a:bodyPr vert="horz" lIns="95680" tIns="47840" rIns="95680" bIns="47840"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5629992" y="6465659"/>
            <a:ext cx="4307047" cy="341542"/>
          </a:xfrm>
          <a:prstGeom prst="rect">
            <a:avLst/>
          </a:prstGeom>
        </p:spPr>
        <p:txBody>
          <a:bodyPr vert="horz" lIns="95680" tIns="47840" rIns="95680" bIns="47840" rtlCol="0" anchor="b"/>
          <a:lstStyle>
            <a:lvl1pPr algn="r">
              <a:defRPr sz="1300"/>
            </a:lvl1pPr>
          </a:lstStyle>
          <a:p>
            <a:fld id="{2EA69D0F-E34E-4735-8168-A1534C21AAA3}" type="slidenum">
              <a:rPr kumimoji="1" lang="ja-JP" altLang="en-US" smtClean="0"/>
              <a:pPr/>
              <a:t>‹#›</a:t>
            </a:fld>
            <a:endParaRPr kumimoji="1" lang="ja-JP" altLang="en-US"/>
          </a:p>
        </p:txBody>
      </p:sp>
    </p:spTree>
    <p:extLst>
      <p:ext uri="{BB962C8B-B14F-4D97-AF65-F5344CB8AC3E}">
        <p14:creationId xmlns:p14="http://schemas.microsoft.com/office/powerpoint/2010/main" val="4156087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熊本地震の避難者は最大で１９万人に上り、いまなお２万人近いかたが避難生活を続けている。今回の特徴は大きな地震が２回連続で起きたこと。</a:t>
            </a:r>
            <a:endParaRPr kumimoji="1" lang="en-US" altLang="ja-JP" dirty="0"/>
          </a:p>
          <a:p>
            <a:r>
              <a:rPr kumimoji="1" lang="ja-JP" altLang="en-US" dirty="0"/>
              <a:t>１回きたらもう大丈夫と自宅に戻って被災された方も。そのため、こわくて車に寝泊まりする車中避難が多い。</a:t>
            </a:r>
          </a:p>
        </p:txBody>
      </p:sp>
      <p:sp>
        <p:nvSpPr>
          <p:cNvPr id="4" name="スライド番号プレースホルダー 3"/>
          <p:cNvSpPr>
            <a:spLocks noGrp="1"/>
          </p:cNvSpPr>
          <p:nvPr>
            <p:ph type="sldNum" sz="quarter" idx="10"/>
          </p:nvPr>
        </p:nvSpPr>
        <p:spPr/>
        <p:txBody>
          <a:bodyPr/>
          <a:lstStyle/>
          <a:p>
            <a:fld id="{2EA69D0F-E34E-4735-8168-A1534C21AAA3}" type="slidenum">
              <a:rPr kumimoji="1" lang="ja-JP" altLang="en-US" smtClean="0"/>
              <a:pPr/>
              <a:t>3</a:t>
            </a:fld>
            <a:endParaRPr kumimoji="1" lang="ja-JP" altLang="en-US"/>
          </a:p>
        </p:txBody>
      </p:sp>
    </p:spTree>
    <p:extLst>
      <p:ext uri="{BB962C8B-B14F-4D97-AF65-F5344CB8AC3E}">
        <p14:creationId xmlns:p14="http://schemas.microsoft.com/office/powerpoint/2010/main" val="1678725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熊本地震の避難者は最大で１９万人に上り、いまなお２万人近いかたが避難生活を続けている。今回の特徴は大きな地震が２回連続で起きたこと。</a:t>
            </a:r>
            <a:endParaRPr kumimoji="1" lang="en-US" altLang="ja-JP" dirty="0"/>
          </a:p>
          <a:p>
            <a:r>
              <a:rPr kumimoji="1" lang="ja-JP" altLang="en-US" dirty="0"/>
              <a:t>１回きたらもう大丈夫と自宅に戻って被災された方も。そのため、こわくて車に寝泊まりする車中避難が多い。</a:t>
            </a:r>
          </a:p>
        </p:txBody>
      </p:sp>
      <p:sp>
        <p:nvSpPr>
          <p:cNvPr id="4" name="スライド番号プレースホルダー 3"/>
          <p:cNvSpPr>
            <a:spLocks noGrp="1"/>
          </p:cNvSpPr>
          <p:nvPr>
            <p:ph type="sldNum" sz="quarter" idx="10"/>
          </p:nvPr>
        </p:nvSpPr>
        <p:spPr/>
        <p:txBody>
          <a:bodyPr/>
          <a:lstStyle/>
          <a:p>
            <a:fld id="{2EA69D0F-E34E-4735-8168-A1534C21AAA3}" type="slidenum">
              <a:rPr kumimoji="1" lang="ja-JP" altLang="en-US" smtClean="0"/>
              <a:pPr/>
              <a:t>4</a:t>
            </a:fld>
            <a:endParaRPr kumimoji="1" lang="ja-JP" altLang="en-US"/>
          </a:p>
        </p:txBody>
      </p:sp>
    </p:spTree>
    <p:extLst>
      <p:ext uri="{BB962C8B-B14F-4D97-AF65-F5344CB8AC3E}">
        <p14:creationId xmlns:p14="http://schemas.microsoft.com/office/powerpoint/2010/main" val="2846204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919663" y="136525"/>
            <a:ext cx="3209925" cy="2406650"/>
          </a:xfrm>
        </p:spPr>
      </p:sp>
      <p:sp>
        <p:nvSpPr>
          <p:cNvPr id="3" name="ノート プレースホルダー 2"/>
          <p:cNvSpPr>
            <a:spLocks noGrp="1"/>
          </p:cNvSpPr>
          <p:nvPr>
            <p:ph type="body" idx="1"/>
          </p:nvPr>
        </p:nvSpPr>
        <p:spPr>
          <a:xfrm>
            <a:off x="791467" y="2718153"/>
            <a:ext cx="13049983" cy="1975978"/>
          </a:xfrm>
        </p:spPr>
        <p:txBody>
          <a:bodyPr/>
          <a:lstStyle/>
          <a:p>
            <a:r>
              <a:rPr lang="ja-JP" altLang="en-US" sz="2100" dirty="0"/>
              <a:t>・日本は周囲を海に囲まれた島国であり、全国に約２０００にのぼる活断層があると言われており、災害の脅威と隣り合わせと言えます。</a:t>
            </a:r>
            <a:endParaRPr lang="en-US" altLang="ja-JP" sz="2100" dirty="0"/>
          </a:p>
          <a:p>
            <a:r>
              <a:rPr lang="ja-JP" altLang="en-US" sz="2100" dirty="0"/>
              <a:t>こちらの図は、世界の主要都市における自然災害リスクを指数にしたものです。</a:t>
            </a:r>
            <a:endParaRPr lang="en-US" altLang="ja-JP" sz="2100" dirty="0"/>
          </a:p>
          <a:p>
            <a:r>
              <a:rPr lang="ja-JP" altLang="en-US" sz="2100" dirty="0"/>
              <a:t>円グラフの赤は地震、オレンジは津波、高潮、青は洪水・土砂災害を示しています。</a:t>
            </a:r>
            <a:endParaRPr lang="en-US" altLang="ja-JP" sz="2100" dirty="0"/>
          </a:p>
          <a:p>
            <a:r>
              <a:rPr lang="ja-JP" altLang="en-US" sz="2100" dirty="0"/>
              <a:t>円グラフが大きいほど災害リスクが大きいのですが、一見して東京と大阪が突出して大きいことがお分かりいただけるかとおもいます。</a:t>
            </a:r>
            <a:endParaRPr lang="en-US" altLang="ja-JP" sz="2100" dirty="0"/>
          </a:p>
          <a:p>
            <a:endParaRPr lang="en-US" altLang="ja-JP" sz="2100" dirty="0"/>
          </a:p>
          <a:p>
            <a:r>
              <a:rPr lang="ja-JP" altLang="en-US" sz="2100" dirty="0"/>
              <a:t>まさに日本は世界一自然災害リスクの高い国だと言えます。</a:t>
            </a:r>
            <a:endParaRPr lang="en-US" altLang="ja-JP" sz="21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DA1488DC-0911-4A5D-8415-7FF1AC4F5931}" type="slidenum">
              <a:rPr kumimoji="1" lang="ja-JP" altLang="en-US" smtClean="0">
                <a:solidFill>
                  <a:prstClr val="black"/>
                </a:solidFill>
              </a:rPr>
              <a:pPr/>
              <a:t>5</a:t>
            </a:fld>
            <a:endParaRPr kumimoji="1" lang="ja-JP" altLang="en-US">
              <a:solidFill>
                <a:prstClr val="black"/>
              </a:solidFill>
            </a:endParaRPr>
          </a:p>
        </p:txBody>
      </p:sp>
    </p:spTree>
    <p:extLst>
      <p:ext uri="{BB962C8B-B14F-4D97-AF65-F5344CB8AC3E}">
        <p14:creationId xmlns:p14="http://schemas.microsoft.com/office/powerpoint/2010/main" val="3552188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62175" y="92075"/>
            <a:ext cx="4783138" cy="3586163"/>
          </a:xfrm>
        </p:spPr>
      </p:sp>
      <p:sp>
        <p:nvSpPr>
          <p:cNvPr id="3" name="ノート プレースホルダー 2"/>
          <p:cNvSpPr>
            <a:spLocks noGrp="1"/>
          </p:cNvSpPr>
          <p:nvPr>
            <p:ph type="body" idx="1"/>
          </p:nvPr>
        </p:nvSpPr>
        <p:spPr>
          <a:xfrm>
            <a:off x="429099" y="4013095"/>
            <a:ext cx="8934696" cy="2315609"/>
          </a:xfrm>
        </p:spPr>
        <p:txBody>
          <a:bodyPr/>
          <a:lstStyle/>
          <a:p>
            <a:r>
              <a:rPr lang="ja-JP" altLang="en-US" sz="2000" dirty="0"/>
              <a:t>・本年も浅間山や阿蘇山、くちのえらぶ</a:t>
            </a:r>
            <a:r>
              <a:rPr lang="ja-JP" altLang="en-US" sz="2000" dirty="0" err="1"/>
              <a:t>じま</a:t>
            </a:r>
            <a:r>
              <a:rPr lang="ja-JP" altLang="en-US" sz="2000" dirty="0"/>
              <a:t>などの噴火が相次ぎ、地球温暖化が原因と見られる台風被害や集中豪雨が目立ちました。９月に起こった茨城を中心としたすさまじい豪雨災害によるきぬ川の決壊による被害は記憶に新しいところです</a:t>
            </a:r>
            <a:endParaRPr lang="en-US" altLang="ja-JP" sz="2000" dirty="0"/>
          </a:p>
          <a:p>
            <a:endParaRPr lang="en-US" altLang="ja-JP" sz="2000" dirty="0"/>
          </a:p>
          <a:p>
            <a:pPr defTabSz="905544">
              <a:defRPr/>
            </a:pPr>
            <a:r>
              <a:rPr lang="ja-JP" altLang="en-US" sz="2000" dirty="0"/>
              <a:t>・また今後３０年以内に約７０％の確率で起こるとされる二つの巨大地震。</a:t>
            </a:r>
            <a:endParaRPr lang="en-US" altLang="ja-JP" sz="2000" dirty="0"/>
          </a:p>
          <a:p>
            <a:pPr defTabSz="905544">
              <a:defRPr/>
            </a:pPr>
            <a:r>
              <a:rPr lang="ja-JP" altLang="en-US" sz="2000" dirty="0"/>
              <a:t>南海トラフと首都直下型地震は過去に類を見ない未曽有の大災害になると予測されています</a:t>
            </a:r>
            <a:endParaRPr lang="en-US" altLang="ja-JP" sz="2000" dirty="0"/>
          </a:p>
          <a:p>
            <a:pPr defTabSz="905544">
              <a:defRPr/>
            </a:pPr>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DA1488DC-0911-4A5D-8415-7FF1AC4F5931}" type="slidenum">
              <a:rPr kumimoji="1" lang="ja-JP" altLang="en-US" smtClean="0"/>
              <a:pPr/>
              <a:t>8</a:t>
            </a:fld>
            <a:endParaRPr kumimoji="1" lang="ja-JP" altLang="en-US"/>
          </a:p>
        </p:txBody>
      </p:sp>
    </p:spTree>
    <p:extLst>
      <p:ext uri="{BB962C8B-B14F-4D97-AF65-F5344CB8AC3E}">
        <p14:creationId xmlns:p14="http://schemas.microsoft.com/office/powerpoint/2010/main" val="32923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そこで、みなさんに伝えたいのが災害食という考え方です</a:t>
            </a:r>
          </a:p>
        </p:txBody>
      </p:sp>
      <p:sp>
        <p:nvSpPr>
          <p:cNvPr id="4" name="スライド番号プレースホルダー 3"/>
          <p:cNvSpPr>
            <a:spLocks noGrp="1"/>
          </p:cNvSpPr>
          <p:nvPr>
            <p:ph type="sldNum" sz="quarter" idx="10"/>
          </p:nvPr>
        </p:nvSpPr>
        <p:spPr/>
        <p:txBody>
          <a:bodyPr/>
          <a:lstStyle/>
          <a:p>
            <a:fld id="{2EA69D0F-E34E-4735-8168-A1534C21AAA3}" type="slidenum">
              <a:rPr kumimoji="1" lang="ja-JP" altLang="en-US" smtClean="0"/>
              <a:pPr/>
              <a:t>13</a:t>
            </a:fld>
            <a:endParaRPr kumimoji="1" lang="ja-JP" altLang="en-US"/>
          </a:p>
        </p:txBody>
      </p:sp>
    </p:spTree>
    <p:extLst>
      <p:ext uri="{BB962C8B-B14F-4D97-AF65-F5344CB8AC3E}">
        <p14:creationId xmlns:p14="http://schemas.microsoft.com/office/powerpoint/2010/main" val="362562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F974EA5-E424-4365-A968-54E7E4FD4936}"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203733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6F115B3-76C8-40AD-A94F-C94B8303DAA9}"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139630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A78C441-9382-4731-AE9A-4DDD31705C41}"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2396531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DB15434-4859-46F6-B48C-69FBB39AFF32}"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114453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1A909D8-F450-4CBD-99B2-D57EFEE0C9F8}"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139746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7F22637-0D86-426C-967F-13099ACF8980}" type="datetime1">
              <a:rPr kumimoji="1" lang="ja-JP" altLang="en-US" smtClean="0"/>
              <a:t>2019/12/26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306033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04DA8C-981D-42A5-9877-FD9AB482DB1C}" type="datetime1">
              <a:rPr kumimoji="1" lang="ja-JP" altLang="en-US" smtClean="0"/>
              <a:t>2019/12/26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52038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07A54D4-1EC0-4049-BD5E-65FE45DA789B}"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2803096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B5D5DD-DA55-4FC3-A61E-333ED11B6C89}"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4077709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7F7ADC6-7FAD-4015-B004-D166D0520680}"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256563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9B4CC16-38AE-4A78-9D74-A257B03DAABE}"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7FEED5-F254-4653-ACF5-F13FD936A2C1}" type="slidenum">
              <a:rPr kumimoji="1" lang="ja-JP" altLang="en-US" smtClean="0"/>
              <a:pPr/>
              <a:t>‹#›</a:t>
            </a:fld>
            <a:endParaRPr kumimoji="1" lang="ja-JP" altLang="en-US"/>
          </a:p>
        </p:txBody>
      </p:sp>
    </p:spTree>
    <p:extLst>
      <p:ext uri="{BB962C8B-B14F-4D97-AF65-F5344CB8AC3E}">
        <p14:creationId xmlns:p14="http://schemas.microsoft.com/office/powerpoint/2010/main" val="1147690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C7A5989-F46C-45E8-91E3-DAB125143000}" type="datetime1">
              <a:rPr lang="ja-JP" altLang="en-US" smtClean="0">
                <a:solidFill>
                  <a:prstClr val="black">
                    <a:tint val="75000"/>
                  </a:prstClr>
                </a:solidFill>
              </a:rPr>
              <a:t>2019/12/26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624443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09879C-3A8F-4BA2-977C-D89385F549BD}" type="datetime1">
              <a:rPr lang="ja-JP" altLang="en-US" smtClean="0">
                <a:solidFill>
                  <a:prstClr val="black">
                    <a:tint val="75000"/>
                  </a:prstClr>
                </a:solidFill>
              </a:rPr>
              <a:t>2019/12/26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934788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3231698-6447-4755-B4A8-9105C8931482}" type="datetime1">
              <a:rPr lang="ja-JP" altLang="en-US" smtClean="0">
                <a:solidFill>
                  <a:prstClr val="black">
                    <a:tint val="75000"/>
                  </a:prstClr>
                </a:solidFill>
              </a:rPr>
              <a:t>2019/12/26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626625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A06A0D3-67DB-46EB-ACAF-3C353D061C8C}" type="datetime1">
              <a:rPr lang="ja-JP" altLang="en-US" smtClean="0">
                <a:solidFill>
                  <a:prstClr val="black">
                    <a:tint val="75000"/>
                  </a:prstClr>
                </a:solidFill>
              </a:rPr>
              <a:t>2019/12/26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76756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03176A3-5C40-4D82-A63C-03834A94019E}" type="datetime1">
              <a:rPr lang="ja-JP" altLang="en-US" smtClean="0">
                <a:solidFill>
                  <a:prstClr val="black">
                    <a:tint val="75000"/>
                  </a:prstClr>
                </a:solidFill>
              </a:rPr>
              <a:t>2019/12/26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651521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96AE39-0BC2-4449-A96C-044AC9489932}" type="datetime1">
              <a:rPr lang="ja-JP" altLang="en-US" smtClean="0">
                <a:solidFill>
                  <a:prstClr val="black">
                    <a:tint val="75000"/>
                  </a:prstClr>
                </a:solidFill>
              </a:rPr>
              <a:t>2019/12/26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114797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32E0-340A-4EF4-A220-8009E946D39D}" type="datetime1">
              <a:rPr lang="ja-JP" altLang="en-US" smtClean="0">
                <a:solidFill>
                  <a:prstClr val="black">
                    <a:tint val="75000"/>
                  </a:prstClr>
                </a:solidFill>
              </a:rPr>
              <a:t>2019/12/26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603600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C50CF7F-EA41-4CB3-AEB9-B9127F54E241}" type="datetime1">
              <a:rPr lang="ja-JP" altLang="en-US" smtClean="0">
                <a:solidFill>
                  <a:prstClr val="black">
                    <a:tint val="75000"/>
                  </a:prstClr>
                </a:solidFill>
              </a:rPr>
              <a:t>2019/12/26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538712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D99FA6A-945A-410D-9520-671D680FB60C}" type="datetime1">
              <a:rPr lang="ja-JP" altLang="en-US" smtClean="0">
                <a:solidFill>
                  <a:prstClr val="black">
                    <a:tint val="75000"/>
                  </a:prstClr>
                </a:solidFill>
              </a:rPr>
              <a:t>2019/12/26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4316832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DAD109A-E4AC-4212-88FF-8B248E4C7671}" type="datetime1">
              <a:rPr lang="ja-JP" altLang="en-US" smtClean="0">
                <a:solidFill>
                  <a:prstClr val="black">
                    <a:tint val="75000"/>
                  </a:prstClr>
                </a:solidFill>
              </a:rPr>
              <a:t>2019/12/26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239009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6CCAAF-0F9B-4CF1-B137-8FB1E8BA9B93}" type="datetime1">
              <a:rPr lang="ja-JP" altLang="en-US" smtClean="0">
                <a:solidFill>
                  <a:prstClr val="black">
                    <a:tint val="75000"/>
                  </a:prstClr>
                </a:solidFill>
              </a:rPr>
              <a:t>2019/12/26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845381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ja-JP" altLang="en-US"/>
              <a:t>マスター タイトルの書式設定</a:t>
            </a:r>
            <a:endParaRPr lang="en-US" dirty="0"/>
          </a:p>
        </p:txBody>
      </p:sp>
      <p:sp>
        <p:nvSpPr>
          <p:cNvPr id="5" name="Date Placeholder 4"/>
          <p:cNvSpPr>
            <a:spLocks noGrp="1"/>
          </p:cNvSpPr>
          <p:nvPr>
            <p:ph type="dt" sz="half" idx="10"/>
          </p:nvPr>
        </p:nvSpPr>
        <p:spPr/>
        <p:txBody>
          <a:bodyPr/>
          <a:lstStyle/>
          <a:p>
            <a:fld id="{62C0E159-1228-4951-B778-1D2C034C96A0}" type="datetime1">
              <a:rPr lang="ja-JP" altLang="en-US" smtClean="0">
                <a:solidFill>
                  <a:srgbClr val="4F271C"/>
                </a:solidFill>
              </a:rPr>
              <a:t>2019/12/26</a:t>
            </a:fld>
            <a:endParaRPr lang="en-US">
              <a:solidFill>
                <a:srgbClr val="4F271C"/>
              </a:solidFill>
            </a:endParaRPr>
          </a:p>
        </p:txBody>
      </p:sp>
      <p:sp>
        <p:nvSpPr>
          <p:cNvPr id="6" name="Footer Placeholder 5"/>
          <p:cNvSpPr>
            <a:spLocks noGrp="1"/>
          </p:cNvSpPr>
          <p:nvPr>
            <p:ph type="ftr" sz="quarter" idx="11"/>
          </p:nvPr>
        </p:nvSpPr>
        <p:spPr/>
        <p:txBody>
          <a:bodyPr/>
          <a:lstStyle/>
          <a:p>
            <a:endParaRPr lang="en-US">
              <a:solidFill>
                <a:srgbClr val="4F271C"/>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8" name="Picture 7" descr="sm_pencil.png"/>
          <p:cNvPicPr>
            <a:picLocks noChangeAspect="1"/>
          </p:cNvPicPr>
          <p:nvPr userDrawn="1"/>
        </p:nvPicPr>
        <p:blipFill>
          <a:blip r:embed="rId2" cstate="print"/>
          <a:stretch>
            <a:fillRect/>
          </a:stretch>
        </p:blipFill>
        <p:spPr>
          <a:xfrm>
            <a:off x="612652" y="1755657"/>
            <a:ext cx="1615307" cy="2145615"/>
          </a:xfrm>
          <a:prstGeom prst="rect">
            <a:avLst/>
          </a:prstGeom>
          <a:ln w="50800" cap="sq" cmpd="dbl">
            <a:solidFill>
              <a:schemeClr val="accent2"/>
            </a:solidFill>
            <a:miter lim="800000"/>
          </a:ln>
        </p:spPr>
      </p:pic>
    </p:spTree>
    <p:extLst>
      <p:ext uri="{BB962C8B-B14F-4D97-AF65-F5344CB8AC3E}">
        <p14:creationId xmlns:p14="http://schemas.microsoft.com/office/powerpoint/2010/main" val="375698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EB9F4F-FB87-43DA-813A-61AF2BBF201B}" type="datetime1">
              <a:rPr kumimoji="1" lang="ja-JP" altLang="en-US" smtClean="0"/>
              <a:t>2019/12/26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840000" y="6480000"/>
            <a:ext cx="2057400" cy="365125"/>
          </a:xfrm>
          <a:prstGeom prst="rect">
            <a:avLst/>
          </a:prstGeom>
        </p:spPr>
        <p:txBody>
          <a:bodyPr vert="horz" lIns="91440" tIns="45720" rIns="91440" bIns="45720" rtlCol="0" anchor="ctr"/>
          <a:lstStyle>
            <a:lvl1pPr algn="r">
              <a:defRPr sz="1400">
                <a:solidFill>
                  <a:schemeClr val="tx1"/>
                </a:solidFill>
              </a:defRPr>
            </a:lvl1pPr>
          </a:lstStyle>
          <a:p>
            <a:fld id="{3C7FEED5-F254-4653-ACF5-F13FD936A2C1}" type="slidenum">
              <a:rPr lang="ja-JP" altLang="en-US" smtClean="0"/>
              <a:pPr/>
              <a:t>‹#›</a:t>
            </a:fld>
            <a:endParaRPr lang="ja-JP" altLang="en-US"/>
          </a:p>
        </p:txBody>
      </p:sp>
    </p:spTree>
    <p:extLst>
      <p:ext uri="{BB962C8B-B14F-4D97-AF65-F5344CB8AC3E}">
        <p14:creationId xmlns:p14="http://schemas.microsoft.com/office/powerpoint/2010/main" val="2772231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D4D53C8B-9A18-48A5-A155-15BE9CF5374F}" type="datetime1">
              <a:rPr kumimoji="0" lang="ja-JP" altLang="en-US" smtClean="0">
                <a:solidFill>
                  <a:prstClr val="black">
                    <a:tint val="75000"/>
                  </a:prstClr>
                </a:solidFill>
              </a:rPr>
              <a:t>2019/12/26</a:t>
            </a:fld>
            <a:endParaRPr kumimoji="0"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kumimoji="0" lang="en-US" dirty="0">
              <a:solidFill>
                <a:prstClr val="black">
                  <a:tint val="75000"/>
                </a:prstClr>
              </a:solidFill>
            </a:endParaRPr>
          </a:p>
        </p:txBody>
      </p:sp>
      <p:sp>
        <p:nvSpPr>
          <p:cNvPr id="6" name="Slide Number Placeholder 5"/>
          <p:cNvSpPr>
            <a:spLocks noGrp="1"/>
          </p:cNvSpPr>
          <p:nvPr>
            <p:ph type="sldNum" sz="quarter" idx="4"/>
          </p:nvPr>
        </p:nvSpPr>
        <p:spPr>
          <a:xfrm>
            <a:off x="6840000" y="6480000"/>
            <a:ext cx="2057400" cy="365125"/>
          </a:xfrm>
          <a:prstGeom prst="rect">
            <a:avLst/>
          </a:prstGeom>
        </p:spPr>
        <p:txBody>
          <a:bodyPr vert="horz" lIns="91440" tIns="45720" rIns="91440" bIns="45720" rtlCol="0" anchor="ctr"/>
          <a:lstStyle>
            <a:lvl1pPr algn="r">
              <a:defRPr sz="1400">
                <a:solidFill>
                  <a:schemeClr val="tx1"/>
                </a:solidFill>
              </a:defRPr>
            </a:lvl1pPr>
          </a:lstStyle>
          <a:p>
            <a:pPr defTabSz="457200"/>
            <a:fld id="{D57F1E4F-1CFF-5643-939E-02111984F565}" type="slidenum">
              <a:rPr kumimoji="0" lang="en-US" smtClean="0"/>
              <a:pPr defTabSz="457200"/>
              <a:t>‹#›</a:t>
            </a:fld>
            <a:endParaRPr kumimoji="0" lang="en-US" dirty="0"/>
          </a:p>
        </p:txBody>
      </p:sp>
    </p:spTree>
    <p:extLst>
      <p:ext uri="{BB962C8B-B14F-4D97-AF65-F5344CB8AC3E}">
        <p14:creationId xmlns:p14="http://schemas.microsoft.com/office/powerpoint/2010/main" val="25668946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3.xml"/><Relationship Id="rId7" Type="http://schemas.openxmlformats.org/officeDocument/2006/relationships/diagramQuickStyle" Target="../diagrams/quickStyle1.xml"/><Relationship Id="rId2" Type="http://schemas.openxmlformats.org/officeDocument/2006/relationships/slideLayout" Target="../slideLayouts/slideLayout15.xml"/><Relationship Id="rId1" Type="http://schemas.openxmlformats.org/officeDocument/2006/relationships/tags" Target="../tags/tag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7.jpe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notesSlide" Target="../notesSlides/notesSlide4.xml"/><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slideLayout" Target="../slideLayouts/slideLayout15.xml"/><Relationship Id="rId1" Type="http://schemas.openxmlformats.org/officeDocument/2006/relationships/tags" Target="../tags/tag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emf"/><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10" Type="http://schemas.openxmlformats.org/officeDocument/2006/relationships/image" Target="../media/image29.png"/><Relationship Id="rId4" Type="http://schemas.openxmlformats.org/officeDocument/2006/relationships/image" Target="../media/image23.jpg"/><Relationship Id="rId9"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Layout" Target="../diagrams/layout4.xml"/><Relationship Id="rId7" Type="http://schemas.openxmlformats.org/officeDocument/2006/relationships/image" Target="../media/image30.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122363"/>
            <a:ext cx="7772400" cy="1633716"/>
          </a:xfrm>
        </p:spPr>
        <p:txBody>
          <a:bodyPr>
            <a:normAutofit/>
          </a:bodyPr>
          <a:lstStyle/>
          <a:p>
            <a:r>
              <a:rPr kumimoji="1" lang="ja-JP" altLang="en-US" sz="4800" dirty="0"/>
              <a:t>災害時を想定した食の備え</a:t>
            </a:r>
          </a:p>
        </p:txBody>
      </p:sp>
      <p:sp>
        <p:nvSpPr>
          <p:cNvPr id="3" name="サブタイトル 2"/>
          <p:cNvSpPr>
            <a:spLocks noGrp="1"/>
          </p:cNvSpPr>
          <p:nvPr>
            <p:ph type="subTitle" idx="1"/>
          </p:nvPr>
        </p:nvSpPr>
        <p:spPr/>
        <p:txBody>
          <a:bodyPr>
            <a:normAutofit fontScale="92500" lnSpcReduction="20000"/>
          </a:bodyPr>
          <a:lstStyle/>
          <a:p>
            <a:endParaRPr kumimoji="1" lang="en-US" altLang="ja-JP" dirty="0"/>
          </a:p>
          <a:p>
            <a:endParaRPr lang="en-US" altLang="ja-JP" dirty="0"/>
          </a:p>
          <a:p>
            <a:r>
              <a:rPr kumimoji="1" lang="ja-JP" altLang="en-US" sz="3000" dirty="0"/>
              <a:t>〇〇中学校　〇学年</a:t>
            </a:r>
            <a:endParaRPr kumimoji="1" lang="en-US" altLang="ja-JP" sz="3000" dirty="0"/>
          </a:p>
          <a:p>
            <a:r>
              <a:rPr lang="ja-JP" altLang="en-US" sz="3000" dirty="0"/>
              <a:t>家庭科</a:t>
            </a:r>
            <a:endParaRPr kumimoji="1" lang="ja-JP" altLang="en-US" sz="3000" dirty="0"/>
          </a:p>
        </p:txBody>
      </p:sp>
    </p:spTree>
    <p:extLst>
      <p:ext uri="{BB962C8B-B14F-4D97-AF65-F5344CB8AC3E}">
        <p14:creationId xmlns:p14="http://schemas.microsoft.com/office/powerpoint/2010/main" val="2959196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29254" y="3545542"/>
            <a:ext cx="4348391" cy="2850872"/>
          </a:xfrm>
          <a:prstGeom prst="rect">
            <a:avLst/>
          </a:prstGeom>
        </p:spPr>
      </p:pic>
      <p:sp>
        <p:nvSpPr>
          <p:cNvPr id="7" name="テキスト ボックス 6"/>
          <p:cNvSpPr txBox="1"/>
          <p:nvPr/>
        </p:nvSpPr>
        <p:spPr>
          <a:xfrm>
            <a:off x="746975" y="153105"/>
            <a:ext cx="7950368" cy="584775"/>
          </a:xfrm>
          <a:prstGeom prst="rect">
            <a:avLst/>
          </a:prstGeom>
          <a:noFill/>
        </p:spPr>
        <p:txBody>
          <a:bodyPr wrap="square" rtlCol="0">
            <a:spAutoFit/>
          </a:bodyPr>
          <a:lstStyle/>
          <a:p>
            <a:pPr algn="ctr"/>
            <a:r>
              <a:rPr kumimoji="1" lang="ja-JP" altLang="en-US" sz="3200" b="1" dirty="0"/>
              <a:t>阪神淡路大震災の被害（平成７年１月１７日）</a:t>
            </a:r>
          </a:p>
        </p:txBody>
      </p:sp>
      <p:sp>
        <p:nvSpPr>
          <p:cNvPr id="8" name="正方形/長方形 7"/>
          <p:cNvSpPr/>
          <p:nvPr/>
        </p:nvSpPr>
        <p:spPr>
          <a:xfrm>
            <a:off x="746974" y="6337454"/>
            <a:ext cx="6915956" cy="523220"/>
          </a:xfrm>
          <a:prstGeom prst="rect">
            <a:avLst/>
          </a:prstGeom>
        </p:spPr>
        <p:txBody>
          <a:bodyPr wrap="square">
            <a:spAutoFit/>
          </a:bodyPr>
          <a:lstStyle/>
          <a:p>
            <a:r>
              <a:rPr lang="ja-JP" altLang="en-US" sz="2400" b="1" dirty="0"/>
              <a:t>＊</a:t>
            </a:r>
            <a:r>
              <a:rPr lang="ja-JP" altLang="en-US" sz="2800" b="1" dirty="0"/>
              <a:t>死者・行方不明者　合わせて６</a:t>
            </a:r>
            <a:r>
              <a:rPr lang="en-US" altLang="ja-JP" sz="2800" b="1" dirty="0"/>
              <a:t>,</a:t>
            </a:r>
            <a:r>
              <a:rPr lang="ja-JP" altLang="en-US" sz="2800" b="1" dirty="0"/>
              <a:t>４３７人</a:t>
            </a:r>
          </a:p>
        </p:txBody>
      </p:sp>
      <p:pic>
        <p:nvPicPr>
          <p:cNvPr id="9" name="図 8">
            <a:extLst>
              <a:ext uri="{FF2B5EF4-FFF2-40B4-BE49-F238E27FC236}">
                <a16:creationId xmlns:a16="http://schemas.microsoft.com/office/drawing/2014/main" id="{2A8165EA-797B-4F68-BCA4-FDFE233581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32526" y="940158"/>
            <a:ext cx="4141845" cy="2605384"/>
          </a:xfrm>
          <a:prstGeom prst="rect">
            <a:avLst/>
          </a:prstGeom>
        </p:spPr>
      </p:pic>
      <p:pic>
        <p:nvPicPr>
          <p:cNvPr id="1026" name="Picture 2" descr="http://kobe117shinsai.jp/assets_c/2014/11/a031-thumb-650xauto-2747.jpg">
            <a:extLst>
              <a:ext uri="{FF2B5EF4-FFF2-40B4-BE49-F238E27FC236}">
                <a16:creationId xmlns:a16="http://schemas.microsoft.com/office/drawing/2014/main" id="{C269B8F4-5C69-4EB5-9604-6BF1497AA49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0550" y="918309"/>
            <a:ext cx="3735147" cy="26490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kobe117shinsai.jp/assets_c/2014/11/a025-thumb-650xauto-2741.jpg">
            <a:extLst>
              <a:ext uri="{FF2B5EF4-FFF2-40B4-BE49-F238E27FC236}">
                <a16:creationId xmlns:a16="http://schemas.microsoft.com/office/drawing/2014/main" id="{D23FD5A4-4F55-48E3-954E-48EA7278BF9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77865" y="3643920"/>
            <a:ext cx="4048662" cy="2690803"/>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5B5D89D3-6FFC-490E-8B01-3CFBC0CF0C0D}"/>
              </a:ext>
            </a:extLst>
          </p:cNvPr>
          <p:cNvSpPr>
            <a:spLocks noGrp="1"/>
          </p:cNvSpPr>
          <p:nvPr>
            <p:ph type="sldNum" sz="quarter" idx="12"/>
          </p:nvPr>
        </p:nvSpPr>
        <p:spPr/>
        <p:txBody>
          <a:bodyPr/>
          <a:lstStyle/>
          <a:p>
            <a:fld id="{3C7FEED5-F254-4653-ACF5-F13FD936A2C1}" type="slidenum">
              <a:rPr kumimoji="1" lang="ja-JP" altLang="en-US" smtClean="0"/>
              <a:pPr/>
              <a:t>1</a:t>
            </a:fld>
            <a:endParaRPr kumimoji="1" lang="ja-JP" altLang="en-US"/>
          </a:p>
        </p:txBody>
      </p:sp>
    </p:spTree>
    <p:extLst>
      <p:ext uri="{BB962C8B-B14F-4D97-AF65-F5344CB8AC3E}">
        <p14:creationId xmlns:p14="http://schemas.microsoft.com/office/powerpoint/2010/main" val="2723097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546113" y="141706"/>
            <a:ext cx="7870399" cy="584775"/>
          </a:xfrm>
          <a:prstGeom prst="rect">
            <a:avLst/>
          </a:prstGeom>
          <a:noFill/>
        </p:spPr>
        <p:txBody>
          <a:bodyPr wrap="square" rtlCol="0">
            <a:spAutoFit/>
          </a:bodyPr>
          <a:lstStyle/>
          <a:p>
            <a:pPr algn="ctr"/>
            <a:r>
              <a:rPr kumimoji="1" lang="ja-JP" altLang="en-US" sz="3200" b="1" dirty="0"/>
              <a:t>東日本大震災の被害（平成２３年３月１１日）</a:t>
            </a:r>
          </a:p>
        </p:txBody>
      </p:sp>
      <p:sp>
        <p:nvSpPr>
          <p:cNvPr id="9" name="テキスト ボックス 8"/>
          <p:cNvSpPr txBox="1"/>
          <p:nvPr/>
        </p:nvSpPr>
        <p:spPr>
          <a:xfrm>
            <a:off x="142557" y="6183611"/>
            <a:ext cx="8901081" cy="523220"/>
          </a:xfrm>
          <a:prstGeom prst="rect">
            <a:avLst/>
          </a:prstGeom>
          <a:noFill/>
        </p:spPr>
        <p:txBody>
          <a:bodyPr wrap="square" rtlCol="0">
            <a:spAutoFit/>
          </a:bodyPr>
          <a:lstStyle/>
          <a:p>
            <a:r>
              <a:rPr kumimoji="1" lang="ja-JP" altLang="en-US" sz="2400" b="1" dirty="0"/>
              <a:t>　　　＊</a:t>
            </a:r>
            <a:r>
              <a:rPr kumimoji="1" lang="ja-JP" altLang="en-US" sz="2800" b="1" dirty="0"/>
              <a:t>死者・行方不明者・関連死者　合わせて１９</a:t>
            </a:r>
            <a:r>
              <a:rPr kumimoji="1" lang="en-US" altLang="ja-JP" sz="2800" b="1" dirty="0"/>
              <a:t>,</a:t>
            </a:r>
            <a:r>
              <a:rPr kumimoji="1" lang="ja-JP" altLang="en-US" sz="2800" b="1" dirty="0"/>
              <a:t>２２５人</a:t>
            </a:r>
          </a:p>
        </p:txBody>
      </p:sp>
      <p:pic>
        <p:nvPicPr>
          <p:cNvPr id="6" name="図 5">
            <a:extLst>
              <a:ext uri="{FF2B5EF4-FFF2-40B4-BE49-F238E27FC236}">
                <a16:creationId xmlns:a16="http://schemas.microsoft.com/office/drawing/2014/main" id="{0AF72D74-5F7C-47AD-8ABA-A920EC165D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35153" y="869864"/>
            <a:ext cx="3945878" cy="2620310"/>
          </a:xfrm>
          <a:prstGeom prst="rect">
            <a:avLst/>
          </a:prstGeom>
        </p:spPr>
      </p:pic>
      <p:pic>
        <p:nvPicPr>
          <p:cNvPr id="20" name="図 19">
            <a:extLst>
              <a:ext uri="{FF2B5EF4-FFF2-40B4-BE49-F238E27FC236}">
                <a16:creationId xmlns:a16="http://schemas.microsoft.com/office/drawing/2014/main" id="{3A38B5D1-D88C-4E60-BDC3-3BD6F2AA30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793" y="3522501"/>
            <a:ext cx="4068757" cy="2701909"/>
          </a:xfrm>
          <a:prstGeom prst="rect">
            <a:avLst/>
          </a:prstGeom>
        </p:spPr>
      </p:pic>
      <p:pic>
        <p:nvPicPr>
          <p:cNvPr id="22" name="図 21">
            <a:extLst>
              <a:ext uri="{FF2B5EF4-FFF2-40B4-BE49-F238E27FC236}">
                <a16:creationId xmlns:a16="http://schemas.microsoft.com/office/drawing/2014/main" id="{9AB4B7F8-9496-484C-AC02-8F2F2EBA74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42857" y="3553268"/>
            <a:ext cx="3930467" cy="2620311"/>
          </a:xfrm>
          <a:prstGeom prst="rect">
            <a:avLst/>
          </a:prstGeom>
        </p:spPr>
      </p:pic>
      <p:pic>
        <p:nvPicPr>
          <p:cNvPr id="24" name="図 23">
            <a:extLst>
              <a:ext uri="{FF2B5EF4-FFF2-40B4-BE49-F238E27FC236}">
                <a16:creationId xmlns:a16="http://schemas.microsoft.com/office/drawing/2014/main" id="{EFBA78A8-88FC-4636-BD9F-8A0FA3608F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2232" y="861051"/>
            <a:ext cx="3945878" cy="2629123"/>
          </a:xfrm>
          <a:prstGeom prst="rect">
            <a:avLst/>
          </a:prstGeom>
        </p:spPr>
      </p:pic>
      <p:sp>
        <p:nvSpPr>
          <p:cNvPr id="11" name="テキスト ボックス 10">
            <a:extLst>
              <a:ext uri="{FF2B5EF4-FFF2-40B4-BE49-F238E27FC236}">
                <a16:creationId xmlns:a16="http://schemas.microsoft.com/office/drawing/2014/main" id="{A459F1CF-4F54-4A99-B71F-9AAFD0950AC0}"/>
              </a:ext>
            </a:extLst>
          </p:cNvPr>
          <p:cNvSpPr txBox="1"/>
          <p:nvPr/>
        </p:nvSpPr>
        <p:spPr>
          <a:xfrm>
            <a:off x="2716105" y="3235736"/>
            <a:ext cx="1686680" cy="253916"/>
          </a:xfrm>
          <a:prstGeom prst="rect">
            <a:avLst/>
          </a:prstGeom>
          <a:solidFill>
            <a:schemeClr val="bg1"/>
          </a:solidFill>
        </p:spPr>
        <p:txBody>
          <a:bodyPr wrap="none" rtlCol="0">
            <a:spAutoFit/>
          </a:bodyPr>
          <a:lstStyle/>
          <a:p>
            <a:r>
              <a:rPr kumimoji="1" lang="ja-JP" altLang="en-US" sz="1050" dirty="0"/>
              <a:t>提供：防災システム研究所</a:t>
            </a:r>
          </a:p>
        </p:txBody>
      </p:sp>
      <p:sp>
        <p:nvSpPr>
          <p:cNvPr id="4" name="スライド番号プレースホルダー 3">
            <a:extLst>
              <a:ext uri="{FF2B5EF4-FFF2-40B4-BE49-F238E27FC236}">
                <a16:creationId xmlns:a16="http://schemas.microsoft.com/office/drawing/2014/main" id="{0F6D38C1-FCAF-4680-BA64-F84EF48B830C}"/>
              </a:ext>
            </a:extLst>
          </p:cNvPr>
          <p:cNvSpPr>
            <a:spLocks noGrp="1"/>
          </p:cNvSpPr>
          <p:nvPr>
            <p:ph type="sldNum" sz="quarter" idx="12"/>
          </p:nvPr>
        </p:nvSpPr>
        <p:spPr/>
        <p:txBody>
          <a:bodyPr/>
          <a:lstStyle/>
          <a:p>
            <a:fld id="{3C7FEED5-F254-4653-ACF5-F13FD936A2C1}" type="slidenum">
              <a:rPr kumimoji="1" lang="ja-JP" altLang="en-US" smtClean="0"/>
              <a:pPr/>
              <a:t>2</a:t>
            </a:fld>
            <a:endParaRPr kumimoji="1" lang="ja-JP" altLang="en-US"/>
          </a:p>
        </p:txBody>
      </p:sp>
    </p:spTree>
    <p:extLst>
      <p:ext uri="{BB962C8B-B14F-4D97-AF65-F5344CB8AC3E}">
        <p14:creationId xmlns:p14="http://schemas.microsoft.com/office/powerpoint/2010/main" val="2092181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73487" y="0"/>
            <a:ext cx="8139448" cy="746743"/>
          </a:xfrm>
          <a:prstGeom prst="rect">
            <a:avLst/>
          </a:prstGeom>
          <a:noFill/>
        </p:spPr>
        <p:txBody>
          <a:bodyPr wrap="square" rtlCol="0">
            <a:spAutoFit/>
          </a:bodyPr>
          <a:lstStyle/>
          <a:p>
            <a:pPr algn="ctr">
              <a:lnSpc>
                <a:spcPct val="150000"/>
              </a:lnSpc>
            </a:pPr>
            <a:r>
              <a:rPr lang="ja-JP" altLang="en-US" sz="3200" b="1" dirty="0"/>
              <a:t>熊本地震（平成２８年４月１４日、１６日）</a:t>
            </a:r>
            <a:endParaRPr kumimoji="1" lang="ja-JP" altLang="en-US" sz="3200" b="1" dirty="0"/>
          </a:p>
        </p:txBody>
      </p:sp>
      <p:pic>
        <p:nvPicPr>
          <p:cNvPr id="6" name="図 5">
            <a:extLst>
              <a:ext uri="{FF2B5EF4-FFF2-40B4-BE49-F238E27FC236}">
                <a16:creationId xmlns:a16="http://schemas.microsoft.com/office/drawing/2014/main" id="{5C30AC44-7A12-420C-9008-306517A702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9285" y="787009"/>
            <a:ext cx="4157042" cy="2771361"/>
          </a:xfrm>
          <a:prstGeom prst="rect">
            <a:avLst/>
          </a:prstGeom>
        </p:spPr>
      </p:pic>
      <p:pic>
        <p:nvPicPr>
          <p:cNvPr id="13" name="図 12">
            <a:extLst>
              <a:ext uri="{FF2B5EF4-FFF2-40B4-BE49-F238E27FC236}">
                <a16:creationId xmlns:a16="http://schemas.microsoft.com/office/drawing/2014/main" id="{3921DAC1-53F1-4132-AB52-101409CD60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1237" y="3621412"/>
            <a:ext cx="4022840" cy="2681893"/>
          </a:xfrm>
          <a:prstGeom prst="rect">
            <a:avLst/>
          </a:prstGeom>
        </p:spPr>
      </p:pic>
      <p:pic>
        <p:nvPicPr>
          <p:cNvPr id="16" name="図 15">
            <a:extLst>
              <a:ext uri="{FF2B5EF4-FFF2-40B4-BE49-F238E27FC236}">
                <a16:creationId xmlns:a16="http://schemas.microsoft.com/office/drawing/2014/main" id="{6E6D85E5-A9DB-4AE1-9403-B76804A0F4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2106" y="3633362"/>
            <a:ext cx="4022840" cy="2681893"/>
          </a:xfrm>
          <a:prstGeom prst="rect">
            <a:avLst/>
          </a:prstGeom>
        </p:spPr>
      </p:pic>
      <p:sp>
        <p:nvSpPr>
          <p:cNvPr id="18" name="テキスト ボックス 17">
            <a:extLst>
              <a:ext uri="{FF2B5EF4-FFF2-40B4-BE49-F238E27FC236}">
                <a16:creationId xmlns:a16="http://schemas.microsoft.com/office/drawing/2014/main" id="{3DB42B9E-CBCB-48B8-B496-FC415CD5329D}"/>
              </a:ext>
            </a:extLst>
          </p:cNvPr>
          <p:cNvSpPr txBox="1"/>
          <p:nvPr/>
        </p:nvSpPr>
        <p:spPr>
          <a:xfrm>
            <a:off x="545" y="6352946"/>
            <a:ext cx="8627064" cy="523220"/>
          </a:xfrm>
          <a:prstGeom prst="rect">
            <a:avLst/>
          </a:prstGeom>
          <a:noFill/>
        </p:spPr>
        <p:txBody>
          <a:bodyPr wrap="square" rtlCol="0">
            <a:spAutoFit/>
          </a:bodyPr>
          <a:lstStyle/>
          <a:p>
            <a:r>
              <a:rPr kumimoji="1" lang="ja-JP" altLang="en-US" sz="2400" b="1" dirty="0"/>
              <a:t>　　　＊</a:t>
            </a:r>
            <a:r>
              <a:rPr kumimoji="1" lang="ja-JP" altLang="en-US" sz="2800" b="1" dirty="0"/>
              <a:t>死者</a:t>
            </a:r>
            <a:r>
              <a:rPr lang="ja-JP" altLang="en-US" sz="2800" b="1" dirty="0"/>
              <a:t>　２２８</a:t>
            </a:r>
            <a:r>
              <a:rPr kumimoji="1" lang="ja-JP" altLang="en-US" sz="2800" b="1" dirty="0"/>
              <a:t>人、最大避難者数１８万人</a:t>
            </a:r>
          </a:p>
        </p:txBody>
      </p:sp>
      <p:pic>
        <p:nvPicPr>
          <p:cNvPr id="20" name="図 19">
            <a:extLst>
              <a:ext uri="{FF2B5EF4-FFF2-40B4-BE49-F238E27FC236}">
                <a16:creationId xmlns:a16="http://schemas.microsoft.com/office/drawing/2014/main" id="{B630DF2C-E299-41E4-B9A6-23850730A7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45094" y="744428"/>
            <a:ext cx="4276864" cy="2851243"/>
          </a:xfrm>
          <a:prstGeom prst="rect">
            <a:avLst/>
          </a:prstGeom>
        </p:spPr>
      </p:pic>
      <p:sp>
        <p:nvSpPr>
          <p:cNvPr id="19" name="テキスト ボックス 18">
            <a:extLst>
              <a:ext uri="{FF2B5EF4-FFF2-40B4-BE49-F238E27FC236}">
                <a16:creationId xmlns:a16="http://schemas.microsoft.com/office/drawing/2014/main" id="{36D08B2E-0D17-4DCB-AA6E-FD03F2B84428}"/>
              </a:ext>
            </a:extLst>
          </p:cNvPr>
          <p:cNvSpPr txBox="1"/>
          <p:nvPr/>
        </p:nvSpPr>
        <p:spPr>
          <a:xfrm>
            <a:off x="7085486" y="6341795"/>
            <a:ext cx="1686680" cy="253916"/>
          </a:xfrm>
          <a:prstGeom prst="rect">
            <a:avLst/>
          </a:prstGeom>
          <a:solidFill>
            <a:schemeClr val="bg1"/>
          </a:solidFill>
        </p:spPr>
        <p:txBody>
          <a:bodyPr wrap="none" rtlCol="0">
            <a:spAutoFit/>
          </a:bodyPr>
          <a:lstStyle/>
          <a:p>
            <a:r>
              <a:rPr kumimoji="1" lang="ja-JP" altLang="en-US" sz="1050" dirty="0"/>
              <a:t>提供：防災システム研究所</a:t>
            </a:r>
          </a:p>
        </p:txBody>
      </p:sp>
      <p:sp>
        <p:nvSpPr>
          <p:cNvPr id="5" name="スライド番号プレースホルダー 4">
            <a:extLst>
              <a:ext uri="{FF2B5EF4-FFF2-40B4-BE49-F238E27FC236}">
                <a16:creationId xmlns:a16="http://schemas.microsoft.com/office/drawing/2014/main" id="{92D2E797-EFD1-4925-B161-3CF0B8834BA5}"/>
              </a:ext>
            </a:extLst>
          </p:cNvPr>
          <p:cNvSpPr>
            <a:spLocks noGrp="1"/>
          </p:cNvSpPr>
          <p:nvPr>
            <p:ph type="sldNum" sz="quarter" idx="12"/>
          </p:nvPr>
        </p:nvSpPr>
        <p:spPr/>
        <p:txBody>
          <a:bodyPr/>
          <a:lstStyle/>
          <a:p>
            <a:fld id="{3C7FEED5-F254-4653-ACF5-F13FD936A2C1}" type="slidenum">
              <a:rPr kumimoji="1" lang="ja-JP" altLang="en-US" smtClean="0"/>
              <a:pPr/>
              <a:t>3</a:t>
            </a:fld>
            <a:endParaRPr kumimoji="1" lang="ja-JP" altLang="en-US"/>
          </a:p>
        </p:txBody>
      </p:sp>
    </p:spTree>
    <p:extLst>
      <p:ext uri="{BB962C8B-B14F-4D97-AF65-F5344CB8AC3E}">
        <p14:creationId xmlns:p14="http://schemas.microsoft.com/office/powerpoint/2010/main" val="236074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41FFD5FD-AA95-48EA-BAAF-7B15CF355D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16" y="3904923"/>
            <a:ext cx="4293662" cy="2862442"/>
          </a:xfrm>
          <a:prstGeom prst="rect">
            <a:avLst/>
          </a:prstGeom>
        </p:spPr>
      </p:pic>
      <p:sp>
        <p:nvSpPr>
          <p:cNvPr id="2" name="テキスト ボックス 1"/>
          <p:cNvSpPr txBox="1"/>
          <p:nvPr/>
        </p:nvSpPr>
        <p:spPr>
          <a:xfrm>
            <a:off x="373487" y="0"/>
            <a:ext cx="8139448" cy="830997"/>
          </a:xfrm>
          <a:prstGeom prst="rect">
            <a:avLst/>
          </a:prstGeom>
          <a:noFill/>
        </p:spPr>
        <p:txBody>
          <a:bodyPr wrap="square" rtlCol="0">
            <a:spAutoFit/>
          </a:bodyPr>
          <a:lstStyle/>
          <a:p>
            <a:pPr algn="ctr">
              <a:lnSpc>
                <a:spcPct val="150000"/>
              </a:lnSpc>
            </a:pPr>
            <a:r>
              <a:rPr lang="ja-JP" altLang="en-US" sz="3200" b="1" dirty="0"/>
              <a:t>近年は毎年、豪雨災害が発生</a:t>
            </a:r>
            <a:endParaRPr kumimoji="1" lang="ja-JP" altLang="en-US" sz="3200" b="1" dirty="0"/>
          </a:p>
        </p:txBody>
      </p:sp>
      <p:sp>
        <p:nvSpPr>
          <p:cNvPr id="10" name="テキスト ボックス 9"/>
          <p:cNvSpPr txBox="1"/>
          <p:nvPr/>
        </p:nvSpPr>
        <p:spPr>
          <a:xfrm>
            <a:off x="4507607" y="4262718"/>
            <a:ext cx="4394346" cy="2246769"/>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dirty="0"/>
              <a:t>局所的な豪雨の増加</a:t>
            </a:r>
            <a:endParaRPr kumimoji="1" lang="en-US" altLang="ja-JP" sz="2800" dirty="0"/>
          </a:p>
          <a:p>
            <a:pPr marL="457200" indent="-457200">
              <a:buFont typeface="Arial" panose="020B0604020202020204" pitchFamily="34" charset="0"/>
              <a:buChar char="•"/>
            </a:pPr>
            <a:endParaRPr lang="en-US" altLang="ja-JP" sz="2800" dirty="0"/>
          </a:p>
          <a:p>
            <a:pPr marL="457200" indent="-457200">
              <a:buFont typeface="Arial" panose="020B0604020202020204" pitchFamily="34" charset="0"/>
              <a:buChar char="•"/>
            </a:pPr>
            <a:r>
              <a:rPr kumimoji="1" lang="ja-JP" altLang="en-US" sz="2800" dirty="0"/>
              <a:t>被害の甚大化が課題に</a:t>
            </a:r>
            <a:endParaRPr kumimoji="1" lang="en-US" altLang="ja-JP" sz="2800" dirty="0"/>
          </a:p>
          <a:p>
            <a:pPr marL="457200" indent="-457200">
              <a:buFont typeface="Arial" panose="020B0604020202020204" pitchFamily="34" charset="0"/>
              <a:buChar char="•"/>
            </a:pPr>
            <a:endParaRPr lang="en-US" altLang="ja-JP" sz="2800" dirty="0"/>
          </a:p>
          <a:p>
            <a:pPr marL="457200" indent="-457200">
              <a:buFont typeface="Arial" panose="020B0604020202020204" pitchFamily="34" charset="0"/>
              <a:buChar char="•"/>
            </a:pPr>
            <a:r>
              <a:rPr kumimoji="1" lang="ja-JP" altLang="en-US" sz="2800" dirty="0"/>
              <a:t>孤立する集落も</a:t>
            </a:r>
          </a:p>
        </p:txBody>
      </p:sp>
      <p:pic>
        <p:nvPicPr>
          <p:cNvPr id="4" name="図 3">
            <a:extLst>
              <a:ext uri="{FF2B5EF4-FFF2-40B4-BE49-F238E27FC236}">
                <a16:creationId xmlns:a16="http://schemas.microsoft.com/office/drawing/2014/main" id="{E9F5544F-C2E0-456F-A67A-98E9FF385C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688" y="975221"/>
            <a:ext cx="4293664" cy="2862442"/>
          </a:xfrm>
          <a:prstGeom prst="rect">
            <a:avLst/>
          </a:prstGeom>
        </p:spPr>
      </p:pic>
      <p:sp>
        <p:nvSpPr>
          <p:cNvPr id="12" name="テキスト ボックス 11">
            <a:extLst>
              <a:ext uri="{FF2B5EF4-FFF2-40B4-BE49-F238E27FC236}">
                <a16:creationId xmlns:a16="http://schemas.microsoft.com/office/drawing/2014/main" id="{F9CB8322-1A9C-4FF9-8C37-8D428516C5BE}"/>
              </a:ext>
            </a:extLst>
          </p:cNvPr>
          <p:cNvSpPr txBox="1"/>
          <p:nvPr/>
        </p:nvSpPr>
        <p:spPr>
          <a:xfrm>
            <a:off x="170974" y="3418002"/>
            <a:ext cx="4105090" cy="369332"/>
          </a:xfrm>
          <a:prstGeom prst="rect">
            <a:avLst/>
          </a:prstGeom>
          <a:solidFill>
            <a:schemeClr val="bg1"/>
          </a:solidFill>
        </p:spPr>
        <p:txBody>
          <a:bodyPr wrap="square" rtlCol="0">
            <a:spAutoFit/>
          </a:bodyPr>
          <a:lstStyle/>
          <a:p>
            <a:pPr algn="ctr"/>
            <a:r>
              <a:rPr kumimoji="1" lang="ja-JP" altLang="en-US" b="1" dirty="0"/>
              <a:t>平成２９年７月九州北部豪雨</a:t>
            </a:r>
          </a:p>
        </p:txBody>
      </p:sp>
      <p:pic>
        <p:nvPicPr>
          <p:cNvPr id="8" name="図 7">
            <a:extLst>
              <a:ext uri="{FF2B5EF4-FFF2-40B4-BE49-F238E27FC236}">
                <a16:creationId xmlns:a16="http://schemas.microsoft.com/office/drawing/2014/main" id="{81E411ED-A081-404E-96B1-8AF87FDD84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07607" y="903214"/>
            <a:ext cx="4394346" cy="2934447"/>
          </a:xfrm>
          <a:prstGeom prst="rect">
            <a:avLst/>
          </a:prstGeom>
        </p:spPr>
      </p:pic>
      <p:sp>
        <p:nvSpPr>
          <p:cNvPr id="13" name="テキスト ボックス 12">
            <a:extLst>
              <a:ext uri="{FF2B5EF4-FFF2-40B4-BE49-F238E27FC236}">
                <a16:creationId xmlns:a16="http://schemas.microsoft.com/office/drawing/2014/main" id="{D0090C5A-31A1-409C-B2F4-CE02CDB93A68}"/>
              </a:ext>
            </a:extLst>
          </p:cNvPr>
          <p:cNvSpPr txBox="1"/>
          <p:nvPr/>
        </p:nvSpPr>
        <p:spPr>
          <a:xfrm>
            <a:off x="4627332" y="3409499"/>
            <a:ext cx="4105090" cy="369332"/>
          </a:xfrm>
          <a:prstGeom prst="rect">
            <a:avLst/>
          </a:prstGeom>
          <a:solidFill>
            <a:schemeClr val="bg1"/>
          </a:solidFill>
        </p:spPr>
        <p:txBody>
          <a:bodyPr wrap="square" rtlCol="0">
            <a:spAutoFit/>
          </a:bodyPr>
          <a:lstStyle/>
          <a:p>
            <a:pPr algn="ctr"/>
            <a:r>
              <a:rPr kumimoji="1" lang="ja-JP" altLang="en-US" b="1" dirty="0"/>
              <a:t>平成３０年７月豪雨（西日本豪雨）</a:t>
            </a:r>
          </a:p>
        </p:txBody>
      </p:sp>
      <p:sp>
        <p:nvSpPr>
          <p:cNvPr id="23" name="テキスト ボックス 22">
            <a:extLst>
              <a:ext uri="{FF2B5EF4-FFF2-40B4-BE49-F238E27FC236}">
                <a16:creationId xmlns:a16="http://schemas.microsoft.com/office/drawing/2014/main" id="{88C1FB43-678C-40F1-9E1D-48B307D75913}"/>
              </a:ext>
            </a:extLst>
          </p:cNvPr>
          <p:cNvSpPr txBox="1"/>
          <p:nvPr/>
        </p:nvSpPr>
        <p:spPr>
          <a:xfrm>
            <a:off x="180637" y="6044401"/>
            <a:ext cx="4105090" cy="646331"/>
          </a:xfrm>
          <a:prstGeom prst="rect">
            <a:avLst/>
          </a:prstGeom>
          <a:solidFill>
            <a:schemeClr val="bg1"/>
          </a:solidFill>
        </p:spPr>
        <p:txBody>
          <a:bodyPr wrap="square" rtlCol="0">
            <a:spAutoFit/>
          </a:bodyPr>
          <a:lstStyle/>
          <a:p>
            <a:pPr algn="ctr"/>
            <a:r>
              <a:rPr lang="ja-JP" altLang="en-US" b="1" dirty="0"/>
              <a:t>台風１９号（令和元年１０月）</a:t>
            </a:r>
            <a:endParaRPr lang="en-US" altLang="ja-JP" b="1" dirty="0"/>
          </a:p>
          <a:p>
            <a:pPr algn="ctr"/>
            <a:r>
              <a:rPr lang="ja-JP" altLang="en-US" b="1" dirty="0"/>
              <a:t>（千曲川堤防の決壊）</a:t>
            </a:r>
            <a:endParaRPr kumimoji="1" lang="ja-JP" altLang="en-US" b="1" dirty="0"/>
          </a:p>
        </p:txBody>
      </p:sp>
      <p:sp>
        <p:nvSpPr>
          <p:cNvPr id="16" name="テキスト ボックス 15">
            <a:extLst>
              <a:ext uri="{FF2B5EF4-FFF2-40B4-BE49-F238E27FC236}">
                <a16:creationId xmlns:a16="http://schemas.microsoft.com/office/drawing/2014/main" id="{9836CFFD-9A21-465F-9541-0B2FA022D20D}"/>
              </a:ext>
            </a:extLst>
          </p:cNvPr>
          <p:cNvSpPr txBox="1"/>
          <p:nvPr/>
        </p:nvSpPr>
        <p:spPr>
          <a:xfrm>
            <a:off x="7025360" y="6537177"/>
            <a:ext cx="1686680" cy="253916"/>
          </a:xfrm>
          <a:prstGeom prst="rect">
            <a:avLst/>
          </a:prstGeom>
          <a:solidFill>
            <a:schemeClr val="bg1"/>
          </a:solidFill>
        </p:spPr>
        <p:txBody>
          <a:bodyPr wrap="none" rtlCol="0">
            <a:spAutoFit/>
          </a:bodyPr>
          <a:lstStyle/>
          <a:p>
            <a:r>
              <a:rPr kumimoji="1" lang="ja-JP" altLang="en-US" sz="1050" dirty="0"/>
              <a:t>提供</a:t>
            </a:r>
            <a:r>
              <a:rPr lang="ja-JP" altLang="en-US" sz="1050" dirty="0"/>
              <a:t>：</a:t>
            </a:r>
            <a:r>
              <a:rPr kumimoji="1" lang="ja-JP" altLang="en-US" sz="1050" dirty="0"/>
              <a:t>防災システム研究所</a:t>
            </a:r>
          </a:p>
        </p:txBody>
      </p:sp>
      <p:sp>
        <p:nvSpPr>
          <p:cNvPr id="3" name="スライド番号プレースホルダー 2">
            <a:extLst>
              <a:ext uri="{FF2B5EF4-FFF2-40B4-BE49-F238E27FC236}">
                <a16:creationId xmlns:a16="http://schemas.microsoft.com/office/drawing/2014/main" id="{7E2040D8-0A9A-4D5C-9DAA-2D7E9B7E23D3}"/>
              </a:ext>
            </a:extLst>
          </p:cNvPr>
          <p:cNvSpPr>
            <a:spLocks noGrp="1"/>
          </p:cNvSpPr>
          <p:nvPr>
            <p:ph type="sldNum" sz="quarter" idx="12"/>
          </p:nvPr>
        </p:nvSpPr>
        <p:spPr>
          <a:xfrm>
            <a:off x="6840000" y="6480000"/>
            <a:ext cx="2057400" cy="365125"/>
          </a:xfrm>
        </p:spPr>
        <p:txBody>
          <a:bodyPr/>
          <a:lstStyle/>
          <a:p>
            <a:fld id="{3C7FEED5-F254-4653-ACF5-F13FD936A2C1}" type="slidenum">
              <a:rPr kumimoji="1" lang="ja-JP" altLang="en-US" smtClean="0"/>
              <a:pPr/>
              <a:t>4</a:t>
            </a:fld>
            <a:endParaRPr kumimoji="1" lang="ja-JP" altLang="en-US" dirty="0"/>
          </a:p>
        </p:txBody>
      </p:sp>
    </p:spTree>
    <p:extLst>
      <p:ext uri="{BB962C8B-B14F-4D97-AF65-F5344CB8AC3E}">
        <p14:creationId xmlns:p14="http://schemas.microsoft.com/office/powerpoint/2010/main" val="1041241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コンテンツ プレースホルダー 3"/>
          <p:cNvPicPr>
            <a:picLocks noGrp="1" noChangeAspect="1"/>
          </p:cNvPicPr>
          <p:nvPr>
            <p:ph sz="half" idx="1"/>
          </p:nvPr>
        </p:nvPicPr>
        <p:blipFill>
          <a:blip r:embed="rId4" cstate="print">
            <a:extLst>
              <a:ext uri="{28A0092B-C50C-407E-A947-70E740481C1C}">
                <a14:useLocalDpi xmlns:a14="http://schemas.microsoft.com/office/drawing/2010/main"/>
              </a:ext>
            </a:extLst>
          </a:blip>
          <a:stretch>
            <a:fillRect/>
          </a:stretch>
        </p:blipFill>
        <p:spPr>
          <a:xfrm>
            <a:off x="306659" y="839119"/>
            <a:ext cx="8686279" cy="5209355"/>
          </a:xfrm>
        </p:spPr>
      </p:pic>
      <p:sp>
        <p:nvSpPr>
          <p:cNvPr id="15" name="正方形/長方形 14"/>
          <p:cNvSpPr/>
          <p:nvPr/>
        </p:nvSpPr>
        <p:spPr>
          <a:xfrm>
            <a:off x="1941402" y="5829387"/>
            <a:ext cx="767292" cy="2190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ja-JP" altLang="en-US">
              <a:solidFill>
                <a:prstClr val="white"/>
              </a:solidFill>
            </a:endParaRPr>
          </a:p>
        </p:txBody>
      </p:sp>
      <p:graphicFrame>
        <p:nvGraphicFramePr>
          <p:cNvPr id="16" name="図表 15"/>
          <p:cNvGraphicFramePr/>
          <p:nvPr>
            <p:extLst>
              <p:ext uri="{D42A27DB-BD31-4B8C-83A1-F6EECF244321}">
                <p14:modId xmlns:p14="http://schemas.microsoft.com/office/powerpoint/2010/main" val="822061746"/>
              </p:ext>
            </p:extLst>
          </p:nvPr>
        </p:nvGraphicFramePr>
        <p:xfrm>
          <a:off x="1506981" y="6048474"/>
          <a:ext cx="6401945" cy="60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1" name="直線矢印コネクタ 10"/>
          <p:cNvCxnSpPr/>
          <p:nvPr/>
        </p:nvCxnSpPr>
        <p:spPr>
          <a:xfrm flipH="1">
            <a:off x="5975718" y="628190"/>
            <a:ext cx="271964" cy="711643"/>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cxnSp>
        <p:nvCxnSpPr>
          <p:cNvPr id="18" name="直線矢印コネクタ 17"/>
          <p:cNvCxnSpPr/>
          <p:nvPr/>
        </p:nvCxnSpPr>
        <p:spPr>
          <a:xfrm>
            <a:off x="5321706" y="574117"/>
            <a:ext cx="229707" cy="1030924"/>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cxnSp>
        <p:nvCxnSpPr>
          <p:cNvPr id="19" name="直線矢印コネクタ 18"/>
          <p:cNvCxnSpPr/>
          <p:nvPr/>
        </p:nvCxnSpPr>
        <p:spPr>
          <a:xfrm flipH="1">
            <a:off x="7133893" y="628655"/>
            <a:ext cx="1195624" cy="880860"/>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
        <p:nvSpPr>
          <p:cNvPr id="20" name="テキスト ボックス 19"/>
          <p:cNvSpPr txBox="1"/>
          <p:nvPr/>
        </p:nvSpPr>
        <p:spPr>
          <a:xfrm>
            <a:off x="7760113" y="188736"/>
            <a:ext cx="1253615" cy="400110"/>
          </a:xfrm>
          <a:prstGeom prst="rect">
            <a:avLst/>
          </a:prstGeom>
          <a:noFill/>
          <a:ln w="25400">
            <a:solidFill>
              <a:srgbClr val="FF0000"/>
            </a:solidFill>
          </a:ln>
        </p:spPr>
        <p:txBody>
          <a:bodyPr wrap="square" rtlCol="0">
            <a:spAutoFit/>
          </a:bodyPr>
          <a:lstStyle/>
          <a:p>
            <a:pPr defTabSz="457200"/>
            <a:r>
              <a:rPr lang="ja-JP" altLang="en-US" sz="2000" b="1" dirty="0">
                <a:solidFill>
                  <a:srgbClr val="FF0000"/>
                </a:solidFill>
              </a:rPr>
              <a:t>赤</a:t>
            </a:r>
            <a:r>
              <a:rPr lang="ja-JP" altLang="en-US" sz="2000" b="1" dirty="0">
                <a:solidFill>
                  <a:prstClr val="black"/>
                </a:solidFill>
              </a:rPr>
              <a:t>　地震</a:t>
            </a:r>
          </a:p>
        </p:txBody>
      </p:sp>
      <p:sp>
        <p:nvSpPr>
          <p:cNvPr id="21" name="テキスト ボックス 20"/>
          <p:cNvSpPr txBox="1"/>
          <p:nvPr/>
        </p:nvSpPr>
        <p:spPr>
          <a:xfrm>
            <a:off x="5733207" y="174007"/>
            <a:ext cx="1817557" cy="400110"/>
          </a:xfrm>
          <a:prstGeom prst="rect">
            <a:avLst/>
          </a:prstGeom>
          <a:noFill/>
          <a:ln w="25400">
            <a:solidFill>
              <a:srgbClr val="0070C0"/>
            </a:solidFill>
          </a:ln>
        </p:spPr>
        <p:txBody>
          <a:bodyPr wrap="square" rtlCol="0">
            <a:spAutoFit/>
          </a:bodyPr>
          <a:lstStyle/>
          <a:p>
            <a:pPr defTabSz="457200"/>
            <a:r>
              <a:rPr lang="ja-JP" altLang="en-US" sz="2000" b="1" dirty="0">
                <a:solidFill>
                  <a:srgbClr val="0070C0"/>
                </a:solidFill>
              </a:rPr>
              <a:t>青</a:t>
            </a:r>
            <a:r>
              <a:rPr lang="ja-JP" altLang="en-US" sz="2000" b="1" dirty="0">
                <a:solidFill>
                  <a:prstClr val="black"/>
                </a:solidFill>
              </a:rPr>
              <a:t>　洪水・土砂</a:t>
            </a:r>
          </a:p>
        </p:txBody>
      </p:sp>
      <p:sp>
        <p:nvSpPr>
          <p:cNvPr id="22" name="テキスト ボックス 21"/>
          <p:cNvSpPr txBox="1"/>
          <p:nvPr/>
        </p:nvSpPr>
        <p:spPr>
          <a:xfrm>
            <a:off x="2895972" y="158388"/>
            <a:ext cx="2531102" cy="400110"/>
          </a:xfrm>
          <a:prstGeom prst="rect">
            <a:avLst/>
          </a:prstGeom>
          <a:noFill/>
          <a:ln w="25400">
            <a:solidFill>
              <a:srgbClr val="FFC000"/>
            </a:solidFill>
          </a:ln>
        </p:spPr>
        <p:txBody>
          <a:bodyPr wrap="square" rtlCol="0">
            <a:spAutoFit/>
          </a:bodyPr>
          <a:lstStyle/>
          <a:p>
            <a:pPr defTabSz="457200"/>
            <a:r>
              <a:rPr lang="ja-JP" altLang="en-US" sz="2000" b="1" dirty="0">
                <a:solidFill>
                  <a:srgbClr val="FF0000"/>
                </a:solidFill>
              </a:rPr>
              <a:t>オレンジ　</a:t>
            </a:r>
            <a:r>
              <a:rPr lang="ja-JP" altLang="en-US" sz="2000" b="1" dirty="0">
                <a:solidFill>
                  <a:prstClr val="black"/>
                </a:solidFill>
              </a:rPr>
              <a:t>津波・高潮</a:t>
            </a:r>
          </a:p>
        </p:txBody>
      </p:sp>
      <p:sp>
        <p:nvSpPr>
          <p:cNvPr id="28" name="テキスト ボックス 27"/>
          <p:cNvSpPr txBox="1"/>
          <p:nvPr/>
        </p:nvSpPr>
        <p:spPr>
          <a:xfrm>
            <a:off x="6532624" y="824504"/>
            <a:ext cx="694780" cy="400110"/>
          </a:xfrm>
          <a:prstGeom prst="rect">
            <a:avLst/>
          </a:prstGeom>
          <a:solidFill>
            <a:schemeClr val="bg1"/>
          </a:solidFill>
        </p:spPr>
        <p:txBody>
          <a:bodyPr wrap="square" rtlCol="0">
            <a:spAutoFit/>
          </a:bodyPr>
          <a:lstStyle/>
          <a:p>
            <a:pPr defTabSz="457200"/>
            <a:r>
              <a:rPr lang="ja-JP" altLang="en-US" sz="2000" b="1" dirty="0">
                <a:solidFill>
                  <a:prstClr val="black"/>
                </a:solidFill>
              </a:rPr>
              <a:t>東京</a:t>
            </a:r>
          </a:p>
        </p:txBody>
      </p:sp>
      <p:sp>
        <p:nvSpPr>
          <p:cNvPr id="29" name="テキスト ボックス 28"/>
          <p:cNvSpPr txBox="1"/>
          <p:nvPr/>
        </p:nvSpPr>
        <p:spPr>
          <a:xfrm>
            <a:off x="4547524" y="616945"/>
            <a:ext cx="697756" cy="400110"/>
          </a:xfrm>
          <a:prstGeom prst="rect">
            <a:avLst/>
          </a:prstGeom>
          <a:solidFill>
            <a:schemeClr val="bg1"/>
          </a:solidFill>
        </p:spPr>
        <p:txBody>
          <a:bodyPr wrap="square" rtlCol="0">
            <a:spAutoFit/>
          </a:bodyPr>
          <a:lstStyle/>
          <a:p>
            <a:pPr defTabSz="457200"/>
            <a:r>
              <a:rPr lang="ja-JP" altLang="en-US" sz="2000" b="1" dirty="0">
                <a:solidFill>
                  <a:prstClr val="black"/>
                </a:solidFill>
              </a:rPr>
              <a:t>大阪</a:t>
            </a:r>
          </a:p>
        </p:txBody>
      </p:sp>
      <p:sp>
        <p:nvSpPr>
          <p:cNvPr id="4" name="テキスト ボックス 3"/>
          <p:cNvSpPr txBox="1"/>
          <p:nvPr/>
        </p:nvSpPr>
        <p:spPr>
          <a:xfrm>
            <a:off x="392806" y="6176392"/>
            <a:ext cx="8358389" cy="523220"/>
          </a:xfrm>
          <a:prstGeom prst="rect">
            <a:avLst/>
          </a:prstGeom>
          <a:noFill/>
        </p:spPr>
        <p:txBody>
          <a:bodyPr wrap="square" rtlCol="0">
            <a:spAutoFit/>
          </a:bodyPr>
          <a:lstStyle/>
          <a:p>
            <a:pPr algn="ctr"/>
            <a:r>
              <a:rPr kumimoji="1" lang="ja-JP" altLang="en-US" sz="2800" b="1" dirty="0"/>
              <a:t>「日本は地震や津波にあう可能性が世界一高い国」</a:t>
            </a:r>
          </a:p>
        </p:txBody>
      </p:sp>
      <p:sp>
        <p:nvSpPr>
          <p:cNvPr id="2" name="角丸四角形 1"/>
          <p:cNvSpPr/>
          <p:nvPr/>
        </p:nvSpPr>
        <p:spPr>
          <a:xfrm>
            <a:off x="2575775" y="5804934"/>
            <a:ext cx="4687570" cy="3308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円/楕円 2"/>
          <p:cNvSpPr/>
          <p:nvPr/>
        </p:nvSpPr>
        <p:spPr>
          <a:xfrm>
            <a:off x="7339202" y="2484408"/>
            <a:ext cx="899023" cy="621101"/>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135531" y="1576814"/>
            <a:ext cx="785004" cy="560189"/>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2575775" y="1856908"/>
            <a:ext cx="785004" cy="560189"/>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708694" y="1456798"/>
            <a:ext cx="697756" cy="400110"/>
          </a:xfrm>
          <a:prstGeom prst="rect">
            <a:avLst/>
          </a:prstGeom>
          <a:solidFill>
            <a:schemeClr val="bg1"/>
          </a:solidFill>
        </p:spPr>
        <p:txBody>
          <a:bodyPr wrap="square" rtlCol="0">
            <a:spAutoFit/>
          </a:bodyPr>
          <a:lstStyle/>
          <a:p>
            <a:pPr defTabSz="457200"/>
            <a:r>
              <a:rPr lang="ja-JP" altLang="en-US" sz="2000" b="1" dirty="0">
                <a:solidFill>
                  <a:prstClr val="black"/>
                </a:solidFill>
              </a:rPr>
              <a:t>北京</a:t>
            </a:r>
          </a:p>
        </p:txBody>
      </p:sp>
      <p:sp>
        <p:nvSpPr>
          <p:cNvPr id="25" name="テキスト ボックス 24"/>
          <p:cNvSpPr txBox="1"/>
          <p:nvPr/>
        </p:nvSpPr>
        <p:spPr>
          <a:xfrm>
            <a:off x="205033" y="1176367"/>
            <a:ext cx="1045797" cy="400110"/>
          </a:xfrm>
          <a:prstGeom prst="rect">
            <a:avLst/>
          </a:prstGeom>
          <a:solidFill>
            <a:schemeClr val="bg1"/>
          </a:solidFill>
        </p:spPr>
        <p:txBody>
          <a:bodyPr wrap="square" rtlCol="0">
            <a:spAutoFit/>
          </a:bodyPr>
          <a:lstStyle/>
          <a:p>
            <a:pPr defTabSz="457200"/>
            <a:r>
              <a:rPr lang="ja-JP" altLang="en-US" sz="2000" b="1" dirty="0">
                <a:solidFill>
                  <a:prstClr val="black"/>
                </a:solidFill>
              </a:rPr>
              <a:t>ロンドン</a:t>
            </a:r>
          </a:p>
        </p:txBody>
      </p:sp>
      <p:sp>
        <p:nvSpPr>
          <p:cNvPr id="26" name="テキスト ボックス 25"/>
          <p:cNvSpPr txBox="1"/>
          <p:nvPr/>
        </p:nvSpPr>
        <p:spPr>
          <a:xfrm>
            <a:off x="7358536" y="2084298"/>
            <a:ext cx="1602494" cy="400110"/>
          </a:xfrm>
          <a:prstGeom prst="rect">
            <a:avLst/>
          </a:prstGeom>
          <a:solidFill>
            <a:schemeClr val="bg1"/>
          </a:solidFill>
        </p:spPr>
        <p:txBody>
          <a:bodyPr wrap="square" rtlCol="0">
            <a:spAutoFit/>
          </a:bodyPr>
          <a:lstStyle/>
          <a:p>
            <a:pPr defTabSz="457200"/>
            <a:r>
              <a:rPr lang="ja-JP" altLang="en-US" sz="2000" b="1" dirty="0">
                <a:solidFill>
                  <a:prstClr val="black"/>
                </a:solidFill>
              </a:rPr>
              <a:t>ニューヨーク</a:t>
            </a:r>
          </a:p>
        </p:txBody>
      </p:sp>
      <p:sp>
        <p:nvSpPr>
          <p:cNvPr id="5" name="スライド番号プレースホルダー 4">
            <a:extLst>
              <a:ext uri="{FF2B5EF4-FFF2-40B4-BE49-F238E27FC236}">
                <a16:creationId xmlns:a16="http://schemas.microsoft.com/office/drawing/2014/main" id="{1DFB1A89-A031-411D-A9C1-F0E0BE3C63CB}"/>
              </a:ext>
            </a:extLst>
          </p:cNvPr>
          <p:cNvSpPr>
            <a:spLocks noGrp="1"/>
          </p:cNvSpPr>
          <p:nvPr>
            <p:ph type="sldNum" sz="quarter" idx="12"/>
          </p:nvPr>
        </p:nvSpPr>
        <p:spPr/>
        <p:txBody>
          <a:bodyPr/>
          <a:lstStyle/>
          <a:p>
            <a:fld id="{D57F1E4F-1CFF-5643-939E-02111984F565}" type="slidenum">
              <a:rPr lang="en-US" smtClean="0"/>
              <a:pPr/>
              <a:t>5</a:t>
            </a:fld>
            <a:endParaRPr lang="en-US" dirty="0"/>
          </a:p>
        </p:txBody>
      </p:sp>
      <p:sp>
        <p:nvSpPr>
          <p:cNvPr id="9" name="正方形/長方形 8"/>
          <p:cNvSpPr/>
          <p:nvPr/>
        </p:nvSpPr>
        <p:spPr>
          <a:xfrm>
            <a:off x="207922" y="5901129"/>
            <a:ext cx="6227386" cy="338554"/>
          </a:xfrm>
          <a:prstGeom prst="rect">
            <a:avLst/>
          </a:prstGeom>
        </p:spPr>
        <p:txBody>
          <a:bodyPr wrap="square">
            <a:spAutoFit/>
          </a:bodyPr>
          <a:lstStyle/>
          <a:p>
            <a:pPr algn="ctr" defTabSz="457200"/>
            <a:r>
              <a:rPr lang="ja-JP" altLang="en-US" sz="1600" dirty="0"/>
              <a:t>水谷（２０１３）「世界と日本の主要都市の自然災害リスク評価」によると</a:t>
            </a:r>
            <a:endParaRPr lang="en-US" altLang="ja-JP" sz="1600" dirty="0"/>
          </a:p>
        </p:txBody>
      </p:sp>
      <p:sp>
        <p:nvSpPr>
          <p:cNvPr id="27" name="正方形/長方形 26">
            <a:extLst>
              <a:ext uri="{FF2B5EF4-FFF2-40B4-BE49-F238E27FC236}">
                <a16:creationId xmlns:a16="http://schemas.microsoft.com/office/drawing/2014/main" id="{507AA1F2-D8A1-4D2C-B9C7-68ADC32B3E19}"/>
              </a:ext>
            </a:extLst>
          </p:cNvPr>
          <p:cNvSpPr/>
          <p:nvPr/>
        </p:nvSpPr>
        <p:spPr>
          <a:xfrm>
            <a:off x="4607341" y="5582484"/>
            <a:ext cx="4465317" cy="276999"/>
          </a:xfrm>
          <a:prstGeom prst="rect">
            <a:avLst/>
          </a:prstGeom>
        </p:spPr>
        <p:txBody>
          <a:bodyPr wrap="square">
            <a:spAutoFit/>
          </a:bodyPr>
          <a:lstStyle/>
          <a:p>
            <a:pPr algn="ctr" defTabSz="457200"/>
            <a:r>
              <a:rPr lang="ja-JP" altLang="en-US" sz="1200" dirty="0"/>
              <a:t>水谷（２０１３）「世界と日本の主要都市の自然災害リスク評価」より</a:t>
            </a:r>
            <a:endParaRPr lang="en-US" altLang="ja-JP" sz="1200" dirty="0"/>
          </a:p>
        </p:txBody>
      </p:sp>
    </p:spTree>
    <p:custDataLst>
      <p:tags r:id="rId1"/>
    </p:custDataLst>
    <p:extLst>
      <p:ext uri="{BB962C8B-B14F-4D97-AF65-F5344CB8AC3E}">
        <p14:creationId xmlns:p14="http://schemas.microsoft.com/office/powerpoint/2010/main" val="21041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7"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6"/>
            <a:ext cx="7886700" cy="806851"/>
          </a:xfrm>
          <a:ln>
            <a:solidFill>
              <a:schemeClr val="tx1"/>
            </a:solidFill>
          </a:ln>
        </p:spPr>
        <p:txBody>
          <a:bodyPr/>
          <a:lstStyle/>
          <a:p>
            <a:r>
              <a:rPr kumimoji="1" lang="ja-JP" altLang="en-US" dirty="0"/>
              <a:t>今後、心配される大災害は・・・</a:t>
            </a:r>
          </a:p>
        </p:txBody>
      </p:sp>
      <p:sp>
        <p:nvSpPr>
          <p:cNvPr id="3" name="テキスト ボックス 2"/>
          <p:cNvSpPr txBox="1"/>
          <p:nvPr/>
        </p:nvSpPr>
        <p:spPr>
          <a:xfrm>
            <a:off x="399245" y="1339403"/>
            <a:ext cx="8116105" cy="707886"/>
          </a:xfrm>
          <a:prstGeom prst="rect">
            <a:avLst/>
          </a:prstGeom>
          <a:noFill/>
        </p:spPr>
        <p:txBody>
          <a:bodyPr wrap="square" rtlCol="0">
            <a:spAutoFit/>
          </a:bodyPr>
          <a:lstStyle/>
          <a:p>
            <a:pPr algn="ctr"/>
            <a:r>
              <a:rPr kumimoji="1" lang="ja-JP" altLang="en-US" sz="4000" b="1" dirty="0">
                <a:solidFill>
                  <a:srgbClr val="FF0000"/>
                </a:solidFill>
              </a:rPr>
              <a:t>南海トラフ地震</a:t>
            </a:r>
          </a:p>
        </p:txBody>
      </p:sp>
      <p:sp>
        <p:nvSpPr>
          <p:cNvPr id="4" name="テキスト ボックス 3"/>
          <p:cNvSpPr txBox="1"/>
          <p:nvPr/>
        </p:nvSpPr>
        <p:spPr>
          <a:xfrm>
            <a:off x="155753" y="2261357"/>
            <a:ext cx="8603088" cy="4401205"/>
          </a:xfrm>
          <a:prstGeom prst="rect">
            <a:avLst/>
          </a:prstGeom>
          <a:noFill/>
        </p:spPr>
        <p:txBody>
          <a:bodyPr wrap="square" rtlCol="0">
            <a:spAutoFit/>
          </a:bodyPr>
          <a:lstStyle/>
          <a:p>
            <a:r>
              <a:rPr kumimoji="1" lang="ja-JP" altLang="en-US" sz="2800" b="1" dirty="0"/>
              <a:t>・今後（　</a:t>
            </a:r>
            <a:r>
              <a:rPr kumimoji="1" lang="ja-JP" altLang="en-US" sz="2800" b="1" dirty="0">
                <a:solidFill>
                  <a:srgbClr val="FF0000"/>
                </a:solidFill>
              </a:rPr>
              <a:t>３０　</a:t>
            </a:r>
            <a:r>
              <a:rPr kumimoji="1" lang="ja-JP" altLang="en-US" sz="2800" b="1" dirty="0"/>
              <a:t>）年以内に、約（　</a:t>
            </a:r>
            <a:r>
              <a:rPr kumimoji="1" lang="ja-JP" altLang="en-US" sz="2800" b="1" dirty="0">
                <a:solidFill>
                  <a:srgbClr val="FF0000"/>
                </a:solidFill>
              </a:rPr>
              <a:t>７０～</a:t>
            </a:r>
            <a:r>
              <a:rPr lang="ja-JP" altLang="en-US" sz="2800" b="1" dirty="0">
                <a:solidFill>
                  <a:srgbClr val="FF0000"/>
                </a:solidFill>
              </a:rPr>
              <a:t>８</a:t>
            </a:r>
            <a:r>
              <a:rPr kumimoji="1" lang="ja-JP" altLang="en-US" sz="2800" b="1" dirty="0">
                <a:solidFill>
                  <a:srgbClr val="FF0000"/>
                </a:solidFill>
              </a:rPr>
              <a:t>０</a:t>
            </a:r>
            <a:r>
              <a:rPr kumimoji="1" lang="ja-JP" altLang="en-US" sz="2800" b="1" dirty="0"/>
              <a:t>　）％の確率で</a:t>
            </a:r>
            <a:endParaRPr kumimoji="1" lang="en-US" altLang="ja-JP" sz="2800" b="1" dirty="0"/>
          </a:p>
          <a:p>
            <a:r>
              <a:rPr kumimoji="1" lang="ja-JP" altLang="en-US" sz="2800" b="1" dirty="0"/>
              <a:t>　起こる</a:t>
            </a:r>
            <a:endParaRPr kumimoji="1" lang="en-US" altLang="ja-JP" sz="2800" b="1" dirty="0"/>
          </a:p>
          <a:p>
            <a:endParaRPr kumimoji="1" lang="en-US" altLang="ja-JP" sz="2800" b="1" dirty="0"/>
          </a:p>
          <a:p>
            <a:r>
              <a:rPr lang="ja-JP" altLang="en-US" sz="2800" b="1" dirty="0"/>
              <a:t>・予想されている地震規模（マグニチュード）は</a:t>
            </a:r>
            <a:endParaRPr lang="en-US" altLang="ja-JP" sz="2800" b="1" dirty="0"/>
          </a:p>
          <a:p>
            <a:r>
              <a:rPr lang="ja-JP" altLang="en-US" sz="2800" b="1" dirty="0"/>
              <a:t>　（</a:t>
            </a:r>
            <a:r>
              <a:rPr lang="ja-JP" altLang="en-US" sz="2800" b="1" dirty="0">
                <a:solidFill>
                  <a:srgbClr val="FF0000"/>
                </a:solidFill>
              </a:rPr>
              <a:t>　</a:t>
            </a:r>
            <a:r>
              <a:rPr lang="en-US" altLang="ja-JP" sz="2800" b="1" dirty="0">
                <a:solidFill>
                  <a:srgbClr val="FF0000"/>
                </a:solidFill>
              </a:rPr>
              <a:t>M</a:t>
            </a:r>
            <a:r>
              <a:rPr lang="ja-JP" altLang="en-US" sz="2800" b="1" dirty="0">
                <a:solidFill>
                  <a:srgbClr val="FF0000"/>
                </a:solidFill>
              </a:rPr>
              <a:t>８～</a:t>
            </a:r>
            <a:r>
              <a:rPr lang="en-US" altLang="ja-JP" sz="2800" b="1" dirty="0">
                <a:solidFill>
                  <a:srgbClr val="FF0000"/>
                </a:solidFill>
              </a:rPr>
              <a:t>M</a:t>
            </a:r>
            <a:r>
              <a:rPr lang="ja-JP" altLang="en-US" sz="2800" b="1" dirty="0">
                <a:solidFill>
                  <a:srgbClr val="FF0000"/>
                </a:solidFill>
              </a:rPr>
              <a:t>９クラス　</a:t>
            </a:r>
            <a:r>
              <a:rPr lang="ja-JP" altLang="en-US" sz="2800" b="1" dirty="0"/>
              <a:t>）　←　東日本大震災は</a:t>
            </a:r>
            <a:r>
              <a:rPr lang="en-US" altLang="ja-JP" sz="2800" b="1" dirty="0"/>
              <a:t>M</a:t>
            </a:r>
            <a:r>
              <a:rPr lang="ja-JP" altLang="en-US" sz="2800" b="1" dirty="0"/>
              <a:t>９</a:t>
            </a:r>
            <a:r>
              <a:rPr lang="en-US" altLang="ja-JP" sz="2800" b="1" dirty="0"/>
              <a:t>. </a:t>
            </a:r>
            <a:r>
              <a:rPr lang="ja-JP" altLang="en-US" sz="2800" b="1" dirty="0"/>
              <a:t>０</a:t>
            </a:r>
            <a:endParaRPr lang="en-US" altLang="ja-JP" sz="2800" b="1" dirty="0"/>
          </a:p>
          <a:p>
            <a:endParaRPr kumimoji="1" lang="en-US" altLang="ja-JP" sz="2800" b="1" dirty="0"/>
          </a:p>
          <a:p>
            <a:r>
              <a:rPr lang="ja-JP" altLang="en-US" sz="2800" b="1" dirty="0"/>
              <a:t>・最大クラスの地震が発生した場合に想定される</a:t>
            </a:r>
            <a:endParaRPr lang="en-US" altLang="ja-JP" sz="2800" b="1" dirty="0"/>
          </a:p>
          <a:p>
            <a:r>
              <a:rPr lang="ja-JP" altLang="en-US" sz="2800" b="1" dirty="0"/>
              <a:t>　死者数は、最大約（　</a:t>
            </a:r>
            <a:r>
              <a:rPr lang="ja-JP" altLang="en-US" sz="2800" b="1" dirty="0">
                <a:solidFill>
                  <a:srgbClr val="FF0000"/>
                </a:solidFill>
              </a:rPr>
              <a:t>３２</a:t>
            </a:r>
            <a:r>
              <a:rPr lang="ja-JP" altLang="en-US" sz="2800" b="1" dirty="0"/>
              <a:t>　）万人</a:t>
            </a:r>
            <a:endParaRPr lang="en-US" altLang="ja-JP" sz="2800" b="1" dirty="0"/>
          </a:p>
          <a:p>
            <a:endParaRPr kumimoji="1" lang="en-US" altLang="ja-JP" sz="2800" b="1" dirty="0"/>
          </a:p>
          <a:p>
            <a:r>
              <a:rPr lang="ja-JP" altLang="en-US" sz="2800" b="1" dirty="0"/>
              <a:t>・（　</a:t>
            </a:r>
            <a:r>
              <a:rPr lang="ja-JP" altLang="en-US" sz="2800" b="1" dirty="0">
                <a:solidFill>
                  <a:srgbClr val="FF0000"/>
                </a:solidFill>
              </a:rPr>
              <a:t>津波</a:t>
            </a:r>
            <a:r>
              <a:rPr lang="ja-JP" altLang="en-US" sz="2800" b="1" dirty="0"/>
              <a:t>　）による被害が大きいと想定される</a:t>
            </a:r>
            <a:endParaRPr kumimoji="1" lang="ja-JP" altLang="en-US" sz="2800" b="1" dirty="0"/>
          </a:p>
        </p:txBody>
      </p:sp>
      <p:sp>
        <p:nvSpPr>
          <p:cNvPr id="6" name="スライド番号プレースホルダー 5">
            <a:extLst>
              <a:ext uri="{FF2B5EF4-FFF2-40B4-BE49-F238E27FC236}">
                <a16:creationId xmlns:a16="http://schemas.microsoft.com/office/drawing/2014/main" id="{30F76953-2538-4B73-BFF6-1E05CB782DF2}"/>
              </a:ext>
            </a:extLst>
          </p:cNvPr>
          <p:cNvSpPr>
            <a:spLocks noGrp="1"/>
          </p:cNvSpPr>
          <p:nvPr>
            <p:ph type="sldNum" sz="quarter" idx="12"/>
          </p:nvPr>
        </p:nvSpPr>
        <p:spPr/>
        <p:txBody>
          <a:bodyPr/>
          <a:lstStyle/>
          <a:p>
            <a:fld id="{D57F1E4F-1CFF-5643-939E-02111984F565}" type="slidenum">
              <a:rPr lang="en-US" smtClean="0"/>
              <a:pPr/>
              <a:t>6</a:t>
            </a:fld>
            <a:endParaRPr lang="en-US" dirty="0"/>
          </a:p>
        </p:txBody>
      </p:sp>
      <p:sp>
        <p:nvSpPr>
          <p:cNvPr id="7" name="メモ 17">
            <a:extLst>
              <a:ext uri="{FF2B5EF4-FFF2-40B4-BE49-F238E27FC236}">
                <a16:creationId xmlns:a16="http://schemas.microsoft.com/office/drawing/2014/main" id="{B2D4EBA1-660D-4FD5-9190-96B7470CFB82}"/>
              </a:ext>
            </a:extLst>
          </p:cNvPr>
          <p:cNvSpPr/>
          <p:nvPr/>
        </p:nvSpPr>
        <p:spPr>
          <a:xfrm>
            <a:off x="1371790" y="2324857"/>
            <a:ext cx="888873" cy="39294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メモ 17">
            <a:extLst>
              <a:ext uri="{FF2B5EF4-FFF2-40B4-BE49-F238E27FC236}">
                <a16:creationId xmlns:a16="http://schemas.microsoft.com/office/drawing/2014/main" id="{7E95DE01-7A06-4892-9C86-8B22BE469432}"/>
              </a:ext>
            </a:extLst>
          </p:cNvPr>
          <p:cNvSpPr/>
          <p:nvPr/>
        </p:nvSpPr>
        <p:spPr>
          <a:xfrm>
            <a:off x="4684252" y="2324857"/>
            <a:ext cx="1779922" cy="39294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メモ 17">
            <a:extLst>
              <a:ext uri="{FF2B5EF4-FFF2-40B4-BE49-F238E27FC236}">
                <a16:creationId xmlns:a16="http://schemas.microsoft.com/office/drawing/2014/main" id="{9BA16B53-E977-4CD3-9F76-6D7D19F75013}"/>
              </a:ext>
            </a:extLst>
          </p:cNvPr>
          <p:cNvSpPr/>
          <p:nvPr/>
        </p:nvSpPr>
        <p:spPr>
          <a:xfrm>
            <a:off x="744485" y="4043616"/>
            <a:ext cx="2695831" cy="39294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メモ 17">
            <a:extLst>
              <a:ext uri="{FF2B5EF4-FFF2-40B4-BE49-F238E27FC236}">
                <a16:creationId xmlns:a16="http://schemas.microsoft.com/office/drawing/2014/main" id="{46F5A556-6E8B-46CE-8B3C-0DAE5B8CA537}"/>
              </a:ext>
            </a:extLst>
          </p:cNvPr>
          <p:cNvSpPr/>
          <p:nvPr/>
        </p:nvSpPr>
        <p:spPr>
          <a:xfrm>
            <a:off x="3440316" y="5322125"/>
            <a:ext cx="888873" cy="39294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メモ 17">
            <a:extLst>
              <a:ext uri="{FF2B5EF4-FFF2-40B4-BE49-F238E27FC236}">
                <a16:creationId xmlns:a16="http://schemas.microsoft.com/office/drawing/2014/main" id="{46D914BC-3CB9-4900-B936-D8DE9A17357F}"/>
              </a:ext>
            </a:extLst>
          </p:cNvPr>
          <p:cNvSpPr/>
          <p:nvPr/>
        </p:nvSpPr>
        <p:spPr>
          <a:xfrm>
            <a:off x="744485" y="6164429"/>
            <a:ext cx="888873" cy="39294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メモ 17">
            <a:extLst>
              <a:ext uri="{FF2B5EF4-FFF2-40B4-BE49-F238E27FC236}">
                <a16:creationId xmlns:a16="http://schemas.microsoft.com/office/drawing/2014/main" id="{4A874F0F-6D42-4CD7-ADD1-3FAD5DC86261}"/>
              </a:ext>
            </a:extLst>
          </p:cNvPr>
          <p:cNvSpPr/>
          <p:nvPr/>
        </p:nvSpPr>
        <p:spPr>
          <a:xfrm>
            <a:off x="2719166" y="1359233"/>
            <a:ext cx="3476261" cy="75139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7584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12"/>
                                        </p:tgtEl>
                                      </p:cBhvr>
                                    </p:animEffect>
                                    <p:anim calcmode="lin" valueType="num">
                                      <p:cBhvr>
                                        <p:cTn id="7" dur="1000"/>
                                        <p:tgtEl>
                                          <p:spTgt spid="12"/>
                                        </p:tgtEl>
                                        <p:attrNameLst>
                                          <p:attrName>ppt_x</p:attrName>
                                        </p:attrNameLst>
                                      </p:cBhvr>
                                      <p:tavLst>
                                        <p:tav tm="0">
                                          <p:val>
                                            <p:strVal val="ppt_x"/>
                                          </p:val>
                                        </p:tav>
                                        <p:tav tm="100000">
                                          <p:val>
                                            <p:strVal val="ppt_x"/>
                                          </p:val>
                                        </p:tav>
                                      </p:tavLst>
                                    </p:anim>
                                    <p:anim calcmode="lin" valueType="num">
                                      <p:cBhvr>
                                        <p:cTn id="8" dur="1000"/>
                                        <p:tgtEl>
                                          <p:spTgt spid="12"/>
                                        </p:tgtEl>
                                        <p:attrNameLst>
                                          <p:attrName>ppt_y</p:attrName>
                                        </p:attrNameLst>
                                      </p:cBhvr>
                                      <p:tavLst>
                                        <p:tav tm="0">
                                          <p:val>
                                            <p:strVal val="ppt_y"/>
                                          </p:val>
                                        </p:tav>
                                        <p:tav tm="100000">
                                          <p:val>
                                            <p:strVal val="ppt_y+.1"/>
                                          </p:val>
                                        </p:tav>
                                      </p:tavLst>
                                    </p:anim>
                                    <p:set>
                                      <p:cBhvr>
                                        <p:cTn id="9" dur="1" fill="hold">
                                          <p:stCondLst>
                                            <p:cond delay="999"/>
                                          </p:stCondLst>
                                        </p:cTn>
                                        <p:tgtEl>
                                          <p:spTgt spid="1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7"/>
                                        </p:tgtEl>
                                      </p:cBhvr>
                                    </p:animEffect>
                                    <p:anim calcmode="lin" valueType="num">
                                      <p:cBhvr>
                                        <p:cTn id="14" dur="1000"/>
                                        <p:tgtEl>
                                          <p:spTgt spid="7"/>
                                        </p:tgtEl>
                                        <p:attrNameLst>
                                          <p:attrName>ppt_x</p:attrName>
                                        </p:attrNameLst>
                                      </p:cBhvr>
                                      <p:tavLst>
                                        <p:tav tm="0">
                                          <p:val>
                                            <p:strVal val="ppt_x"/>
                                          </p:val>
                                        </p:tav>
                                        <p:tav tm="100000">
                                          <p:val>
                                            <p:strVal val="ppt_x"/>
                                          </p:val>
                                        </p:tav>
                                      </p:tavLst>
                                    </p:anim>
                                    <p:anim calcmode="lin" valueType="num">
                                      <p:cBhvr>
                                        <p:cTn id="15" dur="1000"/>
                                        <p:tgtEl>
                                          <p:spTgt spid="7"/>
                                        </p:tgtEl>
                                        <p:attrNameLst>
                                          <p:attrName>ppt_y</p:attrName>
                                        </p:attrNameLst>
                                      </p:cBhvr>
                                      <p:tavLst>
                                        <p:tav tm="0">
                                          <p:val>
                                            <p:strVal val="ppt_y"/>
                                          </p:val>
                                        </p:tav>
                                        <p:tav tm="100000">
                                          <p:val>
                                            <p:strVal val="ppt_y+.1"/>
                                          </p:val>
                                        </p:tav>
                                      </p:tavLst>
                                    </p:anim>
                                    <p:set>
                                      <p:cBhvr>
                                        <p:cTn id="16" dur="1" fill="hold">
                                          <p:stCondLst>
                                            <p:cond delay="999"/>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8"/>
                                        </p:tgtEl>
                                      </p:cBhvr>
                                    </p:animEffect>
                                    <p:anim calcmode="lin" valueType="num">
                                      <p:cBhvr>
                                        <p:cTn id="21" dur="1000"/>
                                        <p:tgtEl>
                                          <p:spTgt spid="8"/>
                                        </p:tgtEl>
                                        <p:attrNameLst>
                                          <p:attrName>ppt_x</p:attrName>
                                        </p:attrNameLst>
                                      </p:cBhvr>
                                      <p:tavLst>
                                        <p:tav tm="0">
                                          <p:val>
                                            <p:strVal val="ppt_x"/>
                                          </p:val>
                                        </p:tav>
                                        <p:tav tm="100000">
                                          <p:val>
                                            <p:strVal val="ppt_x"/>
                                          </p:val>
                                        </p:tav>
                                      </p:tavLst>
                                    </p:anim>
                                    <p:anim calcmode="lin" valueType="num">
                                      <p:cBhvr>
                                        <p:cTn id="22" dur="1000"/>
                                        <p:tgtEl>
                                          <p:spTgt spid="8"/>
                                        </p:tgtEl>
                                        <p:attrNameLst>
                                          <p:attrName>ppt_y</p:attrName>
                                        </p:attrNameLst>
                                      </p:cBhvr>
                                      <p:tavLst>
                                        <p:tav tm="0">
                                          <p:val>
                                            <p:strVal val="ppt_y"/>
                                          </p:val>
                                        </p:tav>
                                        <p:tav tm="100000">
                                          <p:val>
                                            <p:strVal val="ppt_y+.1"/>
                                          </p:val>
                                        </p:tav>
                                      </p:tavLst>
                                    </p:anim>
                                    <p:set>
                                      <p:cBhvr>
                                        <p:cTn id="23" dur="1" fill="hold">
                                          <p:stCondLst>
                                            <p:cond delay="999"/>
                                          </p:stCondLst>
                                        </p:cTn>
                                        <p:tgtEl>
                                          <p:spTgt spid="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9"/>
                                        </p:tgtEl>
                                      </p:cBhvr>
                                    </p:animEffect>
                                    <p:anim calcmode="lin" valueType="num">
                                      <p:cBhvr>
                                        <p:cTn id="28" dur="1000"/>
                                        <p:tgtEl>
                                          <p:spTgt spid="9"/>
                                        </p:tgtEl>
                                        <p:attrNameLst>
                                          <p:attrName>ppt_x</p:attrName>
                                        </p:attrNameLst>
                                      </p:cBhvr>
                                      <p:tavLst>
                                        <p:tav tm="0">
                                          <p:val>
                                            <p:strVal val="ppt_x"/>
                                          </p:val>
                                        </p:tav>
                                        <p:tav tm="100000">
                                          <p:val>
                                            <p:strVal val="ppt_x"/>
                                          </p:val>
                                        </p:tav>
                                      </p:tavLst>
                                    </p:anim>
                                    <p:anim calcmode="lin" valueType="num">
                                      <p:cBhvr>
                                        <p:cTn id="29" dur="1000"/>
                                        <p:tgtEl>
                                          <p:spTgt spid="9"/>
                                        </p:tgtEl>
                                        <p:attrNameLst>
                                          <p:attrName>ppt_y</p:attrName>
                                        </p:attrNameLst>
                                      </p:cBhvr>
                                      <p:tavLst>
                                        <p:tav tm="0">
                                          <p:val>
                                            <p:strVal val="ppt_y"/>
                                          </p:val>
                                        </p:tav>
                                        <p:tav tm="100000">
                                          <p:val>
                                            <p:strVal val="ppt_y+.1"/>
                                          </p:val>
                                        </p:tav>
                                      </p:tavLst>
                                    </p:anim>
                                    <p:set>
                                      <p:cBhvr>
                                        <p:cTn id="30" dur="1" fill="hold">
                                          <p:stCondLst>
                                            <p:cond delay="999"/>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10"/>
                                        </p:tgtEl>
                                      </p:cBhvr>
                                    </p:animEffect>
                                    <p:anim calcmode="lin" valueType="num">
                                      <p:cBhvr>
                                        <p:cTn id="35" dur="1000"/>
                                        <p:tgtEl>
                                          <p:spTgt spid="10"/>
                                        </p:tgtEl>
                                        <p:attrNameLst>
                                          <p:attrName>ppt_x</p:attrName>
                                        </p:attrNameLst>
                                      </p:cBhvr>
                                      <p:tavLst>
                                        <p:tav tm="0">
                                          <p:val>
                                            <p:strVal val="ppt_x"/>
                                          </p:val>
                                        </p:tav>
                                        <p:tav tm="100000">
                                          <p:val>
                                            <p:strVal val="ppt_x"/>
                                          </p:val>
                                        </p:tav>
                                      </p:tavLst>
                                    </p:anim>
                                    <p:anim calcmode="lin" valueType="num">
                                      <p:cBhvr>
                                        <p:cTn id="36" dur="1000"/>
                                        <p:tgtEl>
                                          <p:spTgt spid="10"/>
                                        </p:tgtEl>
                                        <p:attrNameLst>
                                          <p:attrName>ppt_y</p:attrName>
                                        </p:attrNameLst>
                                      </p:cBhvr>
                                      <p:tavLst>
                                        <p:tav tm="0">
                                          <p:val>
                                            <p:strVal val="ppt_y"/>
                                          </p:val>
                                        </p:tav>
                                        <p:tav tm="100000">
                                          <p:val>
                                            <p:strVal val="ppt_y+.1"/>
                                          </p:val>
                                        </p:tav>
                                      </p:tavLst>
                                    </p:anim>
                                    <p:set>
                                      <p:cBhvr>
                                        <p:cTn id="37" dur="1" fill="hold">
                                          <p:stCondLst>
                                            <p:cond delay="999"/>
                                          </p:stCondLst>
                                        </p:cTn>
                                        <p:tgtEl>
                                          <p:spTgt spid="10"/>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0"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A1AF12FD-C5C7-40EC-B7E1-409B36C4E289}"/>
              </a:ext>
            </a:extLst>
          </p:cNvPr>
          <p:cNvSpPr/>
          <p:nvPr/>
        </p:nvSpPr>
        <p:spPr>
          <a:xfrm>
            <a:off x="550707" y="924032"/>
            <a:ext cx="8042585" cy="5518367"/>
          </a:xfrm>
          <a:prstGeom prst="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highlight>
                <a:srgbClr val="C0C0C0"/>
              </a:highlight>
            </a:endParaRPr>
          </a:p>
        </p:txBody>
      </p:sp>
      <p:pic>
        <p:nvPicPr>
          <p:cNvPr id="26" name="グラフィックス 25">
            <a:extLst>
              <a:ext uri="{FF2B5EF4-FFF2-40B4-BE49-F238E27FC236}">
                <a16:creationId xmlns:a16="http://schemas.microsoft.com/office/drawing/2014/main" id="{F9F28969-E593-45F7-9817-3EFAAE57332F}"/>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28676"/>
          <a:stretch/>
        </p:blipFill>
        <p:spPr>
          <a:xfrm>
            <a:off x="952499" y="1283122"/>
            <a:ext cx="7239000" cy="4755530"/>
          </a:xfrm>
          <a:prstGeom prst="rect">
            <a:avLst/>
          </a:prstGeom>
        </p:spPr>
      </p:pic>
      <p:sp>
        <p:nvSpPr>
          <p:cNvPr id="27" name="タイトル 1">
            <a:extLst>
              <a:ext uri="{FF2B5EF4-FFF2-40B4-BE49-F238E27FC236}">
                <a16:creationId xmlns:a16="http://schemas.microsoft.com/office/drawing/2014/main" id="{ECC3E907-2EC9-4D8A-BED4-6CC6DFCA8455}"/>
              </a:ext>
            </a:extLst>
          </p:cNvPr>
          <p:cNvSpPr>
            <a:spLocks noGrp="1"/>
          </p:cNvSpPr>
          <p:nvPr>
            <p:ph type="title"/>
          </p:nvPr>
        </p:nvSpPr>
        <p:spPr>
          <a:xfrm>
            <a:off x="628650" y="156201"/>
            <a:ext cx="7886700" cy="897004"/>
          </a:xfrm>
        </p:spPr>
        <p:txBody>
          <a:bodyPr/>
          <a:lstStyle/>
          <a:p>
            <a:pPr algn="ctr"/>
            <a:r>
              <a:rPr kumimoji="1" lang="ja-JP" altLang="en-US" dirty="0"/>
              <a:t>かつてない　広範囲の被害に</a:t>
            </a:r>
          </a:p>
        </p:txBody>
      </p:sp>
      <p:sp>
        <p:nvSpPr>
          <p:cNvPr id="28" name="テキスト ボックス 27">
            <a:extLst>
              <a:ext uri="{FF2B5EF4-FFF2-40B4-BE49-F238E27FC236}">
                <a16:creationId xmlns:a16="http://schemas.microsoft.com/office/drawing/2014/main" id="{3B9DE97F-ADAB-4B75-A82C-156E5C9F251C}"/>
              </a:ext>
            </a:extLst>
          </p:cNvPr>
          <p:cNvSpPr txBox="1"/>
          <p:nvPr/>
        </p:nvSpPr>
        <p:spPr>
          <a:xfrm>
            <a:off x="6623092" y="5085205"/>
            <a:ext cx="1736373" cy="1200329"/>
          </a:xfrm>
          <a:prstGeom prst="rect">
            <a:avLst/>
          </a:prstGeom>
          <a:solidFill>
            <a:schemeClr val="tx1">
              <a:lumMod val="65000"/>
              <a:lumOff val="35000"/>
            </a:schemeClr>
          </a:solidFill>
        </p:spPr>
        <p:txBody>
          <a:bodyPr wrap="none" rtlCol="0">
            <a:spAutoFit/>
          </a:bodyPr>
          <a:lstStyle/>
          <a:p>
            <a:r>
              <a:rPr kumimoji="1" lang="ja-JP" altLang="en-US" b="1" dirty="0">
                <a:solidFill>
                  <a:schemeClr val="bg1"/>
                </a:solidFill>
              </a:rPr>
              <a:t>　　１～１００人</a:t>
            </a:r>
            <a:endParaRPr kumimoji="1" lang="en-US" altLang="ja-JP" b="1" dirty="0">
              <a:solidFill>
                <a:schemeClr val="bg1"/>
              </a:solidFill>
            </a:endParaRPr>
          </a:p>
          <a:p>
            <a:r>
              <a:rPr lang="ja-JP" altLang="en-US" b="1" dirty="0">
                <a:solidFill>
                  <a:schemeClr val="bg1"/>
                </a:solidFill>
              </a:rPr>
              <a:t>　　～１，０００人</a:t>
            </a:r>
            <a:endParaRPr lang="en-US" altLang="ja-JP" b="1" dirty="0">
              <a:solidFill>
                <a:schemeClr val="bg1"/>
              </a:solidFill>
            </a:endParaRPr>
          </a:p>
          <a:p>
            <a:r>
              <a:rPr kumimoji="1" lang="ja-JP" altLang="en-US" b="1" dirty="0">
                <a:solidFill>
                  <a:schemeClr val="bg1"/>
                </a:solidFill>
              </a:rPr>
              <a:t>　　～１万人</a:t>
            </a:r>
            <a:endParaRPr kumimoji="1" lang="en-US" altLang="ja-JP" b="1" dirty="0">
              <a:solidFill>
                <a:schemeClr val="bg1"/>
              </a:solidFill>
            </a:endParaRPr>
          </a:p>
          <a:p>
            <a:r>
              <a:rPr lang="ja-JP" altLang="en-US" b="1" dirty="0">
                <a:solidFill>
                  <a:schemeClr val="bg1"/>
                </a:solidFill>
              </a:rPr>
              <a:t>　　１万人以上</a:t>
            </a:r>
            <a:endParaRPr kumimoji="1" lang="ja-JP" altLang="en-US" b="1" dirty="0">
              <a:solidFill>
                <a:schemeClr val="bg1"/>
              </a:solidFill>
            </a:endParaRPr>
          </a:p>
        </p:txBody>
      </p:sp>
      <p:sp>
        <p:nvSpPr>
          <p:cNvPr id="29" name="正方形/長方形 28">
            <a:extLst>
              <a:ext uri="{FF2B5EF4-FFF2-40B4-BE49-F238E27FC236}">
                <a16:creationId xmlns:a16="http://schemas.microsoft.com/office/drawing/2014/main" id="{201B9978-4F4D-400E-A5CC-61C4169BDADC}"/>
              </a:ext>
            </a:extLst>
          </p:cNvPr>
          <p:cNvSpPr/>
          <p:nvPr/>
        </p:nvSpPr>
        <p:spPr>
          <a:xfrm>
            <a:off x="6713034" y="5417974"/>
            <a:ext cx="200722" cy="21187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0D4E428D-6485-4930-A79C-EBB8C194F853}"/>
              </a:ext>
            </a:extLst>
          </p:cNvPr>
          <p:cNvSpPr/>
          <p:nvPr/>
        </p:nvSpPr>
        <p:spPr>
          <a:xfrm>
            <a:off x="6709316" y="5670733"/>
            <a:ext cx="200722" cy="21187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F3A42DF7-9C59-41C1-AB34-400A57334320}"/>
              </a:ext>
            </a:extLst>
          </p:cNvPr>
          <p:cNvSpPr/>
          <p:nvPr/>
        </p:nvSpPr>
        <p:spPr>
          <a:xfrm>
            <a:off x="6716751" y="5945794"/>
            <a:ext cx="200722" cy="211873"/>
          </a:xfrm>
          <a:prstGeom prst="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72AE3172-7E27-45C8-8B63-6F644FD7E79D}"/>
              </a:ext>
            </a:extLst>
          </p:cNvPr>
          <p:cNvSpPr txBox="1"/>
          <p:nvPr/>
        </p:nvSpPr>
        <p:spPr>
          <a:xfrm>
            <a:off x="976116" y="1040001"/>
            <a:ext cx="902811" cy="523220"/>
          </a:xfrm>
          <a:prstGeom prst="rect">
            <a:avLst/>
          </a:prstGeom>
          <a:solidFill>
            <a:srgbClr val="C00000"/>
          </a:solidFill>
        </p:spPr>
        <p:txBody>
          <a:bodyPr wrap="none" rtlCol="0">
            <a:spAutoFit/>
          </a:bodyPr>
          <a:lstStyle/>
          <a:p>
            <a:r>
              <a:rPr kumimoji="1" lang="ja-JP" altLang="en-US" sz="2800" dirty="0">
                <a:ln>
                  <a:solidFill>
                    <a:schemeClr val="tx1"/>
                  </a:solidFill>
                </a:ln>
                <a:solidFill>
                  <a:schemeClr val="bg1"/>
                </a:solidFill>
              </a:rPr>
              <a:t>想定</a:t>
            </a:r>
          </a:p>
        </p:txBody>
      </p:sp>
      <p:sp>
        <p:nvSpPr>
          <p:cNvPr id="33" name="テキスト ボックス 32">
            <a:extLst>
              <a:ext uri="{FF2B5EF4-FFF2-40B4-BE49-F238E27FC236}">
                <a16:creationId xmlns:a16="http://schemas.microsoft.com/office/drawing/2014/main" id="{B8F0A6C9-8EFD-4E1D-A923-907DF52317F8}"/>
              </a:ext>
            </a:extLst>
          </p:cNvPr>
          <p:cNvSpPr txBox="1"/>
          <p:nvPr/>
        </p:nvSpPr>
        <p:spPr>
          <a:xfrm>
            <a:off x="1878927" y="1009224"/>
            <a:ext cx="1415772" cy="584775"/>
          </a:xfrm>
          <a:prstGeom prst="rect">
            <a:avLst/>
          </a:prstGeom>
          <a:solidFill>
            <a:schemeClr val="tx1">
              <a:lumMod val="65000"/>
              <a:lumOff val="35000"/>
            </a:schemeClr>
          </a:solidFill>
        </p:spPr>
        <p:txBody>
          <a:bodyPr wrap="none" rtlCol="0">
            <a:spAutoFit/>
          </a:bodyPr>
          <a:lstStyle/>
          <a:p>
            <a:r>
              <a:rPr kumimoji="1" lang="ja-JP" altLang="en-US" sz="3200" b="1" dirty="0">
                <a:solidFill>
                  <a:schemeClr val="bg1"/>
                </a:solidFill>
                <a:latin typeface="ＭＳ 明朝" panose="02020609040205080304" pitchFamily="17" charset="-128"/>
                <a:ea typeface="ＭＳ 明朝" panose="02020609040205080304" pitchFamily="17" charset="-128"/>
              </a:rPr>
              <a:t>死者数</a:t>
            </a:r>
          </a:p>
        </p:txBody>
      </p:sp>
      <p:sp>
        <p:nvSpPr>
          <p:cNvPr id="34" name="四角形: 角を丸くする 33">
            <a:extLst>
              <a:ext uri="{FF2B5EF4-FFF2-40B4-BE49-F238E27FC236}">
                <a16:creationId xmlns:a16="http://schemas.microsoft.com/office/drawing/2014/main" id="{6175775B-6F8A-44D0-99FB-4394C9873171}"/>
              </a:ext>
            </a:extLst>
          </p:cNvPr>
          <p:cNvSpPr/>
          <p:nvPr/>
        </p:nvSpPr>
        <p:spPr>
          <a:xfrm>
            <a:off x="976116" y="1634205"/>
            <a:ext cx="3595884" cy="111452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ln w="0"/>
                <a:solidFill>
                  <a:schemeClr val="tx1"/>
                </a:solidFill>
                <a:effectLst>
                  <a:outerShdw blurRad="38100" dist="19050" dir="2700000" algn="tl" rotWithShape="0">
                    <a:schemeClr val="dk1">
                      <a:alpha val="40000"/>
                    </a:schemeClr>
                  </a:outerShdw>
                </a:effectLst>
              </a:rPr>
              <a:t>東海地方が大きく被災するケース</a:t>
            </a:r>
            <a:endParaRPr kumimoji="1" lang="en-US" altLang="ja-JP" dirty="0">
              <a:ln w="0"/>
              <a:solidFill>
                <a:schemeClr val="tx1"/>
              </a:solidFill>
              <a:effectLst>
                <a:outerShdw blurRad="38100" dist="19050" dir="2700000" algn="tl" rotWithShape="0">
                  <a:schemeClr val="dk1">
                    <a:alpha val="40000"/>
                  </a:schemeClr>
                </a:outerShdw>
              </a:effectLst>
            </a:endParaRPr>
          </a:p>
          <a:p>
            <a:pPr algn="ctr"/>
            <a:r>
              <a:rPr lang="ja-JP" altLang="en-US" sz="1200" dirty="0">
                <a:ln w="0"/>
                <a:solidFill>
                  <a:schemeClr val="tx1"/>
                </a:solidFill>
                <a:effectLst>
                  <a:outerShdw blurRad="38100" dist="19050" dir="2700000" algn="tl" rotWithShape="0">
                    <a:schemeClr val="dk1">
                      <a:alpha val="40000"/>
                    </a:schemeClr>
                  </a:outerShdw>
                </a:effectLst>
              </a:rPr>
              <a:t>地震動：陸側ケース、津波ケース①</a:t>
            </a:r>
            <a:endParaRPr lang="en-US" altLang="ja-JP" sz="1200" dirty="0">
              <a:ln w="0"/>
              <a:solidFill>
                <a:schemeClr val="tx1"/>
              </a:solidFill>
              <a:effectLst>
                <a:outerShdw blurRad="38100" dist="19050" dir="2700000" algn="tl" rotWithShape="0">
                  <a:schemeClr val="dk1">
                    <a:alpha val="40000"/>
                  </a:schemeClr>
                </a:outerShdw>
              </a:effectLst>
            </a:endParaRPr>
          </a:p>
          <a:p>
            <a:pPr algn="ctr"/>
            <a:r>
              <a:rPr lang="ja-JP" altLang="en-US" dirty="0">
                <a:ln w="0"/>
                <a:solidFill>
                  <a:schemeClr val="tx1"/>
                </a:solidFill>
                <a:effectLst>
                  <a:outerShdw blurRad="38100" dist="19050" dir="2700000" algn="tl" rotWithShape="0">
                    <a:schemeClr val="dk1">
                      <a:alpha val="40000"/>
                    </a:schemeClr>
                  </a:outerShdw>
                </a:effectLst>
              </a:rPr>
              <a:t>冬深夜　風速８</a:t>
            </a:r>
            <a:r>
              <a:rPr lang="en-US" altLang="ja-JP" dirty="0">
                <a:ln w="0"/>
                <a:solidFill>
                  <a:schemeClr val="tx1"/>
                </a:solidFill>
                <a:effectLst>
                  <a:outerShdw blurRad="38100" dist="19050" dir="2700000" algn="tl" rotWithShape="0">
                    <a:schemeClr val="dk1">
                      <a:alpha val="40000"/>
                    </a:schemeClr>
                  </a:outerShdw>
                </a:effectLst>
              </a:rPr>
              <a:t>m/s</a:t>
            </a:r>
          </a:p>
          <a:p>
            <a:pPr algn="ctr"/>
            <a:r>
              <a:rPr kumimoji="1" lang="ja-JP" altLang="en-US" sz="1200" dirty="0">
                <a:ln w="0"/>
                <a:solidFill>
                  <a:schemeClr val="tx1"/>
                </a:solidFill>
                <a:effectLst>
                  <a:outerShdw blurRad="38100" dist="19050" dir="2700000" algn="tl" rotWithShape="0">
                    <a:schemeClr val="dk1">
                      <a:alpha val="40000"/>
                    </a:schemeClr>
                  </a:outerShdw>
                </a:effectLst>
              </a:rPr>
              <a:t>早期避難率低</a:t>
            </a:r>
          </a:p>
        </p:txBody>
      </p:sp>
      <p:sp>
        <p:nvSpPr>
          <p:cNvPr id="35" name="四角形: 角を丸くする 34">
            <a:extLst>
              <a:ext uri="{FF2B5EF4-FFF2-40B4-BE49-F238E27FC236}">
                <a16:creationId xmlns:a16="http://schemas.microsoft.com/office/drawing/2014/main" id="{D392314F-C799-4933-9065-3382588840AE}"/>
              </a:ext>
            </a:extLst>
          </p:cNvPr>
          <p:cNvSpPr/>
          <p:nvPr/>
        </p:nvSpPr>
        <p:spPr>
          <a:xfrm rot="10800000">
            <a:off x="3189247" y="5717734"/>
            <a:ext cx="2765503" cy="578518"/>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E12F221D-6678-4B49-BA38-8BE1D25530C4}"/>
              </a:ext>
            </a:extLst>
          </p:cNvPr>
          <p:cNvSpPr txBox="1"/>
          <p:nvPr/>
        </p:nvSpPr>
        <p:spPr>
          <a:xfrm>
            <a:off x="3258178" y="5762314"/>
            <a:ext cx="2627642" cy="523220"/>
          </a:xfrm>
          <a:prstGeom prst="rect">
            <a:avLst/>
          </a:prstGeom>
          <a:noFill/>
        </p:spPr>
        <p:txBody>
          <a:bodyPr wrap="square" rtlCol="0">
            <a:spAutoFit/>
          </a:bodyPr>
          <a:lstStyle/>
          <a:p>
            <a:r>
              <a:rPr kumimoji="1" lang="ja-JP" altLang="en-US" sz="2800" b="1" dirty="0">
                <a:ln w="6600">
                  <a:solidFill>
                    <a:schemeClr val="accent2"/>
                  </a:solidFill>
                  <a:prstDash val="solid"/>
                </a:ln>
                <a:solidFill>
                  <a:srgbClr val="FFFFFF"/>
                </a:solidFill>
                <a:effectLst>
                  <a:outerShdw dist="38100" dir="2700000" algn="tl" rotWithShape="0">
                    <a:schemeClr val="accent2"/>
                  </a:outerShdw>
                </a:effectLst>
              </a:rPr>
              <a:t>３２万３，０００人</a:t>
            </a:r>
          </a:p>
        </p:txBody>
      </p:sp>
      <p:sp>
        <p:nvSpPr>
          <p:cNvPr id="37" name="正方形/長方形 36">
            <a:extLst>
              <a:ext uri="{FF2B5EF4-FFF2-40B4-BE49-F238E27FC236}">
                <a16:creationId xmlns:a16="http://schemas.microsoft.com/office/drawing/2014/main" id="{DA600F9C-4CEA-4630-8DE2-2796EE14DE13}"/>
              </a:ext>
            </a:extLst>
          </p:cNvPr>
          <p:cNvSpPr/>
          <p:nvPr/>
        </p:nvSpPr>
        <p:spPr>
          <a:xfrm>
            <a:off x="3366707" y="6424800"/>
            <a:ext cx="5258127" cy="461665"/>
          </a:xfrm>
          <a:prstGeom prst="rect">
            <a:avLst/>
          </a:prstGeom>
        </p:spPr>
        <p:txBody>
          <a:bodyPr wrap="square">
            <a:spAutoFit/>
          </a:bodyPr>
          <a:lstStyle/>
          <a:p>
            <a:pPr defTabSz="457200"/>
            <a:r>
              <a:rPr lang="ja-JP" altLang="en-US" sz="1200" dirty="0">
                <a:solidFill>
                  <a:prstClr val="black"/>
                </a:solidFill>
              </a:rPr>
              <a:t>出典：「南海トラフ巨大地震の被害想定について（第一次報告）」（平成</a:t>
            </a:r>
            <a:r>
              <a:rPr lang="en-US" altLang="ja-JP" sz="1200" dirty="0">
                <a:solidFill>
                  <a:prstClr val="black"/>
                </a:solidFill>
              </a:rPr>
              <a:t>24</a:t>
            </a:r>
            <a:r>
              <a:rPr lang="ja-JP" altLang="en-US" sz="1200" dirty="0">
                <a:solidFill>
                  <a:prstClr val="black"/>
                </a:solidFill>
              </a:rPr>
              <a:t>年８月）</a:t>
            </a:r>
            <a:endParaRPr lang="en-US" altLang="ja-JP" sz="1200" dirty="0">
              <a:solidFill>
                <a:prstClr val="black"/>
              </a:solidFill>
            </a:endParaRPr>
          </a:p>
          <a:p>
            <a:pPr algn="r" defTabSz="457200"/>
            <a:r>
              <a:rPr lang="ja-JP" altLang="en-US" sz="1200" dirty="0">
                <a:solidFill>
                  <a:prstClr val="black"/>
                </a:solidFill>
              </a:rPr>
              <a:t>（中央防災会議南海トラフ巨大地震対策検討</a:t>
            </a:r>
            <a:r>
              <a:rPr lang="en-US" altLang="ja-JP" sz="1200" dirty="0">
                <a:solidFill>
                  <a:prstClr val="black"/>
                </a:solidFill>
              </a:rPr>
              <a:t>WG</a:t>
            </a:r>
            <a:r>
              <a:rPr lang="ja-JP" altLang="en-US" sz="1200" dirty="0">
                <a:solidFill>
                  <a:prstClr val="black"/>
                </a:solidFill>
              </a:rPr>
              <a:t>）を基に農林水産省作成</a:t>
            </a:r>
            <a:endParaRPr lang="en-US" altLang="ja-JP" sz="1200" dirty="0">
              <a:solidFill>
                <a:prstClr val="black"/>
              </a:solidFill>
            </a:endParaRPr>
          </a:p>
        </p:txBody>
      </p:sp>
      <p:sp>
        <p:nvSpPr>
          <p:cNvPr id="38" name="テキスト ボックス 37">
            <a:extLst>
              <a:ext uri="{FF2B5EF4-FFF2-40B4-BE49-F238E27FC236}">
                <a16:creationId xmlns:a16="http://schemas.microsoft.com/office/drawing/2014/main" id="{243E3877-6896-4599-A52E-C07F470863BC}"/>
              </a:ext>
            </a:extLst>
          </p:cNvPr>
          <p:cNvSpPr txBox="1"/>
          <p:nvPr/>
        </p:nvSpPr>
        <p:spPr>
          <a:xfrm>
            <a:off x="4976448" y="982198"/>
            <a:ext cx="3616696" cy="646331"/>
          </a:xfrm>
          <a:prstGeom prst="rect">
            <a:avLst/>
          </a:prstGeom>
          <a:noFill/>
        </p:spPr>
        <p:txBody>
          <a:bodyPr wrap="none" rtlCol="0">
            <a:spAutoFit/>
          </a:bodyPr>
          <a:lstStyle/>
          <a:p>
            <a:r>
              <a:rPr kumimoji="1" lang="ja-JP" altLang="en-US" b="1" dirty="0">
                <a:ln w="6600">
                  <a:solidFill>
                    <a:schemeClr val="accent2"/>
                  </a:solidFill>
                  <a:prstDash val="solid"/>
                </a:ln>
                <a:solidFill>
                  <a:srgbClr val="FFFFFF"/>
                </a:solidFill>
                <a:effectLst>
                  <a:outerShdw dist="38100" dir="2700000" algn="tl" rotWithShape="0">
                    <a:schemeClr val="accent2"/>
                  </a:outerShdw>
                </a:effectLst>
              </a:rPr>
              <a:t>南海トラフ地震</a:t>
            </a:r>
            <a:endParaRPr lang="en-US" altLang="ja-JP" b="1" dirty="0">
              <a:ln w="6600">
                <a:solidFill>
                  <a:schemeClr val="accent2"/>
                </a:solidFill>
                <a:prstDash val="solid"/>
              </a:ln>
              <a:solidFill>
                <a:srgbClr val="FFFFFF"/>
              </a:solidFill>
              <a:effectLst>
                <a:outerShdw dist="38100" dir="2700000" algn="tl" rotWithShape="0">
                  <a:schemeClr val="accent2"/>
                </a:outerShdw>
              </a:effectLst>
            </a:endParaRPr>
          </a:p>
          <a:p>
            <a:r>
              <a:rPr kumimoji="1" lang="ja-JP" altLang="en-US" b="1" dirty="0">
                <a:ln w="6600">
                  <a:solidFill>
                    <a:schemeClr val="accent2"/>
                  </a:solidFill>
                  <a:prstDash val="solid"/>
                </a:ln>
                <a:solidFill>
                  <a:srgbClr val="FFFFFF"/>
                </a:solidFill>
                <a:effectLst>
                  <a:outerShdw dist="38100" dir="2700000" algn="tl" rotWithShape="0">
                    <a:schemeClr val="accent2"/>
                  </a:outerShdw>
                </a:effectLst>
              </a:rPr>
              <a:t>最大“約３２万３，０００人死亡”想定</a:t>
            </a:r>
            <a:endParaRPr kumimoji="1" lang="en-US" altLang="ja-JP"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9" name="正方形/長方形 38">
            <a:extLst>
              <a:ext uri="{FF2B5EF4-FFF2-40B4-BE49-F238E27FC236}">
                <a16:creationId xmlns:a16="http://schemas.microsoft.com/office/drawing/2014/main" id="{B74FAAC2-C9E0-407F-99F4-B805DFE8F5A9}"/>
              </a:ext>
            </a:extLst>
          </p:cNvPr>
          <p:cNvSpPr/>
          <p:nvPr/>
        </p:nvSpPr>
        <p:spPr>
          <a:xfrm>
            <a:off x="6709319" y="5135477"/>
            <a:ext cx="200722" cy="21187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スライド番号プレースホルダー 2">
            <a:extLst>
              <a:ext uri="{FF2B5EF4-FFF2-40B4-BE49-F238E27FC236}">
                <a16:creationId xmlns:a16="http://schemas.microsoft.com/office/drawing/2014/main" id="{00E20AF7-7336-4AB1-B262-21070F034373}"/>
              </a:ext>
            </a:extLst>
          </p:cNvPr>
          <p:cNvSpPr>
            <a:spLocks noGrp="1"/>
          </p:cNvSpPr>
          <p:nvPr>
            <p:ph type="sldNum" sz="quarter" idx="12"/>
          </p:nvPr>
        </p:nvSpPr>
        <p:spPr>
          <a:xfrm>
            <a:off x="6840000" y="6266608"/>
            <a:ext cx="2057400" cy="365125"/>
          </a:xfrm>
        </p:spPr>
        <p:txBody>
          <a:bodyPr/>
          <a:lstStyle/>
          <a:p>
            <a:fld id="{D57F1E4F-1CFF-5643-939E-02111984F565}" type="slidenum">
              <a:rPr lang="en-US" smtClean="0"/>
              <a:pPr/>
              <a:t>7</a:t>
            </a:fld>
            <a:endParaRPr lang="en-US" dirty="0"/>
          </a:p>
        </p:txBody>
      </p:sp>
    </p:spTree>
    <p:extLst>
      <p:ext uri="{BB962C8B-B14F-4D97-AF65-F5344CB8AC3E}">
        <p14:creationId xmlns:p14="http://schemas.microsoft.com/office/powerpoint/2010/main" val="3292027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256543" y="2052297"/>
            <a:ext cx="4320000" cy="2826493"/>
          </a:xfrm>
          <a:ln>
            <a:solidFill>
              <a:schemeClr val="tx1"/>
            </a:solidFill>
          </a:ln>
        </p:spPr>
        <p:txBody>
          <a:bodyPr>
            <a:normAutofit/>
          </a:bodyPr>
          <a:lstStyle/>
          <a:p>
            <a:pPr marL="0" indent="0" algn="ctr">
              <a:lnSpc>
                <a:spcPct val="200000"/>
              </a:lnSpc>
              <a:buNone/>
            </a:pPr>
            <a:r>
              <a:rPr kumimoji="1" lang="ja-JP" altLang="en-US" b="1" dirty="0">
                <a:solidFill>
                  <a:schemeClr val="accent1">
                    <a:lumMod val="75000"/>
                  </a:schemeClr>
                </a:solidFill>
                <a:latin typeface="+mj-ea"/>
                <a:ea typeface="+mj-ea"/>
              </a:rPr>
              <a:t>南海トラフ地震</a:t>
            </a:r>
            <a:endParaRPr kumimoji="1" lang="en-US" altLang="ja-JP" b="1" dirty="0">
              <a:solidFill>
                <a:schemeClr val="accent1">
                  <a:lumMod val="75000"/>
                </a:schemeClr>
              </a:solidFill>
              <a:latin typeface="+mj-ea"/>
              <a:ea typeface="+mj-ea"/>
            </a:endParaRPr>
          </a:p>
          <a:p>
            <a:r>
              <a:rPr lang="ja-JP" altLang="en-US" sz="2400" b="1" dirty="0"/>
              <a:t>マグニチュード　９．０</a:t>
            </a:r>
            <a:endParaRPr lang="en-US" altLang="ja-JP" sz="2400" b="1" dirty="0"/>
          </a:p>
          <a:p>
            <a:r>
              <a:rPr lang="ja-JP" altLang="en-US" sz="2400" b="1" u="sng" dirty="0"/>
              <a:t>死者数　　最大約３２万人</a:t>
            </a:r>
            <a:endParaRPr lang="en-US" altLang="ja-JP" sz="2400" b="1" u="sng" dirty="0"/>
          </a:p>
          <a:p>
            <a:r>
              <a:rPr lang="ja-JP" altLang="en-US" sz="2400" u="sng" dirty="0"/>
              <a:t>経済被害　約２１４兆円</a:t>
            </a:r>
            <a:endParaRPr lang="en-US" altLang="ja-JP" sz="2400" u="sng" dirty="0"/>
          </a:p>
          <a:p>
            <a:pPr>
              <a:buNone/>
            </a:pPr>
            <a:endParaRPr lang="ja-JP" altLang="en-US" sz="2000" dirty="0"/>
          </a:p>
        </p:txBody>
      </p:sp>
      <p:sp>
        <p:nvSpPr>
          <p:cNvPr id="4" name="コンテンツ プレースホルダー 3"/>
          <p:cNvSpPr>
            <a:spLocks noGrp="1"/>
          </p:cNvSpPr>
          <p:nvPr>
            <p:ph sz="half" idx="2"/>
          </p:nvPr>
        </p:nvSpPr>
        <p:spPr>
          <a:xfrm>
            <a:off x="4576543" y="2049284"/>
            <a:ext cx="4320000" cy="2829204"/>
          </a:xfrm>
          <a:ln>
            <a:solidFill>
              <a:schemeClr val="tx1"/>
            </a:solidFill>
          </a:ln>
        </p:spPr>
        <p:txBody>
          <a:bodyPr>
            <a:normAutofit/>
          </a:bodyPr>
          <a:lstStyle/>
          <a:p>
            <a:pPr marL="0" indent="0" algn="ctr">
              <a:lnSpc>
                <a:spcPct val="200000"/>
              </a:lnSpc>
              <a:buNone/>
            </a:pPr>
            <a:r>
              <a:rPr lang="ja-JP" altLang="en-US" b="1" dirty="0">
                <a:solidFill>
                  <a:schemeClr val="accent1">
                    <a:lumMod val="75000"/>
                  </a:schemeClr>
                </a:solidFill>
                <a:latin typeface="+mj-ea"/>
                <a:ea typeface="+mj-ea"/>
              </a:rPr>
              <a:t>首都直下地震</a:t>
            </a:r>
            <a:endParaRPr lang="en-US" altLang="ja-JP" b="1" dirty="0">
              <a:solidFill>
                <a:schemeClr val="accent1">
                  <a:lumMod val="75000"/>
                </a:schemeClr>
              </a:solidFill>
              <a:latin typeface="+mj-ea"/>
              <a:ea typeface="+mj-ea"/>
            </a:endParaRPr>
          </a:p>
          <a:p>
            <a:r>
              <a:rPr lang="ja-JP" altLang="en-US" sz="2400" b="1" dirty="0"/>
              <a:t>マグニチュード　７．３</a:t>
            </a:r>
            <a:endParaRPr lang="en-US" altLang="ja-JP" sz="2400" b="1" dirty="0"/>
          </a:p>
          <a:p>
            <a:r>
              <a:rPr lang="ja-JP" altLang="en-US" sz="2400" b="1" u="sng" dirty="0"/>
              <a:t>死者数　　最大約２</a:t>
            </a:r>
            <a:r>
              <a:rPr lang="en-US" altLang="ja-JP" sz="2400" b="1" u="sng" dirty="0"/>
              <a:t>.</a:t>
            </a:r>
            <a:r>
              <a:rPr lang="ja-JP" altLang="en-US" sz="2400" b="1" u="sng" dirty="0"/>
              <a:t>３万人</a:t>
            </a:r>
            <a:endParaRPr lang="en-US" altLang="ja-JP" sz="2400" b="1" u="sng" dirty="0"/>
          </a:p>
          <a:p>
            <a:r>
              <a:rPr lang="ja-JP" altLang="en-US" sz="2400" u="sng" dirty="0"/>
              <a:t>経済被害　約９５兆円</a:t>
            </a:r>
            <a:endParaRPr lang="en-US" altLang="ja-JP" sz="2400" u="sng" dirty="0"/>
          </a:p>
          <a:p>
            <a:pPr>
              <a:buNone/>
            </a:pPr>
            <a:endParaRPr lang="ja-JP" altLang="en-US" sz="3200" dirty="0"/>
          </a:p>
        </p:txBody>
      </p:sp>
      <p:graphicFrame>
        <p:nvGraphicFramePr>
          <p:cNvPr id="11" name="図表 10"/>
          <p:cNvGraphicFramePr/>
          <p:nvPr>
            <p:extLst/>
          </p:nvPr>
        </p:nvGraphicFramePr>
        <p:xfrm>
          <a:off x="413834" y="468765"/>
          <a:ext cx="7562256" cy="6184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図表 12"/>
          <p:cNvGraphicFramePr/>
          <p:nvPr>
            <p:extLst>
              <p:ext uri="{D42A27DB-BD31-4B8C-83A1-F6EECF244321}">
                <p14:modId xmlns:p14="http://schemas.microsoft.com/office/powerpoint/2010/main" val="2544273380"/>
              </p:ext>
            </p:extLst>
          </p:nvPr>
        </p:nvGraphicFramePr>
        <p:xfrm>
          <a:off x="290876" y="5808571"/>
          <a:ext cx="8562247" cy="79694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8" name="下矢印 7"/>
          <p:cNvSpPr/>
          <p:nvPr/>
        </p:nvSpPr>
        <p:spPr>
          <a:xfrm>
            <a:off x="4361005" y="4906784"/>
            <a:ext cx="431075" cy="898774"/>
          </a:xfrm>
          <a:prstGeom prst="downArrow">
            <a:avLst/>
          </a:prstGeom>
          <a:solidFill>
            <a:srgbClr val="002060"/>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p:cNvSpPr/>
          <p:nvPr/>
        </p:nvSpPr>
        <p:spPr>
          <a:xfrm>
            <a:off x="4799834" y="4839374"/>
            <a:ext cx="4616673" cy="894732"/>
          </a:xfrm>
          <a:prstGeom prst="rect">
            <a:avLst/>
          </a:prstGeom>
        </p:spPr>
        <p:txBody>
          <a:bodyPr wrap="square">
            <a:spAutoFit/>
          </a:bodyPr>
          <a:lstStyle/>
          <a:p>
            <a:pPr>
              <a:lnSpc>
                <a:spcPct val="150000"/>
              </a:lnSpc>
            </a:pPr>
            <a:r>
              <a:rPr kumimoji="1" lang="ja-JP" altLang="en-US" sz="1200" dirty="0"/>
              <a:t>「首都直下地震の被害想定と対策について（最終報告）</a:t>
            </a:r>
            <a:endParaRPr kumimoji="1" lang="en-US" altLang="ja-JP" sz="1200" dirty="0"/>
          </a:p>
          <a:p>
            <a:pPr>
              <a:lnSpc>
                <a:spcPct val="150000"/>
              </a:lnSpc>
            </a:pPr>
            <a:r>
              <a:rPr lang="ja-JP" altLang="en-US" sz="1200" dirty="0"/>
              <a:t>平成</a:t>
            </a:r>
            <a:r>
              <a:rPr lang="en-US" altLang="ja-JP" sz="1200" dirty="0"/>
              <a:t>25</a:t>
            </a:r>
            <a:r>
              <a:rPr lang="ja-JP" altLang="en-US" sz="1200" dirty="0"/>
              <a:t>年</a:t>
            </a:r>
            <a:r>
              <a:rPr lang="en-US" altLang="ja-JP" sz="1200" dirty="0"/>
              <a:t>12</a:t>
            </a:r>
            <a:r>
              <a:rPr lang="ja-JP" altLang="en-US" sz="1200" dirty="0"/>
              <a:t>月）」（中央防災会議首都直下地震対策検討</a:t>
            </a:r>
            <a:r>
              <a:rPr lang="en-US" altLang="ja-JP" sz="1200" dirty="0"/>
              <a:t>WG</a:t>
            </a:r>
            <a:r>
              <a:rPr lang="ja-JP" altLang="en-US" sz="1200" dirty="0"/>
              <a:t>）</a:t>
            </a:r>
          </a:p>
          <a:p>
            <a:pPr>
              <a:lnSpc>
                <a:spcPct val="150000"/>
              </a:lnSpc>
            </a:pPr>
            <a:endParaRPr lang="ja-JP" altLang="en-US" sz="1200" dirty="0"/>
          </a:p>
        </p:txBody>
      </p:sp>
      <p:sp>
        <p:nvSpPr>
          <p:cNvPr id="9" name="正方形/長方形 8">
            <a:extLst>
              <a:ext uri="{FF2B5EF4-FFF2-40B4-BE49-F238E27FC236}">
                <a16:creationId xmlns:a16="http://schemas.microsoft.com/office/drawing/2014/main" id="{5D361E76-E3F2-4FB5-ACE5-C31546173600}"/>
              </a:ext>
            </a:extLst>
          </p:cNvPr>
          <p:cNvSpPr/>
          <p:nvPr/>
        </p:nvSpPr>
        <p:spPr>
          <a:xfrm>
            <a:off x="218364" y="4839374"/>
            <a:ext cx="4616673" cy="891719"/>
          </a:xfrm>
          <a:prstGeom prst="rect">
            <a:avLst/>
          </a:prstGeom>
        </p:spPr>
        <p:txBody>
          <a:bodyPr wrap="square">
            <a:spAutoFit/>
          </a:bodyPr>
          <a:lstStyle/>
          <a:p>
            <a:pPr>
              <a:lnSpc>
                <a:spcPct val="150000"/>
              </a:lnSpc>
            </a:pPr>
            <a:r>
              <a:rPr lang="ja-JP" altLang="en-US" sz="1200" dirty="0"/>
              <a:t>「南海トラフ巨大地震の被害想定（第一次報告、第二次報告）</a:t>
            </a:r>
            <a:endParaRPr lang="en-US" altLang="ja-JP" sz="1200" dirty="0"/>
          </a:p>
          <a:p>
            <a:pPr>
              <a:lnSpc>
                <a:spcPct val="150000"/>
              </a:lnSpc>
            </a:pPr>
            <a:r>
              <a:rPr lang="ja-JP" altLang="en-US" sz="1200" dirty="0"/>
              <a:t> （平成</a:t>
            </a:r>
            <a:r>
              <a:rPr lang="en-US" altLang="ja-JP" sz="1200" dirty="0"/>
              <a:t>24</a:t>
            </a:r>
            <a:r>
              <a:rPr lang="ja-JP" altLang="en-US" sz="1200" dirty="0"/>
              <a:t>年８月、平成</a:t>
            </a:r>
            <a:r>
              <a:rPr lang="en-US" altLang="ja-JP" sz="1200" dirty="0"/>
              <a:t>25</a:t>
            </a:r>
            <a:r>
              <a:rPr lang="ja-JP" altLang="en-US" sz="1200" dirty="0"/>
              <a:t>年３月） 」</a:t>
            </a:r>
            <a:endParaRPr lang="en-US" altLang="ja-JP" sz="1200" dirty="0"/>
          </a:p>
          <a:p>
            <a:pPr>
              <a:lnSpc>
                <a:spcPct val="150000"/>
              </a:lnSpc>
            </a:pPr>
            <a:r>
              <a:rPr lang="ja-JP" altLang="en-US" sz="1200" dirty="0"/>
              <a:t>（中央防災会議南海トラフ巨大地震対策検討</a:t>
            </a:r>
            <a:r>
              <a:rPr lang="en-US" altLang="ja-JP" sz="1200" dirty="0"/>
              <a:t>WG</a:t>
            </a:r>
            <a:r>
              <a:rPr lang="ja-JP" altLang="en-US" sz="1200" dirty="0"/>
              <a:t>）</a:t>
            </a:r>
          </a:p>
        </p:txBody>
      </p:sp>
      <p:sp>
        <p:nvSpPr>
          <p:cNvPr id="2" name="スライド番号プレースホルダー 1">
            <a:extLst>
              <a:ext uri="{FF2B5EF4-FFF2-40B4-BE49-F238E27FC236}">
                <a16:creationId xmlns:a16="http://schemas.microsoft.com/office/drawing/2014/main" id="{DFABFC3E-BC4E-4E82-B574-1AF1FFEBF01F}"/>
              </a:ext>
            </a:extLst>
          </p:cNvPr>
          <p:cNvSpPr>
            <a:spLocks noGrp="1"/>
          </p:cNvSpPr>
          <p:nvPr>
            <p:ph type="sldNum" sz="quarter" idx="12"/>
          </p:nvPr>
        </p:nvSpPr>
        <p:spPr/>
        <p:txBody>
          <a:bodyPr/>
          <a:lstStyle/>
          <a:p>
            <a:fld id="{D57F1E4F-1CFF-5643-939E-02111984F565}" type="slidenum">
              <a:rPr lang="en-US" smtClean="0"/>
              <a:pPr/>
              <a:t>8</a:t>
            </a:fld>
            <a:endParaRPr lang="en-US" dirty="0"/>
          </a:p>
        </p:txBody>
      </p:sp>
      <p:sp>
        <p:nvSpPr>
          <p:cNvPr id="5" name="テキスト ボックス 4">
            <a:extLst>
              <a:ext uri="{FF2B5EF4-FFF2-40B4-BE49-F238E27FC236}">
                <a16:creationId xmlns:a16="http://schemas.microsoft.com/office/drawing/2014/main" id="{B768CF5B-906F-4865-BF5C-FF6F0D2C8768}"/>
              </a:ext>
            </a:extLst>
          </p:cNvPr>
          <p:cNvSpPr txBox="1"/>
          <p:nvPr/>
        </p:nvSpPr>
        <p:spPr>
          <a:xfrm>
            <a:off x="413834" y="1316749"/>
            <a:ext cx="3744000" cy="618187"/>
          </a:xfrm>
          <a:prstGeom prst="roundRect">
            <a:avLst/>
          </a:prstGeom>
          <a:solidFill>
            <a:schemeClr val="accent1"/>
          </a:solidFill>
        </p:spPr>
        <p:txBody>
          <a:bodyPr wrap="square" rtlCol="0" anchor="ctr" anchorCtr="0">
            <a:noAutofit/>
          </a:bodyPr>
          <a:lstStyle/>
          <a:p>
            <a:r>
              <a:rPr lang="ja-JP" altLang="en-US" sz="2600" b="1" dirty="0">
                <a:solidFill>
                  <a:schemeClr val="bg1"/>
                </a:solidFill>
              </a:rPr>
              <a:t>大規模地震の被害想定</a:t>
            </a:r>
          </a:p>
        </p:txBody>
      </p:sp>
      <p:sp>
        <p:nvSpPr>
          <p:cNvPr id="6" name="吹き出し: 円形 5">
            <a:extLst>
              <a:ext uri="{FF2B5EF4-FFF2-40B4-BE49-F238E27FC236}">
                <a16:creationId xmlns:a16="http://schemas.microsoft.com/office/drawing/2014/main" id="{3A6FD1EF-AB28-4D83-81FC-A6D08DD133B1}"/>
              </a:ext>
            </a:extLst>
          </p:cNvPr>
          <p:cNvSpPr/>
          <p:nvPr/>
        </p:nvSpPr>
        <p:spPr>
          <a:xfrm>
            <a:off x="5196689" y="1161701"/>
            <a:ext cx="2607398" cy="838903"/>
          </a:xfrm>
          <a:prstGeom prst="wedgeEllipseCallout">
            <a:avLst>
              <a:gd name="adj1" fmla="val -14332"/>
              <a:gd name="adj2" fmla="val 80682"/>
            </a:avLst>
          </a:prstGeom>
          <a:ln w="28575"/>
        </p:spPr>
        <p:style>
          <a:lnRef idx="2">
            <a:schemeClr val="accent5"/>
          </a:lnRef>
          <a:fillRef idx="1">
            <a:schemeClr val="lt1"/>
          </a:fillRef>
          <a:effectRef idx="0">
            <a:schemeClr val="accent5"/>
          </a:effectRef>
          <a:fontRef idx="minor">
            <a:schemeClr val="dk1"/>
          </a:fontRef>
        </p:style>
        <p:txBody>
          <a:bodyPr lIns="0" rIns="0" rtlCol="0" anchor="ctr"/>
          <a:lstStyle/>
          <a:p>
            <a:pPr algn="ctr"/>
            <a:r>
              <a:rPr kumimoji="1" lang="ja-JP" altLang="en-US" dirty="0">
                <a:solidFill>
                  <a:schemeClr val="tx1"/>
                </a:solidFill>
              </a:rPr>
              <a:t>今後</a:t>
            </a:r>
            <a:r>
              <a:rPr kumimoji="1" lang="en-US" altLang="ja-JP" dirty="0">
                <a:solidFill>
                  <a:schemeClr val="tx1"/>
                </a:solidFill>
              </a:rPr>
              <a:t>30</a:t>
            </a:r>
            <a:r>
              <a:rPr kumimoji="1" lang="ja-JP" altLang="en-US" dirty="0">
                <a:solidFill>
                  <a:schemeClr val="tx1"/>
                </a:solidFill>
              </a:rPr>
              <a:t>年間に</a:t>
            </a:r>
            <a:endParaRPr kumimoji="1" lang="en-US" altLang="ja-JP" dirty="0">
              <a:solidFill>
                <a:schemeClr val="tx1"/>
              </a:solidFill>
            </a:endParaRPr>
          </a:p>
          <a:p>
            <a:pPr algn="ctr"/>
            <a:r>
              <a:rPr kumimoji="1" lang="en-US" altLang="ja-JP" dirty="0">
                <a:solidFill>
                  <a:schemeClr val="tx1"/>
                </a:solidFill>
              </a:rPr>
              <a:t>70</a:t>
            </a:r>
            <a:r>
              <a:rPr kumimoji="1" lang="ja-JP" altLang="en-US" dirty="0">
                <a:solidFill>
                  <a:schemeClr val="tx1"/>
                </a:solidFill>
              </a:rPr>
              <a:t>％の確率で発生</a:t>
            </a:r>
          </a:p>
        </p:txBody>
      </p:sp>
    </p:spTree>
    <p:custDataLst>
      <p:tags r:id="rId1"/>
    </p:custDataLst>
    <p:extLst>
      <p:ext uri="{BB962C8B-B14F-4D97-AF65-F5344CB8AC3E}">
        <p14:creationId xmlns:p14="http://schemas.microsoft.com/office/powerpoint/2010/main" val="321775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5771" y="223458"/>
            <a:ext cx="7886700" cy="1325563"/>
          </a:xfrm>
        </p:spPr>
        <p:txBody>
          <a:bodyPr/>
          <a:lstStyle/>
          <a:p>
            <a:r>
              <a:rPr lang="ja-JP" altLang="en-US" b="1" dirty="0"/>
              <a:t>命を守り、被害を減らすには・・・</a:t>
            </a:r>
            <a:endParaRPr kumimoji="1" lang="ja-JP" altLang="en-US" b="1" dirty="0"/>
          </a:p>
        </p:txBody>
      </p:sp>
      <p:sp>
        <p:nvSpPr>
          <p:cNvPr id="3" name="コンテンツ プレースホルダー 2"/>
          <p:cNvSpPr>
            <a:spLocks noGrp="1"/>
          </p:cNvSpPr>
          <p:nvPr>
            <p:ph idx="1"/>
          </p:nvPr>
        </p:nvSpPr>
        <p:spPr>
          <a:xfrm>
            <a:off x="615771" y="1549020"/>
            <a:ext cx="7886700" cy="4886285"/>
          </a:xfrm>
        </p:spPr>
        <p:txBody>
          <a:bodyPr>
            <a:normAutofit fontScale="92500"/>
          </a:bodyPr>
          <a:lstStyle/>
          <a:p>
            <a:r>
              <a:rPr kumimoji="1" lang="ja-JP" altLang="en-US" sz="3200" b="1" dirty="0"/>
              <a:t>どうすれば</a:t>
            </a:r>
            <a:r>
              <a:rPr lang="ja-JP" altLang="en-US" sz="3200" b="1" dirty="0"/>
              <a:t>命を守れるのか？</a:t>
            </a:r>
            <a:endParaRPr kumimoji="1" lang="en-US" altLang="ja-JP" sz="3200" b="1" dirty="0"/>
          </a:p>
          <a:p>
            <a:pPr marL="0" indent="0">
              <a:buNone/>
            </a:pPr>
            <a:endParaRPr lang="en-US" altLang="ja-JP" sz="3200" b="1" dirty="0"/>
          </a:p>
          <a:p>
            <a:r>
              <a:rPr lang="ja-JP" altLang="en-US" sz="3200" b="1" dirty="0"/>
              <a:t>命が助かった後、何をすればいいのか？</a:t>
            </a:r>
            <a:endParaRPr lang="en-US" altLang="ja-JP" sz="3200" b="1" dirty="0"/>
          </a:p>
          <a:p>
            <a:endParaRPr kumimoji="1" lang="en-US" altLang="ja-JP" sz="3200" b="1" dirty="0"/>
          </a:p>
          <a:p>
            <a:r>
              <a:rPr lang="ja-JP" altLang="en-US" sz="3200" b="1" dirty="0"/>
              <a:t>普段何をしておけばいいのか？</a:t>
            </a:r>
            <a:endParaRPr lang="en-US" altLang="ja-JP" sz="3200" b="1" dirty="0"/>
          </a:p>
          <a:p>
            <a:endParaRPr lang="en-US" altLang="ja-JP" dirty="0"/>
          </a:p>
          <a:p>
            <a:pPr marL="0" indent="0">
              <a:buNone/>
            </a:pPr>
            <a:r>
              <a:rPr lang="ja-JP" altLang="en-US" sz="4000" dirty="0"/>
              <a:t>　　　</a:t>
            </a:r>
            <a:r>
              <a:rPr lang="ja-JP" altLang="en-US" sz="4000" b="1" dirty="0">
                <a:solidFill>
                  <a:srgbClr val="FF0000"/>
                </a:solidFill>
                <a:latin typeface="HGS創英角ﾎﾟｯﾌﾟ体" panose="040B0A00000000000000" pitchFamily="50" charset="-128"/>
                <a:ea typeface="HGS創英角ﾎﾟｯﾌﾟ体" panose="040B0A00000000000000" pitchFamily="50" charset="-128"/>
              </a:rPr>
              <a:t>知ること</a:t>
            </a:r>
            <a:r>
              <a:rPr lang="ja-JP" altLang="en-US" sz="4000" dirty="0"/>
              <a:t>　　　　</a:t>
            </a:r>
            <a:r>
              <a:rPr lang="ja-JP" altLang="en-US" sz="4000" b="1" dirty="0">
                <a:solidFill>
                  <a:srgbClr val="FF0000"/>
                </a:solidFill>
                <a:latin typeface="HGS創英角ﾎﾟｯﾌﾟ体" panose="040B0A00000000000000" pitchFamily="50" charset="-128"/>
                <a:ea typeface="HGS創英角ﾎﾟｯﾌﾟ体" panose="040B0A00000000000000" pitchFamily="50" charset="-128"/>
              </a:rPr>
              <a:t>やってみること</a:t>
            </a:r>
            <a:endParaRPr lang="en-US" altLang="ja-JP" sz="4000" b="1" dirty="0">
              <a:solidFill>
                <a:srgbClr val="FF0000"/>
              </a:solidFill>
              <a:latin typeface="HGS創英角ﾎﾟｯﾌﾟ体" panose="040B0A00000000000000" pitchFamily="50" charset="-128"/>
              <a:ea typeface="HGS創英角ﾎﾟｯﾌﾟ体" panose="040B0A00000000000000" pitchFamily="50" charset="-128"/>
            </a:endParaRPr>
          </a:p>
          <a:p>
            <a:pPr marL="0" indent="0">
              <a:buNone/>
            </a:pPr>
            <a:r>
              <a:rPr kumimoji="1" lang="ja-JP" altLang="en-US" dirty="0"/>
              <a:t>　　　　　　　　　　　　　　　　　　　　　　　　　</a:t>
            </a:r>
            <a:endParaRPr kumimoji="1" lang="en-US" altLang="ja-JP" dirty="0"/>
          </a:p>
          <a:p>
            <a:pPr marL="0" indent="0">
              <a:buNone/>
            </a:pPr>
            <a:r>
              <a:rPr lang="ja-JP" altLang="en-US" sz="3600" b="1" dirty="0"/>
              <a:t>　　　　　　　　　　　　　　　　　　　</a:t>
            </a:r>
            <a:r>
              <a:rPr kumimoji="1" lang="ja-JP" altLang="en-US" sz="3600" b="1" dirty="0"/>
              <a:t>が大切！！</a:t>
            </a:r>
            <a:endParaRPr kumimoji="1" lang="en-US" altLang="ja-JP" sz="3600" b="1" dirty="0"/>
          </a:p>
          <a:p>
            <a:endParaRPr kumimoji="1" lang="ja-JP" altLang="en-US" dirty="0"/>
          </a:p>
        </p:txBody>
      </p:sp>
      <p:sp>
        <p:nvSpPr>
          <p:cNvPr id="4" name="スライド番号プレースホルダー 3">
            <a:extLst>
              <a:ext uri="{FF2B5EF4-FFF2-40B4-BE49-F238E27FC236}">
                <a16:creationId xmlns:a16="http://schemas.microsoft.com/office/drawing/2014/main" id="{D40AC86F-2B3B-429F-BC3A-83556CD3B00B}"/>
              </a:ext>
            </a:extLst>
          </p:cNvPr>
          <p:cNvSpPr>
            <a:spLocks noGrp="1"/>
          </p:cNvSpPr>
          <p:nvPr>
            <p:ph type="sldNum" sz="quarter" idx="12"/>
          </p:nvPr>
        </p:nvSpPr>
        <p:spPr/>
        <p:txBody>
          <a:bodyPr/>
          <a:lstStyle/>
          <a:p>
            <a:fld id="{D57F1E4F-1CFF-5643-939E-02111984F565}" type="slidenum">
              <a:rPr lang="en-US" smtClean="0"/>
              <a:pPr/>
              <a:t>9</a:t>
            </a:fld>
            <a:endParaRPr lang="en-US" dirty="0"/>
          </a:p>
        </p:txBody>
      </p:sp>
    </p:spTree>
    <p:extLst>
      <p:ext uri="{BB962C8B-B14F-4D97-AF65-F5344CB8AC3E}">
        <p14:creationId xmlns:p14="http://schemas.microsoft.com/office/powerpoint/2010/main" val="229429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96453" y="197702"/>
            <a:ext cx="7886700" cy="969916"/>
          </a:xfrm>
        </p:spPr>
        <p:style>
          <a:lnRef idx="1">
            <a:schemeClr val="accent2"/>
          </a:lnRef>
          <a:fillRef idx="2">
            <a:schemeClr val="accent2"/>
          </a:fillRef>
          <a:effectRef idx="1">
            <a:schemeClr val="accent2"/>
          </a:effectRef>
          <a:fontRef idx="minor">
            <a:schemeClr val="dk1"/>
          </a:fontRef>
        </p:style>
        <p:txBody>
          <a:bodyPr>
            <a:normAutofit/>
          </a:bodyPr>
          <a:lstStyle/>
          <a:p>
            <a:r>
              <a:rPr kumimoji="1" lang="ja-JP" altLang="en-US" dirty="0"/>
              <a:t>　災害時の食の問題を考えよう</a:t>
            </a:r>
          </a:p>
        </p:txBody>
      </p:sp>
      <p:sp>
        <p:nvSpPr>
          <p:cNvPr id="6" name="テキスト ボックス 5"/>
          <p:cNvSpPr txBox="1"/>
          <p:nvPr/>
        </p:nvSpPr>
        <p:spPr>
          <a:xfrm>
            <a:off x="253551" y="1352283"/>
            <a:ext cx="8619991" cy="2831544"/>
          </a:xfrm>
          <a:prstGeom prst="rect">
            <a:avLst/>
          </a:prstGeom>
          <a:noFill/>
          <a:ln>
            <a:solidFill>
              <a:schemeClr val="tx1"/>
            </a:solidFill>
          </a:ln>
        </p:spPr>
        <p:txBody>
          <a:bodyPr wrap="square" rtlCol="0">
            <a:spAutoFit/>
          </a:bodyPr>
          <a:lstStyle/>
          <a:p>
            <a:r>
              <a:rPr lang="ja-JP" altLang="ja-JP" sz="2800" b="1" dirty="0"/>
              <a:t>＜食品の工場や店舗、農家では・・・＞</a:t>
            </a:r>
          </a:p>
          <a:p>
            <a:pPr>
              <a:lnSpc>
                <a:spcPct val="150000"/>
              </a:lnSpc>
            </a:pPr>
            <a:r>
              <a:rPr lang="ja-JP" altLang="en-US" sz="2800" b="1" dirty="0">
                <a:solidFill>
                  <a:srgbClr val="FF0000"/>
                </a:solidFill>
              </a:rPr>
              <a:t>　  </a:t>
            </a:r>
            <a:r>
              <a:rPr lang="ja-JP" altLang="en-US" sz="2400" b="1" dirty="0">
                <a:solidFill>
                  <a:srgbClr val="FF0000"/>
                </a:solidFill>
              </a:rPr>
              <a:t>・</a:t>
            </a:r>
            <a:r>
              <a:rPr lang="ja-JP" altLang="ja-JP" sz="2400" b="1" dirty="0">
                <a:solidFill>
                  <a:srgbClr val="FF0000"/>
                </a:solidFill>
              </a:rPr>
              <a:t>工場</a:t>
            </a:r>
            <a:r>
              <a:rPr lang="ja-JP" altLang="en-US" sz="2400" b="1" dirty="0">
                <a:solidFill>
                  <a:srgbClr val="FF0000"/>
                </a:solidFill>
              </a:rPr>
              <a:t>で</a:t>
            </a:r>
            <a:r>
              <a:rPr lang="ja-JP" altLang="ja-JP" sz="2400" b="1" dirty="0">
                <a:solidFill>
                  <a:srgbClr val="FF0000"/>
                </a:solidFill>
              </a:rPr>
              <a:t>生産ができない</a:t>
            </a:r>
          </a:p>
          <a:p>
            <a:pPr>
              <a:lnSpc>
                <a:spcPct val="150000"/>
              </a:lnSpc>
            </a:pPr>
            <a:r>
              <a:rPr lang="ja-JP" altLang="ja-JP" sz="2400" b="1" dirty="0">
                <a:solidFill>
                  <a:srgbClr val="FF0000"/>
                </a:solidFill>
              </a:rPr>
              <a:t>　</a:t>
            </a:r>
            <a:r>
              <a:rPr lang="ja-JP" altLang="en-US" sz="2400" b="1" dirty="0">
                <a:solidFill>
                  <a:srgbClr val="FF0000"/>
                </a:solidFill>
              </a:rPr>
              <a:t>　</a:t>
            </a:r>
            <a:r>
              <a:rPr lang="ja-JP" altLang="ja-JP" sz="2400" b="1" dirty="0">
                <a:solidFill>
                  <a:srgbClr val="FF0000"/>
                </a:solidFill>
              </a:rPr>
              <a:t>・道路が寸断され、物流がストップする</a:t>
            </a:r>
          </a:p>
          <a:p>
            <a:pPr>
              <a:lnSpc>
                <a:spcPct val="150000"/>
              </a:lnSpc>
            </a:pPr>
            <a:r>
              <a:rPr lang="ja-JP" altLang="en-US" sz="2400" b="1" dirty="0">
                <a:solidFill>
                  <a:srgbClr val="FF0000"/>
                </a:solidFill>
              </a:rPr>
              <a:t>　</a:t>
            </a:r>
            <a:r>
              <a:rPr lang="ja-JP" altLang="ja-JP" sz="2400" b="1" dirty="0">
                <a:solidFill>
                  <a:srgbClr val="FF0000"/>
                </a:solidFill>
              </a:rPr>
              <a:t>　・農作物が津波被害で収穫できない</a:t>
            </a:r>
            <a:endParaRPr lang="en-US" altLang="ja-JP" sz="2400" b="1" dirty="0">
              <a:solidFill>
                <a:srgbClr val="FF0000"/>
              </a:solidFill>
            </a:endParaRPr>
          </a:p>
          <a:p>
            <a:pPr>
              <a:lnSpc>
                <a:spcPct val="150000"/>
              </a:lnSpc>
            </a:pPr>
            <a:r>
              <a:rPr lang="ja-JP" altLang="en-US" sz="2400" b="1" dirty="0">
                <a:solidFill>
                  <a:srgbClr val="FF0000"/>
                </a:solidFill>
              </a:rPr>
              <a:t>　　・商品がなく、販売できない</a:t>
            </a:r>
            <a:endParaRPr lang="ja-JP" altLang="ja-JP" sz="2400" b="1" dirty="0">
              <a:solidFill>
                <a:srgbClr val="FF0000"/>
              </a:solidFill>
            </a:endParaRPr>
          </a:p>
        </p:txBody>
      </p:sp>
      <p:sp>
        <p:nvSpPr>
          <p:cNvPr id="8" name="テキスト ボックス 7"/>
          <p:cNvSpPr txBox="1"/>
          <p:nvPr/>
        </p:nvSpPr>
        <p:spPr>
          <a:xfrm>
            <a:off x="253551" y="4456089"/>
            <a:ext cx="8619991" cy="2185214"/>
          </a:xfrm>
          <a:prstGeom prst="rect">
            <a:avLst/>
          </a:prstGeom>
          <a:noFill/>
          <a:ln>
            <a:solidFill>
              <a:schemeClr val="tx1"/>
            </a:solidFill>
          </a:ln>
        </p:spPr>
        <p:txBody>
          <a:bodyPr wrap="square" rtlCol="0">
            <a:spAutoFit/>
          </a:bodyPr>
          <a:lstStyle/>
          <a:p>
            <a:r>
              <a:rPr lang="ja-JP" altLang="ja-JP" sz="2800" b="1" dirty="0"/>
              <a:t>＜わたしたち消費者、避難者は・・・＞</a:t>
            </a:r>
          </a:p>
          <a:p>
            <a:pPr>
              <a:lnSpc>
                <a:spcPct val="150000"/>
              </a:lnSpc>
            </a:pPr>
            <a:r>
              <a:rPr lang="ja-JP" altLang="en-US" sz="2400" b="1" dirty="0"/>
              <a:t>　</a:t>
            </a:r>
            <a:r>
              <a:rPr lang="ja-JP" altLang="en-US" sz="2400" b="1" dirty="0">
                <a:solidFill>
                  <a:srgbClr val="FF0000"/>
                </a:solidFill>
              </a:rPr>
              <a:t>　</a:t>
            </a:r>
            <a:r>
              <a:rPr lang="ja-JP" altLang="ja-JP" sz="2400" b="1" dirty="0">
                <a:solidFill>
                  <a:srgbClr val="FF0000"/>
                </a:solidFill>
              </a:rPr>
              <a:t>・食品が店頭からなくなり、手に入らない</a:t>
            </a:r>
            <a:r>
              <a:rPr lang="ja-JP" altLang="en-US" sz="2400" b="1" dirty="0">
                <a:solidFill>
                  <a:srgbClr val="FF0000"/>
                </a:solidFill>
              </a:rPr>
              <a:t>⇒パニックに</a:t>
            </a:r>
            <a:endParaRPr lang="ja-JP" altLang="ja-JP" sz="2400" b="1" dirty="0">
              <a:solidFill>
                <a:srgbClr val="FF0000"/>
              </a:solidFill>
            </a:endParaRPr>
          </a:p>
          <a:p>
            <a:pPr>
              <a:lnSpc>
                <a:spcPct val="150000"/>
              </a:lnSpc>
            </a:pPr>
            <a:r>
              <a:rPr lang="ja-JP" altLang="en-US" sz="2400" b="1" dirty="0">
                <a:solidFill>
                  <a:srgbClr val="FF0000"/>
                </a:solidFill>
              </a:rPr>
              <a:t>　　</a:t>
            </a:r>
            <a:r>
              <a:rPr lang="ja-JP" altLang="ja-JP" sz="2400" b="1" dirty="0">
                <a:solidFill>
                  <a:srgbClr val="FF0000"/>
                </a:solidFill>
              </a:rPr>
              <a:t>・</a:t>
            </a:r>
            <a:r>
              <a:rPr lang="ja-JP" altLang="en-US" sz="2400" b="1" dirty="0">
                <a:solidFill>
                  <a:srgbClr val="FF0000"/>
                </a:solidFill>
              </a:rPr>
              <a:t>電気</a:t>
            </a:r>
            <a:r>
              <a:rPr lang="ja-JP" altLang="ja-JP" sz="2400" b="1" dirty="0">
                <a:solidFill>
                  <a:srgbClr val="FF0000"/>
                </a:solidFill>
              </a:rPr>
              <a:t>やガスが止まり、調理できない</a:t>
            </a:r>
          </a:p>
          <a:p>
            <a:pPr>
              <a:lnSpc>
                <a:spcPct val="150000"/>
              </a:lnSpc>
            </a:pPr>
            <a:r>
              <a:rPr lang="ja-JP" altLang="ja-JP" sz="2400" b="1" dirty="0">
                <a:solidFill>
                  <a:srgbClr val="FF0000"/>
                </a:solidFill>
              </a:rPr>
              <a:t>　</a:t>
            </a:r>
            <a:r>
              <a:rPr lang="ja-JP" altLang="en-US" sz="2400" b="1" dirty="0">
                <a:solidFill>
                  <a:srgbClr val="FF0000"/>
                </a:solidFill>
              </a:rPr>
              <a:t>　</a:t>
            </a:r>
            <a:r>
              <a:rPr lang="ja-JP" altLang="ja-JP" sz="2400" b="1" dirty="0">
                <a:solidFill>
                  <a:srgbClr val="FF0000"/>
                </a:solidFill>
              </a:rPr>
              <a:t>・水道が止まり、調理や飲み水に困る</a:t>
            </a:r>
          </a:p>
        </p:txBody>
      </p:sp>
      <p:sp>
        <p:nvSpPr>
          <p:cNvPr id="3" name="スライド番号プレースホルダー 2">
            <a:extLst>
              <a:ext uri="{FF2B5EF4-FFF2-40B4-BE49-F238E27FC236}">
                <a16:creationId xmlns:a16="http://schemas.microsoft.com/office/drawing/2014/main" id="{185F202D-3BBC-48E4-BBCD-E09707DFF40C}"/>
              </a:ext>
            </a:extLst>
          </p:cNvPr>
          <p:cNvSpPr>
            <a:spLocks noGrp="1"/>
          </p:cNvSpPr>
          <p:nvPr>
            <p:ph type="sldNum" sz="quarter" idx="12"/>
          </p:nvPr>
        </p:nvSpPr>
        <p:spPr>
          <a:xfrm>
            <a:off x="6840000" y="6548440"/>
            <a:ext cx="2057400" cy="365125"/>
          </a:xfrm>
        </p:spPr>
        <p:txBody>
          <a:bodyPr/>
          <a:lstStyle/>
          <a:p>
            <a:fld id="{3C7FEED5-F254-4653-ACF5-F13FD936A2C1}" type="slidenum">
              <a:rPr kumimoji="1" lang="ja-JP" altLang="en-US" smtClean="0"/>
              <a:pPr/>
              <a:t>10</a:t>
            </a:fld>
            <a:endParaRPr kumimoji="1" lang="ja-JP" altLang="en-US" dirty="0"/>
          </a:p>
        </p:txBody>
      </p:sp>
    </p:spTree>
    <p:extLst>
      <p:ext uri="{BB962C8B-B14F-4D97-AF65-F5344CB8AC3E}">
        <p14:creationId xmlns:p14="http://schemas.microsoft.com/office/powerpoint/2010/main" val="48703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1B3D6CC4-4894-48CC-B641-CD486C0CED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31003" y="1286214"/>
            <a:ext cx="2354681" cy="1766011"/>
          </a:xfrm>
          <a:prstGeom prst="rect">
            <a:avLst/>
          </a:prstGeom>
        </p:spPr>
      </p:pic>
      <p:sp>
        <p:nvSpPr>
          <p:cNvPr id="2" name="タイトル 1"/>
          <p:cNvSpPr>
            <a:spLocks noGrp="1"/>
          </p:cNvSpPr>
          <p:nvPr>
            <p:ph type="title"/>
          </p:nvPr>
        </p:nvSpPr>
        <p:spPr>
          <a:xfrm>
            <a:off x="837127" y="365126"/>
            <a:ext cx="7714446" cy="882025"/>
          </a:xfrm>
          <a:ln w="38100">
            <a:solidFill>
              <a:schemeClr val="accent5">
                <a:lumMod val="75000"/>
              </a:schemeClr>
            </a:solidFill>
          </a:ln>
        </p:spPr>
        <p:txBody>
          <a:bodyPr>
            <a:normAutofit/>
          </a:bodyPr>
          <a:lstStyle/>
          <a:p>
            <a:pPr algn="ctr"/>
            <a:r>
              <a:rPr lang="ja-JP" altLang="en-US" sz="3200" b="1" dirty="0"/>
              <a:t>震災を体験し</a:t>
            </a:r>
            <a:r>
              <a:rPr kumimoji="1" lang="ja-JP" altLang="en-US" sz="3200" b="1" dirty="0"/>
              <a:t>た人達</a:t>
            </a:r>
            <a:r>
              <a:rPr lang="ja-JP" altLang="en-US" sz="3200" b="1" dirty="0"/>
              <a:t>に聞いた食の問題</a:t>
            </a:r>
            <a:endParaRPr kumimoji="1" lang="ja-JP" altLang="en-US" sz="3200" b="1" dirty="0"/>
          </a:p>
        </p:txBody>
      </p:sp>
      <p:sp>
        <p:nvSpPr>
          <p:cNvPr id="4" name="四角形吹き出し 3"/>
          <p:cNvSpPr/>
          <p:nvPr/>
        </p:nvSpPr>
        <p:spPr>
          <a:xfrm>
            <a:off x="400170" y="5050463"/>
            <a:ext cx="2718355" cy="1313418"/>
          </a:xfrm>
          <a:prstGeom prst="wedgeRectCallout">
            <a:avLst>
              <a:gd name="adj1" fmla="val 82071"/>
              <a:gd name="adj2" fmla="val -5891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954" dirty="0">
                <a:solidFill>
                  <a:schemeClr val="tx1"/>
                </a:solidFill>
              </a:rPr>
              <a:t>もっと</a:t>
            </a:r>
            <a:r>
              <a:rPr lang="ja-JP" altLang="en-US" sz="2954" dirty="0">
                <a:solidFill>
                  <a:srgbClr val="C00000"/>
                </a:solidFill>
              </a:rPr>
              <a:t>魚や肉</a:t>
            </a:r>
            <a:r>
              <a:rPr lang="ja-JP" altLang="en-US" sz="2954" dirty="0">
                <a:solidFill>
                  <a:schemeClr val="tx1"/>
                </a:solidFill>
              </a:rPr>
              <a:t>が食べたかった</a:t>
            </a:r>
          </a:p>
        </p:txBody>
      </p:sp>
      <p:sp>
        <p:nvSpPr>
          <p:cNvPr id="5" name="円形吹き出し 4"/>
          <p:cNvSpPr/>
          <p:nvPr/>
        </p:nvSpPr>
        <p:spPr>
          <a:xfrm>
            <a:off x="5812119" y="1396704"/>
            <a:ext cx="3256977" cy="1420601"/>
          </a:xfrm>
          <a:prstGeom prst="wedgeEllipseCallout">
            <a:avLst>
              <a:gd name="adj1" fmla="val -46780"/>
              <a:gd name="adj2" fmla="val 6092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954" dirty="0">
                <a:solidFill>
                  <a:srgbClr val="C00000"/>
                </a:solidFill>
              </a:rPr>
              <a:t>野菜</a:t>
            </a:r>
            <a:r>
              <a:rPr lang="ja-JP" altLang="en-US" sz="2954" dirty="0">
                <a:solidFill>
                  <a:schemeClr val="tx1"/>
                </a:solidFill>
              </a:rPr>
              <a:t>がほとんどなかった</a:t>
            </a:r>
          </a:p>
        </p:txBody>
      </p:sp>
      <p:sp>
        <p:nvSpPr>
          <p:cNvPr id="6" name="角丸四角形吹き出し 5"/>
          <p:cNvSpPr/>
          <p:nvPr/>
        </p:nvSpPr>
        <p:spPr>
          <a:xfrm>
            <a:off x="31842" y="3308220"/>
            <a:ext cx="2993065" cy="1181614"/>
          </a:xfrm>
          <a:prstGeom prst="wedgeRoundRectCallout">
            <a:avLst>
              <a:gd name="adj1" fmla="val 59247"/>
              <a:gd name="adj2" fmla="val 2746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954" dirty="0">
                <a:solidFill>
                  <a:srgbClr val="C00000"/>
                </a:solidFill>
              </a:rPr>
              <a:t>温かいもの</a:t>
            </a:r>
            <a:r>
              <a:rPr lang="ja-JP" altLang="en-US" sz="2954" dirty="0">
                <a:solidFill>
                  <a:schemeClr val="tx1"/>
                </a:solidFill>
              </a:rPr>
              <a:t>が</a:t>
            </a:r>
            <a:endParaRPr lang="en-US" altLang="ja-JP" sz="2954" dirty="0">
              <a:solidFill>
                <a:schemeClr val="tx1"/>
              </a:solidFill>
            </a:endParaRPr>
          </a:p>
          <a:p>
            <a:pPr algn="ctr"/>
            <a:r>
              <a:rPr lang="ja-JP" altLang="en-US" sz="2954" dirty="0">
                <a:solidFill>
                  <a:schemeClr val="tx1"/>
                </a:solidFill>
              </a:rPr>
              <a:t>食べたかった</a:t>
            </a:r>
            <a:endParaRPr lang="en-US" altLang="ja-JP" sz="2954" dirty="0">
              <a:solidFill>
                <a:schemeClr val="tx1"/>
              </a:solidFill>
            </a:endParaRPr>
          </a:p>
        </p:txBody>
      </p:sp>
      <p:sp>
        <p:nvSpPr>
          <p:cNvPr id="8" name="角丸四角形吹き出し 7"/>
          <p:cNvSpPr/>
          <p:nvPr/>
        </p:nvSpPr>
        <p:spPr>
          <a:xfrm>
            <a:off x="4557986" y="5009248"/>
            <a:ext cx="3697372" cy="1395847"/>
          </a:xfrm>
          <a:prstGeom prst="wedgeRoundRectCallout">
            <a:avLst>
              <a:gd name="adj1" fmla="val -40716"/>
              <a:gd name="adj2" fmla="val -8009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954" dirty="0">
                <a:solidFill>
                  <a:srgbClr val="C00000"/>
                </a:solidFill>
              </a:rPr>
              <a:t>赤ちゃん</a:t>
            </a:r>
            <a:r>
              <a:rPr lang="ja-JP" altLang="en-US" sz="2954" dirty="0">
                <a:solidFill>
                  <a:schemeClr val="tx1"/>
                </a:solidFill>
              </a:rPr>
              <a:t>や</a:t>
            </a:r>
            <a:r>
              <a:rPr lang="ja-JP" altLang="en-US" sz="2954" dirty="0">
                <a:solidFill>
                  <a:srgbClr val="C00000"/>
                </a:solidFill>
              </a:rPr>
              <a:t>お年寄り</a:t>
            </a:r>
            <a:r>
              <a:rPr lang="ja-JP" altLang="en-US" sz="2954" dirty="0">
                <a:solidFill>
                  <a:schemeClr val="tx1"/>
                </a:solidFill>
              </a:rPr>
              <a:t>、</a:t>
            </a:r>
            <a:r>
              <a:rPr lang="ja-JP" altLang="en-US" sz="2954" dirty="0">
                <a:solidFill>
                  <a:srgbClr val="C00000"/>
                </a:solidFill>
              </a:rPr>
              <a:t>アレルギー</a:t>
            </a:r>
            <a:r>
              <a:rPr lang="ja-JP" altLang="en-US" sz="2954" dirty="0">
                <a:solidFill>
                  <a:schemeClr val="tx1"/>
                </a:solidFill>
              </a:rPr>
              <a:t>の人の</a:t>
            </a:r>
            <a:endParaRPr lang="en-US" altLang="ja-JP" sz="2954" dirty="0">
              <a:solidFill>
                <a:schemeClr val="tx1"/>
              </a:solidFill>
            </a:endParaRPr>
          </a:p>
          <a:p>
            <a:pPr algn="ctr"/>
            <a:r>
              <a:rPr lang="ja-JP" altLang="en-US" sz="2954" dirty="0">
                <a:solidFill>
                  <a:schemeClr val="tx1"/>
                </a:solidFill>
              </a:rPr>
              <a:t>対応がなかった</a:t>
            </a:r>
            <a:endParaRPr lang="en-US" altLang="ja-JP" sz="2954" dirty="0">
              <a:solidFill>
                <a:schemeClr val="tx1"/>
              </a:solidFill>
            </a:endParaRPr>
          </a:p>
        </p:txBody>
      </p:sp>
      <p:sp>
        <p:nvSpPr>
          <p:cNvPr id="9" name="四角形吹き出し 8"/>
          <p:cNvSpPr/>
          <p:nvPr/>
        </p:nvSpPr>
        <p:spPr>
          <a:xfrm>
            <a:off x="140495" y="1500775"/>
            <a:ext cx="3190508" cy="1373491"/>
          </a:xfrm>
          <a:prstGeom prst="wedgeRectCallout">
            <a:avLst>
              <a:gd name="adj1" fmla="val 59683"/>
              <a:gd name="adj2" fmla="val 3676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954" dirty="0">
                <a:solidFill>
                  <a:schemeClr val="tx1"/>
                </a:solidFill>
              </a:rPr>
              <a:t>食べ物が足りず</a:t>
            </a:r>
            <a:endParaRPr lang="en-US" altLang="ja-JP" sz="2954" dirty="0">
              <a:solidFill>
                <a:schemeClr val="tx1"/>
              </a:solidFill>
            </a:endParaRPr>
          </a:p>
          <a:p>
            <a:pPr algn="ctr"/>
            <a:r>
              <a:rPr lang="ja-JP" altLang="en-US" sz="2954" dirty="0">
                <a:solidFill>
                  <a:schemeClr val="tx1"/>
                </a:solidFill>
              </a:rPr>
              <a:t>お腹が空いた</a:t>
            </a:r>
          </a:p>
        </p:txBody>
      </p:sp>
      <p:sp>
        <p:nvSpPr>
          <p:cNvPr id="11" name="四角形吹き出し 10"/>
          <p:cNvSpPr/>
          <p:nvPr/>
        </p:nvSpPr>
        <p:spPr>
          <a:xfrm>
            <a:off x="5904928" y="3174239"/>
            <a:ext cx="3164168" cy="1478075"/>
          </a:xfrm>
          <a:prstGeom prst="wedgeRectCallout">
            <a:avLst>
              <a:gd name="adj1" fmla="val -58659"/>
              <a:gd name="adj2" fmla="val 338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tx1"/>
                </a:solidFill>
              </a:rPr>
              <a:t>おにぎり・パン多く、</a:t>
            </a:r>
            <a:endParaRPr kumimoji="1" lang="en-US" altLang="ja-JP" sz="2800" dirty="0">
              <a:solidFill>
                <a:schemeClr val="tx1"/>
              </a:solidFill>
            </a:endParaRPr>
          </a:p>
          <a:p>
            <a:pPr algn="ctr"/>
            <a:r>
              <a:rPr kumimoji="1" lang="ja-JP" altLang="en-US" sz="2800" dirty="0">
                <a:solidFill>
                  <a:srgbClr val="C00000"/>
                </a:solidFill>
              </a:rPr>
              <a:t>栄養バランス</a:t>
            </a:r>
            <a:r>
              <a:rPr kumimoji="1" lang="ja-JP" altLang="en-US" sz="2800" dirty="0">
                <a:solidFill>
                  <a:schemeClr val="tx1"/>
                </a:solidFill>
              </a:rPr>
              <a:t>が</a:t>
            </a:r>
            <a:endParaRPr kumimoji="1" lang="en-US" altLang="ja-JP" sz="2800" dirty="0">
              <a:solidFill>
                <a:schemeClr val="tx1"/>
              </a:solidFill>
            </a:endParaRPr>
          </a:p>
          <a:p>
            <a:pPr algn="ctr"/>
            <a:r>
              <a:rPr kumimoji="1" lang="ja-JP" altLang="en-US" sz="2800" dirty="0">
                <a:solidFill>
                  <a:schemeClr val="tx1"/>
                </a:solidFill>
              </a:rPr>
              <a:t>悪かった</a:t>
            </a:r>
          </a:p>
        </p:txBody>
      </p:sp>
      <p:sp>
        <p:nvSpPr>
          <p:cNvPr id="7" name="テキスト ボックス 6"/>
          <p:cNvSpPr txBox="1"/>
          <p:nvPr/>
        </p:nvSpPr>
        <p:spPr>
          <a:xfrm>
            <a:off x="1005918" y="3057588"/>
            <a:ext cx="6933308" cy="1323439"/>
          </a:xfrm>
          <a:prstGeom prst="rect">
            <a:avLst/>
          </a:prstGeom>
          <a:solidFill>
            <a:srgbClr val="FB4723"/>
          </a:solidFill>
        </p:spPr>
        <p:style>
          <a:lnRef idx="3">
            <a:schemeClr val="lt1"/>
          </a:lnRef>
          <a:fillRef idx="1">
            <a:schemeClr val="accent2"/>
          </a:fillRef>
          <a:effectRef idx="1">
            <a:schemeClr val="accent2"/>
          </a:effectRef>
          <a:fontRef idx="minor">
            <a:schemeClr val="lt1"/>
          </a:fontRef>
        </p:style>
        <p:txBody>
          <a:bodyPr wrap="none" rtlCol="0">
            <a:spAutoFit/>
          </a:bodyPr>
          <a:lstStyle/>
          <a:p>
            <a:r>
              <a:rPr lang="ja-JP" altLang="en-US" sz="4000" dirty="0"/>
              <a:t>災害時の食生活に役立つ</a:t>
            </a:r>
            <a:endParaRPr kumimoji="1" lang="en-US" altLang="ja-JP" sz="4000" dirty="0"/>
          </a:p>
          <a:p>
            <a:r>
              <a:rPr kumimoji="1" lang="ja-JP" altLang="en-US" sz="4000" dirty="0"/>
              <a:t>効果的な手立てはないのか・・・</a:t>
            </a:r>
          </a:p>
        </p:txBody>
      </p:sp>
      <p:sp>
        <p:nvSpPr>
          <p:cNvPr id="3" name="スライド番号プレースホルダー 2">
            <a:extLst>
              <a:ext uri="{FF2B5EF4-FFF2-40B4-BE49-F238E27FC236}">
                <a16:creationId xmlns:a16="http://schemas.microsoft.com/office/drawing/2014/main" id="{46E19FD5-7E70-4400-9D25-0F622E56B020}"/>
              </a:ext>
            </a:extLst>
          </p:cNvPr>
          <p:cNvSpPr>
            <a:spLocks noGrp="1"/>
          </p:cNvSpPr>
          <p:nvPr>
            <p:ph type="sldNum" sz="quarter" idx="12"/>
          </p:nvPr>
        </p:nvSpPr>
        <p:spPr/>
        <p:txBody>
          <a:bodyPr/>
          <a:lstStyle/>
          <a:p>
            <a:fld id="{3C7FEED5-F254-4653-ACF5-F13FD936A2C1}" type="slidenum">
              <a:rPr kumimoji="1" lang="ja-JP" altLang="en-US" smtClean="0"/>
              <a:pPr/>
              <a:t>11</a:t>
            </a:fld>
            <a:endParaRPr kumimoji="1" lang="ja-JP" altLang="en-US"/>
          </a:p>
        </p:txBody>
      </p:sp>
    </p:spTree>
    <p:extLst>
      <p:ext uri="{BB962C8B-B14F-4D97-AF65-F5344CB8AC3E}">
        <p14:creationId xmlns:p14="http://schemas.microsoft.com/office/powerpoint/2010/main" val="222621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1"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7"/>
            <a:ext cx="7886700" cy="897004"/>
          </a:xfrm>
        </p:spPr>
        <p:txBody>
          <a:bodyPr/>
          <a:lstStyle/>
          <a:p>
            <a:pPr algn="ctr"/>
            <a:r>
              <a:rPr kumimoji="1" lang="ja-JP" altLang="en-US" dirty="0"/>
              <a:t>東日本大震災の炊き出し例</a:t>
            </a:r>
          </a:p>
        </p:txBody>
      </p:sp>
      <p:pic>
        <p:nvPicPr>
          <p:cNvPr id="4" name="コンテンツ プレースホルダー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628650" y="1262131"/>
            <a:ext cx="8229411" cy="4822687"/>
          </a:xfrm>
        </p:spPr>
      </p:pic>
      <p:sp>
        <p:nvSpPr>
          <p:cNvPr id="5" name="テキスト ボックス 4"/>
          <p:cNvSpPr txBox="1"/>
          <p:nvPr/>
        </p:nvSpPr>
        <p:spPr>
          <a:xfrm>
            <a:off x="889220" y="6249767"/>
            <a:ext cx="7365560" cy="400110"/>
          </a:xfrm>
          <a:prstGeom prst="rect">
            <a:avLst/>
          </a:prstGeom>
          <a:noFill/>
        </p:spPr>
        <p:txBody>
          <a:bodyPr wrap="square" rtlCol="0">
            <a:spAutoFit/>
          </a:bodyPr>
          <a:lstStyle/>
          <a:p>
            <a:pPr algn="ctr"/>
            <a:r>
              <a:rPr lang="ja-JP" altLang="en-US" sz="2000" b="1" dirty="0"/>
              <a:t>データ出典：「「食」から生まれた</a:t>
            </a:r>
            <a:r>
              <a:rPr lang="en-US" altLang="ja-JP" sz="2000" b="1" dirty="0"/>
              <a:t>『</a:t>
            </a:r>
            <a:r>
              <a:rPr lang="ja-JP" altLang="en-US" sz="2000" b="1" dirty="0"/>
              <a:t>絆</a:t>
            </a:r>
            <a:r>
              <a:rPr lang="en-US" altLang="ja-JP" sz="2000" b="1" dirty="0"/>
              <a:t>』</a:t>
            </a:r>
            <a:r>
              <a:rPr lang="ja-JP" altLang="en-US" sz="2000" b="1" dirty="0"/>
              <a:t>の記録</a:t>
            </a:r>
            <a:r>
              <a:rPr lang="en-US" altLang="ja-JP" sz="2000" b="1" dirty="0"/>
              <a:t>2012</a:t>
            </a:r>
            <a:r>
              <a:rPr lang="ja-JP" altLang="en-US" sz="2000" b="1" dirty="0"/>
              <a:t>」（宮城県山元町）</a:t>
            </a:r>
            <a:endParaRPr kumimoji="1" lang="ja-JP" altLang="en-US" sz="2000" b="1" dirty="0"/>
          </a:p>
        </p:txBody>
      </p:sp>
      <p:sp>
        <p:nvSpPr>
          <p:cNvPr id="3" name="テキスト ボックス 2"/>
          <p:cNvSpPr txBox="1"/>
          <p:nvPr/>
        </p:nvSpPr>
        <p:spPr>
          <a:xfrm>
            <a:off x="246600" y="4631237"/>
            <a:ext cx="4662152" cy="2031325"/>
          </a:xfrm>
          <a:prstGeom prst="rect">
            <a:avLst/>
          </a:prstGeom>
          <a:solidFill>
            <a:srgbClr val="0070C0"/>
          </a:solidFill>
        </p:spPr>
        <p:txBody>
          <a:bodyPr wrap="square" rtlCol="0">
            <a:spAutoFit/>
          </a:bodyPr>
          <a:lstStyle/>
          <a:p>
            <a:pPr>
              <a:lnSpc>
                <a:spcPct val="150000"/>
              </a:lnSpc>
            </a:pPr>
            <a:r>
              <a:rPr kumimoji="1" lang="ja-JP" altLang="en-US" sz="2800" b="1" dirty="0">
                <a:solidFill>
                  <a:schemeClr val="bg1"/>
                </a:solidFill>
              </a:rPr>
              <a:t>支援が遅れた地区は３日間で食べ物がおにぎり１個だけだったところも・・・。</a:t>
            </a:r>
          </a:p>
        </p:txBody>
      </p:sp>
      <p:sp>
        <p:nvSpPr>
          <p:cNvPr id="7" name="スライド番号プレースホルダー 6">
            <a:extLst>
              <a:ext uri="{FF2B5EF4-FFF2-40B4-BE49-F238E27FC236}">
                <a16:creationId xmlns:a16="http://schemas.microsoft.com/office/drawing/2014/main" id="{FC2394BD-D734-4B03-8463-4653EFB768C9}"/>
              </a:ext>
            </a:extLst>
          </p:cNvPr>
          <p:cNvSpPr>
            <a:spLocks noGrp="1"/>
          </p:cNvSpPr>
          <p:nvPr>
            <p:ph type="sldNum" sz="quarter" idx="12"/>
          </p:nvPr>
        </p:nvSpPr>
        <p:spPr/>
        <p:txBody>
          <a:bodyPr/>
          <a:lstStyle/>
          <a:p>
            <a:fld id="{3C7FEED5-F254-4653-ACF5-F13FD936A2C1}" type="slidenum">
              <a:rPr kumimoji="1" lang="ja-JP" altLang="en-US" smtClean="0"/>
              <a:pPr/>
              <a:t>12</a:t>
            </a:fld>
            <a:endParaRPr kumimoji="1" lang="ja-JP" altLang="en-US" dirty="0"/>
          </a:p>
        </p:txBody>
      </p:sp>
    </p:spTree>
    <p:extLst>
      <p:ext uri="{BB962C8B-B14F-4D97-AF65-F5344CB8AC3E}">
        <p14:creationId xmlns:p14="http://schemas.microsoft.com/office/powerpoint/2010/main" val="102612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928396753"/>
              </p:ext>
            </p:extLst>
          </p:nvPr>
        </p:nvGraphicFramePr>
        <p:xfrm>
          <a:off x="281525" y="68413"/>
          <a:ext cx="8406483" cy="6704526"/>
        </p:xfrm>
        <a:graphic>
          <a:graphicData uri="http://schemas.openxmlformats.org/drawingml/2006/table">
            <a:tbl>
              <a:tblPr firstRow="1" bandRow="1">
                <a:tableStyleId>{5940675A-B579-460E-94D1-54222C63F5DA}</a:tableStyleId>
              </a:tblPr>
              <a:tblGrid>
                <a:gridCol w="4251839">
                  <a:extLst>
                    <a:ext uri="{9D8B030D-6E8A-4147-A177-3AD203B41FA5}">
                      <a16:colId xmlns:a16="http://schemas.microsoft.com/office/drawing/2014/main" val="20000"/>
                    </a:ext>
                  </a:extLst>
                </a:gridCol>
                <a:gridCol w="4154644">
                  <a:extLst>
                    <a:ext uri="{9D8B030D-6E8A-4147-A177-3AD203B41FA5}">
                      <a16:colId xmlns:a16="http://schemas.microsoft.com/office/drawing/2014/main" val="20001"/>
                    </a:ext>
                  </a:extLst>
                </a:gridCol>
              </a:tblGrid>
              <a:tr h="487138">
                <a:tc>
                  <a:txBody>
                    <a:bodyPr/>
                    <a:lstStyle/>
                    <a:p>
                      <a:pPr algn="ctr"/>
                      <a:r>
                        <a:rPr kumimoji="1" lang="ja-JP" altLang="en-US" sz="3600" dirty="0"/>
                        <a:t>非常食</a:t>
                      </a:r>
                    </a:p>
                  </a:txBody>
                  <a:tcPr/>
                </a:tc>
                <a:tc>
                  <a:txBody>
                    <a:bodyPr/>
                    <a:lstStyle/>
                    <a:p>
                      <a:pPr algn="ctr"/>
                      <a:r>
                        <a:rPr kumimoji="1" lang="ja-JP" altLang="en-US" sz="3600" dirty="0"/>
                        <a:t>（　</a:t>
                      </a:r>
                      <a:r>
                        <a:rPr kumimoji="1" lang="ja-JP" altLang="en-US" sz="3600" dirty="0">
                          <a:solidFill>
                            <a:srgbClr val="FF0000"/>
                          </a:solidFill>
                        </a:rPr>
                        <a:t>災害食</a:t>
                      </a:r>
                      <a:r>
                        <a:rPr kumimoji="1" lang="ja-JP" altLang="en-US" sz="3600" dirty="0"/>
                        <a:t>　）</a:t>
                      </a:r>
                    </a:p>
                  </a:txBody>
                  <a:tcPr/>
                </a:tc>
                <a:extLst>
                  <a:ext uri="{0D108BD9-81ED-4DB2-BD59-A6C34878D82A}">
                    <a16:rowId xmlns:a16="http://schemas.microsoft.com/office/drawing/2014/main" val="10000"/>
                  </a:ext>
                </a:extLst>
              </a:tr>
              <a:tr h="1704947">
                <a:tc>
                  <a:txBody>
                    <a:bodyPr/>
                    <a:lstStyle/>
                    <a:p>
                      <a:pPr>
                        <a:lnSpc>
                          <a:spcPct val="150000"/>
                        </a:lnSpc>
                      </a:pPr>
                      <a:r>
                        <a:rPr kumimoji="1" lang="ja-JP" altLang="en-US" sz="2800" dirty="0"/>
                        <a:t>いざという時のために</a:t>
                      </a:r>
                      <a:endParaRPr kumimoji="1" lang="en-US" altLang="ja-JP" sz="2800" dirty="0"/>
                    </a:p>
                    <a:p>
                      <a:pPr>
                        <a:lnSpc>
                          <a:spcPct val="150000"/>
                        </a:lnSpc>
                      </a:pPr>
                      <a:r>
                        <a:rPr kumimoji="1" lang="ja-JP" altLang="en-US" sz="2800" dirty="0"/>
                        <a:t>（</a:t>
                      </a:r>
                      <a:r>
                        <a:rPr kumimoji="1" lang="ja-JP" altLang="en-US" sz="2800" dirty="0">
                          <a:solidFill>
                            <a:srgbClr val="FF0000"/>
                          </a:solidFill>
                        </a:rPr>
                        <a:t>使わずに</a:t>
                      </a:r>
                      <a:r>
                        <a:rPr kumimoji="1" lang="ja-JP" altLang="en-US" sz="2800" dirty="0"/>
                        <a:t>）置いておく食品</a:t>
                      </a:r>
                    </a:p>
                  </a:txBody>
                  <a:tcPr/>
                </a:tc>
                <a:tc>
                  <a:txBody>
                    <a:bodyPr/>
                    <a:lstStyle/>
                    <a:p>
                      <a:pPr>
                        <a:lnSpc>
                          <a:spcPct val="150000"/>
                        </a:lnSpc>
                      </a:pPr>
                      <a:r>
                        <a:rPr kumimoji="1" lang="ja-JP" altLang="en-US" sz="2800" dirty="0"/>
                        <a:t>災害時にも活用する</a:t>
                      </a:r>
                      <a:endParaRPr kumimoji="1" lang="en-US" altLang="ja-JP" sz="2800" dirty="0"/>
                    </a:p>
                    <a:p>
                      <a:pPr>
                        <a:lnSpc>
                          <a:spcPct val="150000"/>
                        </a:lnSpc>
                      </a:pPr>
                      <a:r>
                        <a:rPr kumimoji="1" lang="ja-JP" altLang="en-US" sz="2800" dirty="0"/>
                        <a:t>（　</a:t>
                      </a:r>
                      <a:r>
                        <a:rPr kumimoji="1" lang="ja-JP" altLang="en-US" sz="2800" dirty="0">
                          <a:solidFill>
                            <a:srgbClr val="FF0000"/>
                          </a:solidFill>
                        </a:rPr>
                        <a:t>普段食べている</a:t>
                      </a:r>
                      <a:r>
                        <a:rPr kumimoji="1" lang="ja-JP" altLang="en-US" sz="2800" dirty="0"/>
                        <a:t>　）食品</a:t>
                      </a:r>
                    </a:p>
                  </a:txBody>
                  <a:tcPr/>
                </a:tc>
                <a:extLst>
                  <a:ext uri="{0D108BD9-81ED-4DB2-BD59-A6C34878D82A}">
                    <a16:rowId xmlns:a16="http://schemas.microsoft.com/office/drawing/2014/main" val="10001"/>
                  </a:ext>
                </a:extLst>
              </a:tr>
              <a:tr h="2073499">
                <a:tc>
                  <a:txBody>
                    <a:bodyPr/>
                    <a:lstStyle/>
                    <a:p>
                      <a:pPr>
                        <a:lnSpc>
                          <a:spcPct val="150000"/>
                        </a:lnSpc>
                      </a:pPr>
                      <a:endParaRPr kumimoji="1" lang="en-US" altLang="ja-JP" sz="2800" dirty="0"/>
                    </a:p>
                    <a:p>
                      <a:pPr>
                        <a:lnSpc>
                          <a:spcPct val="150000"/>
                        </a:lnSpc>
                      </a:pPr>
                      <a:r>
                        <a:rPr kumimoji="1" lang="ja-JP" altLang="en-US" sz="2800" dirty="0"/>
                        <a:t>（　</a:t>
                      </a:r>
                      <a:r>
                        <a:rPr kumimoji="1" lang="ja-JP" altLang="en-US" sz="2800" dirty="0">
                          <a:solidFill>
                            <a:srgbClr val="FF0000"/>
                          </a:solidFill>
                        </a:rPr>
                        <a:t>３　～　５　</a:t>
                      </a:r>
                      <a:r>
                        <a:rPr kumimoji="1" lang="ja-JP" altLang="en-US" sz="2800" dirty="0"/>
                        <a:t>）年と長期間</a:t>
                      </a:r>
                    </a:p>
                  </a:txBody>
                  <a:tcPr/>
                </a:tc>
                <a:tc>
                  <a:txBody>
                    <a:bodyPr/>
                    <a:lstStyle/>
                    <a:p>
                      <a:pPr>
                        <a:lnSpc>
                          <a:spcPct val="150000"/>
                        </a:lnSpc>
                      </a:pPr>
                      <a:r>
                        <a:rPr kumimoji="1" lang="ja-JP" altLang="en-US" sz="2800" dirty="0"/>
                        <a:t>（</a:t>
                      </a:r>
                      <a:r>
                        <a:rPr kumimoji="1" lang="ja-JP" altLang="en-US" sz="2800" dirty="0">
                          <a:solidFill>
                            <a:srgbClr val="FF0000"/>
                          </a:solidFill>
                        </a:rPr>
                        <a:t>常温</a:t>
                      </a:r>
                      <a:r>
                        <a:rPr kumimoji="1" lang="ja-JP" altLang="en-US" sz="2800" dirty="0"/>
                        <a:t>）で（</a:t>
                      </a:r>
                      <a:r>
                        <a:rPr kumimoji="1" lang="ja-JP" altLang="en-US" sz="2800" dirty="0">
                          <a:solidFill>
                            <a:srgbClr val="FF0000"/>
                          </a:solidFill>
                        </a:rPr>
                        <a:t>半年</a:t>
                      </a:r>
                      <a:r>
                        <a:rPr kumimoji="1" lang="ja-JP" altLang="en-US" sz="2800" dirty="0"/>
                        <a:t>）程度以上</a:t>
                      </a:r>
                      <a:endParaRPr kumimoji="1" lang="en-US" altLang="ja-JP" sz="2800" dirty="0"/>
                    </a:p>
                    <a:p>
                      <a:pPr>
                        <a:lnSpc>
                          <a:spcPct val="150000"/>
                        </a:lnSpc>
                      </a:pPr>
                      <a:r>
                        <a:rPr kumimoji="1" lang="ja-JP" altLang="en-US" sz="2800" dirty="0"/>
                        <a:t>（</a:t>
                      </a:r>
                      <a:r>
                        <a:rPr kumimoji="1" lang="ja-JP" altLang="en-US" sz="2800" dirty="0">
                          <a:solidFill>
                            <a:srgbClr val="FF0000"/>
                          </a:solidFill>
                        </a:rPr>
                        <a:t>野菜</a:t>
                      </a:r>
                      <a:r>
                        <a:rPr kumimoji="1" lang="ja-JP" altLang="en-US" sz="2800" dirty="0"/>
                        <a:t>）は（</a:t>
                      </a:r>
                      <a:r>
                        <a:rPr kumimoji="1" lang="ja-JP" altLang="en-US" sz="2800" dirty="0">
                          <a:solidFill>
                            <a:srgbClr val="FF0000"/>
                          </a:solidFill>
                        </a:rPr>
                        <a:t>常温</a:t>
                      </a:r>
                      <a:r>
                        <a:rPr kumimoji="1" lang="ja-JP" altLang="en-US" sz="2800" dirty="0"/>
                        <a:t>）で日持ちがよければ可</a:t>
                      </a:r>
                    </a:p>
                  </a:txBody>
                  <a:tcPr/>
                </a:tc>
                <a:extLst>
                  <a:ext uri="{0D108BD9-81ED-4DB2-BD59-A6C34878D82A}">
                    <a16:rowId xmlns:a16="http://schemas.microsoft.com/office/drawing/2014/main" val="10002"/>
                  </a:ext>
                </a:extLst>
              </a:tr>
              <a:tr h="2112135">
                <a:tc>
                  <a:txBody>
                    <a:bodyPr/>
                    <a:lstStyle/>
                    <a:p>
                      <a:endParaRPr kumimoji="1" lang="en-US" altLang="ja-JP" sz="2400" dirty="0"/>
                    </a:p>
                    <a:p>
                      <a:endParaRPr kumimoji="1" lang="en-US" altLang="ja-JP" sz="2400" dirty="0"/>
                    </a:p>
                    <a:p>
                      <a:endParaRPr kumimoji="1" lang="en-US" altLang="ja-JP" sz="2400" dirty="0"/>
                    </a:p>
                    <a:p>
                      <a:endParaRPr kumimoji="1" lang="en-US" altLang="ja-JP" sz="2400" dirty="0"/>
                    </a:p>
                    <a:p>
                      <a:endParaRPr kumimoji="1" lang="en-US" altLang="ja-JP" sz="2400" dirty="0"/>
                    </a:p>
                    <a:p>
                      <a:endParaRPr kumimoji="1" lang="en-US" altLang="ja-JP" sz="2400" dirty="0"/>
                    </a:p>
                  </a:txBody>
                  <a:tcPr/>
                </a:tc>
                <a:tc>
                  <a:txBody>
                    <a:bodyPr/>
                    <a:lstStyle/>
                    <a:p>
                      <a:endParaRPr kumimoji="1" lang="ja-JP" altLang="en-US" sz="2400" dirty="0"/>
                    </a:p>
                  </a:txBody>
                  <a:tcPr/>
                </a:tc>
                <a:extLst>
                  <a:ext uri="{0D108BD9-81ED-4DB2-BD59-A6C34878D82A}">
                    <a16:rowId xmlns:a16="http://schemas.microsoft.com/office/drawing/2014/main" val="10003"/>
                  </a:ext>
                </a:extLst>
              </a:tr>
            </a:tbl>
          </a:graphicData>
        </a:graphic>
      </p:graphicFrame>
      <p:sp>
        <p:nvSpPr>
          <p:cNvPr id="2" name="テキスト ボックス 1"/>
          <p:cNvSpPr txBox="1"/>
          <p:nvPr/>
        </p:nvSpPr>
        <p:spPr>
          <a:xfrm>
            <a:off x="5877241" y="4471906"/>
            <a:ext cx="1336431" cy="2293200"/>
          </a:xfrm>
          <a:prstGeom prst="rect">
            <a:avLst/>
          </a:prstGeom>
          <a:solidFill>
            <a:srgbClr val="FFFF66"/>
          </a:solidFill>
        </p:spPr>
        <p:txBody>
          <a:bodyPr wrap="square" rtlCol="0">
            <a:spAutoFit/>
          </a:bodyPr>
          <a:lstStyle/>
          <a:p>
            <a:endParaRPr kumimoji="1" lang="ja-JP" altLang="en-US" dirty="0"/>
          </a:p>
        </p:txBody>
      </p:sp>
      <p:sp>
        <p:nvSpPr>
          <p:cNvPr id="3" name="テキスト ボックス 2"/>
          <p:cNvSpPr txBox="1"/>
          <p:nvPr/>
        </p:nvSpPr>
        <p:spPr>
          <a:xfrm>
            <a:off x="7213672" y="4472187"/>
            <a:ext cx="1448972" cy="2292638"/>
          </a:xfrm>
          <a:prstGeom prst="rect">
            <a:avLst/>
          </a:prstGeom>
          <a:solidFill>
            <a:schemeClr val="accent6">
              <a:lumMod val="60000"/>
              <a:lumOff val="40000"/>
            </a:schemeClr>
          </a:solidFill>
        </p:spPr>
        <p:txBody>
          <a:bodyPr wrap="square" rtlCol="0">
            <a:spAutoFit/>
          </a:bodyPr>
          <a:lstStyle/>
          <a:p>
            <a:endParaRPr kumimoji="1" lang="ja-JP" altLang="en-US" dirty="0"/>
          </a:p>
        </p:txBody>
      </p:sp>
      <p:sp>
        <p:nvSpPr>
          <p:cNvPr id="10" name="テキスト ボックス 9"/>
          <p:cNvSpPr txBox="1"/>
          <p:nvPr/>
        </p:nvSpPr>
        <p:spPr>
          <a:xfrm>
            <a:off x="4561030" y="4472187"/>
            <a:ext cx="1344673" cy="2292638"/>
          </a:xfrm>
          <a:prstGeom prst="rect">
            <a:avLst/>
          </a:prstGeom>
          <a:solidFill>
            <a:srgbClr val="FFCCFF"/>
          </a:solidFill>
        </p:spPr>
        <p:txBody>
          <a:bodyPr wrap="square" rtlCol="0">
            <a:spAutoFit/>
          </a:bodyPr>
          <a:lstStyle/>
          <a:p>
            <a:endParaRPr kumimoji="1" lang="ja-JP" altLang="en-US" dirty="0"/>
          </a:p>
        </p:txBody>
      </p:sp>
      <p:pic>
        <p:nvPicPr>
          <p:cNvPr id="13" name="図 12">
            <a:extLst>
              <a:ext uri="{FF2B5EF4-FFF2-40B4-BE49-F238E27FC236}">
                <a16:creationId xmlns:a16="http://schemas.microsoft.com/office/drawing/2014/main" id="{75267397-B532-4C52-B3DD-905BF5052541}"/>
              </a:ext>
            </a:extLst>
          </p:cNvPr>
          <p:cNvPicPr>
            <a:picLocks noChangeAspect="1"/>
          </p:cNvPicPr>
          <p:nvPr/>
        </p:nvPicPr>
        <p:blipFill>
          <a:blip r:embed="rId3"/>
          <a:stretch>
            <a:fillRect/>
          </a:stretch>
        </p:blipFill>
        <p:spPr>
          <a:xfrm>
            <a:off x="2532132" y="4803845"/>
            <a:ext cx="1650000" cy="1474667"/>
          </a:xfrm>
          <a:prstGeom prst="rect">
            <a:avLst/>
          </a:prstGeom>
        </p:spPr>
      </p:pic>
      <p:pic>
        <p:nvPicPr>
          <p:cNvPr id="46" name="図 45">
            <a:extLst>
              <a:ext uri="{FF2B5EF4-FFF2-40B4-BE49-F238E27FC236}">
                <a16:creationId xmlns:a16="http://schemas.microsoft.com/office/drawing/2014/main" id="{55778C82-58AF-4F82-A19E-C5282D7668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39485" y="5650841"/>
            <a:ext cx="824949" cy="936000"/>
          </a:xfrm>
          <a:prstGeom prst="rect">
            <a:avLst/>
          </a:prstGeom>
        </p:spPr>
      </p:pic>
      <p:pic>
        <p:nvPicPr>
          <p:cNvPr id="48" name="図 47">
            <a:extLst>
              <a:ext uri="{FF2B5EF4-FFF2-40B4-BE49-F238E27FC236}">
                <a16:creationId xmlns:a16="http://schemas.microsoft.com/office/drawing/2014/main" id="{3061D227-EE23-4119-BEBC-2632590BD8C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700662" y="4710255"/>
            <a:ext cx="1085850" cy="819150"/>
          </a:xfrm>
          <a:prstGeom prst="rect">
            <a:avLst/>
          </a:prstGeom>
        </p:spPr>
      </p:pic>
      <p:pic>
        <p:nvPicPr>
          <p:cNvPr id="52" name="図 51">
            <a:extLst>
              <a:ext uri="{FF2B5EF4-FFF2-40B4-BE49-F238E27FC236}">
                <a16:creationId xmlns:a16="http://schemas.microsoft.com/office/drawing/2014/main" id="{FEAACC5A-0857-44C4-AC67-5922A080856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093019" y="4619230"/>
            <a:ext cx="904875" cy="990600"/>
          </a:xfrm>
          <a:prstGeom prst="rect">
            <a:avLst/>
          </a:prstGeom>
        </p:spPr>
      </p:pic>
      <p:pic>
        <p:nvPicPr>
          <p:cNvPr id="54" name="図 53">
            <a:extLst>
              <a:ext uri="{FF2B5EF4-FFF2-40B4-BE49-F238E27FC236}">
                <a16:creationId xmlns:a16="http://schemas.microsoft.com/office/drawing/2014/main" id="{35EAEF1C-39B5-478B-984F-F7AF143AC6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55687" y="5796978"/>
            <a:ext cx="1008000" cy="643725"/>
          </a:xfrm>
          <a:prstGeom prst="rect">
            <a:avLst/>
          </a:prstGeom>
        </p:spPr>
      </p:pic>
      <p:pic>
        <p:nvPicPr>
          <p:cNvPr id="56" name="図 55">
            <a:extLst>
              <a:ext uri="{FF2B5EF4-FFF2-40B4-BE49-F238E27FC236}">
                <a16:creationId xmlns:a16="http://schemas.microsoft.com/office/drawing/2014/main" id="{6511F874-4C73-4F2F-B844-A008F6285BB8}"/>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593702" y="4677178"/>
            <a:ext cx="692830" cy="864000"/>
          </a:xfrm>
          <a:prstGeom prst="rect">
            <a:avLst/>
          </a:prstGeom>
        </p:spPr>
      </p:pic>
      <p:pic>
        <p:nvPicPr>
          <p:cNvPr id="58" name="図 57">
            <a:extLst>
              <a:ext uri="{FF2B5EF4-FFF2-40B4-BE49-F238E27FC236}">
                <a16:creationId xmlns:a16="http://schemas.microsoft.com/office/drawing/2014/main" id="{A4CF0A39-E656-4F01-9F0B-642B4CDF1A52}"/>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581574" y="5715636"/>
            <a:ext cx="688463" cy="936000"/>
          </a:xfrm>
          <a:prstGeom prst="rect">
            <a:avLst/>
          </a:prstGeom>
        </p:spPr>
      </p:pic>
      <p:sp>
        <p:nvSpPr>
          <p:cNvPr id="6" name="スライド番号プレースホルダー 5">
            <a:extLst>
              <a:ext uri="{FF2B5EF4-FFF2-40B4-BE49-F238E27FC236}">
                <a16:creationId xmlns:a16="http://schemas.microsoft.com/office/drawing/2014/main" id="{0C8075C4-AC3E-4B93-8B84-38A20EE796A4}"/>
              </a:ext>
            </a:extLst>
          </p:cNvPr>
          <p:cNvSpPr>
            <a:spLocks noGrp="1"/>
          </p:cNvSpPr>
          <p:nvPr>
            <p:ph type="sldNum" sz="quarter" idx="12"/>
          </p:nvPr>
        </p:nvSpPr>
        <p:spPr>
          <a:xfrm>
            <a:off x="6909063" y="6480000"/>
            <a:ext cx="2057400" cy="365125"/>
          </a:xfrm>
        </p:spPr>
        <p:txBody>
          <a:bodyPr/>
          <a:lstStyle/>
          <a:p>
            <a:fld id="{3C7FEED5-F254-4653-ACF5-F13FD936A2C1}" type="slidenum">
              <a:rPr kumimoji="1" lang="ja-JP" altLang="en-US" smtClean="0"/>
              <a:pPr/>
              <a:t>13</a:t>
            </a:fld>
            <a:endParaRPr kumimoji="1" lang="ja-JP" altLang="en-US" dirty="0"/>
          </a:p>
        </p:txBody>
      </p:sp>
      <p:pic>
        <p:nvPicPr>
          <p:cNvPr id="8" name="図 7">
            <a:extLst>
              <a:ext uri="{FF2B5EF4-FFF2-40B4-BE49-F238E27FC236}">
                <a16:creationId xmlns:a16="http://schemas.microsoft.com/office/drawing/2014/main" id="{CCF431D7-88A2-4220-9D29-A1C4B521C74C}"/>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66966" y="4830712"/>
            <a:ext cx="1143000" cy="1447800"/>
          </a:xfrm>
          <a:prstGeom prst="rect">
            <a:avLst/>
          </a:prstGeom>
        </p:spPr>
      </p:pic>
      <p:sp>
        <p:nvSpPr>
          <p:cNvPr id="15" name="メモ 17">
            <a:extLst>
              <a:ext uri="{FF2B5EF4-FFF2-40B4-BE49-F238E27FC236}">
                <a16:creationId xmlns:a16="http://schemas.microsoft.com/office/drawing/2014/main" id="{8C155D18-A535-4FC0-BA0B-F2293C639123}"/>
              </a:ext>
            </a:extLst>
          </p:cNvPr>
          <p:cNvSpPr/>
          <p:nvPr/>
        </p:nvSpPr>
        <p:spPr>
          <a:xfrm>
            <a:off x="523467" y="1525789"/>
            <a:ext cx="1424202"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メモ 18">
            <a:extLst>
              <a:ext uri="{FF2B5EF4-FFF2-40B4-BE49-F238E27FC236}">
                <a16:creationId xmlns:a16="http://schemas.microsoft.com/office/drawing/2014/main" id="{64EBCD6A-3A1A-4266-A2A0-7FCCD978CD41}"/>
              </a:ext>
            </a:extLst>
          </p:cNvPr>
          <p:cNvSpPr/>
          <p:nvPr/>
        </p:nvSpPr>
        <p:spPr>
          <a:xfrm>
            <a:off x="523467" y="3203864"/>
            <a:ext cx="1787653"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メモ 19">
            <a:extLst>
              <a:ext uri="{FF2B5EF4-FFF2-40B4-BE49-F238E27FC236}">
                <a16:creationId xmlns:a16="http://schemas.microsoft.com/office/drawing/2014/main" id="{968A80AB-CC6D-467D-9332-F44B6CBB01D2}"/>
              </a:ext>
            </a:extLst>
          </p:cNvPr>
          <p:cNvSpPr/>
          <p:nvPr/>
        </p:nvSpPr>
        <p:spPr>
          <a:xfrm>
            <a:off x="480572" y="4792457"/>
            <a:ext cx="1872000" cy="1548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メモ 20">
            <a:extLst>
              <a:ext uri="{FF2B5EF4-FFF2-40B4-BE49-F238E27FC236}">
                <a16:creationId xmlns:a16="http://schemas.microsoft.com/office/drawing/2014/main" id="{0C138F35-506D-4A16-B2CE-8722C7998D8E}"/>
              </a:ext>
            </a:extLst>
          </p:cNvPr>
          <p:cNvSpPr/>
          <p:nvPr/>
        </p:nvSpPr>
        <p:spPr>
          <a:xfrm>
            <a:off x="2461274" y="4792457"/>
            <a:ext cx="1872000" cy="1548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メモ 21">
            <a:extLst>
              <a:ext uri="{FF2B5EF4-FFF2-40B4-BE49-F238E27FC236}">
                <a16:creationId xmlns:a16="http://schemas.microsoft.com/office/drawing/2014/main" id="{D807D8C7-4505-41C6-8B87-F1215EB37448}"/>
              </a:ext>
            </a:extLst>
          </p:cNvPr>
          <p:cNvSpPr/>
          <p:nvPr/>
        </p:nvSpPr>
        <p:spPr>
          <a:xfrm>
            <a:off x="5718466" y="139117"/>
            <a:ext cx="1697218" cy="529448"/>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メモ 22">
            <a:extLst>
              <a:ext uri="{FF2B5EF4-FFF2-40B4-BE49-F238E27FC236}">
                <a16:creationId xmlns:a16="http://schemas.microsoft.com/office/drawing/2014/main" id="{432A3E79-E081-4730-82C5-1C6765D117DA}"/>
              </a:ext>
            </a:extLst>
          </p:cNvPr>
          <p:cNvSpPr/>
          <p:nvPr/>
        </p:nvSpPr>
        <p:spPr>
          <a:xfrm>
            <a:off x="4874404" y="1525789"/>
            <a:ext cx="2681955"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メモ 23">
            <a:extLst>
              <a:ext uri="{FF2B5EF4-FFF2-40B4-BE49-F238E27FC236}">
                <a16:creationId xmlns:a16="http://schemas.microsoft.com/office/drawing/2014/main" id="{1AFB61E8-4C37-4441-996D-41F59FF88E71}"/>
              </a:ext>
            </a:extLst>
          </p:cNvPr>
          <p:cNvSpPr/>
          <p:nvPr/>
        </p:nvSpPr>
        <p:spPr>
          <a:xfrm>
            <a:off x="4783015" y="2570818"/>
            <a:ext cx="753627"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メモ 24">
            <a:extLst>
              <a:ext uri="{FF2B5EF4-FFF2-40B4-BE49-F238E27FC236}">
                <a16:creationId xmlns:a16="http://schemas.microsoft.com/office/drawing/2014/main" id="{21C2F0D4-1ABA-4B87-813D-B66E3E97726E}"/>
              </a:ext>
            </a:extLst>
          </p:cNvPr>
          <p:cNvSpPr/>
          <p:nvPr/>
        </p:nvSpPr>
        <p:spPr>
          <a:xfrm>
            <a:off x="6181410" y="2570818"/>
            <a:ext cx="753627"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メモ 25">
            <a:extLst>
              <a:ext uri="{FF2B5EF4-FFF2-40B4-BE49-F238E27FC236}">
                <a16:creationId xmlns:a16="http://schemas.microsoft.com/office/drawing/2014/main" id="{61600DDE-3BB1-49EC-BE0F-FBC1637940A1}"/>
              </a:ext>
            </a:extLst>
          </p:cNvPr>
          <p:cNvSpPr/>
          <p:nvPr/>
        </p:nvSpPr>
        <p:spPr>
          <a:xfrm>
            <a:off x="4784690" y="3210563"/>
            <a:ext cx="753627"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メモ 26">
            <a:extLst>
              <a:ext uri="{FF2B5EF4-FFF2-40B4-BE49-F238E27FC236}">
                <a16:creationId xmlns:a16="http://schemas.microsoft.com/office/drawing/2014/main" id="{AEC52AAB-E2E3-4CA2-AEF7-7A00A99AE1FC}"/>
              </a:ext>
            </a:extLst>
          </p:cNvPr>
          <p:cNvSpPr/>
          <p:nvPr/>
        </p:nvSpPr>
        <p:spPr>
          <a:xfrm>
            <a:off x="6181410" y="3210563"/>
            <a:ext cx="753627" cy="4624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メモ 28">
            <a:extLst>
              <a:ext uri="{FF2B5EF4-FFF2-40B4-BE49-F238E27FC236}">
                <a16:creationId xmlns:a16="http://schemas.microsoft.com/office/drawing/2014/main" id="{CFB0B7BF-9776-4298-B2AA-AE67A2553155}"/>
              </a:ext>
            </a:extLst>
          </p:cNvPr>
          <p:cNvSpPr/>
          <p:nvPr/>
        </p:nvSpPr>
        <p:spPr>
          <a:xfrm>
            <a:off x="4671385" y="5687587"/>
            <a:ext cx="1123741" cy="97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メモ 29">
            <a:extLst>
              <a:ext uri="{FF2B5EF4-FFF2-40B4-BE49-F238E27FC236}">
                <a16:creationId xmlns:a16="http://schemas.microsoft.com/office/drawing/2014/main" id="{19F12516-EB34-4D08-943A-C2B342827BA9}"/>
              </a:ext>
            </a:extLst>
          </p:cNvPr>
          <p:cNvSpPr/>
          <p:nvPr/>
        </p:nvSpPr>
        <p:spPr>
          <a:xfrm>
            <a:off x="6011367" y="4638373"/>
            <a:ext cx="1123741" cy="97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メモ 30">
            <a:extLst>
              <a:ext uri="{FF2B5EF4-FFF2-40B4-BE49-F238E27FC236}">
                <a16:creationId xmlns:a16="http://schemas.microsoft.com/office/drawing/2014/main" id="{24282572-8C88-4473-B0EE-750317FCA4B7}"/>
              </a:ext>
            </a:extLst>
          </p:cNvPr>
          <p:cNvSpPr/>
          <p:nvPr/>
        </p:nvSpPr>
        <p:spPr>
          <a:xfrm>
            <a:off x="6016058" y="5697636"/>
            <a:ext cx="1123741" cy="97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メモ 31">
            <a:extLst>
              <a:ext uri="{FF2B5EF4-FFF2-40B4-BE49-F238E27FC236}">
                <a16:creationId xmlns:a16="http://schemas.microsoft.com/office/drawing/2014/main" id="{F463F026-C7D7-4890-9BA8-8EF59A64E9EE}"/>
              </a:ext>
            </a:extLst>
          </p:cNvPr>
          <p:cNvSpPr/>
          <p:nvPr/>
        </p:nvSpPr>
        <p:spPr>
          <a:xfrm>
            <a:off x="7376702" y="4638373"/>
            <a:ext cx="1123741" cy="97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メモ 32">
            <a:extLst>
              <a:ext uri="{FF2B5EF4-FFF2-40B4-BE49-F238E27FC236}">
                <a16:creationId xmlns:a16="http://schemas.microsoft.com/office/drawing/2014/main" id="{0C5A05C6-047A-4C7E-8F76-74B17274FAE7}"/>
              </a:ext>
            </a:extLst>
          </p:cNvPr>
          <p:cNvSpPr/>
          <p:nvPr/>
        </p:nvSpPr>
        <p:spPr>
          <a:xfrm>
            <a:off x="7376702" y="5697636"/>
            <a:ext cx="1123741" cy="97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メモ 27">
            <a:extLst>
              <a:ext uri="{FF2B5EF4-FFF2-40B4-BE49-F238E27FC236}">
                <a16:creationId xmlns:a16="http://schemas.microsoft.com/office/drawing/2014/main" id="{79AE8323-7798-47E6-A96D-76E911BBB978}"/>
              </a:ext>
            </a:extLst>
          </p:cNvPr>
          <p:cNvSpPr/>
          <p:nvPr/>
        </p:nvSpPr>
        <p:spPr>
          <a:xfrm>
            <a:off x="4671385" y="4638373"/>
            <a:ext cx="1123741" cy="97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03208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15"/>
                                        </p:tgtEl>
                                      </p:cBhvr>
                                    </p:animEffect>
                                    <p:anim calcmode="lin" valueType="num">
                                      <p:cBhvr>
                                        <p:cTn id="7" dur="1000"/>
                                        <p:tgtEl>
                                          <p:spTgt spid="15"/>
                                        </p:tgtEl>
                                        <p:attrNameLst>
                                          <p:attrName>ppt_x</p:attrName>
                                        </p:attrNameLst>
                                      </p:cBhvr>
                                      <p:tavLst>
                                        <p:tav tm="0">
                                          <p:val>
                                            <p:strVal val="ppt_x"/>
                                          </p:val>
                                        </p:tav>
                                        <p:tav tm="100000">
                                          <p:val>
                                            <p:strVal val="ppt_x"/>
                                          </p:val>
                                        </p:tav>
                                      </p:tavLst>
                                    </p:anim>
                                    <p:anim calcmode="lin" valueType="num">
                                      <p:cBhvr>
                                        <p:cTn id="8" dur="1000"/>
                                        <p:tgtEl>
                                          <p:spTgt spid="15"/>
                                        </p:tgtEl>
                                        <p:attrNameLst>
                                          <p:attrName>ppt_y</p:attrName>
                                        </p:attrNameLst>
                                      </p:cBhvr>
                                      <p:tavLst>
                                        <p:tav tm="0">
                                          <p:val>
                                            <p:strVal val="ppt_y"/>
                                          </p:val>
                                        </p:tav>
                                        <p:tav tm="100000">
                                          <p:val>
                                            <p:strVal val="ppt_y+.1"/>
                                          </p:val>
                                        </p:tav>
                                      </p:tavLst>
                                    </p:anim>
                                    <p:set>
                                      <p:cBhvr>
                                        <p:cTn id="9" dur="1" fill="hold">
                                          <p:stCondLst>
                                            <p:cond delay="999"/>
                                          </p:stCondLst>
                                        </p:cTn>
                                        <p:tgtEl>
                                          <p:spTgt spid="1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16"/>
                                        </p:tgtEl>
                                      </p:cBhvr>
                                    </p:animEffect>
                                    <p:anim calcmode="lin" valueType="num">
                                      <p:cBhvr>
                                        <p:cTn id="14" dur="1000"/>
                                        <p:tgtEl>
                                          <p:spTgt spid="16"/>
                                        </p:tgtEl>
                                        <p:attrNameLst>
                                          <p:attrName>ppt_x</p:attrName>
                                        </p:attrNameLst>
                                      </p:cBhvr>
                                      <p:tavLst>
                                        <p:tav tm="0">
                                          <p:val>
                                            <p:strVal val="ppt_x"/>
                                          </p:val>
                                        </p:tav>
                                        <p:tav tm="100000">
                                          <p:val>
                                            <p:strVal val="ppt_x"/>
                                          </p:val>
                                        </p:tav>
                                      </p:tavLst>
                                    </p:anim>
                                    <p:anim calcmode="lin" valueType="num">
                                      <p:cBhvr>
                                        <p:cTn id="15" dur="1000"/>
                                        <p:tgtEl>
                                          <p:spTgt spid="16"/>
                                        </p:tgtEl>
                                        <p:attrNameLst>
                                          <p:attrName>ppt_y</p:attrName>
                                        </p:attrNameLst>
                                      </p:cBhvr>
                                      <p:tavLst>
                                        <p:tav tm="0">
                                          <p:val>
                                            <p:strVal val="ppt_y"/>
                                          </p:val>
                                        </p:tav>
                                        <p:tav tm="100000">
                                          <p:val>
                                            <p:strVal val="ppt_y+.1"/>
                                          </p:val>
                                        </p:tav>
                                      </p:tavLst>
                                    </p:anim>
                                    <p:set>
                                      <p:cBhvr>
                                        <p:cTn id="16" dur="1" fill="hold">
                                          <p:stCondLst>
                                            <p:cond delay="999"/>
                                          </p:stCondLst>
                                        </p:cTn>
                                        <p:tgtEl>
                                          <p:spTgt spid="1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17"/>
                                        </p:tgtEl>
                                      </p:cBhvr>
                                    </p:animEffect>
                                    <p:anim calcmode="lin" valueType="num">
                                      <p:cBhvr>
                                        <p:cTn id="21" dur="1000"/>
                                        <p:tgtEl>
                                          <p:spTgt spid="17"/>
                                        </p:tgtEl>
                                        <p:attrNameLst>
                                          <p:attrName>ppt_x</p:attrName>
                                        </p:attrNameLst>
                                      </p:cBhvr>
                                      <p:tavLst>
                                        <p:tav tm="0">
                                          <p:val>
                                            <p:strVal val="ppt_x"/>
                                          </p:val>
                                        </p:tav>
                                        <p:tav tm="100000">
                                          <p:val>
                                            <p:strVal val="ppt_x"/>
                                          </p:val>
                                        </p:tav>
                                      </p:tavLst>
                                    </p:anim>
                                    <p:anim calcmode="lin" valueType="num">
                                      <p:cBhvr>
                                        <p:cTn id="22" dur="1000"/>
                                        <p:tgtEl>
                                          <p:spTgt spid="17"/>
                                        </p:tgtEl>
                                        <p:attrNameLst>
                                          <p:attrName>ppt_y</p:attrName>
                                        </p:attrNameLst>
                                      </p:cBhvr>
                                      <p:tavLst>
                                        <p:tav tm="0">
                                          <p:val>
                                            <p:strVal val="ppt_y"/>
                                          </p:val>
                                        </p:tav>
                                        <p:tav tm="100000">
                                          <p:val>
                                            <p:strVal val="ppt_y+.1"/>
                                          </p:val>
                                        </p:tav>
                                      </p:tavLst>
                                    </p:anim>
                                    <p:set>
                                      <p:cBhvr>
                                        <p:cTn id="23" dur="1" fill="hold">
                                          <p:stCondLst>
                                            <p:cond delay="999"/>
                                          </p:stCondLst>
                                        </p:cTn>
                                        <p:tgtEl>
                                          <p:spTgt spid="1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18"/>
                                        </p:tgtEl>
                                      </p:cBhvr>
                                    </p:animEffect>
                                    <p:anim calcmode="lin" valueType="num">
                                      <p:cBhvr>
                                        <p:cTn id="28" dur="1000"/>
                                        <p:tgtEl>
                                          <p:spTgt spid="18"/>
                                        </p:tgtEl>
                                        <p:attrNameLst>
                                          <p:attrName>ppt_x</p:attrName>
                                        </p:attrNameLst>
                                      </p:cBhvr>
                                      <p:tavLst>
                                        <p:tav tm="0">
                                          <p:val>
                                            <p:strVal val="ppt_x"/>
                                          </p:val>
                                        </p:tav>
                                        <p:tav tm="100000">
                                          <p:val>
                                            <p:strVal val="ppt_x"/>
                                          </p:val>
                                        </p:tav>
                                      </p:tavLst>
                                    </p:anim>
                                    <p:anim calcmode="lin" valueType="num">
                                      <p:cBhvr>
                                        <p:cTn id="29" dur="1000"/>
                                        <p:tgtEl>
                                          <p:spTgt spid="18"/>
                                        </p:tgtEl>
                                        <p:attrNameLst>
                                          <p:attrName>ppt_y</p:attrName>
                                        </p:attrNameLst>
                                      </p:cBhvr>
                                      <p:tavLst>
                                        <p:tav tm="0">
                                          <p:val>
                                            <p:strVal val="ppt_y"/>
                                          </p:val>
                                        </p:tav>
                                        <p:tav tm="100000">
                                          <p:val>
                                            <p:strVal val="ppt_y+.1"/>
                                          </p:val>
                                        </p:tav>
                                      </p:tavLst>
                                    </p:anim>
                                    <p:set>
                                      <p:cBhvr>
                                        <p:cTn id="30" dur="1" fill="hold">
                                          <p:stCondLst>
                                            <p:cond delay="999"/>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23"/>
                                        </p:tgtEl>
                                      </p:cBhvr>
                                    </p:animEffect>
                                    <p:anim calcmode="lin" valueType="num">
                                      <p:cBhvr>
                                        <p:cTn id="35" dur="1000"/>
                                        <p:tgtEl>
                                          <p:spTgt spid="23"/>
                                        </p:tgtEl>
                                        <p:attrNameLst>
                                          <p:attrName>ppt_x</p:attrName>
                                        </p:attrNameLst>
                                      </p:cBhvr>
                                      <p:tavLst>
                                        <p:tav tm="0">
                                          <p:val>
                                            <p:strVal val="ppt_x"/>
                                          </p:val>
                                        </p:tav>
                                        <p:tav tm="100000">
                                          <p:val>
                                            <p:strVal val="ppt_x"/>
                                          </p:val>
                                        </p:tav>
                                      </p:tavLst>
                                    </p:anim>
                                    <p:anim calcmode="lin" valueType="num">
                                      <p:cBhvr>
                                        <p:cTn id="36" dur="1000"/>
                                        <p:tgtEl>
                                          <p:spTgt spid="23"/>
                                        </p:tgtEl>
                                        <p:attrNameLst>
                                          <p:attrName>ppt_y</p:attrName>
                                        </p:attrNameLst>
                                      </p:cBhvr>
                                      <p:tavLst>
                                        <p:tav tm="0">
                                          <p:val>
                                            <p:strVal val="ppt_y"/>
                                          </p:val>
                                        </p:tav>
                                        <p:tav tm="100000">
                                          <p:val>
                                            <p:strVal val="ppt_y+.1"/>
                                          </p:val>
                                        </p:tav>
                                      </p:tavLst>
                                    </p:anim>
                                    <p:set>
                                      <p:cBhvr>
                                        <p:cTn id="37" dur="1" fill="hold">
                                          <p:stCondLst>
                                            <p:cond delay="999"/>
                                          </p:stCondLst>
                                        </p:cTn>
                                        <p:tgtEl>
                                          <p:spTgt spid="2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0" nodeType="clickEffect">
                                  <p:stCondLst>
                                    <p:cond delay="0"/>
                                  </p:stCondLst>
                                  <p:childTnLst>
                                    <p:animEffect transition="out" filter="fade">
                                      <p:cBhvr>
                                        <p:cTn id="41" dur="1000"/>
                                        <p:tgtEl>
                                          <p:spTgt spid="24"/>
                                        </p:tgtEl>
                                      </p:cBhvr>
                                    </p:animEffect>
                                    <p:anim calcmode="lin" valueType="num">
                                      <p:cBhvr>
                                        <p:cTn id="42" dur="1000"/>
                                        <p:tgtEl>
                                          <p:spTgt spid="24"/>
                                        </p:tgtEl>
                                        <p:attrNameLst>
                                          <p:attrName>ppt_x</p:attrName>
                                        </p:attrNameLst>
                                      </p:cBhvr>
                                      <p:tavLst>
                                        <p:tav tm="0">
                                          <p:val>
                                            <p:strVal val="ppt_x"/>
                                          </p:val>
                                        </p:tav>
                                        <p:tav tm="100000">
                                          <p:val>
                                            <p:strVal val="ppt_x"/>
                                          </p:val>
                                        </p:tav>
                                      </p:tavLst>
                                    </p:anim>
                                    <p:anim calcmode="lin" valueType="num">
                                      <p:cBhvr>
                                        <p:cTn id="43" dur="1000"/>
                                        <p:tgtEl>
                                          <p:spTgt spid="24"/>
                                        </p:tgtEl>
                                        <p:attrNameLst>
                                          <p:attrName>ppt_y</p:attrName>
                                        </p:attrNameLst>
                                      </p:cBhvr>
                                      <p:tavLst>
                                        <p:tav tm="0">
                                          <p:val>
                                            <p:strVal val="ppt_y"/>
                                          </p:val>
                                        </p:tav>
                                        <p:tav tm="100000">
                                          <p:val>
                                            <p:strVal val="ppt_y+.1"/>
                                          </p:val>
                                        </p:tav>
                                      </p:tavLst>
                                    </p:anim>
                                    <p:set>
                                      <p:cBhvr>
                                        <p:cTn id="44" dur="1" fill="hold">
                                          <p:stCondLst>
                                            <p:cond delay="999"/>
                                          </p:stCondLst>
                                        </p:cTn>
                                        <p:tgtEl>
                                          <p:spTgt spid="2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xit" presetSubtype="0" fill="hold" grpId="0" nodeType="clickEffect">
                                  <p:stCondLst>
                                    <p:cond delay="0"/>
                                  </p:stCondLst>
                                  <p:childTnLst>
                                    <p:animEffect transition="out" filter="fade">
                                      <p:cBhvr>
                                        <p:cTn id="48" dur="1000"/>
                                        <p:tgtEl>
                                          <p:spTgt spid="25"/>
                                        </p:tgtEl>
                                      </p:cBhvr>
                                    </p:animEffect>
                                    <p:anim calcmode="lin" valueType="num">
                                      <p:cBhvr>
                                        <p:cTn id="49" dur="1000"/>
                                        <p:tgtEl>
                                          <p:spTgt spid="25"/>
                                        </p:tgtEl>
                                        <p:attrNameLst>
                                          <p:attrName>ppt_x</p:attrName>
                                        </p:attrNameLst>
                                      </p:cBhvr>
                                      <p:tavLst>
                                        <p:tav tm="0">
                                          <p:val>
                                            <p:strVal val="ppt_x"/>
                                          </p:val>
                                        </p:tav>
                                        <p:tav tm="100000">
                                          <p:val>
                                            <p:strVal val="ppt_x"/>
                                          </p:val>
                                        </p:tav>
                                      </p:tavLst>
                                    </p:anim>
                                    <p:anim calcmode="lin" valueType="num">
                                      <p:cBhvr>
                                        <p:cTn id="50" dur="1000"/>
                                        <p:tgtEl>
                                          <p:spTgt spid="25"/>
                                        </p:tgtEl>
                                        <p:attrNameLst>
                                          <p:attrName>ppt_y</p:attrName>
                                        </p:attrNameLst>
                                      </p:cBhvr>
                                      <p:tavLst>
                                        <p:tav tm="0">
                                          <p:val>
                                            <p:strVal val="ppt_y"/>
                                          </p:val>
                                        </p:tav>
                                        <p:tav tm="100000">
                                          <p:val>
                                            <p:strVal val="ppt_y+.1"/>
                                          </p:val>
                                        </p:tav>
                                      </p:tavLst>
                                    </p:anim>
                                    <p:set>
                                      <p:cBhvr>
                                        <p:cTn id="51" dur="1" fill="hold">
                                          <p:stCondLst>
                                            <p:cond delay="999"/>
                                          </p:stCondLst>
                                        </p:cTn>
                                        <p:tgtEl>
                                          <p:spTgt spid="25"/>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42" presetClass="exit" presetSubtype="0" fill="hold" grpId="0" nodeType="clickEffect">
                                  <p:stCondLst>
                                    <p:cond delay="0"/>
                                  </p:stCondLst>
                                  <p:childTnLst>
                                    <p:animEffect transition="out" filter="fade">
                                      <p:cBhvr>
                                        <p:cTn id="55" dur="1000"/>
                                        <p:tgtEl>
                                          <p:spTgt spid="26"/>
                                        </p:tgtEl>
                                      </p:cBhvr>
                                    </p:animEffect>
                                    <p:anim calcmode="lin" valueType="num">
                                      <p:cBhvr>
                                        <p:cTn id="56" dur="1000"/>
                                        <p:tgtEl>
                                          <p:spTgt spid="26"/>
                                        </p:tgtEl>
                                        <p:attrNameLst>
                                          <p:attrName>ppt_x</p:attrName>
                                        </p:attrNameLst>
                                      </p:cBhvr>
                                      <p:tavLst>
                                        <p:tav tm="0">
                                          <p:val>
                                            <p:strVal val="ppt_x"/>
                                          </p:val>
                                        </p:tav>
                                        <p:tav tm="100000">
                                          <p:val>
                                            <p:strVal val="ppt_x"/>
                                          </p:val>
                                        </p:tav>
                                      </p:tavLst>
                                    </p:anim>
                                    <p:anim calcmode="lin" valueType="num">
                                      <p:cBhvr>
                                        <p:cTn id="57" dur="1000"/>
                                        <p:tgtEl>
                                          <p:spTgt spid="26"/>
                                        </p:tgtEl>
                                        <p:attrNameLst>
                                          <p:attrName>ppt_y</p:attrName>
                                        </p:attrNameLst>
                                      </p:cBhvr>
                                      <p:tavLst>
                                        <p:tav tm="0">
                                          <p:val>
                                            <p:strVal val="ppt_y"/>
                                          </p:val>
                                        </p:tav>
                                        <p:tav tm="100000">
                                          <p:val>
                                            <p:strVal val="ppt_y+.1"/>
                                          </p:val>
                                        </p:tav>
                                      </p:tavLst>
                                    </p:anim>
                                    <p:set>
                                      <p:cBhvr>
                                        <p:cTn id="58" dur="1" fill="hold">
                                          <p:stCondLst>
                                            <p:cond delay="999"/>
                                          </p:stCondLst>
                                        </p:cTn>
                                        <p:tgtEl>
                                          <p:spTgt spid="2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42" presetClass="exit" presetSubtype="0" fill="hold" grpId="0" nodeType="clickEffect">
                                  <p:stCondLst>
                                    <p:cond delay="0"/>
                                  </p:stCondLst>
                                  <p:childTnLst>
                                    <p:animEffect transition="out" filter="fade">
                                      <p:cBhvr>
                                        <p:cTn id="62" dur="1000"/>
                                        <p:tgtEl>
                                          <p:spTgt spid="27"/>
                                        </p:tgtEl>
                                      </p:cBhvr>
                                    </p:animEffect>
                                    <p:anim calcmode="lin" valueType="num">
                                      <p:cBhvr>
                                        <p:cTn id="63" dur="1000"/>
                                        <p:tgtEl>
                                          <p:spTgt spid="27"/>
                                        </p:tgtEl>
                                        <p:attrNameLst>
                                          <p:attrName>ppt_x</p:attrName>
                                        </p:attrNameLst>
                                      </p:cBhvr>
                                      <p:tavLst>
                                        <p:tav tm="0">
                                          <p:val>
                                            <p:strVal val="ppt_x"/>
                                          </p:val>
                                        </p:tav>
                                        <p:tav tm="100000">
                                          <p:val>
                                            <p:strVal val="ppt_x"/>
                                          </p:val>
                                        </p:tav>
                                      </p:tavLst>
                                    </p:anim>
                                    <p:anim calcmode="lin" valueType="num">
                                      <p:cBhvr>
                                        <p:cTn id="64" dur="1000"/>
                                        <p:tgtEl>
                                          <p:spTgt spid="27"/>
                                        </p:tgtEl>
                                        <p:attrNameLst>
                                          <p:attrName>ppt_y</p:attrName>
                                        </p:attrNameLst>
                                      </p:cBhvr>
                                      <p:tavLst>
                                        <p:tav tm="0">
                                          <p:val>
                                            <p:strVal val="ppt_y"/>
                                          </p:val>
                                        </p:tav>
                                        <p:tav tm="100000">
                                          <p:val>
                                            <p:strVal val="ppt_y+.1"/>
                                          </p:val>
                                        </p:tav>
                                      </p:tavLst>
                                    </p:anim>
                                    <p:set>
                                      <p:cBhvr>
                                        <p:cTn id="65" dur="1" fill="hold">
                                          <p:stCondLst>
                                            <p:cond delay="999"/>
                                          </p:stCondLst>
                                        </p:cTn>
                                        <p:tgtEl>
                                          <p:spTgt spid="27"/>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42" presetClass="exit" presetSubtype="0" fill="hold" grpId="0" nodeType="clickEffect">
                                  <p:stCondLst>
                                    <p:cond delay="0"/>
                                  </p:stCondLst>
                                  <p:childTnLst>
                                    <p:animEffect transition="out" filter="fade">
                                      <p:cBhvr>
                                        <p:cTn id="69" dur="1000"/>
                                        <p:tgtEl>
                                          <p:spTgt spid="28"/>
                                        </p:tgtEl>
                                      </p:cBhvr>
                                    </p:animEffect>
                                    <p:anim calcmode="lin" valueType="num">
                                      <p:cBhvr>
                                        <p:cTn id="70" dur="1000"/>
                                        <p:tgtEl>
                                          <p:spTgt spid="28"/>
                                        </p:tgtEl>
                                        <p:attrNameLst>
                                          <p:attrName>ppt_x</p:attrName>
                                        </p:attrNameLst>
                                      </p:cBhvr>
                                      <p:tavLst>
                                        <p:tav tm="0">
                                          <p:val>
                                            <p:strVal val="ppt_x"/>
                                          </p:val>
                                        </p:tav>
                                        <p:tav tm="100000">
                                          <p:val>
                                            <p:strVal val="ppt_x"/>
                                          </p:val>
                                        </p:tav>
                                      </p:tavLst>
                                    </p:anim>
                                    <p:anim calcmode="lin" valueType="num">
                                      <p:cBhvr>
                                        <p:cTn id="71" dur="1000"/>
                                        <p:tgtEl>
                                          <p:spTgt spid="28"/>
                                        </p:tgtEl>
                                        <p:attrNameLst>
                                          <p:attrName>ppt_y</p:attrName>
                                        </p:attrNameLst>
                                      </p:cBhvr>
                                      <p:tavLst>
                                        <p:tav tm="0">
                                          <p:val>
                                            <p:strVal val="ppt_y"/>
                                          </p:val>
                                        </p:tav>
                                        <p:tav tm="100000">
                                          <p:val>
                                            <p:strVal val="ppt_y+.1"/>
                                          </p:val>
                                        </p:tav>
                                      </p:tavLst>
                                    </p:anim>
                                    <p:set>
                                      <p:cBhvr>
                                        <p:cTn id="72" dur="1" fill="hold">
                                          <p:stCondLst>
                                            <p:cond delay="999"/>
                                          </p:stCondLst>
                                        </p:cTn>
                                        <p:tgtEl>
                                          <p:spTgt spid="2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42" presetClass="exit" presetSubtype="0" fill="hold" grpId="0" nodeType="clickEffect">
                                  <p:stCondLst>
                                    <p:cond delay="0"/>
                                  </p:stCondLst>
                                  <p:childTnLst>
                                    <p:animEffect transition="out" filter="fade">
                                      <p:cBhvr>
                                        <p:cTn id="76" dur="1000"/>
                                        <p:tgtEl>
                                          <p:spTgt spid="34"/>
                                        </p:tgtEl>
                                      </p:cBhvr>
                                    </p:animEffect>
                                    <p:anim calcmode="lin" valueType="num">
                                      <p:cBhvr>
                                        <p:cTn id="77" dur="1000"/>
                                        <p:tgtEl>
                                          <p:spTgt spid="34"/>
                                        </p:tgtEl>
                                        <p:attrNameLst>
                                          <p:attrName>ppt_x</p:attrName>
                                        </p:attrNameLst>
                                      </p:cBhvr>
                                      <p:tavLst>
                                        <p:tav tm="0">
                                          <p:val>
                                            <p:strVal val="ppt_x"/>
                                          </p:val>
                                        </p:tav>
                                        <p:tav tm="100000">
                                          <p:val>
                                            <p:strVal val="ppt_x"/>
                                          </p:val>
                                        </p:tav>
                                      </p:tavLst>
                                    </p:anim>
                                    <p:anim calcmode="lin" valueType="num">
                                      <p:cBhvr>
                                        <p:cTn id="78" dur="1000"/>
                                        <p:tgtEl>
                                          <p:spTgt spid="34"/>
                                        </p:tgtEl>
                                        <p:attrNameLst>
                                          <p:attrName>ppt_y</p:attrName>
                                        </p:attrNameLst>
                                      </p:cBhvr>
                                      <p:tavLst>
                                        <p:tav tm="0">
                                          <p:val>
                                            <p:strVal val="ppt_y"/>
                                          </p:val>
                                        </p:tav>
                                        <p:tav tm="100000">
                                          <p:val>
                                            <p:strVal val="ppt_y+.1"/>
                                          </p:val>
                                        </p:tav>
                                      </p:tavLst>
                                    </p:anim>
                                    <p:set>
                                      <p:cBhvr>
                                        <p:cTn id="79" dur="1" fill="hold">
                                          <p:stCondLst>
                                            <p:cond delay="999"/>
                                          </p:stCondLst>
                                        </p:cTn>
                                        <p:tgtEl>
                                          <p:spTgt spid="34"/>
                                        </p:tgtEl>
                                        <p:attrNameLst>
                                          <p:attrName>style.visibility</p:attrName>
                                        </p:attrNameLst>
                                      </p:cBhvr>
                                      <p:to>
                                        <p:strVal val="hidden"/>
                                      </p:to>
                                    </p:set>
                                  </p:childTnLst>
                                </p:cTn>
                              </p:par>
                              <p:par>
                                <p:cTn id="80" presetID="42" presetClass="exit" presetSubtype="0" fill="hold" grpId="0" nodeType="withEffect">
                                  <p:stCondLst>
                                    <p:cond delay="0"/>
                                  </p:stCondLst>
                                  <p:childTnLst>
                                    <p:animEffect transition="out" filter="fade">
                                      <p:cBhvr>
                                        <p:cTn id="81" dur="1000"/>
                                        <p:tgtEl>
                                          <p:spTgt spid="29"/>
                                        </p:tgtEl>
                                      </p:cBhvr>
                                    </p:animEffect>
                                    <p:anim calcmode="lin" valueType="num">
                                      <p:cBhvr>
                                        <p:cTn id="82" dur="1000"/>
                                        <p:tgtEl>
                                          <p:spTgt spid="29"/>
                                        </p:tgtEl>
                                        <p:attrNameLst>
                                          <p:attrName>ppt_x</p:attrName>
                                        </p:attrNameLst>
                                      </p:cBhvr>
                                      <p:tavLst>
                                        <p:tav tm="0">
                                          <p:val>
                                            <p:strVal val="ppt_x"/>
                                          </p:val>
                                        </p:tav>
                                        <p:tav tm="100000">
                                          <p:val>
                                            <p:strVal val="ppt_x"/>
                                          </p:val>
                                        </p:tav>
                                      </p:tavLst>
                                    </p:anim>
                                    <p:anim calcmode="lin" valueType="num">
                                      <p:cBhvr>
                                        <p:cTn id="83" dur="1000"/>
                                        <p:tgtEl>
                                          <p:spTgt spid="29"/>
                                        </p:tgtEl>
                                        <p:attrNameLst>
                                          <p:attrName>ppt_y</p:attrName>
                                        </p:attrNameLst>
                                      </p:cBhvr>
                                      <p:tavLst>
                                        <p:tav tm="0">
                                          <p:val>
                                            <p:strVal val="ppt_y"/>
                                          </p:val>
                                        </p:tav>
                                        <p:tav tm="100000">
                                          <p:val>
                                            <p:strVal val="ppt_y+.1"/>
                                          </p:val>
                                        </p:tav>
                                      </p:tavLst>
                                    </p:anim>
                                    <p:set>
                                      <p:cBhvr>
                                        <p:cTn id="84" dur="1" fill="hold">
                                          <p:stCondLst>
                                            <p:cond delay="999"/>
                                          </p:stCondLst>
                                        </p:cTn>
                                        <p:tgtEl>
                                          <p:spTgt spid="29"/>
                                        </p:tgtEl>
                                        <p:attrNameLst>
                                          <p:attrName>style.visibility</p:attrName>
                                        </p:attrNameLst>
                                      </p:cBhvr>
                                      <p:to>
                                        <p:strVal val="hidden"/>
                                      </p:to>
                                    </p:set>
                                  </p:childTnLst>
                                </p:cTn>
                              </p:par>
                            </p:childTnLst>
                          </p:cTn>
                        </p:par>
                        <p:par>
                          <p:cTn id="85" fill="hold">
                            <p:stCondLst>
                              <p:cond delay="1000"/>
                            </p:stCondLst>
                            <p:childTnLst>
                              <p:par>
                                <p:cTn id="86" presetID="42" presetClass="exit" presetSubtype="0" fill="hold" grpId="0" nodeType="afterEffect">
                                  <p:stCondLst>
                                    <p:cond delay="0"/>
                                  </p:stCondLst>
                                  <p:childTnLst>
                                    <p:animEffect transition="out" filter="fade">
                                      <p:cBhvr>
                                        <p:cTn id="87" dur="1000"/>
                                        <p:tgtEl>
                                          <p:spTgt spid="30"/>
                                        </p:tgtEl>
                                      </p:cBhvr>
                                    </p:animEffect>
                                    <p:anim calcmode="lin" valueType="num">
                                      <p:cBhvr>
                                        <p:cTn id="88" dur="1000"/>
                                        <p:tgtEl>
                                          <p:spTgt spid="30"/>
                                        </p:tgtEl>
                                        <p:attrNameLst>
                                          <p:attrName>ppt_x</p:attrName>
                                        </p:attrNameLst>
                                      </p:cBhvr>
                                      <p:tavLst>
                                        <p:tav tm="0">
                                          <p:val>
                                            <p:strVal val="ppt_x"/>
                                          </p:val>
                                        </p:tav>
                                        <p:tav tm="100000">
                                          <p:val>
                                            <p:strVal val="ppt_x"/>
                                          </p:val>
                                        </p:tav>
                                      </p:tavLst>
                                    </p:anim>
                                    <p:anim calcmode="lin" valueType="num">
                                      <p:cBhvr>
                                        <p:cTn id="89" dur="1000"/>
                                        <p:tgtEl>
                                          <p:spTgt spid="30"/>
                                        </p:tgtEl>
                                        <p:attrNameLst>
                                          <p:attrName>ppt_y</p:attrName>
                                        </p:attrNameLst>
                                      </p:cBhvr>
                                      <p:tavLst>
                                        <p:tav tm="0">
                                          <p:val>
                                            <p:strVal val="ppt_y"/>
                                          </p:val>
                                        </p:tav>
                                        <p:tav tm="100000">
                                          <p:val>
                                            <p:strVal val="ppt_y+.1"/>
                                          </p:val>
                                        </p:tav>
                                      </p:tavLst>
                                    </p:anim>
                                    <p:set>
                                      <p:cBhvr>
                                        <p:cTn id="90" dur="1" fill="hold">
                                          <p:stCondLst>
                                            <p:cond delay="999"/>
                                          </p:stCondLst>
                                        </p:cTn>
                                        <p:tgtEl>
                                          <p:spTgt spid="30"/>
                                        </p:tgtEl>
                                        <p:attrNameLst>
                                          <p:attrName>style.visibility</p:attrName>
                                        </p:attrNameLst>
                                      </p:cBhvr>
                                      <p:to>
                                        <p:strVal val="hidden"/>
                                      </p:to>
                                    </p:set>
                                  </p:childTnLst>
                                </p:cTn>
                              </p:par>
                              <p:par>
                                <p:cTn id="91" presetID="42" presetClass="exit" presetSubtype="0" fill="hold" grpId="0" nodeType="withEffect">
                                  <p:stCondLst>
                                    <p:cond delay="0"/>
                                  </p:stCondLst>
                                  <p:childTnLst>
                                    <p:animEffect transition="out" filter="fade">
                                      <p:cBhvr>
                                        <p:cTn id="92" dur="1000"/>
                                        <p:tgtEl>
                                          <p:spTgt spid="31"/>
                                        </p:tgtEl>
                                      </p:cBhvr>
                                    </p:animEffect>
                                    <p:anim calcmode="lin" valueType="num">
                                      <p:cBhvr>
                                        <p:cTn id="93" dur="1000"/>
                                        <p:tgtEl>
                                          <p:spTgt spid="31"/>
                                        </p:tgtEl>
                                        <p:attrNameLst>
                                          <p:attrName>ppt_x</p:attrName>
                                        </p:attrNameLst>
                                      </p:cBhvr>
                                      <p:tavLst>
                                        <p:tav tm="0">
                                          <p:val>
                                            <p:strVal val="ppt_x"/>
                                          </p:val>
                                        </p:tav>
                                        <p:tav tm="100000">
                                          <p:val>
                                            <p:strVal val="ppt_x"/>
                                          </p:val>
                                        </p:tav>
                                      </p:tavLst>
                                    </p:anim>
                                    <p:anim calcmode="lin" valueType="num">
                                      <p:cBhvr>
                                        <p:cTn id="94" dur="1000"/>
                                        <p:tgtEl>
                                          <p:spTgt spid="31"/>
                                        </p:tgtEl>
                                        <p:attrNameLst>
                                          <p:attrName>ppt_y</p:attrName>
                                        </p:attrNameLst>
                                      </p:cBhvr>
                                      <p:tavLst>
                                        <p:tav tm="0">
                                          <p:val>
                                            <p:strVal val="ppt_y"/>
                                          </p:val>
                                        </p:tav>
                                        <p:tav tm="100000">
                                          <p:val>
                                            <p:strVal val="ppt_y+.1"/>
                                          </p:val>
                                        </p:tav>
                                      </p:tavLst>
                                    </p:anim>
                                    <p:set>
                                      <p:cBhvr>
                                        <p:cTn id="95" dur="1" fill="hold">
                                          <p:stCondLst>
                                            <p:cond delay="999"/>
                                          </p:stCondLst>
                                        </p:cTn>
                                        <p:tgtEl>
                                          <p:spTgt spid="31"/>
                                        </p:tgtEl>
                                        <p:attrNameLst>
                                          <p:attrName>style.visibility</p:attrName>
                                        </p:attrNameLst>
                                      </p:cBhvr>
                                      <p:to>
                                        <p:strVal val="hidden"/>
                                      </p:to>
                                    </p:set>
                                  </p:childTnLst>
                                </p:cTn>
                              </p:par>
                            </p:childTnLst>
                          </p:cTn>
                        </p:par>
                        <p:par>
                          <p:cTn id="96" fill="hold">
                            <p:stCondLst>
                              <p:cond delay="2000"/>
                            </p:stCondLst>
                            <p:childTnLst>
                              <p:par>
                                <p:cTn id="97" presetID="42" presetClass="exit" presetSubtype="0" fill="hold" grpId="0" nodeType="afterEffect">
                                  <p:stCondLst>
                                    <p:cond delay="0"/>
                                  </p:stCondLst>
                                  <p:childTnLst>
                                    <p:animEffect transition="out" filter="fade">
                                      <p:cBhvr>
                                        <p:cTn id="98" dur="1000"/>
                                        <p:tgtEl>
                                          <p:spTgt spid="32"/>
                                        </p:tgtEl>
                                      </p:cBhvr>
                                    </p:animEffect>
                                    <p:anim calcmode="lin" valueType="num">
                                      <p:cBhvr>
                                        <p:cTn id="99" dur="1000"/>
                                        <p:tgtEl>
                                          <p:spTgt spid="32"/>
                                        </p:tgtEl>
                                        <p:attrNameLst>
                                          <p:attrName>ppt_x</p:attrName>
                                        </p:attrNameLst>
                                      </p:cBhvr>
                                      <p:tavLst>
                                        <p:tav tm="0">
                                          <p:val>
                                            <p:strVal val="ppt_x"/>
                                          </p:val>
                                        </p:tav>
                                        <p:tav tm="100000">
                                          <p:val>
                                            <p:strVal val="ppt_x"/>
                                          </p:val>
                                        </p:tav>
                                      </p:tavLst>
                                    </p:anim>
                                    <p:anim calcmode="lin" valueType="num">
                                      <p:cBhvr>
                                        <p:cTn id="100" dur="1000"/>
                                        <p:tgtEl>
                                          <p:spTgt spid="32"/>
                                        </p:tgtEl>
                                        <p:attrNameLst>
                                          <p:attrName>ppt_y</p:attrName>
                                        </p:attrNameLst>
                                      </p:cBhvr>
                                      <p:tavLst>
                                        <p:tav tm="0">
                                          <p:val>
                                            <p:strVal val="ppt_y"/>
                                          </p:val>
                                        </p:tav>
                                        <p:tav tm="100000">
                                          <p:val>
                                            <p:strVal val="ppt_y+.1"/>
                                          </p:val>
                                        </p:tav>
                                      </p:tavLst>
                                    </p:anim>
                                    <p:set>
                                      <p:cBhvr>
                                        <p:cTn id="101" dur="1" fill="hold">
                                          <p:stCondLst>
                                            <p:cond delay="999"/>
                                          </p:stCondLst>
                                        </p:cTn>
                                        <p:tgtEl>
                                          <p:spTgt spid="32"/>
                                        </p:tgtEl>
                                        <p:attrNameLst>
                                          <p:attrName>style.visibility</p:attrName>
                                        </p:attrNameLst>
                                      </p:cBhvr>
                                      <p:to>
                                        <p:strVal val="hidden"/>
                                      </p:to>
                                    </p:set>
                                  </p:childTnLst>
                                </p:cTn>
                              </p:par>
                              <p:par>
                                <p:cTn id="102" presetID="42" presetClass="exit" presetSubtype="0" fill="hold" grpId="0" nodeType="withEffect">
                                  <p:stCondLst>
                                    <p:cond delay="0"/>
                                  </p:stCondLst>
                                  <p:childTnLst>
                                    <p:animEffect transition="out" filter="fade">
                                      <p:cBhvr>
                                        <p:cTn id="103" dur="1000"/>
                                        <p:tgtEl>
                                          <p:spTgt spid="33"/>
                                        </p:tgtEl>
                                      </p:cBhvr>
                                    </p:animEffect>
                                    <p:anim calcmode="lin" valueType="num">
                                      <p:cBhvr>
                                        <p:cTn id="104" dur="1000"/>
                                        <p:tgtEl>
                                          <p:spTgt spid="33"/>
                                        </p:tgtEl>
                                        <p:attrNameLst>
                                          <p:attrName>ppt_x</p:attrName>
                                        </p:attrNameLst>
                                      </p:cBhvr>
                                      <p:tavLst>
                                        <p:tav tm="0">
                                          <p:val>
                                            <p:strVal val="ppt_x"/>
                                          </p:val>
                                        </p:tav>
                                        <p:tav tm="100000">
                                          <p:val>
                                            <p:strVal val="ppt_x"/>
                                          </p:val>
                                        </p:tav>
                                      </p:tavLst>
                                    </p:anim>
                                    <p:anim calcmode="lin" valueType="num">
                                      <p:cBhvr>
                                        <p:cTn id="105" dur="1000"/>
                                        <p:tgtEl>
                                          <p:spTgt spid="33"/>
                                        </p:tgtEl>
                                        <p:attrNameLst>
                                          <p:attrName>ppt_y</p:attrName>
                                        </p:attrNameLst>
                                      </p:cBhvr>
                                      <p:tavLst>
                                        <p:tav tm="0">
                                          <p:val>
                                            <p:strVal val="ppt_y"/>
                                          </p:val>
                                        </p:tav>
                                        <p:tav tm="100000">
                                          <p:val>
                                            <p:strVal val="ppt_y+.1"/>
                                          </p:val>
                                        </p:tav>
                                      </p:tavLst>
                                    </p:anim>
                                    <p:set>
                                      <p:cBhvr>
                                        <p:cTn id="106" dur="1" fill="hold">
                                          <p:stCondLst>
                                            <p:cond delay="9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83334" y="476518"/>
            <a:ext cx="8770513" cy="6409383"/>
          </a:xfrm>
          <a:prstGeom prst="rect">
            <a:avLst/>
          </a:prstGeom>
          <a:noFill/>
        </p:spPr>
        <p:txBody>
          <a:bodyPr wrap="square" rtlCol="0">
            <a:spAutoFit/>
          </a:bodyPr>
          <a:lstStyle/>
          <a:p>
            <a:pPr algn="just">
              <a:lnSpc>
                <a:spcPct val="150000"/>
              </a:lnSpc>
              <a:spcAft>
                <a:spcPts val="0"/>
              </a:spcAft>
            </a:pP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8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ローリングストック</a:t>
            </a: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）法：</a:t>
            </a:r>
            <a:endParaRPr lang="en-US" altLang="ja-JP" sz="2800" b="1" kern="100" dirty="0">
              <a:latin typeface="Century" panose="02040604050505020304" pitchFamily="18" charset="0"/>
              <a:ea typeface="ＭＳ ゴシック" panose="020B0609070205080204" pitchFamily="49" charset="-128"/>
              <a:cs typeface="Times New Roman" panose="02020603050405020304" pitchFamily="18" charset="0"/>
            </a:endParaRPr>
          </a:p>
          <a:p>
            <a:pPr algn="just">
              <a:lnSpc>
                <a:spcPct val="150000"/>
              </a:lnSpc>
              <a:spcAft>
                <a:spcPts val="0"/>
              </a:spcAft>
            </a:pP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8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備蓄する</a:t>
            </a: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en-US" sz="2800" b="1" kern="100" dirty="0">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8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食べる</a:t>
            </a: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en-US"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8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買い足す</a:t>
            </a:r>
            <a:r>
              <a:rPr lang="en-US"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800" b="1" kern="100" dirty="0">
                <a:latin typeface="Century" panose="02040604050505020304" pitchFamily="18" charset="0"/>
                <a:ea typeface="ＭＳ ゴシック" panose="020B0609070205080204" pitchFamily="49" charset="-128"/>
                <a:cs typeface="Times New Roman" panose="02020603050405020304" pitchFamily="18" charset="0"/>
              </a:rPr>
              <a:t>）</a:t>
            </a:r>
            <a:endParaRPr lang="en-US" altLang="ja-JP" sz="2800" b="1" kern="100" dirty="0">
              <a:latin typeface="Century" panose="02040604050505020304" pitchFamily="18" charset="0"/>
              <a:ea typeface="ＭＳ ゴシック" panose="020B0609070205080204" pitchFamily="49" charset="-128"/>
              <a:cs typeface="Times New Roman" panose="02020603050405020304" pitchFamily="18" charset="0"/>
            </a:endParaRPr>
          </a:p>
          <a:p>
            <a:pPr algn="just">
              <a:lnSpc>
                <a:spcPct val="150000"/>
              </a:lnSpc>
              <a:spcAft>
                <a:spcPts val="0"/>
              </a:spcAft>
            </a:pPr>
            <a:r>
              <a:rPr lang="ja-JP" altLang="en-US" sz="24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を繰り返す方法</a:t>
            </a:r>
            <a:endParaRPr lang="en-US" altLang="ja-JP" sz="2400" b="1" kern="100" dirty="0">
              <a:latin typeface="Century" panose="02040604050505020304" pitchFamily="18" charset="0"/>
              <a:ea typeface="ＭＳ ゴシック" panose="020B0609070205080204" pitchFamily="49" charset="-128"/>
              <a:cs typeface="Times New Roman" panose="02020603050405020304" pitchFamily="18" charset="0"/>
            </a:endParaRPr>
          </a:p>
          <a:p>
            <a:pPr algn="just">
              <a:lnSpc>
                <a:spcPct val="150000"/>
              </a:lnSpc>
              <a:spcAft>
                <a:spcPts val="0"/>
              </a:spcAft>
            </a:pPr>
            <a:endParaRPr lang="ja-JP" altLang="ja-JP" sz="1600" b="1" kern="100" dirty="0">
              <a:latin typeface="Century" panose="02040604050505020304" pitchFamily="18" charset="0"/>
              <a:ea typeface="ＭＳ 明朝" panose="02020609040205080304" pitchFamily="17" charset="-128"/>
              <a:cs typeface="Times New Roman" panose="02020603050405020304" pitchFamily="18" charset="0"/>
            </a:endParaRPr>
          </a:p>
          <a:p>
            <a:pPr algn="just">
              <a:lnSpc>
                <a:spcPct val="150000"/>
              </a:lnSpc>
              <a:spcAft>
                <a:spcPts val="0"/>
              </a:spcAft>
            </a:pPr>
            <a:r>
              <a:rPr lang="en-US"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　長　所　</a:t>
            </a:r>
            <a:r>
              <a:rPr lang="en-US"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a:t>
            </a:r>
            <a:endParaRPr lang="ja-JP" altLang="ja-JP" sz="2400" b="1" kern="100" dirty="0">
              <a:latin typeface="Century" panose="02040604050505020304" pitchFamily="18" charset="0"/>
              <a:ea typeface="ＭＳ 明朝" panose="02020609040205080304" pitchFamily="17" charset="-128"/>
              <a:cs typeface="Times New Roman" panose="02020603050405020304" pitchFamily="18" charset="0"/>
            </a:endParaRPr>
          </a:p>
          <a:p>
            <a:pPr algn="just">
              <a:lnSpc>
                <a:spcPct val="150000"/>
              </a:lnSpc>
              <a:spcAft>
                <a:spcPts val="0"/>
              </a:spcAft>
            </a:pP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①</a:t>
            </a:r>
            <a:r>
              <a:rPr lang="ja-JP" altLang="en-US" sz="2400" b="1" kern="100" dirty="0">
                <a:latin typeface="Century" panose="02040604050505020304" pitchFamily="18" charset="0"/>
                <a:ea typeface="ＭＳ ゴシック" panose="020B0609070205080204" pitchFamily="49" charset="-128"/>
                <a:cs typeface="Times New Roman" panose="02020603050405020304" pitchFamily="18" charset="0"/>
              </a:rPr>
              <a:t>賞味期限が近い食品</a:t>
            </a: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から使い、新しい物を補充　</a:t>
            </a:r>
            <a:endParaRPr lang="en-US" altLang="ja-JP" sz="2400" b="1" kern="100" dirty="0">
              <a:latin typeface="Century" panose="02040604050505020304" pitchFamily="18" charset="0"/>
              <a:ea typeface="ＭＳ ゴシック" panose="020B0609070205080204" pitchFamily="49" charset="-128"/>
              <a:cs typeface="Times New Roman" panose="02020603050405020304" pitchFamily="18" charset="0"/>
            </a:endParaRPr>
          </a:p>
          <a:p>
            <a:pPr algn="just">
              <a:lnSpc>
                <a:spcPct val="150000"/>
              </a:lnSpc>
              <a:spcAft>
                <a:spcPts val="0"/>
              </a:spcAft>
            </a:pPr>
            <a:r>
              <a:rPr lang="ja-JP" altLang="en-US" sz="24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24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賞味期限</a:t>
            </a:r>
            <a:r>
              <a:rPr lang="ja-JP" altLang="en-US"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切れを防ぐ　　　　　　　　　　</a:t>
            </a: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　</a:t>
            </a:r>
            <a:endParaRPr lang="ja-JP" altLang="ja-JP" sz="2400" b="1" kern="100" dirty="0">
              <a:latin typeface="Century" panose="02040604050505020304" pitchFamily="18" charset="0"/>
              <a:ea typeface="ＭＳ 明朝" panose="02020609040205080304" pitchFamily="17" charset="-128"/>
              <a:cs typeface="Times New Roman" panose="02020603050405020304" pitchFamily="18" charset="0"/>
            </a:endParaRPr>
          </a:p>
          <a:p>
            <a:pPr algn="just">
              <a:lnSpc>
                <a:spcPct val="150000"/>
              </a:lnSpc>
              <a:spcAft>
                <a:spcPts val="0"/>
              </a:spcAft>
            </a:pP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②期限が極端に長くなくてよい→</a:t>
            </a:r>
            <a:r>
              <a:rPr lang="ja-JP" altLang="en-US" sz="24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en-US"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備える対象の食品が増える</a:t>
            </a:r>
            <a:endParaRPr lang="en-US" altLang="ja-JP"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endParaRPr>
          </a:p>
          <a:p>
            <a:pPr algn="just">
              <a:lnSpc>
                <a:spcPct val="150000"/>
              </a:lnSpc>
              <a:spcAft>
                <a:spcPts val="0"/>
              </a:spcAft>
            </a:pPr>
            <a:r>
              <a:rPr lang="ja-JP" altLang="en-US"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　　　　　　　　　　　　　　　</a:t>
            </a:r>
            <a:endParaRPr lang="ja-JP" altLang="ja-JP" sz="2400" b="1" kern="100" dirty="0">
              <a:latin typeface="Century" panose="02040604050505020304" pitchFamily="18" charset="0"/>
              <a:ea typeface="ＭＳ 明朝" panose="02020609040205080304" pitchFamily="17" charset="-128"/>
              <a:cs typeface="Times New Roman" panose="02020603050405020304" pitchFamily="18" charset="0"/>
            </a:endParaRPr>
          </a:p>
          <a:p>
            <a:pPr algn="just">
              <a:lnSpc>
                <a:spcPct val="150000"/>
              </a:lnSpc>
              <a:spcAft>
                <a:spcPts val="0"/>
              </a:spcAft>
            </a:pP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③普段の備蓄を活用　→</a:t>
            </a:r>
            <a:r>
              <a:rPr lang="ja-JP" altLang="en-US" sz="2400" b="1" kern="100" dirty="0">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慣れた味で安心感があり、</a:t>
            </a:r>
            <a:endParaRPr lang="en-US" altLang="ja-JP"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endParaRPr>
          </a:p>
          <a:p>
            <a:pPr algn="just">
              <a:lnSpc>
                <a:spcPct val="150000"/>
              </a:lnSpc>
              <a:spcAft>
                <a:spcPts val="0"/>
              </a:spcAft>
            </a:pPr>
            <a:r>
              <a:rPr lang="ja-JP" altLang="en-US"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　　　　　　　　　　　　</a:t>
            </a:r>
            <a:r>
              <a:rPr lang="ja-JP" altLang="ja-JP" sz="2400" b="1" kern="100" dirty="0">
                <a:solidFill>
                  <a:srgbClr val="FF0000"/>
                </a:solidFill>
                <a:latin typeface="Century" panose="02040604050505020304" pitchFamily="18" charset="0"/>
                <a:ea typeface="ＭＳ ゴシック" panose="020B0609070205080204" pitchFamily="49" charset="-128"/>
                <a:cs typeface="Times New Roman" panose="02020603050405020304" pitchFamily="18" charset="0"/>
              </a:rPr>
              <a:t>栄養バランスも考えやすい</a:t>
            </a:r>
            <a:r>
              <a:rPr lang="ja-JP" altLang="ja-JP" sz="2400" b="1" kern="100" dirty="0">
                <a:latin typeface="Century" panose="02040604050505020304" pitchFamily="18" charset="0"/>
                <a:ea typeface="ＭＳ ゴシック" panose="020B0609070205080204" pitchFamily="49" charset="-128"/>
                <a:cs typeface="Times New Roman" panose="02020603050405020304" pitchFamily="18" charset="0"/>
              </a:rPr>
              <a:t>　</a:t>
            </a:r>
            <a:endParaRPr lang="ja-JP" altLang="ja-JP" sz="2400" b="1" kern="100" dirty="0">
              <a:latin typeface="Century" panose="02040604050505020304" pitchFamily="18" charset="0"/>
              <a:ea typeface="ＭＳ 明朝" panose="02020609040205080304" pitchFamily="17" charset="-128"/>
              <a:cs typeface="Times New Roman" panose="02020603050405020304" pitchFamily="18" charset="0"/>
            </a:endParaRPr>
          </a:p>
          <a:p>
            <a:pPr algn="just">
              <a:lnSpc>
                <a:spcPct val="115000"/>
              </a:lnSpc>
              <a:spcAft>
                <a:spcPts val="0"/>
              </a:spcAft>
            </a:pPr>
            <a:r>
              <a:rPr lang="en-US" altLang="ja-JP" sz="1400" kern="100" dirty="0">
                <a:solidFill>
                  <a:srgbClr val="FF0000"/>
                </a:solidFill>
                <a:latin typeface="ＭＳ ゴシック" panose="020B0609070205080204" pitchFamily="49" charset="-128"/>
                <a:ea typeface="ＭＳ 明朝" panose="02020609040205080304" pitchFamily="17" charset="-128"/>
                <a:cs typeface="Times New Roman" panose="02020603050405020304" pitchFamily="18" charset="0"/>
              </a:rPr>
              <a:t> </a:t>
            </a:r>
            <a:endParaRPr lang="ja-JP" altLang="ja-JP"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8" name="スライド番号プレースホルダー 7">
            <a:extLst>
              <a:ext uri="{FF2B5EF4-FFF2-40B4-BE49-F238E27FC236}">
                <a16:creationId xmlns:a16="http://schemas.microsoft.com/office/drawing/2014/main" id="{62675079-65E1-4853-BDC1-62C6340EEEFE}"/>
              </a:ext>
            </a:extLst>
          </p:cNvPr>
          <p:cNvSpPr>
            <a:spLocks noGrp="1"/>
          </p:cNvSpPr>
          <p:nvPr>
            <p:ph type="sldNum" sz="quarter" idx="12"/>
          </p:nvPr>
        </p:nvSpPr>
        <p:spPr/>
        <p:txBody>
          <a:bodyPr/>
          <a:lstStyle/>
          <a:p>
            <a:fld id="{3C7FEED5-F254-4653-ACF5-F13FD936A2C1}" type="slidenum">
              <a:rPr kumimoji="1" lang="ja-JP" altLang="en-US" smtClean="0"/>
              <a:pPr/>
              <a:t>14</a:t>
            </a:fld>
            <a:endParaRPr kumimoji="1" lang="ja-JP" altLang="en-US"/>
          </a:p>
        </p:txBody>
      </p:sp>
      <p:sp>
        <p:nvSpPr>
          <p:cNvPr id="4" name="メモ 2">
            <a:extLst>
              <a:ext uri="{FF2B5EF4-FFF2-40B4-BE49-F238E27FC236}">
                <a16:creationId xmlns:a16="http://schemas.microsoft.com/office/drawing/2014/main" id="{0E060B36-CC15-40C3-BCE6-3963B64060BD}"/>
              </a:ext>
            </a:extLst>
          </p:cNvPr>
          <p:cNvSpPr/>
          <p:nvPr/>
        </p:nvSpPr>
        <p:spPr>
          <a:xfrm>
            <a:off x="914400" y="611704"/>
            <a:ext cx="3425780" cy="512049"/>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メモ 3">
            <a:extLst>
              <a:ext uri="{FF2B5EF4-FFF2-40B4-BE49-F238E27FC236}">
                <a16:creationId xmlns:a16="http://schemas.microsoft.com/office/drawing/2014/main" id="{1AB73ECD-E36B-4EE5-A74E-B04E326F4737}"/>
              </a:ext>
            </a:extLst>
          </p:cNvPr>
          <p:cNvSpPr/>
          <p:nvPr/>
        </p:nvSpPr>
        <p:spPr>
          <a:xfrm>
            <a:off x="914400" y="1262086"/>
            <a:ext cx="1700011" cy="515198"/>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メモ 4">
            <a:extLst>
              <a:ext uri="{FF2B5EF4-FFF2-40B4-BE49-F238E27FC236}">
                <a16:creationId xmlns:a16="http://schemas.microsoft.com/office/drawing/2014/main" id="{65A7D094-5D16-4FB5-9B96-2F0D718B4D50}"/>
              </a:ext>
            </a:extLst>
          </p:cNvPr>
          <p:cNvSpPr/>
          <p:nvPr/>
        </p:nvSpPr>
        <p:spPr>
          <a:xfrm>
            <a:off x="4101919" y="1265234"/>
            <a:ext cx="1384481" cy="51205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メモ 5">
            <a:extLst>
              <a:ext uri="{FF2B5EF4-FFF2-40B4-BE49-F238E27FC236}">
                <a16:creationId xmlns:a16="http://schemas.microsoft.com/office/drawing/2014/main" id="{C6627259-90F8-4D53-935E-0126D23604F4}"/>
              </a:ext>
            </a:extLst>
          </p:cNvPr>
          <p:cNvSpPr/>
          <p:nvPr/>
        </p:nvSpPr>
        <p:spPr>
          <a:xfrm>
            <a:off x="6825802" y="1265234"/>
            <a:ext cx="1519708" cy="51205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メモ 6">
            <a:extLst>
              <a:ext uri="{FF2B5EF4-FFF2-40B4-BE49-F238E27FC236}">
                <a16:creationId xmlns:a16="http://schemas.microsoft.com/office/drawing/2014/main" id="{046A5F83-4084-4416-BE99-BB7036D2E40D}"/>
              </a:ext>
            </a:extLst>
          </p:cNvPr>
          <p:cNvSpPr/>
          <p:nvPr/>
        </p:nvSpPr>
        <p:spPr>
          <a:xfrm>
            <a:off x="5486400" y="3851552"/>
            <a:ext cx="2963148" cy="500063"/>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メモ 9">
            <a:extLst>
              <a:ext uri="{FF2B5EF4-FFF2-40B4-BE49-F238E27FC236}">
                <a16:creationId xmlns:a16="http://schemas.microsoft.com/office/drawing/2014/main" id="{29878C35-0787-4503-92E3-68C51C11541E}"/>
              </a:ext>
            </a:extLst>
          </p:cNvPr>
          <p:cNvSpPr/>
          <p:nvPr/>
        </p:nvSpPr>
        <p:spPr>
          <a:xfrm>
            <a:off x="5136053" y="4514848"/>
            <a:ext cx="3850784" cy="540309"/>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メモ 10">
            <a:extLst>
              <a:ext uri="{FF2B5EF4-FFF2-40B4-BE49-F238E27FC236}">
                <a16:creationId xmlns:a16="http://schemas.microsoft.com/office/drawing/2014/main" id="{CC77990F-2A03-4CCD-876F-A2C3364AB086}"/>
              </a:ext>
            </a:extLst>
          </p:cNvPr>
          <p:cNvSpPr/>
          <p:nvPr/>
        </p:nvSpPr>
        <p:spPr>
          <a:xfrm>
            <a:off x="3873990" y="5381623"/>
            <a:ext cx="3969847" cy="119062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6802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6"/>
                                        </p:tgtEl>
                                      </p:cBhvr>
                                    </p:animEffect>
                                    <p:anim calcmode="lin" valueType="num">
                                      <p:cBhvr>
                                        <p:cTn id="21" dur="1000"/>
                                        <p:tgtEl>
                                          <p:spTgt spid="6"/>
                                        </p:tgtEl>
                                        <p:attrNameLst>
                                          <p:attrName>ppt_x</p:attrName>
                                        </p:attrNameLst>
                                      </p:cBhvr>
                                      <p:tavLst>
                                        <p:tav tm="0">
                                          <p:val>
                                            <p:strVal val="ppt_x"/>
                                          </p:val>
                                        </p:tav>
                                        <p:tav tm="100000">
                                          <p:val>
                                            <p:strVal val="ppt_x"/>
                                          </p:val>
                                        </p:tav>
                                      </p:tavLst>
                                    </p:anim>
                                    <p:anim calcmode="lin" valueType="num">
                                      <p:cBhvr>
                                        <p:cTn id="22" dur="1000"/>
                                        <p:tgtEl>
                                          <p:spTgt spid="6"/>
                                        </p:tgtEl>
                                        <p:attrNameLst>
                                          <p:attrName>ppt_y</p:attrName>
                                        </p:attrNameLst>
                                      </p:cBhvr>
                                      <p:tavLst>
                                        <p:tav tm="0">
                                          <p:val>
                                            <p:strVal val="ppt_y"/>
                                          </p:val>
                                        </p:tav>
                                        <p:tav tm="100000">
                                          <p:val>
                                            <p:strVal val="ppt_y+.1"/>
                                          </p:val>
                                        </p:tav>
                                      </p:tavLst>
                                    </p:anim>
                                    <p:set>
                                      <p:cBhvr>
                                        <p:cTn id="23" dur="1" fill="hold">
                                          <p:stCondLst>
                                            <p:cond delay="9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0"/>
                                        <p:tgtEl>
                                          <p:spTgt spid="7"/>
                                        </p:tgtEl>
                                        <p:attrNameLst>
                                          <p:attrName>ppt_y</p:attrName>
                                        </p:attrNameLst>
                                      </p:cBhvr>
                                      <p:tavLst>
                                        <p:tav tm="0">
                                          <p:val>
                                            <p:strVal val="ppt_y"/>
                                          </p:val>
                                        </p:tav>
                                        <p:tav tm="100000">
                                          <p:val>
                                            <p:strVal val="ppt_y+.1"/>
                                          </p:val>
                                        </p:tav>
                                      </p:tavLst>
                                    </p:anim>
                                    <p:set>
                                      <p:cBhvr>
                                        <p:cTn id="30" dur="1" fill="hold">
                                          <p:stCondLst>
                                            <p:cond delay="9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9"/>
                                        </p:tgtEl>
                                      </p:cBhvr>
                                    </p:animEffect>
                                    <p:anim calcmode="lin" valueType="num">
                                      <p:cBhvr>
                                        <p:cTn id="35" dur="1000"/>
                                        <p:tgtEl>
                                          <p:spTgt spid="9"/>
                                        </p:tgtEl>
                                        <p:attrNameLst>
                                          <p:attrName>ppt_x</p:attrName>
                                        </p:attrNameLst>
                                      </p:cBhvr>
                                      <p:tavLst>
                                        <p:tav tm="0">
                                          <p:val>
                                            <p:strVal val="ppt_x"/>
                                          </p:val>
                                        </p:tav>
                                        <p:tav tm="100000">
                                          <p:val>
                                            <p:strVal val="ppt_x"/>
                                          </p:val>
                                        </p:tav>
                                      </p:tavLst>
                                    </p:anim>
                                    <p:anim calcmode="lin" valueType="num">
                                      <p:cBhvr>
                                        <p:cTn id="36" dur="1000"/>
                                        <p:tgtEl>
                                          <p:spTgt spid="9"/>
                                        </p:tgtEl>
                                        <p:attrNameLst>
                                          <p:attrName>ppt_y</p:attrName>
                                        </p:attrNameLst>
                                      </p:cBhvr>
                                      <p:tavLst>
                                        <p:tav tm="0">
                                          <p:val>
                                            <p:strVal val="ppt_y"/>
                                          </p:val>
                                        </p:tav>
                                        <p:tav tm="100000">
                                          <p:val>
                                            <p:strVal val="ppt_y+.1"/>
                                          </p:val>
                                        </p:tav>
                                      </p:tavLst>
                                    </p:anim>
                                    <p:set>
                                      <p:cBhvr>
                                        <p:cTn id="37" dur="1" fill="hold">
                                          <p:stCondLst>
                                            <p:cond delay="999"/>
                                          </p:stCondLst>
                                        </p:cTn>
                                        <p:tgtEl>
                                          <p:spTgt spid="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0" nodeType="clickEffect">
                                  <p:stCondLst>
                                    <p:cond delay="0"/>
                                  </p:stCondLst>
                                  <p:childTnLst>
                                    <p:animEffect transition="out" filter="fade">
                                      <p:cBhvr>
                                        <p:cTn id="41" dur="1000"/>
                                        <p:tgtEl>
                                          <p:spTgt spid="10"/>
                                        </p:tgtEl>
                                      </p:cBhvr>
                                    </p:animEffect>
                                    <p:anim calcmode="lin" valueType="num">
                                      <p:cBhvr>
                                        <p:cTn id="42" dur="1000"/>
                                        <p:tgtEl>
                                          <p:spTgt spid="10"/>
                                        </p:tgtEl>
                                        <p:attrNameLst>
                                          <p:attrName>ppt_x</p:attrName>
                                        </p:attrNameLst>
                                      </p:cBhvr>
                                      <p:tavLst>
                                        <p:tav tm="0">
                                          <p:val>
                                            <p:strVal val="ppt_x"/>
                                          </p:val>
                                        </p:tav>
                                        <p:tav tm="100000">
                                          <p:val>
                                            <p:strVal val="ppt_x"/>
                                          </p:val>
                                        </p:tav>
                                      </p:tavLst>
                                    </p:anim>
                                    <p:anim calcmode="lin" valueType="num">
                                      <p:cBhvr>
                                        <p:cTn id="43" dur="1000"/>
                                        <p:tgtEl>
                                          <p:spTgt spid="10"/>
                                        </p:tgtEl>
                                        <p:attrNameLst>
                                          <p:attrName>ppt_y</p:attrName>
                                        </p:attrNameLst>
                                      </p:cBhvr>
                                      <p:tavLst>
                                        <p:tav tm="0">
                                          <p:val>
                                            <p:strVal val="ppt_y"/>
                                          </p:val>
                                        </p:tav>
                                        <p:tav tm="100000">
                                          <p:val>
                                            <p:strVal val="ppt_y+.1"/>
                                          </p:val>
                                        </p:tav>
                                      </p:tavLst>
                                    </p:anim>
                                    <p:set>
                                      <p:cBhvr>
                                        <p:cTn id="44" dur="1" fill="hold">
                                          <p:stCondLst>
                                            <p:cond delay="999"/>
                                          </p:stCondLst>
                                        </p:cTn>
                                        <p:tgtEl>
                                          <p:spTgt spid="1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xit" presetSubtype="0" fill="hold" grpId="0" nodeType="clickEffect">
                                  <p:stCondLst>
                                    <p:cond delay="0"/>
                                  </p:stCondLst>
                                  <p:childTnLst>
                                    <p:animEffect transition="out" filter="fade">
                                      <p:cBhvr>
                                        <p:cTn id="48" dur="1000"/>
                                        <p:tgtEl>
                                          <p:spTgt spid="11"/>
                                        </p:tgtEl>
                                      </p:cBhvr>
                                    </p:animEffect>
                                    <p:anim calcmode="lin" valueType="num">
                                      <p:cBhvr>
                                        <p:cTn id="49" dur="1000"/>
                                        <p:tgtEl>
                                          <p:spTgt spid="11"/>
                                        </p:tgtEl>
                                        <p:attrNameLst>
                                          <p:attrName>ppt_x</p:attrName>
                                        </p:attrNameLst>
                                      </p:cBhvr>
                                      <p:tavLst>
                                        <p:tav tm="0">
                                          <p:val>
                                            <p:strVal val="ppt_x"/>
                                          </p:val>
                                        </p:tav>
                                        <p:tav tm="100000">
                                          <p:val>
                                            <p:strVal val="ppt_x"/>
                                          </p:val>
                                        </p:tav>
                                      </p:tavLst>
                                    </p:anim>
                                    <p:anim calcmode="lin" valueType="num">
                                      <p:cBhvr>
                                        <p:cTn id="50" dur="1000"/>
                                        <p:tgtEl>
                                          <p:spTgt spid="11"/>
                                        </p:tgtEl>
                                        <p:attrNameLst>
                                          <p:attrName>ppt_y</p:attrName>
                                        </p:attrNameLst>
                                      </p:cBhvr>
                                      <p:tavLst>
                                        <p:tav tm="0">
                                          <p:val>
                                            <p:strVal val="ppt_y"/>
                                          </p:val>
                                        </p:tav>
                                        <p:tav tm="100000">
                                          <p:val>
                                            <p:strVal val="ppt_y+.1"/>
                                          </p:val>
                                        </p:tav>
                                      </p:tavLst>
                                    </p:anim>
                                    <p:set>
                                      <p:cBhvr>
                                        <p:cTn id="51"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137055" y="129177"/>
            <a:ext cx="4314787" cy="447687"/>
          </a:xfrm>
          <a:prstGeom prst="rect">
            <a:avLst/>
          </a:prstGeom>
          <a:noFill/>
        </p:spPr>
        <p:txBody>
          <a:bodyPr wrap="square" rtlCol="0">
            <a:spAutoFit/>
          </a:bodyPr>
          <a:lstStyle/>
          <a:p>
            <a:pPr algn="ctr"/>
            <a:r>
              <a:rPr lang="ja-JP" altLang="en-US" sz="2309" b="1" dirty="0">
                <a:solidFill>
                  <a:schemeClr val="bg1"/>
                </a:solidFill>
                <a:latin typeface="メイリオ" pitchFamily="50" charset="-128"/>
                <a:ea typeface="メイリオ" pitchFamily="50" charset="-128"/>
                <a:cs typeface="メイリオ" pitchFamily="50" charset="-128"/>
              </a:rPr>
              <a:t>ローリングストック法で実践</a:t>
            </a:r>
          </a:p>
        </p:txBody>
      </p:sp>
      <p:grpSp>
        <p:nvGrpSpPr>
          <p:cNvPr id="7" name="グループ化 6"/>
          <p:cNvGrpSpPr/>
          <p:nvPr/>
        </p:nvGrpSpPr>
        <p:grpSpPr>
          <a:xfrm>
            <a:off x="431297" y="129041"/>
            <a:ext cx="8393723" cy="6306792"/>
            <a:chOff x="324247" y="1386260"/>
            <a:chExt cx="3312368" cy="3888432"/>
          </a:xfrm>
        </p:grpSpPr>
        <p:sp>
          <p:nvSpPr>
            <p:cNvPr id="4" name="角丸四角形 3"/>
            <p:cNvSpPr/>
            <p:nvPr/>
          </p:nvSpPr>
          <p:spPr>
            <a:xfrm>
              <a:off x="324247" y="1386260"/>
              <a:ext cx="3312368" cy="3888432"/>
            </a:xfrm>
            <a:prstGeom prst="roundRect">
              <a:avLst>
                <a:gd name="adj" fmla="val 6930"/>
              </a:avLst>
            </a:prstGeom>
            <a:solidFill>
              <a:schemeClr val="bg1"/>
            </a:solidFill>
            <a:ln w="38100">
              <a:solidFill>
                <a:srgbClr val="FF45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54" dirty="0"/>
            </a:p>
          </p:txBody>
        </p:sp>
        <p:sp>
          <p:nvSpPr>
            <p:cNvPr id="6" name="片側の 2 つの角を丸めた四角形 5"/>
            <p:cNvSpPr/>
            <p:nvPr/>
          </p:nvSpPr>
          <p:spPr>
            <a:xfrm>
              <a:off x="324247" y="1386260"/>
              <a:ext cx="3312368" cy="577926"/>
            </a:xfrm>
            <a:prstGeom prst="round2SameRect">
              <a:avLst>
                <a:gd name="adj1" fmla="val 50000"/>
                <a:gd name="adj2" fmla="val 0"/>
              </a:avLst>
            </a:prstGeom>
            <a:solidFill>
              <a:srgbClr val="FF4519"/>
            </a:solidFill>
            <a:ln>
              <a:solidFill>
                <a:srgbClr val="FF45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54"/>
            </a:p>
          </p:txBody>
        </p:sp>
      </p:grpSp>
      <p:sp>
        <p:nvSpPr>
          <p:cNvPr id="8" name="テキスト ボックス 7"/>
          <p:cNvSpPr txBox="1"/>
          <p:nvPr/>
        </p:nvSpPr>
        <p:spPr>
          <a:xfrm>
            <a:off x="1333976" y="327326"/>
            <a:ext cx="6588369" cy="707886"/>
          </a:xfrm>
          <a:prstGeom prst="rect">
            <a:avLst/>
          </a:prstGeom>
          <a:noFill/>
        </p:spPr>
        <p:txBody>
          <a:bodyPr wrap="square" rtlCol="0">
            <a:spAutoFit/>
          </a:bodyPr>
          <a:lstStyle/>
          <a:p>
            <a:pPr algn="ctr"/>
            <a:r>
              <a:rPr lang="ja-JP" altLang="en-US" sz="4000" b="1" dirty="0">
                <a:solidFill>
                  <a:schemeClr val="bg1"/>
                </a:solidFill>
                <a:latin typeface="メイリオ" pitchFamily="50" charset="-128"/>
                <a:ea typeface="メイリオ" pitchFamily="50" charset="-128"/>
                <a:cs typeface="メイリオ" pitchFamily="50" charset="-128"/>
              </a:rPr>
              <a:t>ローリングストック法とは</a:t>
            </a:r>
          </a:p>
        </p:txBody>
      </p:sp>
      <p:sp>
        <p:nvSpPr>
          <p:cNvPr id="13" name="テキスト ボックス 12"/>
          <p:cNvSpPr txBox="1"/>
          <p:nvPr/>
        </p:nvSpPr>
        <p:spPr>
          <a:xfrm>
            <a:off x="1078523" y="1119566"/>
            <a:ext cx="7233139" cy="1477328"/>
          </a:xfrm>
          <a:prstGeom prst="rect">
            <a:avLst/>
          </a:prstGeom>
          <a:noFill/>
        </p:spPr>
        <p:txBody>
          <a:bodyPr wrap="square" rtlCol="0">
            <a:spAutoFit/>
          </a:bodyPr>
          <a:lstStyle/>
          <a:p>
            <a:pPr algn="just">
              <a:lnSpc>
                <a:spcPct val="150000"/>
              </a:lnSpc>
            </a:pPr>
            <a:r>
              <a:rPr lang="ja-JP" altLang="en-US" sz="3200" b="1" dirty="0">
                <a:solidFill>
                  <a:srgbClr val="FF0000"/>
                </a:solidFill>
                <a:latin typeface="メイリオ" pitchFamily="50" charset="-128"/>
                <a:ea typeface="メイリオ" pitchFamily="50" charset="-128"/>
                <a:cs typeface="メイリオ" pitchFamily="50" charset="-128"/>
              </a:rPr>
              <a:t>「日常的に食べて買い足す」</a:t>
            </a:r>
            <a:endParaRPr lang="en-US" altLang="ja-JP" sz="3200" b="1" dirty="0">
              <a:solidFill>
                <a:srgbClr val="FF0000"/>
              </a:solidFill>
              <a:latin typeface="メイリオ" pitchFamily="50" charset="-128"/>
              <a:ea typeface="メイリオ" pitchFamily="50" charset="-128"/>
              <a:cs typeface="メイリオ" pitchFamily="50" charset="-128"/>
            </a:endParaRPr>
          </a:p>
          <a:p>
            <a:pPr algn="just">
              <a:lnSpc>
                <a:spcPct val="150000"/>
              </a:lnSpc>
            </a:pPr>
            <a:r>
              <a:rPr lang="ja-JP" altLang="en-US" sz="2800" dirty="0">
                <a:latin typeface="メイリオ" pitchFamily="50" charset="-128"/>
                <a:ea typeface="メイリオ" pitchFamily="50" charset="-128"/>
                <a:cs typeface="メイリオ" pitchFamily="50" charset="-128"/>
              </a:rPr>
              <a:t>を繰り返して災害時の食に備える方法</a:t>
            </a:r>
          </a:p>
        </p:txBody>
      </p:sp>
      <p:sp>
        <p:nvSpPr>
          <p:cNvPr id="38" name="テキスト ボックス 37"/>
          <p:cNvSpPr txBox="1"/>
          <p:nvPr/>
        </p:nvSpPr>
        <p:spPr>
          <a:xfrm>
            <a:off x="3648382" y="3495651"/>
            <a:ext cx="2493768" cy="329193"/>
          </a:xfrm>
          <a:prstGeom prst="rect">
            <a:avLst/>
          </a:prstGeom>
          <a:noFill/>
        </p:spPr>
        <p:txBody>
          <a:bodyPr wrap="square" rtlCol="0">
            <a:spAutoFit/>
          </a:bodyPr>
          <a:lstStyle/>
          <a:p>
            <a:r>
              <a:rPr lang="ja-JP" altLang="en-US" sz="1539" b="1" dirty="0">
                <a:solidFill>
                  <a:schemeClr val="bg1"/>
                </a:solidFill>
                <a:latin typeface="メイリオ" pitchFamily="50" charset="-128"/>
                <a:ea typeface="メイリオ" pitchFamily="50" charset="-128"/>
                <a:cs typeface="メイリオ" pitchFamily="50" charset="-128"/>
              </a:rPr>
              <a:t>備える量の目安は？</a:t>
            </a:r>
          </a:p>
        </p:txBody>
      </p:sp>
      <p:graphicFrame>
        <p:nvGraphicFramePr>
          <p:cNvPr id="11" name="図表 10"/>
          <p:cNvGraphicFramePr/>
          <p:nvPr>
            <p:extLst/>
          </p:nvPr>
        </p:nvGraphicFramePr>
        <p:xfrm>
          <a:off x="1821885" y="2887279"/>
          <a:ext cx="5612549" cy="2977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図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42150" y="3098904"/>
            <a:ext cx="1673174" cy="1053576"/>
          </a:xfrm>
          <a:prstGeom prst="rect">
            <a:avLst/>
          </a:prstGeom>
        </p:spPr>
      </p:pic>
      <p:pic>
        <p:nvPicPr>
          <p:cNvPr id="17" name="図 1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23037" y="4700167"/>
            <a:ext cx="1198616" cy="1455072"/>
          </a:xfrm>
          <a:prstGeom prst="rect">
            <a:avLst/>
          </a:prstGeom>
        </p:spPr>
      </p:pic>
      <p:pic>
        <p:nvPicPr>
          <p:cNvPr id="18" name="図 1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5108" y="4175901"/>
            <a:ext cx="1421947" cy="1942123"/>
          </a:xfrm>
          <a:prstGeom prst="rect">
            <a:avLst/>
          </a:prstGeom>
        </p:spPr>
      </p:pic>
      <p:sp>
        <p:nvSpPr>
          <p:cNvPr id="5" name="スライド番号プレースホルダー 4">
            <a:extLst>
              <a:ext uri="{FF2B5EF4-FFF2-40B4-BE49-F238E27FC236}">
                <a16:creationId xmlns:a16="http://schemas.microsoft.com/office/drawing/2014/main" id="{C81F4167-23EB-4A9B-8600-7B45AD3A678E}"/>
              </a:ext>
            </a:extLst>
          </p:cNvPr>
          <p:cNvSpPr>
            <a:spLocks noGrp="1"/>
          </p:cNvSpPr>
          <p:nvPr>
            <p:ph type="sldNum" sz="quarter" idx="12"/>
          </p:nvPr>
        </p:nvSpPr>
        <p:spPr/>
        <p:txBody>
          <a:bodyPr/>
          <a:lstStyle/>
          <a:p>
            <a:fld id="{3C7FEED5-F254-4653-ACF5-F13FD936A2C1}" type="slidenum">
              <a:rPr kumimoji="1" lang="ja-JP" altLang="en-US" smtClean="0"/>
              <a:pPr/>
              <a:t>15</a:t>
            </a:fld>
            <a:endParaRPr kumimoji="1" lang="ja-JP" altLang="en-US"/>
          </a:p>
        </p:txBody>
      </p:sp>
    </p:spTree>
    <p:extLst>
      <p:ext uri="{BB962C8B-B14F-4D97-AF65-F5344CB8AC3E}">
        <p14:creationId xmlns:p14="http://schemas.microsoft.com/office/powerpoint/2010/main" val="1145020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83335" y="232649"/>
            <a:ext cx="8577330" cy="6247351"/>
          </a:xfrm>
          <a:prstGeom prst="rect">
            <a:avLst/>
          </a:prstGeom>
          <a:noFill/>
        </p:spPr>
        <p:txBody>
          <a:bodyPr wrap="square" rtlCol="0">
            <a:spAutoFit/>
          </a:bodyPr>
          <a:lstStyle/>
          <a:p>
            <a:pPr marL="342900" indent="-342900" algn="just">
              <a:lnSpc>
                <a:spcPct val="150000"/>
              </a:lnSpc>
              <a:spcAft>
                <a:spcPts val="0"/>
              </a:spcAft>
              <a:buFont typeface="Wingdings" panose="05000000000000000000" pitchFamily="2" charset="2"/>
              <a:buChar char="u"/>
            </a:pP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農林水産省</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は各家庭に最低</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　３日間　</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）、できれば</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50000"/>
              </a:lnSpc>
              <a:spcAft>
                <a:spcPts val="0"/>
              </a:spcAft>
            </a:pP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en-US"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１</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週間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）分の水</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と食料を</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備えるように提言　＝（　</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自助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marL="342900" indent="-342900" algn="just">
              <a:lnSpc>
                <a:spcPct val="150000"/>
              </a:lnSpc>
              <a:spcAft>
                <a:spcPts val="0"/>
              </a:spcAft>
              <a:buFont typeface="Wingdings" panose="05000000000000000000" pitchFamily="2" charset="2"/>
              <a:buChar char="u"/>
            </a:pP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一緒に熱源も備える（</a:t>
            </a:r>
            <a:r>
              <a:rPr lang="en-US" altLang="ja-JP"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カセットコンロ、ボンベ、炭</a:t>
            </a:r>
            <a:r>
              <a:rPr lang="ja-JP" altLang="en-US"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など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50000"/>
              </a:lnSpc>
              <a:spcAft>
                <a:spcPts val="0"/>
              </a:spcAft>
            </a:pP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　　　　　∟（　</a:t>
            </a:r>
            <a:r>
              <a:rPr lang="ja-JP" altLang="en-US"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カセットボンベ　</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）はひとり１週間に約（ </a:t>
            </a:r>
            <a:r>
              <a:rPr lang="ja-JP" altLang="en-US"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６ </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）本必要</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marL="342900" indent="-342900" algn="just">
              <a:lnSpc>
                <a:spcPct val="150000"/>
              </a:lnSpc>
              <a:spcAft>
                <a:spcPts val="0"/>
              </a:spcAft>
              <a:buFont typeface="Wingdings" panose="05000000000000000000" pitchFamily="2" charset="2"/>
              <a:buChar char="u"/>
            </a:pP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水はひとり一日に（　</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３</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）リットル</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必要</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50000"/>
              </a:lnSpc>
              <a:spcAft>
                <a:spcPts val="0"/>
              </a:spcAft>
            </a:pP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　　⇒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飲み水、調理用</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50000"/>
              </a:lnSpc>
              <a:spcAft>
                <a:spcPts val="0"/>
              </a:spcAft>
            </a:pPr>
            <a:r>
              <a:rPr lang="en-US" altLang="ja-JP" sz="2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湯せんや食品・食器を洗う水、</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手洗いや洗面など</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の水は別途必要</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marL="342900" indent="-342900" algn="just">
              <a:lnSpc>
                <a:spcPct val="150000"/>
              </a:lnSpc>
              <a:buFont typeface="Wingdings" panose="05000000000000000000" pitchFamily="2" charset="2"/>
              <a:buChar char="u"/>
            </a:pP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自助：共助：公助</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７</a:t>
            </a:r>
            <a:r>
              <a:rPr lang="ja-JP" altLang="en-US"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２</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　１</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a:t>
            </a:r>
            <a:endParaRPr lang="en-US" altLang="ja-JP" sz="2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200000"/>
              </a:lnSpc>
              <a:spcAft>
                <a:spcPts val="0"/>
              </a:spcAft>
            </a:pP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2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en-US" sz="2400" kern="100" dirty="0">
                <a:latin typeface="Meiryo UI" panose="020B0604030504040204" pitchFamily="50" charset="-128"/>
                <a:ea typeface="Meiryo UI" panose="020B0604030504040204" pitchFamily="50" charset="-128"/>
                <a:cs typeface="Times New Roman" panose="02020603050405020304" pitchFamily="18" charset="0"/>
              </a:rPr>
              <a:t>　　⇒　被害が大きいほど公助（国や県、市）を頼れない</a:t>
            </a:r>
            <a:endParaRPr lang="ja-JP" altLang="ja-JP" sz="2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9" name="スライド番号プレースホルダー 8">
            <a:extLst>
              <a:ext uri="{FF2B5EF4-FFF2-40B4-BE49-F238E27FC236}">
                <a16:creationId xmlns:a16="http://schemas.microsoft.com/office/drawing/2014/main" id="{96FD1CF9-FF14-4DAE-894A-48EF3974369D}"/>
              </a:ext>
            </a:extLst>
          </p:cNvPr>
          <p:cNvSpPr>
            <a:spLocks noGrp="1"/>
          </p:cNvSpPr>
          <p:nvPr>
            <p:ph type="sldNum" sz="quarter" idx="12"/>
          </p:nvPr>
        </p:nvSpPr>
        <p:spPr/>
        <p:txBody>
          <a:bodyPr/>
          <a:lstStyle/>
          <a:p>
            <a:fld id="{3C7FEED5-F254-4653-ACF5-F13FD936A2C1}" type="slidenum">
              <a:rPr kumimoji="1" lang="ja-JP" altLang="en-US" smtClean="0"/>
              <a:pPr/>
              <a:t>16</a:t>
            </a:fld>
            <a:endParaRPr kumimoji="1" lang="ja-JP" altLang="en-US" dirty="0"/>
          </a:p>
        </p:txBody>
      </p:sp>
      <p:sp>
        <p:nvSpPr>
          <p:cNvPr id="5" name="メモ 2">
            <a:extLst>
              <a:ext uri="{FF2B5EF4-FFF2-40B4-BE49-F238E27FC236}">
                <a16:creationId xmlns:a16="http://schemas.microsoft.com/office/drawing/2014/main" id="{83CA944F-9B84-4745-957A-CAC90ACEE3FE}"/>
              </a:ext>
            </a:extLst>
          </p:cNvPr>
          <p:cNvSpPr/>
          <p:nvPr/>
        </p:nvSpPr>
        <p:spPr>
          <a:xfrm>
            <a:off x="4572000" y="374298"/>
            <a:ext cx="1256145"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メモ 3">
            <a:extLst>
              <a:ext uri="{FF2B5EF4-FFF2-40B4-BE49-F238E27FC236}">
                <a16:creationId xmlns:a16="http://schemas.microsoft.com/office/drawing/2014/main" id="{00DE0451-B8EB-401B-98B3-DA8B979EB335}"/>
              </a:ext>
            </a:extLst>
          </p:cNvPr>
          <p:cNvSpPr/>
          <p:nvPr/>
        </p:nvSpPr>
        <p:spPr>
          <a:xfrm>
            <a:off x="814756" y="941654"/>
            <a:ext cx="1080000"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メモ 4">
            <a:extLst>
              <a:ext uri="{FF2B5EF4-FFF2-40B4-BE49-F238E27FC236}">
                <a16:creationId xmlns:a16="http://schemas.microsoft.com/office/drawing/2014/main" id="{5FD1EB6D-C8F7-4E2C-AE9E-A003D4EC89B0}"/>
              </a:ext>
            </a:extLst>
          </p:cNvPr>
          <p:cNvSpPr/>
          <p:nvPr/>
        </p:nvSpPr>
        <p:spPr>
          <a:xfrm>
            <a:off x="3502320" y="1820195"/>
            <a:ext cx="3542914"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メモ 5">
            <a:extLst>
              <a:ext uri="{FF2B5EF4-FFF2-40B4-BE49-F238E27FC236}">
                <a16:creationId xmlns:a16="http://schemas.microsoft.com/office/drawing/2014/main" id="{38C5F986-0038-4C92-A342-55C1E801E0E7}"/>
              </a:ext>
            </a:extLst>
          </p:cNvPr>
          <p:cNvSpPr/>
          <p:nvPr/>
        </p:nvSpPr>
        <p:spPr>
          <a:xfrm>
            <a:off x="3127513" y="3277764"/>
            <a:ext cx="576269"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メモ 6">
            <a:extLst>
              <a:ext uri="{FF2B5EF4-FFF2-40B4-BE49-F238E27FC236}">
                <a16:creationId xmlns:a16="http://schemas.microsoft.com/office/drawing/2014/main" id="{683E0CFC-3B8F-4ABA-A04D-8CC199F7E08D}"/>
              </a:ext>
            </a:extLst>
          </p:cNvPr>
          <p:cNvSpPr/>
          <p:nvPr/>
        </p:nvSpPr>
        <p:spPr>
          <a:xfrm>
            <a:off x="3786615" y="5327847"/>
            <a:ext cx="2494112"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メモ 3">
            <a:extLst>
              <a:ext uri="{FF2B5EF4-FFF2-40B4-BE49-F238E27FC236}">
                <a16:creationId xmlns:a16="http://schemas.microsoft.com/office/drawing/2014/main" id="{B2BA948B-1183-4A91-AFAD-F4D83E11CA4A}"/>
              </a:ext>
            </a:extLst>
          </p:cNvPr>
          <p:cNvSpPr/>
          <p:nvPr/>
        </p:nvSpPr>
        <p:spPr>
          <a:xfrm>
            <a:off x="7114339" y="941654"/>
            <a:ext cx="928768"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メモ 3">
            <a:extLst>
              <a:ext uri="{FF2B5EF4-FFF2-40B4-BE49-F238E27FC236}">
                <a16:creationId xmlns:a16="http://schemas.microsoft.com/office/drawing/2014/main" id="{68B39C05-4DE7-4D5F-802C-8C9557D9D20F}"/>
              </a:ext>
            </a:extLst>
          </p:cNvPr>
          <p:cNvSpPr/>
          <p:nvPr/>
        </p:nvSpPr>
        <p:spPr>
          <a:xfrm>
            <a:off x="2029661" y="2369806"/>
            <a:ext cx="1756953"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メモ 3">
            <a:extLst>
              <a:ext uri="{FF2B5EF4-FFF2-40B4-BE49-F238E27FC236}">
                <a16:creationId xmlns:a16="http://schemas.microsoft.com/office/drawing/2014/main" id="{ECA81091-EA0D-4701-B551-735064383433}"/>
              </a:ext>
            </a:extLst>
          </p:cNvPr>
          <p:cNvSpPr/>
          <p:nvPr/>
        </p:nvSpPr>
        <p:spPr>
          <a:xfrm>
            <a:off x="6915757" y="2369806"/>
            <a:ext cx="397164" cy="3992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B55D1B1E-12D1-454A-99B2-72B954EC9D0D}"/>
              </a:ext>
            </a:extLst>
          </p:cNvPr>
          <p:cNvSpPr txBox="1"/>
          <p:nvPr/>
        </p:nvSpPr>
        <p:spPr>
          <a:xfrm>
            <a:off x="4119327" y="5692972"/>
            <a:ext cx="4741338" cy="307777"/>
          </a:xfrm>
          <a:prstGeom prst="rect">
            <a:avLst/>
          </a:prstGeom>
          <a:noFill/>
        </p:spPr>
        <p:txBody>
          <a:bodyPr wrap="square" rtlCol="0">
            <a:spAutoFit/>
          </a:bodyPr>
          <a:lstStyle/>
          <a:p>
            <a:r>
              <a:rPr kumimoji="1" lang="ja-JP" altLang="en-US" sz="1400" dirty="0"/>
              <a:t>（国立研究開発法人　防災科学技術研究所　 林春男氏提唱）</a:t>
            </a:r>
            <a:endParaRPr kumimoji="1" lang="en-US" altLang="ja-JP" sz="1400" dirty="0"/>
          </a:p>
        </p:txBody>
      </p:sp>
    </p:spTree>
    <p:extLst>
      <p:ext uri="{BB962C8B-B14F-4D97-AF65-F5344CB8AC3E}">
        <p14:creationId xmlns:p14="http://schemas.microsoft.com/office/powerpoint/2010/main" val="362935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5"/>
                                        </p:tgtEl>
                                      </p:cBhvr>
                                    </p:animEffect>
                                    <p:anim calcmode="lin" valueType="num">
                                      <p:cBhvr>
                                        <p:cTn id="7" dur="1000"/>
                                        <p:tgtEl>
                                          <p:spTgt spid="5"/>
                                        </p:tgtEl>
                                        <p:attrNameLst>
                                          <p:attrName>ppt_x</p:attrName>
                                        </p:attrNameLst>
                                      </p:cBhvr>
                                      <p:tavLst>
                                        <p:tav tm="0">
                                          <p:val>
                                            <p:strVal val="ppt_x"/>
                                          </p:val>
                                        </p:tav>
                                        <p:tav tm="100000">
                                          <p:val>
                                            <p:strVal val="ppt_x"/>
                                          </p:val>
                                        </p:tav>
                                      </p:tavLst>
                                    </p:anim>
                                    <p:anim calcmode="lin" valueType="num">
                                      <p:cBhvr>
                                        <p:cTn id="8" dur="1000"/>
                                        <p:tgtEl>
                                          <p:spTgt spid="5"/>
                                        </p:tgtEl>
                                        <p:attrNameLst>
                                          <p:attrName>ppt_y</p:attrName>
                                        </p:attrNameLst>
                                      </p:cBhvr>
                                      <p:tavLst>
                                        <p:tav tm="0">
                                          <p:val>
                                            <p:strVal val="ppt_y"/>
                                          </p:val>
                                        </p:tav>
                                        <p:tav tm="100000">
                                          <p:val>
                                            <p:strVal val="ppt_y+.1"/>
                                          </p:val>
                                        </p:tav>
                                      </p:tavLst>
                                    </p:anim>
                                    <p:set>
                                      <p:cBhvr>
                                        <p:cTn id="9" dur="1" fill="hold">
                                          <p:stCondLst>
                                            <p:cond delay="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6"/>
                                        </p:tgtEl>
                                      </p:cBhvr>
                                    </p:animEffect>
                                    <p:anim calcmode="lin" valueType="num">
                                      <p:cBhvr>
                                        <p:cTn id="14" dur="1000"/>
                                        <p:tgtEl>
                                          <p:spTgt spid="6"/>
                                        </p:tgtEl>
                                        <p:attrNameLst>
                                          <p:attrName>ppt_x</p:attrName>
                                        </p:attrNameLst>
                                      </p:cBhvr>
                                      <p:tavLst>
                                        <p:tav tm="0">
                                          <p:val>
                                            <p:strVal val="ppt_x"/>
                                          </p:val>
                                        </p:tav>
                                        <p:tav tm="100000">
                                          <p:val>
                                            <p:strVal val="ppt_x"/>
                                          </p:val>
                                        </p:tav>
                                      </p:tavLst>
                                    </p:anim>
                                    <p:anim calcmode="lin" valueType="num">
                                      <p:cBhvr>
                                        <p:cTn id="15" dur="1000"/>
                                        <p:tgtEl>
                                          <p:spTgt spid="6"/>
                                        </p:tgtEl>
                                        <p:attrNameLst>
                                          <p:attrName>ppt_y</p:attrName>
                                        </p:attrNameLst>
                                      </p:cBhvr>
                                      <p:tavLst>
                                        <p:tav tm="0">
                                          <p:val>
                                            <p:strVal val="ppt_y"/>
                                          </p:val>
                                        </p:tav>
                                        <p:tav tm="100000">
                                          <p:val>
                                            <p:strVal val="ppt_y+.1"/>
                                          </p:val>
                                        </p:tav>
                                      </p:tavLst>
                                    </p:anim>
                                    <p:set>
                                      <p:cBhvr>
                                        <p:cTn id="16" dur="1" fill="hold">
                                          <p:stCondLst>
                                            <p:cond delay="999"/>
                                          </p:stCondLst>
                                        </p:cTn>
                                        <p:tgtEl>
                                          <p:spTgt spid="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11"/>
                                        </p:tgtEl>
                                      </p:cBhvr>
                                    </p:animEffect>
                                    <p:anim calcmode="lin" valueType="num">
                                      <p:cBhvr>
                                        <p:cTn id="21" dur="1000"/>
                                        <p:tgtEl>
                                          <p:spTgt spid="11"/>
                                        </p:tgtEl>
                                        <p:attrNameLst>
                                          <p:attrName>ppt_x</p:attrName>
                                        </p:attrNameLst>
                                      </p:cBhvr>
                                      <p:tavLst>
                                        <p:tav tm="0">
                                          <p:val>
                                            <p:strVal val="ppt_x"/>
                                          </p:val>
                                        </p:tav>
                                        <p:tav tm="100000">
                                          <p:val>
                                            <p:strVal val="ppt_x"/>
                                          </p:val>
                                        </p:tav>
                                      </p:tavLst>
                                    </p:anim>
                                    <p:anim calcmode="lin" valueType="num">
                                      <p:cBhvr>
                                        <p:cTn id="22" dur="1000"/>
                                        <p:tgtEl>
                                          <p:spTgt spid="11"/>
                                        </p:tgtEl>
                                        <p:attrNameLst>
                                          <p:attrName>ppt_y</p:attrName>
                                        </p:attrNameLst>
                                      </p:cBhvr>
                                      <p:tavLst>
                                        <p:tav tm="0">
                                          <p:val>
                                            <p:strVal val="ppt_y"/>
                                          </p:val>
                                        </p:tav>
                                        <p:tav tm="100000">
                                          <p:val>
                                            <p:strVal val="ppt_y+.1"/>
                                          </p:val>
                                        </p:tav>
                                      </p:tavLst>
                                    </p:anim>
                                    <p:set>
                                      <p:cBhvr>
                                        <p:cTn id="23" dur="1" fill="hold">
                                          <p:stCondLst>
                                            <p:cond delay="999"/>
                                          </p:stCondLst>
                                        </p:cTn>
                                        <p:tgtEl>
                                          <p:spTgt spid="1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0"/>
                                        <p:tgtEl>
                                          <p:spTgt spid="7"/>
                                        </p:tgtEl>
                                        <p:attrNameLst>
                                          <p:attrName>ppt_y</p:attrName>
                                        </p:attrNameLst>
                                      </p:cBhvr>
                                      <p:tavLst>
                                        <p:tav tm="0">
                                          <p:val>
                                            <p:strVal val="ppt_y"/>
                                          </p:val>
                                        </p:tav>
                                        <p:tav tm="100000">
                                          <p:val>
                                            <p:strVal val="ppt_y+.1"/>
                                          </p:val>
                                        </p:tav>
                                      </p:tavLst>
                                    </p:anim>
                                    <p:set>
                                      <p:cBhvr>
                                        <p:cTn id="30" dur="1" fill="hold">
                                          <p:stCondLst>
                                            <p:cond delay="9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12"/>
                                        </p:tgtEl>
                                      </p:cBhvr>
                                    </p:animEffect>
                                    <p:anim calcmode="lin" valueType="num">
                                      <p:cBhvr>
                                        <p:cTn id="35" dur="1000"/>
                                        <p:tgtEl>
                                          <p:spTgt spid="12"/>
                                        </p:tgtEl>
                                        <p:attrNameLst>
                                          <p:attrName>ppt_x</p:attrName>
                                        </p:attrNameLst>
                                      </p:cBhvr>
                                      <p:tavLst>
                                        <p:tav tm="0">
                                          <p:val>
                                            <p:strVal val="ppt_x"/>
                                          </p:val>
                                        </p:tav>
                                        <p:tav tm="100000">
                                          <p:val>
                                            <p:strVal val="ppt_x"/>
                                          </p:val>
                                        </p:tav>
                                      </p:tavLst>
                                    </p:anim>
                                    <p:anim calcmode="lin" valueType="num">
                                      <p:cBhvr>
                                        <p:cTn id="36" dur="1000"/>
                                        <p:tgtEl>
                                          <p:spTgt spid="12"/>
                                        </p:tgtEl>
                                        <p:attrNameLst>
                                          <p:attrName>ppt_y</p:attrName>
                                        </p:attrNameLst>
                                      </p:cBhvr>
                                      <p:tavLst>
                                        <p:tav tm="0">
                                          <p:val>
                                            <p:strVal val="ppt_y"/>
                                          </p:val>
                                        </p:tav>
                                        <p:tav tm="100000">
                                          <p:val>
                                            <p:strVal val="ppt_y+.1"/>
                                          </p:val>
                                        </p:tav>
                                      </p:tavLst>
                                    </p:anim>
                                    <p:set>
                                      <p:cBhvr>
                                        <p:cTn id="37" dur="1" fill="hold">
                                          <p:stCondLst>
                                            <p:cond delay="9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0" nodeType="clickEffect">
                                  <p:stCondLst>
                                    <p:cond delay="0"/>
                                  </p:stCondLst>
                                  <p:childTnLst>
                                    <p:animEffect transition="out" filter="fade">
                                      <p:cBhvr>
                                        <p:cTn id="41" dur="1000"/>
                                        <p:tgtEl>
                                          <p:spTgt spid="13"/>
                                        </p:tgtEl>
                                      </p:cBhvr>
                                    </p:animEffect>
                                    <p:anim calcmode="lin" valueType="num">
                                      <p:cBhvr>
                                        <p:cTn id="42" dur="1000"/>
                                        <p:tgtEl>
                                          <p:spTgt spid="13"/>
                                        </p:tgtEl>
                                        <p:attrNameLst>
                                          <p:attrName>ppt_x</p:attrName>
                                        </p:attrNameLst>
                                      </p:cBhvr>
                                      <p:tavLst>
                                        <p:tav tm="0">
                                          <p:val>
                                            <p:strVal val="ppt_x"/>
                                          </p:val>
                                        </p:tav>
                                        <p:tav tm="100000">
                                          <p:val>
                                            <p:strVal val="ppt_x"/>
                                          </p:val>
                                        </p:tav>
                                      </p:tavLst>
                                    </p:anim>
                                    <p:anim calcmode="lin" valueType="num">
                                      <p:cBhvr>
                                        <p:cTn id="43" dur="1000"/>
                                        <p:tgtEl>
                                          <p:spTgt spid="13"/>
                                        </p:tgtEl>
                                        <p:attrNameLst>
                                          <p:attrName>ppt_y</p:attrName>
                                        </p:attrNameLst>
                                      </p:cBhvr>
                                      <p:tavLst>
                                        <p:tav tm="0">
                                          <p:val>
                                            <p:strVal val="ppt_y"/>
                                          </p:val>
                                        </p:tav>
                                        <p:tav tm="100000">
                                          <p:val>
                                            <p:strVal val="ppt_y+.1"/>
                                          </p:val>
                                        </p:tav>
                                      </p:tavLst>
                                    </p:anim>
                                    <p:set>
                                      <p:cBhvr>
                                        <p:cTn id="44" dur="1" fill="hold">
                                          <p:stCondLst>
                                            <p:cond delay="999"/>
                                          </p:stCondLst>
                                        </p:cTn>
                                        <p:tgtEl>
                                          <p:spTgt spid="1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xit" presetSubtype="0" fill="hold" grpId="0" nodeType="clickEffect">
                                  <p:stCondLst>
                                    <p:cond delay="0"/>
                                  </p:stCondLst>
                                  <p:childTnLst>
                                    <p:animEffect transition="out" filter="fade">
                                      <p:cBhvr>
                                        <p:cTn id="48" dur="1000"/>
                                        <p:tgtEl>
                                          <p:spTgt spid="8"/>
                                        </p:tgtEl>
                                      </p:cBhvr>
                                    </p:animEffect>
                                    <p:anim calcmode="lin" valueType="num">
                                      <p:cBhvr>
                                        <p:cTn id="49" dur="1000"/>
                                        <p:tgtEl>
                                          <p:spTgt spid="8"/>
                                        </p:tgtEl>
                                        <p:attrNameLst>
                                          <p:attrName>ppt_x</p:attrName>
                                        </p:attrNameLst>
                                      </p:cBhvr>
                                      <p:tavLst>
                                        <p:tav tm="0">
                                          <p:val>
                                            <p:strVal val="ppt_x"/>
                                          </p:val>
                                        </p:tav>
                                        <p:tav tm="100000">
                                          <p:val>
                                            <p:strVal val="ppt_x"/>
                                          </p:val>
                                        </p:tav>
                                      </p:tavLst>
                                    </p:anim>
                                    <p:anim calcmode="lin" valueType="num">
                                      <p:cBhvr>
                                        <p:cTn id="50" dur="1000"/>
                                        <p:tgtEl>
                                          <p:spTgt spid="8"/>
                                        </p:tgtEl>
                                        <p:attrNameLst>
                                          <p:attrName>ppt_y</p:attrName>
                                        </p:attrNameLst>
                                      </p:cBhvr>
                                      <p:tavLst>
                                        <p:tav tm="0">
                                          <p:val>
                                            <p:strVal val="ppt_y"/>
                                          </p:val>
                                        </p:tav>
                                        <p:tav tm="100000">
                                          <p:val>
                                            <p:strVal val="ppt_y+.1"/>
                                          </p:val>
                                        </p:tav>
                                      </p:tavLst>
                                    </p:anim>
                                    <p:set>
                                      <p:cBhvr>
                                        <p:cTn id="51" dur="1" fill="hold">
                                          <p:stCondLst>
                                            <p:cond delay="999"/>
                                          </p:stCondLst>
                                        </p:cTn>
                                        <p:tgtEl>
                                          <p:spTgt spid="8"/>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42" presetClass="exit" presetSubtype="0" fill="hold" grpId="0" nodeType="clickEffect">
                                  <p:stCondLst>
                                    <p:cond delay="0"/>
                                  </p:stCondLst>
                                  <p:childTnLst>
                                    <p:animEffect transition="out" filter="fade">
                                      <p:cBhvr>
                                        <p:cTn id="55" dur="1000"/>
                                        <p:tgtEl>
                                          <p:spTgt spid="10"/>
                                        </p:tgtEl>
                                      </p:cBhvr>
                                    </p:animEffect>
                                    <p:anim calcmode="lin" valueType="num">
                                      <p:cBhvr>
                                        <p:cTn id="56" dur="1000"/>
                                        <p:tgtEl>
                                          <p:spTgt spid="10"/>
                                        </p:tgtEl>
                                        <p:attrNameLst>
                                          <p:attrName>ppt_x</p:attrName>
                                        </p:attrNameLst>
                                      </p:cBhvr>
                                      <p:tavLst>
                                        <p:tav tm="0">
                                          <p:val>
                                            <p:strVal val="ppt_x"/>
                                          </p:val>
                                        </p:tav>
                                        <p:tav tm="100000">
                                          <p:val>
                                            <p:strVal val="ppt_x"/>
                                          </p:val>
                                        </p:tav>
                                      </p:tavLst>
                                    </p:anim>
                                    <p:anim calcmode="lin" valueType="num">
                                      <p:cBhvr>
                                        <p:cTn id="57" dur="1000"/>
                                        <p:tgtEl>
                                          <p:spTgt spid="10"/>
                                        </p:tgtEl>
                                        <p:attrNameLst>
                                          <p:attrName>ppt_y</p:attrName>
                                        </p:attrNameLst>
                                      </p:cBhvr>
                                      <p:tavLst>
                                        <p:tav tm="0">
                                          <p:val>
                                            <p:strVal val="ppt_y"/>
                                          </p:val>
                                        </p:tav>
                                        <p:tav tm="100000">
                                          <p:val>
                                            <p:strVal val="ppt_y+.1"/>
                                          </p:val>
                                        </p:tav>
                                      </p:tavLst>
                                    </p:anim>
                                    <p:set>
                                      <p:cBhvr>
                                        <p:cTn id="58"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23557" y="633046"/>
            <a:ext cx="8581292" cy="2339102"/>
          </a:xfrm>
          <a:prstGeom prst="rect">
            <a:avLst/>
          </a:prstGeom>
          <a:noFill/>
        </p:spPr>
        <p:txBody>
          <a:bodyPr wrap="square" rtlCol="0">
            <a:spAutoFit/>
          </a:bodyPr>
          <a:lstStyle/>
          <a:p>
            <a:r>
              <a:rPr kumimoji="1" lang="en-US" altLang="ja-JP" sz="3200" dirty="0">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やってみよう</a:t>
            </a:r>
            <a:r>
              <a:rPr lang="ja-JP" altLang="en-US" sz="3200" dirty="0">
                <a:latin typeface="Meiryo UI" panose="020B0604030504040204" pitchFamily="50" charset="-128"/>
                <a:ea typeface="Meiryo UI" panose="020B0604030504040204" pitchFamily="50" charset="-128"/>
              </a:rPr>
              <a:t>！</a:t>
            </a:r>
            <a:r>
              <a:rPr lang="en-US" altLang="ja-JP" sz="3200" dirty="0">
                <a:latin typeface="Meiryo UI" panose="020B0604030504040204" pitchFamily="50" charset="-128"/>
                <a:ea typeface="Meiryo UI" panose="020B0604030504040204" pitchFamily="50" charset="-128"/>
              </a:rPr>
              <a:t>】</a:t>
            </a:r>
          </a:p>
          <a:p>
            <a:endParaRPr kumimoji="1" lang="en-US" altLang="ja-JP" dirty="0"/>
          </a:p>
          <a:p>
            <a:pPr marL="285750" indent="-285750">
              <a:buFont typeface="Wingdings" panose="05000000000000000000" pitchFamily="2" charset="2"/>
              <a:buChar char="l"/>
            </a:pPr>
            <a:r>
              <a:rPr kumimoji="1" lang="ja-JP" altLang="en-US" sz="2400" dirty="0"/>
              <a:t>スライドに示した食品は、家庭に備蓄ができる食品です</a:t>
            </a:r>
            <a:endParaRPr kumimoji="1" lang="en-US" altLang="ja-JP" sz="2400" dirty="0"/>
          </a:p>
          <a:p>
            <a:endParaRPr lang="en-US" altLang="ja-JP" sz="2400" dirty="0"/>
          </a:p>
          <a:p>
            <a:pPr marL="285750" indent="-285750">
              <a:buFont typeface="Wingdings" panose="05000000000000000000" pitchFamily="2" charset="2"/>
              <a:buChar char="l"/>
            </a:pPr>
            <a:r>
              <a:rPr lang="ja-JP" altLang="en-US" sz="2400" dirty="0"/>
              <a:t>学習した「</a:t>
            </a:r>
            <a:r>
              <a:rPr kumimoji="1" lang="ja-JP" altLang="en-US" sz="2400" dirty="0"/>
              <a:t>６つの基礎食品群」に分け、ワークシートに記入してみよう</a:t>
            </a:r>
          </a:p>
        </p:txBody>
      </p:sp>
      <p:sp>
        <p:nvSpPr>
          <p:cNvPr id="4" name="テキスト ボックス 3"/>
          <p:cNvSpPr txBox="1"/>
          <p:nvPr/>
        </p:nvSpPr>
        <p:spPr>
          <a:xfrm>
            <a:off x="309489" y="3601330"/>
            <a:ext cx="8510954" cy="1200329"/>
          </a:xfrm>
          <a:prstGeom prst="rect">
            <a:avLst/>
          </a:prstGeom>
          <a:noFill/>
          <a:ln w="28575">
            <a:solidFill>
              <a:schemeClr val="tx1"/>
            </a:solidFill>
            <a:prstDash val="sysDash"/>
          </a:ln>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人参　玉</a:t>
            </a:r>
            <a:r>
              <a:rPr kumimoji="1" lang="ja-JP" altLang="en-US" sz="2400" dirty="0" err="1">
                <a:latin typeface="Meiryo UI" panose="020B0604030504040204" pitchFamily="50" charset="-128"/>
                <a:ea typeface="Meiryo UI" panose="020B0604030504040204" pitchFamily="50" charset="-128"/>
              </a:rPr>
              <a:t>ねぎ</a:t>
            </a:r>
            <a:r>
              <a:rPr kumimoji="1" lang="ja-JP" altLang="en-US" sz="2400" dirty="0">
                <a:latin typeface="Meiryo UI" panose="020B0604030504040204" pitchFamily="50" charset="-128"/>
                <a:ea typeface="Meiryo UI" panose="020B0604030504040204" pitchFamily="50" charset="-128"/>
              </a:rPr>
              <a:t>　米　ツナ缶　コンビーフ缶　わかめ　ひじき　じゃがいも　　</a:t>
            </a:r>
            <a:r>
              <a:rPr kumimoji="1" lang="ja-JP" altLang="en-US" sz="2400" dirty="0" err="1">
                <a:latin typeface="Meiryo UI" panose="020B0604030504040204" pitchFamily="50" charset="-128"/>
                <a:ea typeface="Meiryo UI" panose="020B0604030504040204" pitchFamily="50" charset="-128"/>
              </a:rPr>
              <a:t>ごま</a:t>
            </a:r>
            <a:r>
              <a:rPr kumimoji="1" lang="ja-JP" altLang="en-US" sz="2400" dirty="0">
                <a:latin typeface="Meiryo UI" panose="020B0604030504040204" pitchFamily="50" charset="-128"/>
                <a:ea typeface="Meiryo UI" panose="020B0604030504040204" pitchFamily="50" charset="-128"/>
              </a:rPr>
              <a:t>油　サラダ油　小麦粉　スパゲティ　そうめん　カップ麺　トマト缶　高野豆腐　切り干し大根　チョコレート　ポテトチップス　</a:t>
            </a:r>
          </a:p>
        </p:txBody>
      </p:sp>
      <p:sp>
        <p:nvSpPr>
          <p:cNvPr id="6" name="スライド番号プレースホルダー 5">
            <a:extLst>
              <a:ext uri="{FF2B5EF4-FFF2-40B4-BE49-F238E27FC236}">
                <a16:creationId xmlns:a16="http://schemas.microsoft.com/office/drawing/2014/main" id="{186D96D4-2D97-49FF-A11B-1374DAB32AF7}"/>
              </a:ext>
            </a:extLst>
          </p:cNvPr>
          <p:cNvSpPr>
            <a:spLocks noGrp="1"/>
          </p:cNvSpPr>
          <p:nvPr>
            <p:ph type="sldNum" sz="quarter" idx="12"/>
          </p:nvPr>
        </p:nvSpPr>
        <p:spPr/>
        <p:txBody>
          <a:bodyPr/>
          <a:lstStyle/>
          <a:p>
            <a:fld id="{3C7FEED5-F254-4653-ACF5-F13FD936A2C1}" type="slidenum">
              <a:rPr kumimoji="1" lang="ja-JP" altLang="en-US" smtClean="0"/>
              <a:pPr/>
              <a:t>17</a:t>
            </a:fld>
            <a:endParaRPr kumimoji="1" lang="ja-JP" altLang="en-US"/>
          </a:p>
        </p:txBody>
      </p:sp>
    </p:spTree>
    <p:extLst>
      <p:ext uri="{BB962C8B-B14F-4D97-AF65-F5344CB8AC3E}">
        <p14:creationId xmlns:p14="http://schemas.microsoft.com/office/powerpoint/2010/main" val="2725774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51692" y="309489"/>
            <a:ext cx="7877908" cy="52322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次回の授業：「災害時を想定した」調理実習</a:t>
            </a:r>
          </a:p>
        </p:txBody>
      </p:sp>
      <p:sp>
        <p:nvSpPr>
          <p:cNvPr id="3" name="テキスト ボックス 2"/>
          <p:cNvSpPr txBox="1"/>
          <p:nvPr/>
        </p:nvSpPr>
        <p:spPr>
          <a:xfrm>
            <a:off x="590843" y="4243847"/>
            <a:ext cx="8285871" cy="1200329"/>
          </a:xfrm>
          <a:prstGeom prst="rect">
            <a:avLst/>
          </a:prstGeom>
          <a:noFill/>
          <a:ln w="19050">
            <a:solidFill>
              <a:schemeClr val="tx1"/>
            </a:solidFill>
          </a:ln>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持ち物：エプロン　</a:t>
            </a:r>
            <a:r>
              <a:rPr lang="ja-JP" altLang="en-US" sz="2400" dirty="0">
                <a:latin typeface="Meiryo UI" panose="020B0604030504040204" pitchFamily="50" charset="-128"/>
                <a:ea typeface="Meiryo UI" panose="020B0604030504040204" pitchFamily="50" charset="-128"/>
              </a:rPr>
              <a:t>三角巾　</a:t>
            </a:r>
            <a:r>
              <a:rPr kumimoji="1" lang="ja-JP" altLang="en-US" sz="2400" dirty="0">
                <a:latin typeface="Meiryo UI" panose="020B0604030504040204" pitchFamily="50" charset="-128"/>
                <a:ea typeface="Meiryo UI" panose="020B0604030504040204" pitchFamily="50" charset="-128"/>
              </a:rPr>
              <a:t>マスク　</a:t>
            </a:r>
            <a:r>
              <a:rPr lang="ja-JP" altLang="en-US" sz="2400" dirty="0">
                <a:latin typeface="Meiryo UI" panose="020B0604030504040204" pitchFamily="50" charset="-128"/>
                <a:ea typeface="Meiryo UI" panose="020B0604030504040204" pitchFamily="50" charset="-128"/>
              </a:rPr>
              <a:t>はし　</a:t>
            </a:r>
            <a:r>
              <a:rPr kumimoji="1" lang="ja-JP" altLang="en-US" sz="2400" dirty="0">
                <a:latin typeface="Meiryo UI" panose="020B0604030504040204" pitchFamily="50" charset="-128"/>
                <a:ea typeface="Meiryo UI" panose="020B0604030504040204" pitchFamily="50" charset="-128"/>
              </a:rPr>
              <a:t>水筒　筆記具</a:t>
            </a:r>
            <a:endParaRPr kumimoji="1" lang="en-US" altLang="ja-JP" sz="2400" dirty="0">
              <a:latin typeface="Meiryo UI" panose="020B0604030504040204" pitchFamily="50" charset="-128"/>
              <a:ea typeface="Meiryo UI" panose="020B0604030504040204" pitchFamily="50" charset="-128"/>
            </a:endParaRPr>
          </a:p>
          <a:p>
            <a:endParaRPr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場所：調理室</a:t>
            </a:r>
          </a:p>
        </p:txBody>
      </p:sp>
      <p:sp>
        <p:nvSpPr>
          <p:cNvPr id="5" name="テキスト ボックス 4"/>
          <p:cNvSpPr txBox="1"/>
          <p:nvPr/>
        </p:nvSpPr>
        <p:spPr>
          <a:xfrm>
            <a:off x="351692" y="1097280"/>
            <a:ext cx="7990450" cy="2677656"/>
          </a:xfrm>
          <a:prstGeom prst="rect">
            <a:avLst/>
          </a:prstGeom>
          <a:noFill/>
        </p:spPr>
        <p:txBody>
          <a:bodyPr wrap="square" rtlCol="0">
            <a:spAutoFit/>
          </a:bodyPr>
          <a:lstStyle/>
          <a:p>
            <a:r>
              <a:rPr kumimoji="1" lang="en-US" altLang="ja-JP" sz="2400" dirty="0">
                <a:latin typeface="Meiryo UI" panose="020B0604030504040204" pitchFamily="50" charset="-128"/>
                <a:ea typeface="Meiryo UI" panose="020B0604030504040204" pitchFamily="50" charset="-128"/>
              </a:rPr>
              <a:t>【</a:t>
            </a:r>
            <a:r>
              <a:rPr kumimoji="1" lang="ja-JP" altLang="en-US" sz="2400" dirty="0">
                <a:latin typeface="Meiryo UI" panose="020B0604030504040204" pitchFamily="50" charset="-128"/>
                <a:ea typeface="Meiryo UI" panose="020B0604030504040204" pitchFamily="50" charset="-128"/>
              </a:rPr>
              <a:t>献立</a:t>
            </a:r>
            <a:r>
              <a:rPr kumimoji="1" lang="en-US" altLang="ja-JP" sz="2400" dirty="0">
                <a:latin typeface="Meiryo UI" panose="020B0604030504040204" pitchFamily="50" charset="-128"/>
                <a:ea typeface="Meiryo UI" panose="020B0604030504040204" pitchFamily="50" charset="-128"/>
              </a:rPr>
              <a:t>】</a:t>
            </a:r>
          </a:p>
          <a:p>
            <a:pPr marL="285750" indent="-285750">
              <a:buFont typeface="Wingdings" panose="05000000000000000000" pitchFamily="2" charset="2"/>
              <a:buChar char="l"/>
            </a:pPr>
            <a:r>
              <a:rPr lang="ja-JP" altLang="en-US" sz="2400" dirty="0">
                <a:latin typeface="Meiryo UI" panose="020B0604030504040204" pitchFamily="50" charset="-128"/>
                <a:ea typeface="Meiryo UI" panose="020B0604030504040204" pitchFamily="50" charset="-128"/>
              </a:rPr>
              <a:t>ツナじゃが　　</a:t>
            </a:r>
            <a:endParaRPr lang="en-US" altLang="ja-JP" sz="24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kumimoji="1" lang="ja-JP" altLang="en-US" sz="2400" dirty="0">
                <a:latin typeface="Meiryo UI" panose="020B0604030504040204" pitchFamily="50" charset="-128"/>
                <a:ea typeface="Meiryo UI" panose="020B0604030504040204" pitchFamily="50" charset="-128"/>
              </a:rPr>
              <a:t>わかめご飯</a:t>
            </a:r>
            <a:endParaRPr kumimoji="1" lang="en-US" altLang="ja-JP" sz="24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endParaRPr lang="en-US" altLang="ja-JP" sz="24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ü"/>
            </a:pPr>
            <a:r>
              <a:rPr kumimoji="1" lang="ja-JP" altLang="en-US" sz="2400" dirty="0">
                <a:latin typeface="Meiryo UI" panose="020B0604030504040204" pitchFamily="50" charset="-128"/>
                <a:ea typeface="Meiryo UI" panose="020B0604030504040204" pitchFamily="50" charset="-128"/>
              </a:rPr>
              <a:t>停電・断水している設定</a:t>
            </a:r>
            <a:endParaRPr kumimoji="1" lang="en-US" altLang="ja-JP" sz="24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ü"/>
            </a:pPr>
            <a:r>
              <a:rPr kumimoji="1" lang="ja-JP" altLang="en-US" sz="2400" dirty="0">
                <a:latin typeface="Meiryo UI" panose="020B0604030504040204" pitchFamily="50" charset="-128"/>
                <a:ea typeface="Meiryo UI" panose="020B0604030504040204" pitchFamily="50" charset="-128"/>
              </a:rPr>
              <a:t>使用できる水の量を制限</a:t>
            </a:r>
            <a:r>
              <a:rPr lang="ja-JP" altLang="en-US" sz="2400" dirty="0">
                <a:latin typeface="Meiryo UI" panose="020B0604030504040204" pitchFamily="50" charset="-128"/>
                <a:ea typeface="Meiryo UI" panose="020B0604030504040204" pitchFamily="50" charset="-128"/>
              </a:rPr>
              <a:t>（</a:t>
            </a:r>
            <a:r>
              <a:rPr kumimoji="1" lang="ja-JP" altLang="en-US" sz="2400" dirty="0">
                <a:latin typeface="Meiryo UI" panose="020B0604030504040204" pitchFamily="50" charset="-128"/>
                <a:ea typeface="Meiryo UI" panose="020B0604030504040204" pitchFamily="50" charset="-128"/>
              </a:rPr>
              <a:t>節水）</a:t>
            </a:r>
            <a:endParaRPr kumimoji="1" lang="en-US" altLang="ja-JP" sz="24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ü"/>
            </a:pPr>
            <a:r>
              <a:rPr lang="ja-JP" altLang="en-US" sz="2400" dirty="0">
                <a:latin typeface="Meiryo UI" panose="020B0604030504040204" pitchFamily="50" charset="-128"/>
                <a:ea typeface="Meiryo UI" panose="020B0604030504040204" pitchFamily="50" charset="-128"/>
              </a:rPr>
              <a:t>耐熱性ポリ袋を使った調理方法</a:t>
            </a:r>
            <a:endParaRPr kumimoji="1" lang="ja-JP" altLang="en-US" sz="2400"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3C9999DC-B997-4C0F-9A5D-E654AABC01AE}"/>
              </a:ext>
            </a:extLst>
          </p:cNvPr>
          <p:cNvSpPr>
            <a:spLocks noGrp="1"/>
          </p:cNvSpPr>
          <p:nvPr>
            <p:ph type="sldNum" sz="quarter" idx="12"/>
          </p:nvPr>
        </p:nvSpPr>
        <p:spPr/>
        <p:txBody>
          <a:bodyPr/>
          <a:lstStyle/>
          <a:p>
            <a:fld id="{3C7FEED5-F254-4653-ACF5-F13FD936A2C1}" type="slidenum">
              <a:rPr kumimoji="1" lang="ja-JP" altLang="en-US" smtClean="0"/>
              <a:pPr/>
              <a:t>18</a:t>
            </a:fld>
            <a:endParaRPr kumimoji="1" lang="ja-JP" altLang="en-US"/>
          </a:p>
        </p:txBody>
      </p:sp>
      <p:sp>
        <p:nvSpPr>
          <p:cNvPr id="6" name="テキスト ボックス 5">
            <a:extLst>
              <a:ext uri="{FF2B5EF4-FFF2-40B4-BE49-F238E27FC236}">
                <a16:creationId xmlns:a16="http://schemas.microsoft.com/office/drawing/2014/main" id="{7FD4B346-D91E-4BFB-B4D0-F7603A78D937}"/>
              </a:ext>
            </a:extLst>
          </p:cNvPr>
          <p:cNvSpPr txBox="1"/>
          <p:nvPr/>
        </p:nvSpPr>
        <p:spPr>
          <a:xfrm>
            <a:off x="568210" y="5760720"/>
            <a:ext cx="8007581" cy="369332"/>
          </a:xfrm>
          <a:prstGeom prst="rect">
            <a:avLst/>
          </a:prstGeom>
          <a:noFill/>
        </p:spPr>
        <p:txBody>
          <a:bodyPr wrap="square" rtlCol="0">
            <a:spAutoFit/>
          </a:bodyPr>
          <a:lstStyle/>
          <a:p>
            <a:r>
              <a:rPr kumimoji="1" lang="ja-JP" altLang="en-US" dirty="0"/>
              <a:t>＊使用する食材にアレルギーなどのある人は、家庭で相談の上申し出てください。</a:t>
            </a:r>
            <a:endParaRPr kumimoji="1" lang="en-US" altLang="ja-JP" dirty="0"/>
          </a:p>
        </p:txBody>
      </p:sp>
    </p:spTree>
    <p:extLst>
      <p:ext uri="{BB962C8B-B14F-4D97-AF65-F5344CB8AC3E}">
        <p14:creationId xmlns:p14="http://schemas.microsoft.com/office/powerpoint/2010/main" val="39106099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1.8|0.7"/>
</p:tagLst>
</file>

<file path=ppt/tags/tag2.xml><?xml version="1.0" encoding="utf-8"?>
<p:tagLst xmlns:a="http://schemas.openxmlformats.org/drawingml/2006/main" xmlns:r="http://schemas.openxmlformats.org/officeDocument/2006/relationships" xmlns:p="http://schemas.openxmlformats.org/presentationml/2006/main">
  <p:tag name="TIMING" val="|51.8|0.7"/>
</p:tagLst>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1105</Words>
  <Application>Microsoft Office PowerPoint</Application>
  <PresentationFormat>画面に合わせる (4:3)</PresentationFormat>
  <Paragraphs>223</Paragraphs>
  <Slides>19</Slides>
  <Notes>5</Notes>
  <HiddenSlides>0</HiddenSlides>
  <MMClips>0</MMClips>
  <ScaleCrop>false</ScaleCrop>
  <HeadingPairs>
    <vt:vector size="6" baseType="variant">
      <vt:variant>
        <vt:lpstr>使用されているフォント</vt:lpstr>
      </vt:variant>
      <vt:variant>
        <vt:i4>11</vt:i4>
      </vt:variant>
      <vt:variant>
        <vt:lpstr>テーマ</vt:lpstr>
      </vt:variant>
      <vt:variant>
        <vt:i4>2</vt:i4>
      </vt:variant>
      <vt:variant>
        <vt:lpstr>スライド タイトル</vt:lpstr>
      </vt:variant>
      <vt:variant>
        <vt:i4>19</vt:i4>
      </vt:variant>
    </vt:vector>
  </HeadingPairs>
  <TitlesOfParts>
    <vt:vector size="32" baseType="lpstr">
      <vt:lpstr>HGS創英角ﾎﾟｯﾌﾟ体</vt:lpstr>
      <vt:lpstr>Meiryo UI</vt:lpstr>
      <vt:lpstr>ＭＳ Ｐゴシック</vt:lpstr>
      <vt:lpstr>ＭＳ ゴシック</vt:lpstr>
      <vt:lpstr>ＭＳ 明朝</vt:lpstr>
      <vt:lpstr>メイリオ</vt:lpstr>
      <vt:lpstr>Arial</vt:lpstr>
      <vt:lpstr>Calibri</vt:lpstr>
      <vt:lpstr>Calibri Light</vt:lpstr>
      <vt:lpstr>Century</vt:lpstr>
      <vt:lpstr>Wingdings</vt:lpstr>
      <vt:lpstr>Office テーマ</vt:lpstr>
      <vt:lpstr>1_Office テーマ</vt:lpstr>
      <vt:lpstr>災害時を想定した食の備え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今後、心配される大災害は・・・</vt:lpstr>
      <vt:lpstr>かつてない　広範囲の被害に</vt:lpstr>
      <vt:lpstr>PowerPoint プレゼンテーション</vt:lpstr>
      <vt:lpstr>命を守り、被害を減らすには・・・</vt:lpstr>
      <vt:lpstr>　災害時の食の問題を考えよう</vt:lpstr>
      <vt:lpstr>震災を体験した人達に聞いた食の問題</vt:lpstr>
      <vt:lpstr>東日本大震災の炊き出し例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2019-12-25T05:10:28Z</dcterms:created>
  <dcterms:modified xsi:type="dcterms:W3CDTF">2019-12-26T04:45:42Z</dcterms:modified>
  <cp:contentStatus/>
</cp:coreProperties>
</file>