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261" r:id="rId5"/>
    <p:sldId id="260" r:id="rId6"/>
    <p:sldId id="256" r:id="rId7"/>
    <p:sldId id="259" r:id="rId8"/>
    <p:sldId id="257" r:id="rId9"/>
    <p:sldId id="258" r:id="rId10"/>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119" d="100"/>
          <a:sy n="119" d="100"/>
        </p:scale>
        <p:origin x="108"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7BEB0BC-6A59-44A2-9875-7E422F9C9B48}" type="datetimeFigureOut">
              <a:rPr kumimoji="1" lang="ja-JP" altLang="en-US" smtClean="0"/>
              <a:t>2023/6/21</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6400" cy="496889"/>
          </a:xfrm>
          <a:prstGeom prst="rect">
            <a:avLst/>
          </a:prstGeom>
        </p:spPr>
        <p:txBody>
          <a:bodyPr vert="horz" lIns="91426" tIns="45714" rIns="91426"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0" y="5"/>
            <a:ext cx="2946400" cy="496889"/>
          </a:xfrm>
          <a:prstGeom prst="rect">
            <a:avLst/>
          </a:prstGeom>
        </p:spPr>
        <p:txBody>
          <a:bodyPr vert="horz" lIns="91426" tIns="45714" rIns="91426" bIns="45714" rtlCol="0"/>
          <a:lstStyle>
            <a:lvl1pPr algn="r">
              <a:defRPr sz="1200"/>
            </a:lvl1pPr>
          </a:lstStyle>
          <a:p>
            <a:fld id="{835AF91A-66F0-4BF9-864D-600A87FC3A57}" type="datetimeFigureOut">
              <a:rPr kumimoji="1" lang="ja-JP" altLang="en-US" smtClean="0"/>
              <a:t>2023/6/21</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6" tIns="45714" rIns="91426" bIns="45714" rtlCol="0" anchor="ctr"/>
          <a:lstStyle/>
          <a:p>
            <a:endParaRPr lang="ja-JP" altLang="en-US"/>
          </a:p>
        </p:txBody>
      </p:sp>
      <p:sp>
        <p:nvSpPr>
          <p:cNvPr id="5" name="ノート プレースホルダー 4"/>
          <p:cNvSpPr>
            <a:spLocks noGrp="1"/>
          </p:cNvSpPr>
          <p:nvPr>
            <p:ph type="body" sz="quarter" idx="3"/>
          </p:nvPr>
        </p:nvSpPr>
        <p:spPr>
          <a:xfrm>
            <a:off x="679451" y="4776793"/>
            <a:ext cx="5438775" cy="3908425"/>
          </a:xfrm>
          <a:prstGeom prst="rect">
            <a:avLst/>
          </a:prstGeom>
        </p:spPr>
        <p:txBody>
          <a:bodyPr vert="horz" lIns="91426" tIns="45714" rIns="91426"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4"/>
            <a:ext cx="2946400" cy="496889"/>
          </a:xfrm>
          <a:prstGeom prst="rect">
            <a:avLst/>
          </a:prstGeom>
        </p:spPr>
        <p:txBody>
          <a:bodyPr vert="horz" lIns="91426" tIns="45714" rIns="91426"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0" y="9429754"/>
            <a:ext cx="2946400" cy="496889"/>
          </a:xfrm>
          <a:prstGeom prst="rect">
            <a:avLst/>
          </a:prstGeom>
        </p:spPr>
        <p:txBody>
          <a:bodyPr vert="horz" lIns="91426" tIns="45714" rIns="91426" bIns="45714"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2023/6/21</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2023/6/21</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jpg"/><Relationship Id="rId7"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saqai.com/dish/%E3%83%88%E3%83%BC%E3%82%B9%E3%82%BF%E3%83%BC%E3%83%9E%E3%83%B3%EF%BC%96%EF%BC%9A%E7%84%BC%E3%81%8D%E3%83%8A%E3%82%B9%E3%81%84%E3%82%8D%E3%81%84%E3%82%8D/" TargetMode="External"/><Relationship Id="rId5" Type="http://schemas.openxmlformats.org/officeDocument/2006/relationships/image" Target="../media/image3.jpg"/><Relationship Id="rId4" Type="http://schemas.openxmlformats.org/officeDocument/2006/relationships/hyperlink" Target="https://gahag.net/005764-cherry-blossoms-riv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845093925"/>
              </p:ext>
            </p:extLst>
          </p:nvPr>
        </p:nvGraphicFramePr>
        <p:xfrm>
          <a:off x="1847443" y="4790657"/>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dirty="0"/>
                        <a:t>電話番号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grpSp>
        <p:nvGrpSpPr>
          <p:cNvPr id="18" name="グループ化 17">
            <a:extLst>
              <a:ext uri="{FF2B5EF4-FFF2-40B4-BE49-F238E27FC236}">
                <a16:creationId xmlns:a16="http://schemas.microsoft.com/office/drawing/2014/main" id="{C3F56632-A120-467B-AA20-4223340635CF}"/>
              </a:ext>
            </a:extLst>
          </p:cNvPr>
          <p:cNvGrpSpPr/>
          <p:nvPr/>
        </p:nvGrpSpPr>
        <p:grpSpPr>
          <a:xfrm>
            <a:off x="1847443" y="4804699"/>
            <a:ext cx="7078882" cy="1888787"/>
            <a:chOff x="1847443" y="4804699"/>
            <a:chExt cx="7078882" cy="1888787"/>
          </a:xfrm>
        </p:grpSpPr>
        <p:sp>
          <p:nvSpPr>
            <p:cNvPr id="8" name="テキスト ボックス 7">
              <a:extLst>
                <a:ext uri="{FF2B5EF4-FFF2-40B4-BE49-F238E27FC236}">
                  <a16:creationId xmlns:a16="http://schemas.microsoft.com/office/drawing/2014/main" id="{47F6C3E6-E6B6-4882-8797-EA55C5E78B23}"/>
                </a:ext>
              </a:extLst>
            </p:cNvPr>
            <p:cNvSpPr txBox="1"/>
            <p:nvPr/>
          </p:nvSpPr>
          <p:spPr>
            <a:xfrm>
              <a:off x="1847443" y="4804699"/>
              <a:ext cx="1800493" cy="369332"/>
            </a:xfrm>
            <a:prstGeom prst="rect">
              <a:avLst/>
            </a:prstGeom>
            <a:noFill/>
          </p:spPr>
          <p:txBody>
            <a:bodyPr wrap="none" rtlCol="0">
              <a:spAutoFit/>
            </a:bodyPr>
            <a:lstStyle/>
            <a:p>
              <a:r>
                <a:rPr kumimoji="1" lang="ja-JP" altLang="en-US" dirty="0"/>
                <a:t>事業実施主体名</a:t>
              </a:r>
            </a:p>
          </p:txBody>
        </p:sp>
        <p:sp>
          <p:nvSpPr>
            <p:cNvPr id="9" name="テキスト ボックス 8">
              <a:extLst>
                <a:ext uri="{FF2B5EF4-FFF2-40B4-BE49-F238E27FC236}">
                  <a16:creationId xmlns:a16="http://schemas.microsoft.com/office/drawing/2014/main" id="{3EA7E2D4-3C15-49B1-A825-FDA8AFE0FA2F}"/>
                </a:ext>
              </a:extLst>
            </p:cNvPr>
            <p:cNvSpPr txBox="1"/>
            <p:nvPr/>
          </p:nvSpPr>
          <p:spPr>
            <a:xfrm>
              <a:off x="1847443" y="5174031"/>
              <a:ext cx="1569660" cy="369332"/>
            </a:xfrm>
            <a:prstGeom prst="rect">
              <a:avLst/>
            </a:prstGeom>
            <a:noFill/>
          </p:spPr>
          <p:txBody>
            <a:bodyPr wrap="none" rtlCol="0">
              <a:spAutoFit/>
            </a:bodyPr>
            <a:lstStyle/>
            <a:p>
              <a:r>
                <a:rPr lang="ja-JP" altLang="en-US" dirty="0"/>
                <a:t>代表者の氏名</a:t>
              </a:r>
              <a:endParaRPr kumimoji="1" lang="ja-JP" altLang="en-US" dirty="0"/>
            </a:p>
          </p:txBody>
        </p:sp>
        <p:sp>
          <p:nvSpPr>
            <p:cNvPr id="11" name="テキスト ボックス 10">
              <a:extLst>
                <a:ext uri="{FF2B5EF4-FFF2-40B4-BE49-F238E27FC236}">
                  <a16:creationId xmlns:a16="http://schemas.microsoft.com/office/drawing/2014/main" id="{04DC0F3E-DC07-4E33-B289-AF90187C1D98}"/>
                </a:ext>
              </a:extLst>
            </p:cNvPr>
            <p:cNvSpPr txBox="1"/>
            <p:nvPr/>
          </p:nvSpPr>
          <p:spPr>
            <a:xfrm>
              <a:off x="1847443" y="5543902"/>
              <a:ext cx="1107996" cy="369332"/>
            </a:xfrm>
            <a:prstGeom prst="rect">
              <a:avLst/>
            </a:prstGeom>
            <a:noFill/>
          </p:spPr>
          <p:txBody>
            <a:bodyPr wrap="none" rtlCol="0">
              <a:spAutoFit/>
            </a:bodyPr>
            <a:lstStyle/>
            <a:p>
              <a:r>
                <a:rPr kumimoji="1" lang="ja-JP" altLang="en-US" dirty="0"/>
                <a:t>住　　所</a:t>
              </a:r>
            </a:p>
          </p:txBody>
        </p:sp>
        <p:sp>
          <p:nvSpPr>
            <p:cNvPr id="13" name="テキスト ボックス 12">
              <a:extLst>
                <a:ext uri="{FF2B5EF4-FFF2-40B4-BE49-F238E27FC236}">
                  <a16:creationId xmlns:a16="http://schemas.microsoft.com/office/drawing/2014/main" id="{2A4B3A13-6941-4896-B779-3A35B489170D}"/>
                </a:ext>
              </a:extLst>
            </p:cNvPr>
            <p:cNvSpPr txBox="1"/>
            <p:nvPr/>
          </p:nvSpPr>
          <p:spPr>
            <a:xfrm>
              <a:off x="4784988" y="4806640"/>
              <a:ext cx="2492990" cy="369332"/>
            </a:xfrm>
            <a:prstGeom prst="rect">
              <a:avLst/>
            </a:prstGeom>
            <a:noFill/>
          </p:spPr>
          <p:txBody>
            <a:bodyPr wrap="none" rtlCol="0">
              <a:spAutoFit/>
            </a:bodyPr>
            <a:lstStyle/>
            <a:p>
              <a:r>
                <a:rPr lang="ja-JP" altLang="en-US" dirty="0">
                  <a:solidFill>
                    <a:srgbClr val="0000FF"/>
                  </a:solidFill>
                </a:rPr>
                <a:t>Ａ地域農泊推進協議会</a:t>
              </a:r>
              <a:endParaRPr kumimoji="1" lang="ja-JP" altLang="en-US" dirty="0">
                <a:solidFill>
                  <a:srgbClr val="0000FF"/>
                </a:solidFill>
              </a:endParaRPr>
            </a:p>
          </p:txBody>
        </p:sp>
        <p:sp>
          <p:nvSpPr>
            <p:cNvPr id="14" name="テキスト ボックス 13">
              <a:extLst>
                <a:ext uri="{FF2B5EF4-FFF2-40B4-BE49-F238E27FC236}">
                  <a16:creationId xmlns:a16="http://schemas.microsoft.com/office/drawing/2014/main" id="{7ABC60C6-9061-464A-9EFE-E7CBA56DED89}"/>
                </a:ext>
              </a:extLst>
            </p:cNvPr>
            <p:cNvSpPr txBox="1"/>
            <p:nvPr/>
          </p:nvSpPr>
          <p:spPr>
            <a:xfrm>
              <a:off x="4803447" y="5174031"/>
              <a:ext cx="1338828" cy="369332"/>
            </a:xfrm>
            <a:prstGeom prst="rect">
              <a:avLst/>
            </a:prstGeom>
            <a:noFill/>
          </p:spPr>
          <p:txBody>
            <a:bodyPr wrap="none" rtlCol="0">
              <a:spAutoFit/>
            </a:bodyPr>
            <a:lstStyle/>
            <a:p>
              <a:r>
                <a:rPr lang="ja-JP" altLang="en-US" dirty="0">
                  <a:solidFill>
                    <a:srgbClr val="0000FF"/>
                  </a:solidFill>
                </a:rPr>
                <a:t>農泊　太郎</a:t>
              </a:r>
              <a:endParaRPr kumimoji="1" lang="ja-JP" altLang="en-US" dirty="0">
                <a:solidFill>
                  <a:srgbClr val="0000FF"/>
                </a:solidFill>
              </a:endParaRPr>
            </a:p>
          </p:txBody>
        </p:sp>
        <p:sp>
          <p:nvSpPr>
            <p:cNvPr id="15" name="テキスト ボックス 14">
              <a:extLst>
                <a:ext uri="{FF2B5EF4-FFF2-40B4-BE49-F238E27FC236}">
                  <a16:creationId xmlns:a16="http://schemas.microsoft.com/office/drawing/2014/main" id="{3C685679-6735-4D21-9AC3-1A84CF4B44D1}"/>
                </a:ext>
              </a:extLst>
            </p:cNvPr>
            <p:cNvSpPr txBox="1"/>
            <p:nvPr/>
          </p:nvSpPr>
          <p:spPr>
            <a:xfrm>
              <a:off x="4819110" y="5541422"/>
              <a:ext cx="4107215" cy="369332"/>
            </a:xfrm>
            <a:prstGeom prst="rect">
              <a:avLst/>
            </a:prstGeom>
            <a:noFill/>
          </p:spPr>
          <p:txBody>
            <a:bodyPr wrap="none" rtlCol="0">
              <a:spAutoFit/>
            </a:bodyPr>
            <a:lstStyle/>
            <a:p>
              <a:r>
                <a:rPr kumimoji="1" lang="ja-JP" altLang="en-US" dirty="0">
                  <a:solidFill>
                    <a:srgbClr val="0000FF"/>
                  </a:solidFill>
                </a:rPr>
                <a:t>〒</a:t>
              </a:r>
              <a:r>
                <a:rPr kumimoji="1" lang="en-US" altLang="ja-JP" dirty="0">
                  <a:solidFill>
                    <a:srgbClr val="0000FF"/>
                  </a:solidFill>
                </a:rPr>
                <a:t>000-0000</a:t>
              </a:r>
              <a:r>
                <a:rPr kumimoji="1" lang="ja-JP" altLang="en-US" dirty="0">
                  <a:solidFill>
                    <a:srgbClr val="0000FF"/>
                  </a:solidFill>
                </a:rPr>
                <a:t>　</a:t>
              </a:r>
              <a:r>
                <a:rPr kumimoji="1" lang="en-US" altLang="ja-JP" dirty="0">
                  <a:solidFill>
                    <a:srgbClr val="0000FF"/>
                  </a:solidFill>
                </a:rPr>
                <a:t>C</a:t>
              </a:r>
              <a:r>
                <a:rPr kumimoji="1" lang="ja-JP" altLang="en-US" dirty="0">
                  <a:solidFill>
                    <a:srgbClr val="0000FF"/>
                  </a:solidFill>
                </a:rPr>
                <a:t>県</a:t>
              </a:r>
              <a:r>
                <a:rPr kumimoji="1" lang="en-US" altLang="ja-JP" dirty="0">
                  <a:solidFill>
                    <a:srgbClr val="0000FF"/>
                  </a:solidFill>
                </a:rPr>
                <a:t>B</a:t>
              </a:r>
              <a:r>
                <a:rPr kumimoji="1" lang="ja-JP" altLang="en-US" dirty="0">
                  <a:solidFill>
                    <a:srgbClr val="0000FF"/>
                  </a:solidFill>
                </a:rPr>
                <a:t>市</a:t>
              </a:r>
              <a:r>
                <a:rPr kumimoji="1" lang="en-US" altLang="ja-JP" dirty="0">
                  <a:solidFill>
                    <a:srgbClr val="0000FF"/>
                  </a:solidFill>
                </a:rPr>
                <a:t>A</a:t>
              </a:r>
              <a:r>
                <a:rPr kumimoji="1" lang="ja-JP" altLang="en-US" dirty="0">
                  <a:solidFill>
                    <a:srgbClr val="0000FF"/>
                  </a:solidFill>
                </a:rPr>
                <a:t>　</a:t>
              </a:r>
              <a:r>
                <a:rPr lang="en-US" altLang="ja-JP" dirty="0">
                  <a:solidFill>
                    <a:srgbClr val="0000FF"/>
                  </a:solidFill>
                </a:rPr>
                <a:t>111-2</a:t>
              </a:r>
              <a:r>
                <a:rPr kumimoji="1" lang="ja-JP" altLang="en-US" dirty="0">
                  <a:solidFill>
                    <a:srgbClr val="0000FF"/>
                  </a:solidFill>
                </a:rPr>
                <a:t>　　　</a:t>
              </a:r>
            </a:p>
          </p:txBody>
        </p:sp>
        <p:sp>
          <p:nvSpPr>
            <p:cNvPr id="16" name="テキスト ボックス 15">
              <a:extLst>
                <a:ext uri="{FF2B5EF4-FFF2-40B4-BE49-F238E27FC236}">
                  <a16:creationId xmlns:a16="http://schemas.microsoft.com/office/drawing/2014/main" id="{0583E10E-6291-493A-BED9-AFF267BC5E07}"/>
                </a:ext>
              </a:extLst>
            </p:cNvPr>
            <p:cNvSpPr txBox="1"/>
            <p:nvPr/>
          </p:nvSpPr>
          <p:spPr>
            <a:xfrm>
              <a:off x="4819529" y="5925767"/>
              <a:ext cx="3284874" cy="369332"/>
            </a:xfrm>
            <a:prstGeom prst="rect">
              <a:avLst/>
            </a:prstGeom>
            <a:noFill/>
          </p:spPr>
          <p:txBody>
            <a:bodyPr wrap="none" rtlCol="0">
              <a:spAutoFit/>
            </a:bodyPr>
            <a:lstStyle/>
            <a:p>
              <a:r>
                <a:rPr kumimoji="1" lang="en-US" altLang="ja-JP" dirty="0">
                  <a:solidFill>
                    <a:srgbClr val="0000FF"/>
                  </a:solidFill>
                </a:rPr>
                <a:t>0000-00-0000</a:t>
              </a:r>
              <a:r>
                <a:rPr kumimoji="1" lang="ja-JP" altLang="en-US" dirty="0">
                  <a:solidFill>
                    <a:srgbClr val="0000FF"/>
                  </a:solidFill>
                </a:rPr>
                <a:t>　　</a:t>
              </a:r>
              <a:r>
                <a:rPr kumimoji="1" lang="ja-JP" altLang="en-US" dirty="0"/>
                <a:t>　　　　　</a:t>
              </a:r>
            </a:p>
          </p:txBody>
        </p:sp>
        <p:sp>
          <p:nvSpPr>
            <p:cNvPr id="17" name="テキスト ボックス 16">
              <a:extLst>
                <a:ext uri="{FF2B5EF4-FFF2-40B4-BE49-F238E27FC236}">
                  <a16:creationId xmlns:a16="http://schemas.microsoft.com/office/drawing/2014/main" id="{13002E31-C7FC-4EBC-BBC3-3F0E1449A348}"/>
                </a:ext>
              </a:extLst>
            </p:cNvPr>
            <p:cNvSpPr txBox="1"/>
            <p:nvPr/>
          </p:nvSpPr>
          <p:spPr>
            <a:xfrm>
              <a:off x="4819110" y="6324154"/>
              <a:ext cx="3068469" cy="369332"/>
            </a:xfrm>
            <a:prstGeom prst="rect">
              <a:avLst/>
            </a:prstGeom>
            <a:noFill/>
          </p:spPr>
          <p:txBody>
            <a:bodyPr wrap="none" rtlCol="0">
              <a:spAutoFit/>
            </a:bodyPr>
            <a:lstStyle/>
            <a:p>
              <a:r>
                <a:rPr kumimoji="1" lang="en-US" altLang="ja-JP" dirty="0" err="1">
                  <a:solidFill>
                    <a:srgbClr val="0000FF"/>
                  </a:solidFill>
                </a:rPr>
                <a:t>kakikuke</a:t>
              </a:r>
              <a:r>
                <a:rPr kumimoji="1" lang="ja-JP" altLang="en-US" dirty="0">
                  <a:solidFill>
                    <a:srgbClr val="0000FF"/>
                  </a:solidFill>
                </a:rPr>
                <a:t>＠</a:t>
              </a:r>
              <a:r>
                <a:rPr kumimoji="1" lang="en-US" altLang="ja-JP" dirty="0">
                  <a:solidFill>
                    <a:srgbClr val="0000FF"/>
                  </a:solidFill>
                </a:rPr>
                <a:t>suishin.jp</a:t>
              </a:r>
              <a:r>
                <a:rPr kumimoji="1" lang="ja-JP" altLang="en-US" dirty="0">
                  <a:solidFill>
                    <a:srgbClr val="0000FF"/>
                  </a:solidFill>
                </a:rPr>
                <a:t>　　　</a:t>
              </a:r>
            </a:p>
          </p:txBody>
        </p:sp>
      </p:grpSp>
      <p:sp>
        <p:nvSpPr>
          <p:cNvPr id="19" name="テキスト ボックス 18">
            <a:extLst>
              <a:ext uri="{FF2B5EF4-FFF2-40B4-BE49-F238E27FC236}">
                <a16:creationId xmlns:a16="http://schemas.microsoft.com/office/drawing/2014/main" id="{DAFE9FA8-CEFF-4751-9616-64F1D272EAB4}"/>
              </a:ext>
            </a:extLst>
          </p:cNvPr>
          <p:cNvSpPr txBox="1"/>
          <p:nvPr/>
        </p:nvSpPr>
        <p:spPr>
          <a:xfrm>
            <a:off x="77006" y="352338"/>
            <a:ext cx="11977973" cy="330090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令和５年度農山漁村振興交付金事業実施提案書</a:t>
            </a:r>
            <a:endParaRPr kumimoji="1" lang="en-US" altLang="ja-JP" sz="2800" dirty="0"/>
          </a:p>
          <a:p>
            <a:pPr algn="ctr"/>
            <a:endParaRPr kumimoji="1" lang="en-US" altLang="ja-JP" sz="2800" dirty="0"/>
          </a:p>
          <a:p>
            <a:pPr algn="ctr"/>
            <a:r>
              <a:rPr kumimoji="1" lang="ja-JP" altLang="en-US" sz="2000" dirty="0"/>
              <a:t>農山漁村発イノベーション対策</a:t>
            </a:r>
            <a:endParaRPr kumimoji="1" lang="en-US" altLang="ja-JP" sz="2000" dirty="0"/>
          </a:p>
          <a:p>
            <a:pPr algn="ctr"/>
            <a:endParaRPr kumimoji="1" lang="en-US" altLang="ja-JP" sz="2000" dirty="0"/>
          </a:p>
          <a:p>
            <a:pPr algn="ctr"/>
            <a:r>
              <a:rPr kumimoji="1" lang="ja-JP" altLang="en-US" sz="2000" dirty="0"/>
              <a:t>農山漁村発イノベーション推進事業（農泊推進型）のうち</a:t>
            </a:r>
            <a:endParaRPr kumimoji="1" lang="en-US" altLang="ja-JP" sz="2000" dirty="0"/>
          </a:p>
          <a:p>
            <a:pPr algn="ctr"/>
            <a:r>
              <a:rPr kumimoji="1" lang="ja-JP" altLang="en-US" sz="2000" dirty="0"/>
              <a:t>農泊推進事業、人材</a:t>
            </a:r>
            <a:r>
              <a:rPr kumimoji="1" lang="ja-JP" altLang="en-US" sz="2000"/>
              <a:t>活用事業</a:t>
            </a:r>
            <a:r>
              <a:rPr lang="ja-JP" altLang="en-US" sz="2000"/>
              <a:t>及び</a:t>
            </a:r>
            <a:r>
              <a:rPr kumimoji="1" lang="ja-JP" altLang="en-US" sz="2000"/>
              <a:t>農家</a:t>
            </a:r>
            <a:r>
              <a:rPr kumimoji="1" lang="ja-JP" altLang="en-US" sz="2000" dirty="0"/>
              <a:t>民宿転換</a:t>
            </a:r>
            <a:r>
              <a:rPr kumimoji="1" lang="ja-JP" altLang="en-US" sz="2000"/>
              <a:t>促進事業並びに</a:t>
            </a:r>
            <a:endParaRPr kumimoji="1" lang="en-US" altLang="ja-JP" sz="2000" dirty="0"/>
          </a:p>
          <a:p>
            <a:pPr algn="ctr"/>
            <a:r>
              <a:rPr kumimoji="1" lang="ja-JP" altLang="en-US" sz="2000" dirty="0"/>
              <a:t>農山漁村発イノベーション整備事業（農泊推進型）</a:t>
            </a:r>
            <a:endParaRPr kumimoji="1" lang="en-US" altLang="ja-JP" sz="2000" dirty="0"/>
          </a:p>
          <a:p>
            <a:pPr algn="ctr"/>
            <a:endParaRPr kumimoji="1" lang="en-US" altLang="ja-JP" sz="2000" dirty="0"/>
          </a:p>
          <a:p>
            <a:pPr algn="ctr"/>
            <a:endParaRPr lang="en-US" altLang="ja-JP" sz="1625" dirty="0"/>
          </a:p>
        </p:txBody>
      </p:sp>
      <p:sp>
        <p:nvSpPr>
          <p:cNvPr id="2" name="テキスト ボックス 1">
            <a:extLst>
              <a:ext uri="{FF2B5EF4-FFF2-40B4-BE49-F238E27FC236}">
                <a16:creationId xmlns:a16="http://schemas.microsoft.com/office/drawing/2014/main" id="{63489B2D-CBC8-E93F-2EBB-BADD1C7D2F32}"/>
              </a:ext>
            </a:extLst>
          </p:cNvPr>
          <p:cNvSpPr txBox="1"/>
          <p:nvPr/>
        </p:nvSpPr>
        <p:spPr>
          <a:xfrm>
            <a:off x="100318" y="132243"/>
            <a:ext cx="7314823" cy="338554"/>
          </a:xfrm>
          <a:prstGeom prst="rect">
            <a:avLst/>
          </a:prstGeom>
          <a:noFill/>
        </p:spPr>
        <p:txBody>
          <a:bodyPr wrap="none" rtlCol="0">
            <a:spAutoFit/>
          </a:bodyPr>
          <a:lstStyle/>
          <a:p>
            <a:r>
              <a:rPr kumimoji="1" lang="ja-JP" altLang="en-US" sz="1600" u="sng" dirty="0">
                <a:solidFill>
                  <a:srgbClr val="0000FF"/>
                </a:solidFill>
              </a:rPr>
              <a:t>記載例（農泊推進事業、人材活用事業、市町村・中核</a:t>
            </a:r>
            <a:r>
              <a:rPr lang="ja-JP" altLang="en-US" sz="1600" u="sng" dirty="0">
                <a:solidFill>
                  <a:srgbClr val="0000FF"/>
                </a:solidFill>
              </a:rPr>
              <a:t>法人実施型（ハード</a:t>
            </a:r>
            <a:r>
              <a:rPr lang="ja-JP" altLang="en-US" sz="1400" u="sng" dirty="0">
                <a:solidFill>
                  <a:srgbClr val="0000FF"/>
                </a:solidFill>
              </a:rPr>
              <a:t>））</a:t>
            </a:r>
            <a:endParaRPr kumimoji="1" lang="ja-JP" altLang="en-US" sz="1400" u="sng" dirty="0">
              <a:solidFill>
                <a:srgbClr val="0000FF"/>
              </a:solidFill>
            </a:endParaRP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60">
            <a:extLst>
              <a:ext uri="{FF2B5EF4-FFF2-40B4-BE49-F238E27FC236}">
                <a16:creationId xmlns:a16="http://schemas.microsoft.com/office/drawing/2014/main" id="{121E2D49-B71A-4786-8F1E-6EBA3E2FE9EB}"/>
              </a:ext>
            </a:extLst>
          </p:cNvPr>
          <p:cNvSpPr/>
          <p:nvPr/>
        </p:nvSpPr>
        <p:spPr>
          <a:xfrm>
            <a:off x="5100484" y="954349"/>
            <a:ext cx="6992053" cy="585487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518616"/>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712535"/>
            <a:ext cx="4904420" cy="6055926"/>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ソフト対策：地域協議会（</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地域農泊推進協議会）</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ハード対策：中核法人（</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D</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株式会社）</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市役所農政課</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1234-5</a:t>
            </a: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0000-00-0000</a:t>
            </a: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e-mail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sashisuse@nouhaku.jp</a:t>
            </a: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５．市町村の参画（有り・無し）：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有り</a:t>
            </a:r>
            <a:endParaRPr lang="en-US" altLang="ja-JP" sz="11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６．上記有りの場合、参画市町村の部署名及び連絡先：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市○○部農政課</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0000-00-0000</a:t>
            </a: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713349"/>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712535"/>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6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0EE7994A-68CD-4D2C-BC7F-22CCE54DF502}"/>
              </a:ext>
            </a:extLst>
          </p:cNvPr>
          <p:cNvSpPr txBox="1"/>
          <p:nvPr/>
        </p:nvSpPr>
        <p:spPr>
          <a:xfrm>
            <a:off x="12444961" y="3036372"/>
            <a:ext cx="8263801" cy="369332"/>
          </a:xfrm>
          <a:prstGeom prst="rect">
            <a:avLst/>
          </a:prstGeom>
          <a:noFill/>
          <a:ln>
            <a:solidFill>
              <a:schemeClr val="tx1"/>
            </a:solidFill>
          </a:ln>
        </p:spPr>
        <p:txBody>
          <a:bodyPr wrap="none" rtlCol="0">
            <a:spAutoFit/>
          </a:bodyPr>
          <a:lstStyle/>
          <a:p>
            <a:r>
              <a:rPr kumimoji="1" lang="ja-JP" altLang="en-US" dirty="0">
                <a:solidFill>
                  <a:srgbClr val="FF0000"/>
                </a:solidFill>
              </a:rPr>
              <a:t>農泊推進対策（農泊推進事業、農泊地域高度化促進事業）、施設整備事業共通</a:t>
            </a:r>
          </a:p>
        </p:txBody>
      </p:sp>
      <p:grpSp>
        <p:nvGrpSpPr>
          <p:cNvPr id="4" name="Group 4">
            <a:extLst>
              <a:ext uri="{FF2B5EF4-FFF2-40B4-BE49-F238E27FC236}">
                <a16:creationId xmlns:a16="http://schemas.microsoft.com/office/drawing/2014/main" id="{AD29982F-B94D-9A93-147F-3B30F61934E6}"/>
              </a:ext>
            </a:extLst>
          </p:cNvPr>
          <p:cNvGrpSpPr>
            <a:grpSpLocks noChangeAspect="1"/>
          </p:cNvGrpSpPr>
          <p:nvPr/>
        </p:nvGrpSpPr>
        <p:grpSpPr bwMode="auto">
          <a:xfrm>
            <a:off x="5441951" y="1311275"/>
            <a:ext cx="6145213" cy="5462588"/>
            <a:chOff x="3428" y="826"/>
            <a:chExt cx="3871" cy="3441"/>
          </a:xfrm>
        </p:grpSpPr>
        <p:sp>
          <p:nvSpPr>
            <p:cNvPr id="10" name="AutoShape 3">
              <a:extLst>
                <a:ext uri="{FF2B5EF4-FFF2-40B4-BE49-F238E27FC236}">
                  <a16:creationId xmlns:a16="http://schemas.microsoft.com/office/drawing/2014/main" id="{0DC7E034-A086-3699-F726-26E11A7B66EF}"/>
                </a:ext>
              </a:extLst>
            </p:cNvPr>
            <p:cNvSpPr>
              <a:spLocks noChangeAspect="1" noChangeArrowheads="1" noTextEdit="1"/>
            </p:cNvSpPr>
            <p:nvPr/>
          </p:nvSpPr>
          <p:spPr bwMode="auto">
            <a:xfrm>
              <a:off x="3428" y="826"/>
              <a:ext cx="3860" cy="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1" name="Group 205">
              <a:extLst>
                <a:ext uri="{FF2B5EF4-FFF2-40B4-BE49-F238E27FC236}">
                  <a16:creationId xmlns:a16="http://schemas.microsoft.com/office/drawing/2014/main" id="{F214DE37-6C96-9166-691C-6D2A6A8B457F}"/>
                </a:ext>
              </a:extLst>
            </p:cNvPr>
            <p:cNvGrpSpPr>
              <a:grpSpLocks/>
            </p:cNvGrpSpPr>
            <p:nvPr/>
          </p:nvGrpSpPr>
          <p:grpSpPr bwMode="auto">
            <a:xfrm>
              <a:off x="3435" y="826"/>
              <a:ext cx="3393" cy="2224"/>
              <a:chOff x="3435" y="826"/>
              <a:chExt cx="3393" cy="2224"/>
            </a:xfrm>
          </p:grpSpPr>
          <p:sp>
            <p:nvSpPr>
              <p:cNvPr id="321" name="Rectangle 5">
                <a:extLst>
                  <a:ext uri="{FF2B5EF4-FFF2-40B4-BE49-F238E27FC236}">
                    <a16:creationId xmlns:a16="http://schemas.microsoft.com/office/drawing/2014/main" id="{752090A1-CA94-930F-8C4A-5D8D8D486EA8}"/>
                  </a:ext>
                </a:extLst>
              </p:cNvPr>
              <p:cNvSpPr>
                <a:spLocks noChangeArrowheads="1"/>
              </p:cNvSpPr>
              <p:nvPr/>
            </p:nvSpPr>
            <p:spPr bwMode="auto">
              <a:xfrm>
                <a:off x="4475" y="1219"/>
                <a:ext cx="24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古民家　次郎</a:t>
                </a:r>
                <a:endParaRPr kumimoji="0" lang="ja-JP" altLang="ja-JP" sz="1800" b="0" i="0" u="none" strike="noStrike" cap="none" normalizeH="0" baseline="0" dirty="0">
                  <a:ln>
                    <a:noFill/>
                  </a:ln>
                  <a:solidFill>
                    <a:srgbClr val="0000FF"/>
                  </a:solidFill>
                  <a:effectLst/>
                </a:endParaRPr>
              </a:p>
            </p:txBody>
          </p:sp>
          <p:sp>
            <p:nvSpPr>
              <p:cNvPr id="322" name="Rectangle 6">
                <a:extLst>
                  <a:ext uri="{FF2B5EF4-FFF2-40B4-BE49-F238E27FC236}">
                    <a16:creationId xmlns:a16="http://schemas.microsoft.com/office/drawing/2014/main" id="{D12BC67E-B089-59FB-6857-624D9FE2FC25}"/>
                  </a:ext>
                </a:extLst>
              </p:cNvPr>
              <p:cNvSpPr>
                <a:spLocks noChangeArrowheads="1"/>
              </p:cNvSpPr>
              <p:nvPr/>
            </p:nvSpPr>
            <p:spPr bwMode="auto">
              <a:xfrm>
                <a:off x="4504" y="1279"/>
                <a:ext cx="218"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D</a:t>
                </a:r>
                <a:r>
                  <a:rPr kumimoji="0" lang="ja-JP" altLang="en-US"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株式会社専務</a:t>
                </a:r>
                <a:endParaRPr kumimoji="0" lang="ja-JP" altLang="ja-JP" sz="1800" b="0" i="0" u="none" strike="noStrike" cap="none" normalizeH="0" baseline="0" dirty="0">
                  <a:ln>
                    <a:noFill/>
                  </a:ln>
                  <a:solidFill>
                    <a:srgbClr val="0000FF"/>
                  </a:solidFill>
                  <a:effectLst/>
                </a:endParaRPr>
              </a:p>
            </p:txBody>
          </p:sp>
          <p:sp>
            <p:nvSpPr>
              <p:cNvPr id="323" name="Rectangle 7">
                <a:extLst>
                  <a:ext uri="{FF2B5EF4-FFF2-40B4-BE49-F238E27FC236}">
                    <a16:creationId xmlns:a16="http://schemas.microsoft.com/office/drawing/2014/main" id="{D75C69BA-8893-A285-58A2-E2691911EE25}"/>
                  </a:ext>
                </a:extLst>
              </p:cNvPr>
              <p:cNvSpPr>
                <a:spLocks noChangeArrowheads="1"/>
              </p:cNvSpPr>
              <p:nvPr/>
            </p:nvSpPr>
            <p:spPr bwMode="auto">
              <a:xfrm>
                <a:off x="4495" y="1339"/>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里山　一郎</a:t>
                </a:r>
                <a:endParaRPr kumimoji="0" lang="ja-JP" altLang="ja-JP" sz="1800" b="0" i="0" u="none" strike="noStrike" cap="none" normalizeH="0" baseline="0" dirty="0">
                  <a:ln>
                    <a:noFill/>
                  </a:ln>
                  <a:solidFill>
                    <a:srgbClr val="0000FF"/>
                  </a:solidFill>
                  <a:effectLst/>
                </a:endParaRPr>
              </a:p>
            </p:txBody>
          </p:sp>
          <p:sp>
            <p:nvSpPr>
              <p:cNvPr id="324" name="Rectangle 8">
                <a:extLst>
                  <a:ext uri="{FF2B5EF4-FFF2-40B4-BE49-F238E27FC236}">
                    <a16:creationId xmlns:a16="http://schemas.microsoft.com/office/drawing/2014/main" id="{4E2E9D91-F0E6-CE28-9EC9-FC1363287386}"/>
                  </a:ext>
                </a:extLst>
              </p:cNvPr>
              <p:cNvSpPr>
                <a:spLocks noChangeArrowheads="1"/>
              </p:cNvSpPr>
              <p:nvPr/>
            </p:nvSpPr>
            <p:spPr bwMode="auto">
              <a:xfrm>
                <a:off x="4476" y="1398"/>
                <a:ext cx="28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B</a:t>
                </a:r>
                <a:r>
                  <a:rPr kumimoji="0" lang="ja-JP" altLang="en-US" sz="400" dirty="0">
                    <a:solidFill>
                      <a:srgbClr val="0000FF"/>
                    </a:solidFill>
                    <a:latin typeface="游ゴシック" panose="020B0400000000000000" pitchFamily="50" charset="-128"/>
                    <a:ea typeface="游ゴシック" panose="020B0400000000000000" pitchFamily="50" charset="-128"/>
                  </a:rPr>
                  <a:t>市○○部農政課長</a:t>
                </a:r>
                <a:endParaRPr kumimoji="0" lang="ja-JP" altLang="ja-JP" sz="1800" b="0" i="0" u="none" strike="noStrike" cap="none" normalizeH="0" baseline="0" dirty="0">
                  <a:ln>
                    <a:noFill/>
                  </a:ln>
                  <a:solidFill>
                    <a:srgbClr val="0000FF"/>
                  </a:solidFill>
                  <a:effectLst/>
                </a:endParaRPr>
              </a:p>
            </p:txBody>
          </p:sp>
          <p:sp>
            <p:nvSpPr>
              <p:cNvPr id="325" name="Rectangle 9">
                <a:extLst>
                  <a:ext uri="{FF2B5EF4-FFF2-40B4-BE49-F238E27FC236}">
                    <a16:creationId xmlns:a16="http://schemas.microsoft.com/office/drawing/2014/main" id="{3150A9AD-192C-B1DA-6F04-CE00FD37AD9B}"/>
                  </a:ext>
                </a:extLst>
              </p:cNvPr>
              <p:cNvSpPr>
                <a:spLocks noChangeArrowheads="1"/>
              </p:cNvSpPr>
              <p:nvPr/>
            </p:nvSpPr>
            <p:spPr bwMode="auto">
              <a:xfrm>
                <a:off x="3798" y="1981"/>
                <a:ext cx="323"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地域振興イベント</a:t>
                </a:r>
                <a:endParaRPr kumimoji="0" lang="ja-JP" altLang="ja-JP" sz="1800" b="0" i="0" u="none" strike="noStrike" cap="none" normalizeH="0" baseline="0">
                  <a:ln>
                    <a:noFill/>
                  </a:ln>
                  <a:solidFill>
                    <a:srgbClr val="0000FF"/>
                  </a:solidFill>
                  <a:effectLst/>
                </a:endParaRPr>
              </a:p>
            </p:txBody>
          </p:sp>
          <p:sp>
            <p:nvSpPr>
              <p:cNvPr id="326" name="Rectangle 10">
                <a:extLst>
                  <a:ext uri="{FF2B5EF4-FFF2-40B4-BE49-F238E27FC236}">
                    <a16:creationId xmlns:a16="http://schemas.microsoft.com/office/drawing/2014/main" id="{3610D461-76E1-E5E2-0AA0-7AD262F4D8A2}"/>
                  </a:ext>
                </a:extLst>
              </p:cNvPr>
              <p:cNvSpPr>
                <a:spLocks noChangeArrowheads="1"/>
              </p:cNvSpPr>
              <p:nvPr/>
            </p:nvSpPr>
            <p:spPr bwMode="auto">
              <a:xfrm>
                <a:off x="3798" y="2719"/>
                <a:ext cx="28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・〇〇旅館</a:t>
                </a:r>
                <a:endParaRPr kumimoji="0" lang="ja-JP" altLang="ja-JP" sz="1800" b="0" i="0" u="none" strike="noStrike" cap="none" normalizeH="0" baseline="0">
                  <a:ln>
                    <a:noFill/>
                  </a:ln>
                  <a:solidFill>
                    <a:srgbClr val="0000FF"/>
                  </a:solidFill>
                  <a:effectLst/>
                </a:endParaRPr>
              </a:p>
            </p:txBody>
          </p:sp>
          <p:sp>
            <p:nvSpPr>
              <p:cNvPr id="327" name="Rectangle 11">
                <a:extLst>
                  <a:ext uri="{FF2B5EF4-FFF2-40B4-BE49-F238E27FC236}">
                    <a16:creationId xmlns:a16="http://schemas.microsoft.com/office/drawing/2014/main" id="{107AFF7E-1F6E-0297-FF1E-766A19139F49}"/>
                  </a:ext>
                </a:extLst>
              </p:cNvPr>
              <p:cNvSpPr>
                <a:spLocks noChangeArrowheads="1"/>
              </p:cNvSpPr>
              <p:nvPr/>
            </p:nvSpPr>
            <p:spPr bwMode="auto">
              <a:xfrm>
                <a:off x="3798" y="2807"/>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・古民家の改修</a:t>
                </a:r>
                <a:endParaRPr kumimoji="0" lang="ja-JP" altLang="ja-JP" sz="1800" b="0" i="0" u="none" strike="noStrike" cap="none" normalizeH="0" baseline="0">
                  <a:ln>
                    <a:noFill/>
                  </a:ln>
                  <a:solidFill>
                    <a:srgbClr val="0000FF"/>
                  </a:solidFill>
                  <a:effectLst/>
                </a:endParaRPr>
              </a:p>
            </p:txBody>
          </p:sp>
          <p:sp>
            <p:nvSpPr>
              <p:cNvPr id="328" name="Rectangle 12">
                <a:extLst>
                  <a:ext uri="{FF2B5EF4-FFF2-40B4-BE49-F238E27FC236}">
                    <a16:creationId xmlns:a16="http://schemas.microsoft.com/office/drawing/2014/main" id="{8F739698-16B6-9B44-D5B5-45AF1EDDF355}"/>
                  </a:ext>
                </a:extLst>
              </p:cNvPr>
              <p:cNvSpPr>
                <a:spLocks noChangeArrowheads="1"/>
              </p:cNvSpPr>
              <p:nvPr/>
            </p:nvSpPr>
            <p:spPr bwMode="auto">
              <a:xfrm>
                <a:off x="3798" y="2894"/>
                <a:ext cx="26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D</a:t>
                </a:r>
                <a:r>
                  <a:rPr kumimoji="0" lang="ja-JP" altLang="en-US"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a:t>
                </a:r>
                <a:endParaRPr kumimoji="0" lang="ja-JP" altLang="ja-JP" sz="1800" b="0" i="0" u="none" strike="noStrike" cap="none" normalizeH="0" baseline="0" dirty="0">
                  <a:ln>
                    <a:noFill/>
                  </a:ln>
                  <a:solidFill>
                    <a:srgbClr val="0000FF"/>
                  </a:solidFill>
                  <a:effectLst/>
                </a:endParaRPr>
              </a:p>
            </p:txBody>
          </p:sp>
          <p:sp>
            <p:nvSpPr>
              <p:cNvPr id="329" name="Rectangle 13">
                <a:extLst>
                  <a:ext uri="{FF2B5EF4-FFF2-40B4-BE49-F238E27FC236}">
                    <a16:creationId xmlns:a16="http://schemas.microsoft.com/office/drawing/2014/main" id="{9DFF6271-37D7-5FA2-4A27-B8875468F135}"/>
                  </a:ext>
                </a:extLst>
              </p:cNvPr>
              <p:cNvSpPr>
                <a:spLocks noChangeArrowheads="1"/>
              </p:cNvSpPr>
              <p:nvPr/>
            </p:nvSpPr>
            <p:spPr bwMode="auto">
              <a:xfrm>
                <a:off x="3798" y="2982"/>
                <a:ext cx="71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（運営部門：R５設立予定）</a:t>
                </a:r>
                <a:endParaRPr kumimoji="0" lang="ja-JP" altLang="ja-JP" sz="1800" b="0" i="0" u="none" strike="noStrike" cap="none" normalizeH="0" baseline="0" dirty="0">
                  <a:ln>
                    <a:noFill/>
                  </a:ln>
                  <a:solidFill>
                    <a:srgbClr val="0000FF"/>
                  </a:solidFill>
                  <a:effectLst/>
                </a:endParaRPr>
              </a:p>
            </p:txBody>
          </p:sp>
          <p:sp>
            <p:nvSpPr>
              <p:cNvPr id="330" name="Rectangle 14">
                <a:extLst>
                  <a:ext uri="{FF2B5EF4-FFF2-40B4-BE49-F238E27FC236}">
                    <a16:creationId xmlns:a16="http://schemas.microsoft.com/office/drawing/2014/main" id="{458F19E6-57A1-6043-496C-A976087498DD}"/>
                  </a:ext>
                </a:extLst>
              </p:cNvPr>
              <p:cNvSpPr>
                <a:spLocks noChangeArrowheads="1"/>
              </p:cNvSpPr>
              <p:nvPr/>
            </p:nvSpPr>
            <p:spPr bwMode="auto">
              <a:xfrm>
                <a:off x="3798" y="1672"/>
                <a:ext cx="16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中核団体</a:t>
                </a:r>
                <a:endParaRPr kumimoji="0" lang="ja-JP" altLang="ja-JP" sz="1800" b="0" i="0" u="none" strike="noStrike" cap="none" normalizeH="0" baseline="0">
                  <a:ln>
                    <a:noFill/>
                  </a:ln>
                  <a:solidFill>
                    <a:srgbClr val="0000FF"/>
                  </a:solidFill>
                  <a:effectLst/>
                </a:endParaRPr>
              </a:p>
            </p:txBody>
          </p:sp>
          <p:sp>
            <p:nvSpPr>
              <p:cNvPr id="331" name="Rectangle 15">
                <a:extLst>
                  <a:ext uri="{FF2B5EF4-FFF2-40B4-BE49-F238E27FC236}">
                    <a16:creationId xmlns:a16="http://schemas.microsoft.com/office/drawing/2014/main" id="{8DEE6FB1-1860-0B9A-B0AB-E99C51244AC3}"/>
                  </a:ext>
                </a:extLst>
              </p:cNvPr>
              <p:cNvSpPr>
                <a:spLocks noChangeArrowheads="1"/>
              </p:cNvSpPr>
              <p:nvPr/>
            </p:nvSpPr>
            <p:spPr bwMode="auto">
              <a:xfrm>
                <a:off x="4495" y="1458"/>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銀行　金利</a:t>
                </a:r>
                <a:endParaRPr kumimoji="0" lang="ja-JP" altLang="ja-JP" sz="1800" b="0" i="0" u="none" strike="noStrike" cap="none" normalizeH="0" baseline="0" dirty="0">
                  <a:ln>
                    <a:noFill/>
                  </a:ln>
                  <a:solidFill>
                    <a:srgbClr val="0000FF"/>
                  </a:solidFill>
                  <a:effectLst/>
                </a:endParaRPr>
              </a:p>
            </p:txBody>
          </p:sp>
          <p:sp>
            <p:nvSpPr>
              <p:cNvPr id="332" name="Rectangle 16">
                <a:extLst>
                  <a:ext uri="{FF2B5EF4-FFF2-40B4-BE49-F238E27FC236}">
                    <a16:creationId xmlns:a16="http://schemas.microsoft.com/office/drawing/2014/main" id="{C92F9723-2983-A225-DB30-0B5963FD35AD}"/>
                  </a:ext>
                </a:extLst>
              </p:cNvPr>
              <p:cNvSpPr>
                <a:spLocks noChangeArrowheads="1"/>
              </p:cNvSpPr>
              <p:nvPr/>
            </p:nvSpPr>
            <p:spPr bwMode="auto">
              <a:xfrm>
                <a:off x="4426" y="1518"/>
                <a:ext cx="355"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〇</a:t>
                </a:r>
                <a:r>
                  <a:rPr kumimoji="0" lang="ja-JP" altLang="en-US"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銀行　×××支店長</a:t>
                </a:r>
                <a:endParaRPr kumimoji="0" lang="ja-JP" altLang="ja-JP" sz="1800" b="0" i="0" u="none" strike="noStrike" cap="none" normalizeH="0" baseline="0" dirty="0">
                  <a:ln>
                    <a:noFill/>
                  </a:ln>
                  <a:solidFill>
                    <a:srgbClr val="0000FF"/>
                  </a:solidFill>
                  <a:effectLst/>
                </a:endParaRPr>
              </a:p>
            </p:txBody>
          </p:sp>
          <p:sp>
            <p:nvSpPr>
              <p:cNvPr id="333" name="Rectangle 17">
                <a:extLst>
                  <a:ext uri="{FF2B5EF4-FFF2-40B4-BE49-F238E27FC236}">
                    <a16:creationId xmlns:a16="http://schemas.microsoft.com/office/drawing/2014/main" id="{B90CA15C-4379-8EA5-5976-FF1186246A23}"/>
                  </a:ext>
                </a:extLst>
              </p:cNvPr>
              <p:cNvSpPr>
                <a:spLocks noChangeArrowheads="1"/>
              </p:cNvSpPr>
              <p:nvPr/>
            </p:nvSpPr>
            <p:spPr bwMode="auto">
              <a:xfrm>
                <a:off x="4990" y="1019"/>
                <a:ext cx="3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不在時の地位継承者</a:t>
                </a:r>
                <a:endParaRPr kumimoji="0" lang="ja-JP" altLang="ja-JP" sz="1800" b="0" i="0" u="none" strike="noStrike" cap="none" normalizeH="0" baseline="0">
                  <a:ln>
                    <a:noFill/>
                  </a:ln>
                  <a:solidFill>
                    <a:srgbClr val="0000FF"/>
                  </a:solidFill>
                  <a:effectLst/>
                </a:endParaRPr>
              </a:p>
            </p:txBody>
          </p:sp>
          <p:sp>
            <p:nvSpPr>
              <p:cNvPr id="334" name="Rectangle 18">
                <a:extLst>
                  <a:ext uri="{FF2B5EF4-FFF2-40B4-BE49-F238E27FC236}">
                    <a16:creationId xmlns:a16="http://schemas.microsoft.com/office/drawing/2014/main" id="{FEB29385-E3B4-4582-80B8-97BAD562D29F}"/>
                  </a:ext>
                </a:extLst>
              </p:cNvPr>
              <p:cNvSpPr>
                <a:spLocks noChangeArrowheads="1"/>
              </p:cNvSpPr>
              <p:nvPr/>
            </p:nvSpPr>
            <p:spPr bwMode="auto">
              <a:xfrm>
                <a:off x="5066" y="1098"/>
                <a:ext cx="24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古民家　次郎</a:t>
                </a:r>
                <a:endParaRPr kumimoji="0" lang="ja-JP" altLang="ja-JP" sz="1800" b="0" i="0" u="none" strike="noStrike" cap="none" normalizeH="0" baseline="0" dirty="0">
                  <a:ln>
                    <a:noFill/>
                  </a:ln>
                  <a:solidFill>
                    <a:srgbClr val="0000FF"/>
                  </a:solidFill>
                  <a:effectLst/>
                </a:endParaRPr>
              </a:p>
            </p:txBody>
          </p:sp>
          <p:sp>
            <p:nvSpPr>
              <p:cNvPr id="335" name="Rectangle 19">
                <a:extLst>
                  <a:ext uri="{FF2B5EF4-FFF2-40B4-BE49-F238E27FC236}">
                    <a16:creationId xmlns:a16="http://schemas.microsoft.com/office/drawing/2014/main" id="{2B8D5981-BDC8-EFED-2AB0-ED3E3ED3C1E6}"/>
                  </a:ext>
                </a:extLst>
              </p:cNvPr>
              <p:cNvSpPr>
                <a:spLocks noChangeArrowheads="1"/>
              </p:cNvSpPr>
              <p:nvPr/>
            </p:nvSpPr>
            <p:spPr bwMode="auto">
              <a:xfrm>
                <a:off x="5081" y="1223"/>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里山　一郎</a:t>
                </a:r>
                <a:endParaRPr kumimoji="0" lang="ja-JP" altLang="ja-JP" sz="1800" b="0" i="0" u="none" strike="noStrike" cap="none" normalizeH="0" baseline="0" dirty="0">
                  <a:ln>
                    <a:noFill/>
                  </a:ln>
                  <a:solidFill>
                    <a:srgbClr val="0000FF"/>
                  </a:solidFill>
                  <a:effectLst/>
                </a:endParaRPr>
              </a:p>
            </p:txBody>
          </p:sp>
          <p:sp>
            <p:nvSpPr>
              <p:cNvPr id="336" name="Rectangle 20">
                <a:extLst>
                  <a:ext uri="{FF2B5EF4-FFF2-40B4-BE49-F238E27FC236}">
                    <a16:creationId xmlns:a16="http://schemas.microsoft.com/office/drawing/2014/main" id="{2D17E0EE-12D2-5E6C-E758-66C29FB02622}"/>
                  </a:ext>
                </a:extLst>
              </p:cNvPr>
              <p:cNvSpPr>
                <a:spLocks noChangeArrowheads="1"/>
              </p:cNvSpPr>
              <p:nvPr/>
            </p:nvSpPr>
            <p:spPr bwMode="auto">
              <a:xfrm>
                <a:off x="5079" y="1363"/>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〇〇　〇〇</a:t>
                </a:r>
                <a:endParaRPr kumimoji="0" lang="ja-JP" altLang="ja-JP" sz="1800" b="0" i="0" u="none" strike="noStrike" cap="none" normalizeH="0" baseline="0">
                  <a:ln>
                    <a:noFill/>
                  </a:ln>
                  <a:solidFill>
                    <a:srgbClr val="0000FF"/>
                  </a:solidFill>
                  <a:effectLst/>
                </a:endParaRPr>
              </a:p>
            </p:txBody>
          </p:sp>
          <p:sp>
            <p:nvSpPr>
              <p:cNvPr id="337" name="Rectangle 21">
                <a:extLst>
                  <a:ext uri="{FF2B5EF4-FFF2-40B4-BE49-F238E27FC236}">
                    <a16:creationId xmlns:a16="http://schemas.microsoft.com/office/drawing/2014/main" id="{2B29D503-9798-53FC-56C2-A9336EFFFF87}"/>
                  </a:ext>
                </a:extLst>
              </p:cNvPr>
              <p:cNvSpPr>
                <a:spLocks noChangeArrowheads="1"/>
              </p:cNvSpPr>
              <p:nvPr/>
            </p:nvSpPr>
            <p:spPr bwMode="auto">
              <a:xfrm>
                <a:off x="4966" y="150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rgbClr val="0000FF"/>
                  </a:solidFill>
                  <a:effectLst/>
                  <a:latin typeface="Arial" panose="020B0604020202020204" pitchFamily="34" charset="0"/>
                </a:endParaRPr>
              </a:p>
            </p:txBody>
          </p:sp>
          <p:sp>
            <p:nvSpPr>
              <p:cNvPr id="338" name="Rectangle 22">
                <a:extLst>
                  <a:ext uri="{FF2B5EF4-FFF2-40B4-BE49-F238E27FC236}">
                    <a16:creationId xmlns:a16="http://schemas.microsoft.com/office/drawing/2014/main" id="{C1E7BBA6-9D1E-EF14-678E-ED6D63BF5AE4}"/>
                  </a:ext>
                </a:extLst>
              </p:cNvPr>
              <p:cNvSpPr>
                <a:spLocks noChangeArrowheads="1"/>
              </p:cNvSpPr>
              <p:nvPr/>
            </p:nvSpPr>
            <p:spPr bwMode="auto">
              <a:xfrm>
                <a:off x="3979" y="1019"/>
                <a:ext cx="8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役職</a:t>
                </a:r>
                <a:endParaRPr kumimoji="0" lang="ja-JP" altLang="ja-JP" sz="1800" b="0" i="0" u="none" strike="noStrike" cap="none" normalizeH="0" baseline="0">
                  <a:ln>
                    <a:noFill/>
                  </a:ln>
                  <a:solidFill>
                    <a:srgbClr val="0000FF"/>
                  </a:solidFill>
                  <a:effectLst/>
                </a:endParaRPr>
              </a:p>
            </p:txBody>
          </p:sp>
          <p:sp>
            <p:nvSpPr>
              <p:cNvPr id="339" name="Rectangle 23">
                <a:extLst>
                  <a:ext uri="{FF2B5EF4-FFF2-40B4-BE49-F238E27FC236}">
                    <a16:creationId xmlns:a16="http://schemas.microsoft.com/office/drawing/2014/main" id="{666080F2-7162-CF6C-EC12-B4C75A620352}"/>
                  </a:ext>
                </a:extLst>
              </p:cNvPr>
              <p:cNvSpPr>
                <a:spLocks noChangeArrowheads="1"/>
              </p:cNvSpPr>
              <p:nvPr/>
            </p:nvSpPr>
            <p:spPr bwMode="auto">
              <a:xfrm>
                <a:off x="3890" y="1124"/>
                <a:ext cx="24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代表者／会長</a:t>
                </a:r>
                <a:endParaRPr kumimoji="0" lang="ja-JP" altLang="ja-JP" sz="1800" b="0" i="0" u="none" strike="noStrike" cap="none" normalizeH="0" baseline="0">
                  <a:ln>
                    <a:noFill/>
                  </a:ln>
                  <a:solidFill>
                    <a:srgbClr val="0000FF"/>
                  </a:solidFill>
                  <a:effectLst/>
                </a:endParaRPr>
              </a:p>
            </p:txBody>
          </p:sp>
          <p:sp>
            <p:nvSpPr>
              <p:cNvPr id="340" name="Rectangle 24">
                <a:extLst>
                  <a:ext uri="{FF2B5EF4-FFF2-40B4-BE49-F238E27FC236}">
                    <a16:creationId xmlns:a16="http://schemas.microsoft.com/office/drawing/2014/main" id="{D2800A01-9082-A34A-A838-A197CCB85A34}"/>
                  </a:ext>
                </a:extLst>
              </p:cNvPr>
              <p:cNvSpPr>
                <a:spLocks noChangeArrowheads="1"/>
              </p:cNvSpPr>
              <p:nvPr/>
            </p:nvSpPr>
            <p:spPr bwMode="auto">
              <a:xfrm>
                <a:off x="3910" y="1244"/>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運営責任者</a:t>
                </a:r>
                <a:endParaRPr kumimoji="0" lang="ja-JP" altLang="ja-JP" sz="1800" b="0" i="0" u="none" strike="noStrike" cap="none" normalizeH="0" baseline="0">
                  <a:ln>
                    <a:noFill/>
                  </a:ln>
                  <a:solidFill>
                    <a:srgbClr val="0000FF"/>
                  </a:solidFill>
                  <a:effectLst/>
                </a:endParaRPr>
              </a:p>
            </p:txBody>
          </p:sp>
          <p:sp>
            <p:nvSpPr>
              <p:cNvPr id="341" name="Rectangle 25">
                <a:extLst>
                  <a:ext uri="{FF2B5EF4-FFF2-40B4-BE49-F238E27FC236}">
                    <a16:creationId xmlns:a16="http://schemas.microsoft.com/office/drawing/2014/main" id="{EB623DB9-3CC9-4C7E-44EC-0D39B2083109}"/>
                  </a:ext>
                </a:extLst>
              </p:cNvPr>
              <p:cNvSpPr>
                <a:spLocks noChangeArrowheads="1"/>
              </p:cNvSpPr>
              <p:nvPr/>
            </p:nvSpPr>
            <p:spPr bwMode="auto">
              <a:xfrm>
                <a:off x="3910" y="1363"/>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経理責任者</a:t>
                </a:r>
                <a:endParaRPr kumimoji="0" lang="ja-JP" altLang="ja-JP" sz="1800" b="0" i="0" u="none" strike="noStrike" cap="none" normalizeH="0" baseline="0">
                  <a:ln>
                    <a:noFill/>
                  </a:ln>
                  <a:solidFill>
                    <a:srgbClr val="0000FF"/>
                  </a:solidFill>
                  <a:effectLst/>
                </a:endParaRPr>
              </a:p>
            </p:txBody>
          </p:sp>
          <p:sp>
            <p:nvSpPr>
              <p:cNvPr id="342" name="Rectangle 26">
                <a:extLst>
                  <a:ext uri="{FF2B5EF4-FFF2-40B4-BE49-F238E27FC236}">
                    <a16:creationId xmlns:a16="http://schemas.microsoft.com/office/drawing/2014/main" id="{B81624C4-03C3-CCCA-7AF2-15B23C17BDAD}"/>
                  </a:ext>
                </a:extLst>
              </p:cNvPr>
              <p:cNvSpPr>
                <a:spLocks noChangeArrowheads="1"/>
              </p:cNvSpPr>
              <p:nvPr/>
            </p:nvSpPr>
            <p:spPr bwMode="auto">
              <a:xfrm>
                <a:off x="3955" y="1483"/>
                <a:ext cx="8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監事</a:t>
                </a:r>
                <a:endParaRPr kumimoji="0" lang="ja-JP" altLang="ja-JP" sz="1800" b="0" i="0" u="none" strike="noStrike" cap="none" normalizeH="0" baseline="0" dirty="0">
                  <a:ln>
                    <a:noFill/>
                  </a:ln>
                  <a:solidFill>
                    <a:srgbClr val="0000FF"/>
                  </a:solidFill>
                  <a:effectLst/>
                </a:endParaRPr>
              </a:p>
            </p:txBody>
          </p:sp>
          <p:sp>
            <p:nvSpPr>
              <p:cNvPr id="343" name="Rectangle 27">
                <a:extLst>
                  <a:ext uri="{FF2B5EF4-FFF2-40B4-BE49-F238E27FC236}">
                    <a16:creationId xmlns:a16="http://schemas.microsoft.com/office/drawing/2014/main" id="{4B391C3E-2897-3B38-0A70-0B4C7CD0416F}"/>
                  </a:ext>
                </a:extLst>
              </p:cNvPr>
              <p:cNvSpPr>
                <a:spLocks noChangeArrowheads="1"/>
              </p:cNvSpPr>
              <p:nvPr/>
            </p:nvSpPr>
            <p:spPr bwMode="auto">
              <a:xfrm>
                <a:off x="4563" y="1019"/>
                <a:ext cx="8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氏名</a:t>
                </a:r>
                <a:endParaRPr kumimoji="0" lang="ja-JP" altLang="ja-JP" sz="1800" b="0" i="0" u="none" strike="noStrike" cap="none" normalizeH="0" baseline="0">
                  <a:ln>
                    <a:noFill/>
                  </a:ln>
                  <a:solidFill>
                    <a:srgbClr val="0000FF"/>
                  </a:solidFill>
                  <a:effectLst/>
                </a:endParaRPr>
              </a:p>
            </p:txBody>
          </p:sp>
          <p:sp>
            <p:nvSpPr>
              <p:cNvPr id="344" name="Rectangle 28">
                <a:extLst>
                  <a:ext uri="{FF2B5EF4-FFF2-40B4-BE49-F238E27FC236}">
                    <a16:creationId xmlns:a16="http://schemas.microsoft.com/office/drawing/2014/main" id="{766620DA-145C-1813-252C-7629108BF5A6}"/>
                  </a:ext>
                </a:extLst>
              </p:cNvPr>
              <p:cNvSpPr>
                <a:spLocks noChangeArrowheads="1"/>
              </p:cNvSpPr>
              <p:nvPr/>
            </p:nvSpPr>
            <p:spPr bwMode="auto">
              <a:xfrm>
                <a:off x="4487" y="1100"/>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農泊　太郎</a:t>
                </a:r>
                <a:endParaRPr kumimoji="0" lang="ja-JP" altLang="ja-JP" sz="1800" b="0" i="0" u="none" strike="noStrike" cap="none" normalizeH="0" baseline="0">
                  <a:ln>
                    <a:noFill/>
                  </a:ln>
                  <a:solidFill>
                    <a:srgbClr val="0000FF"/>
                  </a:solidFill>
                  <a:effectLst/>
                </a:endParaRPr>
              </a:p>
            </p:txBody>
          </p:sp>
          <p:sp>
            <p:nvSpPr>
              <p:cNvPr id="345" name="Rectangle 29">
                <a:extLst>
                  <a:ext uri="{FF2B5EF4-FFF2-40B4-BE49-F238E27FC236}">
                    <a16:creationId xmlns:a16="http://schemas.microsoft.com/office/drawing/2014/main" id="{BEC7F9C3-71EA-BD50-D81B-D69656F87DD0}"/>
                  </a:ext>
                </a:extLst>
              </p:cNvPr>
              <p:cNvSpPr>
                <a:spLocks noChangeArrowheads="1"/>
              </p:cNvSpPr>
              <p:nvPr/>
            </p:nvSpPr>
            <p:spPr bwMode="auto">
              <a:xfrm>
                <a:off x="4458" y="1158"/>
                <a:ext cx="29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400" dirty="0">
                    <a:solidFill>
                      <a:srgbClr val="0000FF"/>
                    </a:solidFill>
                    <a:latin typeface="游ゴシック" panose="020B0400000000000000" pitchFamily="50" charset="-128"/>
                    <a:ea typeface="游ゴシック" panose="020B0400000000000000" pitchFamily="50" charset="-128"/>
                  </a:rPr>
                  <a:t>○□森林組合組合長</a:t>
                </a:r>
                <a:endParaRPr kumimoji="0" lang="ja-JP" altLang="ja-JP" sz="1800" b="0" i="0" u="none" strike="noStrike" cap="none" normalizeH="0" baseline="0" dirty="0">
                  <a:ln>
                    <a:noFill/>
                  </a:ln>
                  <a:solidFill>
                    <a:srgbClr val="0000FF"/>
                  </a:solidFill>
                  <a:effectLst/>
                </a:endParaRPr>
              </a:p>
            </p:txBody>
          </p:sp>
          <p:sp>
            <p:nvSpPr>
              <p:cNvPr id="346" name="Rectangle 30">
                <a:extLst>
                  <a:ext uri="{FF2B5EF4-FFF2-40B4-BE49-F238E27FC236}">
                    <a16:creationId xmlns:a16="http://schemas.microsoft.com/office/drawing/2014/main" id="{CA8B09A3-3803-BCBD-6778-C78248406CAC}"/>
                  </a:ext>
                </a:extLst>
              </p:cNvPr>
              <p:cNvSpPr>
                <a:spLocks noChangeArrowheads="1"/>
              </p:cNvSpPr>
              <p:nvPr/>
            </p:nvSpPr>
            <p:spPr bwMode="auto">
              <a:xfrm>
                <a:off x="4382" y="1672"/>
                <a:ext cx="19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D</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a:t>
                </a:r>
                <a:endParaRPr kumimoji="0" lang="ja-JP" altLang="ja-JP" sz="1800" b="0" i="0" u="none" strike="noStrike" cap="none" normalizeH="0" baseline="0" dirty="0">
                  <a:ln>
                    <a:noFill/>
                  </a:ln>
                  <a:solidFill>
                    <a:srgbClr val="0000FF"/>
                  </a:solidFill>
                  <a:effectLst/>
                </a:endParaRPr>
              </a:p>
            </p:txBody>
          </p:sp>
          <p:sp>
            <p:nvSpPr>
              <p:cNvPr id="347" name="Rectangle 31">
                <a:extLst>
                  <a:ext uri="{FF2B5EF4-FFF2-40B4-BE49-F238E27FC236}">
                    <a16:creationId xmlns:a16="http://schemas.microsoft.com/office/drawing/2014/main" id="{1C555D68-74FB-B9FD-C35F-859D20BEA2EB}"/>
                  </a:ext>
                </a:extLst>
              </p:cNvPr>
              <p:cNvSpPr>
                <a:spLocks noChangeArrowheads="1"/>
              </p:cNvSpPr>
              <p:nvPr/>
            </p:nvSpPr>
            <p:spPr bwMode="auto">
              <a:xfrm>
                <a:off x="4382" y="1760"/>
                <a:ext cx="31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B市〇〇部</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農政</a:t>
                </a: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課</a:t>
                </a:r>
                <a:endParaRPr kumimoji="0" lang="ja-JP" altLang="ja-JP" sz="1800" b="0" i="0" u="none" strike="noStrike" cap="none" normalizeH="0" baseline="0" dirty="0">
                  <a:ln>
                    <a:noFill/>
                  </a:ln>
                  <a:solidFill>
                    <a:srgbClr val="0000FF"/>
                  </a:solidFill>
                  <a:effectLst/>
                </a:endParaRPr>
              </a:p>
            </p:txBody>
          </p:sp>
          <p:sp>
            <p:nvSpPr>
              <p:cNvPr id="348" name="Rectangle 32">
                <a:extLst>
                  <a:ext uri="{FF2B5EF4-FFF2-40B4-BE49-F238E27FC236}">
                    <a16:creationId xmlns:a16="http://schemas.microsoft.com/office/drawing/2014/main" id="{CAD32FD3-9665-BA3F-10EF-216B73A297B2}"/>
                  </a:ext>
                </a:extLst>
              </p:cNvPr>
              <p:cNvSpPr>
                <a:spLocks noChangeArrowheads="1"/>
              </p:cNvSpPr>
              <p:nvPr/>
            </p:nvSpPr>
            <p:spPr bwMode="auto">
              <a:xfrm>
                <a:off x="4382" y="1848"/>
                <a:ext cx="485"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ＪＡ</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営農支援センター</a:t>
                </a:r>
                <a:endParaRPr kumimoji="0" lang="ja-JP" altLang="ja-JP" sz="1800" b="0" i="0" u="none" strike="noStrike" cap="none" normalizeH="0" baseline="0" dirty="0">
                  <a:ln>
                    <a:noFill/>
                  </a:ln>
                  <a:solidFill>
                    <a:srgbClr val="0000FF"/>
                  </a:solidFill>
                  <a:effectLst/>
                </a:endParaRPr>
              </a:p>
            </p:txBody>
          </p:sp>
          <p:sp>
            <p:nvSpPr>
              <p:cNvPr id="349" name="Rectangle 33">
                <a:extLst>
                  <a:ext uri="{FF2B5EF4-FFF2-40B4-BE49-F238E27FC236}">
                    <a16:creationId xmlns:a16="http://schemas.microsoft.com/office/drawing/2014/main" id="{73814F2F-A753-1CC5-42E7-012FD9A9276B}"/>
                  </a:ext>
                </a:extLst>
              </p:cNvPr>
              <p:cNvSpPr>
                <a:spLocks noChangeArrowheads="1"/>
              </p:cNvSpPr>
              <p:nvPr/>
            </p:nvSpPr>
            <p:spPr bwMode="auto">
              <a:xfrm>
                <a:off x="4382" y="1936"/>
                <a:ext cx="43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A地域まつり実行委員会</a:t>
                </a:r>
                <a:endParaRPr kumimoji="0" lang="ja-JP" altLang="ja-JP" sz="1800" b="0" i="0" u="none" strike="noStrike" cap="none" normalizeH="0" baseline="0" dirty="0">
                  <a:ln>
                    <a:noFill/>
                  </a:ln>
                  <a:solidFill>
                    <a:srgbClr val="0000FF"/>
                  </a:solidFill>
                  <a:effectLst/>
                </a:endParaRPr>
              </a:p>
            </p:txBody>
          </p:sp>
          <p:sp>
            <p:nvSpPr>
              <p:cNvPr id="350" name="Rectangle 34">
                <a:extLst>
                  <a:ext uri="{FF2B5EF4-FFF2-40B4-BE49-F238E27FC236}">
                    <a16:creationId xmlns:a16="http://schemas.microsoft.com/office/drawing/2014/main" id="{0806DE96-49D8-E827-1BEB-AC579DDF4FD5}"/>
                  </a:ext>
                </a:extLst>
              </p:cNvPr>
              <p:cNvSpPr>
                <a:spLocks noChangeArrowheads="1"/>
              </p:cNvSpPr>
              <p:nvPr/>
            </p:nvSpPr>
            <p:spPr bwMode="auto">
              <a:xfrm>
                <a:off x="4382" y="2024"/>
                <a:ext cx="22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A地区自治会</a:t>
                </a:r>
                <a:endParaRPr kumimoji="0" lang="ja-JP" altLang="ja-JP" sz="1800" b="0" i="0" u="none" strike="noStrike" cap="none" normalizeH="0" baseline="0" dirty="0">
                  <a:ln>
                    <a:noFill/>
                  </a:ln>
                  <a:solidFill>
                    <a:srgbClr val="0000FF"/>
                  </a:solidFill>
                  <a:effectLst/>
                </a:endParaRPr>
              </a:p>
            </p:txBody>
          </p:sp>
          <p:sp>
            <p:nvSpPr>
              <p:cNvPr id="351" name="Rectangle 35">
                <a:extLst>
                  <a:ext uri="{FF2B5EF4-FFF2-40B4-BE49-F238E27FC236}">
                    <a16:creationId xmlns:a16="http://schemas.microsoft.com/office/drawing/2014/main" id="{7288CA95-B5F2-1304-A452-98D8AFED9A88}"/>
                  </a:ext>
                </a:extLst>
              </p:cNvPr>
              <p:cNvSpPr>
                <a:spLocks noChangeArrowheads="1"/>
              </p:cNvSpPr>
              <p:nvPr/>
            </p:nvSpPr>
            <p:spPr bwMode="auto">
              <a:xfrm>
                <a:off x="6534" y="262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食事</a:t>
                </a:r>
                <a:endParaRPr kumimoji="0" lang="ja-JP" altLang="ja-JP" sz="1800" b="0" i="0" u="none" strike="noStrike" cap="none" normalizeH="0" baseline="0">
                  <a:ln>
                    <a:noFill/>
                  </a:ln>
                  <a:solidFill>
                    <a:srgbClr val="0000FF"/>
                  </a:solidFill>
                  <a:effectLst/>
                </a:endParaRPr>
              </a:p>
            </p:txBody>
          </p:sp>
          <p:sp>
            <p:nvSpPr>
              <p:cNvPr id="352" name="Rectangle 36">
                <a:extLst>
                  <a:ext uri="{FF2B5EF4-FFF2-40B4-BE49-F238E27FC236}">
                    <a16:creationId xmlns:a16="http://schemas.microsoft.com/office/drawing/2014/main" id="{50BC0204-1897-EE20-0A70-6A31FC6B102F}"/>
                  </a:ext>
                </a:extLst>
              </p:cNvPr>
              <p:cNvSpPr>
                <a:spLocks noChangeArrowheads="1"/>
              </p:cNvSpPr>
              <p:nvPr/>
            </p:nvSpPr>
            <p:spPr bwMode="auto">
              <a:xfrm>
                <a:off x="3798" y="1806"/>
                <a:ext cx="16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事業支援</a:t>
                </a:r>
                <a:endParaRPr kumimoji="0" lang="ja-JP" altLang="ja-JP" sz="1800" b="0" i="0" u="none" strike="noStrike" cap="none" normalizeH="0" baseline="0">
                  <a:ln>
                    <a:noFill/>
                  </a:ln>
                  <a:solidFill>
                    <a:srgbClr val="0000FF"/>
                  </a:solidFill>
                  <a:effectLst/>
                </a:endParaRPr>
              </a:p>
            </p:txBody>
          </p:sp>
          <p:sp>
            <p:nvSpPr>
              <p:cNvPr id="353" name="Rectangle 37">
                <a:extLst>
                  <a:ext uri="{FF2B5EF4-FFF2-40B4-BE49-F238E27FC236}">
                    <a16:creationId xmlns:a16="http://schemas.microsoft.com/office/drawing/2014/main" id="{B13F9743-67D0-D21A-7508-4F057E2AC4F7}"/>
                  </a:ext>
                </a:extLst>
              </p:cNvPr>
              <p:cNvSpPr>
                <a:spLocks noChangeArrowheads="1"/>
              </p:cNvSpPr>
              <p:nvPr/>
            </p:nvSpPr>
            <p:spPr bwMode="auto">
              <a:xfrm>
                <a:off x="3798" y="2157"/>
                <a:ext cx="3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プロモーション支援</a:t>
                </a:r>
                <a:endParaRPr kumimoji="0" lang="ja-JP" altLang="ja-JP" sz="1800" b="0" i="0" u="none" strike="noStrike" cap="none" normalizeH="0" baseline="0">
                  <a:ln>
                    <a:noFill/>
                  </a:ln>
                  <a:solidFill>
                    <a:srgbClr val="0000FF"/>
                  </a:solidFill>
                  <a:effectLst/>
                </a:endParaRPr>
              </a:p>
            </p:txBody>
          </p:sp>
          <p:sp>
            <p:nvSpPr>
              <p:cNvPr id="354" name="Rectangle 38">
                <a:extLst>
                  <a:ext uri="{FF2B5EF4-FFF2-40B4-BE49-F238E27FC236}">
                    <a16:creationId xmlns:a16="http://schemas.microsoft.com/office/drawing/2014/main" id="{BA309E71-A25C-0532-7F64-B0F2BCC2A0FB}"/>
                  </a:ext>
                </a:extLst>
              </p:cNvPr>
              <p:cNvSpPr>
                <a:spLocks noChangeArrowheads="1"/>
              </p:cNvSpPr>
              <p:nvPr/>
            </p:nvSpPr>
            <p:spPr bwMode="auto">
              <a:xfrm>
                <a:off x="6135" y="2719"/>
                <a:ext cx="33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・食事処△△</a:t>
                </a:r>
                <a:endParaRPr kumimoji="0" lang="ja-JP" altLang="ja-JP" sz="1800" b="0" i="0" u="none" strike="noStrike" cap="none" normalizeH="0" baseline="0">
                  <a:ln>
                    <a:noFill/>
                  </a:ln>
                  <a:solidFill>
                    <a:srgbClr val="0000FF"/>
                  </a:solidFill>
                  <a:effectLst/>
                </a:endParaRPr>
              </a:p>
            </p:txBody>
          </p:sp>
          <p:sp>
            <p:nvSpPr>
              <p:cNvPr id="355" name="Rectangle 39">
                <a:extLst>
                  <a:ext uri="{FF2B5EF4-FFF2-40B4-BE49-F238E27FC236}">
                    <a16:creationId xmlns:a16="http://schemas.microsoft.com/office/drawing/2014/main" id="{14CCDAFD-35EC-BBBF-DCE4-58F171D8F572}"/>
                  </a:ext>
                </a:extLst>
              </p:cNvPr>
              <p:cNvSpPr>
                <a:spLocks noChangeArrowheads="1"/>
              </p:cNvSpPr>
              <p:nvPr/>
            </p:nvSpPr>
            <p:spPr bwMode="auto">
              <a:xfrm>
                <a:off x="6135" y="2807"/>
                <a:ext cx="56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・農家レストラン□□</a:t>
                </a:r>
                <a:endParaRPr kumimoji="0" lang="ja-JP" altLang="ja-JP" sz="1800" b="0" i="0" u="none" strike="noStrike" cap="none" normalizeH="0" baseline="0">
                  <a:ln>
                    <a:noFill/>
                  </a:ln>
                  <a:solidFill>
                    <a:srgbClr val="0000FF"/>
                  </a:solidFill>
                  <a:effectLst/>
                </a:endParaRPr>
              </a:p>
            </p:txBody>
          </p:sp>
          <p:sp>
            <p:nvSpPr>
              <p:cNvPr id="356" name="Rectangle 40">
                <a:extLst>
                  <a:ext uri="{FF2B5EF4-FFF2-40B4-BE49-F238E27FC236}">
                    <a16:creationId xmlns:a16="http://schemas.microsoft.com/office/drawing/2014/main" id="{DF9B6E4C-30F7-970C-612E-4915F8AF9F1C}"/>
                  </a:ext>
                </a:extLst>
              </p:cNvPr>
              <p:cNvSpPr>
                <a:spLocks noChangeArrowheads="1"/>
              </p:cNvSpPr>
              <p:nvPr/>
            </p:nvSpPr>
            <p:spPr bwMode="auto">
              <a:xfrm>
                <a:off x="4382" y="2287"/>
                <a:ext cx="16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〇</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銀行</a:t>
                </a:r>
                <a:endParaRPr kumimoji="0" lang="ja-JP" altLang="ja-JP" sz="1800" b="0" i="0" u="none" strike="noStrike" cap="none" normalizeH="0" baseline="0" dirty="0">
                  <a:ln>
                    <a:noFill/>
                  </a:ln>
                  <a:solidFill>
                    <a:srgbClr val="0000FF"/>
                  </a:solidFill>
                  <a:effectLst/>
                </a:endParaRPr>
              </a:p>
            </p:txBody>
          </p:sp>
          <p:sp>
            <p:nvSpPr>
              <p:cNvPr id="357" name="Rectangle 41">
                <a:extLst>
                  <a:ext uri="{FF2B5EF4-FFF2-40B4-BE49-F238E27FC236}">
                    <a16:creationId xmlns:a16="http://schemas.microsoft.com/office/drawing/2014/main" id="{341FB7F7-AAE2-2612-249C-3358F496E158}"/>
                  </a:ext>
                </a:extLst>
              </p:cNvPr>
              <p:cNvSpPr>
                <a:spLocks noChangeArrowheads="1"/>
              </p:cNvSpPr>
              <p:nvPr/>
            </p:nvSpPr>
            <p:spPr bwMode="auto">
              <a:xfrm>
                <a:off x="4197" y="262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宿泊</a:t>
                </a:r>
                <a:endParaRPr kumimoji="0" lang="ja-JP" altLang="ja-JP" sz="1800" b="0" i="0" u="none" strike="noStrike" cap="none" normalizeH="0" baseline="0">
                  <a:ln>
                    <a:noFill/>
                  </a:ln>
                  <a:solidFill>
                    <a:srgbClr val="0000FF"/>
                  </a:solidFill>
                  <a:effectLst/>
                </a:endParaRPr>
              </a:p>
            </p:txBody>
          </p:sp>
          <p:sp>
            <p:nvSpPr>
              <p:cNvPr id="358" name="Rectangle 42">
                <a:extLst>
                  <a:ext uri="{FF2B5EF4-FFF2-40B4-BE49-F238E27FC236}">
                    <a16:creationId xmlns:a16="http://schemas.microsoft.com/office/drawing/2014/main" id="{3934D7EB-5601-0A4E-809E-7F52F6E419A2}"/>
                  </a:ext>
                </a:extLst>
              </p:cNvPr>
              <p:cNvSpPr>
                <a:spLocks noChangeArrowheads="1"/>
              </p:cNvSpPr>
              <p:nvPr/>
            </p:nvSpPr>
            <p:spPr bwMode="auto">
              <a:xfrm>
                <a:off x="4849" y="2719"/>
                <a:ext cx="32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en-US"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D</a:t>
                </a:r>
                <a:r>
                  <a:rPr kumimoji="0" lang="ja-JP" altLang="en-US"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a:t>
                </a:r>
                <a:endParaRPr kumimoji="0" lang="ja-JP" altLang="ja-JP" sz="1800" b="0" i="0" u="none" strike="noStrike" cap="none" normalizeH="0" baseline="0" dirty="0">
                  <a:ln>
                    <a:noFill/>
                  </a:ln>
                  <a:solidFill>
                    <a:srgbClr val="0000FF"/>
                  </a:solidFill>
                  <a:effectLst/>
                </a:endParaRPr>
              </a:p>
            </p:txBody>
          </p:sp>
          <p:sp>
            <p:nvSpPr>
              <p:cNvPr id="359" name="Rectangle 43">
                <a:extLst>
                  <a:ext uri="{FF2B5EF4-FFF2-40B4-BE49-F238E27FC236}">
                    <a16:creationId xmlns:a16="http://schemas.microsoft.com/office/drawing/2014/main" id="{FA92B743-3E0B-7A4C-E94B-54C41DD493F6}"/>
                  </a:ext>
                </a:extLst>
              </p:cNvPr>
              <p:cNvSpPr>
                <a:spLocks noChangeArrowheads="1"/>
              </p:cNvSpPr>
              <p:nvPr/>
            </p:nvSpPr>
            <p:spPr bwMode="auto">
              <a:xfrm>
                <a:off x="4849" y="2807"/>
                <a:ext cx="658"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・A地域まつり実行委員会</a:t>
                </a:r>
                <a:endParaRPr kumimoji="0" lang="ja-JP" altLang="ja-JP" sz="1800" b="0" i="0" u="none" strike="noStrike" cap="none" normalizeH="0" baseline="0">
                  <a:ln>
                    <a:noFill/>
                  </a:ln>
                  <a:solidFill>
                    <a:srgbClr val="0000FF"/>
                  </a:solidFill>
                  <a:effectLst/>
                </a:endParaRPr>
              </a:p>
            </p:txBody>
          </p:sp>
          <p:sp>
            <p:nvSpPr>
              <p:cNvPr id="360" name="Rectangle 44">
                <a:extLst>
                  <a:ext uri="{FF2B5EF4-FFF2-40B4-BE49-F238E27FC236}">
                    <a16:creationId xmlns:a16="http://schemas.microsoft.com/office/drawing/2014/main" id="{14DB5FBF-F818-BD50-A818-E1D57C838836}"/>
                  </a:ext>
                </a:extLst>
              </p:cNvPr>
              <p:cNvSpPr>
                <a:spLocks noChangeArrowheads="1"/>
              </p:cNvSpPr>
              <p:nvPr/>
            </p:nvSpPr>
            <p:spPr bwMode="auto">
              <a:xfrm>
                <a:off x="4849" y="289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a:t>
                </a:r>
                <a:endParaRPr kumimoji="0" lang="ja-JP" altLang="ja-JP" sz="1800" b="0" i="0" u="none" strike="noStrike" cap="none" normalizeH="0" baseline="0">
                  <a:ln>
                    <a:noFill/>
                  </a:ln>
                  <a:solidFill>
                    <a:srgbClr val="0000FF"/>
                  </a:solidFill>
                  <a:effectLst/>
                </a:endParaRPr>
              </a:p>
            </p:txBody>
          </p:sp>
          <p:sp>
            <p:nvSpPr>
              <p:cNvPr id="361" name="Rectangle 45">
                <a:extLst>
                  <a:ext uri="{FF2B5EF4-FFF2-40B4-BE49-F238E27FC236}">
                    <a16:creationId xmlns:a16="http://schemas.microsoft.com/office/drawing/2014/main" id="{B7616436-A1D2-ED24-C1B8-06601097C9AE}"/>
                  </a:ext>
                </a:extLst>
              </p:cNvPr>
              <p:cNvSpPr>
                <a:spLocks noChangeArrowheads="1"/>
              </p:cNvSpPr>
              <p:nvPr/>
            </p:nvSpPr>
            <p:spPr bwMode="auto">
              <a:xfrm>
                <a:off x="4910" y="2894"/>
                <a:ext cx="62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JA</a:t>
                </a:r>
                <a:r>
                  <a:rPr kumimoji="0" lang="ja-JP" altLang="en-US"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営農支援センター</a:t>
                </a:r>
                <a:endParaRPr kumimoji="0" lang="ja-JP" altLang="ja-JP" sz="1800" b="0" i="0" u="none" strike="noStrike" cap="none" normalizeH="0" baseline="0" dirty="0">
                  <a:ln>
                    <a:noFill/>
                  </a:ln>
                  <a:solidFill>
                    <a:srgbClr val="0000FF"/>
                  </a:solidFill>
                  <a:effectLst/>
                </a:endParaRPr>
              </a:p>
            </p:txBody>
          </p:sp>
          <p:sp>
            <p:nvSpPr>
              <p:cNvPr id="362" name="Rectangle 46">
                <a:extLst>
                  <a:ext uri="{FF2B5EF4-FFF2-40B4-BE49-F238E27FC236}">
                    <a16:creationId xmlns:a16="http://schemas.microsoft.com/office/drawing/2014/main" id="{3029CECA-1434-9D0A-89A7-1A4C728A0D20}"/>
                  </a:ext>
                </a:extLst>
              </p:cNvPr>
              <p:cNvSpPr>
                <a:spLocks noChangeArrowheads="1"/>
              </p:cNvSpPr>
              <p:nvPr/>
            </p:nvSpPr>
            <p:spPr bwMode="auto">
              <a:xfrm>
                <a:off x="4910" y="2954"/>
                <a:ext cx="66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3" name="Rectangle 47">
                <a:extLst>
                  <a:ext uri="{FF2B5EF4-FFF2-40B4-BE49-F238E27FC236}">
                    <a16:creationId xmlns:a16="http://schemas.microsoft.com/office/drawing/2014/main" id="{4D32B39B-C1D6-6031-C200-6809D0603495}"/>
                  </a:ext>
                </a:extLst>
              </p:cNvPr>
              <p:cNvSpPr>
                <a:spLocks noChangeArrowheads="1"/>
              </p:cNvSpPr>
              <p:nvPr/>
            </p:nvSpPr>
            <p:spPr bwMode="auto">
              <a:xfrm>
                <a:off x="5365" y="262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体験</a:t>
                </a:r>
                <a:endParaRPr kumimoji="0" lang="ja-JP" altLang="ja-JP" sz="1800" b="0" i="0" u="none" strike="noStrike" cap="none" normalizeH="0" baseline="0">
                  <a:ln>
                    <a:noFill/>
                  </a:ln>
                  <a:solidFill>
                    <a:srgbClr val="0000FF"/>
                  </a:solidFill>
                  <a:effectLst/>
                </a:endParaRPr>
              </a:p>
            </p:txBody>
          </p:sp>
          <p:sp>
            <p:nvSpPr>
              <p:cNvPr id="364" name="Rectangle 48">
                <a:extLst>
                  <a:ext uri="{FF2B5EF4-FFF2-40B4-BE49-F238E27FC236}">
                    <a16:creationId xmlns:a16="http://schemas.microsoft.com/office/drawing/2014/main" id="{1F342964-BF2A-A5B7-28CF-3DCDED4F4863}"/>
                  </a:ext>
                </a:extLst>
              </p:cNvPr>
              <p:cNvSpPr>
                <a:spLocks noChangeArrowheads="1"/>
              </p:cNvSpPr>
              <p:nvPr/>
            </p:nvSpPr>
            <p:spPr bwMode="auto">
              <a:xfrm>
                <a:off x="3798" y="2287"/>
                <a:ext cx="3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ファンド・金融支援</a:t>
                </a:r>
                <a:endParaRPr kumimoji="0" lang="ja-JP" altLang="ja-JP" sz="1800" b="0" i="0" u="none" strike="noStrike" cap="none" normalizeH="0" baseline="0">
                  <a:ln>
                    <a:noFill/>
                  </a:ln>
                  <a:solidFill>
                    <a:srgbClr val="0000FF"/>
                  </a:solidFill>
                  <a:effectLst/>
                </a:endParaRPr>
              </a:p>
            </p:txBody>
          </p:sp>
          <p:sp>
            <p:nvSpPr>
              <p:cNvPr id="365" name="Rectangle 49">
                <a:extLst>
                  <a:ext uri="{FF2B5EF4-FFF2-40B4-BE49-F238E27FC236}">
                    <a16:creationId xmlns:a16="http://schemas.microsoft.com/office/drawing/2014/main" id="{BEF887C0-94E3-FAA1-239B-4AACAA678FE3}"/>
                  </a:ext>
                </a:extLst>
              </p:cNvPr>
              <p:cNvSpPr>
                <a:spLocks noChangeArrowheads="1"/>
              </p:cNvSpPr>
              <p:nvPr/>
            </p:nvSpPr>
            <p:spPr bwMode="auto">
              <a:xfrm>
                <a:off x="4382" y="2111"/>
                <a:ext cx="2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B市観光協会</a:t>
                </a:r>
                <a:endParaRPr kumimoji="0" lang="ja-JP" altLang="ja-JP" sz="1800" b="0" i="0" u="none" strike="noStrike" cap="none" normalizeH="0" baseline="0" dirty="0">
                  <a:ln>
                    <a:noFill/>
                  </a:ln>
                  <a:solidFill>
                    <a:srgbClr val="0000FF"/>
                  </a:solidFill>
                  <a:effectLst/>
                </a:endParaRPr>
              </a:p>
            </p:txBody>
          </p:sp>
          <p:sp>
            <p:nvSpPr>
              <p:cNvPr id="366" name="Rectangle 50">
                <a:extLst>
                  <a:ext uri="{FF2B5EF4-FFF2-40B4-BE49-F238E27FC236}">
                    <a16:creationId xmlns:a16="http://schemas.microsoft.com/office/drawing/2014/main" id="{2C61DDC1-C626-B26A-E309-2B3F54AF210F}"/>
                  </a:ext>
                </a:extLst>
              </p:cNvPr>
              <p:cNvSpPr>
                <a:spLocks noChangeArrowheads="1"/>
              </p:cNvSpPr>
              <p:nvPr/>
            </p:nvSpPr>
            <p:spPr bwMode="auto">
              <a:xfrm>
                <a:off x="4382" y="2199"/>
                <a:ext cx="1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B商工会</a:t>
                </a:r>
                <a:endParaRPr kumimoji="0" lang="ja-JP" altLang="ja-JP" sz="1800" b="0" i="0" u="none" strike="noStrike" cap="none" normalizeH="0" baseline="0" dirty="0">
                  <a:ln>
                    <a:noFill/>
                  </a:ln>
                  <a:solidFill>
                    <a:srgbClr val="0000FF"/>
                  </a:solidFill>
                  <a:effectLst/>
                </a:endParaRPr>
              </a:p>
            </p:txBody>
          </p:sp>
          <p:sp>
            <p:nvSpPr>
              <p:cNvPr id="367" name="Line 51">
                <a:extLst>
                  <a:ext uri="{FF2B5EF4-FFF2-40B4-BE49-F238E27FC236}">
                    <a16:creationId xmlns:a16="http://schemas.microsoft.com/office/drawing/2014/main" id="{B2004206-E318-EB48-2E98-8DDF4ABEBA0E}"/>
                  </a:ext>
                </a:extLst>
              </p:cNvPr>
              <p:cNvSpPr>
                <a:spLocks noChangeShapeType="1"/>
              </p:cNvSpPr>
              <p:nvPr/>
            </p:nvSpPr>
            <p:spPr bwMode="auto">
              <a:xfrm>
                <a:off x="3435" y="1002"/>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8" name="Rectangle 52">
                <a:extLst>
                  <a:ext uri="{FF2B5EF4-FFF2-40B4-BE49-F238E27FC236}">
                    <a16:creationId xmlns:a16="http://schemas.microsoft.com/office/drawing/2014/main" id="{08418041-AB70-4A78-C473-0E24E5244775}"/>
                  </a:ext>
                </a:extLst>
              </p:cNvPr>
              <p:cNvSpPr>
                <a:spLocks noChangeArrowheads="1"/>
              </p:cNvSpPr>
              <p:nvPr/>
            </p:nvSpPr>
            <p:spPr bwMode="auto">
              <a:xfrm>
                <a:off x="3435" y="1002"/>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9" name="Line 53">
                <a:extLst>
                  <a:ext uri="{FF2B5EF4-FFF2-40B4-BE49-F238E27FC236}">
                    <a16:creationId xmlns:a16="http://schemas.microsoft.com/office/drawing/2014/main" id="{ECC583F6-2094-DB73-A31B-5FEF6843F8D2}"/>
                  </a:ext>
                </a:extLst>
              </p:cNvPr>
              <p:cNvSpPr>
                <a:spLocks noChangeShapeType="1"/>
              </p:cNvSpPr>
              <p:nvPr/>
            </p:nvSpPr>
            <p:spPr bwMode="auto">
              <a:xfrm>
                <a:off x="3786"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0" name="Rectangle 54">
                <a:extLst>
                  <a:ext uri="{FF2B5EF4-FFF2-40B4-BE49-F238E27FC236}">
                    <a16:creationId xmlns:a16="http://schemas.microsoft.com/office/drawing/2014/main" id="{B56C08FB-3D99-95D5-FFE2-8B1593D4E166}"/>
                  </a:ext>
                </a:extLst>
              </p:cNvPr>
              <p:cNvSpPr>
                <a:spLocks noChangeArrowheads="1"/>
              </p:cNvSpPr>
              <p:nvPr/>
            </p:nvSpPr>
            <p:spPr bwMode="auto">
              <a:xfrm>
                <a:off x="3786"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1" name="Line 55">
                <a:extLst>
                  <a:ext uri="{FF2B5EF4-FFF2-40B4-BE49-F238E27FC236}">
                    <a16:creationId xmlns:a16="http://schemas.microsoft.com/office/drawing/2014/main" id="{191C4382-7912-9D53-DF44-6752F25F379A}"/>
                  </a:ext>
                </a:extLst>
              </p:cNvPr>
              <p:cNvSpPr>
                <a:spLocks noChangeShapeType="1"/>
              </p:cNvSpPr>
              <p:nvPr/>
            </p:nvSpPr>
            <p:spPr bwMode="auto">
              <a:xfrm>
                <a:off x="4253"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2" name="Rectangle 56">
                <a:extLst>
                  <a:ext uri="{FF2B5EF4-FFF2-40B4-BE49-F238E27FC236}">
                    <a16:creationId xmlns:a16="http://schemas.microsoft.com/office/drawing/2014/main" id="{813BFCF5-2AFA-9E88-7488-D08250EAC215}"/>
                  </a:ext>
                </a:extLst>
              </p:cNvPr>
              <p:cNvSpPr>
                <a:spLocks noChangeArrowheads="1"/>
              </p:cNvSpPr>
              <p:nvPr/>
            </p:nvSpPr>
            <p:spPr bwMode="auto">
              <a:xfrm>
                <a:off x="4253"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3" name="Line 57">
                <a:extLst>
                  <a:ext uri="{FF2B5EF4-FFF2-40B4-BE49-F238E27FC236}">
                    <a16:creationId xmlns:a16="http://schemas.microsoft.com/office/drawing/2014/main" id="{0B18D632-26C9-1839-72B0-09DB16952BA8}"/>
                  </a:ext>
                </a:extLst>
              </p:cNvPr>
              <p:cNvSpPr>
                <a:spLocks noChangeShapeType="1"/>
              </p:cNvSpPr>
              <p:nvPr/>
            </p:nvSpPr>
            <p:spPr bwMode="auto">
              <a:xfrm>
                <a:off x="4954"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4" name="Rectangle 58">
                <a:extLst>
                  <a:ext uri="{FF2B5EF4-FFF2-40B4-BE49-F238E27FC236}">
                    <a16:creationId xmlns:a16="http://schemas.microsoft.com/office/drawing/2014/main" id="{09056B40-0087-C29D-36AD-D245326F9C50}"/>
                  </a:ext>
                </a:extLst>
              </p:cNvPr>
              <p:cNvSpPr>
                <a:spLocks noChangeArrowheads="1"/>
              </p:cNvSpPr>
              <p:nvPr/>
            </p:nvSpPr>
            <p:spPr bwMode="auto">
              <a:xfrm>
                <a:off x="4954"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5" name="Line 59">
                <a:extLst>
                  <a:ext uri="{FF2B5EF4-FFF2-40B4-BE49-F238E27FC236}">
                    <a16:creationId xmlns:a16="http://schemas.microsoft.com/office/drawing/2014/main" id="{8FD94FA0-F864-8BD1-70C3-A512CD17BC8C}"/>
                  </a:ext>
                </a:extLst>
              </p:cNvPr>
              <p:cNvSpPr>
                <a:spLocks noChangeShapeType="1"/>
              </p:cNvSpPr>
              <p:nvPr/>
            </p:nvSpPr>
            <p:spPr bwMode="auto">
              <a:xfrm>
                <a:off x="3790" y="1002"/>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6" name="Rectangle 60">
                <a:extLst>
                  <a:ext uri="{FF2B5EF4-FFF2-40B4-BE49-F238E27FC236}">
                    <a16:creationId xmlns:a16="http://schemas.microsoft.com/office/drawing/2014/main" id="{888360E1-88FD-9491-D355-811BA23FA705}"/>
                  </a:ext>
                </a:extLst>
              </p:cNvPr>
              <p:cNvSpPr>
                <a:spLocks noChangeArrowheads="1"/>
              </p:cNvSpPr>
              <p:nvPr/>
            </p:nvSpPr>
            <p:spPr bwMode="auto">
              <a:xfrm>
                <a:off x="3790" y="1002"/>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7" name="Line 61">
                <a:extLst>
                  <a:ext uri="{FF2B5EF4-FFF2-40B4-BE49-F238E27FC236}">
                    <a16:creationId xmlns:a16="http://schemas.microsoft.com/office/drawing/2014/main" id="{DE45ABF7-4FB8-A29F-CA51-211CE11D9A5E}"/>
                  </a:ext>
                </a:extLst>
              </p:cNvPr>
              <p:cNvSpPr>
                <a:spLocks noChangeShapeType="1"/>
              </p:cNvSpPr>
              <p:nvPr/>
            </p:nvSpPr>
            <p:spPr bwMode="auto">
              <a:xfrm>
                <a:off x="5421"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8" name="Rectangle 62">
                <a:extLst>
                  <a:ext uri="{FF2B5EF4-FFF2-40B4-BE49-F238E27FC236}">
                    <a16:creationId xmlns:a16="http://schemas.microsoft.com/office/drawing/2014/main" id="{BD3ACF23-97C5-D40A-CD40-F443CE085691}"/>
                  </a:ext>
                </a:extLst>
              </p:cNvPr>
              <p:cNvSpPr>
                <a:spLocks noChangeArrowheads="1"/>
              </p:cNvSpPr>
              <p:nvPr/>
            </p:nvSpPr>
            <p:spPr bwMode="auto">
              <a:xfrm>
                <a:off x="5421"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9" name="Line 63">
                <a:extLst>
                  <a:ext uri="{FF2B5EF4-FFF2-40B4-BE49-F238E27FC236}">
                    <a16:creationId xmlns:a16="http://schemas.microsoft.com/office/drawing/2014/main" id="{2F1D7A6A-854F-CBC6-40A8-7A14B82DAE14}"/>
                  </a:ext>
                </a:extLst>
              </p:cNvPr>
              <p:cNvSpPr>
                <a:spLocks noChangeShapeType="1"/>
              </p:cNvSpPr>
              <p:nvPr/>
            </p:nvSpPr>
            <p:spPr bwMode="auto">
              <a:xfrm>
                <a:off x="3435" y="108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0" name="Rectangle 64">
                <a:extLst>
                  <a:ext uri="{FF2B5EF4-FFF2-40B4-BE49-F238E27FC236}">
                    <a16:creationId xmlns:a16="http://schemas.microsoft.com/office/drawing/2014/main" id="{0701C76F-1484-DD06-B0AC-CFF577B2895E}"/>
                  </a:ext>
                </a:extLst>
              </p:cNvPr>
              <p:cNvSpPr>
                <a:spLocks noChangeArrowheads="1"/>
              </p:cNvSpPr>
              <p:nvPr/>
            </p:nvSpPr>
            <p:spPr bwMode="auto">
              <a:xfrm>
                <a:off x="3435" y="1089"/>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1" name="Line 65">
                <a:extLst>
                  <a:ext uri="{FF2B5EF4-FFF2-40B4-BE49-F238E27FC236}">
                    <a16:creationId xmlns:a16="http://schemas.microsoft.com/office/drawing/2014/main" id="{F4BE0EFB-E0EF-712B-DE8A-2A53BF1C5844}"/>
                  </a:ext>
                </a:extLst>
              </p:cNvPr>
              <p:cNvSpPr>
                <a:spLocks noChangeShapeType="1"/>
              </p:cNvSpPr>
              <p:nvPr/>
            </p:nvSpPr>
            <p:spPr bwMode="auto">
              <a:xfrm>
                <a:off x="3790" y="1089"/>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2" name="Rectangle 66">
                <a:extLst>
                  <a:ext uri="{FF2B5EF4-FFF2-40B4-BE49-F238E27FC236}">
                    <a16:creationId xmlns:a16="http://schemas.microsoft.com/office/drawing/2014/main" id="{D0B9CFB4-B41C-68DE-E8DD-0E3A9969AD64}"/>
                  </a:ext>
                </a:extLst>
              </p:cNvPr>
              <p:cNvSpPr>
                <a:spLocks noChangeArrowheads="1"/>
              </p:cNvSpPr>
              <p:nvPr/>
            </p:nvSpPr>
            <p:spPr bwMode="auto">
              <a:xfrm>
                <a:off x="3790" y="1089"/>
                <a:ext cx="163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3" name="Line 67">
                <a:extLst>
                  <a:ext uri="{FF2B5EF4-FFF2-40B4-BE49-F238E27FC236}">
                    <a16:creationId xmlns:a16="http://schemas.microsoft.com/office/drawing/2014/main" id="{7811A8B8-AFD2-3D54-CAA5-5F5233504BAA}"/>
                  </a:ext>
                </a:extLst>
              </p:cNvPr>
              <p:cNvSpPr>
                <a:spLocks noChangeShapeType="1"/>
              </p:cNvSpPr>
              <p:nvPr/>
            </p:nvSpPr>
            <p:spPr bwMode="auto">
              <a:xfrm>
                <a:off x="3435" y="120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4" name="Rectangle 68">
                <a:extLst>
                  <a:ext uri="{FF2B5EF4-FFF2-40B4-BE49-F238E27FC236}">
                    <a16:creationId xmlns:a16="http://schemas.microsoft.com/office/drawing/2014/main" id="{979714A2-E6B0-28B0-67E0-5684135D4571}"/>
                  </a:ext>
                </a:extLst>
              </p:cNvPr>
              <p:cNvSpPr>
                <a:spLocks noChangeArrowheads="1"/>
              </p:cNvSpPr>
              <p:nvPr/>
            </p:nvSpPr>
            <p:spPr bwMode="auto">
              <a:xfrm>
                <a:off x="3435" y="1209"/>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5" name="Line 69">
                <a:extLst>
                  <a:ext uri="{FF2B5EF4-FFF2-40B4-BE49-F238E27FC236}">
                    <a16:creationId xmlns:a16="http://schemas.microsoft.com/office/drawing/2014/main" id="{BA796ABA-58F6-8C5F-B04C-9922F1CC4FF3}"/>
                  </a:ext>
                </a:extLst>
              </p:cNvPr>
              <p:cNvSpPr>
                <a:spLocks noChangeShapeType="1"/>
              </p:cNvSpPr>
              <p:nvPr/>
            </p:nvSpPr>
            <p:spPr bwMode="auto">
              <a:xfrm>
                <a:off x="3790" y="1209"/>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6" name="Rectangle 70">
                <a:extLst>
                  <a:ext uri="{FF2B5EF4-FFF2-40B4-BE49-F238E27FC236}">
                    <a16:creationId xmlns:a16="http://schemas.microsoft.com/office/drawing/2014/main" id="{3AEA26D7-AFD0-1538-C708-B919693F3D25}"/>
                  </a:ext>
                </a:extLst>
              </p:cNvPr>
              <p:cNvSpPr>
                <a:spLocks noChangeArrowheads="1"/>
              </p:cNvSpPr>
              <p:nvPr/>
            </p:nvSpPr>
            <p:spPr bwMode="auto">
              <a:xfrm>
                <a:off x="3790" y="1209"/>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7" name="Line 71">
                <a:extLst>
                  <a:ext uri="{FF2B5EF4-FFF2-40B4-BE49-F238E27FC236}">
                    <a16:creationId xmlns:a16="http://schemas.microsoft.com/office/drawing/2014/main" id="{44959BD0-EFBC-9AA9-31CB-F912981601EA}"/>
                  </a:ext>
                </a:extLst>
              </p:cNvPr>
              <p:cNvSpPr>
                <a:spLocks noChangeShapeType="1"/>
              </p:cNvSpPr>
              <p:nvPr/>
            </p:nvSpPr>
            <p:spPr bwMode="auto">
              <a:xfrm>
                <a:off x="3435" y="132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8" name="Rectangle 72">
                <a:extLst>
                  <a:ext uri="{FF2B5EF4-FFF2-40B4-BE49-F238E27FC236}">
                    <a16:creationId xmlns:a16="http://schemas.microsoft.com/office/drawing/2014/main" id="{AB175F9E-5FA1-3623-C600-2FD5E75CA19B}"/>
                  </a:ext>
                </a:extLst>
              </p:cNvPr>
              <p:cNvSpPr>
                <a:spLocks noChangeArrowheads="1"/>
              </p:cNvSpPr>
              <p:nvPr/>
            </p:nvSpPr>
            <p:spPr bwMode="auto">
              <a:xfrm>
                <a:off x="3435" y="1328"/>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9" name="Line 73">
                <a:extLst>
                  <a:ext uri="{FF2B5EF4-FFF2-40B4-BE49-F238E27FC236}">
                    <a16:creationId xmlns:a16="http://schemas.microsoft.com/office/drawing/2014/main" id="{D0BA1C5A-D127-2544-D48D-AF0325655081}"/>
                  </a:ext>
                </a:extLst>
              </p:cNvPr>
              <p:cNvSpPr>
                <a:spLocks noChangeShapeType="1"/>
              </p:cNvSpPr>
              <p:nvPr/>
            </p:nvSpPr>
            <p:spPr bwMode="auto">
              <a:xfrm>
                <a:off x="3790" y="1328"/>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0" name="Rectangle 74">
                <a:extLst>
                  <a:ext uri="{FF2B5EF4-FFF2-40B4-BE49-F238E27FC236}">
                    <a16:creationId xmlns:a16="http://schemas.microsoft.com/office/drawing/2014/main" id="{821DEDFD-489B-7AFF-6B0E-0DB704FDA3C3}"/>
                  </a:ext>
                </a:extLst>
              </p:cNvPr>
              <p:cNvSpPr>
                <a:spLocks noChangeArrowheads="1"/>
              </p:cNvSpPr>
              <p:nvPr/>
            </p:nvSpPr>
            <p:spPr bwMode="auto">
              <a:xfrm>
                <a:off x="3790" y="1328"/>
                <a:ext cx="163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1" name="Line 75">
                <a:extLst>
                  <a:ext uri="{FF2B5EF4-FFF2-40B4-BE49-F238E27FC236}">
                    <a16:creationId xmlns:a16="http://schemas.microsoft.com/office/drawing/2014/main" id="{5A9AAC96-C994-266F-137E-B149C7DB2B57}"/>
                  </a:ext>
                </a:extLst>
              </p:cNvPr>
              <p:cNvSpPr>
                <a:spLocks noChangeShapeType="1"/>
              </p:cNvSpPr>
              <p:nvPr/>
            </p:nvSpPr>
            <p:spPr bwMode="auto">
              <a:xfrm>
                <a:off x="3435" y="144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2" name="Rectangle 76">
                <a:extLst>
                  <a:ext uri="{FF2B5EF4-FFF2-40B4-BE49-F238E27FC236}">
                    <a16:creationId xmlns:a16="http://schemas.microsoft.com/office/drawing/2014/main" id="{6DAA92DD-96CC-E515-BE2B-634E8AE2830E}"/>
                  </a:ext>
                </a:extLst>
              </p:cNvPr>
              <p:cNvSpPr>
                <a:spLocks noChangeArrowheads="1"/>
              </p:cNvSpPr>
              <p:nvPr/>
            </p:nvSpPr>
            <p:spPr bwMode="auto">
              <a:xfrm>
                <a:off x="3435" y="1448"/>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3" name="Line 77">
                <a:extLst>
                  <a:ext uri="{FF2B5EF4-FFF2-40B4-BE49-F238E27FC236}">
                    <a16:creationId xmlns:a16="http://schemas.microsoft.com/office/drawing/2014/main" id="{F78CE644-F9E1-FA54-41A7-894907982565}"/>
                  </a:ext>
                </a:extLst>
              </p:cNvPr>
              <p:cNvSpPr>
                <a:spLocks noChangeShapeType="1"/>
              </p:cNvSpPr>
              <p:nvPr/>
            </p:nvSpPr>
            <p:spPr bwMode="auto">
              <a:xfrm>
                <a:off x="3790" y="1448"/>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4" name="Rectangle 78">
                <a:extLst>
                  <a:ext uri="{FF2B5EF4-FFF2-40B4-BE49-F238E27FC236}">
                    <a16:creationId xmlns:a16="http://schemas.microsoft.com/office/drawing/2014/main" id="{2001E385-2AC6-37B0-D9A2-7914319A1C84}"/>
                  </a:ext>
                </a:extLst>
              </p:cNvPr>
              <p:cNvSpPr>
                <a:spLocks noChangeArrowheads="1"/>
              </p:cNvSpPr>
              <p:nvPr/>
            </p:nvSpPr>
            <p:spPr bwMode="auto">
              <a:xfrm>
                <a:off x="3790" y="1448"/>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5" name="Line 79">
                <a:extLst>
                  <a:ext uri="{FF2B5EF4-FFF2-40B4-BE49-F238E27FC236}">
                    <a16:creationId xmlns:a16="http://schemas.microsoft.com/office/drawing/2014/main" id="{17DA553C-8CCD-9955-4CB3-C69C62F77CCF}"/>
                  </a:ext>
                </a:extLst>
              </p:cNvPr>
              <p:cNvSpPr>
                <a:spLocks noChangeShapeType="1"/>
              </p:cNvSpPr>
              <p:nvPr/>
            </p:nvSpPr>
            <p:spPr bwMode="auto">
              <a:xfrm>
                <a:off x="3435" y="1567"/>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6" name="Rectangle 80">
                <a:extLst>
                  <a:ext uri="{FF2B5EF4-FFF2-40B4-BE49-F238E27FC236}">
                    <a16:creationId xmlns:a16="http://schemas.microsoft.com/office/drawing/2014/main" id="{16CCF47E-5B6B-5926-C4E1-AB725C8E9A3E}"/>
                  </a:ext>
                </a:extLst>
              </p:cNvPr>
              <p:cNvSpPr>
                <a:spLocks noChangeArrowheads="1"/>
              </p:cNvSpPr>
              <p:nvPr/>
            </p:nvSpPr>
            <p:spPr bwMode="auto">
              <a:xfrm>
                <a:off x="3435" y="1567"/>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7" name="Line 81">
                <a:extLst>
                  <a:ext uri="{FF2B5EF4-FFF2-40B4-BE49-F238E27FC236}">
                    <a16:creationId xmlns:a16="http://schemas.microsoft.com/office/drawing/2014/main" id="{81C8FE99-913D-5B70-FE18-742ACAB5322F}"/>
                  </a:ext>
                </a:extLst>
              </p:cNvPr>
              <p:cNvSpPr>
                <a:spLocks noChangeShapeType="1"/>
              </p:cNvSpPr>
              <p:nvPr/>
            </p:nvSpPr>
            <p:spPr bwMode="auto">
              <a:xfrm>
                <a:off x="3786" y="1002"/>
                <a:ext cx="0" cy="56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8" name="Rectangle 82">
                <a:extLst>
                  <a:ext uri="{FF2B5EF4-FFF2-40B4-BE49-F238E27FC236}">
                    <a16:creationId xmlns:a16="http://schemas.microsoft.com/office/drawing/2014/main" id="{C49D3705-0522-89C6-9342-760FAE4D17C7}"/>
                  </a:ext>
                </a:extLst>
              </p:cNvPr>
              <p:cNvSpPr>
                <a:spLocks noChangeArrowheads="1"/>
              </p:cNvSpPr>
              <p:nvPr/>
            </p:nvSpPr>
            <p:spPr bwMode="auto">
              <a:xfrm>
                <a:off x="3786" y="1002"/>
                <a:ext cx="4" cy="56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9" name="Line 83">
                <a:extLst>
                  <a:ext uri="{FF2B5EF4-FFF2-40B4-BE49-F238E27FC236}">
                    <a16:creationId xmlns:a16="http://schemas.microsoft.com/office/drawing/2014/main" id="{8A3DD1CC-9CF7-74C0-2BC1-92EA6B27E7AE}"/>
                  </a:ext>
                </a:extLst>
              </p:cNvPr>
              <p:cNvSpPr>
                <a:spLocks noChangeShapeType="1"/>
              </p:cNvSpPr>
              <p:nvPr/>
            </p:nvSpPr>
            <p:spPr bwMode="auto">
              <a:xfrm>
                <a:off x="3902"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0" name="Rectangle 84">
                <a:extLst>
                  <a:ext uri="{FF2B5EF4-FFF2-40B4-BE49-F238E27FC236}">
                    <a16:creationId xmlns:a16="http://schemas.microsoft.com/office/drawing/2014/main" id="{27E5C7D8-A555-8199-4D32-A95BDD3C34BD}"/>
                  </a:ext>
                </a:extLst>
              </p:cNvPr>
              <p:cNvSpPr>
                <a:spLocks noChangeArrowheads="1"/>
              </p:cNvSpPr>
              <p:nvPr/>
            </p:nvSpPr>
            <p:spPr bwMode="auto">
              <a:xfrm>
                <a:off x="3902"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1" name="Line 85">
                <a:extLst>
                  <a:ext uri="{FF2B5EF4-FFF2-40B4-BE49-F238E27FC236}">
                    <a16:creationId xmlns:a16="http://schemas.microsoft.com/office/drawing/2014/main" id="{D3B3FC1E-8C79-2A05-896F-C6133001A30E}"/>
                  </a:ext>
                </a:extLst>
              </p:cNvPr>
              <p:cNvSpPr>
                <a:spLocks noChangeShapeType="1"/>
              </p:cNvSpPr>
              <p:nvPr/>
            </p:nvSpPr>
            <p:spPr bwMode="auto">
              <a:xfrm>
                <a:off x="4019"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2" name="Rectangle 86">
                <a:extLst>
                  <a:ext uri="{FF2B5EF4-FFF2-40B4-BE49-F238E27FC236}">
                    <a16:creationId xmlns:a16="http://schemas.microsoft.com/office/drawing/2014/main" id="{0B0ED369-6DC1-7CEC-D1D7-44B127F7BA32}"/>
                  </a:ext>
                </a:extLst>
              </p:cNvPr>
              <p:cNvSpPr>
                <a:spLocks noChangeArrowheads="1"/>
              </p:cNvSpPr>
              <p:nvPr/>
            </p:nvSpPr>
            <p:spPr bwMode="auto">
              <a:xfrm>
                <a:off x="4019"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3" name="Line 87">
                <a:extLst>
                  <a:ext uri="{FF2B5EF4-FFF2-40B4-BE49-F238E27FC236}">
                    <a16:creationId xmlns:a16="http://schemas.microsoft.com/office/drawing/2014/main" id="{63E8542E-F356-5BAF-06DF-9929F8F0415A}"/>
                  </a:ext>
                </a:extLst>
              </p:cNvPr>
              <p:cNvSpPr>
                <a:spLocks noChangeShapeType="1"/>
              </p:cNvSpPr>
              <p:nvPr/>
            </p:nvSpPr>
            <p:spPr bwMode="auto">
              <a:xfrm>
                <a:off x="4136"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4" name="Rectangle 88">
                <a:extLst>
                  <a:ext uri="{FF2B5EF4-FFF2-40B4-BE49-F238E27FC236}">
                    <a16:creationId xmlns:a16="http://schemas.microsoft.com/office/drawing/2014/main" id="{034C0940-496C-E9A6-28D7-D7B4BD1DDB27}"/>
                  </a:ext>
                </a:extLst>
              </p:cNvPr>
              <p:cNvSpPr>
                <a:spLocks noChangeArrowheads="1"/>
              </p:cNvSpPr>
              <p:nvPr/>
            </p:nvSpPr>
            <p:spPr bwMode="auto">
              <a:xfrm>
                <a:off x="4136"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5" name="Line 89">
                <a:extLst>
                  <a:ext uri="{FF2B5EF4-FFF2-40B4-BE49-F238E27FC236}">
                    <a16:creationId xmlns:a16="http://schemas.microsoft.com/office/drawing/2014/main" id="{0248877B-D355-78C1-60D7-850EE51800D4}"/>
                  </a:ext>
                </a:extLst>
              </p:cNvPr>
              <p:cNvSpPr>
                <a:spLocks noChangeShapeType="1"/>
              </p:cNvSpPr>
              <p:nvPr/>
            </p:nvSpPr>
            <p:spPr bwMode="auto">
              <a:xfrm>
                <a:off x="4253" y="1005"/>
                <a:ext cx="0" cy="56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6" name="Rectangle 90">
                <a:extLst>
                  <a:ext uri="{FF2B5EF4-FFF2-40B4-BE49-F238E27FC236}">
                    <a16:creationId xmlns:a16="http://schemas.microsoft.com/office/drawing/2014/main" id="{6F9A56B9-5826-C3CE-9E3B-C85AC9F84948}"/>
                  </a:ext>
                </a:extLst>
              </p:cNvPr>
              <p:cNvSpPr>
                <a:spLocks noChangeArrowheads="1"/>
              </p:cNvSpPr>
              <p:nvPr/>
            </p:nvSpPr>
            <p:spPr bwMode="auto">
              <a:xfrm>
                <a:off x="4253" y="1005"/>
                <a:ext cx="4" cy="5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7" name="Line 91">
                <a:extLst>
                  <a:ext uri="{FF2B5EF4-FFF2-40B4-BE49-F238E27FC236}">
                    <a16:creationId xmlns:a16="http://schemas.microsoft.com/office/drawing/2014/main" id="{2EB25A81-7321-5701-2F90-0ECFB9019DA1}"/>
                  </a:ext>
                </a:extLst>
              </p:cNvPr>
              <p:cNvSpPr>
                <a:spLocks noChangeShapeType="1"/>
              </p:cNvSpPr>
              <p:nvPr/>
            </p:nvSpPr>
            <p:spPr bwMode="auto">
              <a:xfrm>
                <a:off x="4370"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8" name="Rectangle 92">
                <a:extLst>
                  <a:ext uri="{FF2B5EF4-FFF2-40B4-BE49-F238E27FC236}">
                    <a16:creationId xmlns:a16="http://schemas.microsoft.com/office/drawing/2014/main" id="{FE832775-0FBF-C6BD-7504-07E8734CDDAD}"/>
                  </a:ext>
                </a:extLst>
              </p:cNvPr>
              <p:cNvSpPr>
                <a:spLocks noChangeArrowheads="1"/>
              </p:cNvSpPr>
              <p:nvPr/>
            </p:nvSpPr>
            <p:spPr bwMode="auto">
              <a:xfrm>
                <a:off x="4370"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9" name="Line 93">
                <a:extLst>
                  <a:ext uri="{FF2B5EF4-FFF2-40B4-BE49-F238E27FC236}">
                    <a16:creationId xmlns:a16="http://schemas.microsoft.com/office/drawing/2014/main" id="{611AF372-19F3-1724-308E-A17810305E65}"/>
                  </a:ext>
                </a:extLst>
              </p:cNvPr>
              <p:cNvSpPr>
                <a:spLocks noChangeShapeType="1"/>
              </p:cNvSpPr>
              <p:nvPr/>
            </p:nvSpPr>
            <p:spPr bwMode="auto">
              <a:xfrm>
                <a:off x="4487"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0" name="Rectangle 94">
                <a:extLst>
                  <a:ext uri="{FF2B5EF4-FFF2-40B4-BE49-F238E27FC236}">
                    <a16:creationId xmlns:a16="http://schemas.microsoft.com/office/drawing/2014/main" id="{7AF42467-7B8C-B800-3890-369C6280005D}"/>
                  </a:ext>
                </a:extLst>
              </p:cNvPr>
              <p:cNvSpPr>
                <a:spLocks noChangeArrowheads="1"/>
              </p:cNvSpPr>
              <p:nvPr/>
            </p:nvSpPr>
            <p:spPr bwMode="auto">
              <a:xfrm>
                <a:off x="4487"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1" name="Line 95">
                <a:extLst>
                  <a:ext uri="{FF2B5EF4-FFF2-40B4-BE49-F238E27FC236}">
                    <a16:creationId xmlns:a16="http://schemas.microsoft.com/office/drawing/2014/main" id="{F5628B76-36D7-3BA7-8996-10A0E90A8C5C}"/>
                  </a:ext>
                </a:extLst>
              </p:cNvPr>
              <p:cNvSpPr>
                <a:spLocks noChangeShapeType="1"/>
              </p:cNvSpPr>
              <p:nvPr/>
            </p:nvSpPr>
            <p:spPr bwMode="auto">
              <a:xfrm>
                <a:off x="4604"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2" name="Rectangle 96">
                <a:extLst>
                  <a:ext uri="{FF2B5EF4-FFF2-40B4-BE49-F238E27FC236}">
                    <a16:creationId xmlns:a16="http://schemas.microsoft.com/office/drawing/2014/main" id="{57756D3A-AE2F-53E5-64EB-AAEB83803B68}"/>
                  </a:ext>
                </a:extLst>
              </p:cNvPr>
              <p:cNvSpPr>
                <a:spLocks noChangeArrowheads="1"/>
              </p:cNvSpPr>
              <p:nvPr/>
            </p:nvSpPr>
            <p:spPr bwMode="auto">
              <a:xfrm>
                <a:off x="4604"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3" name="Line 97">
                <a:extLst>
                  <a:ext uri="{FF2B5EF4-FFF2-40B4-BE49-F238E27FC236}">
                    <a16:creationId xmlns:a16="http://schemas.microsoft.com/office/drawing/2014/main" id="{BE534147-1CE1-E67C-9A82-F45526D87DF2}"/>
                  </a:ext>
                </a:extLst>
              </p:cNvPr>
              <p:cNvSpPr>
                <a:spLocks noChangeShapeType="1"/>
              </p:cNvSpPr>
              <p:nvPr/>
            </p:nvSpPr>
            <p:spPr bwMode="auto">
              <a:xfrm>
                <a:off x="4720"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4" name="Rectangle 98">
                <a:extLst>
                  <a:ext uri="{FF2B5EF4-FFF2-40B4-BE49-F238E27FC236}">
                    <a16:creationId xmlns:a16="http://schemas.microsoft.com/office/drawing/2014/main" id="{BE07CD69-DA22-D42B-67CD-549EA8E9D280}"/>
                  </a:ext>
                </a:extLst>
              </p:cNvPr>
              <p:cNvSpPr>
                <a:spLocks noChangeArrowheads="1"/>
              </p:cNvSpPr>
              <p:nvPr/>
            </p:nvSpPr>
            <p:spPr bwMode="auto">
              <a:xfrm>
                <a:off x="4720"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5" name="Line 99">
                <a:extLst>
                  <a:ext uri="{FF2B5EF4-FFF2-40B4-BE49-F238E27FC236}">
                    <a16:creationId xmlns:a16="http://schemas.microsoft.com/office/drawing/2014/main" id="{AD026B8E-5F53-2B5C-78C6-9E495634438F}"/>
                  </a:ext>
                </a:extLst>
              </p:cNvPr>
              <p:cNvSpPr>
                <a:spLocks noChangeShapeType="1"/>
              </p:cNvSpPr>
              <p:nvPr/>
            </p:nvSpPr>
            <p:spPr bwMode="auto">
              <a:xfrm>
                <a:off x="4837"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6" name="Rectangle 100">
                <a:extLst>
                  <a:ext uri="{FF2B5EF4-FFF2-40B4-BE49-F238E27FC236}">
                    <a16:creationId xmlns:a16="http://schemas.microsoft.com/office/drawing/2014/main" id="{5D6D71AE-B2B7-8237-592F-8CC06137196E}"/>
                  </a:ext>
                </a:extLst>
              </p:cNvPr>
              <p:cNvSpPr>
                <a:spLocks noChangeArrowheads="1"/>
              </p:cNvSpPr>
              <p:nvPr/>
            </p:nvSpPr>
            <p:spPr bwMode="auto">
              <a:xfrm>
                <a:off x="4837"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7" name="Line 101">
                <a:extLst>
                  <a:ext uri="{FF2B5EF4-FFF2-40B4-BE49-F238E27FC236}">
                    <a16:creationId xmlns:a16="http://schemas.microsoft.com/office/drawing/2014/main" id="{461CE9FD-CC70-3ABD-E263-2179244FAABA}"/>
                  </a:ext>
                </a:extLst>
              </p:cNvPr>
              <p:cNvSpPr>
                <a:spLocks noChangeShapeType="1"/>
              </p:cNvSpPr>
              <p:nvPr/>
            </p:nvSpPr>
            <p:spPr bwMode="auto">
              <a:xfrm>
                <a:off x="4954" y="1005"/>
                <a:ext cx="0" cy="56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8" name="Rectangle 102">
                <a:extLst>
                  <a:ext uri="{FF2B5EF4-FFF2-40B4-BE49-F238E27FC236}">
                    <a16:creationId xmlns:a16="http://schemas.microsoft.com/office/drawing/2014/main" id="{654D750B-440B-6C08-DC88-5DDA7CF0E639}"/>
                  </a:ext>
                </a:extLst>
              </p:cNvPr>
              <p:cNvSpPr>
                <a:spLocks noChangeArrowheads="1"/>
              </p:cNvSpPr>
              <p:nvPr/>
            </p:nvSpPr>
            <p:spPr bwMode="auto">
              <a:xfrm>
                <a:off x="4954" y="1005"/>
                <a:ext cx="4" cy="5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9" name="Line 103">
                <a:extLst>
                  <a:ext uri="{FF2B5EF4-FFF2-40B4-BE49-F238E27FC236}">
                    <a16:creationId xmlns:a16="http://schemas.microsoft.com/office/drawing/2014/main" id="{3F50A2E2-40ED-706E-1423-256FD2C2DB75}"/>
                  </a:ext>
                </a:extLst>
              </p:cNvPr>
              <p:cNvSpPr>
                <a:spLocks noChangeShapeType="1"/>
              </p:cNvSpPr>
              <p:nvPr/>
            </p:nvSpPr>
            <p:spPr bwMode="auto">
              <a:xfrm>
                <a:off x="5071"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0" name="Rectangle 104">
                <a:extLst>
                  <a:ext uri="{FF2B5EF4-FFF2-40B4-BE49-F238E27FC236}">
                    <a16:creationId xmlns:a16="http://schemas.microsoft.com/office/drawing/2014/main" id="{BA8505F8-8243-A7A8-71AD-D0BF7EE76455}"/>
                  </a:ext>
                </a:extLst>
              </p:cNvPr>
              <p:cNvSpPr>
                <a:spLocks noChangeArrowheads="1"/>
              </p:cNvSpPr>
              <p:nvPr/>
            </p:nvSpPr>
            <p:spPr bwMode="auto">
              <a:xfrm>
                <a:off x="5071"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1" name="Line 105">
                <a:extLst>
                  <a:ext uri="{FF2B5EF4-FFF2-40B4-BE49-F238E27FC236}">
                    <a16:creationId xmlns:a16="http://schemas.microsoft.com/office/drawing/2014/main" id="{054B9A47-4341-5A23-DA68-31689871BB1F}"/>
                  </a:ext>
                </a:extLst>
              </p:cNvPr>
              <p:cNvSpPr>
                <a:spLocks noChangeShapeType="1"/>
              </p:cNvSpPr>
              <p:nvPr/>
            </p:nvSpPr>
            <p:spPr bwMode="auto">
              <a:xfrm>
                <a:off x="5188"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2" name="Rectangle 106">
                <a:extLst>
                  <a:ext uri="{FF2B5EF4-FFF2-40B4-BE49-F238E27FC236}">
                    <a16:creationId xmlns:a16="http://schemas.microsoft.com/office/drawing/2014/main" id="{FE9EE514-BA96-C81C-AA18-C0EE63F2D85A}"/>
                  </a:ext>
                </a:extLst>
              </p:cNvPr>
              <p:cNvSpPr>
                <a:spLocks noChangeArrowheads="1"/>
              </p:cNvSpPr>
              <p:nvPr/>
            </p:nvSpPr>
            <p:spPr bwMode="auto">
              <a:xfrm>
                <a:off x="5188"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3" name="Line 107">
                <a:extLst>
                  <a:ext uri="{FF2B5EF4-FFF2-40B4-BE49-F238E27FC236}">
                    <a16:creationId xmlns:a16="http://schemas.microsoft.com/office/drawing/2014/main" id="{8DECB6B1-2A1B-9C98-3612-DDFE45069F9C}"/>
                  </a:ext>
                </a:extLst>
              </p:cNvPr>
              <p:cNvSpPr>
                <a:spLocks noChangeShapeType="1"/>
              </p:cNvSpPr>
              <p:nvPr/>
            </p:nvSpPr>
            <p:spPr bwMode="auto">
              <a:xfrm>
                <a:off x="5305"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4" name="Rectangle 108">
                <a:extLst>
                  <a:ext uri="{FF2B5EF4-FFF2-40B4-BE49-F238E27FC236}">
                    <a16:creationId xmlns:a16="http://schemas.microsoft.com/office/drawing/2014/main" id="{1886C529-EA7D-8DC9-11BA-3C87D430072A}"/>
                  </a:ext>
                </a:extLst>
              </p:cNvPr>
              <p:cNvSpPr>
                <a:spLocks noChangeArrowheads="1"/>
              </p:cNvSpPr>
              <p:nvPr/>
            </p:nvSpPr>
            <p:spPr bwMode="auto">
              <a:xfrm>
                <a:off x="5305"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5" name="Line 109">
                <a:extLst>
                  <a:ext uri="{FF2B5EF4-FFF2-40B4-BE49-F238E27FC236}">
                    <a16:creationId xmlns:a16="http://schemas.microsoft.com/office/drawing/2014/main" id="{A410F48A-E2E5-0B34-B211-C5E8DF922AF1}"/>
                  </a:ext>
                </a:extLst>
              </p:cNvPr>
              <p:cNvSpPr>
                <a:spLocks noChangeShapeType="1"/>
              </p:cNvSpPr>
              <p:nvPr/>
            </p:nvSpPr>
            <p:spPr bwMode="auto">
              <a:xfrm>
                <a:off x="3790" y="1567"/>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6" name="Rectangle 110">
                <a:extLst>
                  <a:ext uri="{FF2B5EF4-FFF2-40B4-BE49-F238E27FC236}">
                    <a16:creationId xmlns:a16="http://schemas.microsoft.com/office/drawing/2014/main" id="{CC02C8A6-0710-A5DA-2980-1468635561A2}"/>
                  </a:ext>
                </a:extLst>
              </p:cNvPr>
              <p:cNvSpPr>
                <a:spLocks noChangeArrowheads="1"/>
              </p:cNvSpPr>
              <p:nvPr/>
            </p:nvSpPr>
            <p:spPr bwMode="auto">
              <a:xfrm>
                <a:off x="3790" y="1567"/>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7" name="Line 111">
                <a:extLst>
                  <a:ext uri="{FF2B5EF4-FFF2-40B4-BE49-F238E27FC236}">
                    <a16:creationId xmlns:a16="http://schemas.microsoft.com/office/drawing/2014/main" id="{EC28FE44-188D-70BB-2BEA-E52EA56C523A}"/>
                  </a:ext>
                </a:extLst>
              </p:cNvPr>
              <p:cNvSpPr>
                <a:spLocks noChangeShapeType="1"/>
              </p:cNvSpPr>
              <p:nvPr/>
            </p:nvSpPr>
            <p:spPr bwMode="auto">
              <a:xfrm>
                <a:off x="5421" y="1005"/>
                <a:ext cx="0" cy="56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8" name="Rectangle 112">
                <a:extLst>
                  <a:ext uri="{FF2B5EF4-FFF2-40B4-BE49-F238E27FC236}">
                    <a16:creationId xmlns:a16="http://schemas.microsoft.com/office/drawing/2014/main" id="{71EC2B50-8A79-35B3-517A-FD2B39ED152A}"/>
                  </a:ext>
                </a:extLst>
              </p:cNvPr>
              <p:cNvSpPr>
                <a:spLocks noChangeArrowheads="1"/>
              </p:cNvSpPr>
              <p:nvPr/>
            </p:nvSpPr>
            <p:spPr bwMode="auto">
              <a:xfrm>
                <a:off x="5421" y="1005"/>
                <a:ext cx="4" cy="5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9" name="Line 113">
                <a:extLst>
                  <a:ext uri="{FF2B5EF4-FFF2-40B4-BE49-F238E27FC236}">
                    <a16:creationId xmlns:a16="http://schemas.microsoft.com/office/drawing/2014/main" id="{20E1F849-9874-1B48-4E9B-7D454862FFD5}"/>
                  </a:ext>
                </a:extLst>
              </p:cNvPr>
              <p:cNvSpPr>
                <a:spLocks noChangeShapeType="1"/>
              </p:cNvSpPr>
              <p:nvPr/>
            </p:nvSpPr>
            <p:spPr bwMode="auto">
              <a:xfrm>
                <a:off x="3435" y="1655"/>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0" name="Rectangle 114">
                <a:extLst>
                  <a:ext uri="{FF2B5EF4-FFF2-40B4-BE49-F238E27FC236}">
                    <a16:creationId xmlns:a16="http://schemas.microsoft.com/office/drawing/2014/main" id="{866DA9F9-6E9D-95F7-85A1-BA0814D12E1D}"/>
                  </a:ext>
                </a:extLst>
              </p:cNvPr>
              <p:cNvSpPr>
                <a:spLocks noChangeArrowheads="1"/>
              </p:cNvSpPr>
              <p:nvPr/>
            </p:nvSpPr>
            <p:spPr bwMode="auto">
              <a:xfrm>
                <a:off x="3435" y="1655"/>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1" name="Line 115">
                <a:extLst>
                  <a:ext uri="{FF2B5EF4-FFF2-40B4-BE49-F238E27FC236}">
                    <a16:creationId xmlns:a16="http://schemas.microsoft.com/office/drawing/2014/main" id="{5037CFD4-CB42-6B76-6CCB-D820299269D3}"/>
                  </a:ext>
                </a:extLst>
              </p:cNvPr>
              <p:cNvSpPr>
                <a:spLocks noChangeShapeType="1"/>
              </p:cNvSpPr>
              <p:nvPr/>
            </p:nvSpPr>
            <p:spPr bwMode="auto">
              <a:xfrm>
                <a:off x="3786"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2" name="Rectangle 116">
                <a:extLst>
                  <a:ext uri="{FF2B5EF4-FFF2-40B4-BE49-F238E27FC236}">
                    <a16:creationId xmlns:a16="http://schemas.microsoft.com/office/drawing/2014/main" id="{C00C819A-90E5-2785-A980-54A14F2077DB}"/>
                  </a:ext>
                </a:extLst>
              </p:cNvPr>
              <p:cNvSpPr>
                <a:spLocks noChangeArrowheads="1"/>
              </p:cNvSpPr>
              <p:nvPr/>
            </p:nvSpPr>
            <p:spPr bwMode="auto">
              <a:xfrm>
                <a:off x="3786"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3" name="Line 117">
                <a:extLst>
                  <a:ext uri="{FF2B5EF4-FFF2-40B4-BE49-F238E27FC236}">
                    <a16:creationId xmlns:a16="http://schemas.microsoft.com/office/drawing/2014/main" id="{A95CC124-5F64-3A5B-202E-1D67B7B32F5C}"/>
                  </a:ext>
                </a:extLst>
              </p:cNvPr>
              <p:cNvSpPr>
                <a:spLocks noChangeShapeType="1"/>
              </p:cNvSpPr>
              <p:nvPr/>
            </p:nvSpPr>
            <p:spPr bwMode="auto">
              <a:xfrm>
                <a:off x="4370"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4" name="Rectangle 118">
                <a:extLst>
                  <a:ext uri="{FF2B5EF4-FFF2-40B4-BE49-F238E27FC236}">
                    <a16:creationId xmlns:a16="http://schemas.microsoft.com/office/drawing/2014/main" id="{A7902CA2-1D7B-CC28-0924-B0B3C8F1FA61}"/>
                  </a:ext>
                </a:extLst>
              </p:cNvPr>
              <p:cNvSpPr>
                <a:spLocks noChangeArrowheads="1"/>
              </p:cNvSpPr>
              <p:nvPr/>
            </p:nvSpPr>
            <p:spPr bwMode="auto">
              <a:xfrm>
                <a:off x="4370"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5" name="Line 119">
                <a:extLst>
                  <a:ext uri="{FF2B5EF4-FFF2-40B4-BE49-F238E27FC236}">
                    <a16:creationId xmlns:a16="http://schemas.microsoft.com/office/drawing/2014/main" id="{994D51AC-48EF-6823-5C62-6B792C57CFF2}"/>
                  </a:ext>
                </a:extLst>
              </p:cNvPr>
              <p:cNvSpPr>
                <a:spLocks noChangeShapeType="1"/>
              </p:cNvSpPr>
              <p:nvPr/>
            </p:nvSpPr>
            <p:spPr bwMode="auto">
              <a:xfrm>
                <a:off x="3790" y="1655"/>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6" name="Rectangle 120">
                <a:extLst>
                  <a:ext uri="{FF2B5EF4-FFF2-40B4-BE49-F238E27FC236}">
                    <a16:creationId xmlns:a16="http://schemas.microsoft.com/office/drawing/2014/main" id="{9FD7A3B4-FE55-569D-A50A-7FB3114068EE}"/>
                  </a:ext>
                </a:extLst>
              </p:cNvPr>
              <p:cNvSpPr>
                <a:spLocks noChangeArrowheads="1"/>
              </p:cNvSpPr>
              <p:nvPr/>
            </p:nvSpPr>
            <p:spPr bwMode="auto">
              <a:xfrm>
                <a:off x="3790" y="1655"/>
                <a:ext cx="140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7" name="Line 121">
                <a:extLst>
                  <a:ext uri="{FF2B5EF4-FFF2-40B4-BE49-F238E27FC236}">
                    <a16:creationId xmlns:a16="http://schemas.microsoft.com/office/drawing/2014/main" id="{3963563B-B58A-ED74-4C49-0656B1867606}"/>
                  </a:ext>
                </a:extLst>
              </p:cNvPr>
              <p:cNvSpPr>
                <a:spLocks noChangeShapeType="1"/>
              </p:cNvSpPr>
              <p:nvPr/>
            </p:nvSpPr>
            <p:spPr bwMode="auto">
              <a:xfrm>
                <a:off x="5188"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8" name="Rectangle 122">
                <a:extLst>
                  <a:ext uri="{FF2B5EF4-FFF2-40B4-BE49-F238E27FC236}">
                    <a16:creationId xmlns:a16="http://schemas.microsoft.com/office/drawing/2014/main" id="{3A4C2EAF-BF7A-DF93-951F-638F1400B9B7}"/>
                  </a:ext>
                </a:extLst>
              </p:cNvPr>
              <p:cNvSpPr>
                <a:spLocks noChangeArrowheads="1"/>
              </p:cNvSpPr>
              <p:nvPr/>
            </p:nvSpPr>
            <p:spPr bwMode="auto">
              <a:xfrm>
                <a:off x="5188"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9" name="Line 123">
                <a:extLst>
                  <a:ext uri="{FF2B5EF4-FFF2-40B4-BE49-F238E27FC236}">
                    <a16:creationId xmlns:a16="http://schemas.microsoft.com/office/drawing/2014/main" id="{06DD3B46-DA92-F452-7A52-B9C9CA3124C5}"/>
                  </a:ext>
                </a:extLst>
              </p:cNvPr>
              <p:cNvSpPr>
                <a:spLocks noChangeShapeType="1"/>
              </p:cNvSpPr>
              <p:nvPr/>
            </p:nvSpPr>
            <p:spPr bwMode="auto">
              <a:xfrm>
                <a:off x="3435" y="1743"/>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0" name="Rectangle 124">
                <a:extLst>
                  <a:ext uri="{FF2B5EF4-FFF2-40B4-BE49-F238E27FC236}">
                    <a16:creationId xmlns:a16="http://schemas.microsoft.com/office/drawing/2014/main" id="{9C02C71A-7776-6EF9-4DF2-9F6CB0CD573B}"/>
                  </a:ext>
                </a:extLst>
              </p:cNvPr>
              <p:cNvSpPr>
                <a:spLocks noChangeArrowheads="1"/>
              </p:cNvSpPr>
              <p:nvPr/>
            </p:nvSpPr>
            <p:spPr bwMode="auto">
              <a:xfrm>
                <a:off x="3435" y="1743"/>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1" name="Line 125">
                <a:extLst>
                  <a:ext uri="{FF2B5EF4-FFF2-40B4-BE49-F238E27FC236}">
                    <a16:creationId xmlns:a16="http://schemas.microsoft.com/office/drawing/2014/main" id="{E78F40DE-7CBD-2238-A136-CAB99412F833}"/>
                  </a:ext>
                </a:extLst>
              </p:cNvPr>
              <p:cNvSpPr>
                <a:spLocks noChangeShapeType="1"/>
              </p:cNvSpPr>
              <p:nvPr/>
            </p:nvSpPr>
            <p:spPr bwMode="auto">
              <a:xfrm>
                <a:off x="3790" y="1743"/>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2" name="Rectangle 126">
                <a:extLst>
                  <a:ext uri="{FF2B5EF4-FFF2-40B4-BE49-F238E27FC236}">
                    <a16:creationId xmlns:a16="http://schemas.microsoft.com/office/drawing/2014/main" id="{E9855650-E5E7-DCFA-98C7-164A6901E89A}"/>
                  </a:ext>
                </a:extLst>
              </p:cNvPr>
              <p:cNvSpPr>
                <a:spLocks noChangeArrowheads="1"/>
              </p:cNvSpPr>
              <p:nvPr/>
            </p:nvSpPr>
            <p:spPr bwMode="auto">
              <a:xfrm>
                <a:off x="3790" y="1743"/>
                <a:ext cx="140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3" name="Line 127">
                <a:extLst>
                  <a:ext uri="{FF2B5EF4-FFF2-40B4-BE49-F238E27FC236}">
                    <a16:creationId xmlns:a16="http://schemas.microsoft.com/office/drawing/2014/main" id="{B3C69AEB-D160-690B-6031-5656C0952511}"/>
                  </a:ext>
                </a:extLst>
              </p:cNvPr>
              <p:cNvSpPr>
                <a:spLocks noChangeShapeType="1"/>
              </p:cNvSpPr>
              <p:nvPr/>
            </p:nvSpPr>
            <p:spPr bwMode="auto">
              <a:xfrm>
                <a:off x="3435" y="1830"/>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4" name="Rectangle 128">
                <a:extLst>
                  <a:ext uri="{FF2B5EF4-FFF2-40B4-BE49-F238E27FC236}">
                    <a16:creationId xmlns:a16="http://schemas.microsoft.com/office/drawing/2014/main" id="{C6DA0185-2E73-38CB-7737-A299FCDCB992}"/>
                  </a:ext>
                </a:extLst>
              </p:cNvPr>
              <p:cNvSpPr>
                <a:spLocks noChangeArrowheads="1"/>
              </p:cNvSpPr>
              <p:nvPr/>
            </p:nvSpPr>
            <p:spPr bwMode="auto">
              <a:xfrm>
                <a:off x="3435" y="1830"/>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5" name="Line 129">
                <a:extLst>
                  <a:ext uri="{FF2B5EF4-FFF2-40B4-BE49-F238E27FC236}">
                    <a16:creationId xmlns:a16="http://schemas.microsoft.com/office/drawing/2014/main" id="{6374A7A9-1E61-F826-A928-B793D3E40AF6}"/>
                  </a:ext>
                </a:extLst>
              </p:cNvPr>
              <p:cNvSpPr>
                <a:spLocks noChangeShapeType="1"/>
              </p:cNvSpPr>
              <p:nvPr/>
            </p:nvSpPr>
            <p:spPr bwMode="auto">
              <a:xfrm>
                <a:off x="4374" y="1830"/>
                <a:ext cx="8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6" name="Rectangle 130">
                <a:extLst>
                  <a:ext uri="{FF2B5EF4-FFF2-40B4-BE49-F238E27FC236}">
                    <a16:creationId xmlns:a16="http://schemas.microsoft.com/office/drawing/2014/main" id="{544E2A41-CC69-5D63-9AF7-CF950AEE2024}"/>
                  </a:ext>
                </a:extLst>
              </p:cNvPr>
              <p:cNvSpPr>
                <a:spLocks noChangeArrowheads="1"/>
              </p:cNvSpPr>
              <p:nvPr/>
            </p:nvSpPr>
            <p:spPr bwMode="auto">
              <a:xfrm>
                <a:off x="4374" y="1830"/>
                <a:ext cx="818"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7" name="Line 131">
                <a:extLst>
                  <a:ext uri="{FF2B5EF4-FFF2-40B4-BE49-F238E27FC236}">
                    <a16:creationId xmlns:a16="http://schemas.microsoft.com/office/drawing/2014/main" id="{BFCC4E44-E845-0A9D-5248-5F7B7D52392A}"/>
                  </a:ext>
                </a:extLst>
              </p:cNvPr>
              <p:cNvSpPr>
                <a:spLocks noChangeShapeType="1"/>
              </p:cNvSpPr>
              <p:nvPr/>
            </p:nvSpPr>
            <p:spPr bwMode="auto">
              <a:xfrm>
                <a:off x="3435" y="191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8" name="Rectangle 132">
                <a:extLst>
                  <a:ext uri="{FF2B5EF4-FFF2-40B4-BE49-F238E27FC236}">
                    <a16:creationId xmlns:a16="http://schemas.microsoft.com/office/drawing/2014/main" id="{A9DC9A0E-BEEF-8B8C-D74C-0C8DFD50EC93}"/>
                  </a:ext>
                </a:extLst>
              </p:cNvPr>
              <p:cNvSpPr>
                <a:spLocks noChangeArrowheads="1"/>
              </p:cNvSpPr>
              <p:nvPr/>
            </p:nvSpPr>
            <p:spPr bwMode="auto">
              <a:xfrm>
                <a:off x="3435" y="1918"/>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9" name="Line 133">
                <a:extLst>
                  <a:ext uri="{FF2B5EF4-FFF2-40B4-BE49-F238E27FC236}">
                    <a16:creationId xmlns:a16="http://schemas.microsoft.com/office/drawing/2014/main" id="{3A530BB0-2FB3-31E5-CA5A-2B8230C0643A}"/>
                  </a:ext>
                </a:extLst>
              </p:cNvPr>
              <p:cNvSpPr>
                <a:spLocks noChangeShapeType="1"/>
              </p:cNvSpPr>
              <p:nvPr/>
            </p:nvSpPr>
            <p:spPr bwMode="auto">
              <a:xfrm>
                <a:off x="3790" y="1918"/>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0" name="Rectangle 134">
                <a:extLst>
                  <a:ext uri="{FF2B5EF4-FFF2-40B4-BE49-F238E27FC236}">
                    <a16:creationId xmlns:a16="http://schemas.microsoft.com/office/drawing/2014/main" id="{6CFA6A75-AA39-6E05-E703-25E31EE15DF2}"/>
                  </a:ext>
                </a:extLst>
              </p:cNvPr>
              <p:cNvSpPr>
                <a:spLocks noChangeArrowheads="1"/>
              </p:cNvSpPr>
              <p:nvPr/>
            </p:nvSpPr>
            <p:spPr bwMode="auto">
              <a:xfrm>
                <a:off x="3790" y="1918"/>
                <a:ext cx="140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1" name="Line 135">
                <a:extLst>
                  <a:ext uri="{FF2B5EF4-FFF2-40B4-BE49-F238E27FC236}">
                    <a16:creationId xmlns:a16="http://schemas.microsoft.com/office/drawing/2014/main" id="{F1C920B3-EB70-EEC8-92A9-0ABE87AA38BA}"/>
                  </a:ext>
                </a:extLst>
              </p:cNvPr>
              <p:cNvSpPr>
                <a:spLocks noChangeShapeType="1"/>
              </p:cNvSpPr>
              <p:nvPr/>
            </p:nvSpPr>
            <p:spPr bwMode="auto">
              <a:xfrm>
                <a:off x="3435" y="2006"/>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2" name="Rectangle 136">
                <a:extLst>
                  <a:ext uri="{FF2B5EF4-FFF2-40B4-BE49-F238E27FC236}">
                    <a16:creationId xmlns:a16="http://schemas.microsoft.com/office/drawing/2014/main" id="{AE0391B1-D83A-11AE-0BA4-EFA4DAD2348E}"/>
                  </a:ext>
                </a:extLst>
              </p:cNvPr>
              <p:cNvSpPr>
                <a:spLocks noChangeArrowheads="1"/>
              </p:cNvSpPr>
              <p:nvPr/>
            </p:nvSpPr>
            <p:spPr bwMode="auto">
              <a:xfrm>
                <a:off x="3435" y="2006"/>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3" name="Line 137">
                <a:extLst>
                  <a:ext uri="{FF2B5EF4-FFF2-40B4-BE49-F238E27FC236}">
                    <a16:creationId xmlns:a16="http://schemas.microsoft.com/office/drawing/2014/main" id="{FEB59441-64EA-963D-8BE3-BC777BB63D9B}"/>
                  </a:ext>
                </a:extLst>
              </p:cNvPr>
              <p:cNvSpPr>
                <a:spLocks noChangeShapeType="1"/>
              </p:cNvSpPr>
              <p:nvPr/>
            </p:nvSpPr>
            <p:spPr bwMode="auto">
              <a:xfrm>
                <a:off x="4374" y="2006"/>
                <a:ext cx="8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4" name="Rectangle 138">
                <a:extLst>
                  <a:ext uri="{FF2B5EF4-FFF2-40B4-BE49-F238E27FC236}">
                    <a16:creationId xmlns:a16="http://schemas.microsoft.com/office/drawing/2014/main" id="{F9755F16-86AC-4784-E082-3C6429EB4CBB}"/>
                  </a:ext>
                </a:extLst>
              </p:cNvPr>
              <p:cNvSpPr>
                <a:spLocks noChangeArrowheads="1"/>
              </p:cNvSpPr>
              <p:nvPr/>
            </p:nvSpPr>
            <p:spPr bwMode="auto">
              <a:xfrm>
                <a:off x="4374" y="2006"/>
                <a:ext cx="818"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5" name="Line 139">
                <a:extLst>
                  <a:ext uri="{FF2B5EF4-FFF2-40B4-BE49-F238E27FC236}">
                    <a16:creationId xmlns:a16="http://schemas.microsoft.com/office/drawing/2014/main" id="{055ACB07-6B77-0D4B-F964-0B3944066945}"/>
                  </a:ext>
                </a:extLst>
              </p:cNvPr>
              <p:cNvSpPr>
                <a:spLocks noChangeShapeType="1"/>
              </p:cNvSpPr>
              <p:nvPr/>
            </p:nvSpPr>
            <p:spPr bwMode="auto">
              <a:xfrm>
                <a:off x="3435" y="2094"/>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6" name="Rectangle 140">
                <a:extLst>
                  <a:ext uri="{FF2B5EF4-FFF2-40B4-BE49-F238E27FC236}">
                    <a16:creationId xmlns:a16="http://schemas.microsoft.com/office/drawing/2014/main" id="{BC5FC0DD-E4D8-9CC9-23D6-304075E70958}"/>
                  </a:ext>
                </a:extLst>
              </p:cNvPr>
              <p:cNvSpPr>
                <a:spLocks noChangeArrowheads="1"/>
              </p:cNvSpPr>
              <p:nvPr/>
            </p:nvSpPr>
            <p:spPr bwMode="auto">
              <a:xfrm>
                <a:off x="3435" y="2094"/>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7" name="Line 141">
                <a:extLst>
                  <a:ext uri="{FF2B5EF4-FFF2-40B4-BE49-F238E27FC236}">
                    <a16:creationId xmlns:a16="http://schemas.microsoft.com/office/drawing/2014/main" id="{703294B6-2EA9-044C-5277-0A84A297C2BA}"/>
                  </a:ext>
                </a:extLst>
              </p:cNvPr>
              <p:cNvSpPr>
                <a:spLocks noChangeShapeType="1"/>
              </p:cNvSpPr>
              <p:nvPr/>
            </p:nvSpPr>
            <p:spPr bwMode="auto">
              <a:xfrm>
                <a:off x="3790" y="2094"/>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8" name="Rectangle 142">
                <a:extLst>
                  <a:ext uri="{FF2B5EF4-FFF2-40B4-BE49-F238E27FC236}">
                    <a16:creationId xmlns:a16="http://schemas.microsoft.com/office/drawing/2014/main" id="{68BEC3C8-42B9-007D-6E71-DBAA95346A62}"/>
                  </a:ext>
                </a:extLst>
              </p:cNvPr>
              <p:cNvSpPr>
                <a:spLocks noChangeArrowheads="1"/>
              </p:cNvSpPr>
              <p:nvPr/>
            </p:nvSpPr>
            <p:spPr bwMode="auto">
              <a:xfrm>
                <a:off x="3790" y="2094"/>
                <a:ext cx="140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9" name="Line 143">
                <a:extLst>
                  <a:ext uri="{FF2B5EF4-FFF2-40B4-BE49-F238E27FC236}">
                    <a16:creationId xmlns:a16="http://schemas.microsoft.com/office/drawing/2014/main" id="{29B51229-E5EE-B488-EB4E-10B5B91A81BF}"/>
                  </a:ext>
                </a:extLst>
              </p:cNvPr>
              <p:cNvSpPr>
                <a:spLocks noChangeShapeType="1"/>
              </p:cNvSpPr>
              <p:nvPr/>
            </p:nvSpPr>
            <p:spPr bwMode="auto">
              <a:xfrm>
                <a:off x="3435" y="2182"/>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0" name="Rectangle 144">
                <a:extLst>
                  <a:ext uri="{FF2B5EF4-FFF2-40B4-BE49-F238E27FC236}">
                    <a16:creationId xmlns:a16="http://schemas.microsoft.com/office/drawing/2014/main" id="{896D4D94-ADF4-2AE3-3AE1-FB71F9676A7C}"/>
                  </a:ext>
                </a:extLst>
              </p:cNvPr>
              <p:cNvSpPr>
                <a:spLocks noChangeArrowheads="1"/>
              </p:cNvSpPr>
              <p:nvPr/>
            </p:nvSpPr>
            <p:spPr bwMode="auto">
              <a:xfrm>
                <a:off x="3435" y="2182"/>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1" name="Line 145">
                <a:extLst>
                  <a:ext uri="{FF2B5EF4-FFF2-40B4-BE49-F238E27FC236}">
                    <a16:creationId xmlns:a16="http://schemas.microsoft.com/office/drawing/2014/main" id="{9EDAF746-0951-BE8E-AB3E-656A138C1213}"/>
                  </a:ext>
                </a:extLst>
              </p:cNvPr>
              <p:cNvSpPr>
                <a:spLocks noChangeShapeType="1"/>
              </p:cNvSpPr>
              <p:nvPr/>
            </p:nvSpPr>
            <p:spPr bwMode="auto">
              <a:xfrm>
                <a:off x="4374" y="2182"/>
                <a:ext cx="8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3" name="Line 147">
                <a:extLst>
                  <a:ext uri="{FF2B5EF4-FFF2-40B4-BE49-F238E27FC236}">
                    <a16:creationId xmlns:a16="http://schemas.microsoft.com/office/drawing/2014/main" id="{04355AE9-A75C-10DC-2CB0-BA871D59D594}"/>
                  </a:ext>
                </a:extLst>
              </p:cNvPr>
              <p:cNvSpPr>
                <a:spLocks noChangeShapeType="1"/>
              </p:cNvSpPr>
              <p:nvPr/>
            </p:nvSpPr>
            <p:spPr bwMode="auto">
              <a:xfrm>
                <a:off x="3435" y="226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4" name="Rectangle 148">
                <a:extLst>
                  <a:ext uri="{FF2B5EF4-FFF2-40B4-BE49-F238E27FC236}">
                    <a16:creationId xmlns:a16="http://schemas.microsoft.com/office/drawing/2014/main" id="{6BA239E8-4A61-B1B6-CA2B-D3D7A2DCF7E9}"/>
                  </a:ext>
                </a:extLst>
              </p:cNvPr>
              <p:cNvSpPr>
                <a:spLocks noChangeArrowheads="1"/>
              </p:cNvSpPr>
              <p:nvPr/>
            </p:nvSpPr>
            <p:spPr bwMode="auto">
              <a:xfrm>
                <a:off x="3435" y="2269"/>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5" name="Line 149">
                <a:extLst>
                  <a:ext uri="{FF2B5EF4-FFF2-40B4-BE49-F238E27FC236}">
                    <a16:creationId xmlns:a16="http://schemas.microsoft.com/office/drawing/2014/main" id="{EA2CBE32-D0BF-39CB-1483-7EF8727F4B64}"/>
                  </a:ext>
                </a:extLst>
              </p:cNvPr>
              <p:cNvSpPr>
                <a:spLocks noChangeShapeType="1"/>
              </p:cNvSpPr>
              <p:nvPr/>
            </p:nvSpPr>
            <p:spPr bwMode="auto">
              <a:xfrm>
                <a:off x="3790" y="2269"/>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6" name="Rectangle 150">
                <a:extLst>
                  <a:ext uri="{FF2B5EF4-FFF2-40B4-BE49-F238E27FC236}">
                    <a16:creationId xmlns:a16="http://schemas.microsoft.com/office/drawing/2014/main" id="{EEDE47DC-CC26-EAA9-CAFA-D48A38764422}"/>
                  </a:ext>
                </a:extLst>
              </p:cNvPr>
              <p:cNvSpPr>
                <a:spLocks noChangeArrowheads="1"/>
              </p:cNvSpPr>
              <p:nvPr/>
            </p:nvSpPr>
            <p:spPr bwMode="auto">
              <a:xfrm>
                <a:off x="3790" y="2269"/>
                <a:ext cx="140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7" name="Line 151">
                <a:extLst>
                  <a:ext uri="{FF2B5EF4-FFF2-40B4-BE49-F238E27FC236}">
                    <a16:creationId xmlns:a16="http://schemas.microsoft.com/office/drawing/2014/main" id="{18DE07B6-6784-5834-4319-4ABED71FA61B}"/>
                  </a:ext>
                </a:extLst>
              </p:cNvPr>
              <p:cNvSpPr>
                <a:spLocks noChangeShapeType="1"/>
              </p:cNvSpPr>
              <p:nvPr/>
            </p:nvSpPr>
            <p:spPr bwMode="auto">
              <a:xfrm>
                <a:off x="3435" y="2357"/>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8" name="Rectangle 152">
                <a:extLst>
                  <a:ext uri="{FF2B5EF4-FFF2-40B4-BE49-F238E27FC236}">
                    <a16:creationId xmlns:a16="http://schemas.microsoft.com/office/drawing/2014/main" id="{498840F4-12A5-A425-5D87-558221A9BB51}"/>
                  </a:ext>
                </a:extLst>
              </p:cNvPr>
              <p:cNvSpPr>
                <a:spLocks noChangeArrowheads="1"/>
              </p:cNvSpPr>
              <p:nvPr/>
            </p:nvSpPr>
            <p:spPr bwMode="auto">
              <a:xfrm>
                <a:off x="3435" y="2357"/>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9" name="Line 153">
                <a:extLst>
                  <a:ext uri="{FF2B5EF4-FFF2-40B4-BE49-F238E27FC236}">
                    <a16:creationId xmlns:a16="http://schemas.microsoft.com/office/drawing/2014/main" id="{4B5CF7B2-6B88-EF58-CD5A-FB930A072A25}"/>
                  </a:ext>
                </a:extLst>
              </p:cNvPr>
              <p:cNvSpPr>
                <a:spLocks noChangeShapeType="1"/>
              </p:cNvSpPr>
              <p:nvPr/>
            </p:nvSpPr>
            <p:spPr bwMode="auto">
              <a:xfrm>
                <a:off x="3786" y="1655"/>
                <a:ext cx="0" cy="7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0" name="Rectangle 154">
                <a:extLst>
                  <a:ext uri="{FF2B5EF4-FFF2-40B4-BE49-F238E27FC236}">
                    <a16:creationId xmlns:a16="http://schemas.microsoft.com/office/drawing/2014/main" id="{E5949930-D7F6-6D53-458B-19FCB59A5E7A}"/>
                  </a:ext>
                </a:extLst>
              </p:cNvPr>
              <p:cNvSpPr>
                <a:spLocks noChangeArrowheads="1"/>
              </p:cNvSpPr>
              <p:nvPr/>
            </p:nvSpPr>
            <p:spPr bwMode="auto">
              <a:xfrm>
                <a:off x="3786" y="1655"/>
                <a:ext cx="4" cy="7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1" name="Line 155">
                <a:extLst>
                  <a:ext uri="{FF2B5EF4-FFF2-40B4-BE49-F238E27FC236}">
                    <a16:creationId xmlns:a16="http://schemas.microsoft.com/office/drawing/2014/main" id="{8789A443-1A13-0B78-C296-E48E0BFE570F}"/>
                  </a:ext>
                </a:extLst>
              </p:cNvPr>
              <p:cNvSpPr>
                <a:spLocks noChangeShapeType="1"/>
              </p:cNvSpPr>
              <p:nvPr/>
            </p:nvSpPr>
            <p:spPr bwMode="auto">
              <a:xfrm>
                <a:off x="3902"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2" name="Rectangle 156">
                <a:extLst>
                  <a:ext uri="{FF2B5EF4-FFF2-40B4-BE49-F238E27FC236}">
                    <a16:creationId xmlns:a16="http://schemas.microsoft.com/office/drawing/2014/main" id="{F2EEEEA8-FC0C-8EF5-70DA-0502DFBF0CA9}"/>
                  </a:ext>
                </a:extLst>
              </p:cNvPr>
              <p:cNvSpPr>
                <a:spLocks noChangeArrowheads="1"/>
              </p:cNvSpPr>
              <p:nvPr/>
            </p:nvSpPr>
            <p:spPr bwMode="auto">
              <a:xfrm>
                <a:off x="3902"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3" name="Line 157">
                <a:extLst>
                  <a:ext uri="{FF2B5EF4-FFF2-40B4-BE49-F238E27FC236}">
                    <a16:creationId xmlns:a16="http://schemas.microsoft.com/office/drawing/2014/main" id="{0C6FC2E0-341C-D547-C9DA-21584F20210D}"/>
                  </a:ext>
                </a:extLst>
              </p:cNvPr>
              <p:cNvSpPr>
                <a:spLocks noChangeShapeType="1"/>
              </p:cNvSpPr>
              <p:nvPr/>
            </p:nvSpPr>
            <p:spPr bwMode="auto">
              <a:xfrm>
                <a:off x="4019"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4" name="Rectangle 158">
                <a:extLst>
                  <a:ext uri="{FF2B5EF4-FFF2-40B4-BE49-F238E27FC236}">
                    <a16:creationId xmlns:a16="http://schemas.microsoft.com/office/drawing/2014/main" id="{56726588-24E2-4E48-D700-FACED31DC7F6}"/>
                  </a:ext>
                </a:extLst>
              </p:cNvPr>
              <p:cNvSpPr>
                <a:spLocks noChangeArrowheads="1"/>
              </p:cNvSpPr>
              <p:nvPr/>
            </p:nvSpPr>
            <p:spPr bwMode="auto">
              <a:xfrm>
                <a:off x="4019"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5" name="Line 159">
                <a:extLst>
                  <a:ext uri="{FF2B5EF4-FFF2-40B4-BE49-F238E27FC236}">
                    <a16:creationId xmlns:a16="http://schemas.microsoft.com/office/drawing/2014/main" id="{036D71A8-F795-2E5D-E948-2B72910E3239}"/>
                  </a:ext>
                </a:extLst>
              </p:cNvPr>
              <p:cNvSpPr>
                <a:spLocks noChangeShapeType="1"/>
              </p:cNvSpPr>
              <p:nvPr/>
            </p:nvSpPr>
            <p:spPr bwMode="auto">
              <a:xfrm>
                <a:off x="4136"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6" name="Rectangle 160">
                <a:extLst>
                  <a:ext uri="{FF2B5EF4-FFF2-40B4-BE49-F238E27FC236}">
                    <a16:creationId xmlns:a16="http://schemas.microsoft.com/office/drawing/2014/main" id="{C5FD42D6-02FC-AE9F-C253-6E530AE60AF0}"/>
                  </a:ext>
                </a:extLst>
              </p:cNvPr>
              <p:cNvSpPr>
                <a:spLocks noChangeArrowheads="1"/>
              </p:cNvSpPr>
              <p:nvPr/>
            </p:nvSpPr>
            <p:spPr bwMode="auto">
              <a:xfrm>
                <a:off x="4136"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7" name="Line 161">
                <a:extLst>
                  <a:ext uri="{FF2B5EF4-FFF2-40B4-BE49-F238E27FC236}">
                    <a16:creationId xmlns:a16="http://schemas.microsoft.com/office/drawing/2014/main" id="{170CD8A6-668C-6EDF-E086-7EBFD70317D1}"/>
                  </a:ext>
                </a:extLst>
              </p:cNvPr>
              <p:cNvSpPr>
                <a:spLocks noChangeShapeType="1"/>
              </p:cNvSpPr>
              <p:nvPr/>
            </p:nvSpPr>
            <p:spPr bwMode="auto">
              <a:xfrm>
                <a:off x="4253"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8" name="Rectangle 162">
                <a:extLst>
                  <a:ext uri="{FF2B5EF4-FFF2-40B4-BE49-F238E27FC236}">
                    <a16:creationId xmlns:a16="http://schemas.microsoft.com/office/drawing/2014/main" id="{A5609245-38D4-8025-9E2D-69658C8B6EE8}"/>
                  </a:ext>
                </a:extLst>
              </p:cNvPr>
              <p:cNvSpPr>
                <a:spLocks noChangeArrowheads="1"/>
              </p:cNvSpPr>
              <p:nvPr/>
            </p:nvSpPr>
            <p:spPr bwMode="auto">
              <a:xfrm>
                <a:off x="4253"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9" name="Line 163">
                <a:extLst>
                  <a:ext uri="{FF2B5EF4-FFF2-40B4-BE49-F238E27FC236}">
                    <a16:creationId xmlns:a16="http://schemas.microsoft.com/office/drawing/2014/main" id="{D296540E-3F88-2D2B-EBAB-EB4B03BD3E84}"/>
                  </a:ext>
                </a:extLst>
              </p:cNvPr>
              <p:cNvSpPr>
                <a:spLocks noChangeShapeType="1"/>
              </p:cNvSpPr>
              <p:nvPr/>
            </p:nvSpPr>
            <p:spPr bwMode="auto">
              <a:xfrm>
                <a:off x="4370" y="1658"/>
                <a:ext cx="0" cy="70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0" name="Rectangle 164">
                <a:extLst>
                  <a:ext uri="{FF2B5EF4-FFF2-40B4-BE49-F238E27FC236}">
                    <a16:creationId xmlns:a16="http://schemas.microsoft.com/office/drawing/2014/main" id="{CA674044-1158-BA99-A637-3B3A11B2F2BE}"/>
                  </a:ext>
                </a:extLst>
              </p:cNvPr>
              <p:cNvSpPr>
                <a:spLocks noChangeArrowheads="1"/>
              </p:cNvSpPr>
              <p:nvPr/>
            </p:nvSpPr>
            <p:spPr bwMode="auto">
              <a:xfrm>
                <a:off x="4370" y="1658"/>
                <a:ext cx="4" cy="70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1" name="Line 165">
                <a:extLst>
                  <a:ext uri="{FF2B5EF4-FFF2-40B4-BE49-F238E27FC236}">
                    <a16:creationId xmlns:a16="http://schemas.microsoft.com/office/drawing/2014/main" id="{78800A0D-7534-5C40-675D-2224B04CA33A}"/>
                  </a:ext>
                </a:extLst>
              </p:cNvPr>
              <p:cNvSpPr>
                <a:spLocks noChangeShapeType="1"/>
              </p:cNvSpPr>
              <p:nvPr/>
            </p:nvSpPr>
            <p:spPr bwMode="auto">
              <a:xfrm>
                <a:off x="4487"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2" name="Rectangle 166">
                <a:extLst>
                  <a:ext uri="{FF2B5EF4-FFF2-40B4-BE49-F238E27FC236}">
                    <a16:creationId xmlns:a16="http://schemas.microsoft.com/office/drawing/2014/main" id="{2F494D2D-3AEC-B730-F7BD-A8BFD64D3B6A}"/>
                  </a:ext>
                </a:extLst>
              </p:cNvPr>
              <p:cNvSpPr>
                <a:spLocks noChangeArrowheads="1"/>
              </p:cNvSpPr>
              <p:nvPr/>
            </p:nvSpPr>
            <p:spPr bwMode="auto">
              <a:xfrm>
                <a:off x="4487"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3" name="Line 167">
                <a:extLst>
                  <a:ext uri="{FF2B5EF4-FFF2-40B4-BE49-F238E27FC236}">
                    <a16:creationId xmlns:a16="http://schemas.microsoft.com/office/drawing/2014/main" id="{91EFB0F8-0089-F0D9-66DA-8369FF0587D2}"/>
                  </a:ext>
                </a:extLst>
              </p:cNvPr>
              <p:cNvSpPr>
                <a:spLocks noChangeShapeType="1"/>
              </p:cNvSpPr>
              <p:nvPr/>
            </p:nvSpPr>
            <p:spPr bwMode="auto">
              <a:xfrm>
                <a:off x="4604"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4" name="Rectangle 168">
                <a:extLst>
                  <a:ext uri="{FF2B5EF4-FFF2-40B4-BE49-F238E27FC236}">
                    <a16:creationId xmlns:a16="http://schemas.microsoft.com/office/drawing/2014/main" id="{931AA768-4B0A-B582-40EC-A6B2D65FF141}"/>
                  </a:ext>
                </a:extLst>
              </p:cNvPr>
              <p:cNvSpPr>
                <a:spLocks noChangeArrowheads="1"/>
              </p:cNvSpPr>
              <p:nvPr/>
            </p:nvSpPr>
            <p:spPr bwMode="auto">
              <a:xfrm>
                <a:off x="4604"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5" name="Line 169">
                <a:extLst>
                  <a:ext uri="{FF2B5EF4-FFF2-40B4-BE49-F238E27FC236}">
                    <a16:creationId xmlns:a16="http://schemas.microsoft.com/office/drawing/2014/main" id="{2254E09A-E2B3-8827-9951-C39D21A66ED0}"/>
                  </a:ext>
                </a:extLst>
              </p:cNvPr>
              <p:cNvSpPr>
                <a:spLocks noChangeShapeType="1"/>
              </p:cNvSpPr>
              <p:nvPr/>
            </p:nvSpPr>
            <p:spPr bwMode="auto">
              <a:xfrm>
                <a:off x="4720"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6" name="Rectangle 170">
                <a:extLst>
                  <a:ext uri="{FF2B5EF4-FFF2-40B4-BE49-F238E27FC236}">
                    <a16:creationId xmlns:a16="http://schemas.microsoft.com/office/drawing/2014/main" id="{1369581C-710C-E8A1-2985-78EFBB437466}"/>
                  </a:ext>
                </a:extLst>
              </p:cNvPr>
              <p:cNvSpPr>
                <a:spLocks noChangeArrowheads="1"/>
              </p:cNvSpPr>
              <p:nvPr/>
            </p:nvSpPr>
            <p:spPr bwMode="auto">
              <a:xfrm>
                <a:off x="4720"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7" name="Line 171">
                <a:extLst>
                  <a:ext uri="{FF2B5EF4-FFF2-40B4-BE49-F238E27FC236}">
                    <a16:creationId xmlns:a16="http://schemas.microsoft.com/office/drawing/2014/main" id="{986E69BA-7908-5BC6-058D-08895AAE4517}"/>
                  </a:ext>
                </a:extLst>
              </p:cNvPr>
              <p:cNvSpPr>
                <a:spLocks noChangeShapeType="1"/>
              </p:cNvSpPr>
              <p:nvPr/>
            </p:nvSpPr>
            <p:spPr bwMode="auto">
              <a:xfrm>
                <a:off x="4837"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8" name="Rectangle 172">
                <a:extLst>
                  <a:ext uri="{FF2B5EF4-FFF2-40B4-BE49-F238E27FC236}">
                    <a16:creationId xmlns:a16="http://schemas.microsoft.com/office/drawing/2014/main" id="{962EF7BD-5A61-5712-FCA9-C49B980FE5E6}"/>
                  </a:ext>
                </a:extLst>
              </p:cNvPr>
              <p:cNvSpPr>
                <a:spLocks noChangeArrowheads="1"/>
              </p:cNvSpPr>
              <p:nvPr/>
            </p:nvSpPr>
            <p:spPr bwMode="auto">
              <a:xfrm>
                <a:off x="4837"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9" name="Line 173">
                <a:extLst>
                  <a:ext uri="{FF2B5EF4-FFF2-40B4-BE49-F238E27FC236}">
                    <a16:creationId xmlns:a16="http://schemas.microsoft.com/office/drawing/2014/main" id="{42F6CAAA-FC2F-0A2D-B92A-D26CC4B1D3F2}"/>
                  </a:ext>
                </a:extLst>
              </p:cNvPr>
              <p:cNvSpPr>
                <a:spLocks noChangeShapeType="1"/>
              </p:cNvSpPr>
              <p:nvPr/>
            </p:nvSpPr>
            <p:spPr bwMode="auto">
              <a:xfrm>
                <a:off x="4954"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0" name="Rectangle 174">
                <a:extLst>
                  <a:ext uri="{FF2B5EF4-FFF2-40B4-BE49-F238E27FC236}">
                    <a16:creationId xmlns:a16="http://schemas.microsoft.com/office/drawing/2014/main" id="{5B5F1642-B5E8-B0A2-5112-04FE00627C61}"/>
                  </a:ext>
                </a:extLst>
              </p:cNvPr>
              <p:cNvSpPr>
                <a:spLocks noChangeArrowheads="1"/>
              </p:cNvSpPr>
              <p:nvPr/>
            </p:nvSpPr>
            <p:spPr bwMode="auto">
              <a:xfrm>
                <a:off x="4954"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1" name="Line 175">
                <a:extLst>
                  <a:ext uri="{FF2B5EF4-FFF2-40B4-BE49-F238E27FC236}">
                    <a16:creationId xmlns:a16="http://schemas.microsoft.com/office/drawing/2014/main" id="{DDBC50A9-5241-DA18-9D82-31E6E2D1BECB}"/>
                  </a:ext>
                </a:extLst>
              </p:cNvPr>
              <p:cNvSpPr>
                <a:spLocks noChangeShapeType="1"/>
              </p:cNvSpPr>
              <p:nvPr/>
            </p:nvSpPr>
            <p:spPr bwMode="auto">
              <a:xfrm>
                <a:off x="5071"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2" name="Rectangle 176">
                <a:extLst>
                  <a:ext uri="{FF2B5EF4-FFF2-40B4-BE49-F238E27FC236}">
                    <a16:creationId xmlns:a16="http://schemas.microsoft.com/office/drawing/2014/main" id="{EEB8D62E-CD0B-4220-9B7E-9B2B48144326}"/>
                  </a:ext>
                </a:extLst>
              </p:cNvPr>
              <p:cNvSpPr>
                <a:spLocks noChangeArrowheads="1"/>
              </p:cNvSpPr>
              <p:nvPr/>
            </p:nvSpPr>
            <p:spPr bwMode="auto">
              <a:xfrm>
                <a:off x="5071"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3" name="Line 177">
                <a:extLst>
                  <a:ext uri="{FF2B5EF4-FFF2-40B4-BE49-F238E27FC236}">
                    <a16:creationId xmlns:a16="http://schemas.microsoft.com/office/drawing/2014/main" id="{61453977-F863-D66B-3CD0-945BF201817D}"/>
                  </a:ext>
                </a:extLst>
              </p:cNvPr>
              <p:cNvSpPr>
                <a:spLocks noChangeShapeType="1"/>
              </p:cNvSpPr>
              <p:nvPr/>
            </p:nvSpPr>
            <p:spPr bwMode="auto">
              <a:xfrm>
                <a:off x="3790" y="2357"/>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4" name="Rectangle 178">
                <a:extLst>
                  <a:ext uri="{FF2B5EF4-FFF2-40B4-BE49-F238E27FC236}">
                    <a16:creationId xmlns:a16="http://schemas.microsoft.com/office/drawing/2014/main" id="{C99AB251-B14A-CE8F-EA0D-5FF353BDEFC0}"/>
                  </a:ext>
                </a:extLst>
              </p:cNvPr>
              <p:cNvSpPr>
                <a:spLocks noChangeArrowheads="1"/>
              </p:cNvSpPr>
              <p:nvPr/>
            </p:nvSpPr>
            <p:spPr bwMode="auto">
              <a:xfrm>
                <a:off x="3790" y="2357"/>
                <a:ext cx="140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5" name="Line 179">
                <a:extLst>
                  <a:ext uri="{FF2B5EF4-FFF2-40B4-BE49-F238E27FC236}">
                    <a16:creationId xmlns:a16="http://schemas.microsoft.com/office/drawing/2014/main" id="{13676732-AB57-56C0-A234-BE0E5517A3BA}"/>
                  </a:ext>
                </a:extLst>
              </p:cNvPr>
              <p:cNvSpPr>
                <a:spLocks noChangeShapeType="1"/>
              </p:cNvSpPr>
              <p:nvPr/>
            </p:nvSpPr>
            <p:spPr bwMode="auto">
              <a:xfrm>
                <a:off x="5188" y="1658"/>
                <a:ext cx="0" cy="70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6" name="Rectangle 180">
                <a:extLst>
                  <a:ext uri="{FF2B5EF4-FFF2-40B4-BE49-F238E27FC236}">
                    <a16:creationId xmlns:a16="http://schemas.microsoft.com/office/drawing/2014/main" id="{9739FDD6-C1BA-BBD0-E3E3-34456C2494C5}"/>
                  </a:ext>
                </a:extLst>
              </p:cNvPr>
              <p:cNvSpPr>
                <a:spLocks noChangeArrowheads="1"/>
              </p:cNvSpPr>
              <p:nvPr/>
            </p:nvSpPr>
            <p:spPr bwMode="auto">
              <a:xfrm>
                <a:off x="5188" y="1658"/>
                <a:ext cx="4" cy="70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7" name="Line 181">
                <a:extLst>
                  <a:ext uri="{FF2B5EF4-FFF2-40B4-BE49-F238E27FC236}">
                    <a16:creationId xmlns:a16="http://schemas.microsoft.com/office/drawing/2014/main" id="{E69F1FEC-FD0C-FFA0-6A94-8B06B869B7E9}"/>
                  </a:ext>
                </a:extLst>
              </p:cNvPr>
              <p:cNvSpPr>
                <a:spLocks noChangeShapeType="1"/>
              </p:cNvSpPr>
              <p:nvPr/>
            </p:nvSpPr>
            <p:spPr bwMode="auto">
              <a:xfrm>
                <a:off x="3435" y="2620"/>
                <a:ext cx="584"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8" name="Rectangle 182">
                <a:extLst>
                  <a:ext uri="{FF2B5EF4-FFF2-40B4-BE49-F238E27FC236}">
                    <a16:creationId xmlns:a16="http://schemas.microsoft.com/office/drawing/2014/main" id="{11AFA97C-F54A-0DC9-0149-553799173531}"/>
                  </a:ext>
                </a:extLst>
              </p:cNvPr>
              <p:cNvSpPr>
                <a:spLocks noChangeArrowheads="1"/>
              </p:cNvSpPr>
              <p:nvPr/>
            </p:nvSpPr>
            <p:spPr bwMode="auto">
              <a:xfrm>
                <a:off x="3435" y="2620"/>
                <a:ext cx="58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9" name="Line 183">
                <a:extLst>
                  <a:ext uri="{FF2B5EF4-FFF2-40B4-BE49-F238E27FC236}">
                    <a16:creationId xmlns:a16="http://schemas.microsoft.com/office/drawing/2014/main" id="{A2C2F740-78C4-680A-BE2E-76EE226E01CC}"/>
                  </a:ext>
                </a:extLst>
              </p:cNvPr>
              <p:cNvSpPr>
                <a:spLocks noChangeShapeType="1"/>
              </p:cNvSpPr>
              <p:nvPr/>
            </p:nvSpPr>
            <p:spPr bwMode="auto">
              <a:xfrm>
                <a:off x="4019"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0" name="Rectangle 184">
                <a:extLst>
                  <a:ext uri="{FF2B5EF4-FFF2-40B4-BE49-F238E27FC236}">
                    <a16:creationId xmlns:a16="http://schemas.microsoft.com/office/drawing/2014/main" id="{01ACE0AA-B7E1-F71B-1EAA-527880C40295}"/>
                  </a:ext>
                </a:extLst>
              </p:cNvPr>
              <p:cNvSpPr>
                <a:spLocks noChangeArrowheads="1"/>
              </p:cNvSpPr>
              <p:nvPr/>
            </p:nvSpPr>
            <p:spPr bwMode="auto">
              <a:xfrm>
                <a:off x="4019"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1" name="Line 185">
                <a:extLst>
                  <a:ext uri="{FF2B5EF4-FFF2-40B4-BE49-F238E27FC236}">
                    <a16:creationId xmlns:a16="http://schemas.microsoft.com/office/drawing/2014/main" id="{010E6D99-9E34-1F8C-FC9E-AF44BA4B4823}"/>
                  </a:ext>
                </a:extLst>
              </p:cNvPr>
              <p:cNvSpPr>
                <a:spLocks noChangeShapeType="1"/>
              </p:cNvSpPr>
              <p:nvPr/>
            </p:nvSpPr>
            <p:spPr bwMode="auto">
              <a:xfrm>
                <a:off x="4023" y="2620"/>
                <a:ext cx="46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2" name="Rectangle 186">
                <a:extLst>
                  <a:ext uri="{FF2B5EF4-FFF2-40B4-BE49-F238E27FC236}">
                    <a16:creationId xmlns:a16="http://schemas.microsoft.com/office/drawing/2014/main" id="{4CD08DF6-B475-DFB3-58BC-A6218A5EF305}"/>
                  </a:ext>
                </a:extLst>
              </p:cNvPr>
              <p:cNvSpPr>
                <a:spLocks noChangeArrowheads="1"/>
              </p:cNvSpPr>
              <p:nvPr/>
            </p:nvSpPr>
            <p:spPr bwMode="auto">
              <a:xfrm>
                <a:off x="4023" y="2620"/>
                <a:ext cx="468"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3" name="Line 187">
                <a:extLst>
                  <a:ext uri="{FF2B5EF4-FFF2-40B4-BE49-F238E27FC236}">
                    <a16:creationId xmlns:a16="http://schemas.microsoft.com/office/drawing/2014/main" id="{AE81A15B-5DF5-180A-461D-5D1561505908}"/>
                  </a:ext>
                </a:extLst>
              </p:cNvPr>
              <p:cNvSpPr>
                <a:spLocks noChangeShapeType="1"/>
              </p:cNvSpPr>
              <p:nvPr/>
            </p:nvSpPr>
            <p:spPr bwMode="auto">
              <a:xfrm>
                <a:off x="4487"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4" name="Rectangle 188">
                <a:extLst>
                  <a:ext uri="{FF2B5EF4-FFF2-40B4-BE49-F238E27FC236}">
                    <a16:creationId xmlns:a16="http://schemas.microsoft.com/office/drawing/2014/main" id="{8FB70966-853B-2BBB-536E-D91D9CAA0EC4}"/>
                  </a:ext>
                </a:extLst>
              </p:cNvPr>
              <p:cNvSpPr>
                <a:spLocks noChangeArrowheads="1"/>
              </p:cNvSpPr>
              <p:nvPr/>
            </p:nvSpPr>
            <p:spPr bwMode="auto">
              <a:xfrm>
                <a:off x="4487"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5" name="Line 189">
                <a:extLst>
                  <a:ext uri="{FF2B5EF4-FFF2-40B4-BE49-F238E27FC236}">
                    <a16:creationId xmlns:a16="http://schemas.microsoft.com/office/drawing/2014/main" id="{9D740D49-29DE-D7E0-B674-25A695A284E7}"/>
                  </a:ext>
                </a:extLst>
              </p:cNvPr>
              <p:cNvSpPr>
                <a:spLocks noChangeShapeType="1"/>
              </p:cNvSpPr>
              <p:nvPr/>
            </p:nvSpPr>
            <p:spPr bwMode="auto">
              <a:xfrm>
                <a:off x="4491" y="2620"/>
                <a:ext cx="697"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6" name="Rectangle 190">
                <a:extLst>
                  <a:ext uri="{FF2B5EF4-FFF2-40B4-BE49-F238E27FC236}">
                    <a16:creationId xmlns:a16="http://schemas.microsoft.com/office/drawing/2014/main" id="{AFB4DFB4-5685-DB1A-DB1D-82C9DF2734EE}"/>
                  </a:ext>
                </a:extLst>
              </p:cNvPr>
              <p:cNvSpPr>
                <a:spLocks noChangeArrowheads="1"/>
              </p:cNvSpPr>
              <p:nvPr/>
            </p:nvSpPr>
            <p:spPr bwMode="auto">
              <a:xfrm>
                <a:off x="4491" y="2620"/>
                <a:ext cx="69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7" name="Line 191">
                <a:extLst>
                  <a:ext uri="{FF2B5EF4-FFF2-40B4-BE49-F238E27FC236}">
                    <a16:creationId xmlns:a16="http://schemas.microsoft.com/office/drawing/2014/main" id="{78E74F66-B6D4-73B7-B7A0-0F44F4751C7F}"/>
                  </a:ext>
                </a:extLst>
              </p:cNvPr>
              <p:cNvSpPr>
                <a:spLocks noChangeShapeType="1"/>
              </p:cNvSpPr>
              <p:nvPr/>
            </p:nvSpPr>
            <p:spPr bwMode="auto">
              <a:xfrm>
                <a:off x="5188"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8" name="Rectangle 192">
                <a:extLst>
                  <a:ext uri="{FF2B5EF4-FFF2-40B4-BE49-F238E27FC236}">
                    <a16:creationId xmlns:a16="http://schemas.microsoft.com/office/drawing/2014/main" id="{959C8F87-7532-BCCA-E66E-4A22094A619E}"/>
                  </a:ext>
                </a:extLst>
              </p:cNvPr>
              <p:cNvSpPr>
                <a:spLocks noChangeArrowheads="1"/>
              </p:cNvSpPr>
              <p:nvPr/>
            </p:nvSpPr>
            <p:spPr bwMode="auto">
              <a:xfrm>
                <a:off x="5188"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9" name="Line 193">
                <a:extLst>
                  <a:ext uri="{FF2B5EF4-FFF2-40B4-BE49-F238E27FC236}">
                    <a16:creationId xmlns:a16="http://schemas.microsoft.com/office/drawing/2014/main" id="{52F21B05-B7FE-91B2-D558-438D6EA98E13}"/>
                  </a:ext>
                </a:extLst>
              </p:cNvPr>
              <p:cNvSpPr>
                <a:spLocks noChangeShapeType="1"/>
              </p:cNvSpPr>
              <p:nvPr/>
            </p:nvSpPr>
            <p:spPr bwMode="auto">
              <a:xfrm>
                <a:off x="5192" y="2620"/>
                <a:ext cx="46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0" name="Rectangle 194">
                <a:extLst>
                  <a:ext uri="{FF2B5EF4-FFF2-40B4-BE49-F238E27FC236}">
                    <a16:creationId xmlns:a16="http://schemas.microsoft.com/office/drawing/2014/main" id="{E51F2B0A-5791-5D69-0E0E-93710D1211F9}"/>
                  </a:ext>
                </a:extLst>
              </p:cNvPr>
              <p:cNvSpPr>
                <a:spLocks noChangeArrowheads="1"/>
              </p:cNvSpPr>
              <p:nvPr/>
            </p:nvSpPr>
            <p:spPr bwMode="auto">
              <a:xfrm>
                <a:off x="5192" y="2620"/>
                <a:ext cx="467"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1" name="Line 195">
                <a:extLst>
                  <a:ext uri="{FF2B5EF4-FFF2-40B4-BE49-F238E27FC236}">
                    <a16:creationId xmlns:a16="http://schemas.microsoft.com/office/drawing/2014/main" id="{30724C89-5D89-F085-212A-CA5B47E67DC6}"/>
                  </a:ext>
                </a:extLst>
              </p:cNvPr>
              <p:cNvSpPr>
                <a:spLocks noChangeShapeType="1"/>
              </p:cNvSpPr>
              <p:nvPr/>
            </p:nvSpPr>
            <p:spPr bwMode="auto">
              <a:xfrm>
                <a:off x="5655"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2" name="Rectangle 196">
                <a:extLst>
                  <a:ext uri="{FF2B5EF4-FFF2-40B4-BE49-F238E27FC236}">
                    <a16:creationId xmlns:a16="http://schemas.microsoft.com/office/drawing/2014/main" id="{9F1A5FAF-44F2-DA66-EE8E-9C4380BEAE2F}"/>
                  </a:ext>
                </a:extLst>
              </p:cNvPr>
              <p:cNvSpPr>
                <a:spLocks noChangeArrowheads="1"/>
              </p:cNvSpPr>
              <p:nvPr/>
            </p:nvSpPr>
            <p:spPr bwMode="auto">
              <a:xfrm>
                <a:off x="5655"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3" name="Line 197">
                <a:extLst>
                  <a:ext uri="{FF2B5EF4-FFF2-40B4-BE49-F238E27FC236}">
                    <a16:creationId xmlns:a16="http://schemas.microsoft.com/office/drawing/2014/main" id="{8866B1DB-9209-9078-93AB-2F4E5717522D}"/>
                  </a:ext>
                </a:extLst>
              </p:cNvPr>
              <p:cNvSpPr>
                <a:spLocks noChangeShapeType="1"/>
              </p:cNvSpPr>
              <p:nvPr/>
            </p:nvSpPr>
            <p:spPr bwMode="auto">
              <a:xfrm>
                <a:off x="5659" y="2620"/>
                <a:ext cx="697"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4" name="Rectangle 198">
                <a:extLst>
                  <a:ext uri="{FF2B5EF4-FFF2-40B4-BE49-F238E27FC236}">
                    <a16:creationId xmlns:a16="http://schemas.microsoft.com/office/drawing/2014/main" id="{69D03E41-A53A-DF2E-0B21-4E5336082C25}"/>
                  </a:ext>
                </a:extLst>
              </p:cNvPr>
              <p:cNvSpPr>
                <a:spLocks noChangeArrowheads="1"/>
              </p:cNvSpPr>
              <p:nvPr/>
            </p:nvSpPr>
            <p:spPr bwMode="auto">
              <a:xfrm>
                <a:off x="5659" y="2620"/>
                <a:ext cx="69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5" name="Line 199">
                <a:extLst>
                  <a:ext uri="{FF2B5EF4-FFF2-40B4-BE49-F238E27FC236}">
                    <a16:creationId xmlns:a16="http://schemas.microsoft.com/office/drawing/2014/main" id="{FDB9886A-6193-B032-9A5B-488530FBF91B}"/>
                  </a:ext>
                </a:extLst>
              </p:cNvPr>
              <p:cNvSpPr>
                <a:spLocks noChangeShapeType="1"/>
              </p:cNvSpPr>
              <p:nvPr/>
            </p:nvSpPr>
            <p:spPr bwMode="auto">
              <a:xfrm>
                <a:off x="6356"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6" name="Rectangle 200">
                <a:extLst>
                  <a:ext uri="{FF2B5EF4-FFF2-40B4-BE49-F238E27FC236}">
                    <a16:creationId xmlns:a16="http://schemas.microsoft.com/office/drawing/2014/main" id="{E8981F4A-626A-36F0-6C07-4F75191F4E16}"/>
                  </a:ext>
                </a:extLst>
              </p:cNvPr>
              <p:cNvSpPr>
                <a:spLocks noChangeArrowheads="1"/>
              </p:cNvSpPr>
              <p:nvPr/>
            </p:nvSpPr>
            <p:spPr bwMode="auto">
              <a:xfrm>
                <a:off x="6356"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7" name="Line 201">
                <a:extLst>
                  <a:ext uri="{FF2B5EF4-FFF2-40B4-BE49-F238E27FC236}">
                    <a16:creationId xmlns:a16="http://schemas.microsoft.com/office/drawing/2014/main" id="{66E132C5-14BA-E38E-65F0-506B87A840A1}"/>
                  </a:ext>
                </a:extLst>
              </p:cNvPr>
              <p:cNvSpPr>
                <a:spLocks noChangeShapeType="1"/>
              </p:cNvSpPr>
              <p:nvPr/>
            </p:nvSpPr>
            <p:spPr bwMode="auto">
              <a:xfrm>
                <a:off x="6360" y="2620"/>
                <a:ext cx="46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8" name="Rectangle 202">
                <a:extLst>
                  <a:ext uri="{FF2B5EF4-FFF2-40B4-BE49-F238E27FC236}">
                    <a16:creationId xmlns:a16="http://schemas.microsoft.com/office/drawing/2014/main" id="{8CF2732D-40C8-CB1F-8694-AD16A6E678E0}"/>
                  </a:ext>
                </a:extLst>
              </p:cNvPr>
              <p:cNvSpPr>
                <a:spLocks noChangeArrowheads="1"/>
              </p:cNvSpPr>
              <p:nvPr/>
            </p:nvSpPr>
            <p:spPr bwMode="auto">
              <a:xfrm>
                <a:off x="6360" y="2620"/>
                <a:ext cx="468"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9" name="Line 203">
                <a:extLst>
                  <a:ext uri="{FF2B5EF4-FFF2-40B4-BE49-F238E27FC236}">
                    <a16:creationId xmlns:a16="http://schemas.microsoft.com/office/drawing/2014/main" id="{203B3756-68B4-DDD4-F53D-69F3AC72452A}"/>
                  </a:ext>
                </a:extLst>
              </p:cNvPr>
              <p:cNvSpPr>
                <a:spLocks noChangeShapeType="1"/>
              </p:cNvSpPr>
              <p:nvPr/>
            </p:nvSpPr>
            <p:spPr bwMode="auto">
              <a:xfrm>
                <a:off x="6824"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20" name="Rectangle 204">
                <a:extLst>
                  <a:ext uri="{FF2B5EF4-FFF2-40B4-BE49-F238E27FC236}">
                    <a16:creationId xmlns:a16="http://schemas.microsoft.com/office/drawing/2014/main" id="{3CBBE245-01CF-0014-32C2-69C8F54A07DD}"/>
                  </a:ext>
                </a:extLst>
              </p:cNvPr>
              <p:cNvSpPr>
                <a:spLocks noChangeArrowheads="1"/>
              </p:cNvSpPr>
              <p:nvPr/>
            </p:nvSpPr>
            <p:spPr bwMode="auto">
              <a:xfrm>
                <a:off x="6824"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21" name="Rectangle 29">
                <a:extLst>
                  <a:ext uri="{FF2B5EF4-FFF2-40B4-BE49-F238E27FC236}">
                    <a16:creationId xmlns:a16="http://schemas.microsoft.com/office/drawing/2014/main" id="{89541226-4268-4FE0-E48A-4FA8A0FF5017}"/>
                  </a:ext>
                </a:extLst>
              </p:cNvPr>
              <p:cNvSpPr>
                <a:spLocks noChangeArrowheads="1"/>
              </p:cNvSpPr>
              <p:nvPr/>
            </p:nvSpPr>
            <p:spPr bwMode="auto">
              <a:xfrm>
                <a:off x="5088" y="1159"/>
                <a:ext cx="218"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D</a:t>
                </a:r>
                <a:r>
                  <a:rPr kumimoji="0" lang="ja-JP" altLang="en-US" sz="400" dirty="0">
                    <a:solidFill>
                      <a:srgbClr val="0000FF"/>
                    </a:solidFill>
                    <a:latin typeface="游ゴシック" panose="020B0400000000000000" pitchFamily="50" charset="-128"/>
                    <a:ea typeface="游ゴシック" panose="020B0400000000000000" pitchFamily="50" charset="-128"/>
                  </a:rPr>
                  <a:t>株式会社専務</a:t>
                </a:r>
                <a:endParaRPr kumimoji="0" lang="ja-JP" altLang="ja-JP" sz="1800" b="0" i="0" u="none" strike="noStrike" cap="none" normalizeH="0" baseline="0" dirty="0">
                  <a:ln>
                    <a:noFill/>
                  </a:ln>
                  <a:solidFill>
                    <a:srgbClr val="0000FF"/>
                  </a:solidFill>
                  <a:effectLst/>
                </a:endParaRPr>
              </a:p>
            </p:txBody>
          </p:sp>
          <p:sp>
            <p:nvSpPr>
              <p:cNvPr id="523" name="Rectangle 8">
                <a:extLst>
                  <a:ext uri="{FF2B5EF4-FFF2-40B4-BE49-F238E27FC236}">
                    <a16:creationId xmlns:a16="http://schemas.microsoft.com/office/drawing/2014/main" id="{2090B767-D0C0-22EA-D3BC-8A868948E94D}"/>
                  </a:ext>
                </a:extLst>
              </p:cNvPr>
              <p:cNvSpPr>
                <a:spLocks noChangeArrowheads="1"/>
              </p:cNvSpPr>
              <p:nvPr/>
            </p:nvSpPr>
            <p:spPr bwMode="auto">
              <a:xfrm>
                <a:off x="5060" y="1276"/>
                <a:ext cx="28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B</a:t>
                </a:r>
                <a:r>
                  <a:rPr kumimoji="0" lang="ja-JP" altLang="en-US" sz="400" dirty="0">
                    <a:solidFill>
                      <a:srgbClr val="0000FF"/>
                    </a:solidFill>
                    <a:latin typeface="游ゴシック" panose="020B0400000000000000" pitchFamily="50" charset="-128"/>
                    <a:ea typeface="游ゴシック" panose="020B0400000000000000" pitchFamily="50" charset="-128"/>
                  </a:rPr>
                  <a:t>市○○部農政課長</a:t>
                </a:r>
                <a:endParaRPr kumimoji="0" lang="ja-JP" altLang="ja-JP" sz="1800" b="0" i="0" u="none" strike="noStrike" cap="none" normalizeH="0" baseline="0" dirty="0">
                  <a:ln>
                    <a:noFill/>
                  </a:ln>
                  <a:solidFill>
                    <a:srgbClr val="0000FF"/>
                  </a:solidFill>
                  <a:effectLst/>
                </a:endParaRPr>
              </a:p>
            </p:txBody>
          </p:sp>
        </p:grpSp>
        <p:grpSp>
          <p:nvGrpSpPr>
            <p:cNvPr id="12" name="Group 406">
              <a:extLst>
                <a:ext uri="{FF2B5EF4-FFF2-40B4-BE49-F238E27FC236}">
                  <a16:creationId xmlns:a16="http://schemas.microsoft.com/office/drawing/2014/main" id="{5B9F7567-1FC6-81F7-FE3E-842283DE4F3E}"/>
                </a:ext>
              </a:extLst>
            </p:cNvPr>
            <p:cNvGrpSpPr>
              <a:grpSpLocks/>
            </p:cNvGrpSpPr>
            <p:nvPr/>
          </p:nvGrpSpPr>
          <p:grpSpPr bwMode="auto">
            <a:xfrm>
              <a:off x="3435" y="826"/>
              <a:ext cx="3864" cy="3441"/>
              <a:chOff x="3435" y="826"/>
              <a:chExt cx="3864" cy="3441"/>
            </a:xfrm>
          </p:grpSpPr>
          <p:sp>
            <p:nvSpPr>
              <p:cNvPr id="121" name="Line 206">
                <a:extLst>
                  <a:ext uri="{FF2B5EF4-FFF2-40B4-BE49-F238E27FC236}">
                    <a16:creationId xmlns:a16="http://schemas.microsoft.com/office/drawing/2014/main" id="{CFE86AC0-7169-3BA3-F307-63C56958EC5B}"/>
                  </a:ext>
                </a:extLst>
              </p:cNvPr>
              <p:cNvSpPr>
                <a:spLocks noChangeShapeType="1"/>
              </p:cNvSpPr>
              <p:nvPr/>
            </p:nvSpPr>
            <p:spPr bwMode="auto">
              <a:xfrm>
                <a:off x="3435" y="270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2" name="Rectangle 207">
                <a:extLst>
                  <a:ext uri="{FF2B5EF4-FFF2-40B4-BE49-F238E27FC236}">
                    <a16:creationId xmlns:a16="http://schemas.microsoft.com/office/drawing/2014/main" id="{C2DF8B97-4575-6A4B-91A0-CC3CD90EBF8A}"/>
                  </a:ext>
                </a:extLst>
              </p:cNvPr>
              <p:cNvSpPr>
                <a:spLocks noChangeArrowheads="1"/>
              </p:cNvSpPr>
              <p:nvPr/>
            </p:nvSpPr>
            <p:spPr bwMode="auto">
              <a:xfrm>
                <a:off x="3435" y="2708"/>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3" name="Line 208">
                <a:extLst>
                  <a:ext uri="{FF2B5EF4-FFF2-40B4-BE49-F238E27FC236}">
                    <a16:creationId xmlns:a16="http://schemas.microsoft.com/office/drawing/2014/main" id="{86F10F07-C155-97B6-6FA8-1827056268DC}"/>
                  </a:ext>
                </a:extLst>
              </p:cNvPr>
              <p:cNvSpPr>
                <a:spLocks noChangeShapeType="1"/>
              </p:cNvSpPr>
              <p:nvPr/>
            </p:nvSpPr>
            <p:spPr bwMode="auto">
              <a:xfrm>
                <a:off x="3786"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4" name="Rectangle 209">
                <a:extLst>
                  <a:ext uri="{FF2B5EF4-FFF2-40B4-BE49-F238E27FC236}">
                    <a16:creationId xmlns:a16="http://schemas.microsoft.com/office/drawing/2014/main" id="{88B47243-CE50-BA94-542D-D581BA27B760}"/>
                  </a:ext>
                </a:extLst>
              </p:cNvPr>
              <p:cNvSpPr>
                <a:spLocks noChangeArrowheads="1"/>
              </p:cNvSpPr>
              <p:nvPr/>
            </p:nvSpPr>
            <p:spPr bwMode="auto">
              <a:xfrm>
                <a:off x="3786"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5" name="Line 210">
                <a:extLst>
                  <a:ext uri="{FF2B5EF4-FFF2-40B4-BE49-F238E27FC236}">
                    <a16:creationId xmlns:a16="http://schemas.microsoft.com/office/drawing/2014/main" id="{19B03064-AF08-AC64-2370-9D86EBB8F328}"/>
                  </a:ext>
                </a:extLst>
              </p:cNvPr>
              <p:cNvSpPr>
                <a:spLocks noChangeShapeType="1"/>
              </p:cNvSpPr>
              <p:nvPr/>
            </p:nvSpPr>
            <p:spPr bwMode="auto">
              <a:xfrm>
                <a:off x="3790" y="2708"/>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6" name="Rectangle 211">
                <a:extLst>
                  <a:ext uri="{FF2B5EF4-FFF2-40B4-BE49-F238E27FC236}">
                    <a16:creationId xmlns:a16="http://schemas.microsoft.com/office/drawing/2014/main" id="{A74E79F1-BDD9-30EC-856F-B1308CC3A4A1}"/>
                  </a:ext>
                </a:extLst>
              </p:cNvPr>
              <p:cNvSpPr>
                <a:spLocks noChangeArrowheads="1"/>
              </p:cNvSpPr>
              <p:nvPr/>
            </p:nvSpPr>
            <p:spPr bwMode="auto">
              <a:xfrm>
                <a:off x="3790" y="2708"/>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7" name="Line 212">
                <a:extLst>
                  <a:ext uri="{FF2B5EF4-FFF2-40B4-BE49-F238E27FC236}">
                    <a16:creationId xmlns:a16="http://schemas.microsoft.com/office/drawing/2014/main" id="{3056F1F6-06EB-1D9A-5863-F8B94680CAE0}"/>
                  </a:ext>
                </a:extLst>
              </p:cNvPr>
              <p:cNvSpPr>
                <a:spLocks noChangeShapeType="1"/>
              </p:cNvSpPr>
              <p:nvPr/>
            </p:nvSpPr>
            <p:spPr bwMode="auto">
              <a:xfrm>
                <a:off x="4720"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8" name="Rectangle 213">
                <a:extLst>
                  <a:ext uri="{FF2B5EF4-FFF2-40B4-BE49-F238E27FC236}">
                    <a16:creationId xmlns:a16="http://schemas.microsoft.com/office/drawing/2014/main" id="{89F01CB2-7E9A-C418-FB3B-3300025C8B08}"/>
                  </a:ext>
                </a:extLst>
              </p:cNvPr>
              <p:cNvSpPr>
                <a:spLocks noChangeArrowheads="1"/>
              </p:cNvSpPr>
              <p:nvPr/>
            </p:nvSpPr>
            <p:spPr bwMode="auto">
              <a:xfrm>
                <a:off x="4720"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9" name="Line 214">
                <a:extLst>
                  <a:ext uri="{FF2B5EF4-FFF2-40B4-BE49-F238E27FC236}">
                    <a16:creationId xmlns:a16="http://schemas.microsoft.com/office/drawing/2014/main" id="{ECB7528A-65B5-EFB6-9462-38B00DB334D3}"/>
                  </a:ext>
                </a:extLst>
              </p:cNvPr>
              <p:cNvSpPr>
                <a:spLocks noChangeShapeType="1"/>
              </p:cNvSpPr>
              <p:nvPr/>
            </p:nvSpPr>
            <p:spPr bwMode="auto">
              <a:xfrm>
                <a:off x="4724" y="2708"/>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0" name="Rectangle 215">
                <a:extLst>
                  <a:ext uri="{FF2B5EF4-FFF2-40B4-BE49-F238E27FC236}">
                    <a16:creationId xmlns:a16="http://schemas.microsoft.com/office/drawing/2014/main" id="{56C4E0DC-5444-09C2-3AE5-201B110179A7}"/>
                  </a:ext>
                </a:extLst>
              </p:cNvPr>
              <p:cNvSpPr>
                <a:spLocks noChangeArrowheads="1"/>
              </p:cNvSpPr>
              <p:nvPr/>
            </p:nvSpPr>
            <p:spPr bwMode="auto">
              <a:xfrm>
                <a:off x="4724" y="2708"/>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1" name="Line 216">
                <a:extLst>
                  <a:ext uri="{FF2B5EF4-FFF2-40B4-BE49-F238E27FC236}">
                    <a16:creationId xmlns:a16="http://schemas.microsoft.com/office/drawing/2014/main" id="{D31C787E-3948-B88D-4500-EF9AE4695C38}"/>
                  </a:ext>
                </a:extLst>
              </p:cNvPr>
              <p:cNvSpPr>
                <a:spLocks noChangeShapeType="1"/>
              </p:cNvSpPr>
              <p:nvPr/>
            </p:nvSpPr>
            <p:spPr bwMode="auto">
              <a:xfrm>
                <a:off x="4837"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2" name="Rectangle 217">
                <a:extLst>
                  <a:ext uri="{FF2B5EF4-FFF2-40B4-BE49-F238E27FC236}">
                    <a16:creationId xmlns:a16="http://schemas.microsoft.com/office/drawing/2014/main" id="{56C99920-2902-40F0-B0A0-467884F691DF}"/>
                  </a:ext>
                </a:extLst>
              </p:cNvPr>
              <p:cNvSpPr>
                <a:spLocks noChangeArrowheads="1"/>
              </p:cNvSpPr>
              <p:nvPr/>
            </p:nvSpPr>
            <p:spPr bwMode="auto">
              <a:xfrm>
                <a:off x="4837"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3" name="Line 218">
                <a:extLst>
                  <a:ext uri="{FF2B5EF4-FFF2-40B4-BE49-F238E27FC236}">
                    <a16:creationId xmlns:a16="http://schemas.microsoft.com/office/drawing/2014/main" id="{FCC2B951-BA5B-983F-7572-84F43F29938D}"/>
                  </a:ext>
                </a:extLst>
              </p:cNvPr>
              <p:cNvSpPr>
                <a:spLocks noChangeShapeType="1"/>
              </p:cNvSpPr>
              <p:nvPr/>
            </p:nvSpPr>
            <p:spPr bwMode="auto">
              <a:xfrm>
                <a:off x="4841" y="2708"/>
                <a:ext cx="11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4" name="Rectangle 219">
                <a:extLst>
                  <a:ext uri="{FF2B5EF4-FFF2-40B4-BE49-F238E27FC236}">
                    <a16:creationId xmlns:a16="http://schemas.microsoft.com/office/drawing/2014/main" id="{CCB800F4-E6B1-BBD1-0CB4-82AD84B63235}"/>
                  </a:ext>
                </a:extLst>
              </p:cNvPr>
              <p:cNvSpPr>
                <a:spLocks noChangeArrowheads="1"/>
              </p:cNvSpPr>
              <p:nvPr/>
            </p:nvSpPr>
            <p:spPr bwMode="auto">
              <a:xfrm>
                <a:off x="4841" y="2708"/>
                <a:ext cx="116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5" name="Line 220">
                <a:extLst>
                  <a:ext uri="{FF2B5EF4-FFF2-40B4-BE49-F238E27FC236}">
                    <a16:creationId xmlns:a16="http://schemas.microsoft.com/office/drawing/2014/main" id="{3AC877A3-56D6-D88B-AC34-7E65A45D603C}"/>
                  </a:ext>
                </a:extLst>
              </p:cNvPr>
              <p:cNvSpPr>
                <a:spLocks noChangeShapeType="1"/>
              </p:cNvSpPr>
              <p:nvPr/>
            </p:nvSpPr>
            <p:spPr bwMode="auto">
              <a:xfrm>
                <a:off x="6006"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6" name="Rectangle 221">
                <a:extLst>
                  <a:ext uri="{FF2B5EF4-FFF2-40B4-BE49-F238E27FC236}">
                    <a16:creationId xmlns:a16="http://schemas.microsoft.com/office/drawing/2014/main" id="{19E21CFE-C910-88A3-56F9-0AFCED47CC01}"/>
                  </a:ext>
                </a:extLst>
              </p:cNvPr>
              <p:cNvSpPr>
                <a:spLocks noChangeArrowheads="1"/>
              </p:cNvSpPr>
              <p:nvPr/>
            </p:nvSpPr>
            <p:spPr bwMode="auto">
              <a:xfrm>
                <a:off x="6006"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7" name="Line 222">
                <a:extLst>
                  <a:ext uri="{FF2B5EF4-FFF2-40B4-BE49-F238E27FC236}">
                    <a16:creationId xmlns:a16="http://schemas.microsoft.com/office/drawing/2014/main" id="{59350827-EC49-EA82-4F78-24C66671E66E}"/>
                  </a:ext>
                </a:extLst>
              </p:cNvPr>
              <p:cNvSpPr>
                <a:spLocks noChangeShapeType="1"/>
              </p:cNvSpPr>
              <p:nvPr/>
            </p:nvSpPr>
            <p:spPr bwMode="auto">
              <a:xfrm>
                <a:off x="6010" y="2708"/>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8" name="Rectangle 223">
                <a:extLst>
                  <a:ext uri="{FF2B5EF4-FFF2-40B4-BE49-F238E27FC236}">
                    <a16:creationId xmlns:a16="http://schemas.microsoft.com/office/drawing/2014/main" id="{730E364A-2D86-20C7-51F5-C214B8D887C2}"/>
                  </a:ext>
                </a:extLst>
              </p:cNvPr>
              <p:cNvSpPr>
                <a:spLocks noChangeArrowheads="1"/>
              </p:cNvSpPr>
              <p:nvPr/>
            </p:nvSpPr>
            <p:spPr bwMode="auto">
              <a:xfrm>
                <a:off x="6010" y="2708"/>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9" name="Line 224">
                <a:extLst>
                  <a:ext uri="{FF2B5EF4-FFF2-40B4-BE49-F238E27FC236}">
                    <a16:creationId xmlns:a16="http://schemas.microsoft.com/office/drawing/2014/main" id="{D6E0076C-AD62-46B7-5F12-E4785A1C4300}"/>
                  </a:ext>
                </a:extLst>
              </p:cNvPr>
              <p:cNvSpPr>
                <a:spLocks noChangeShapeType="1"/>
              </p:cNvSpPr>
              <p:nvPr/>
            </p:nvSpPr>
            <p:spPr bwMode="auto">
              <a:xfrm>
                <a:off x="6123"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1" name="Line 226">
                <a:extLst>
                  <a:ext uri="{FF2B5EF4-FFF2-40B4-BE49-F238E27FC236}">
                    <a16:creationId xmlns:a16="http://schemas.microsoft.com/office/drawing/2014/main" id="{8C13B6C4-E30B-3F4E-3E0A-6A05D0D4BDD3}"/>
                  </a:ext>
                </a:extLst>
              </p:cNvPr>
              <p:cNvSpPr>
                <a:spLocks noChangeShapeType="1"/>
              </p:cNvSpPr>
              <p:nvPr/>
            </p:nvSpPr>
            <p:spPr bwMode="auto">
              <a:xfrm>
                <a:off x="6127" y="2708"/>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2" name="Rectangle 227">
                <a:extLst>
                  <a:ext uri="{FF2B5EF4-FFF2-40B4-BE49-F238E27FC236}">
                    <a16:creationId xmlns:a16="http://schemas.microsoft.com/office/drawing/2014/main" id="{0C55F432-701F-A2E6-C377-7CD91E30CD12}"/>
                  </a:ext>
                </a:extLst>
              </p:cNvPr>
              <p:cNvSpPr>
                <a:spLocks noChangeArrowheads="1"/>
              </p:cNvSpPr>
              <p:nvPr/>
            </p:nvSpPr>
            <p:spPr bwMode="auto">
              <a:xfrm>
                <a:off x="6127" y="2708"/>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3" name="Line 228">
                <a:extLst>
                  <a:ext uri="{FF2B5EF4-FFF2-40B4-BE49-F238E27FC236}">
                    <a16:creationId xmlns:a16="http://schemas.microsoft.com/office/drawing/2014/main" id="{990B9F97-7D09-0B79-924F-FAA1BB4AA1FA}"/>
                  </a:ext>
                </a:extLst>
              </p:cNvPr>
              <p:cNvSpPr>
                <a:spLocks noChangeShapeType="1"/>
              </p:cNvSpPr>
              <p:nvPr/>
            </p:nvSpPr>
            <p:spPr bwMode="auto">
              <a:xfrm>
                <a:off x="7057"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4" name="Rectangle 229">
                <a:extLst>
                  <a:ext uri="{FF2B5EF4-FFF2-40B4-BE49-F238E27FC236}">
                    <a16:creationId xmlns:a16="http://schemas.microsoft.com/office/drawing/2014/main" id="{6D118084-27B9-76EA-4A18-E290AFD5068B}"/>
                  </a:ext>
                </a:extLst>
              </p:cNvPr>
              <p:cNvSpPr>
                <a:spLocks noChangeArrowheads="1"/>
              </p:cNvSpPr>
              <p:nvPr/>
            </p:nvSpPr>
            <p:spPr bwMode="auto">
              <a:xfrm>
                <a:off x="7057"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5" name="Line 230">
                <a:extLst>
                  <a:ext uri="{FF2B5EF4-FFF2-40B4-BE49-F238E27FC236}">
                    <a16:creationId xmlns:a16="http://schemas.microsoft.com/office/drawing/2014/main" id="{83E4AA5B-D891-29FF-79BB-46395C580758}"/>
                  </a:ext>
                </a:extLst>
              </p:cNvPr>
              <p:cNvSpPr>
                <a:spLocks noChangeShapeType="1"/>
              </p:cNvSpPr>
              <p:nvPr/>
            </p:nvSpPr>
            <p:spPr bwMode="auto">
              <a:xfrm>
                <a:off x="3435" y="2856"/>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6" name="Rectangle 231">
                <a:extLst>
                  <a:ext uri="{FF2B5EF4-FFF2-40B4-BE49-F238E27FC236}">
                    <a16:creationId xmlns:a16="http://schemas.microsoft.com/office/drawing/2014/main" id="{EBD8E66C-EFE5-B096-6A8C-4FC76BC2136C}"/>
                  </a:ext>
                </a:extLst>
              </p:cNvPr>
              <p:cNvSpPr>
                <a:spLocks noChangeArrowheads="1"/>
              </p:cNvSpPr>
              <p:nvPr/>
            </p:nvSpPr>
            <p:spPr bwMode="auto">
              <a:xfrm>
                <a:off x="3435" y="2856"/>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7" name="Line 232">
                <a:extLst>
                  <a:ext uri="{FF2B5EF4-FFF2-40B4-BE49-F238E27FC236}">
                    <a16:creationId xmlns:a16="http://schemas.microsoft.com/office/drawing/2014/main" id="{7F54A4BD-CC18-A6D1-5AFE-285B43585B37}"/>
                  </a:ext>
                </a:extLst>
              </p:cNvPr>
              <p:cNvSpPr>
                <a:spLocks noChangeShapeType="1"/>
              </p:cNvSpPr>
              <p:nvPr/>
            </p:nvSpPr>
            <p:spPr bwMode="auto">
              <a:xfrm>
                <a:off x="4724" y="2856"/>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8" name="Rectangle 233">
                <a:extLst>
                  <a:ext uri="{FF2B5EF4-FFF2-40B4-BE49-F238E27FC236}">
                    <a16:creationId xmlns:a16="http://schemas.microsoft.com/office/drawing/2014/main" id="{19BF438F-90A4-5F06-BBE9-EFC7F6A57895}"/>
                  </a:ext>
                </a:extLst>
              </p:cNvPr>
              <p:cNvSpPr>
                <a:spLocks noChangeArrowheads="1"/>
              </p:cNvSpPr>
              <p:nvPr/>
            </p:nvSpPr>
            <p:spPr bwMode="auto">
              <a:xfrm>
                <a:off x="4724" y="2856"/>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9" name="Line 234">
                <a:extLst>
                  <a:ext uri="{FF2B5EF4-FFF2-40B4-BE49-F238E27FC236}">
                    <a16:creationId xmlns:a16="http://schemas.microsoft.com/office/drawing/2014/main" id="{C34C9FD3-635F-3DD1-BF10-258C31E3042A}"/>
                  </a:ext>
                </a:extLst>
              </p:cNvPr>
              <p:cNvSpPr>
                <a:spLocks noChangeShapeType="1"/>
              </p:cNvSpPr>
              <p:nvPr/>
            </p:nvSpPr>
            <p:spPr bwMode="auto">
              <a:xfrm>
                <a:off x="6010" y="2856"/>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0" name="Rectangle 235">
                <a:extLst>
                  <a:ext uri="{FF2B5EF4-FFF2-40B4-BE49-F238E27FC236}">
                    <a16:creationId xmlns:a16="http://schemas.microsoft.com/office/drawing/2014/main" id="{719789EB-9F0A-579B-8ECF-F89200E803AC}"/>
                  </a:ext>
                </a:extLst>
              </p:cNvPr>
              <p:cNvSpPr>
                <a:spLocks noChangeArrowheads="1"/>
              </p:cNvSpPr>
              <p:nvPr/>
            </p:nvSpPr>
            <p:spPr bwMode="auto">
              <a:xfrm>
                <a:off x="6010" y="2856"/>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1" name="Line 236">
                <a:extLst>
                  <a:ext uri="{FF2B5EF4-FFF2-40B4-BE49-F238E27FC236}">
                    <a16:creationId xmlns:a16="http://schemas.microsoft.com/office/drawing/2014/main" id="{A9499901-128A-DEE3-E0CD-C6DEA01A3455}"/>
                  </a:ext>
                </a:extLst>
              </p:cNvPr>
              <p:cNvSpPr>
                <a:spLocks noChangeShapeType="1"/>
              </p:cNvSpPr>
              <p:nvPr/>
            </p:nvSpPr>
            <p:spPr bwMode="auto">
              <a:xfrm>
                <a:off x="3435" y="2944"/>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2" name="Rectangle 237">
                <a:extLst>
                  <a:ext uri="{FF2B5EF4-FFF2-40B4-BE49-F238E27FC236}">
                    <a16:creationId xmlns:a16="http://schemas.microsoft.com/office/drawing/2014/main" id="{2C4EB973-FD9C-F32F-D2E2-E70421314DF7}"/>
                  </a:ext>
                </a:extLst>
              </p:cNvPr>
              <p:cNvSpPr>
                <a:spLocks noChangeArrowheads="1"/>
              </p:cNvSpPr>
              <p:nvPr/>
            </p:nvSpPr>
            <p:spPr bwMode="auto">
              <a:xfrm>
                <a:off x="3435" y="2944"/>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3" name="Line 238">
                <a:extLst>
                  <a:ext uri="{FF2B5EF4-FFF2-40B4-BE49-F238E27FC236}">
                    <a16:creationId xmlns:a16="http://schemas.microsoft.com/office/drawing/2014/main" id="{398254A2-DFE9-DBC7-7E50-A2019DAB6091}"/>
                  </a:ext>
                </a:extLst>
              </p:cNvPr>
              <p:cNvSpPr>
                <a:spLocks noChangeShapeType="1"/>
              </p:cNvSpPr>
              <p:nvPr/>
            </p:nvSpPr>
            <p:spPr bwMode="auto">
              <a:xfrm>
                <a:off x="4724" y="2944"/>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4" name="Rectangle 239">
                <a:extLst>
                  <a:ext uri="{FF2B5EF4-FFF2-40B4-BE49-F238E27FC236}">
                    <a16:creationId xmlns:a16="http://schemas.microsoft.com/office/drawing/2014/main" id="{20C95A78-73ED-44AE-ADF1-F905A2D05F91}"/>
                  </a:ext>
                </a:extLst>
              </p:cNvPr>
              <p:cNvSpPr>
                <a:spLocks noChangeArrowheads="1"/>
              </p:cNvSpPr>
              <p:nvPr/>
            </p:nvSpPr>
            <p:spPr bwMode="auto">
              <a:xfrm>
                <a:off x="4724" y="2944"/>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5" name="Line 240">
                <a:extLst>
                  <a:ext uri="{FF2B5EF4-FFF2-40B4-BE49-F238E27FC236}">
                    <a16:creationId xmlns:a16="http://schemas.microsoft.com/office/drawing/2014/main" id="{52692ADC-3636-72FF-278E-B2211700CE2F}"/>
                  </a:ext>
                </a:extLst>
              </p:cNvPr>
              <p:cNvSpPr>
                <a:spLocks noChangeShapeType="1"/>
              </p:cNvSpPr>
              <p:nvPr/>
            </p:nvSpPr>
            <p:spPr bwMode="auto">
              <a:xfrm>
                <a:off x="6010" y="2944"/>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6" name="Rectangle 241">
                <a:extLst>
                  <a:ext uri="{FF2B5EF4-FFF2-40B4-BE49-F238E27FC236}">
                    <a16:creationId xmlns:a16="http://schemas.microsoft.com/office/drawing/2014/main" id="{A7546F8B-BEF1-1D72-10FB-7850C74FDB7A}"/>
                  </a:ext>
                </a:extLst>
              </p:cNvPr>
              <p:cNvSpPr>
                <a:spLocks noChangeArrowheads="1"/>
              </p:cNvSpPr>
              <p:nvPr/>
            </p:nvSpPr>
            <p:spPr bwMode="auto">
              <a:xfrm>
                <a:off x="6010" y="2944"/>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7" name="Line 242">
                <a:extLst>
                  <a:ext uri="{FF2B5EF4-FFF2-40B4-BE49-F238E27FC236}">
                    <a16:creationId xmlns:a16="http://schemas.microsoft.com/office/drawing/2014/main" id="{D06EAF91-1D9F-4861-FD98-D1D1B4B8CF87}"/>
                  </a:ext>
                </a:extLst>
              </p:cNvPr>
              <p:cNvSpPr>
                <a:spLocks noChangeShapeType="1"/>
              </p:cNvSpPr>
              <p:nvPr/>
            </p:nvSpPr>
            <p:spPr bwMode="auto">
              <a:xfrm>
                <a:off x="3435" y="3031"/>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8" name="Rectangle 243">
                <a:extLst>
                  <a:ext uri="{FF2B5EF4-FFF2-40B4-BE49-F238E27FC236}">
                    <a16:creationId xmlns:a16="http://schemas.microsoft.com/office/drawing/2014/main" id="{7F5D9034-8F40-E697-8C6B-124CB5FA9054}"/>
                  </a:ext>
                </a:extLst>
              </p:cNvPr>
              <p:cNvSpPr>
                <a:spLocks noChangeArrowheads="1"/>
              </p:cNvSpPr>
              <p:nvPr/>
            </p:nvSpPr>
            <p:spPr bwMode="auto">
              <a:xfrm>
                <a:off x="3435" y="3031"/>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9" name="Line 244">
                <a:extLst>
                  <a:ext uri="{FF2B5EF4-FFF2-40B4-BE49-F238E27FC236}">
                    <a16:creationId xmlns:a16="http://schemas.microsoft.com/office/drawing/2014/main" id="{2F073B23-2F1E-20B2-0F2A-EC4D59F2F745}"/>
                  </a:ext>
                </a:extLst>
              </p:cNvPr>
              <p:cNvSpPr>
                <a:spLocks noChangeShapeType="1"/>
              </p:cNvSpPr>
              <p:nvPr/>
            </p:nvSpPr>
            <p:spPr bwMode="auto">
              <a:xfrm>
                <a:off x="4724" y="3031"/>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0" name="Rectangle 245">
                <a:extLst>
                  <a:ext uri="{FF2B5EF4-FFF2-40B4-BE49-F238E27FC236}">
                    <a16:creationId xmlns:a16="http://schemas.microsoft.com/office/drawing/2014/main" id="{92016B10-75C6-44C2-92E3-86CF995A2E9E}"/>
                  </a:ext>
                </a:extLst>
              </p:cNvPr>
              <p:cNvSpPr>
                <a:spLocks noChangeArrowheads="1"/>
              </p:cNvSpPr>
              <p:nvPr/>
            </p:nvSpPr>
            <p:spPr bwMode="auto">
              <a:xfrm>
                <a:off x="4724" y="3031"/>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1" name="Line 246">
                <a:extLst>
                  <a:ext uri="{FF2B5EF4-FFF2-40B4-BE49-F238E27FC236}">
                    <a16:creationId xmlns:a16="http://schemas.microsoft.com/office/drawing/2014/main" id="{D8CE1E3D-7DEE-58D6-BCBE-3CBA839468FC}"/>
                  </a:ext>
                </a:extLst>
              </p:cNvPr>
              <p:cNvSpPr>
                <a:spLocks noChangeShapeType="1"/>
              </p:cNvSpPr>
              <p:nvPr/>
            </p:nvSpPr>
            <p:spPr bwMode="auto">
              <a:xfrm>
                <a:off x="6010" y="3031"/>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2" name="Rectangle 247">
                <a:extLst>
                  <a:ext uri="{FF2B5EF4-FFF2-40B4-BE49-F238E27FC236}">
                    <a16:creationId xmlns:a16="http://schemas.microsoft.com/office/drawing/2014/main" id="{E2CF3C33-30EA-A83F-FCF4-5A9AA16A0E63}"/>
                  </a:ext>
                </a:extLst>
              </p:cNvPr>
              <p:cNvSpPr>
                <a:spLocks noChangeArrowheads="1"/>
              </p:cNvSpPr>
              <p:nvPr/>
            </p:nvSpPr>
            <p:spPr bwMode="auto">
              <a:xfrm>
                <a:off x="6010" y="3031"/>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3" name="Line 248">
                <a:extLst>
                  <a:ext uri="{FF2B5EF4-FFF2-40B4-BE49-F238E27FC236}">
                    <a16:creationId xmlns:a16="http://schemas.microsoft.com/office/drawing/2014/main" id="{5AA5000A-6B06-67D9-B9F3-FA6A35B75881}"/>
                  </a:ext>
                </a:extLst>
              </p:cNvPr>
              <p:cNvSpPr>
                <a:spLocks noChangeShapeType="1"/>
              </p:cNvSpPr>
              <p:nvPr/>
            </p:nvSpPr>
            <p:spPr bwMode="auto">
              <a:xfrm>
                <a:off x="6123" y="2708"/>
                <a:ext cx="0" cy="32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4" name="Rectangle 249">
                <a:extLst>
                  <a:ext uri="{FF2B5EF4-FFF2-40B4-BE49-F238E27FC236}">
                    <a16:creationId xmlns:a16="http://schemas.microsoft.com/office/drawing/2014/main" id="{7CFE1F43-7E8D-0EB2-1586-13C35FD88133}"/>
                  </a:ext>
                </a:extLst>
              </p:cNvPr>
              <p:cNvSpPr>
                <a:spLocks noChangeArrowheads="1"/>
              </p:cNvSpPr>
              <p:nvPr/>
            </p:nvSpPr>
            <p:spPr bwMode="auto">
              <a:xfrm>
                <a:off x="6123" y="2708"/>
                <a:ext cx="4" cy="32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5" name="Line 250">
                <a:extLst>
                  <a:ext uri="{FF2B5EF4-FFF2-40B4-BE49-F238E27FC236}">
                    <a16:creationId xmlns:a16="http://schemas.microsoft.com/office/drawing/2014/main" id="{04D5AC87-9EE5-C325-2C51-7A0384AC106E}"/>
                  </a:ext>
                </a:extLst>
              </p:cNvPr>
              <p:cNvSpPr>
                <a:spLocks noChangeShapeType="1"/>
              </p:cNvSpPr>
              <p:nvPr/>
            </p:nvSpPr>
            <p:spPr bwMode="auto">
              <a:xfrm>
                <a:off x="6239"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6" name="Rectangle 251">
                <a:extLst>
                  <a:ext uri="{FF2B5EF4-FFF2-40B4-BE49-F238E27FC236}">
                    <a16:creationId xmlns:a16="http://schemas.microsoft.com/office/drawing/2014/main" id="{1CBC5B89-E08D-94BF-55F3-83C115E37955}"/>
                  </a:ext>
                </a:extLst>
              </p:cNvPr>
              <p:cNvSpPr>
                <a:spLocks noChangeArrowheads="1"/>
              </p:cNvSpPr>
              <p:nvPr/>
            </p:nvSpPr>
            <p:spPr bwMode="auto">
              <a:xfrm>
                <a:off x="6239"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7" name="Line 252">
                <a:extLst>
                  <a:ext uri="{FF2B5EF4-FFF2-40B4-BE49-F238E27FC236}">
                    <a16:creationId xmlns:a16="http://schemas.microsoft.com/office/drawing/2014/main" id="{38DB53CD-E7F2-895D-321B-0C87E6BB69BC}"/>
                  </a:ext>
                </a:extLst>
              </p:cNvPr>
              <p:cNvSpPr>
                <a:spLocks noChangeShapeType="1"/>
              </p:cNvSpPr>
              <p:nvPr/>
            </p:nvSpPr>
            <p:spPr bwMode="auto">
              <a:xfrm>
                <a:off x="6356" y="2620"/>
                <a:ext cx="0" cy="9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8" name="Rectangle 253">
                <a:extLst>
                  <a:ext uri="{FF2B5EF4-FFF2-40B4-BE49-F238E27FC236}">
                    <a16:creationId xmlns:a16="http://schemas.microsoft.com/office/drawing/2014/main" id="{286B2DA3-84B7-DBC3-AA21-A919A45C6205}"/>
                  </a:ext>
                </a:extLst>
              </p:cNvPr>
              <p:cNvSpPr>
                <a:spLocks noChangeArrowheads="1"/>
              </p:cNvSpPr>
              <p:nvPr/>
            </p:nvSpPr>
            <p:spPr bwMode="auto">
              <a:xfrm>
                <a:off x="6356" y="2620"/>
                <a:ext cx="4" cy="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9" name="Line 254">
                <a:extLst>
                  <a:ext uri="{FF2B5EF4-FFF2-40B4-BE49-F238E27FC236}">
                    <a16:creationId xmlns:a16="http://schemas.microsoft.com/office/drawing/2014/main" id="{51DA033E-9FB1-98B7-1CDE-3E7BFD485876}"/>
                  </a:ext>
                </a:extLst>
              </p:cNvPr>
              <p:cNvSpPr>
                <a:spLocks noChangeShapeType="1"/>
              </p:cNvSpPr>
              <p:nvPr/>
            </p:nvSpPr>
            <p:spPr bwMode="auto">
              <a:xfrm>
                <a:off x="6473"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0" name="Rectangle 255">
                <a:extLst>
                  <a:ext uri="{FF2B5EF4-FFF2-40B4-BE49-F238E27FC236}">
                    <a16:creationId xmlns:a16="http://schemas.microsoft.com/office/drawing/2014/main" id="{21FC5B14-6078-12AE-8DC8-E2D75E8A09CD}"/>
                  </a:ext>
                </a:extLst>
              </p:cNvPr>
              <p:cNvSpPr>
                <a:spLocks noChangeArrowheads="1"/>
              </p:cNvSpPr>
              <p:nvPr/>
            </p:nvSpPr>
            <p:spPr bwMode="auto">
              <a:xfrm>
                <a:off x="6473"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1" name="Line 256">
                <a:extLst>
                  <a:ext uri="{FF2B5EF4-FFF2-40B4-BE49-F238E27FC236}">
                    <a16:creationId xmlns:a16="http://schemas.microsoft.com/office/drawing/2014/main" id="{B86D6B71-04DC-1CAB-0236-A38F2A570E69}"/>
                  </a:ext>
                </a:extLst>
              </p:cNvPr>
              <p:cNvSpPr>
                <a:spLocks noChangeShapeType="1"/>
              </p:cNvSpPr>
              <p:nvPr/>
            </p:nvSpPr>
            <p:spPr bwMode="auto">
              <a:xfrm>
                <a:off x="6590"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2" name="Rectangle 257">
                <a:extLst>
                  <a:ext uri="{FF2B5EF4-FFF2-40B4-BE49-F238E27FC236}">
                    <a16:creationId xmlns:a16="http://schemas.microsoft.com/office/drawing/2014/main" id="{86239EF2-E393-F929-A9E4-D1537E5B50FA}"/>
                  </a:ext>
                </a:extLst>
              </p:cNvPr>
              <p:cNvSpPr>
                <a:spLocks noChangeArrowheads="1"/>
              </p:cNvSpPr>
              <p:nvPr/>
            </p:nvSpPr>
            <p:spPr bwMode="auto">
              <a:xfrm>
                <a:off x="6590"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3" name="Line 258">
                <a:extLst>
                  <a:ext uri="{FF2B5EF4-FFF2-40B4-BE49-F238E27FC236}">
                    <a16:creationId xmlns:a16="http://schemas.microsoft.com/office/drawing/2014/main" id="{51BDAF97-7802-8F1C-E512-755BF879D3F4}"/>
                  </a:ext>
                </a:extLst>
              </p:cNvPr>
              <p:cNvSpPr>
                <a:spLocks noChangeShapeType="1"/>
              </p:cNvSpPr>
              <p:nvPr/>
            </p:nvSpPr>
            <p:spPr bwMode="auto">
              <a:xfrm>
                <a:off x="6707"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4" name="Rectangle 259">
                <a:extLst>
                  <a:ext uri="{FF2B5EF4-FFF2-40B4-BE49-F238E27FC236}">
                    <a16:creationId xmlns:a16="http://schemas.microsoft.com/office/drawing/2014/main" id="{002C31B5-1669-1825-20DA-8E63CC244F0B}"/>
                  </a:ext>
                </a:extLst>
              </p:cNvPr>
              <p:cNvSpPr>
                <a:spLocks noChangeArrowheads="1"/>
              </p:cNvSpPr>
              <p:nvPr/>
            </p:nvSpPr>
            <p:spPr bwMode="auto">
              <a:xfrm>
                <a:off x="6707"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5" name="Line 260">
                <a:extLst>
                  <a:ext uri="{FF2B5EF4-FFF2-40B4-BE49-F238E27FC236}">
                    <a16:creationId xmlns:a16="http://schemas.microsoft.com/office/drawing/2014/main" id="{F717DB05-8A1C-FC26-9B22-7CAE24FEEE6A}"/>
                  </a:ext>
                </a:extLst>
              </p:cNvPr>
              <p:cNvSpPr>
                <a:spLocks noChangeShapeType="1"/>
              </p:cNvSpPr>
              <p:nvPr/>
            </p:nvSpPr>
            <p:spPr bwMode="auto">
              <a:xfrm>
                <a:off x="6824" y="2624"/>
                <a:ext cx="0" cy="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6" name="Rectangle 261">
                <a:extLst>
                  <a:ext uri="{FF2B5EF4-FFF2-40B4-BE49-F238E27FC236}">
                    <a16:creationId xmlns:a16="http://schemas.microsoft.com/office/drawing/2014/main" id="{AA9A8916-4BD2-8986-9D5D-681878F1E2B9}"/>
                  </a:ext>
                </a:extLst>
              </p:cNvPr>
              <p:cNvSpPr>
                <a:spLocks noChangeArrowheads="1"/>
              </p:cNvSpPr>
              <p:nvPr/>
            </p:nvSpPr>
            <p:spPr bwMode="auto">
              <a:xfrm>
                <a:off x="6824" y="2624"/>
                <a:ext cx="4" cy="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7" name="Line 262">
                <a:extLst>
                  <a:ext uri="{FF2B5EF4-FFF2-40B4-BE49-F238E27FC236}">
                    <a16:creationId xmlns:a16="http://schemas.microsoft.com/office/drawing/2014/main" id="{34A10204-202B-EA8D-937C-CCB079D6BADE}"/>
                  </a:ext>
                </a:extLst>
              </p:cNvPr>
              <p:cNvSpPr>
                <a:spLocks noChangeShapeType="1"/>
              </p:cNvSpPr>
              <p:nvPr/>
            </p:nvSpPr>
            <p:spPr bwMode="auto">
              <a:xfrm>
                <a:off x="6941"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8" name="Rectangle 263">
                <a:extLst>
                  <a:ext uri="{FF2B5EF4-FFF2-40B4-BE49-F238E27FC236}">
                    <a16:creationId xmlns:a16="http://schemas.microsoft.com/office/drawing/2014/main" id="{4BF8976F-1166-C788-AE31-876442A4EF1D}"/>
                  </a:ext>
                </a:extLst>
              </p:cNvPr>
              <p:cNvSpPr>
                <a:spLocks noChangeArrowheads="1"/>
              </p:cNvSpPr>
              <p:nvPr/>
            </p:nvSpPr>
            <p:spPr bwMode="auto">
              <a:xfrm>
                <a:off x="6941"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9" name="Line 264">
                <a:extLst>
                  <a:ext uri="{FF2B5EF4-FFF2-40B4-BE49-F238E27FC236}">
                    <a16:creationId xmlns:a16="http://schemas.microsoft.com/office/drawing/2014/main" id="{B6322E23-B1C2-D457-8AC8-19C25CBE943B}"/>
                  </a:ext>
                </a:extLst>
              </p:cNvPr>
              <p:cNvSpPr>
                <a:spLocks noChangeShapeType="1"/>
              </p:cNvSpPr>
              <p:nvPr/>
            </p:nvSpPr>
            <p:spPr bwMode="auto">
              <a:xfrm>
                <a:off x="6127" y="3031"/>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0" name="Rectangle 265">
                <a:extLst>
                  <a:ext uri="{FF2B5EF4-FFF2-40B4-BE49-F238E27FC236}">
                    <a16:creationId xmlns:a16="http://schemas.microsoft.com/office/drawing/2014/main" id="{D97D29A0-40C4-976A-7494-E0C5D08AEC9F}"/>
                  </a:ext>
                </a:extLst>
              </p:cNvPr>
              <p:cNvSpPr>
                <a:spLocks noChangeArrowheads="1"/>
              </p:cNvSpPr>
              <p:nvPr/>
            </p:nvSpPr>
            <p:spPr bwMode="auto">
              <a:xfrm>
                <a:off x="6127" y="3031"/>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1" name="Line 266">
                <a:extLst>
                  <a:ext uri="{FF2B5EF4-FFF2-40B4-BE49-F238E27FC236}">
                    <a16:creationId xmlns:a16="http://schemas.microsoft.com/office/drawing/2014/main" id="{CBF1D033-F4A8-CF31-49C3-3229ECB08942}"/>
                  </a:ext>
                </a:extLst>
              </p:cNvPr>
              <p:cNvSpPr>
                <a:spLocks noChangeShapeType="1"/>
              </p:cNvSpPr>
              <p:nvPr/>
            </p:nvSpPr>
            <p:spPr bwMode="auto">
              <a:xfrm>
                <a:off x="7057" y="2712"/>
                <a:ext cx="0" cy="3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2" name="Rectangle 267">
                <a:extLst>
                  <a:ext uri="{FF2B5EF4-FFF2-40B4-BE49-F238E27FC236}">
                    <a16:creationId xmlns:a16="http://schemas.microsoft.com/office/drawing/2014/main" id="{2385A65E-6F5E-1C52-F3F9-019D3F429B10}"/>
                  </a:ext>
                </a:extLst>
              </p:cNvPr>
              <p:cNvSpPr>
                <a:spLocks noChangeArrowheads="1"/>
              </p:cNvSpPr>
              <p:nvPr/>
            </p:nvSpPr>
            <p:spPr bwMode="auto">
              <a:xfrm>
                <a:off x="7057" y="2712"/>
                <a:ext cx="4" cy="3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3" name="Line 268">
                <a:extLst>
                  <a:ext uri="{FF2B5EF4-FFF2-40B4-BE49-F238E27FC236}">
                    <a16:creationId xmlns:a16="http://schemas.microsoft.com/office/drawing/2014/main" id="{CEC5B5EC-AC4C-8049-E80A-10E6EC1A3D7C}"/>
                  </a:ext>
                </a:extLst>
              </p:cNvPr>
              <p:cNvSpPr>
                <a:spLocks noChangeShapeType="1"/>
              </p:cNvSpPr>
              <p:nvPr/>
            </p:nvSpPr>
            <p:spPr bwMode="auto">
              <a:xfrm>
                <a:off x="3435" y="311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4" name="Rectangle 269">
                <a:extLst>
                  <a:ext uri="{FF2B5EF4-FFF2-40B4-BE49-F238E27FC236}">
                    <a16:creationId xmlns:a16="http://schemas.microsoft.com/office/drawing/2014/main" id="{E53A1777-EE47-4D2A-6730-F8B267FCE0C4}"/>
                  </a:ext>
                </a:extLst>
              </p:cNvPr>
              <p:cNvSpPr>
                <a:spLocks noChangeArrowheads="1"/>
              </p:cNvSpPr>
              <p:nvPr/>
            </p:nvSpPr>
            <p:spPr bwMode="auto">
              <a:xfrm>
                <a:off x="3435" y="3119"/>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5" name="Line 270">
                <a:extLst>
                  <a:ext uri="{FF2B5EF4-FFF2-40B4-BE49-F238E27FC236}">
                    <a16:creationId xmlns:a16="http://schemas.microsoft.com/office/drawing/2014/main" id="{D6C0E938-992D-BB5A-8FC4-DEB90997097E}"/>
                  </a:ext>
                </a:extLst>
              </p:cNvPr>
              <p:cNvSpPr>
                <a:spLocks noChangeShapeType="1"/>
              </p:cNvSpPr>
              <p:nvPr/>
            </p:nvSpPr>
            <p:spPr bwMode="auto">
              <a:xfrm>
                <a:off x="3786" y="2708"/>
                <a:ext cx="0" cy="41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6" name="Rectangle 271">
                <a:extLst>
                  <a:ext uri="{FF2B5EF4-FFF2-40B4-BE49-F238E27FC236}">
                    <a16:creationId xmlns:a16="http://schemas.microsoft.com/office/drawing/2014/main" id="{1EED6B8A-9971-3F01-85F9-DCB315B7C44A}"/>
                  </a:ext>
                </a:extLst>
              </p:cNvPr>
              <p:cNvSpPr>
                <a:spLocks noChangeArrowheads="1"/>
              </p:cNvSpPr>
              <p:nvPr/>
            </p:nvSpPr>
            <p:spPr bwMode="auto">
              <a:xfrm>
                <a:off x="3786" y="2708"/>
                <a:ext cx="4" cy="4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7" name="Line 272">
                <a:extLst>
                  <a:ext uri="{FF2B5EF4-FFF2-40B4-BE49-F238E27FC236}">
                    <a16:creationId xmlns:a16="http://schemas.microsoft.com/office/drawing/2014/main" id="{6200299D-9C99-CB56-4936-B1B2199975C1}"/>
                  </a:ext>
                </a:extLst>
              </p:cNvPr>
              <p:cNvSpPr>
                <a:spLocks noChangeShapeType="1"/>
              </p:cNvSpPr>
              <p:nvPr/>
            </p:nvSpPr>
            <p:spPr bwMode="auto">
              <a:xfrm>
                <a:off x="3902"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8" name="Rectangle 273">
                <a:extLst>
                  <a:ext uri="{FF2B5EF4-FFF2-40B4-BE49-F238E27FC236}">
                    <a16:creationId xmlns:a16="http://schemas.microsoft.com/office/drawing/2014/main" id="{9E803303-E5B5-86D2-7E3D-5FD3A5D8D554}"/>
                  </a:ext>
                </a:extLst>
              </p:cNvPr>
              <p:cNvSpPr>
                <a:spLocks noChangeArrowheads="1"/>
              </p:cNvSpPr>
              <p:nvPr/>
            </p:nvSpPr>
            <p:spPr bwMode="auto">
              <a:xfrm>
                <a:off x="3902"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9" name="Line 274">
                <a:extLst>
                  <a:ext uri="{FF2B5EF4-FFF2-40B4-BE49-F238E27FC236}">
                    <a16:creationId xmlns:a16="http://schemas.microsoft.com/office/drawing/2014/main" id="{28E17283-B2D0-5A3C-2B1F-C4BF54797599}"/>
                  </a:ext>
                </a:extLst>
              </p:cNvPr>
              <p:cNvSpPr>
                <a:spLocks noChangeShapeType="1"/>
              </p:cNvSpPr>
              <p:nvPr/>
            </p:nvSpPr>
            <p:spPr bwMode="auto">
              <a:xfrm>
                <a:off x="4019" y="2620"/>
                <a:ext cx="0" cy="9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0" name="Rectangle 275">
                <a:extLst>
                  <a:ext uri="{FF2B5EF4-FFF2-40B4-BE49-F238E27FC236}">
                    <a16:creationId xmlns:a16="http://schemas.microsoft.com/office/drawing/2014/main" id="{2928B117-EE22-81F3-78B7-A0B0FA65D941}"/>
                  </a:ext>
                </a:extLst>
              </p:cNvPr>
              <p:cNvSpPr>
                <a:spLocks noChangeArrowheads="1"/>
              </p:cNvSpPr>
              <p:nvPr/>
            </p:nvSpPr>
            <p:spPr bwMode="auto">
              <a:xfrm>
                <a:off x="4019" y="2620"/>
                <a:ext cx="4" cy="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1" name="Line 276">
                <a:extLst>
                  <a:ext uri="{FF2B5EF4-FFF2-40B4-BE49-F238E27FC236}">
                    <a16:creationId xmlns:a16="http://schemas.microsoft.com/office/drawing/2014/main" id="{1ED03971-28B7-188D-6112-8D77E2EB5F78}"/>
                  </a:ext>
                </a:extLst>
              </p:cNvPr>
              <p:cNvSpPr>
                <a:spLocks noChangeShapeType="1"/>
              </p:cNvSpPr>
              <p:nvPr/>
            </p:nvSpPr>
            <p:spPr bwMode="auto">
              <a:xfrm>
                <a:off x="4136"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2" name="Rectangle 277">
                <a:extLst>
                  <a:ext uri="{FF2B5EF4-FFF2-40B4-BE49-F238E27FC236}">
                    <a16:creationId xmlns:a16="http://schemas.microsoft.com/office/drawing/2014/main" id="{0508B097-93DD-9103-BF79-5BCCB95597BC}"/>
                  </a:ext>
                </a:extLst>
              </p:cNvPr>
              <p:cNvSpPr>
                <a:spLocks noChangeArrowheads="1"/>
              </p:cNvSpPr>
              <p:nvPr/>
            </p:nvSpPr>
            <p:spPr bwMode="auto">
              <a:xfrm>
                <a:off x="4136"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3" name="Line 278">
                <a:extLst>
                  <a:ext uri="{FF2B5EF4-FFF2-40B4-BE49-F238E27FC236}">
                    <a16:creationId xmlns:a16="http://schemas.microsoft.com/office/drawing/2014/main" id="{805C2474-AA92-C4BB-EA64-E2E090F50BBF}"/>
                  </a:ext>
                </a:extLst>
              </p:cNvPr>
              <p:cNvSpPr>
                <a:spLocks noChangeShapeType="1"/>
              </p:cNvSpPr>
              <p:nvPr/>
            </p:nvSpPr>
            <p:spPr bwMode="auto">
              <a:xfrm>
                <a:off x="4253"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4" name="Rectangle 279">
                <a:extLst>
                  <a:ext uri="{FF2B5EF4-FFF2-40B4-BE49-F238E27FC236}">
                    <a16:creationId xmlns:a16="http://schemas.microsoft.com/office/drawing/2014/main" id="{E794CC31-7A39-1AF6-5874-D1827432627C}"/>
                  </a:ext>
                </a:extLst>
              </p:cNvPr>
              <p:cNvSpPr>
                <a:spLocks noChangeArrowheads="1"/>
              </p:cNvSpPr>
              <p:nvPr/>
            </p:nvSpPr>
            <p:spPr bwMode="auto">
              <a:xfrm>
                <a:off x="4253"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5" name="Line 280">
                <a:extLst>
                  <a:ext uri="{FF2B5EF4-FFF2-40B4-BE49-F238E27FC236}">
                    <a16:creationId xmlns:a16="http://schemas.microsoft.com/office/drawing/2014/main" id="{4A69598A-8D80-F3B6-0C3D-915B4D48B7BE}"/>
                  </a:ext>
                </a:extLst>
              </p:cNvPr>
              <p:cNvSpPr>
                <a:spLocks noChangeShapeType="1"/>
              </p:cNvSpPr>
              <p:nvPr/>
            </p:nvSpPr>
            <p:spPr bwMode="auto">
              <a:xfrm>
                <a:off x="4370"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6" name="Rectangle 281">
                <a:extLst>
                  <a:ext uri="{FF2B5EF4-FFF2-40B4-BE49-F238E27FC236}">
                    <a16:creationId xmlns:a16="http://schemas.microsoft.com/office/drawing/2014/main" id="{B5A40E09-0478-9CE8-F1CA-E6F5DF0CCF05}"/>
                  </a:ext>
                </a:extLst>
              </p:cNvPr>
              <p:cNvSpPr>
                <a:spLocks noChangeArrowheads="1"/>
              </p:cNvSpPr>
              <p:nvPr/>
            </p:nvSpPr>
            <p:spPr bwMode="auto">
              <a:xfrm>
                <a:off x="4370"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7" name="Line 282">
                <a:extLst>
                  <a:ext uri="{FF2B5EF4-FFF2-40B4-BE49-F238E27FC236}">
                    <a16:creationId xmlns:a16="http://schemas.microsoft.com/office/drawing/2014/main" id="{8D37735B-5E16-86A2-F7BF-4785986333AD}"/>
                  </a:ext>
                </a:extLst>
              </p:cNvPr>
              <p:cNvSpPr>
                <a:spLocks noChangeShapeType="1"/>
              </p:cNvSpPr>
              <p:nvPr/>
            </p:nvSpPr>
            <p:spPr bwMode="auto">
              <a:xfrm>
                <a:off x="4487" y="2624"/>
                <a:ext cx="0" cy="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8" name="Rectangle 283">
                <a:extLst>
                  <a:ext uri="{FF2B5EF4-FFF2-40B4-BE49-F238E27FC236}">
                    <a16:creationId xmlns:a16="http://schemas.microsoft.com/office/drawing/2014/main" id="{0D08D60F-FFE8-D979-8E6C-B428E9E8C39E}"/>
                  </a:ext>
                </a:extLst>
              </p:cNvPr>
              <p:cNvSpPr>
                <a:spLocks noChangeArrowheads="1"/>
              </p:cNvSpPr>
              <p:nvPr/>
            </p:nvSpPr>
            <p:spPr bwMode="auto">
              <a:xfrm>
                <a:off x="4487" y="2624"/>
                <a:ext cx="4" cy="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9" name="Line 284">
                <a:extLst>
                  <a:ext uri="{FF2B5EF4-FFF2-40B4-BE49-F238E27FC236}">
                    <a16:creationId xmlns:a16="http://schemas.microsoft.com/office/drawing/2014/main" id="{DB4A69D3-9743-317C-770A-5B17D474426D}"/>
                  </a:ext>
                </a:extLst>
              </p:cNvPr>
              <p:cNvSpPr>
                <a:spLocks noChangeShapeType="1"/>
              </p:cNvSpPr>
              <p:nvPr/>
            </p:nvSpPr>
            <p:spPr bwMode="auto">
              <a:xfrm>
                <a:off x="4604"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0" name="Rectangle 285">
                <a:extLst>
                  <a:ext uri="{FF2B5EF4-FFF2-40B4-BE49-F238E27FC236}">
                    <a16:creationId xmlns:a16="http://schemas.microsoft.com/office/drawing/2014/main" id="{7D47A934-6B83-BA3B-52B0-0B218D106BF6}"/>
                  </a:ext>
                </a:extLst>
              </p:cNvPr>
              <p:cNvSpPr>
                <a:spLocks noChangeArrowheads="1"/>
              </p:cNvSpPr>
              <p:nvPr/>
            </p:nvSpPr>
            <p:spPr bwMode="auto">
              <a:xfrm>
                <a:off x="4604"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1" name="Line 286">
                <a:extLst>
                  <a:ext uri="{FF2B5EF4-FFF2-40B4-BE49-F238E27FC236}">
                    <a16:creationId xmlns:a16="http://schemas.microsoft.com/office/drawing/2014/main" id="{BAB46594-E2E6-C1C7-CC83-852067397707}"/>
                  </a:ext>
                </a:extLst>
              </p:cNvPr>
              <p:cNvSpPr>
                <a:spLocks noChangeShapeType="1"/>
              </p:cNvSpPr>
              <p:nvPr/>
            </p:nvSpPr>
            <p:spPr bwMode="auto">
              <a:xfrm>
                <a:off x="3790" y="3119"/>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2" name="Rectangle 287">
                <a:extLst>
                  <a:ext uri="{FF2B5EF4-FFF2-40B4-BE49-F238E27FC236}">
                    <a16:creationId xmlns:a16="http://schemas.microsoft.com/office/drawing/2014/main" id="{7DD4B864-DFEE-D027-1DC8-F7AEDDC6427E}"/>
                  </a:ext>
                </a:extLst>
              </p:cNvPr>
              <p:cNvSpPr>
                <a:spLocks noChangeArrowheads="1"/>
              </p:cNvSpPr>
              <p:nvPr/>
            </p:nvSpPr>
            <p:spPr bwMode="auto">
              <a:xfrm>
                <a:off x="3790" y="3119"/>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3" name="Line 288">
                <a:extLst>
                  <a:ext uri="{FF2B5EF4-FFF2-40B4-BE49-F238E27FC236}">
                    <a16:creationId xmlns:a16="http://schemas.microsoft.com/office/drawing/2014/main" id="{07E827F3-DCB8-2D70-592C-91405479429C}"/>
                  </a:ext>
                </a:extLst>
              </p:cNvPr>
              <p:cNvSpPr>
                <a:spLocks noChangeShapeType="1"/>
              </p:cNvSpPr>
              <p:nvPr/>
            </p:nvSpPr>
            <p:spPr bwMode="auto">
              <a:xfrm>
                <a:off x="4720" y="2712"/>
                <a:ext cx="0" cy="41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4" name="Rectangle 289">
                <a:extLst>
                  <a:ext uri="{FF2B5EF4-FFF2-40B4-BE49-F238E27FC236}">
                    <a16:creationId xmlns:a16="http://schemas.microsoft.com/office/drawing/2014/main" id="{851EA1B0-F085-01CA-48ED-133C5B140AEA}"/>
                  </a:ext>
                </a:extLst>
              </p:cNvPr>
              <p:cNvSpPr>
                <a:spLocks noChangeArrowheads="1"/>
              </p:cNvSpPr>
              <p:nvPr/>
            </p:nvSpPr>
            <p:spPr bwMode="auto">
              <a:xfrm>
                <a:off x="4720" y="2712"/>
                <a:ext cx="4" cy="4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5" name="Line 290">
                <a:extLst>
                  <a:ext uri="{FF2B5EF4-FFF2-40B4-BE49-F238E27FC236}">
                    <a16:creationId xmlns:a16="http://schemas.microsoft.com/office/drawing/2014/main" id="{C6B6F0AC-DB84-5108-B6AA-B0E6FDA9C838}"/>
                  </a:ext>
                </a:extLst>
              </p:cNvPr>
              <p:cNvSpPr>
                <a:spLocks noChangeShapeType="1"/>
              </p:cNvSpPr>
              <p:nvPr/>
            </p:nvSpPr>
            <p:spPr bwMode="auto">
              <a:xfrm>
                <a:off x="4724" y="3119"/>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6" name="Rectangle 291">
                <a:extLst>
                  <a:ext uri="{FF2B5EF4-FFF2-40B4-BE49-F238E27FC236}">
                    <a16:creationId xmlns:a16="http://schemas.microsoft.com/office/drawing/2014/main" id="{E16AEAA7-2169-E0A5-C3D8-D85823FF857E}"/>
                  </a:ext>
                </a:extLst>
              </p:cNvPr>
              <p:cNvSpPr>
                <a:spLocks noChangeArrowheads="1"/>
              </p:cNvSpPr>
              <p:nvPr/>
            </p:nvSpPr>
            <p:spPr bwMode="auto">
              <a:xfrm>
                <a:off x="4724" y="3119"/>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7" name="Line 292">
                <a:extLst>
                  <a:ext uri="{FF2B5EF4-FFF2-40B4-BE49-F238E27FC236}">
                    <a16:creationId xmlns:a16="http://schemas.microsoft.com/office/drawing/2014/main" id="{0A9A06C5-C8FA-04D4-5D18-1CEBBD850DE1}"/>
                  </a:ext>
                </a:extLst>
              </p:cNvPr>
              <p:cNvSpPr>
                <a:spLocks noChangeShapeType="1"/>
              </p:cNvSpPr>
              <p:nvPr/>
            </p:nvSpPr>
            <p:spPr bwMode="auto">
              <a:xfrm>
                <a:off x="3435" y="3207"/>
                <a:ext cx="1402"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8" name="Rectangle 293">
                <a:extLst>
                  <a:ext uri="{FF2B5EF4-FFF2-40B4-BE49-F238E27FC236}">
                    <a16:creationId xmlns:a16="http://schemas.microsoft.com/office/drawing/2014/main" id="{50E3A1D9-7199-9520-D37B-AFCAE469AF0D}"/>
                  </a:ext>
                </a:extLst>
              </p:cNvPr>
              <p:cNvSpPr>
                <a:spLocks noChangeArrowheads="1"/>
              </p:cNvSpPr>
              <p:nvPr/>
            </p:nvSpPr>
            <p:spPr bwMode="auto">
              <a:xfrm>
                <a:off x="3435" y="3207"/>
                <a:ext cx="1402"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9" name="Line 294">
                <a:extLst>
                  <a:ext uri="{FF2B5EF4-FFF2-40B4-BE49-F238E27FC236}">
                    <a16:creationId xmlns:a16="http://schemas.microsoft.com/office/drawing/2014/main" id="{39474472-10A2-60D5-51A4-9A220F749BE4}"/>
                  </a:ext>
                </a:extLst>
              </p:cNvPr>
              <p:cNvSpPr>
                <a:spLocks noChangeShapeType="1"/>
              </p:cNvSpPr>
              <p:nvPr/>
            </p:nvSpPr>
            <p:spPr bwMode="auto">
              <a:xfrm>
                <a:off x="3435" y="3295"/>
                <a:ext cx="1402"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0" name="Rectangle 295">
                <a:extLst>
                  <a:ext uri="{FF2B5EF4-FFF2-40B4-BE49-F238E27FC236}">
                    <a16:creationId xmlns:a16="http://schemas.microsoft.com/office/drawing/2014/main" id="{E1C2EDB7-1948-E916-1ECF-655008D75486}"/>
                  </a:ext>
                </a:extLst>
              </p:cNvPr>
              <p:cNvSpPr>
                <a:spLocks noChangeArrowheads="1"/>
              </p:cNvSpPr>
              <p:nvPr/>
            </p:nvSpPr>
            <p:spPr bwMode="auto">
              <a:xfrm>
                <a:off x="3435" y="3295"/>
                <a:ext cx="1402"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1" name="Line 296">
                <a:extLst>
                  <a:ext uri="{FF2B5EF4-FFF2-40B4-BE49-F238E27FC236}">
                    <a16:creationId xmlns:a16="http://schemas.microsoft.com/office/drawing/2014/main" id="{BA80C368-3BCB-DFD7-E150-FE8688269312}"/>
                  </a:ext>
                </a:extLst>
              </p:cNvPr>
              <p:cNvSpPr>
                <a:spLocks noChangeShapeType="1"/>
              </p:cNvSpPr>
              <p:nvPr/>
            </p:nvSpPr>
            <p:spPr bwMode="auto">
              <a:xfrm>
                <a:off x="3435" y="3383"/>
                <a:ext cx="1402"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2" name="Rectangle 297">
                <a:extLst>
                  <a:ext uri="{FF2B5EF4-FFF2-40B4-BE49-F238E27FC236}">
                    <a16:creationId xmlns:a16="http://schemas.microsoft.com/office/drawing/2014/main" id="{EBB6F16E-A91E-D315-5AF9-B18FCABF1334}"/>
                  </a:ext>
                </a:extLst>
              </p:cNvPr>
              <p:cNvSpPr>
                <a:spLocks noChangeArrowheads="1"/>
              </p:cNvSpPr>
              <p:nvPr/>
            </p:nvSpPr>
            <p:spPr bwMode="auto">
              <a:xfrm>
                <a:off x="3435" y="3383"/>
                <a:ext cx="1402"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3" name="Line 298">
                <a:extLst>
                  <a:ext uri="{FF2B5EF4-FFF2-40B4-BE49-F238E27FC236}">
                    <a16:creationId xmlns:a16="http://schemas.microsoft.com/office/drawing/2014/main" id="{9EA21886-9D33-3FCE-CCD4-CC2027E2452B}"/>
                  </a:ext>
                </a:extLst>
              </p:cNvPr>
              <p:cNvSpPr>
                <a:spLocks noChangeShapeType="1"/>
              </p:cNvSpPr>
              <p:nvPr/>
            </p:nvSpPr>
            <p:spPr bwMode="auto">
              <a:xfrm>
                <a:off x="4837" y="2708"/>
                <a:ext cx="0" cy="67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4" name="Rectangle 299">
                <a:extLst>
                  <a:ext uri="{FF2B5EF4-FFF2-40B4-BE49-F238E27FC236}">
                    <a16:creationId xmlns:a16="http://schemas.microsoft.com/office/drawing/2014/main" id="{8CF8C31A-F173-8E30-1844-1D103F6B4AD4}"/>
                  </a:ext>
                </a:extLst>
              </p:cNvPr>
              <p:cNvSpPr>
                <a:spLocks noChangeArrowheads="1"/>
              </p:cNvSpPr>
              <p:nvPr/>
            </p:nvSpPr>
            <p:spPr bwMode="auto">
              <a:xfrm>
                <a:off x="4837" y="2708"/>
                <a:ext cx="4" cy="67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5" name="Line 300">
                <a:extLst>
                  <a:ext uri="{FF2B5EF4-FFF2-40B4-BE49-F238E27FC236}">
                    <a16:creationId xmlns:a16="http://schemas.microsoft.com/office/drawing/2014/main" id="{FD93A396-DC5B-622E-2730-F74C4D5D7C1F}"/>
                  </a:ext>
                </a:extLst>
              </p:cNvPr>
              <p:cNvSpPr>
                <a:spLocks noChangeShapeType="1"/>
              </p:cNvSpPr>
              <p:nvPr/>
            </p:nvSpPr>
            <p:spPr bwMode="auto">
              <a:xfrm>
                <a:off x="4954"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6" name="Rectangle 301">
                <a:extLst>
                  <a:ext uri="{FF2B5EF4-FFF2-40B4-BE49-F238E27FC236}">
                    <a16:creationId xmlns:a16="http://schemas.microsoft.com/office/drawing/2014/main" id="{4125C549-AE2A-31A2-7687-A1C3B3FC78C8}"/>
                  </a:ext>
                </a:extLst>
              </p:cNvPr>
              <p:cNvSpPr>
                <a:spLocks noChangeArrowheads="1"/>
              </p:cNvSpPr>
              <p:nvPr/>
            </p:nvSpPr>
            <p:spPr bwMode="auto">
              <a:xfrm>
                <a:off x="4954"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7" name="Line 302">
                <a:extLst>
                  <a:ext uri="{FF2B5EF4-FFF2-40B4-BE49-F238E27FC236}">
                    <a16:creationId xmlns:a16="http://schemas.microsoft.com/office/drawing/2014/main" id="{13EC0D83-DCEC-4C6A-D452-A15A6DA9B45E}"/>
                  </a:ext>
                </a:extLst>
              </p:cNvPr>
              <p:cNvSpPr>
                <a:spLocks noChangeShapeType="1"/>
              </p:cNvSpPr>
              <p:nvPr/>
            </p:nvSpPr>
            <p:spPr bwMode="auto">
              <a:xfrm>
                <a:off x="5071"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8" name="Rectangle 303">
                <a:extLst>
                  <a:ext uri="{FF2B5EF4-FFF2-40B4-BE49-F238E27FC236}">
                    <a16:creationId xmlns:a16="http://schemas.microsoft.com/office/drawing/2014/main" id="{46E1A35A-23DC-3DF5-900D-F988CEB8B0F4}"/>
                  </a:ext>
                </a:extLst>
              </p:cNvPr>
              <p:cNvSpPr>
                <a:spLocks noChangeArrowheads="1"/>
              </p:cNvSpPr>
              <p:nvPr/>
            </p:nvSpPr>
            <p:spPr bwMode="auto">
              <a:xfrm>
                <a:off x="5071"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9" name="Line 304">
                <a:extLst>
                  <a:ext uri="{FF2B5EF4-FFF2-40B4-BE49-F238E27FC236}">
                    <a16:creationId xmlns:a16="http://schemas.microsoft.com/office/drawing/2014/main" id="{83563A91-3F04-52C7-9907-B15CE758CDB4}"/>
                  </a:ext>
                </a:extLst>
              </p:cNvPr>
              <p:cNvSpPr>
                <a:spLocks noChangeShapeType="1"/>
              </p:cNvSpPr>
              <p:nvPr/>
            </p:nvSpPr>
            <p:spPr bwMode="auto">
              <a:xfrm>
                <a:off x="5188" y="2620"/>
                <a:ext cx="0" cy="9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0" name="Rectangle 305">
                <a:extLst>
                  <a:ext uri="{FF2B5EF4-FFF2-40B4-BE49-F238E27FC236}">
                    <a16:creationId xmlns:a16="http://schemas.microsoft.com/office/drawing/2014/main" id="{2731C145-506B-EA31-B4AA-4AFD86A8E1F8}"/>
                  </a:ext>
                </a:extLst>
              </p:cNvPr>
              <p:cNvSpPr>
                <a:spLocks noChangeArrowheads="1"/>
              </p:cNvSpPr>
              <p:nvPr/>
            </p:nvSpPr>
            <p:spPr bwMode="auto">
              <a:xfrm>
                <a:off x="5188" y="2620"/>
                <a:ext cx="4" cy="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1" name="Line 306">
                <a:extLst>
                  <a:ext uri="{FF2B5EF4-FFF2-40B4-BE49-F238E27FC236}">
                    <a16:creationId xmlns:a16="http://schemas.microsoft.com/office/drawing/2014/main" id="{15B935B5-90C9-1F6F-520A-41C989F39B78}"/>
                  </a:ext>
                </a:extLst>
              </p:cNvPr>
              <p:cNvSpPr>
                <a:spLocks noChangeShapeType="1"/>
              </p:cNvSpPr>
              <p:nvPr/>
            </p:nvSpPr>
            <p:spPr bwMode="auto">
              <a:xfrm>
                <a:off x="5305" y="1570"/>
                <a:ext cx="0" cy="105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2" name="Rectangle 307">
                <a:extLst>
                  <a:ext uri="{FF2B5EF4-FFF2-40B4-BE49-F238E27FC236}">
                    <a16:creationId xmlns:a16="http://schemas.microsoft.com/office/drawing/2014/main" id="{1C367CB1-BB0A-1B77-46B8-A45241BA5F7B}"/>
                  </a:ext>
                </a:extLst>
              </p:cNvPr>
              <p:cNvSpPr>
                <a:spLocks noChangeArrowheads="1"/>
              </p:cNvSpPr>
              <p:nvPr/>
            </p:nvSpPr>
            <p:spPr bwMode="auto">
              <a:xfrm>
                <a:off x="5305" y="1570"/>
                <a:ext cx="4" cy="1050"/>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3" name="Line 308">
                <a:extLst>
                  <a:ext uri="{FF2B5EF4-FFF2-40B4-BE49-F238E27FC236}">
                    <a16:creationId xmlns:a16="http://schemas.microsoft.com/office/drawing/2014/main" id="{AE0FB304-F587-1004-AD50-9902928E7E75}"/>
                  </a:ext>
                </a:extLst>
              </p:cNvPr>
              <p:cNvSpPr>
                <a:spLocks noChangeShapeType="1"/>
              </p:cNvSpPr>
              <p:nvPr/>
            </p:nvSpPr>
            <p:spPr bwMode="auto">
              <a:xfrm>
                <a:off x="5421" y="1570"/>
                <a:ext cx="0" cy="105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4" name="Rectangle 309">
                <a:extLst>
                  <a:ext uri="{FF2B5EF4-FFF2-40B4-BE49-F238E27FC236}">
                    <a16:creationId xmlns:a16="http://schemas.microsoft.com/office/drawing/2014/main" id="{E01A2A52-AFF2-13DB-293C-42EC435BC706}"/>
                  </a:ext>
                </a:extLst>
              </p:cNvPr>
              <p:cNvSpPr>
                <a:spLocks noChangeArrowheads="1"/>
              </p:cNvSpPr>
              <p:nvPr/>
            </p:nvSpPr>
            <p:spPr bwMode="auto">
              <a:xfrm>
                <a:off x="5421" y="1570"/>
                <a:ext cx="4" cy="1050"/>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5" name="Line 310">
                <a:extLst>
                  <a:ext uri="{FF2B5EF4-FFF2-40B4-BE49-F238E27FC236}">
                    <a16:creationId xmlns:a16="http://schemas.microsoft.com/office/drawing/2014/main" id="{A79F932B-CC1D-24B4-1538-A5F3FAA11F98}"/>
                  </a:ext>
                </a:extLst>
              </p:cNvPr>
              <p:cNvSpPr>
                <a:spLocks noChangeShapeType="1"/>
              </p:cNvSpPr>
              <p:nvPr/>
            </p:nvSpPr>
            <p:spPr bwMode="auto">
              <a:xfrm>
                <a:off x="5538"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6" name="Rectangle 311">
                <a:extLst>
                  <a:ext uri="{FF2B5EF4-FFF2-40B4-BE49-F238E27FC236}">
                    <a16:creationId xmlns:a16="http://schemas.microsoft.com/office/drawing/2014/main" id="{ABC37CA0-C601-22AA-B282-8DFC5F1DB007}"/>
                  </a:ext>
                </a:extLst>
              </p:cNvPr>
              <p:cNvSpPr>
                <a:spLocks noChangeArrowheads="1"/>
              </p:cNvSpPr>
              <p:nvPr/>
            </p:nvSpPr>
            <p:spPr bwMode="auto">
              <a:xfrm>
                <a:off x="5538"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7" name="Line 312">
                <a:extLst>
                  <a:ext uri="{FF2B5EF4-FFF2-40B4-BE49-F238E27FC236}">
                    <a16:creationId xmlns:a16="http://schemas.microsoft.com/office/drawing/2014/main" id="{F20D8B6F-3018-E918-BB51-85387F6F64F0}"/>
                  </a:ext>
                </a:extLst>
              </p:cNvPr>
              <p:cNvSpPr>
                <a:spLocks noChangeShapeType="1"/>
              </p:cNvSpPr>
              <p:nvPr/>
            </p:nvSpPr>
            <p:spPr bwMode="auto">
              <a:xfrm>
                <a:off x="5655" y="2624"/>
                <a:ext cx="0" cy="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8" name="Rectangle 313">
                <a:extLst>
                  <a:ext uri="{FF2B5EF4-FFF2-40B4-BE49-F238E27FC236}">
                    <a16:creationId xmlns:a16="http://schemas.microsoft.com/office/drawing/2014/main" id="{9B483356-3666-726D-8180-F0A68198A0FF}"/>
                  </a:ext>
                </a:extLst>
              </p:cNvPr>
              <p:cNvSpPr>
                <a:spLocks noChangeArrowheads="1"/>
              </p:cNvSpPr>
              <p:nvPr/>
            </p:nvSpPr>
            <p:spPr bwMode="auto">
              <a:xfrm>
                <a:off x="5655" y="2624"/>
                <a:ext cx="4" cy="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9" name="Line 314">
                <a:extLst>
                  <a:ext uri="{FF2B5EF4-FFF2-40B4-BE49-F238E27FC236}">
                    <a16:creationId xmlns:a16="http://schemas.microsoft.com/office/drawing/2014/main" id="{47783BC0-4137-B445-138A-83D91ACB2676}"/>
                  </a:ext>
                </a:extLst>
              </p:cNvPr>
              <p:cNvSpPr>
                <a:spLocks noChangeShapeType="1"/>
              </p:cNvSpPr>
              <p:nvPr/>
            </p:nvSpPr>
            <p:spPr bwMode="auto">
              <a:xfrm>
                <a:off x="5772"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0" name="Rectangle 315">
                <a:extLst>
                  <a:ext uri="{FF2B5EF4-FFF2-40B4-BE49-F238E27FC236}">
                    <a16:creationId xmlns:a16="http://schemas.microsoft.com/office/drawing/2014/main" id="{DADD3F23-6623-AE6F-68DD-1A5BAD41FEBA}"/>
                  </a:ext>
                </a:extLst>
              </p:cNvPr>
              <p:cNvSpPr>
                <a:spLocks noChangeArrowheads="1"/>
              </p:cNvSpPr>
              <p:nvPr/>
            </p:nvSpPr>
            <p:spPr bwMode="auto">
              <a:xfrm>
                <a:off x="5772"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1" name="Line 316">
                <a:extLst>
                  <a:ext uri="{FF2B5EF4-FFF2-40B4-BE49-F238E27FC236}">
                    <a16:creationId xmlns:a16="http://schemas.microsoft.com/office/drawing/2014/main" id="{F335BAE5-8BEF-08D8-DE1A-04C333C005FF}"/>
                  </a:ext>
                </a:extLst>
              </p:cNvPr>
              <p:cNvSpPr>
                <a:spLocks noChangeShapeType="1"/>
              </p:cNvSpPr>
              <p:nvPr/>
            </p:nvSpPr>
            <p:spPr bwMode="auto">
              <a:xfrm>
                <a:off x="5889"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2" name="Rectangle 317">
                <a:extLst>
                  <a:ext uri="{FF2B5EF4-FFF2-40B4-BE49-F238E27FC236}">
                    <a16:creationId xmlns:a16="http://schemas.microsoft.com/office/drawing/2014/main" id="{B622CDCC-FB8F-8262-A214-0E22F648A52D}"/>
                  </a:ext>
                </a:extLst>
              </p:cNvPr>
              <p:cNvSpPr>
                <a:spLocks noChangeArrowheads="1"/>
              </p:cNvSpPr>
              <p:nvPr/>
            </p:nvSpPr>
            <p:spPr bwMode="auto">
              <a:xfrm>
                <a:off x="5889"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3" name="Line 318">
                <a:extLst>
                  <a:ext uri="{FF2B5EF4-FFF2-40B4-BE49-F238E27FC236}">
                    <a16:creationId xmlns:a16="http://schemas.microsoft.com/office/drawing/2014/main" id="{1F647C7A-53AD-0E22-6DAB-4A3B885584D4}"/>
                  </a:ext>
                </a:extLst>
              </p:cNvPr>
              <p:cNvSpPr>
                <a:spLocks noChangeShapeType="1"/>
              </p:cNvSpPr>
              <p:nvPr/>
            </p:nvSpPr>
            <p:spPr bwMode="auto">
              <a:xfrm>
                <a:off x="4841" y="3383"/>
                <a:ext cx="11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4" name="Rectangle 319">
                <a:extLst>
                  <a:ext uri="{FF2B5EF4-FFF2-40B4-BE49-F238E27FC236}">
                    <a16:creationId xmlns:a16="http://schemas.microsoft.com/office/drawing/2014/main" id="{ED159908-38D5-A5A4-F21B-939FC0CBBA4E}"/>
                  </a:ext>
                </a:extLst>
              </p:cNvPr>
              <p:cNvSpPr>
                <a:spLocks noChangeArrowheads="1"/>
              </p:cNvSpPr>
              <p:nvPr/>
            </p:nvSpPr>
            <p:spPr bwMode="auto">
              <a:xfrm>
                <a:off x="4841" y="3383"/>
                <a:ext cx="1169"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5" name="Line 320">
                <a:extLst>
                  <a:ext uri="{FF2B5EF4-FFF2-40B4-BE49-F238E27FC236}">
                    <a16:creationId xmlns:a16="http://schemas.microsoft.com/office/drawing/2014/main" id="{24CA56A8-76AE-9689-136E-C340F7995A63}"/>
                  </a:ext>
                </a:extLst>
              </p:cNvPr>
              <p:cNvSpPr>
                <a:spLocks noChangeShapeType="1"/>
              </p:cNvSpPr>
              <p:nvPr/>
            </p:nvSpPr>
            <p:spPr bwMode="auto">
              <a:xfrm>
                <a:off x="6006" y="2712"/>
                <a:ext cx="0" cy="67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6" name="Rectangle 321">
                <a:extLst>
                  <a:ext uri="{FF2B5EF4-FFF2-40B4-BE49-F238E27FC236}">
                    <a16:creationId xmlns:a16="http://schemas.microsoft.com/office/drawing/2014/main" id="{0BDBD8E3-56A5-C6A9-47CA-040CCC19D936}"/>
                  </a:ext>
                </a:extLst>
              </p:cNvPr>
              <p:cNvSpPr>
                <a:spLocks noChangeArrowheads="1"/>
              </p:cNvSpPr>
              <p:nvPr/>
            </p:nvSpPr>
            <p:spPr bwMode="auto">
              <a:xfrm>
                <a:off x="6006" y="2712"/>
                <a:ext cx="4" cy="67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7" name="Line 322">
                <a:extLst>
                  <a:ext uri="{FF2B5EF4-FFF2-40B4-BE49-F238E27FC236}">
                    <a16:creationId xmlns:a16="http://schemas.microsoft.com/office/drawing/2014/main" id="{C33935AC-5FE9-4E21-2581-E23762CE45B1}"/>
                  </a:ext>
                </a:extLst>
              </p:cNvPr>
              <p:cNvSpPr>
                <a:spLocks noChangeShapeType="1"/>
              </p:cNvSpPr>
              <p:nvPr/>
            </p:nvSpPr>
            <p:spPr bwMode="auto">
              <a:xfrm>
                <a:off x="3435"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8" name="Rectangle 323">
                <a:extLst>
                  <a:ext uri="{FF2B5EF4-FFF2-40B4-BE49-F238E27FC236}">
                    <a16:creationId xmlns:a16="http://schemas.microsoft.com/office/drawing/2014/main" id="{A489D074-09A3-7DBA-7A21-1117DA4713CC}"/>
                  </a:ext>
                </a:extLst>
              </p:cNvPr>
              <p:cNvSpPr>
                <a:spLocks noChangeArrowheads="1"/>
              </p:cNvSpPr>
              <p:nvPr/>
            </p:nvSpPr>
            <p:spPr bwMode="auto">
              <a:xfrm>
                <a:off x="3435"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9" name="Line 324">
                <a:extLst>
                  <a:ext uri="{FF2B5EF4-FFF2-40B4-BE49-F238E27FC236}">
                    <a16:creationId xmlns:a16="http://schemas.microsoft.com/office/drawing/2014/main" id="{DA4570D1-C7D5-0186-8B38-88CDA23A9847}"/>
                  </a:ext>
                </a:extLst>
              </p:cNvPr>
              <p:cNvSpPr>
                <a:spLocks noChangeShapeType="1"/>
              </p:cNvSpPr>
              <p:nvPr/>
            </p:nvSpPr>
            <p:spPr bwMode="auto">
              <a:xfrm>
                <a:off x="3552"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0" name="Rectangle 325">
                <a:extLst>
                  <a:ext uri="{FF2B5EF4-FFF2-40B4-BE49-F238E27FC236}">
                    <a16:creationId xmlns:a16="http://schemas.microsoft.com/office/drawing/2014/main" id="{77EBFDD8-DB50-2D9C-4B23-6C15AED06473}"/>
                  </a:ext>
                </a:extLst>
              </p:cNvPr>
              <p:cNvSpPr>
                <a:spLocks noChangeArrowheads="1"/>
              </p:cNvSpPr>
              <p:nvPr/>
            </p:nvSpPr>
            <p:spPr bwMode="auto">
              <a:xfrm>
                <a:off x="3552"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1" name="Line 326">
                <a:extLst>
                  <a:ext uri="{FF2B5EF4-FFF2-40B4-BE49-F238E27FC236}">
                    <a16:creationId xmlns:a16="http://schemas.microsoft.com/office/drawing/2014/main" id="{75C7DB2C-843E-C47A-DDD7-5FAFFF7A86F4}"/>
                  </a:ext>
                </a:extLst>
              </p:cNvPr>
              <p:cNvSpPr>
                <a:spLocks noChangeShapeType="1"/>
              </p:cNvSpPr>
              <p:nvPr/>
            </p:nvSpPr>
            <p:spPr bwMode="auto">
              <a:xfrm>
                <a:off x="3669"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2" name="Rectangle 327">
                <a:extLst>
                  <a:ext uri="{FF2B5EF4-FFF2-40B4-BE49-F238E27FC236}">
                    <a16:creationId xmlns:a16="http://schemas.microsoft.com/office/drawing/2014/main" id="{7EF11598-0AF9-74AF-54A7-0ADB5B57939E}"/>
                  </a:ext>
                </a:extLst>
              </p:cNvPr>
              <p:cNvSpPr>
                <a:spLocks noChangeArrowheads="1"/>
              </p:cNvSpPr>
              <p:nvPr/>
            </p:nvSpPr>
            <p:spPr bwMode="auto">
              <a:xfrm>
                <a:off x="3669"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3" name="Line 328">
                <a:extLst>
                  <a:ext uri="{FF2B5EF4-FFF2-40B4-BE49-F238E27FC236}">
                    <a16:creationId xmlns:a16="http://schemas.microsoft.com/office/drawing/2014/main" id="{097F388F-25C9-BC68-145A-0B7798506557}"/>
                  </a:ext>
                </a:extLst>
              </p:cNvPr>
              <p:cNvSpPr>
                <a:spLocks noChangeShapeType="1"/>
              </p:cNvSpPr>
              <p:nvPr/>
            </p:nvSpPr>
            <p:spPr bwMode="auto">
              <a:xfrm>
                <a:off x="3786"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4" name="Rectangle 329">
                <a:extLst>
                  <a:ext uri="{FF2B5EF4-FFF2-40B4-BE49-F238E27FC236}">
                    <a16:creationId xmlns:a16="http://schemas.microsoft.com/office/drawing/2014/main" id="{112AC678-40B9-9283-5495-7C9A716E771B}"/>
                  </a:ext>
                </a:extLst>
              </p:cNvPr>
              <p:cNvSpPr>
                <a:spLocks noChangeArrowheads="1"/>
              </p:cNvSpPr>
              <p:nvPr/>
            </p:nvSpPr>
            <p:spPr bwMode="auto">
              <a:xfrm>
                <a:off x="3786"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5" name="Line 330">
                <a:extLst>
                  <a:ext uri="{FF2B5EF4-FFF2-40B4-BE49-F238E27FC236}">
                    <a16:creationId xmlns:a16="http://schemas.microsoft.com/office/drawing/2014/main" id="{6F1A35FA-6ED4-5E80-B5AB-E74BB435D926}"/>
                  </a:ext>
                </a:extLst>
              </p:cNvPr>
              <p:cNvSpPr>
                <a:spLocks noChangeShapeType="1"/>
              </p:cNvSpPr>
              <p:nvPr/>
            </p:nvSpPr>
            <p:spPr bwMode="auto">
              <a:xfrm>
                <a:off x="3902"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6" name="Rectangle 331">
                <a:extLst>
                  <a:ext uri="{FF2B5EF4-FFF2-40B4-BE49-F238E27FC236}">
                    <a16:creationId xmlns:a16="http://schemas.microsoft.com/office/drawing/2014/main" id="{41D25806-FCB3-D3A6-9C13-E4E4419AA085}"/>
                  </a:ext>
                </a:extLst>
              </p:cNvPr>
              <p:cNvSpPr>
                <a:spLocks noChangeArrowheads="1"/>
              </p:cNvSpPr>
              <p:nvPr/>
            </p:nvSpPr>
            <p:spPr bwMode="auto">
              <a:xfrm>
                <a:off x="3902"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7" name="Line 332">
                <a:extLst>
                  <a:ext uri="{FF2B5EF4-FFF2-40B4-BE49-F238E27FC236}">
                    <a16:creationId xmlns:a16="http://schemas.microsoft.com/office/drawing/2014/main" id="{E95BDF25-75F4-AD07-3CF3-B2529424C5A7}"/>
                  </a:ext>
                </a:extLst>
              </p:cNvPr>
              <p:cNvSpPr>
                <a:spLocks noChangeShapeType="1"/>
              </p:cNvSpPr>
              <p:nvPr/>
            </p:nvSpPr>
            <p:spPr bwMode="auto">
              <a:xfrm>
                <a:off x="4019"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8" name="Rectangle 333">
                <a:extLst>
                  <a:ext uri="{FF2B5EF4-FFF2-40B4-BE49-F238E27FC236}">
                    <a16:creationId xmlns:a16="http://schemas.microsoft.com/office/drawing/2014/main" id="{B3867A97-D3D7-6E45-5FA1-4759B9BA6DFE}"/>
                  </a:ext>
                </a:extLst>
              </p:cNvPr>
              <p:cNvSpPr>
                <a:spLocks noChangeArrowheads="1"/>
              </p:cNvSpPr>
              <p:nvPr/>
            </p:nvSpPr>
            <p:spPr bwMode="auto">
              <a:xfrm>
                <a:off x="4019"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9" name="Line 334">
                <a:extLst>
                  <a:ext uri="{FF2B5EF4-FFF2-40B4-BE49-F238E27FC236}">
                    <a16:creationId xmlns:a16="http://schemas.microsoft.com/office/drawing/2014/main" id="{807A4A76-D801-9F60-25BF-404DD900EFD9}"/>
                  </a:ext>
                </a:extLst>
              </p:cNvPr>
              <p:cNvSpPr>
                <a:spLocks noChangeShapeType="1"/>
              </p:cNvSpPr>
              <p:nvPr/>
            </p:nvSpPr>
            <p:spPr bwMode="auto">
              <a:xfrm>
                <a:off x="4136"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0" name="Rectangle 335">
                <a:extLst>
                  <a:ext uri="{FF2B5EF4-FFF2-40B4-BE49-F238E27FC236}">
                    <a16:creationId xmlns:a16="http://schemas.microsoft.com/office/drawing/2014/main" id="{FED2BDA9-6026-EAB7-40A9-7CEC475C6E37}"/>
                  </a:ext>
                </a:extLst>
              </p:cNvPr>
              <p:cNvSpPr>
                <a:spLocks noChangeArrowheads="1"/>
              </p:cNvSpPr>
              <p:nvPr/>
            </p:nvSpPr>
            <p:spPr bwMode="auto">
              <a:xfrm>
                <a:off x="4136"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1" name="Line 336">
                <a:extLst>
                  <a:ext uri="{FF2B5EF4-FFF2-40B4-BE49-F238E27FC236}">
                    <a16:creationId xmlns:a16="http://schemas.microsoft.com/office/drawing/2014/main" id="{B8A61DD1-D0D0-48CA-64EF-227B539917FF}"/>
                  </a:ext>
                </a:extLst>
              </p:cNvPr>
              <p:cNvSpPr>
                <a:spLocks noChangeShapeType="1"/>
              </p:cNvSpPr>
              <p:nvPr/>
            </p:nvSpPr>
            <p:spPr bwMode="auto">
              <a:xfrm>
                <a:off x="4253"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2" name="Rectangle 337">
                <a:extLst>
                  <a:ext uri="{FF2B5EF4-FFF2-40B4-BE49-F238E27FC236}">
                    <a16:creationId xmlns:a16="http://schemas.microsoft.com/office/drawing/2014/main" id="{9BD66C3C-02FE-21D5-3ECA-441D6F28BE1E}"/>
                  </a:ext>
                </a:extLst>
              </p:cNvPr>
              <p:cNvSpPr>
                <a:spLocks noChangeArrowheads="1"/>
              </p:cNvSpPr>
              <p:nvPr/>
            </p:nvSpPr>
            <p:spPr bwMode="auto">
              <a:xfrm>
                <a:off x="4253"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3" name="Line 338">
                <a:extLst>
                  <a:ext uri="{FF2B5EF4-FFF2-40B4-BE49-F238E27FC236}">
                    <a16:creationId xmlns:a16="http://schemas.microsoft.com/office/drawing/2014/main" id="{60627A8A-9268-6492-8D1B-9756DAF2ED84}"/>
                  </a:ext>
                </a:extLst>
              </p:cNvPr>
              <p:cNvSpPr>
                <a:spLocks noChangeShapeType="1"/>
              </p:cNvSpPr>
              <p:nvPr/>
            </p:nvSpPr>
            <p:spPr bwMode="auto">
              <a:xfrm>
                <a:off x="4370"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4" name="Rectangle 339">
                <a:extLst>
                  <a:ext uri="{FF2B5EF4-FFF2-40B4-BE49-F238E27FC236}">
                    <a16:creationId xmlns:a16="http://schemas.microsoft.com/office/drawing/2014/main" id="{5147904A-2CFE-BB4A-C1EC-09D4BF2E8DAD}"/>
                  </a:ext>
                </a:extLst>
              </p:cNvPr>
              <p:cNvSpPr>
                <a:spLocks noChangeArrowheads="1"/>
              </p:cNvSpPr>
              <p:nvPr/>
            </p:nvSpPr>
            <p:spPr bwMode="auto">
              <a:xfrm>
                <a:off x="4370"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5" name="Line 340">
                <a:extLst>
                  <a:ext uri="{FF2B5EF4-FFF2-40B4-BE49-F238E27FC236}">
                    <a16:creationId xmlns:a16="http://schemas.microsoft.com/office/drawing/2014/main" id="{8F58F574-BE04-8BA6-F914-06D777A1E84F}"/>
                  </a:ext>
                </a:extLst>
              </p:cNvPr>
              <p:cNvSpPr>
                <a:spLocks noChangeShapeType="1"/>
              </p:cNvSpPr>
              <p:nvPr/>
            </p:nvSpPr>
            <p:spPr bwMode="auto">
              <a:xfrm>
                <a:off x="4487"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6" name="Rectangle 341">
                <a:extLst>
                  <a:ext uri="{FF2B5EF4-FFF2-40B4-BE49-F238E27FC236}">
                    <a16:creationId xmlns:a16="http://schemas.microsoft.com/office/drawing/2014/main" id="{33743851-04E5-1DCB-AD71-3A908D122A21}"/>
                  </a:ext>
                </a:extLst>
              </p:cNvPr>
              <p:cNvSpPr>
                <a:spLocks noChangeArrowheads="1"/>
              </p:cNvSpPr>
              <p:nvPr/>
            </p:nvSpPr>
            <p:spPr bwMode="auto">
              <a:xfrm>
                <a:off x="4487"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7" name="Line 342">
                <a:extLst>
                  <a:ext uri="{FF2B5EF4-FFF2-40B4-BE49-F238E27FC236}">
                    <a16:creationId xmlns:a16="http://schemas.microsoft.com/office/drawing/2014/main" id="{5B5DC8C6-0B75-7DA3-48EA-48F86F91A696}"/>
                  </a:ext>
                </a:extLst>
              </p:cNvPr>
              <p:cNvSpPr>
                <a:spLocks noChangeShapeType="1"/>
              </p:cNvSpPr>
              <p:nvPr/>
            </p:nvSpPr>
            <p:spPr bwMode="auto">
              <a:xfrm>
                <a:off x="4604"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8" name="Rectangle 343">
                <a:extLst>
                  <a:ext uri="{FF2B5EF4-FFF2-40B4-BE49-F238E27FC236}">
                    <a16:creationId xmlns:a16="http://schemas.microsoft.com/office/drawing/2014/main" id="{09ADA8AB-D66C-9C1C-4A15-1B9D011EE36A}"/>
                  </a:ext>
                </a:extLst>
              </p:cNvPr>
              <p:cNvSpPr>
                <a:spLocks noChangeArrowheads="1"/>
              </p:cNvSpPr>
              <p:nvPr/>
            </p:nvSpPr>
            <p:spPr bwMode="auto">
              <a:xfrm>
                <a:off x="4604"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9" name="Line 344">
                <a:extLst>
                  <a:ext uri="{FF2B5EF4-FFF2-40B4-BE49-F238E27FC236}">
                    <a16:creationId xmlns:a16="http://schemas.microsoft.com/office/drawing/2014/main" id="{AE1A01B5-21EC-DAFA-0445-BA68EDA79C50}"/>
                  </a:ext>
                </a:extLst>
              </p:cNvPr>
              <p:cNvSpPr>
                <a:spLocks noChangeShapeType="1"/>
              </p:cNvSpPr>
              <p:nvPr/>
            </p:nvSpPr>
            <p:spPr bwMode="auto">
              <a:xfrm>
                <a:off x="4720"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0" name="Rectangle 345">
                <a:extLst>
                  <a:ext uri="{FF2B5EF4-FFF2-40B4-BE49-F238E27FC236}">
                    <a16:creationId xmlns:a16="http://schemas.microsoft.com/office/drawing/2014/main" id="{281B21FE-D241-EA3E-9AA5-F5523EECF18F}"/>
                  </a:ext>
                </a:extLst>
              </p:cNvPr>
              <p:cNvSpPr>
                <a:spLocks noChangeArrowheads="1"/>
              </p:cNvSpPr>
              <p:nvPr/>
            </p:nvSpPr>
            <p:spPr bwMode="auto">
              <a:xfrm>
                <a:off x="4720"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1" name="Line 346">
                <a:extLst>
                  <a:ext uri="{FF2B5EF4-FFF2-40B4-BE49-F238E27FC236}">
                    <a16:creationId xmlns:a16="http://schemas.microsoft.com/office/drawing/2014/main" id="{6A2FA4A0-A1A5-E419-A372-44C0BFFFCCCD}"/>
                  </a:ext>
                </a:extLst>
              </p:cNvPr>
              <p:cNvSpPr>
                <a:spLocks noChangeShapeType="1"/>
              </p:cNvSpPr>
              <p:nvPr/>
            </p:nvSpPr>
            <p:spPr bwMode="auto">
              <a:xfrm>
                <a:off x="4837"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2" name="Rectangle 347">
                <a:extLst>
                  <a:ext uri="{FF2B5EF4-FFF2-40B4-BE49-F238E27FC236}">
                    <a16:creationId xmlns:a16="http://schemas.microsoft.com/office/drawing/2014/main" id="{60AB309C-36FB-48C8-41BD-6D1753859B50}"/>
                  </a:ext>
                </a:extLst>
              </p:cNvPr>
              <p:cNvSpPr>
                <a:spLocks noChangeArrowheads="1"/>
              </p:cNvSpPr>
              <p:nvPr/>
            </p:nvSpPr>
            <p:spPr bwMode="auto">
              <a:xfrm>
                <a:off x="4837"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3" name="Line 348">
                <a:extLst>
                  <a:ext uri="{FF2B5EF4-FFF2-40B4-BE49-F238E27FC236}">
                    <a16:creationId xmlns:a16="http://schemas.microsoft.com/office/drawing/2014/main" id="{3C59F946-9D09-25C7-8516-CE859F9E7588}"/>
                  </a:ext>
                </a:extLst>
              </p:cNvPr>
              <p:cNvSpPr>
                <a:spLocks noChangeShapeType="1"/>
              </p:cNvSpPr>
              <p:nvPr/>
            </p:nvSpPr>
            <p:spPr bwMode="auto">
              <a:xfrm>
                <a:off x="4954"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4" name="Rectangle 349">
                <a:extLst>
                  <a:ext uri="{FF2B5EF4-FFF2-40B4-BE49-F238E27FC236}">
                    <a16:creationId xmlns:a16="http://schemas.microsoft.com/office/drawing/2014/main" id="{E8A479F4-7CE5-B984-DB95-31B71F2CFCA3}"/>
                  </a:ext>
                </a:extLst>
              </p:cNvPr>
              <p:cNvSpPr>
                <a:spLocks noChangeArrowheads="1"/>
              </p:cNvSpPr>
              <p:nvPr/>
            </p:nvSpPr>
            <p:spPr bwMode="auto">
              <a:xfrm>
                <a:off x="4954"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5" name="Line 350">
                <a:extLst>
                  <a:ext uri="{FF2B5EF4-FFF2-40B4-BE49-F238E27FC236}">
                    <a16:creationId xmlns:a16="http://schemas.microsoft.com/office/drawing/2014/main" id="{508FB13C-27AD-2E9F-8250-239020203232}"/>
                  </a:ext>
                </a:extLst>
              </p:cNvPr>
              <p:cNvSpPr>
                <a:spLocks noChangeShapeType="1"/>
              </p:cNvSpPr>
              <p:nvPr/>
            </p:nvSpPr>
            <p:spPr bwMode="auto">
              <a:xfrm>
                <a:off x="5071"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6" name="Rectangle 351">
                <a:extLst>
                  <a:ext uri="{FF2B5EF4-FFF2-40B4-BE49-F238E27FC236}">
                    <a16:creationId xmlns:a16="http://schemas.microsoft.com/office/drawing/2014/main" id="{D8E1B638-E52E-7D20-B011-E3D0574B8D53}"/>
                  </a:ext>
                </a:extLst>
              </p:cNvPr>
              <p:cNvSpPr>
                <a:spLocks noChangeArrowheads="1"/>
              </p:cNvSpPr>
              <p:nvPr/>
            </p:nvSpPr>
            <p:spPr bwMode="auto">
              <a:xfrm>
                <a:off x="5071"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7" name="Line 352">
                <a:extLst>
                  <a:ext uri="{FF2B5EF4-FFF2-40B4-BE49-F238E27FC236}">
                    <a16:creationId xmlns:a16="http://schemas.microsoft.com/office/drawing/2014/main" id="{7214EC16-055A-F2CB-489B-A6D758D50232}"/>
                  </a:ext>
                </a:extLst>
              </p:cNvPr>
              <p:cNvSpPr>
                <a:spLocks noChangeShapeType="1"/>
              </p:cNvSpPr>
              <p:nvPr/>
            </p:nvSpPr>
            <p:spPr bwMode="auto">
              <a:xfrm>
                <a:off x="5188"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8" name="Rectangle 353">
                <a:extLst>
                  <a:ext uri="{FF2B5EF4-FFF2-40B4-BE49-F238E27FC236}">
                    <a16:creationId xmlns:a16="http://schemas.microsoft.com/office/drawing/2014/main" id="{390D693C-F77F-A29C-5145-8CB8DA666A9C}"/>
                  </a:ext>
                </a:extLst>
              </p:cNvPr>
              <p:cNvSpPr>
                <a:spLocks noChangeArrowheads="1"/>
              </p:cNvSpPr>
              <p:nvPr/>
            </p:nvSpPr>
            <p:spPr bwMode="auto">
              <a:xfrm>
                <a:off x="5188"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9" name="Line 354">
                <a:extLst>
                  <a:ext uri="{FF2B5EF4-FFF2-40B4-BE49-F238E27FC236}">
                    <a16:creationId xmlns:a16="http://schemas.microsoft.com/office/drawing/2014/main" id="{72722F33-632C-6CB3-DA9E-A165A2F971B2}"/>
                  </a:ext>
                </a:extLst>
              </p:cNvPr>
              <p:cNvSpPr>
                <a:spLocks noChangeShapeType="1"/>
              </p:cNvSpPr>
              <p:nvPr/>
            </p:nvSpPr>
            <p:spPr bwMode="auto">
              <a:xfrm>
                <a:off x="5305"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0" name="Rectangle 355">
                <a:extLst>
                  <a:ext uri="{FF2B5EF4-FFF2-40B4-BE49-F238E27FC236}">
                    <a16:creationId xmlns:a16="http://schemas.microsoft.com/office/drawing/2014/main" id="{7988D8F4-658C-E1D6-65F8-5B7BFE371E73}"/>
                  </a:ext>
                </a:extLst>
              </p:cNvPr>
              <p:cNvSpPr>
                <a:spLocks noChangeArrowheads="1"/>
              </p:cNvSpPr>
              <p:nvPr/>
            </p:nvSpPr>
            <p:spPr bwMode="auto">
              <a:xfrm>
                <a:off x="5305"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1" name="Line 356">
                <a:extLst>
                  <a:ext uri="{FF2B5EF4-FFF2-40B4-BE49-F238E27FC236}">
                    <a16:creationId xmlns:a16="http://schemas.microsoft.com/office/drawing/2014/main" id="{A733E9EF-13F8-4407-9485-F821AD19B561}"/>
                  </a:ext>
                </a:extLst>
              </p:cNvPr>
              <p:cNvSpPr>
                <a:spLocks noChangeShapeType="1"/>
              </p:cNvSpPr>
              <p:nvPr/>
            </p:nvSpPr>
            <p:spPr bwMode="auto">
              <a:xfrm>
                <a:off x="5421"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2" name="Rectangle 357">
                <a:extLst>
                  <a:ext uri="{FF2B5EF4-FFF2-40B4-BE49-F238E27FC236}">
                    <a16:creationId xmlns:a16="http://schemas.microsoft.com/office/drawing/2014/main" id="{382DE2DE-7D73-DB9D-3E9C-D89252BBCAC6}"/>
                  </a:ext>
                </a:extLst>
              </p:cNvPr>
              <p:cNvSpPr>
                <a:spLocks noChangeArrowheads="1"/>
              </p:cNvSpPr>
              <p:nvPr/>
            </p:nvSpPr>
            <p:spPr bwMode="auto">
              <a:xfrm>
                <a:off x="5421"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3" name="Line 358">
                <a:extLst>
                  <a:ext uri="{FF2B5EF4-FFF2-40B4-BE49-F238E27FC236}">
                    <a16:creationId xmlns:a16="http://schemas.microsoft.com/office/drawing/2014/main" id="{DCA81157-2E0A-9B9F-52BC-48B69D59EA3D}"/>
                  </a:ext>
                </a:extLst>
              </p:cNvPr>
              <p:cNvSpPr>
                <a:spLocks noChangeShapeType="1"/>
              </p:cNvSpPr>
              <p:nvPr/>
            </p:nvSpPr>
            <p:spPr bwMode="auto">
              <a:xfrm>
                <a:off x="5538"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4" name="Rectangle 359">
                <a:extLst>
                  <a:ext uri="{FF2B5EF4-FFF2-40B4-BE49-F238E27FC236}">
                    <a16:creationId xmlns:a16="http://schemas.microsoft.com/office/drawing/2014/main" id="{0C884D08-3DA8-41E6-3994-EDB7699AADDC}"/>
                  </a:ext>
                </a:extLst>
              </p:cNvPr>
              <p:cNvSpPr>
                <a:spLocks noChangeArrowheads="1"/>
              </p:cNvSpPr>
              <p:nvPr/>
            </p:nvSpPr>
            <p:spPr bwMode="auto">
              <a:xfrm>
                <a:off x="5538"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5" name="Line 360">
                <a:extLst>
                  <a:ext uri="{FF2B5EF4-FFF2-40B4-BE49-F238E27FC236}">
                    <a16:creationId xmlns:a16="http://schemas.microsoft.com/office/drawing/2014/main" id="{3F816B53-B2A3-52C9-187E-4C2FF8CF61B1}"/>
                  </a:ext>
                </a:extLst>
              </p:cNvPr>
              <p:cNvSpPr>
                <a:spLocks noChangeShapeType="1"/>
              </p:cNvSpPr>
              <p:nvPr/>
            </p:nvSpPr>
            <p:spPr bwMode="auto">
              <a:xfrm>
                <a:off x="5655"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6" name="Rectangle 361">
                <a:extLst>
                  <a:ext uri="{FF2B5EF4-FFF2-40B4-BE49-F238E27FC236}">
                    <a16:creationId xmlns:a16="http://schemas.microsoft.com/office/drawing/2014/main" id="{46750123-A42E-09A0-548E-91430CAB6750}"/>
                  </a:ext>
                </a:extLst>
              </p:cNvPr>
              <p:cNvSpPr>
                <a:spLocks noChangeArrowheads="1"/>
              </p:cNvSpPr>
              <p:nvPr/>
            </p:nvSpPr>
            <p:spPr bwMode="auto">
              <a:xfrm>
                <a:off x="5655"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7" name="Line 362">
                <a:extLst>
                  <a:ext uri="{FF2B5EF4-FFF2-40B4-BE49-F238E27FC236}">
                    <a16:creationId xmlns:a16="http://schemas.microsoft.com/office/drawing/2014/main" id="{9AFA553D-27EC-50B2-90F6-9BFB107B7C43}"/>
                  </a:ext>
                </a:extLst>
              </p:cNvPr>
              <p:cNvSpPr>
                <a:spLocks noChangeShapeType="1"/>
              </p:cNvSpPr>
              <p:nvPr/>
            </p:nvSpPr>
            <p:spPr bwMode="auto">
              <a:xfrm>
                <a:off x="5772"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8" name="Rectangle 363">
                <a:extLst>
                  <a:ext uri="{FF2B5EF4-FFF2-40B4-BE49-F238E27FC236}">
                    <a16:creationId xmlns:a16="http://schemas.microsoft.com/office/drawing/2014/main" id="{8F461547-369F-CD27-DA7B-A8BAC5745E49}"/>
                  </a:ext>
                </a:extLst>
              </p:cNvPr>
              <p:cNvSpPr>
                <a:spLocks noChangeArrowheads="1"/>
              </p:cNvSpPr>
              <p:nvPr/>
            </p:nvSpPr>
            <p:spPr bwMode="auto">
              <a:xfrm>
                <a:off x="5772"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9" name="Line 364">
                <a:extLst>
                  <a:ext uri="{FF2B5EF4-FFF2-40B4-BE49-F238E27FC236}">
                    <a16:creationId xmlns:a16="http://schemas.microsoft.com/office/drawing/2014/main" id="{09E01330-2B76-D7DF-2B4D-207CA22A9039}"/>
                  </a:ext>
                </a:extLst>
              </p:cNvPr>
              <p:cNvSpPr>
                <a:spLocks noChangeShapeType="1"/>
              </p:cNvSpPr>
              <p:nvPr/>
            </p:nvSpPr>
            <p:spPr bwMode="auto">
              <a:xfrm>
                <a:off x="5889"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0" name="Rectangle 365">
                <a:extLst>
                  <a:ext uri="{FF2B5EF4-FFF2-40B4-BE49-F238E27FC236}">
                    <a16:creationId xmlns:a16="http://schemas.microsoft.com/office/drawing/2014/main" id="{6956686A-66F7-EFD6-64B7-C923D5168329}"/>
                  </a:ext>
                </a:extLst>
              </p:cNvPr>
              <p:cNvSpPr>
                <a:spLocks noChangeArrowheads="1"/>
              </p:cNvSpPr>
              <p:nvPr/>
            </p:nvSpPr>
            <p:spPr bwMode="auto">
              <a:xfrm>
                <a:off x="5889"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1" name="Line 366">
                <a:extLst>
                  <a:ext uri="{FF2B5EF4-FFF2-40B4-BE49-F238E27FC236}">
                    <a16:creationId xmlns:a16="http://schemas.microsoft.com/office/drawing/2014/main" id="{FEAA9A99-6E79-263E-991E-D1616989A0FB}"/>
                  </a:ext>
                </a:extLst>
              </p:cNvPr>
              <p:cNvSpPr>
                <a:spLocks noChangeShapeType="1"/>
              </p:cNvSpPr>
              <p:nvPr/>
            </p:nvSpPr>
            <p:spPr bwMode="auto">
              <a:xfrm>
                <a:off x="6006"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2" name="Rectangle 367">
                <a:extLst>
                  <a:ext uri="{FF2B5EF4-FFF2-40B4-BE49-F238E27FC236}">
                    <a16:creationId xmlns:a16="http://schemas.microsoft.com/office/drawing/2014/main" id="{2BCFBEF0-F33C-0C88-3444-279DCDDA1479}"/>
                  </a:ext>
                </a:extLst>
              </p:cNvPr>
              <p:cNvSpPr>
                <a:spLocks noChangeArrowheads="1"/>
              </p:cNvSpPr>
              <p:nvPr/>
            </p:nvSpPr>
            <p:spPr bwMode="auto">
              <a:xfrm>
                <a:off x="6006"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3" name="Line 368">
                <a:extLst>
                  <a:ext uri="{FF2B5EF4-FFF2-40B4-BE49-F238E27FC236}">
                    <a16:creationId xmlns:a16="http://schemas.microsoft.com/office/drawing/2014/main" id="{B89D1B10-BAE0-0859-077B-C36048575A3C}"/>
                  </a:ext>
                </a:extLst>
              </p:cNvPr>
              <p:cNvSpPr>
                <a:spLocks noChangeShapeType="1"/>
              </p:cNvSpPr>
              <p:nvPr/>
            </p:nvSpPr>
            <p:spPr bwMode="auto">
              <a:xfrm>
                <a:off x="6123"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4" name="Rectangle 369">
                <a:extLst>
                  <a:ext uri="{FF2B5EF4-FFF2-40B4-BE49-F238E27FC236}">
                    <a16:creationId xmlns:a16="http://schemas.microsoft.com/office/drawing/2014/main" id="{25C936A4-0EF1-B6BA-2E87-8837DC701133}"/>
                  </a:ext>
                </a:extLst>
              </p:cNvPr>
              <p:cNvSpPr>
                <a:spLocks noChangeArrowheads="1"/>
              </p:cNvSpPr>
              <p:nvPr/>
            </p:nvSpPr>
            <p:spPr bwMode="auto">
              <a:xfrm>
                <a:off x="6123"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5" name="Line 370">
                <a:extLst>
                  <a:ext uri="{FF2B5EF4-FFF2-40B4-BE49-F238E27FC236}">
                    <a16:creationId xmlns:a16="http://schemas.microsoft.com/office/drawing/2014/main" id="{E3376007-DDB6-4100-C271-BB2A4DF31579}"/>
                  </a:ext>
                </a:extLst>
              </p:cNvPr>
              <p:cNvSpPr>
                <a:spLocks noChangeShapeType="1"/>
              </p:cNvSpPr>
              <p:nvPr/>
            </p:nvSpPr>
            <p:spPr bwMode="auto">
              <a:xfrm>
                <a:off x="6239"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6" name="Rectangle 371">
                <a:extLst>
                  <a:ext uri="{FF2B5EF4-FFF2-40B4-BE49-F238E27FC236}">
                    <a16:creationId xmlns:a16="http://schemas.microsoft.com/office/drawing/2014/main" id="{37C5CAB6-FC39-6E20-D779-FCC321509F82}"/>
                  </a:ext>
                </a:extLst>
              </p:cNvPr>
              <p:cNvSpPr>
                <a:spLocks noChangeArrowheads="1"/>
              </p:cNvSpPr>
              <p:nvPr/>
            </p:nvSpPr>
            <p:spPr bwMode="auto">
              <a:xfrm>
                <a:off x="6239"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7" name="Line 372">
                <a:extLst>
                  <a:ext uri="{FF2B5EF4-FFF2-40B4-BE49-F238E27FC236}">
                    <a16:creationId xmlns:a16="http://schemas.microsoft.com/office/drawing/2014/main" id="{F048AFBB-35A1-5926-0A59-D65AC5835452}"/>
                  </a:ext>
                </a:extLst>
              </p:cNvPr>
              <p:cNvSpPr>
                <a:spLocks noChangeShapeType="1"/>
              </p:cNvSpPr>
              <p:nvPr/>
            </p:nvSpPr>
            <p:spPr bwMode="auto">
              <a:xfrm>
                <a:off x="6356"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8" name="Rectangle 373">
                <a:extLst>
                  <a:ext uri="{FF2B5EF4-FFF2-40B4-BE49-F238E27FC236}">
                    <a16:creationId xmlns:a16="http://schemas.microsoft.com/office/drawing/2014/main" id="{07122700-7E9A-7F59-1FE6-06CA1862A0ED}"/>
                  </a:ext>
                </a:extLst>
              </p:cNvPr>
              <p:cNvSpPr>
                <a:spLocks noChangeArrowheads="1"/>
              </p:cNvSpPr>
              <p:nvPr/>
            </p:nvSpPr>
            <p:spPr bwMode="auto">
              <a:xfrm>
                <a:off x="6356"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9" name="Line 374">
                <a:extLst>
                  <a:ext uri="{FF2B5EF4-FFF2-40B4-BE49-F238E27FC236}">
                    <a16:creationId xmlns:a16="http://schemas.microsoft.com/office/drawing/2014/main" id="{55C4F7C3-1F5E-549D-87F9-49FC74A3240B}"/>
                  </a:ext>
                </a:extLst>
              </p:cNvPr>
              <p:cNvSpPr>
                <a:spLocks noChangeShapeType="1"/>
              </p:cNvSpPr>
              <p:nvPr/>
            </p:nvSpPr>
            <p:spPr bwMode="auto">
              <a:xfrm>
                <a:off x="6473"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0" name="Rectangle 375">
                <a:extLst>
                  <a:ext uri="{FF2B5EF4-FFF2-40B4-BE49-F238E27FC236}">
                    <a16:creationId xmlns:a16="http://schemas.microsoft.com/office/drawing/2014/main" id="{3A25DA04-D8D0-F7AB-B5E5-BF7C6C3CAB59}"/>
                  </a:ext>
                </a:extLst>
              </p:cNvPr>
              <p:cNvSpPr>
                <a:spLocks noChangeArrowheads="1"/>
              </p:cNvSpPr>
              <p:nvPr/>
            </p:nvSpPr>
            <p:spPr bwMode="auto">
              <a:xfrm>
                <a:off x="6473"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1" name="Line 376">
                <a:extLst>
                  <a:ext uri="{FF2B5EF4-FFF2-40B4-BE49-F238E27FC236}">
                    <a16:creationId xmlns:a16="http://schemas.microsoft.com/office/drawing/2014/main" id="{E6ECB040-4CE1-950D-D2B0-E4D653EF86F0}"/>
                  </a:ext>
                </a:extLst>
              </p:cNvPr>
              <p:cNvSpPr>
                <a:spLocks noChangeShapeType="1"/>
              </p:cNvSpPr>
              <p:nvPr/>
            </p:nvSpPr>
            <p:spPr bwMode="auto">
              <a:xfrm>
                <a:off x="6590"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2" name="Rectangle 377">
                <a:extLst>
                  <a:ext uri="{FF2B5EF4-FFF2-40B4-BE49-F238E27FC236}">
                    <a16:creationId xmlns:a16="http://schemas.microsoft.com/office/drawing/2014/main" id="{698973DF-4CDE-0D93-2939-D92E112A4970}"/>
                  </a:ext>
                </a:extLst>
              </p:cNvPr>
              <p:cNvSpPr>
                <a:spLocks noChangeArrowheads="1"/>
              </p:cNvSpPr>
              <p:nvPr/>
            </p:nvSpPr>
            <p:spPr bwMode="auto">
              <a:xfrm>
                <a:off x="6590"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3" name="Line 378">
                <a:extLst>
                  <a:ext uri="{FF2B5EF4-FFF2-40B4-BE49-F238E27FC236}">
                    <a16:creationId xmlns:a16="http://schemas.microsoft.com/office/drawing/2014/main" id="{D588DEB3-7B68-6049-CC4F-3B295518BD3D}"/>
                  </a:ext>
                </a:extLst>
              </p:cNvPr>
              <p:cNvSpPr>
                <a:spLocks noChangeShapeType="1"/>
              </p:cNvSpPr>
              <p:nvPr/>
            </p:nvSpPr>
            <p:spPr bwMode="auto">
              <a:xfrm>
                <a:off x="6707"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4" name="Rectangle 379">
                <a:extLst>
                  <a:ext uri="{FF2B5EF4-FFF2-40B4-BE49-F238E27FC236}">
                    <a16:creationId xmlns:a16="http://schemas.microsoft.com/office/drawing/2014/main" id="{F239BB22-4CCF-683C-414A-135EF9B502BA}"/>
                  </a:ext>
                </a:extLst>
              </p:cNvPr>
              <p:cNvSpPr>
                <a:spLocks noChangeArrowheads="1"/>
              </p:cNvSpPr>
              <p:nvPr/>
            </p:nvSpPr>
            <p:spPr bwMode="auto">
              <a:xfrm>
                <a:off x="6707"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5" name="Line 380">
                <a:extLst>
                  <a:ext uri="{FF2B5EF4-FFF2-40B4-BE49-F238E27FC236}">
                    <a16:creationId xmlns:a16="http://schemas.microsoft.com/office/drawing/2014/main" id="{5327FE79-FD89-B9DD-26FA-8021D85A4870}"/>
                  </a:ext>
                </a:extLst>
              </p:cNvPr>
              <p:cNvSpPr>
                <a:spLocks noChangeShapeType="1"/>
              </p:cNvSpPr>
              <p:nvPr/>
            </p:nvSpPr>
            <p:spPr bwMode="auto">
              <a:xfrm>
                <a:off x="6824"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6" name="Rectangle 381">
                <a:extLst>
                  <a:ext uri="{FF2B5EF4-FFF2-40B4-BE49-F238E27FC236}">
                    <a16:creationId xmlns:a16="http://schemas.microsoft.com/office/drawing/2014/main" id="{52EC1CA1-F172-FACB-0CDF-1A983FD56B8C}"/>
                  </a:ext>
                </a:extLst>
              </p:cNvPr>
              <p:cNvSpPr>
                <a:spLocks noChangeArrowheads="1"/>
              </p:cNvSpPr>
              <p:nvPr/>
            </p:nvSpPr>
            <p:spPr bwMode="auto">
              <a:xfrm>
                <a:off x="6824"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7" name="Line 382">
                <a:extLst>
                  <a:ext uri="{FF2B5EF4-FFF2-40B4-BE49-F238E27FC236}">
                    <a16:creationId xmlns:a16="http://schemas.microsoft.com/office/drawing/2014/main" id="{B9DEF905-3A13-AC67-1F04-EF8FC83FDE8A}"/>
                  </a:ext>
                </a:extLst>
              </p:cNvPr>
              <p:cNvSpPr>
                <a:spLocks noChangeShapeType="1"/>
              </p:cNvSpPr>
              <p:nvPr/>
            </p:nvSpPr>
            <p:spPr bwMode="auto">
              <a:xfrm>
                <a:off x="6941"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8" name="Rectangle 383">
                <a:extLst>
                  <a:ext uri="{FF2B5EF4-FFF2-40B4-BE49-F238E27FC236}">
                    <a16:creationId xmlns:a16="http://schemas.microsoft.com/office/drawing/2014/main" id="{3001AC39-49F2-A260-B600-CFFA50CFCDA7}"/>
                  </a:ext>
                </a:extLst>
              </p:cNvPr>
              <p:cNvSpPr>
                <a:spLocks noChangeArrowheads="1"/>
              </p:cNvSpPr>
              <p:nvPr/>
            </p:nvSpPr>
            <p:spPr bwMode="auto">
              <a:xfrm>
                <a:off x="6941"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9" name="Line 384">
                <a:extLst>
                  <a:ext uri="{FF2B5EF4-FFF2-40B4-BE49-F238E27FC236}">
                    <a16:creationId xmlns:a16="http://schemas.microsoft.com/office/drawing/2014/main" id="{E247D8DF-966E-A9D2-878D-AA86EA95DED7}"/>
                  </a:ext>
                </a:extLst>
              </p:cNvPr>
              <p:cNvSpPr>
                <a:spLocks noChangeShapeType="1"/>
              </p:cNvSpPr>
              <p:nvPr/>
            </p:nvSpPr>
            <p:spPr bwMode="auto">
              <a:xfrm>
                <a:off x="7057"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0" name="Rectangle 385">
                <a:extLst>
                  <a:ext uri="{FF2B5EF4-FFF2-40B4-BE49-F238E27FC236}">
                    <a16:creationId xmlns:a16="http://schemas.microsoft.com/office/drawing/2014/main" id="{BB8B15B9-7A1F-C137-F0C5-2C24A3E51287}"/>
                  </a:ext>
                </a:extLst>
              </p:cNvPr>
              <p:cNvSpPr>
                <a:spLocks noChangeArrowheads="1"/>
              </p:cNvSpPr>
              <p:nvPr/>
            </p:nvSpPr>
            <p:spPr bwMode="auto">
              <a:xfrm>
                <a:off x="7057"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1" name="Line 386">
                <a:extLst>
                  <a:ext uri="{FF2B5EF4-FFF2-40B4-BE49-F238E27FC236}">
                    <a16:creationId xmlns:a16="http://schemas.microsoft.com/office/drawing/2014/main" id="{A96FFFD1-ACE6-7BAC-9C36-D86F713E6F1D}"/>
                  </a:ext>
                </a:extLst>
              </p:cNvPr>
              <p:cNvSpPr>
                <a:spLocks noChangeShapeType="1"/>
              </p:cNvSpPr>
              <p:nvPr/>
            </p:nvSpPr>
            <p:spPr bwMode="auto">
              <a:xfrm>
                <a:off x="7174"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2" name="Rectangle 387">
                <a:extLst>
                  <a:ext uri="{FF2B5EF4-FFF2-40B4-BE49-F238E27FC236}">
                    <a16:creationId xmlns:a16="http://schemas.microsoft.com/office/drawing/2014/main" id="{E98530DB-C049-E1BC-59B4-91BF28229953}"/>
                  </a:ext>
                </a:extLst>
              </p:cNvPr>
              <p:cNvSpPr>
                <a:spLocks noChangeArrowheads="1"/>
              </p:cNvSpPr>
              <p:nvPr/>
            </p:nvSpPr>
            <p:spPr bwMode="auto">
              <a:xfrm>
                <a:off x="7174"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3" name="Line 388">
                <a:extLst>
                  <a:ext uri="{FF2B5EF4-FFF2-40B4-BE49-F238E27FC236}">
                    <a16:creationId xmlns:a16="http://schemas.microsoft.com/office/drawing/2014/main" id="{6943C39C-D2F7-7CD6-8289-221A901644FC}"/>
                  </a:ext>
                </a:extLst>
              </p:cNvPr>
              <p:cNvSpPr>
                <a:spLocks noChangeShapeType="1"/>
              </p:cNvSpPr>
              <p:nvPr/>
            </p:nvSpPr>
            <p:spPr bwMode="auto">
              <a:xfrm>
                <a:off x="7291"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4" name="Rectangle 389">
                <a:extLst>
                  <a:ext uri="{FF2B5EF4-FFF2-40B4-BE49-F238E27FC236}">
                    <a16:creationId xmlns:a16="http://schemas.microsoft.com/office/drawing/2014/main" id="{0D80FCAC-2954-AC0B-5EA5-80BD92C6512B}"/>
                  </a:ext>
                </a:extLst>
              </p:cNvPr>
              <p:cNvSpPr>
                <a:spLocks noChangeArrowheads="1"/>
              </p:cNvSpPr>
              <p:nvPr/>
            </p:nvSpPr>
            <p:spPr bwMode="auto">
              <a:xfrm>
                <a:off x="7291"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5" name="Line 390">
                <a:extLst>
                  <a:ext uri="{FF2B5EF4-FFF2-40B4-BE49-F238E27FC236}">
                    <a16:creationId xmlns:a16="http://schemas.microsoft.com/office/drawing/2014/main" id="{15196945-719C-2CCF-AD95-99D7E7AD3634}"/>
                  </a:ext>
                </a:extLst>
              </p:cNvPr>
              <p:cNvSpPr>
                <a:spLocks noChangeShapeType="1"/>
              </p:cNvSpPr>
              <p:nvPr/>
            </p:nvSpPr>
            <p:spPr bwMode="auto">
              <a:xfrm>
                <a:off x="3435" y="826"/>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6" name="Rectangle 391">
                <a:extLst>
                  <a:ext uri="{FF2B5EF4-FFF2-40B4-BE49-F238E27FC236}">
                    <a16:creationId xmlns:a16="http://schemas.microsoft.com/office/drawing/2014/main" id="{25F92A20-47F3-36C3-3FBE-FB591A94D440}"/>
                  </a:ext>
                </a:extLst>
              </p:cNvPr>
              <p:cNvSpPr>
                <a:spLocks noChangeArrowheads="1"/>
              </p:cNvSpPr>
              <p:nvPr/>
            </p:nvSpPr>
            <p:spPr bwMode="auto">
              <a:xfrm>
                <a:off x="3435" y="826"/>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7" name="Line 392">
                <a:extLst>
                  <a:ext uri="{FF2B5EF4-FFF2-40B4-BE49-F238E27FC236}">
                    <a16:creationId xmlns:a16="http://schemas.microsoft.com/office/drawing/2014/main" id="{222ADDF1-3662-BB7A-1EC3-1289970449BA}"/>
                  </a:ext>
                </a:extLst>
              </p:cNvPr>
              <p:cNvSpPr>
                <a:spLocks noChangeShapeType="1"/>
              </p:cNvSpPr>
              <p:nvPr/>
            </p:nvSpPr>
            <p:spPr bwMode="auto">
              <a:xfrm>
                <a:off x="3435" y="914"/>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8" name="Rectangle 393">
                <a:extLst>
                  <a:ext uri="{FF2B5EF4-FFF2-40B4-BE49-F238E27FC236}">
                    <a16:creationId xmlns:a16="http://schemas.microsoft.com/office/drawing/2014/main" id="{C0A7041C-573D-0962-19D9-1447D46A5521}"/>
                  </a:ext>
                </a:extLst>
              </p:cNvPr>
              <p:cNvSpPr>
                <a:spLocks noChangeArrowheads="1"/>
              </p:cNvSpPr>
              <p:nvPr/>
            </p:nvSpPr>
            <p:spPr bwMode="auto">
              <a:xfrm>
                <a:off x="3435" y="914"/>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9" name="Line 394">
                <a:extLst>
                  <a:ext uri="{FF2B5EF4-FFF2-40B4-BE49-F238E27FC236}">
                    <a16:creationId xmlns:a16="http://schemas.microsoft.com/office/drawing/2014/main" id="{F0913BC5-4090-D2DF-11B0-2757DEB25803}"/>
                  </a:ext>
                </a:extLst>
              </p:cNvPr>
              <p:cNvSpPr>
                <a:spLocks noChangeShapeType="1"/>
              </p:cNvSpPr>
              <p:nvPr/>
            </p:nvSpPr>
            <p:spPr bwMode="auto">
              <a:xfrm>
                <a:off x="5425" y="1002"/>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0" name="Rectangle 395">
                <a:extLst>
                  <a:ext uri="{FF2B5EF4-FFF2-40B4-BE49-F238E27FC236}">
                    <a16:creationId xmlns:a16="http://schemas.microsoft.com/office/drawing/2014/main" id="{567E9E81-3753-46FA-BB8A-B40E43F6DC1E}"/>
                  </a:ext>
                </a:extLst>
              </p:cNvPr>
              <p:cNvSpPr>
                <a:spLocks noChangeArrowheads="1"/>
              </p:cNvSpPr>
              <p:nvPr/>
            </p:nvSpPr>
            <p:spPr bwMode="auto">
              <a:xfrm>
                <a:off x="5425" y="1002"/>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1" name="Line 396">
                <a:extLst>
                  <a:ext uri="{FF2B5EF4-FFF2-40B4-BE49-F238E27FC236}">
                    <a16:creationId xmlns:a16="http://schemas.microsoft.com/office/drawing/2014/main" id="{85C631B1-0CE8-27F2-4A7C-2FB82A843419}"/>
                  </a:ext>
                </a:extLst>
              </p:cNvPr>
              <p:cNvSpPr>
                <a:spLocks noChangeShapeType="1"/>
              </p:cNvSpPr>
              <p:nvPr/>
            </p:nvSpPr>
            <p:spPr bwMode="auto">
              <a:xfrm>
                <a:off x="5425" y="1089"/>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2" name="Rectangle 397">
                <a:extLst>
                  <a:ext uri="{FF2B5EF4-FFF2-40B4-BE49-F238E27FC236}">
                    <a16:creationId xmlns:a16="http://schemas.microsoft.com/office/drawing/2014/main" id="{09E464CF-F286-3154-B291-2E6AA7E87197}"/>
                  </a:ext>
                </a:extLst>
              </p:cNvPr>
              <p:cNvSpPr>
                <a:spLocks noChangeArrowheads="1"/>
              </p:cNvSpPr>
              <p:nvPr/>
            </p:nvSpPr>
            <p:spPr bwMode="auto">
              <a:xfrm>
                <a:off x="5425" y="1089"/>
                <a:ext cx="187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3" name="Line 398">
                <a:extLst>
                  <a:ext uri="{FF2B5EF4-FFF2-40B4-BE49-F238E27FC236}">
                    <a16:creationId xmlns:a16="http://schemas.microsoft.com/office/drawing/2014/main" id="{20863297-5EEA-41E9-5E30-ACB0413772A1}"/>
                  </a:ext>
                </a:extLst>
              </p:cNvPr>
              <p:cNvSpPr>
                <a:spLocks noChangeShapeType="1"/>
              </p:cNvSpPr>
              <p:nvPr/>
            </p:nvSpPr>
            <p:spPr bwMode="auto">
              <a:xfrm>
                <a:off x="5425" y="1209"/>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4" name="Rectangle 399">
                <a:extLst>
                  <a:ext uri="{FF2B5EF4-FFF2-40B4-BE49-F238E27FC236}">
                    <a16:creationId xmlns:a16="http://schemas.microsoft.com/office/drawing/2014/main" id="{0171E917-6323-8B07-A3BD-4F60BCB9F878}"/>
                  </a:ext>
                </a:extLst>
              </p:cNvPr>
              <p:cNvSpPr>
                <a:spLocks noChangeArrowheads="1"/>
              </p:cNvSpPr>
              <p:nvPr/>
            </p:nvSpPr>
            <p:spPr bwMode="auto">
              <a:xfrm>
                <a:off x="5425" y="1209"/>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5" name="Line 400">
                <a:extLst>
                  <a:ext uri="{FF2B5EF4-FFF2-40B4-BE49-F238E27FC236}">
                    <a16:creationId xmlns:a16="http://schemas.microsoft.com/office/drawing/2014/main" id="{3B091B4A-807B-D208-3E12-ADA6A028AF7B}"/>
                  </a:ext>
                </a:extLst>
              </p:cNvPr>
              <p:cNvSpPr>
                <a:spLocks noChangeShapeType="1"/>
              </p:cNvSpPr>
              <p:nvPr/>
            </p:nvSpPr>
            <p:spPr bwMode="auto">
              <a:xfrm>
                <a:off x="5425" y="1328"/>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6" name="Rectangle 401">
                <a:extLst>
                  <a:ext uri="{FF2B5EF4-FFF2-40B4-BE49-F238E27FC236}">
                    <a16:creationId xmlns:a16="http://schemas.microsoft.com/office/drawing/2014/main" id="{26FE3FE9-82A0-DC99-80EE-3C556B142946}"/>
                  </a:ext>
                </a:extLst>
              </p:cNvPr>
              <p:cNvSpPr>
                <a:spLocks noChangeArrowheads="1"/>
              </p:cNvSpPr>
              <p:nvPr/>
            </p:nvSpPr>
            <p:spPr bwMode="auto">
              <a:xfrm>
                <a:off x="5425" y="1328"/>
                <a:ext cx="187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7" name="Line 402">
                <a:extLst>
                  <a:ext uri="{FF2B5EF4-FFF2-40B4-BE49-F238E27FC236}">
                    <a16:creationId xmlns:a16="http://schemas.microsoft.com/office/drawing/2014/main" id="{2147A357-6BBA-2B30-171E-CD523EEB0D23}"/>
                  </a:ext>
                </a:extLst>
              </p:cNvPr>
              <p:cNvSpPr>
                <a:spLocks noChangeShapeType="1"/>
              </p:cNvSpPr>
              <p:nvPr/>
            </p:nvSpPr>
            <p:spPr bwMode="auto">
              <a:xfrm>
                <a:off x="5425" y="1448"/>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8" name="Rectangle 403">
                <a:extLst>
                  <a:ext uri="{FF2B5EF4-FFF2-40B4-BE49-F238E27FC236}">
                    <a16:creationId xmlns:a16="http://schemas.microsoft.com/office/drawing/2014/main" id="{3A11CF0D-65EA-1E9D-4B47-D86261F7A366}"/>
                  </a:ext>
                </a:extLst>
              </p:cNvPr>
              <p:cNvSpPr>
                <a:spLocks noChangeArrowheads="1"/>
              </p:cNvSpPr>
              <p:nvPr/>
            </p:nvSpPr>
            <p:spPr bwMode="auto">
              <a:xfrm>
                <a:off x="5425" y="1448"/>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9" name="Line 404">
                <a:extLst>
                  <a:ext uri="{FF2B5EF4-FFF2-40B4-BE49-F238E27FC236}">
                    <a16:creationId xmlns:a16="http://schemas.microsoft.com/office/drawing/2014/main" id="{D99C35B2-8D72-D28E-2BB9-BA2F45C19AED}"/>
                  </a:ext>
                </a:extLst>
              </p:cNvPr>
              <p:cNvSpPr>
                <a:spLocks noChangeShapeType="1"/>
              </p:cNvSpPr>
              <p:nvPr/>
            </p:nvSpPr>
            <p:spPr bwMode="auto">
              <a:xfrm>
                <a:off x="5425" y="1567"/>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20" name="Rectangle 405">
                <a:extLst>
                  <a:ext uri="{FF2B5EF4-FFF2-40B4-BE49-F238E27FC236}">
                    <a16:creationId xmlns:a16="http://schemas.microsoft.com/office/drawing/2014/main" id="{DD93A542-9F37-C4CD-566B-FDCC066E415E}"/>
                  </a:ext>
                </a:extLst>
              </p:cNvPr>
              <p:cNvSpPr>
                <a:spLocks noChangeArrowheads="1"/>
              </p:cNvSpPr>
              <p:nvPr/>
            </p:nvSpPr>
            <p:spPr bwMode="auto">
              <a:xfrm>
                <a:off x="5425" y="1567"/>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grpSp>
        <p:sp>
          <p:nvSpPr>
            <p:cNvPr id="13" name="Line 407">
              <a:extLst>
                <a:ext uri="{FF2B5EF4-FFF2-40B4-BE49-F238E27FC236}">
                  <a16:creationId xmlns:a16="http://schemas.microsoft.com/office/drawing/2014/main" id="{3C95C79D-CB30-1D56-6F98-F647EA9F3EA1}"/>
                </a:ext>
              </a:extLst>
            </p:cNvPr>
            <p:cNvSpPr>
              <a:spLocks noChangeShapeType="1"/>
            </p:cNvSpPr>
            <p:nvPr/>
          </p:nvSpPr>
          <p:spPr bwMode="auto">
            <a:xfrm>
              <a:off x="5192" y="1655"/>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 name="Rectangle 408">
              <a:extLst>
                <a:ext uri="{FF2B5EF4-FFF2-40B4-BE49-F238E27FC236}">
                  <a16:creationId xmlns:a16="http://schemas.microsoft.com/office/drawing/2014/main" id="{639D0C5F-6225-F210-B749-B6F4159B750E}"/>
                </a:ext>
              </a:extLst>
            </p:cNvPr>
            <p:cNvSpPr>
              <a:spLocks noChangeArrowheads="1"/>
            </p:cNvSpPr>
            <p:nvPr/>
          </p:nvSpPr>
          <p:spPr bwMode="auto">
            <a:xfrm>
              <a:off x="5192" y="1655"/>
              <a:ext cx="2107"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 name="Line 409">
              <a:extLst>
                <a:ext uri="{FF2B5EF4-FFF2-40B4-BE49-F238E27FC236}">
                  <a16:creationId xmlns:a16="http://schemas.microsoft.com/office/drawing/2014/main" id="{9DB1BEDA-8594-3759-70A6-29F6BDEB3C56}"/>
                </a:ext>
              </a:extLst>
            </p:cNvPr>
            <p:cNvSpPr>
              <a:spLocks noChangeShapeType="1"/>
            </p:cNvSpPr>
            <p:nvPr/>
          </p:nvSpPr>
          <p:spPr bwMode="auto">
            <a:xfrm>
              <a:off x="5192" y="1743"/>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 name="Line 411">
              <a:extLst>
                <a:ext uri="{FF2B5EF4-FFF2-40B4-BE49-F238E27FC236}">
                  <a16:creationId xmlns:a16="http://schemas.microsoft.com/office/drawing/2014/main" id="{96C473E0-D241-C11E-2D99-56F473BD8D16}"/>
                </a:ext>
              </a:extLst>
            </p:cNvPr>
            <p:cNvSpPr>
              <a:spLocks noChangeShapeType="1"/>
            </p:cNvSpPr>
            <p:nvPr/>
          </p:nvSpPr>
          <p:spPr bwMode="auto">
            <a:xfrm>
              <a:off x="5192" y="1830"/>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 name="Rectangle 412">
              <a:extLst>
                <a:ext uri="{FF2B5EF4-FFF2-40B4-BE49-F238E27FC236}">
                  <a16:creationId xmlns:a16="http://schemas.microsoft.com/office/drawing/2014/main" id="{A3062A5B-05AC-3F3D-10EE-828D6B253CF7}"/>
                </a:ext>
              </a:extLst>
            </p:cNvPr>
            <p:cNvSpPr>
              <a:spLocks noChangeArrowheads="1"/>
            </p:cNvSpPr>
            <p:nvPr/>
          </p:nvSpPr>
          <p:spPr bwMode="auto">
            <a:xfrm>
              <a:off x="5192" y="1830"/>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 name="Line 413">
              <a:extLst>
                <a:ext uri="{FF2B5EF4-FFF2-40B4-BE49-F238E27FC236}">
                  <a16:creationId xmlns:a16="http://schemas.microsoft.com/office/drawing/2014/main" id="{C7EFE6D5-5F82-D428-44BB-8929E6CE86D0}"/>
                </a:ext>
              </a:extLst>
            </p:cNvPr>
            <p:cNvSpPr>
              <a:spLocks noChangeShapeType="1"/>
            </p:cNvSpPr>
            <p:nvPr/>
          </p:nvSpPr>
          <p:spPr bwMode="auto">
            <a:xfrm>
              <a:off x="5192" y="1918"/>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 name="Rectangle 414">
              <a:extLst>
                <a:ext uri="{FF2B5EF4-FFF2-40B4-BE49-F238E27FC236}">
                  <a16:creationId xmlns:a16="http://schemas.microsoft.com/office/drawing/2014/main" id="{CF01B670-8AFB-48DE-4C09-C8E27EA761AF}"/>
                </a:ext>
              </a:extLst>
            </p:cNvPr>
            <p:cNvSpPr>
              <a:spLocks noChangeArrowheads="1"/>
            </p:cNvSpPr>
            <p:nvPr/>
          </p:nvSpPr>
          <p:spPr bwMode="auto">
            <a:xfrm>
              <a:off x="5192" y="1918"/>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 name="Line 415">
              <a:extLst>
                <a:ext uri="{FF2B5EF4-FFF2-40B4-BE49-F238E27FC236}">
                  <a16:creationId xmlns:a16="http://schemas.microsoft.com/office/drawing/2014/main" id="{1AA86BF7-C919-CC6C-C2F2-462DF109892D}"/>
                </a:ext>
              </a:extLst>
            </p:cNvPr>
            <p:cNvSpPr>
              <a:spLocks noChangeShapeType="1"/>
            </p:cNvSpPr>
            <p:nvPr/>
          </p:nvSpPr>
          <p:spPr bwMode="auto">
            <a:xfrm>
              <a:off x="5192" y="2006"/>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 name="Line 417">
              <a:extLst>
                <a:ext uri="{FF2B5EF4-FFF2-40B4-BE49-F238E27FC236}">
                  <a16:creationId xmlns:a16="http://schemas.microsoft.com/office/drawing/2014/main" id="{802B9FDC-90B0-9D2D-C444-02FF44999FAE}"/>
                </a:ext>
              </a:extLst>
            </p:cNvPr>
            <p:cNvSpPr>
              <a:spLocks noChangeShapeType="1"/>
            </p:cNvSpPr>
            <p:nvPr/>
          </p:nvSpPr>
          <p:spPr bwMode="auto">
            <a:xfrm>
              <a:off x="5192" y="2094"/>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 name="Rectangle 418">
              <a:extLst>
                <a:ext uri="{FF2B5EF4-FFF2-40B4-BE49-F238E27FC236}">
                  <a16:creationId xmlns:a16="http://schemas.microsoft.com/office/drawing/2014/main" id="{60C5443A-4319-C91E-22E1-1A3527A2A373}"/>
                </a:ext>
              </a:extLst>
            </p:cNvPr>
            <p:cNvSpPr>
              <a:spLocks noChangeArrowheads="1"/>
            </p:cNvSpPr>
            <p:nvPr/>
          </p:nvSpPr>
          <p:spPr bwMode="auto">
            <a:xfrm>
              <a:off x="5192" y="2094"/>
              <a:ext cx="2107"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 name="Line 419">
              <a:extLst>
                <a:ext uri="{FF2B5EF4-FFF2-40B4-BE49-F238E27FC236}">
                  <a16:creationId xmlns:a16="http://schemas.microsoft.com/office/drawing/2014/main" id="{993A6383-2C1A-F6B5-5CAA-CD662C5CD30B}"/>
                </a:ext>
              </a:extLst>
            </p:cNvPr>
            <p:cNvSpPr>
              <a:spLocks noChangeShapeType="1"/>
            </p:cNvSpPr>
            <p:nvPr/>
          </p:nvSpPr>
          <p:spPr bwMode="auto">
            <a:xfrm>
              <a:off x="5192" y="2182"/>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 name="Rectangle 420">
              <a:extLst>
                <a:ext uri="{FF2B5EF4-FFF2-40B4-BE49-F238E27FC236}">
                  <a16:creationId xmlns:a16="http://schemas.microsoft.com/office/drawing/2014/main" id="{FA6FC87A-06A8-D626-A718-D4D99CA80CA9}"/>
                </a:ext>
              </a:extLst>
            </p:cNvPr>
            <p:cNvSpPr>
              <a:spLocks noChangeArrowheads="1"/>
            </p:cNvSpPr>
            <p:nvPr/>
          </p:nvSpPr>
          <p:spPr bwMode="auto">
            <a:xfrm>
              <a:off x="5192" y="2182"/>
              <a:ext cx="2107"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 name="Line 421">
              <a:extLst>
                <a:ext uri="{FF2B5EF4-FFF2-40B4-BE49-F238E27FC236}">
                  <a16:creationId xmlns:a16="http://schemas.microsoft.com/office/drawing/2014/main" id="{1958C692-2E2B-00A6-D297-C9F6A52A3D5E}"/>
                </a:ext>
              </a:extLst>
            </p:cNvPr>
            <p:cNvSpPr>
              <a:spLocks noChangeShapeType="1"/>
            </p:cNvSpPr>
            <p:nvPr/>
          </p:nvSpPr>
          <p:spPr bwMode="auto">
            <a:xfrm>
              <a:off x="5192" y="2269"/>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 name="Rectangle 422">
              <a:extLst>
                <a:ext uri="{FF2B5EF4-FFF2-40B4-BE49-F238E27FC236}">
                  <a16:creationId xmlns:a16="http://schemas.microsoft.com/office/drawing/2014/main" id="{A908CBF5-A9E0-0F2D-37B6-E0DE1780F0CD}"/>
                </a:ext>
              </a:extLst>
            </p:cNvPr>
            <p:cNvSpPr>
              <a:spLocks noChangeArrowheads="1"/>
            </p:cNvSpPr>
            <p:nvPr/>
          </p:nvSpPr>
          <p:spPr bwMode="auto">
            <a:xfrm>
              <a:off x="5192" y="2269"/>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 name="Line 423">
              <a:extLst>
                <a:ext uri="{FF2B5EF4-FFF2-40B4-BE49-F238E27FC236}">
                  <a16:creationId xmlns:a16="http://schemas.microsoft.com/office/drawing/2014/main" id="{B245B639-24D0-04EB-434C-8005C46298A2}"/>
                </a:ext>
              </a:extLst>
            </p:cNvPr>
            <p:cNvSpPr>
              <a:spLocks noChangeShapeType="1"/>
            </p:cNvSpPr>
            <p:nvPr/>
          </p:nvSpPr>
          <p:spPr bwMode="auto">
            <a:xfrm>
              <a:off x="5192" y="2357"/>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 name="Rectangle 424">
              <a:extLst>
                <a:ext uri="{FF2B5EF4-FFF2-40B4-BE49-F238E27FC236}">
                  <a16:creationId xmlns:a16="http://schemas.microsoft.com/office/drawing/2014/main" id="{3EA98DB6-B8B3-8B46-A37C-6E70C4061D95}"/>
                </a:ext>
              </a:extLst>
            </p:cNvPr>
            <p:cNvSpPr>
              <a:spLocks noChangeArrowheads="1"/>
            </p:cNvSpPr>
            <p:nvPr/>
          </p:nvSpPr>
          <p:spPr bwMode="auto">
            <a:xfrm>
              <a:off x="5192" y="2357"/>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 name="Line 425">
              <a:extLst>
                <a:ext uri="{FF2B5EF4-FFF2-40B4-BE49-F238E27FC236}">
                  <a16:creationId xmlns:a16="http://schemas.microsoft.com/office/drawing/2014/main" id="{54D8D8A8-4928-36B4-3024-CFB9654EF781}"/>
                </a:ext>
              </a:extLst>
            </p:cNvPr>
            <p:cNvSpPr>
              <a:spLocks noChangeShapeType="1"/>
            </p:cNvSpPr>
            <p:nvPr/>
          </p:nvSpPr>
          <p:spPr bwMode="auto">
            <a:xfrm>
              <a:off x="3435" y="2445"/>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2" name="Rectangle 426">
              <a:extLst>
                <a:ext uri="{FF2B5EF4-FFF2-40B4-BE49-F238E27FC236}">
                  <a16:creationId xmlns:a16="http://schemas.microsoft.com/office/drawing/2014/main" id="{7E4067C1-57AB-E082-D931-5EB9AF567E4B}"/>
                </a:ext>
              </a:extLst>
            </p:cNvPr>
            <p:cNvSpPr>
              <a:spLocks noChangeArrowheads="1"/>
            </p:cNvSpPr>
            <p:nvPr/>
          </p:nvSpPr>
          <p:spPr bwMode="auto">
            <a:xfrm>
              <a:off x="3435" y="2445"/>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3" name="Line 427">
              <a:extLst>
                <a:ext uri="{FF2B5EF4-FFF2-40B4-BE49-F238E27FC236}">
                  <a16:creationId xmlns:a16="http://schemas.microsoft.com/office/drawing/2014/main" id="{6D8E03D3-10CC-F551-54AD-DEDD5E35345E}"/>
                </a:ext>
              </a:extLst>
            </p:cNvPr>
            <p:cNvSpPr>
              <a:spLocks noChangeShapeType="1"/>
            </p:cNvSpPr>
            <p:nvPr/>
          </p:nvSpPr>
          <p:spPr bwMode="auto">
            <a:xfrm>
              <a:off x="3435" y="2533"/>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4" name="Rectangle 428">
              <a:extLst>
                <a:ext uri="{FF2B5EF4-FFF2-40B4-BE49-F238E27FC236}">
                  <a16:creationId xmlns:a16="http://schemas.microsoft.com/office/drawing/2014/main" id="{4EE886F8-E883-DE55-5225-B1FE6381C169}"/>
                </a:ext>
              </a:extLst>
            </p:cNvPr>
            <p:cNvSpPr>
              <a:spLocks noChangeArrowheads="1"/>
            </p:cNvSpPr>
            <p:nvPr/>
          </p:nvSpPr>
          <p:spPr bwMode="auto">
            <a:xfrm>
              <a:off x="3435" y="2533"/>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5" name="Line 429">
              <a:extLst>
                <a:ext uri="{FF2B5EF4-FFF2-40B4-BE49-F238E27FC236}">
                  <a16:creationId xmlns:a16="http://schemas.microsoft.com/office/drawing/2014/main" id="{0C4268B2-C228-ABE5-6793-54A98FDA9BD7}"/>
                </a:ext>
              </a:extLst>
            </p:cNvPr>
            <p:cNvSpPr>
              <a:spLocks noChangeShapeType="1"/>
            </p:cNvSpPr>
            <p:nvPr/>
          </p:nvSpPr>
          <p:spPr bwMode="auto">
            <a:xfrm>
              <a:off x="6828" y="2620"/>
              <a:ext cx="467"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 name="Rectangle 430">
              <a:extLst>
                <a:ext uri="{FF2B5EF4-FFF2-40B4-BE49-F238E27FC236}">
                  <a16:creationId xmlns:a16="http://schemas.microsoft.com/office/drawing/2014/main" id="{AC4B7906-DAD9-5B0F-9FD8-570681200B5E}"/>
                </a:ext>
              </a:extLst>
            </p:cNvPr>
            <p:cNvSpPr>
              <a:spLocks noChangeArrowheads="1"/>
            </p:cNvSpPr>
            <p:nvPr/>
          </p:nvSpPr>
          <p:spPr bwMode="auto">
            <a:xfrm>
              <a:off x="6828" y="2620"/>
              <a:ext cx="47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 name="Line 431">
              <a:extLst>
                <a:ext uri="{FF2B5EF4-FFF2-40B4-BE49-F238E27FC236}">
                  <a16:creationId xmlns:a16="http://schemas.microsoft.com/office/drawing/2014/main" id="{B6781231-310A-D401-8BCD-926830717D04}"/>
                </a:ext>
              </a:extLst>
            </p:cNvPr>
            <p:cNvSpPr>
              <a:spLocks noChangeShapeType="1"/>
            </p:cNvSpPr>
            <p:nvPr/>
          </p:nvSpPr>
          <p:spPr bwMode="auto">
            <a:xfrm>
              <a:off x="7061" y="2708"/>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 name="Rectangle 432">
              <a:extLst>
                <a:ext uri="{FF2B5EF4-FFF2-40B4-BE49-F238E27FC236}">
                  <a16:creationId xmlns:a16="http://schemas.microsoft.com/office/drawing/2014/main" id="{BEF819BD-F3C8-544B-9D86-17D39981C8FC}"/>
                </a:ext>
              </a:extLst>
            </p:cNvPr>
            <p:cNvSpPr>
              <a:spLocks noChangeArrowheads="1"/>
            </p:cNvSpPr>
            <p:nvPr/>
          </p:nvSpPr>
          <p:spPr bwMode="auto">
            <a:xfrm>
              <a:off x="7061" y="2708"/>
              <a:ext cx="238"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 name="Line 433">
              <a:extLst>
                <a:ext uri="{FF2B5EF4-FFF2-40B4-BE49-F238E27FC236}">
                  <a16:creationId xmlns:a16="http://schemas.microsoft.com/office/drawing/2014/main" id="{EB56DE9C-4E5C-4997-C277-A0B43B414A9F}"/>
                </a:ext>
              </a:extLst>
            </p:cNvPr>
            <p:cNvSpPr>
              <a:spLocks noChangeShapeType="1"/>
            </p:cNvSpPr>
            <p:nvPr/>
          </p:nvSpPr>
          <p:spPr bwMode="auto">
            <a:xfrm>
              <a:off x="7061" y="2856"/>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 name="Rectangle 434">
              <a:extLst>
                <a:ext uri="{FF2B5EF4-FFF2-40B4-BE49-F238E27FC236}">
                  <a16:creationId xmlns:a16="http://schemas.microsoft.com/office/drawing/2014/main" id="{A7E270F6-30EB-96D7-9511-997117317278}"/>
                </a:ext>
              </a:extLst>
            </p:cNvPr>
            <p:cNvSpPr>
              <a:spLocks noChangeArrowheads="1"/>
            </p:cNvSpPr>
            <p:nvPr/>
          </p:nvSpPr>
          <p:spPr bwMode="auto">
            <a:xfrm>
              <a:off x="7061" y="2856"/>
              <a:ext cx="238"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 name="Line 435">
              <a:extLst>
                <a:ext uri="{FF2B5EF4-FFF2-40B4-BE49-F238E27FC236}">
                  <a16:creationId xmlns:a16="http://schemas.microsoft.com/office/drawing/2014/main" id="{3AE308E0-1FEE-7B55-D823-CEE1F9D9225A}"/>
                </a:ext>
              </a:extLst>
            </p:cNvPr>
            <p:cNvSpPr>
              <a:spLocks noChangeShapeType="1"/>
            </p:cNvSpPr>
            <p:nvPr/>
          </p:nvSpPr>
          <p:spPr bwMode="auto">
            <a:xfrm>
              <a:off x="7061" y="2944"/>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 name="Rectangle 436">
              <a:extLst>
                <a:ext uri="{FF2B5EF4-FFF2-40B4-BE49-F238E27FC236}">
                  <a16:creationId xmlns:a16="http://schemas.microsoft.com/office/drawing/2014/main" id="{77BE1AEC-A2DB-5DE9-5586-611535ED4A27}"/>
                </a:ext>
              </a:extLst>
            </p:cNvPr>
            <p:cNvSpPr>
              <a:spLocks noChangeArrowheads="1"/>
            </p:cNvSpPr>
            <p:nvPr/>
          </p:nvSpPr>
          <p:spPr bwMode="auto">
            <a:xfrm>
              <a:off x="7061" y="2944"/>
              <a:ext cx="238"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 name="Line 437">
              <a:extLst>
                <a:ext uri="{FF2B5EF4-FFF2-40B4-BE49-F238E27FC236}">
                  <a16:creationId xmlns:a16="http://schemas.microsoft.com/office/drawing/2014/main" id="{2F678883-1DDE-3D83-1145-FC9665FC2321}"/>
                </a:ext>
              </a:extLst>
            </p:cNvPr>
            <p:cNvSpPr>
              <a:spLocks noChangeShapeType="1"/>
            </p:cNvSpPr>
            <p:nvPr/>
          </p:nvSpPr>
          <p:spPr bwMode="auto">
            <a:xfrm>
              <a:off x="7061" y="3031"/>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 name="Rectangle 438">
              <a:extLst>
                <a:ext uri="{FF2B5EF4-FFF2-40B4-BE49-F238E27FC236}">
                  <a16:creationId xmlns:a16="http://schemas.microsoft.com/office/drawing/2014/main" id="{B4C0D8D4-03C1-CADE-7B66-85C6C591C6BE}"/>
                </a:ext>
              </a:extLst>
            </p:cNvPr>
            <p:cNvSpPr>
              <a:spLocks noChangeArrowheads="1"/>
            </p:cNvSpPr>
            <p:nvPr/>
          </p:nvSpPr>
          <p:spPr bwMode="auto">
            <a:xfrm>
              <a:off x="7061" y="3031"/>
              <a:ext cx="238"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 name="Line 439">
              <a:extLst>
                <a:ext uri="{FF2B5EF4-FFF2-40B4-BE49-F238E27FC236}">
                  <a16:creationId xmlns:a16="http://schemas.microsoft.com/office/drawing/2014/main" id="{5A5114F1-08B6-11B0-24D8-3A8B17DA8C4F}"/>
                </a:ext>
              </a:extLst>
            </p:cNvPr>
            <p:cNvSpPr>
              <a:spLocks noChangeShapeType="1"/>
            </p:cNvSpPr>
            <p:nvPr/>
          </p:nvSpPr>
          <p:spPr bwMode="auto">
            <a:xfrm>
              <a:off x="6010" y="3119"/>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 name="Rectangle 440">
              <a:extLst>
                <a:ext uri="{FF2B5EF4-FFF2-40B4-BE49-F238E27FC236}">
                  <a16:creationId xmlns:a16="http://schemas.microsoft.com/office/drawing/2014/main" id="{399D8051-3A39-3FEA-4D8A-5C0716344C53}"/>
                </a:ext>
              </a:extLst>
            </p:cNvPr>
            <p:cNvSpPr>
              <a:spLocks noChangeArrowheads="1"/>
            </p:cNvSpPr>
            <p:nvPr/>
          </p:nvSpPr>
          <p:spPr bwMode="auto">
            <a:xfrm>
              <a:off x="6010" y="3119"/>
              <a:ext cx="1289"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 name="Line 441">
              <a:extLst>
                <a:ext uri="{FF2B5EF4-FFF2-40B4-BE49-F238E27FC236}">
                  <a16:creationId xmlns:a16="http://schemas.microsoft.com/office/drawing/2014/main" id="{3C7F0519-F828-51B8-5B2C-81E6F70BA9F4}"/>
                </a:ext>
              </a:extLst>
            </p:cNvPr>
            <p:cNvSpPr>
              <a:spLocks noChangeShapeType="1"/>
            </p:cNvSpPr>
            <p:nvPr/>
          </p:nvSpPr>
          <p:spPr bwMode="auto">
            <a:xfrm>
              <a:off x="6010" y="3207"/>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 name="Rectangle 442">
              <a:extLst>
                <a:ext uri="{FF2B5EF4-FFF2-40B4-BE49-F238E27FC236}">
                  <a16:creationId xmlns:a16="http://schemas.microsoft.com/office/drawing/2014/main" id="{D667FF37-9705-AA55-8BDA-808BB41390F2}"/>
                </a:ext>
              </a:extLst>
            </p:cNvPr>
            <p:cNvSpPr>
              <a:spLocks noChangeArrowheads="1"/>
            </p:cNvSpPr>
            <p:nvPr/>
          </p:nvSpPr>
          <p:spPr bwMode="auto">
            <a:xfrm>
              <a:off x="6010" y="3207"/>
              <a:ext cx="1289"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 name="Line 443">
              <a:extLst>
                <a:ext uri="{FF2B5EF4-FFF2-40B4-BE49-F238E27FC236}">
                  <a16:creationId xmlns:a16="http://schemas.microsoft.com/office/drawing/2014/main" id="{82A9A0E3-166E-6411-AC81-9528DC33EA31}"/>
                </a:ext>
              </a:extLst>
            </p:cNvPr>
            <p:cNvSpPr>
              <a:spLocks noChangeShapeType="1"/>
            </p:cNvSpPr>
            <p:nvPr/>
          </p:nvSpPr>
          <p:spPr bwMode="auto">
            <a:xfrm>
              <a:off x="6010" y="3295"/>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 name="Rectangle 444">
              <a:extLst>
                <a:ext uri="{FF2B5EF4-FFF2-40B4-BE49-F238E27FC236}">
                  <a16:creationId xmlns:a16="http://schemas.microsoft.com/office/drawing/2014/main" id="{F79A68F2-0ABB-1337-F74E-4C02823DD4A8}"/>
                </a:ext>
              </a:extLst>
            </p:cNvPr>
            <p:cNvSpPr>
              <a:spLocks noChangeArrowheads="1"/>
            </p:cNvSpPr>
            <p:nvPr/>
          </p:nvSpPr>
          <p:spPr bwMode="auto">
            <a:xfrm>
              <a:off x="6010" y="3295"/>
              <a:ext cx="1289"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 name="Line 445">
              <a:extLst>
                <a:ext uri="{FF2B5EF4-FFF2-40B4-BE49-F238E27FC236}">
                  <a16:creationId xmlns:a16="http://schemas.microsoft.com/office/drawing/2014/main" id="{5ECCB0C8-23B9-D0A6-017C-263C4152E1C3}"/>
                </a:ext>
              </a:extLst>
            </p:cNvPr>
            <p:cNvSpPr>
              <a:spLocks noChangeShapeType="1"/>
            </p:cNvSpPr>
            <p:nvPr/>
          </p:nvSpPr>
          <p:spPr bwMode="auto">
            <a:xfrm>
              <a:off x="6010" y="3383"/>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2" name="Rectangle 446">
              <a:extLst>
                <a:ext uri="{FF2B5EF4-FFF2-40B4-BE49-F238E27FC236}">
                  <a16:creationId xmlns:a16="http://schemas.microsoft.com/office/drawing/2014/main" id="{E0FEC5C4-D7A8-97D8-6CE6-4FE4E75A950D}"/>
                </a:ext>
              </a:extLst>
            </p:cNvPr>
            <p:cNvSpPr>
              <a:spLocks noChangeArrowheads="1"/>
            </p:cNvSpPr>
            <p:nvPr/>
          </p:nvSpPr>
          <p:spPr bwMode="auto">
            <a:xfrm>
              <a:off x="6010" y="3383"/>
              <a:ext cx="1289"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3" name="Line 447">
              <a:extLst>
                <a:ext uri="{FF2B5EF4-FFF2-40B4-BE49-F238E27FC236}">
                  <a16:creationId xmlns:a16="http://schemas.microsoft.com/office/drawing/2014/main" id="{FE819B30-3FA5-2CB4-2CCE-5F20DCB0341C}"/>
                </a:ext>
              </a:extLst>
            </p:cNvPr>
            <p:cNvSpPr>
              <a:spLocks noChangeShapeType="1"/>
            </p:cNvSpPr>
            <p:nvPr/>
          </p:nvSpPr>
          <p:spPr bwMode="auto">
            <a:xfrm>
              <a:off x="3435" y="3470"/>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4" name="Rectangle 448">
              <a:extLst>
                <a:ext uri="{FF2B5EF4-FFF2-40B4-BE49-F238E27FC236}">
                  <a16:creationId xmlns:a16="http://schemas.microsoft.com/office/drawing/2014/main" id="{9EF3D7C7-F6DD-31A7-2DD0-264A5DC2DBDE}"/>
                </a:ext>
              </a:extLst>
            </p:cNvPr>
            <p:cNvSpPr>
              <a:spLocks noChangeArrowheads="1"/>
            </p:cNvSpPr>
            <p:nvPr/>
          </p:nvSpPr>
          <p:spPr bwMode="auto">
            <a:xfrm>
              <a:off x="3435" y="3470"/>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5" name="Line 449">
              <a:extLst>
                <a:ext uri="{FF2B5EF4-FFF2-40B4-BE49-F238E27FC236}">
                  <a16:creationId xmlns:a16="http://schemas.microsoft.com/office/drawing/2014/main" id="{1088FA13-5334-DA78-9A61-38F0A762A79B}"/>
                </a:ext>
              </a:extLst>
            </p:cNvPr>
            <p:cNvSpPr>
              <a:spLocks noChangeShapeType="1"/>
            </p:cNvSpPr>
            <p:nvPr/>
          </p:nvSpPr>
          <p:spPr bwMode="auto">
            <a:xfrm>
              <a:off x="3435" y="3558"/>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6" name="Rectangle 450">
              <a:extLst>
                <a:ext uri="{FF2B5EF4-FFF2-40B4-BE49-F238E27FC236}">
                  <a16:creationId xmlns:a16="http://schemas.microsoft.com/office/drawing/2014/main" id="{356E4823-094E-0AFE-5CA6-F1CE6D59AE4A}"/>
                </a:ext>
              </a:extLst>
            </p:cNvPr>
            <p:cNvSpPr>
              <a:spLocks noChangeArrowheads="1"/>
            </p:cNvSpPr>
            <p:nvPr/>
          </p:nvSpPr>
          <p:spPr bwMode="auto">
            <a:xfrm>
              <a:off x="3435" y="3558"/>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7" name="Line 451">
              <a:extLst>
                <a:ext uri="{FF2B5EF4-FFF2-40B4-BE49-F238E27FC236}">
                  <a16:creationId xmlns:a16="http://schemas.microsoft.com/office/drawing/2014/main" id="{0CFDD527-C305-49C2-A2C4-E4AB3FFF3BA2}"/>
                </a:ext>
              </a:extLst>
            </p:cNvPr>
            <p:cNvSpPr>
              <a:spLocks noChangeShapeType="1"/>
            </p:cNvSpPr>
            <p:nvPr/>
          </p:nvSpPr>
          <p:spPr bwMode="auto">
            <a:xfrm>
              <a:off x="3435" y="3646"/>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8" name="Rectangle 452">
              <a:extLst>
                <a:ext uri="{FF2B5EF4-FFF2-40B4-BE49-F238E27FC236}">
                  <a16:creationId xmlns:a16="http://schemas.microsoft.com/office/drawing/2014/main" id="{D785A3E3-6A6F-088F-4CA9-FEFCCCC5DB3E}"/>
                </a:ext>
              </a:extLst>
            </p:cNvPr>
            <p:cNvSpPr>
              <a:spLocks noChangeArrowheads="1"/>
            </p:cNvSpPr>
            <p:nvPr/>
          </p:nvSpPr>
          <p:spPr bwMode="auto">
            <a:xfrm>
              <a:off x="3435" y="3646"/>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9" name="Line 453">
              <a:extLst>
                <a:ext uri="{FF2B5EF4-FFF2-40B4-BE49-F238E27FC236}">
                  <a16:creationId xmlns:a16="http://schemas.microsoft.com/office/drawing/2014/main" id="{54F0ABD9-C2A7-FD1E-A53D-0FDE7A6F53B1}"/>
                </a:ext>
              </a:extLst>
            </p:cNvPr>
            <p:cNvSpPr>
              <a:spLocks noChangeShapeType="1"/>
            </p:cNvSpPr>
            <p:nvPr/>
          </p:nvSpPr>
          <p:spPr bwMode="auto">
            <a:xfrm>
              <a:off x="3435" y="3734"/>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0" name="Rectangle 454">
              <a:extLst>
                <a:ext uri="{FF2B5EF4-FFF2-40B4-BE49-F238E27FC236}">
                  <a16:creationId xmlns:a16="http://schemas.microsoft.com/office/drawing/2014/main" id="{6D81746D-CC5B-ED9F-5ABD-69517A7F10B9}"/>
                </a:ext>
              </a:extLst>
            </p:cNvPr>
            <p:cNvSpPr>
              <a:spLocks noChangeArrowheads="1"/>
            </p:cNvSpPr>
            <p:nvPr/>
          </p:nvSpPr>
          <p:spPr bwMode="auto">
            <a:xfrm>
              <a:off x="3435" y="3734"/>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1" name="Line 455">
              <a:extLst>
                <a:ext uri="{FF2B5EF4-FFF2-40B4-BE49-F238E27FC236}">
                  <a16:creationId xmlns:a16="http://schemas.microsoft.com/office/drawing/2014/main" id="{2C0DACD2-951F-5F3B-1D32-50F5B2B8B874}"/>
                </a:ext>
              </a:extLst>
            </p:cNvPr>
            <p:cNvSpPr>
              <a:spLocks noChangeShapeType="1"/>
            </p:cNvSpPr>
            <p:nvPr/>
          </p:nvSpPr>
          <p:spPr bwMode="auto">
            <a:xfrm>
              <a:off x="3435" y="3822"/>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2" name="Rectangle 456">
              <a:extLst>
                <a:ext uri="{FF2B5EF4-FFF2-40B4-BE49-F238E27FC236}">
                  <a16:creationId xmlns:a16="http://schemas.microsoft.com/office/drawing/2014/main" id="{BCA37950-C7E4-725C-189C-28D281957A32}"/>
                </a:ext>
              </a:extLst>
            </p:cNvPr>
            <p:cNvSpPr>
              <a:spLocks noChangeArrowheads="1"/>
            </p:cNvSpPr>
            <p:nvPr/>
          </p:nvSpPr>
          <p:spPr bwMode="auto">
            <a:xfrm>
              <a:off x="3435" y="3822"/>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3" name="Line 457">
              <a:extLst>
                <a:ext uri="{FF2B5EF4-FFF2-40B4-BE49-F238E27FC236}">
                  <a16:creationId xmlns:a16="http://schemas.microsoft.com/office/drawing/2014/main" id="{17E08CD1-382F-5FD3-79F9-672012220191}"/>
                </a:ext>
              </a:extLst>
            </p:cNvPr>
            <p:cNvSpPr>
              <a:spLocks noChangeShapeType="1"/>
            </p:cNvSpPr>
            <p:nvPr/>
          </p:nvSpPr>
          <p:spPr bwMode="auto">
            <a:xfrm>
              <a:off x="3435" y="3909"/>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4" name="Rectangle 458">
              <a:extLst>
                <a:ext uri="{FF2B5EF4-FFF2-40B4-BE49-F238E27FC236}">
                  <a16:creationId xmlns:a16="http://schemas.microsoft.com/office/drawing/2014/main" id="{B28F8CC9-02CC-FC87-52A3-FBE814C4184F}"/>
                </a:ext>
              </a:extLst>
            </p:cNvPr>
            <p:cNvSpPr>
              <a:spLocks noChangeArrowheads="1"/>
            </p:cNvSpPr>
            <p:nvPr/>
          </p:nvSpPr>
          <p:spPr bwMode="auto">
            <a:xfrm>
              <a:off x="3435" y="3909"/>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5" name="Line 459">
              <a:extLst>
                <a:ext uri="{FF2B5EF4-FFF2-40B4-BE49-F238E27FC236}">
                  <a16:creationId xmlns:a16="http://schemas.microsoft.com/office/drawing/2014/main" id="{2F325A6D-A649-C5F4-E32C-E8107857E212}"/>
                </a:ext>
              </a:extLst>
            </p:cNvPr>
            <p:cNvSpPr>
              <a:spLocks noChangeShapeType="1"/>
            </p:cNvSpPr>
            <p:nvPr/>
          </p:nvSpPr>
          <p:spPr bwMode="auto">
            <a:xfrm>
              <a:off x="3435" y="3997"/>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6" name="Rectangle 460">
              <a:extLst>
                <a:ext uri="{FF2B5EF4-FFF2-40B4-BE49-F238E27FC236}">
                  <a16:creationId xmlns:a16="http://schemas.microsoft.com/office/drawing/2014/main" id="{3C5D3437-F51B-60F1-EF70-CE08D042DE4A}"/>
                </a:ext>
              </a:extLst>
            </p:cNvPr>
            <p:cNvSpPr>
              <a:spLocks noChangeArrowheads="1"/>
            </p:cNvSpPr>
            <p:nvPr/>
          </p:nvSpPr>
          <p:spPr bwMode="auto">
            <a:xfrm>
              <a:off x="3435" y="3997"/>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7" name="Line 461">
              <a:extLst>
                <a:ext uri="{FF2B5EF4-FFF2-40B4-BE49-F238E27FC236}">
                  <a16:creationId xmlns:a16="http://schemas.microsoft.com/office/drawing/2014/main" id="{9E11AB54-9BD8-9B27-333E-A64FC1921991}"/>
                </a:ext>
              </a:extLst>
            </p:cNvPr>
            <p:cNvSpPr>
              <a:spLocks noChangeShapeType="1"/>
            </p:cNvSpPr>
            <p:nvPr/>
          </p:nvSpPr>
          <p:spPr bwMode="auto">
            <a:xfrm>
              <a:off x="3435" y="4085"/>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8" name="Rectangle 462">
              <a:extLst>
                <a:ext uri="{FF2B5EF4-FFF2-40B4-BE49-F238E27FC236}">
                  <a16:creationId xmlns:a16="http://schemas.microsoft.com/office/drawing/2014/main" id="{00059DCA-3599-1A11-9F33-53AD2A4C5675}"/>
                </a:ext>
              </a:extLst>
            </p:cNvPr>
            <p:cNvSpPr>
              <a:spLocks noChangeArrowheads="1"/>
            </p:cNvSpPr>
            <p:nvPr/>
          </p:nvSpPr>
          <p:spPr bwMode="auto">
            <a:xfrm>
              <a:off x="3435" y="4085"/>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9" name="Line 463">
              <a:extLst>
                <a:ext uri="{FF2B5EF4-FFF2-40B4-BE49-F238E27FC236}">
                  <a16:creationId xmlns:a16="http://schemas.microsoft.com/office/drawing/2014/main" id="{57CD4935-4D17-2006-78A9-3F39263CBDCC}"/>
                </a:ext>
              </a:extLst>
            </p:cNvPr>
            <p:cNvSpPr>
              <a:spLocks noChangeShapeType="1"/>
            </p:cNvSpPr>
            <p:nvPr/>
          </p:nvSpPr>
          <p:spPr bwMode="auto">
            <a:xfrm>
              <a:off x="3435" y="4173"/>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0" name="Rectangle 464">
              <a:extLst>
                <a:ext uri="{FF2B5EF4-FFF2-40B4-BE49-F238E27FC236}">
                  <a16:creationId xmlns:a16="http://schemas.microsoft.com/office/drawing/2014/main" id="{0CD3F50C-5B64-5C93-CCE8-EFB4D12CD6A0}"/>
                </a:ext>
              </a:extLst>
            </p:cNvPr>
            <p:cNvSpPr>
              <a:spLocks noChangeArrowheads="1"/>
            </p:cNvSpPr>
            <p:nvPr/>
          </p:nvSpPr>
          <p:spPr bwMode="auto">
            <a:xfrm>
              <a:off x="3435" y="4173"/>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1" name="Line 465">
              <a:extLst>
                <a:ext uri="{FF2B5EF4-FFF2-40B4-BE49-F238E27FC236}">
                  <a16:creationId xmlns:a16="http://schemas.microsoft.com/office/drawing/2014/main" id="{CD1E415B-47E5-16C4-3323-9F238D379F29}"/>
                </a:ext>
              </a:extLst>
            </p:cNvPr>
            <p:cNvSpPr>
              <a:spLocks noChangeShapeType="1"/>
            </p:cNvSpPr>
            <p:nvPr/>
          </p:nvSpPr>
          <p:spPr bwMode="auto">
            <a:xfrm>
              <a:off x="3435" y="4260"/>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2" name="Rectangle 466">
              <a:extLst>
                <a:ext uri="{FF2B5EF4-FFF2-40B4-BE49-F238E27FC236}">
                  <a16:creationId xmlns:a16="http://schemas.microsoft.com/office/drawing/2014/main" id="{BE315055-99A2-9786-775D-9180B36A3197}"/>
                </a:ext>
              </a:extLst>
            </p:cNvPr>
            <p:cNvSpPr>
              <a:spLocks noChangeArrowheads="1"/>
            </p:cNvSpPr>
            <p:nvPr/>
          </p:nvSpPr>
          <p:spPr bwMode="auto">
            <a:xfrm>
              <a:off x="3435" y="4260"/>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3" name="Line 467">
              <a:extLst>
                <a:ext uri="{FF2B5EF4-FFF2-40B4-BE49-F238E27FC236}">
                  <a16:creationId xmlns:a16="http://schemas.microsoft.com/office/drawing/2014/main" id="{4F31FB02-9234-42CD-DD06-4C5DACF2D08C}"/>
                </a:ext>
              </a:extLst>
            </p:cNvPr>
            <p:cNvSpPr>
              <a:spLocks noChangeShapeType="1"/>
            </p:cNvSpPr>
            <p:nvPr/>
          </p:nvSpPr>
          <p:spPr bwMode="auto">
            <a:xfrm flipH="1">
              <a:off x="4259" y="2534"/>
              <a:ext cx="4" cy="95"/>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4" name="Rectangle 468">
              <a:extLst>
                <a:ext uri="{FF2B5EF4-FFF2-40B4-BE49-F238E27FC236}">
                  <a16:creationId xmlns:a16="http://schemas.microsoft.com/office/drawing/2014/main" id="{B6A96541-C262-AA13-C83D-6BA2D6DB0174}"/>
                </a:ext>
              </a:extLst>
            </p:cNvPr>
            <p:cNvSpPr>
              <a:spLocks noChangeArrowheads="1"/>
            </p:cNvSpPr>
            <p:nvPr/>
          </p:nvSpPr>
          <p:spPr bwMode="auto">
            <a:xfrm>
              <a:off x="3522" y="912"/>
              <a:ext cx="3747" cy="2859"/>
            </a:xfrm>
            <a:prstGeom prst="rect">
              <a:avLst/>
            </a:pr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5" name="Rectangle 469">
              <a:extLst>
                <a:ext uri="{FF2B5EF4-FFF2-40B4-BE49-F238E27FC236}">
                  <a16:creationId xmlns:a16="http://schemas.microsoft.com/office/drawing/2014/main" id="{48ED428E-68EF-7EB9-2058-58F401C2A6F6}"/>
                </a:ext>
              </a:extLst>
            </p:cNvPr>
            <p:cNvSpPr>
              <a:spLocks noChangeArrowheads="1"/>
            </p:cNvSpPr>
            <p:nvPr/>
          </p:nvSpPr>
          <p:spPr bwMode="auto">
            <a:xfrm>
              <a:off x="5039" y="3007"/>
              <a:ext cx="826" cy="3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6" name="Rectangle 470">
              <a:extLst>
                <a:ext uri="{FF2B5EF4-FFF2-40B4-BE49-F238E27FC236}">
                  <a16:creationId xmlns:a16="http://schemas.microsoft.com/office/drawing/2014/main" id="{B1148300-DCF1-D60A-FF94-7BA5B1F229F6}"/>
                </a:ext>
              </a:extLst>
            </p:cNvPr>
            <p:cNvSpPr>
              <a:spLocks noChangeArrowheads="1"/>
            </p:cNvSpPr>
            <p:nvPr/>
          </p:nvSpPr>
          <p:spPr bwMode="auto">
            <a:xfrm>
              <a:off x="5039" y="3007"/>
              <a:ext cx="826" cy="316"/>
            </a:xfrm>
            <a:prstGeom prst="rect">
              <a:avLst/>
            </a:pr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7" name="Rectangle 471">
              <a:extLst>
                <a:ext uri="{FF2B5EF4-FFF2-40B4-BE49-F238E27FC236}">
                  <a16:creationId xmlns:a16="http://schemas.microsoft.com/office/drawing/2014/main" id="{CCFEDD23-741B-EEC3-85C4-5064AB9A690F}"/>
                </a:ext>
              </a:extLst>
            </p:cNvPr>
            <p:cNvSpPr>
              <a:spLocks noChangeArrowheads="1"/>
            </p:cNvSpPr>
            <p:nvPr/>
          </p:nvSpPr>
          <p:spPr bwMode="auto">
            <a:xfrm>
              <a:off x="5077" y="3030"/>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・〇〇生産部会</a:t>
              </a:r>
              <a:endParaRPr kumimoji="0" lang="ja-JP" altLang="ja-JP" sz="1800" b="0" i="0" u="none" strike="noStrike" cap="none" normalizeH="0" baseline="0">
                <a:ln>
                  <a:noFill/>
                </a:ln>
                <a:solidFill>
                  <a:srgbClr val="0000FF"/>
                </a:solidFill>
                <a:effectLst/>
              </a:endParaRPr>
            </a:p>
          </p:txBody>
        </p:sp>
        <p:sp>
          <p:nvSpPr>
            <p:cNvPr id="78" name="Rectangle 472">
              <a:extLst>
                <a:ext uri="{FF2B5EF4-FFF2-40B4-BE49-F238E27FC236}">
                  <a16:creationId xmlns:a16="http://schemas.microsoft.com/office/drawing/2014/main" id="{3DB34F40-4763-A822-5C23-41CD2850E61F}"/>
                </a:ext>
              </a:extLst>
            </p:cNvPr>
            <p:cNvSpPr>
              <a:spLocks noChangeArrowheads="1"/>
            </p:cNvSpPr>
            <p:nvPr/>
          </p:nvSpPr>
          <p:spPr bwMode="auto">
            <a:xfrm>
              <a:off x="5500" y="3034"/>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79" name="Rectangle 473">
              <a:extLst>
                <a:ext uri="{FF2B5EF4-FFF2-40B4-BE49-F238E27FC236}">
                  <a16:creationId xmlns:a16="http://schemas.microsoft.com/office/drawing/2014/main" id="{DDF31CE7-04ED-6BEF-0862-9A6CC61F3C6A}"/>
                </a:ext>
              </a:extLst>
            </p:cNvPr>
            <p:cNvSpPr>
              <a:spLocks noChangeArrowheads="1"/>
            </p:cNvSpPr>
            <p:nvPr/>
          </p:nvSpPr>
          <p:spPr bwMode="auto">
            <a:xfrm>
              <a:off x="5537" y="3030"/>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支部</a:t>
              </a:r>
              <a:endParaRPr kumimoji="0" lang="ja-JP" altLang="ja-JP" sz="1800" b="0" i="0" u="none" strike="noStrike" cap="none" normalizeH="0" baseline="0">
                <a:ln>
                  <a:noFill/>
                </a:ln>
                <a:solidFill>
                  <a:srgbClr val="0000FF"/>
                </a:solidFill>
                <a:effectLst/>
              </a:endParaRPr>
            </a:p>
          </p:txBody>
        </p:sp>
        <p:sp>
          <p:nvSpPr>
            <p:cNvPr id="80" name="Rectangle 474">
              <a:extLst>
                <a:ext uri="{FF2B5EF4-FFF2-40B4-BE49-F238E27FC236}">
                  <a16:creationId xmlns:a16="http://schemas.microsoft.com/office/drawing/2014/main" id="{52851E2D-11B9-6589-2380-354937D52855}"/>
                </a:ext>
              </a:extLst>
            </p:cNvPr>
            <p:cNvSpPr>
              <a:spLocks noChangeArrowheads="1"/>
            </p:cNvSpPr>
            <p:nvPr/>
          </p:nvSpPr>
          <p:spPr bwMode="auto">
            <a:xfrm>
              <a:off x="5077" y="3118"/>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・△△生産部会</a:t>
              </a:r>
              <a:endParaRPr kumimoji="0" lang="ja-JP" altLang="ja-JP" sz="1800" b="0" i="0" u="none" strike="noStrike" cap="none" normalizeH="0" baseline="0">
                <a:ln>
                  <a:noFill/>
                </a:ln>
                <a:solidFill>
                  <a:srgbClr val="0000FF"/>
                </a:solidFill>
                <a:effectLst/>
              </a:endParaRPr>
            </a:p>
          </p:txBody>
        </p:sp>
        <p:sp>
          <p:nvSpPr>
            <p:cNvPr id="81" name="Rectangle 475">
              <a:extLst>
                <a:ext uri="{FF2B5EF4-FFF2-40B4-BE49-F238E27FC236}">
                  <a16:creationId xmlns:a16="http://schemas.microsoft.com/office/drawing/2014/main" id="{D63C2579-003E-585E-DA9F-54079C1AA154}"/>
                </a:ext>
              </a:extLst>
            </p:cNvPr>
            <p:cNvSpPr>
              <a:spLocks noChangeArrowheads="1"/>
            </p:cNvSpPr>
            <p:nvPr/>
          </p:nvSpPr>
          <p:spPr bwMode="auto">
            <a:xfrm>
              <a:off x="5500" y="3122"/>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82" name="Rectangle 476">
              <a:extLst>
                <a:ext uri="{FF2B5EF4-FFF2-40B4-BE49-F238E27FC236}">
                  <a16:creationId xmlns:a16="http://schemas.microsoft.com/office/drawing/2014/main" id="{0F22944E-4B32-5C25-6AD7-AAA37052C3C5}"/>
                </a:ext>
              </a:extLst>
            </p:cNvPr>
            <p:cNvSpPr>
              <a:spLocks noChangeArrowheads="1"/>
            </p:cNvSpPr>
            <p:nvPr/>
          </p:nvSpPr>
          <p:spPr bwMode="auto">
            <a:xfrm>
              <a:off x="5537" y="311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支部</a:t>
              </a:r>
              <a:endParaRPr kumimoji="0" lang="ja-JP" altLang="ja-JP" sz="1800" b="0" i="0" u="none" strike="noStrike" cap="none" normalizeH="0" baseline="0">
                <a:ln>
                  <a:noFill/>
                </a:ln>
                <a:solidFill>
                  <a:srgbClr val="0000FF"/>
                </a:solidFill>
                <a:effectLst/>
              </a:endParaRPr>
            </a:p>
          </p:txBody>
        </p:sp>
        <p:sp>
          <p:nvSpPr>
            <p:cNvPr id="83" name="Rectangle 477">
              <a:extLst>
                <a:ext uri="{FF2B5EF4-FFF2-40B4-BE49-F238E27FC236}">
                  <a16:creationId xmlns:a16="http://schemas.microsoft.com/office/drawing/2014/main" id="{0EE9758F-AB05-BFC9-F69E-D2E199F7777A}"/>
                </a:ext>
              </a:extLst>
            </p:cNvPr>
            <p:cNvSpPr>
              <a:spLocks noChangeArrowheads="1"/>
            </p:cNvSpPr>
            <p:nvPr/>
          </p:nvSpPr>
          <p:spPr bwMode="auto">
            <a:xfrm>
              <a:off x="5077" y="3202"/>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・□□生産部会</a:t>
              </a:r>
              <a:endParaRPr kumimoji="0" lang="ja-JP" altLang="ja-JP" sz="1800" b="0" i="0" u="none" strike="noStrike" cap="none" normalizeH="0" baseline="0">
                <a:ln>
                  <a:noFill/>
                </a:ln>
                <a:solidFill>
                  <a:srgbClr val="0000FF"/>
                </a:solidFill>
                <a:effectLst/>
              </a:endParaRPr>
            </a:p>
          </p:txBody>
        </p:sp>
        <p:sp>
          <p:nvSpPr>
            <p:cNvPr id="84" name="Rectangle 478">
              <a:extLst>
                <a:ext uri="{FF2B5EF4-FFF2-40B4-BE49-F238E27FC236}">
                  <a16:creationId xmlns:a16="http://schemas.microsoft.com/office/drawing/2014/main" id="{5E661D51-3E58-B748-F676-1F38599C4806}"/>
                </a:ext>
              </a:extLst>
            </p:cNvPr>
            <p:cNvSpPr>
              <a:spLocks noChangeArrowheads="1"/>
            </p:cNvSpPr>
            <p:nvPr/>
          </p:nvSpPr>
          <p:spPr bwMode="auto">
            <a:xfrm>
              <a:off x="5500" y="3205"/>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85" name="Rectangle 479">
              <a:extLst>
                <a:ext uri="{FF2B5EF4-FFF2-40B4-BE49-F238E27FC236}">
                  <a16:creationId xmlns:a16="http://schemas.microsoft.com/office/drawing/2014/main" id="{42313279-717A-ED00-178C-4C8924AD490F}"/>
                </a:ext>
              </a:extLst>
            </p:cNvPr>
            <p:cNvSpPr>
              <a:spLocks noChangeArrowheads="1"/>
            </p:cNvSpPr>
            <p:nvPr/>
          </p:nvSpPr>
          <p:spPr bwMode="auto">
            <a:xfrm>
              <a:off x="5537" y="3202"/>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支部</a:t>
              </a:r>
              <a:endParaRPr kumimoji="0" lang="ja-JP" altLang="ja-JP" sz="1800" b="0" i="0" u="none" strike="noStrike" cap="none" normalizeH="0" baseline="0">
                <a:ln>
                  <a:noFill/>
                </a:ln>
                <a:solidFill>
                  <a:srgbClr val="0000FF"/>
                </a:solidFill>
                <a:effectLst/>
              </a:endParaRPr>
            </a:p>
          </p:txBody>
        </p:sp>
        <p:sp>
          <p:nvSpPr>
            <p:cNvPr id="86" name="Line 480">
              <a:extLst>
                <a:ext uri="{FF2B5EF4-FFF2-40B4-BE49-F238E27FC236}">
                  <a16:creationId xmlns:a16="http://schemas.microsoft.com/office/drawing/2014/main" id="{6015E156-3147-C4CD-8071-C3C83A705FD3}"/>
                </a:ext>
              </a:extLst>
            </p:cNvPr>
            <p:cNvSpPr>
              <a:spLocks noChangeShapeType="1"/>
            </p:cNvSpPr>
            <p:nvPr/>
          </p:nvSpPr>
          <p:spPr bwMode="auto">
            <a:xfrm>
              <a:off x="4573" y="1569"/>
              <a:ext cx="0" cy="81"/>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87" name="Line 481">
              <a:extLst>
                <a:ext uri="{FF2B5EF4-FFF2-40B4-BE49-F238E27FC236}">
                  <a16:creationId xmlns:a16="http://schemas.microsoft.com/office/drawing/2014/main" id="{563A3D00-AF87-7A85-D11E-6FC1F233F17B}"/>
                </a:ext>
              </a:extLst>
            </p:cNvPr>
            <p:cNvSpPr>
              <a:spLocks noChangeShapeType="1"/>
            </p:cNvSpPr>
            <p:nvPr/>
          </p:nvSpPr>
          <p:spPr bwMode="auto">
            <a:xfrm>
              <a:off x="4577" y="2355"/>
              <a:ext cx="0" cy="172"/>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88" name="Line 482">
              <a:extLst>
                <a:ext uri="{FF2B5EF4-FFF2-40B4-BE49-F238E27FC236}">
                  <a16:creationId xmlns:a16="http://schemas.microsoft.com/office/drawing/2014/main" id="{966A8464-D41A-9D01-C935-233D2E14C92F}"/>
                </a:ext>
              </a:extLst>
            </p:cNvPr>
            <p:cNvSpPr>
              <a:spLocks noChangeShapeType="1"/>
            </p:cNvSpPr>
            <p:nvPr/>
          </p:nvSpPr>
          <p:spPr bwMode="auto">
            <a:xfrm>
              <a:off x="5415" y="2538"/>
              <a:ext cx="0" cy="81"/>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89" name="Line 483">
              <a:extLst>
                <a:ext uri="{FF2B5EF4-FFF2-40B4-BE49-F238E27FC236}">
                  <a16:creationId xmlns:a16="http://schemas.microsoft.com/office/drawing/2014/main" id="{A49FEB80-2A7B-8DB6-754C-7620BC2645AB}"/>
                </a:ext>
              </a:extLst>
            </p:cNvPr>
            <p:cNvSpPr>
              <a:spLocks noChangeShapeType="1"/>
            </p:cNvSpPr>
            <p:nvPr/>
          </p:nvSpPr>
          <p:spPr bwMode="auto">
            <a:xfrm>
              <a:off x="6600" y="2534"/>
              <a:ext cx="0" cy="88"/>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0" name="Line 484">
              <a:extLst>
                <a:ext uri="{FF2B5EF4-FFF2-40B4-BE49-F238E27FC236}">
                  <a16:creationId xmlns:a16="http://schemas.microsoft.com/office/drawing/2014/main" id="{9CC98586-E28E-6770-2190-A5199F71E54D}"/>
                </a:ext>
              </a:extLst>
            </p:cNvPr>
            <p:cNvSpPr>
              <a:spLocks noChangeShapeType="1"/>
            </p:cNvSpPr>
            <p:nvPr/>
          </p:nvSpPr>
          <p:spPr bwMode="auto">
            <a:xfrm flipH="1" flipV="1">
              <a:off x="4259" y="2531"/>
              <a:ext cx="2917" cy="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6" name="Rectangle 490">
              <a:extLst>
                <a:ext uri="{FF2B5EF4-FFF2-40B4-BE49-F238E27FC236}">
                  <a16:creationId xmlns:a16="http://schemas.microsoft.com/office/drawing/2014/main" id="{3489BE3C-43D6-A23D-AE61-374B006BC966}"/>
                </a:ext>
              </a:extLst>
            </p:cNvPr>
            <p:cNvSpPr>
              <a:spLocks noChangeArrowheads="1"/>
            </p:cNvSpPr>
            <p:nvPr/>
          </p:nvSpPr>
          <p:spPr bwMode="auto">
            <a:xfrm>
              <a:off x="6102" y="3916"/>
              <a:ext cx="1181" cy="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7" name="Rectangle 491">
              <a:extLst>
                <a:ext uri="{FF2B5EF4-FFF2-40B4-BE49-F238E27FC236}">
                  <a16:creationId xmlns:a16="http://schemas.microsoft.com/office/drawing/2014/main" id="{C04486D6-1ADB-9F21-88D5-245CC8B940AE}"/>
                </a:ext>
              </a:extLst>
            </p:cNvPr>
            <p:cNvSpPr>
              <a:spLocks noChangeArrowheads="1"/>
            </p:cNvSpPr>
            <p:nvPr/>
          </p:nvSpPr>
          <p:spPr bwMode="auto">
            <a:xfrm>
              <a:off x="6102" y="3916"/>
              <a:ext cx="1181" cy="250"/>
            </a:xfrm>
            <a:prstGeom prst="rect">
              <a:avLst/>
            </a:pr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8" name="Rectangle 492">
              <a:extLst>
                <a:ext uri="{FF2B5EF4-FFF2-40B4-BE49-F238E27FC236}">
                  <a16:creationId xmlns:a16="http://schemas.microsoft.com/office/drawing/2014/main" id="{123762B9-B0D4-C275-235F-78E2ABD043D5}"/>
                </a:ext>
              </a:extLst>
            </p:cNvPr>
            <p:cNvSpPr>
              <a:spLocks noChangeArrowheads="1"/>
            </p:cNvSpPr>
            <p:nvPr/>
          </p:nvSpPr>
          <p:spPr bwMode="auto">
            <a:xfrm>
              <a:off x="6141" y="3940"/>
              <a:ext cx="56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（農泊、研修棟支援）</a:t>
              </a:r>
              <a:endParaRPr kumimoji="0" lang="ja-JP" altLang="ja-JP" sz="1800" b="0" i="0" u="none" strike="noStrike" cap="none" normalizeH="0" baseline="0">
                <a:ln>
                  <a:noFill/>
                </a:ln>
                <a:solidFill>
                  <a:srgbClr val="0000FF"/>
                </a:solidFill>
                <a:effectLst/>
              </a:endParaRPr>
            </a:p>
          </p:txBody>
        </p:sp>
        <p:sp>
          <p:nvSpPr>
            <p:cNvPr id="99" name="Rectangle 493">
              <a:extLst>
                <a:ext uri="{FF2B5EF4-FFF2-40B4-BE49-F238E27FC236}">
                  <a16:creationId xmlns:a16="http://schemas.microsoft.com/office/drawing/2014/main" id="{EC14BC88-5D71-D3D8-3466-2E45FE3E68F9}"/>
                </a:ext>
              </a:extLst>
            </p:cNvPr>
            <p:cNvSpPr>
              <a:spLocks noChangeArrowheads="1"/>
            </p:cNvSpPr>
            <p:nvPr/>
          </p:nvSpPr>
          <p:spPr bwMode="auto">
            <a:xfrm>
              <a:off x="6141" y="4029"/>
              <a:ext cx="67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・（株）農村プロデュース</a:t>
              </a:r>
              <a:endParaRPr kumimoji="0" lang="ja-JP" altLang="ja-JP" sz="1800" b="0" i="0" u="none" strike="noStrike" cap="none" normalizeH="0" baseline="0">
                <a:ln>
                  <a:noFill/>
                </a:ln>
                <a:solidFill>
                  <a:srgbClr val="0000FF"/>
                </a:solidFill>
                <a:effectLst/>
              </a:endParaRPr>
            </a:p>
          </p:txBody>
        </p:sp>
        <p:sp>
          <p:nvSpPr>
            <p:cNvPr id="100" name="Line 494">
              <a:extLst>
                <a:ext uri="{FF2B5EF4-FFF2-40B4-BE49-F238E27FC236}">
                  <a16:creationId xmlns:a16="http://schemas.microsoft.com/office/drawing/2014/main" id="{70D9DA53-A4C9-F630-3035-E5802D907848}"/>
                </a:ext>
              </a:extLst>
            </p:cNvPr>
            <p:cNvSpPr>
              <a:spLocks noChangeShapeType="1"/>
            </p:cNvSpPr>
            <p:nvPr/>
          </p:nvSpPr>
          <p:spPr bwMode="auto">
            <a:xfrm flipH="1">
              <a:off x="7156" y="2541"/>
              <a:ext cx="12" cy="1381"/>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1" name="Freeform 495">
              <a:extLst>
                <a:ext uri="{FF2B5EF4-FFF2-40B4-BE49-F238E27FC236}">
                  <a16:creationId xmlns:a16="http://schemas.microsoft.com/office/drawing/2014/main" id="{577F0F86-CB0F-A10B-A67D-5060B3EC5237}"/>
                </a:ext>
              </a:extLst>
            </p:cNvPr>
            <p:cNvSpPr>
              <a:spLocks noEditPoints="1"/>
            </p:cNvSpPr>
            <p:nvPr/>
          </p:nvSpPr>
          <p:spPr bwMode="auto">
            <a:xfrm>
              <a:off x="5859" y="2815"/>
              <a:ext cx="266" cy="350"/>
            </a:xfrm>
            <a:custGeom>
              <a:avLst/>
              <a:gdLst>
                <a:gd name="T0" fmla="*/ 7 w 266"/>
                <a:gd name="T1" fmla="*/ 350 h 350"/>
                <a:gd name="T2" fmla="*/ 254 w 266"/>
                <a:gd name="T3" fmla="*/ 22 h 350"/>
                <a:gd name="T4" fmla="*/ 248 w 266"/>
                <a:gd name="T5" fmla="*/ 18 h 350"/>
                <a:gd name="T6" fmla="*/ 0 w 266"/>
                <a:gd name="T7" fmla="*/ 346 h 350"/>
                <a:gd name="T8" fmla="*/ 7 w 266"/>
                <a:gd name="T9" fmla="*/ 350 h 350"/>
                <a:gd name="T10" fmla="*/ 262 w 266"/>
                <a:gd name="T11" fmla="*/ 32 h 350"/>
                <a:gd name="T12" fmla="*/ 266 w 266"/>
                <a:gd name="T13" fmla="*/ 0 h 350"/>
                <a:gd name="T14" fmla="*/ 235 w 266"/>
                <a:gd name="T15" fmla="*/ 16 h 350"/>
                <a:gd name="T16" fmla="*/ 262 w 266"/>
                <a:gd name="T17" fmla="*/ 3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350">
                  <a:moveTo>
                    <a:pt x="7" y="350"/>
                  </a:moveTo>
                  <a:lnTo>
                    <a:pt x="254" y="22"/>
                  </a:lnTo>
                  <a:lnTo>
                    <a:pt x="248" y="18"/>
                  </a:lnTo>
                  <a:lnTo>
                    <a:pt x="0" y="346"/>
                  </a:lnTo>
                  <a:lnTo>
                    <a:pt x="7" y="350"/>
                  </a:lnTo>
                  <a:close/>
                  <a:moveTo>
                    <a:pt x="262" y="32"/>
                  </a:moveTo>
                  <a:lnTo>
                    <a:pt x="266" y="0"/>
                  </a:lnTo>
                  <a:lnTo>
                    <a:pt x="235" y="16"/>
                  </a:lnTo>
                  <a:lnTo>
                    <a:pt x="262" y="32"/>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2" name="Rectangle 496">
              <a:extLst>
                <a:ext uri="{FF2B5EF4-FFF2-40B4-BE49-F238E27FC236}">
                  <a16:creationId xmlns:a16="http://schemas.microsoft.com/office/drawing/2014/main" id="{4A215690-441C-F318-4DAC-743B0C9081FB}"/>
                </a:ext>
              </a:extLst>
            </p:cNvPr>
            <p:cNvSpPr>
              <a:spLocks noChangeArrowheads="1"/>
            </p:cNvSpPr>
            <p:nvPr/>
          </p:nvSpPr>
          <p:spPr bwMode="auto">
            <a:xfrm>
              <a:off x="6030" y="3102"/>
              <a:ext cx="181" cy="400"/>
            </a:xfrm>
            <a:prstGeom prst="rect">
              <a:avLst/>
            </a:prstGeom>
            <a:noFill/>
            <a:ln w="63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3" name="Rectangle 497">
              <a:extLst>
                <a:ext uri="{FF2B5EF4-FFF2-40B4-BE49-F238E27FC236}">
                  <a16:creationId xmlns:a16="http://schemas.microsoft.com/office/drawing/2014/main" id="{E09EBDEE-6F5D-56F6-3EBF-79B6B7E39169}"/>
                </a:ext>
              </a:extLst>
            </p:cNvPr>
            <p:cNvSpPr>
              <a:spLocks noChangeArrowheads="1"/>
            </p:cNvSpPr>
            <p:nvPr/>
          </p:nvSpPr>
          <p:spPr bwMode="auto">
            <a:xfrm>
              <a:off x="6092" y="314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食</a:t>
              </a:r>
              <a:endParaRPr kumimoji="0" lang="ja-JP" altLang="ja-JP" sz="1800" b="0" i="0" u="none" strike="noStrike" cap="none" normalizeH="0" baseline="0">
                <a:ln>
                  <a:noFill/>
                </a:ln>
                <a:solidFill>
                  <a:srgbClr val="0000FF"/>
                </a:solidFill>
                <a:effectLst/>
              </a:endParaRPr>
            </a:p>
          </p:txBody>
        </p:sp>
        <p:sp>
          <p:nvSpPr>
            <p:cNvPr id="104" name="Rectangle 498">
              <a:extLst>
                <a:ext uri="{FF2B5EF4-FFF2-40B4-BE49-F238E27FC236}">
                  <a16:creationId xmlns:a16="http://schemas.microsoft.com/office/drawing/2014/main" id="{C8AC32F1-5E82-F3BA-EDFA-A2404E5DF08F}"/>
                </a:ext>
              </a:extLst>
            </p:cNvPr>
            <p:cNvSpPr>
              <a:spLocks noChangeArrowheads="1"/>
            </p:cNvSpPr>
            <p:nvPr/>
          </p:nvSpPr>
          <p:spPr bwMode="auto">
            <a:xfrm>
              <a:off x="6092" y="323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材</a:t>
              </a:r>
              <a:endParaRPr kumimoji="0" lang="ja-JP" altLang="ja-JP" sz="1800" b="0" i="0" u="none" strike="noStrike" cap="none" normalizeH="0" baseline="0">
                <a:ln>
                  <a:noFill/>
                </a:ln>
                <a:solidFill>
                  <a:srgbClr val="0000FF"/>
                </a:solidFill>
                <a:effectLst/>
              </a:endParaRPr>
            </a:p>
          </p:txBody>
        </p:sp>
        <p:sp>
          <p:nvSpPr>
            <p:cNvPr id="105" name="Rectangle 499">
              <a:extLst>
                <a:ext uri="{FF2B5EF4-FFF2-40B4-BE49-F238E27FC236}">
                  <a16:creationId xmlns:a16="http://schemas.microsoft.com/office/drawing/2014/main" id="{19068BB8-5A5F-3C06-E86F-19E2A064C8DF}"/>
                </a:ext>
              </a:extLst>
            </p:cNvPr>
            <p:cNvSpPr>
              <a:spLocks noChangeArrowheads="1"/>
            </p:cNvSpPr>
            <p:nvPr/>
          </p:nvSpPr>
          <p:spPr bwMode="auto">
            <a:xfrm>
              <a:off x="6092" y="333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提</a:t>
              </a:r>
              <a:endParaRPr kumimoji="0" lang="ja-JP" altLang="ja-JP" sz="1800" b="0" i="0" u="none" strike="noStrike" cap="none" normalizeH="0" baseline="0">
                <a:ln>
                  <a:noFill/>
                </a:ln>
                <a:solidFill>
                  <a:srgbClr val="0000FF"/>
                </a:solidFill>
                <a:effectLst/>
              </a:endParaRPr>
            </a:p>
          </p:txBody>
        </p:sp>
        <p:sp>
          <p:nvSpPr>
            <p:cNvPr id="106" name="Rectangle 500">
              <a:extLst>
                <a:ext uri="{FF2B5EF4-FFF2-40B4-BE49-F238E27FC236}">
                  <a16:creationId xmlns:a16="http://schemas.microsoft.com/office/drawing/2014/main" id="{B0714450-D03E-6755-1543-30FCE29BE33A}"/>
                </a:ext>
              </a:extLst>
            </p:cNvPr>
            <p:cNvSpPr>
              <a:spLocks noChangeArrowheads="1"/>
            </p:cNvSpPr>
            <p:nvPr/>
          </p:nvSpPr>
          <p:spPr bwMode="auto">
            <a:xfrm>
              <a:off x="6092" y="342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供</a:t>
              </a:r>
              <a:endParaRPr kumimoji="0" lang="ja-JP" altLang="ja-JP" sz="1800" b="0" i="0" u="none" strike="noStrike" cap="none" normalizeH="0" baseline="0">
                <a:ln>
                  <a:noFill/>
                </a:ln>
                <a:solidFill>
                  <a:srgbClr val="0000FF"/>
                </a:solidFill>
                <a:effectLst/>
              </a:endParaRPr>
            </a:p>
          </p:txBody>
        </p:sp>
        <p:sp>
          <p:nvSpPr>
            <p:cNvPr id="107" name="Rectangle 501">
              <a:extLst>
                <a:ext uri="{FF2B5EF4-FFF2-40B4-BE49-F238E27FC236}">
                  <a16:creationId xmlns:a16="http://schemas.microsoft.com/office/drawing/2014/main" id="{B86D0D5A-F46B-85B0-4F69-AA4B3303A1BE}"/>
                </a:ext>
              </a:extLst>
            </p:cNvPr>
            <p:cNvSpPr>
              <a:spLocks noChangeArrowheads="1"/>
            </p:cNvSpPr>
            <p:nvPr/>
          </p:nvSpPr>
          <p:spPr bwMode="auto">
            <a:xfrm>
              <a:off x="3616" y="840"/>
              <a:ext cx="709" cy="1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8" name="Rectangle 502">
              <a:extLst>
                <a:ext uri="{FF2B5EF4-FFF2-40B4-BE49-F238E27FC236}">
                  <a16:creationId xmlns:a16="http://schemas.microsoft.com/office/drawing/2014/main" id="{0514B269-8936-5153-461E-87A6423D1A9B}"/>
                </a:ext>
              </a:extLst>
            </p:cNvPr>
            <p:cNvSpPr>
              <a:spLocks noChangeArrowheads="1"/>
            </p:cNvSpPr>
            <p:nvPr/>
          </p:nvSpPr>
          <p:spPr bwMode="auto">
            <a:xfrm>
              <a:off x="3616" y="840"/>
              <a:ext cx="709" cy="130"/>
            </a:xfrm>
            <a:prstGeom prst="rect">
              <a:avLst/>
            </a:pr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9" name="Rectangle 503">
              <a:extLst>
                <a:ext uri="{FF2B5EF4-FFF2-40B4-BE49-F238E27FC236}">
                  <a16:creationId xmlns:a16="http://schemas.microsoft.com/office/drawing/2014/main" id="{F498BCD1-8782-B23C-1868-550C4C92E09C}"/>
                </a:ext>
              </a:extLst>
            </p:cNvPr>
            <p:cNvSpPr>
              <a:spLocks noChangeArrowheads="1"/>
            </p:cNvSpPr>
            <p:nvPr/>
          </p:nvSpPr>
          <p:spPr bwMode="auto">
            <a:xfrm>
              <a:off x="3655" y="868"/>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110" name="Rectangle 504">
              <a:extLst>
                <a:ext uri="{FF2B5EF4-FFF2-40B4-BE49-F238E27FC236}">
                  <a16:creationId xmlns:a16="http://schemas.microsoft.com/office/drawing/2014/main" id="{7CA6BB04-5C99-92B6-C7DA-A21EE69868D5}"/>
                </a:ext>
              </a:extLst>
            </p:cNvPr>
            <p:cNvSpPr>
              <a:spLocks noChangeArrowheads="1"/>
            </p:cNvSpPr>
            <p:nvPr/>
          </p:nvSpPr>
          <p:spPr bwMode="auto">
            <a:xfrm>
              <a:off x="3691" y="865"/>
              <a:ext cx="50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地域農泊推進協議会</a:t>
              </a:r>
              <a:endParaRPr kumimoji="0" lang="ja-JP" altLang="ja-JP" sz="1800" b="0" i="0" u="none" strike="noStrike" cap="none" normalizeH="0" baseline="0" dirty="0">
                <a:ln>
                  <a:noFill/>
                </a:ln>
                <a:solidFill>
                  <a:srgbClr val="0000FF"/>
                </a:solidFill>
                <a:effectLst/>
              </a:endParaRPr>
            </a:p>
          </p:txBody>
        </p:sp>
        <p:sp>
          <p:nvSpPr>
            <p:cNvPr id="111" name="Rectangle 505">
              <a:extLst>
                <a:ext uri="{FF2B5EF4-FFF2-40B4-BE49-F238E27FC236}">
                  <a16:creationId xmlns:a16="http://schemas.microsoft.com/office/drawing/2014/main" id="{A428567E-D9AD-D890-3116-F0670AF0B04A}"/>
                </a:ext>
              </a:extLst>
            </p:cNvPr>
            <p:cNvSpPr>
              <a:spLocks noChangeArrowheads="1"/>
            </p:cNvSpPr>
            <p:nvPr/>
          </p:nvSpPr>
          <p:spPr bwMode="auto">
            <a:xfrm>
              <a:off x="6060" y="3802"/>
              <a:ext cx="335" cy="1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2" name="Rectangle 506">
              <a:extLst>
                <a:ext uri="{FF2B5EF4-FFF2-40B4-BE49-F238E27FC236}">
                  <a16:creationId xmlns:a16="http://schemas.microsoft.com/office/drawing/2014/main" id="{4B196A0F-E926-508A-594F-ECA39148A5E1}"/>
                </a:ext>
              </a:extLst>
            </p:cNvPr>
            <p:cNvSpPr>
              <a:spLocks noChangeArrowheads="1"/>
            </p:cNvSpPr>
            <p:nvPr/>
          </p:nvSpPr>
          <p:spPr bwMode="auto">
            <a:xfrm>
              <a:off x="6109" y="3829"/>
              <a:ext cx="22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連携団体</a:t>
              </a:r>
              <a:endParaRPr kumimoji="0" lang="ja-JP" altLang="ja-JP" sz="1800" b="0" i="0" u="none" strike="noStrike" cap="none" normalizeH="0" baseline="0">
                <a:ln>
                  <a:noFill/>
                </a:ln>
                <a:solidFill>
                  <a:srgbClr val="0000FF"/>
                </a:solidFill>
                <a:effectLst/>
              </a:endParaRPr>
            </a:p>
          </p:txBody>
        </p:sp>
        <p:sp>
          <p:nvSpPr>
            <p:cNvPr id="114" name="Freeform 508">
              <a:extLst>
                <a:ext uri="{FF2B5EF4-FFF2-40B4-BE49-F238E27FC236}">
                  <a16:creationId xmlns:a16="http://schemas.microsoft.com/office/drawing/2014/main" id="{4066E6B1-8DC5-A796-AFF9-6AF82746FC88}"/>
                </a:ext>
              </a:extLst>
            </p:cNvPr>
            <p:cNvSpPr>
              <a:spLocks noEditPoints="1"/>
            </p:cNvSpPr>
            <p:nvPr/>
          </p:nvSpPr>
          <p:spPr bwMode="auto">
            <a:xfrm>
              <a:off x="4706" y="2945"/>
              <a:ext cx="333" cy="221"/>
            </a:xfrm>
            <a:custGeom>
              <a:avLst/>
              <a:gdLst>
                <a:gd name="T0" fmla="*/ 328 w 333"/>
                <a:gd name="T1" fmla="*/ 221 h 221"/>
                <a:gd name="T2" fmla="*/ 19 w 333"/>
                <a:gd name="T3" fmla="*/ 17 h 221"/>
                <a:gd name="T4" fmla="*/ 24 w 333"/>
                <a:gd name="T5" fmla="*/ 12 h 221"/>
                <a:gd name="T6" fmla="*/ 333 w 333"/>
                <a:gd name="T7" fmla="*/ 215 h 221"/>
                <a:gd name="T8" fmla="*/ 328 w 333"/>
                <a:gd name="T9" fmla="*/ 221 h 221"/>
                <a:gd name="T10" fmla="*/ 16 w 333"/>
                <a:gd name="T11" fmla="*/ 29 h 221"/>
                <a:gd name="T12" fmla="*/ 0 w 333"/>
                <a:gd name="T13" fmla="*/ 0 h 221"/>
                <a:gd name="T14" fmla="*/ 36 w 333"/>
                <a:gd name="T15" fmla="*/ 6 h 221"/>
                <a:gd name="T16" fmla="*/ 16 w 333"/>
                <a:gd name="T17" fmla="*/ 29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221">
                  <a:moveTo>
                    <a:pt x="328" y="221"/>
                  </a:moveTo>
                  <a:lnTo>
                    <a:pt x="19" y="17"/>
                  </a:lnTo>
                  <a:lnTo>
                    <a:pt x="24" y="12"/>
                  </a:lnTo>
                  <a:lnTo>
                    <a:pt x="333" y="215"/>
                  </a:lnTo>
                  <a:lnTo>
                    <a:pt x="328" y="221"/>
                  </a:lnTo>
                  <a:close/>
                  <a:moveTo>
                    <a:pt x="16" y="29"/>
                  </a:moveTo>
                  <a:lnTo>
                    <a:pt x="0" y="0"/>
                  </a:lnTo>
                  <a:lnTo>
                    <a:pt x="36" y="6"/>
                  </a:lnTo>
                  <a:lnTo>
                    <a:pt x="16" y="29"/>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5" name="Rectangle 509">
              <a:extLst>
                <a:ext uri="{FF2B5EF4-FFF2-40B4-BE49-F238E27FC236}">
                  <a16:creationId xmlns:a16="http://schemas.microsoft.com/office/drawing/2014/main" id="{C271BECC-3478-D197-FE29-A52DC0A26727}"/>
                </a:ext>
              </a:extLst>
            </p:cNvPr>
            <p:cNvSpPr>
              <a:spLocks noChangeArrowheads="1"/>
            </p:cNvSpPr>
            <p:nvPr/>
          </p:nvSpPr>
          <p:spPr bwMode="auto">
            <a:xfrm>
              <a:off x="4732" y="3119"/>
              <a:ext cx="182" cy="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6" name="Rectangle 510">
              <a:extLst>
                <a:ext uri="{FF2B5EF4-FFF2-40B4-BE49-F238E27FC236}">
                  <a16:creationId xmlns:a16="http://schemas.microsoft.com/office/drawing/2014/main" id="{A2B979C8-8710-3DA5-2195-6A9B5409C070}"/>
                </a:ext>
              </a:extLst>
            </p:cNvPr>
            <p:cNvSpPr>
              <a:spLocks noChangeArrowheads="1"/>
            </p:cNvSpPr>
            <p:nvPr/>
          </p:nvSpPr>
          <p:spPr bwMode="auto">
            <a:xfrm>
              <a:off x="4732" y="3119"/>
              <a:ext cx="182" cy="400"/>
            </a:xfrm>
            <a:prstGeom prst="rect">
              <a:avLst/>
            </a:prstGeom>
            <a:noFill/>
            <a:ln w="63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7" name="Rectangle 511">
              <a:extLst>
                <a:ext uri="{FF2B5EF4-FFF2-40B4-BE49-F238E27FC236}">
                  <a16:creationId xmlns:a16="http://schemas.microsoft.com/office/drawing/2014/main" id="{A4C8898D-EE3A-5B5C-AB65-27A8B2C89B14}"/>
                </a:ext>
              </a:extLst>
            </p:cNvPr>
            <p:cNvSpPr>
              <a:spLocks noChangeArrowheads="1"/>
            </p:cNvSpPr>
            <p:nvPr/>
          </p:nvSpPr>
          <p:spPr bwMode="auto">
            <a:xfrm>
              <a:off x="4796" y="316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食</a:t>
              </a:r>
              <a:endParaRPr kumimoji="0" lang="ja-JP" altLang="ja-JP" sz="1800" b="0" i="0" u="none" strike="noStrike" cap="none" normalizeH="0" baseline="0" dirty="0">
                <a:ln>
                  <a:noFill/>
                </a:ln>
                <a:solidFill>
                  <a:srgbClr val="0000FF"/>
                </a:solidFill>
                <a:effectLst/>
              </a:endParaRPr>
            </a:p>
          </p:txBody>
        </p:sp>
        <p:sp>
          <p:nvSpPr>
            <p:cNvPr id="118" name="Rectangle 512">
              <a:extLst>
                <a:ext uri="{FF2B5EF4-FFF2-40B4-BE49-F238E27FC236}">
                  <a16:creationId xmlns:a16="http://schemas.microsoft.com/office/drawing/2014/main" id="{628ED80E-A6F9-D021-5CC4-E2D1B3F970CB}"/>
                </a:ext>
              </a:extLst>
            </p:cNvPr>
            <p:cNvSpPr>
              <a:spLocks noChangeArrowheads="1"/>
            </p:cNvSpPr>
            <p:nvPr/>
          </p:nvSpPr>
          <p:spPr bwMode="auto">
            <a:xfrm>
              <a:off x="4796" y="325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材</a:t>
              </a:r>
              <a:endParaRPr kumimoji="0" lang="ja-JP" altLang="ja-JP" sz="1800" b="0" i="0" u="none" strike="noStrike" cap="none" normalizeH="0" baseline="0">
                <a:ln>
                  <a:noFill/>
                </a:ln>
                <a:solidFill>
                  <a:srgbClr val="0000FF"/>
                </a:solidFill>
                <a:effectLst/>
              </a:endParaRPr>
            </a:p>
          </p:txBody>
        </p:sp>
        <p:sp>
          <p:nvSpPr>
            <p:cNvPr id="119" name="Rectangle 513">
              <a:extLst>
                <a:ext uri="{FF2B5EF4-FFF2-40B4-BE49-F238E27FC236}">
                  <a16:creationId xmlns:a16="http://schemas.microsoft.com/office/drawing/2014/main" id="{88AE170A-F8A0-D5CB-523F-F0621327482A}"/>
                </a:ext>
              </a:extLst>
            </p:cNvPr>
            <p:cNvSpPr>
              <a:spLocks noChangeArrowheads="1"/>
            </p:cNvSpPr>
            <p:nvPr/>
          </p:nvSpPr>
          <p:spPr bwMode="auto">
            <a:xfrm>
              <a:off x="4796" y="335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提</a:t>
              </a:r>
              <a:endParaRPr kumimoji="0" lang="ja-JP" altLang="ja-JP" sz="1800" b="0" i="0" u="none" strike="noStrike" cap="none" normalizeH="0" baseline="0">
                <a:ln>
                  <a:noFill/>
                </a:ln>
                <a:solidFill>
                  <a:srgbClr val="0000FF"/>
                </a:solidFill>
                <a:effectLst/>
              </a:endParaRPr>
            </a:p>
          </p:txBody>
        </p:sp>
        <p:sp>
          <p:nvSpPr>
            <p:cNvPr id="120" name="Rectangle 514">
              <a:extLst>
                <a:ext uri="{FF2B5EF4-FFF2-40B4-BE49-F238E27FC236}">
                  <a16:creationId xmlns:a16="http://schemas.microsoft.com/office/drawing/2014/main" id="{659B3C9D-6914-205E-80A9-501F6F9A2FE7}"/>
                </a:ext>
              </a:extLst>
            </p:cNvPr>
            <p:cNvSpPr>
              <a:spLocks noChangeArrowheads="1"/>
            </p:cNvSpPr>
            <p:nvPr/>
          </p:nvSpPr>
          <p:spPr bwMode="auto">
            <a:xfrm>
              <a:off x="4796" y="344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供</a:t>
              </a:r>
              <a:endParaRPr kumimoji="0" lang="ja-JP" altLang="ja-JP" sz="1800" b="0" i="0" u="none" strike="noStrike" cap="none" normalizeH="0" baseline="0">
                <a:ln>
                  <a:noFill/>
                </a:ln>
                <a:solidFill>
                  <a:srgbClr val="0000FF"/>
                </a:solidFill>
                <a:effectLst/>
              </a:endParaRPr>
            </a:p>
          </p:txBody>
        </p:sp>
      </p:grpSp>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89539"/>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schemeClr val="tx1"/>
                </a:solidFill>
                <a:latin typeface="Segoe UI Light" panose="020B0502040204020203" pitchFamily="34" charset="0"/>
                <a:ea typeface="メイリオ" panose="020B0604030504040204" pitchFamily="50" charset="-128"/>
              </a:rPr>
              <a:t>【</a:t>
            </a:r>
            <a:r>
              <a:rPr lang="ja-JP" altLang="en-US" sz="1400" b="1" dirty="0">
                <a:solidFill>
                  <a:srgbClr val="0000FF"/>
                </a:solidFill>
                <a:latin typeface="Segoe UI Light" panose="020B0502040204020203" pitchFamily="34" charset="0"/>
                <a:ea typeface="メイリオ" panose="020B0604030504040204" pitchFamily="50" charset="-128"/>
              </a:rPr>
              <a:t>主に都会からの家族連れを対象に、四季を通じた多彩なイベントの開催と田舎料理が楽しめる、第２のふるさとづくり</a:t>
            </a:r>
            <a:r>
              <a:rPr lang="en-US" altLang="ja-JP" sz="1601" b="1" dirty="0">
                <a:solidFill>
                  <a:schemeClr val="tx1"/>
                </a:solidFill>
                <a:latin typeface="Segoe UI Light" panose="020B0502040204020203" pitchFamily="34" charset="0"/>
                <a:ea typeface="メイリオ" panose="020B0604030504040204" pitchFamily="50" charset="-128"/>
              </a:rPr>
              <a:t>】</a:t>
            </a:r>
            <a:endParaRPr lang="ja-JP" altLang="en-US" sz="1601" b="1" dirty="0">
              <a:solidFill>
                <a:schemeClr val="tx1"/>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518616"/>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92601" cy="554383"/>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0" dirty="0">
                <a:solidFill>
                  <a:srgbClr val="0000FF"/>
                </a:solidFill>
                <a:latin typeface="Meiryo UI" panose="020B0604030504040204" pitchFamily="50" charset="-128"/>
                <a:ea typeface="Meiryo UI" panose="020B0604030504040204" pitchFamily="50" charset="-128"/>
              </a:rPr>
              <a:t>地域の豊かな自然環境を活かし、四季を通じた多彩なまつりやイベントを定期的に開催し、地域外から訪れる家族連れにも参加してもらい地域の魅力を伝えるとともに、築</a:t>
            </a:r>
            <a:r>
              <a:rPr lang="en-US" altLang="ja-JP" sz="1400" dirty="0">
                <a:solidFill>
                  <a:srgbClr val="0000FF"/>
                </a:solidFill>
                <a:latin typeface="Meiryo UI" panose="020B0604030504040204" pitchFamily="50" charset="-128"/>
                <a:ea typeface="Meiryo UI" panose="020B0604030504040204" pitchFamily="50" charset="-128"/>
              </a:rPr>
              <a:t>80</a:t>
            </a:r>
            <a:r>
              <a:rPr lang="ja-JP" altLang="en-US" sz="1400" dirty="0">
                <a:solidFill>
                  <a:srgbClr val="0000FF"/>
                </a:solidFill>
                <a:latin typeface="Meiryo UI" panose="020B0604030504040204" pitchFamily="50" charset="-128"/>
                <a:ea typeface="Meiryo UI" panose="020B0604030504040204" pitchFamily="50" charset="-128"/>
              </a:rPr>
              <a:t>年以上の古民家で地域の特産である△△や□□を活用した、郷土料理を楽しみながら関係人口の拡大と地域活性化につなげる。　</a:t>
            </a: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　　</a:t>
            </a:r>
            <a:endParaRPr lang="en-US" altLang="ja-JP" sz="140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15" name="角丸四角形 160">
            <a:extLst>
              <a:ext uri="{FF2B5EF4-FFF2-40B4-BE49-F238E27FC236}">
                <a16:creationId xmlns:a16="http://schemas.microsoft.com/office/drawing/2014/main" id="{4A24E4ED-3D0A-4445-89CD-6D0596A384E7}"/>
              </a:ext>
            </a:extLst>
          </p:cNvPr>
          <p:cNvSpPr/>
          <p:nvPr/>
        </p:nvSpPr>
        <p:spPr>
          <a:xfrm>
            <a:off x="82993" y="1322328"/>
            <a:ext cx="2513061"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106374" y="1688674"/>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31923" y="1688739"/>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0" y="1958296"/>
            <a:ext cx="6047991" cy="4748420"/>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468587" y="1966323"/>
            <a:ext cx="5623950" cy="4740393"/>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4176838"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 name="テキスト ボックス 1">
            <a:extLst>
              <a:ext uri="{FF2B5EF4-FFF2-40B4-BE49-F238E27FC236}">
                <a16:creationId xmlns:a16="http://schemas.microsoft.com/office/drawing/2014/main" id="{9A30046A-CE44-4BAF-8499-20BF9CCA5D08}"/>
              </a:ext>
            </a:extLst>
          </p:cNvPr>
          <p:cNvSpPr txBox="1"/>
          <p:nvPr/>
        </p:nvSpPr>
        <p:spPr>
          <a:xfrm>
            <a:off x="6096018" y="257589"/>
            <a:ext cx="184731" cy="369653"/>
          </a:xfrm>
          <a:prstGeom prst="rect">
            <a:avLst/>
          </a:prstGeom>
          <a:noFill/>
        </p:spPr>
        <p:txBody>
          <a:bodyPr wrap="none" rtlCol="0">
            <a:spAutoFit/>
          </a:bodyPr>
          <a:lstStyle/>
          <a:p>
            <a:endParaRPr lang="ja-JP" altLang="en-US" sz="1802" dirty="0"/>
          </a:p>
        </p:txBody>
      </p:sp>
      <p:sp>
        <p:nvSpPr>
          <p:cNvPr id="6" name="テキスト ボックス 5">
            <a:extLst>
              <a:ext uri="{FF2B5EF4-FFF2-40B4-BE49-F238E27FC236}">
                <a16:creationId xmlns:a16="http://schemas.microsoft.com/office/drawing/2014/main" id="{DA0DD3B4-5636-4A1A-A635-F999BF1D1368}"/>
              </a:ext>
            </a:extLst>
          </p:cNvPr>
          <p:cNvSpPr txBox="1"/>
          <p:nvPr/>
        </p:nvSpPr>
        <p:spPr>
          <a:xfrm flipH="1">
            <a:off x="196822" y="1993610"/>
            <a:ext cx="5899177" cy="4832092"/>
          </a:xfrm>
          <a:prstGeom prst="rect">
            <a:avLst/>
          </a:prstGeom>
          <a:noFill/>
        </p:spPr>
        <p:txBody>
          <a:bodyPr wrap="square" rtlCol="0">
            <a:spAutoFit/>
          </a:bodyPr>
          <a:lstStyle/>
          <a:p>
            <a:r>
              <a:rPr lang="ja-JP" altLang="en-US" sz="1100" dirty="0">
                <a:solidFill>
                  <a:srgbClr val="0000FF"/>
                </a:solidFill>
              </a:rPr>
              <a:t>①</a:t>
            </a:r>
            <a:r>
              <a:rPr lang="en-US" altLang="ja-JP" sz="1100" dirty="0">
                <a:solidFill>
                  <a:srgbClr val="0000FF"/>
                </a:solidFill>
              </a:rPr>
              <a:t>【1</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地域ぐるみの農泊とするため、宿泊、食事、体験を担う活動組織の参画により、地域協議会を設立する。地域住民が協力して行う地域資源を活用した体験コンテンツを作り上げるための会議やワークショップを８回程度開催する。先進地である</a:t>
            </a:r>
            <a:r>
              <a:rPr lang="en-US" altLang="ja-JP" sz="1100" dirty="0">
                <a:solidFill>
                  <a:srgbClr val="0000FF"/>
                </a:solidFill>
              </a:rPr>
              <a:t>E</a:t>
            </a:r>
            <a:r>
              <a:rPr lang="ja-JP" altLang="en-US" sz="1100" dirty="0">
                <a:solidFill>
                  <a:srgbClr val="0000FF"/>
                </a:solidFill>
              </a:rPr>
              <a:t>県</a:t>
            </a:r>
            <a:r>
              <a:rPr lang="en-US" altLang="ja-JP" sz="1100" dirty="0">
                <a:solidFill>
                  <a:srgbClr val="0000FF"/>
                </a:solidFill>
              </a:rPr>
              <a:t>F</a:t>
            </a:r>
            <a:r>
              <a:rPr lang="ja-JP" altLang="en-US" sz="1100" dirty="0">
                <a:solidFill>
                  <a:srgbClr val="0000FF"/>
                </a:solidFill>
              </a:rPr>
              <a:t>市</a:t>
            </a:r>
            <a:r>
              <a:rPr lang="en-US" altLang="ja-JP" sz="1100" dirty="0">
                <a:solidFill>
                  <a:srgbClr val="0000FF"/>
                </a:solidFill>
              </a:rPr>
              <a:t>G</a:t>
            </a:r>
            <a:r>
              <a:rPr lang="ja-JP" altLang="en-US" sz="1100" dirty="0">
                <a:solidFill>
                  <a:srgbClr val="0000FF"/>
                </a:solidFill>
              </a:rPr>
              <a:t>地域協議会の取組を視察し、農泊の受入体制・取組実施・人材育成に必要な技術やノウハウ等を学ぶ。更に、農泊や体験の提供に関する実践研修会・地域資源の洗い出し検討会を開催する。</a:t>
            </a:r>
            <a:endParaRPr lang="en-US" altLang="ja-JP" sz="1100" dirty="0">
              <a:solidFill>
                <a:srgbClr val="0000FF"/>
              </a:solidFill>
            </a:endParaRPr>
          </a:p>
          <a:p>
            <a:r>
              <a:rPr lang="en-US" altLang="ja-JP" sz="1100" dirty="0">
                <a:solidFill>
                  <a:srgbClr val="0000FF"/>
                </a:solidFill>
              </a:rPr>
              <a:t>【2</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地域住民が協力して行う地域資源を活用した体験コンテンツを作り上げるための会議やワークショップを８回程度開催する。更におもてなし研修会・収益向上研修会を開催を開催する。</a:t>
            </a:r>
            <a:endParaRPr lang="en-US" altLang="ja-JP" sz="1100" dirty="0">
              <a:solidFill>
                <a:srgbClr val="0000FF"/>
              </a:solidFill>
            </a:endParaRPr>
          </a:p>
          <a:p>
            <a:endParaRPr lang="en-US" altLang="ja-JP" sz="1100" dirty="0">
              <a:solidFill>
                <a:srgbClr val="0000FF"/>
              </a:solidFill>
            </a:endParaRPr>
          </a:p>
          <a:p>
            <a:r>
              <a:rPr lang="ja-JP" altLang="en-US" sz="1100" dirty="0">
                <a:solidFill>
                  <a:srgbClr val="0000FF"/>
                </a:solidFill>
              </a:rPr>
              <a:t>②</a:t>
            </a:r>
            <a:r>
              <a:rPr lang="en-US" altLang="ja-JP" sz="1100" dirty="0">
                <a:solidFill>
                  <a:srgbClr val="0000FF"/>
                </a:solidFill>
              </a:rPr>
              <a:t>【1</a:t>
            </a:r>
            <a:r>
              <a:rPr lang="ja-JP" altLang="en-US" sz="1100" dirty="0">
                <a:solidFill>
                  <a:srgbClr val="0000FF"/>
                </a:solidFill>
              </a:rPr>
              <a:t>年目</a:t>
            </a:r>
            <a:r>
              <a:rPr lang="en-US" altLang="ja-JP" sz="1100" dirty="0">
                <a:solidFill>
                  <a:srgbClr val="0000FF"/>
                </a:solidFill>
              </a:rPr>
              <a:t>】10</a:t>
            </a:r>
            <a:r>
              <a:rPr lang="ja-JP" altLang="en-US" sz="1100" dirty="0">
                <a:solidFill>
                  <a:srgbClr val="0000FF"/>
                </a:solidFill>
              </a:rPr>
              <a:t>月に開催される〇〇神楽を活用した体験ツアーを造成する。地元農家やＪＡの協力を得て、遊休農地を活用した農泊滞在者向けの体験農園コンテンツを造成する。地域で採れる〇〇や〇〇などの伝統野菜を活用した看板料理を開発し試食会をする。造成した体験コンテンツや食メニューについてモニターツアーを実施する。</a:t>
            </a:r>
            <a:r>
              <a:rPr lang="en-US" altLang="ja-JP" sz="1100" dirty="0">
                <a:solidFill>
                  <a:srgbClr val="0000FF"/>
                </a:solidFill>
              </a:rPr>
              <a:t> A</a:t>
            </a:r>
            <a:r>
              <a:rPr lang="ja-JP" altLang="en-US" sz="1100" dirty="0">
                <a:solidFill>
                  <a:srgbClr val="0000FF"/>
                </a:solidFill>
              </a:rPr>
              <a:t>地域協議会のホームページを作成する。</a:t>
            </a:r>
            <a:endParaRPr lang="en-US" altLang="ja-JP" sz="1100" dirty="0">
              <a:solidFill>
                <a:srgbClr val="0000FF"/>
              </a:solidFill>
            </a:endParaRPr>
          </a:p>
          <a:p>
            <a:r>
              <a:rPr lang="en-US" altLang="ja-JP" sz="1100" dirty="0">
                <a:solidFill>
                  <a:srgbClr val="0000FF"/>
                </a:solidFill>
              </a:rPr>
              <a:t>【2</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（仮）憩いの家にて木工体験・郷土料理づくり体験を造成すると共に、</a:t>
            </a:r>
            <a:r>
              <a:rPr lang="en-US" altLang="ja-JP" sz="1100" dirty="0">
                <a:solidFill>
                  <a:srgbClr val="0000FF"/>
                </a:solidFill>
              </a:rPr>
              <a:t>1</a:t>
            </a:r>
            <a:r>
              <a:rPr lang="ja-JP" altLang="en-US" sz="1100" dirty="0">
                <a:solidFill>
                  <a:srgbClr val="0000FF"/>
                </a:solidFill>
              </a:rPr>
              <a:t>年目に造成した体験プログラムや食メニューを磨き上げ、モニターツアーや試食会を実施する。</a:t>
            </a:r>
            <a:r>
              <a:rPr lang="en-US" altLang="ja-JP" sz="1100" dirty="0">
                <a:solidFill>
                  <a:srgbClr val="0000FF"/>
                </a:solidFill>
              </a:rPr>
              <a:t>A</a:t>
            </a:r>
            <a:r>
              <a:rPr lang="ja-JP" altLang="en-US" sz="1100" dirty="0">
                <a:solidFill>
                  <a:srgbClr val="0000FF"/>
                </a:solidFill>
              </a:rPr>
              <a:t>地域協議会のホームページにて体験コンテンツの予約の受付ができるようにする。</a:t>
            </a:r>
            <a:r>
              <a:rPr lang="en-US" altLang="ja-JP" sz="1100" dirty="0">
                <a:solidFill>
                  <a:srgbClr val="0000FF"/>
                </a:solidFill>
              </a:rPr>
              <a:t>PR</a:t>
            </a:r>
            <a:r>
              <a:rPr lang="ja-JP" altLang="en-US" sz="1100" dirty="0">
                <a:solidFill>
                  <a:srgbClr val="0000FF"/>
                </a:solidFill>
              </a:rPr>
              <a:t>パンフレットを作成し、観光事業者へ郵送すると共に地域の観光施設等に設置する。構成員の宿泊施設が</a:t>
            </a:r>
            <a:r>
              <a:rPr lang="en-US" altLang="ja-JP" sz="1100" dirty="0">
                <a:solidFill>
                  <a:srgbClr val="0000FF"/>
                </a:solidFill>
              </a:rPr>
              <a:t>OTA</a:t>
            </a:r>
            <a:r>
              <a:rPr lang="ja-JP" altLang="en-US" sz="1100" dirty="0">
                <a:solidFill>
                  <a:srgbClr val="0000FF"/>
                </a:solidFill>
              </a:rPr>
              <a:t>サイト等のオンライン予約に対応できるようにする。</a:t>
            </a:r>
            <a:endParaRPr lang="en-US" altLang="ja-JP" sz="1100" dirty="0">
              <a:solidFill>
                <a:srgbClr val="0000FF"/>
              </a:solidFill>
            </a:endParaRPr>
          </a:p>
          <a:p>
            <a:endParaRPr lang="en-US" altLang="ja-JP" sz="1100" dirty="0">
              <a:solidFill>
                <a:srgbClr val="0000FF"/>
              </a:solidFill>
            </a:endParaRPr>
          </a:p>
          <a:p>
            <a:r>
              <a:rPr lang="ja-JP" altLang="en-US" sz="1100" dirty="0">
                <a:solidFill>
                  <a:srgbClr val="0000FF"/>
                </a:solidFill>
              </a:rPr>
              <a:t>③人材活用事業により、研修生を２名受入、農泊の取組に従事してもらうとともに、交付金終了後も引き続き農泊施設の運営や農泊の取組を行う。</a:t>
            </a:r>
            <a:endParaRPr lang="en-US" altLang="ja-JP" sz="1100" dirty="0">
              <a:solidFill>
                <a:srgbClr val="0000FF"/>
              </a:solidFill>
            </a:endParaRPr>
          </a:p>
          <a:p>
            <a:endParaRPr lang="en-US" altLang="ja-JP" sz="1100" dirty="0">
              <a:solidFill>
                <a:srgbClr val="0000FF"/>
              </a:solidFill>
            </a:endParaRPr>
          </a:p>
          <a:p>
            <a:r>
              <a:rPr lang="ja-JP" altLang="en-US" sz="1100" dirty="0">
                <a:solidFill>
                  <a:srgbClr val="0000FF"/>
                </a:solidFill>
              </a:rPr>
              <a:t>④</a:t>
            </a:r>
            <a:r>
              <a:rPr lang="en-US" altLang="ja-JP" sz="1100" dirty="0">
                <a:solidFill>
                  <a:srgbClr val="0000FF"/>
                </a:solidFill>
              </a:rPr>
              <a:t>D</a:t>
            </a:r>
            <a:r>
              <a:rPr lang="ja-JP" altLang="en-US" sz="1100" dirty="0">
                <a:solidFill>
                  <a:srgbClr val="0000FF"/>
                </a:solidFill>
              </a:rPr>
              <a:t>株式会社が所有する遊休施設（古民家）を一棟貸しの宿泊施設「（仮）憩いの家」として改修する。木工体験や郷土料理づくり体験を行えるようにする他、地域の各体験コンテンツの予約もできるようにする。</a:t>
            </a:r>
            <a:r>
              <a:rPr lang="en-US" altLang="ja-JP" sz="1100" dirty="0">
                <a:solidFill>
                  <a:srgbClr val="0000FF"/>
                </a:solidFill>
              </a:rPr>
              <a:t> 【1</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実施設計を行う。</a:t>
            </a:r>
            <a:r>
              <a:rPr lang="en-US" altLang="ja-JP" sz="1100" dirty="0">
                <a:solidFill>
                  <a:srgbClr val="0000FF"/>
                </a:solidFill>
              </a:rPr>
              <a:t>【2</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木造平屋建の改修工事を行う。</a:t>
            </a:r>
            <a:endParaRPr lang="en-US" altLang="ja-JP" sz="1100" dirty="0">
              <a:solidFill>
                <a:srgbClr val="0000FF"/>
              </a:solidFill>
            </a:endParaRPr>
          </a:p>
        </p:txBody>
      </p:sp>
      <p:sp>
        <p:nvSpPr>
          <p:cNvPr id="18" name="テキスト ボックス 17">
            <a:extLst>
              <a:ext uri="{FF2B5EF4-FFF2-40B4-BE49-F238E27FC236}">
                <a16:creationId xmlns:a16="http://schemas.microsoft.com/office/drawing/2014/main" id="{FC538512-7081-491F-A353-2594288F3013}"/>
              </a:ext>
            </a:extLst>
          </p:cNvPr>
          <p:cNvSpPr txBox="1"/>
          <p:nvPr/>
        </p:nvSpPr>
        <p:spPr>
          <a:xfrm flipH="1">
            <a:off x="6446726" y="2084824"/>
            <a:ext cx="5623950" cy="4524315"/>
          </a:xfrm>
          <a:prstGeom prst="rect">
            <a:avLst/>
          </a:prstGeom>
          <a:noFill/>
        </p:spPr>
        <p:txBody>
          <a:bodyPr wrap="square" rtlCol="0">
            <a:spAutoFit/>
          </a:bodyPr>
          <a:lstStyle/>
          <a:p>
            <a:r>
              <a:rPr lang="ja-JP" altLang="en-US" sz="1200" dirty="0">
                <a:solidFill>
                  <a:srgbClr val="0000FF"/>
                </a:solidFill>
              </a:rPr>
              <a:t>①過疎化・高齢化が進行し、地域内には空き家や耕作放棄地などが増加している。四季を通じた自然景観、古くから地域に伝わる伝統文化や祭り（神楽）は地域の誇りであり、これらを消滅させないためにも、農泊に取り組む事で、関係人口の拡大や移住定住を通じた地域活性化につながる。</a:t>
            </a:r>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r>
              <a:rPr lang="ja-JP" altLang="en-US" sz="1200" dirty="0">
                <a:solidFill>
                  <a:srgbClr val="0000FF"/>
                </a:solidFill>
              </a:rPr>
              <a:t>②観光客を受け入れる事で、地域の環境美化等の保全活動につながるとともに、伝統野菜や地域食材の活用により農家の生産意欲の拡大や遊休農地の解消に寄与する。また、宿泊や食事の提供により地域にお金が循環する仕組みが生まれ、地域活性化につながる。</a:t>
            </a:r>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r>
              <a:rPr lang="ja-JP" altLang="en-US" sz="1200" dirty="0">
                <a:solidFill>
                  <a:srgbClr val="0000FF"/>
                </a:solidFill>
              </a:rPr>
              <a:t>③地域内には農泊の取組に従事する担い手が皆無の為、人材活用事業により地域外から研修生を受け入れる事で、若い担い手を確保し、将来的にも農泊の取組に従事する体制を構築する。</a:t>
            </a:r>
            <a:endParaRPr lang="en-US" altLang="ja-JP" sz="1200" dirty="0">
              <a:solidFill>
                <a:srgbClr val="0000FF"/>
              </a:solidFill>
            </a:endParaRPr>
          </a:p>
          <a:p>
            <a:endParaRPr lang="en-US" altLang="ja-JP" sz="1200" dirty="0">
              <a:solidFill>
                <a:srgbClr val="0000FF"/>
              </a:solidFill>
            </a:endParaRPr>
          </a:p>
          <a:p>
            <a:r>
              <a:rPr lang="ja-JP" altLang="en-US" sz="1200" dirty="0">
                <a:solidFill>
                  <a:srgbClr val="0000FF"/>
                </a:solidFill>
              </a:rPr>
              <a:t>④地域に不足している宿泊施設を整備することで、通過型観光から滞在型観光への転換を目指す。更に、地域活性化の中核施設として地域の各体験コンテンツ等をつなぐ役割を果たす。</a:t>
            </a:r>
            <a:endParaRPr lang="en-US" altLang="ja-JP" sz="1200" dirty="0">
              <a:solidFill>
                <a:srgbClr val="0000FF"/>
              </a:solidFill>
            </a:endParaRPr>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287251"/>
            <a:ext cx="12083518" cy="548120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689201" y="1334003"/>
            <a:ext cx="7050417" cy="2308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900" dirty="0">
                <a:solidFill>
                  <a:srgbClr val="0000FF"/>
                </a:solidFill>
              </a:rPr>
              <a:t>■</a:t>
            </a:r>
            <a:r>
              <a:rPr kumimoji="1" lang="en-US" altLang="ja-JP" sz="900" dirty="0"/>
              <a:t>1</a:t>
            </a:r>
            <a:r>
              <a:rPr kumimoji="1" lang="ja-JP" altLang="en-US" sz="900" dirty="0"/>
              <a:t>農泊推進事業　　</a:t>
            </a:r>
            <a:r>
              <a:rPr kumimoji="1" lang="ja-JP" altLang="en-US" sz="900" dirty="0">
                <a:solidFill>
                  <a:srgbClr val="0000FF"/>
                </a:solidFill>
              </a:rPr>
              <a:t>■</a:t>
            </a:r>
            <a:r>
              <a:rPr kumimoji="1" lang="ja-JP" altLang="en-US" sz="900" dirty="0"/>
              <a:t>２人材活用事業　　□３農家民宿転換促進費　　</a:t>
            </a:r>
            <a:r>
              <a:rPr kumimoji="1" lang="ja-JP" altLang="en-US" sz="900" dirty="0">
                <a:solidFill>
                  <a:srgbClr val="0000FF"/>
                </a:solidFill>
              </a:rPr>
              <a:t>■</a:t>
            </a:r>
            <a:r>
              <a:rPr kumimoji="1" lang="ja-JP" altLang="en-US" sz="900" dirty="0"/>
              <a:t>４市町村・中核法人実施型　□５農家民泊経営者等実施型</a:t>
            </a:r>
            <a:endParaRPr lang="en-US" altLang="ja-JP" sz="900" dirty="0"/>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67143"/>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5" name="正方形/長方形 4">
            <a:extLst>
              <a:ext uri="{FF2B5EF4-FFF2-40B4-BE49-F238E27FC236}">
                <a16:creationId xmlns:a16="http://schemas.microsoft.com/office/drawing/2014/main" id="{3633F72A-865D-4C55-9993-247ECA427BED}"/>
              </a:ext>
            </a:extLst>
          </p:cNvPr>
          <p:cNvSpPr/>
          <p:nvPr/>
        </p:nvSpPr>
        <p:spPr>
          <a:xfrm>
            <a:off x="0" y="53788"/>
            <a:ext cx="12192000" cy="119646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635" y="25757"/>
            <a:ext cx="9373813" cy="1200329"/>
          </a:xfrm>
          <a:prstGeom prst="rect">
            <a:avLst/>
          </a:prstGeom>
          <a:noFill/>
        </p:spPr>
        <p:txBody>
          <a:bodyPr wrap="square" rtlCol="0">
            <a:spAutoFit/>
          </a:bodyPr>
          <a:lstStyle/>
          <a:p>
            <a:r>
              <a:rPr kumimoji="1" lang="ja-JP" altLang="en-US" sz="1600" b="1" dirty="0"/>
              <a:t>活用する主な地域資源（地域のキラーコンテンツ）</a:t>
            </a:r>
            <a:endParaRPr kumimoji="1" lang="en-US" altLang="ja-JP" sz="1600" b="1" dirty="0"/>
          </a:p>
          <a:p>
            <a:r>
              <a:rPr lang="ja-JP" altLang="en-US" sz="1400" dirty="0">
                <a:solidFill>
                  <a:srgbClr val="0000FF"/>
                </a:solidFill>
              </a:rPr>
              <a:t>四季を通じた自然景観と環境（○○河川敷の桜並木、○○山周辺の新緑や紅葉、清流○〇川など）</a:t>
            </a:r>
            <a:endParaRPr lang="en-US" altLang="ja-JP" sz="1400" dirty="0">
              <a:solidFill>
                <a:srgbClr val="0000FF"/>
              </a:solidFill>
            </a:endParaRPr>
          </a:p>
          <a:p>
            <a:r>
              <a:rPr lang="ja-JP" altLang="en-US" sz="1400" dirty="0">
                <a:solidFill>
                  <a:srgbClr val="0000FF"/>
                </a:solidFill>
              </a:rPr>
              <a:t>山菜やキノコ、主にこの地域で栽培される○○茄子（夏）と○○芋（秋）、郷土料理の○○○と□□□</a:t>
            </a:r>
            <a:endParaRPr lang="en-US" altLang="ja-JP" sz="1400" dirty="0">
              <a:solidFill>
                <a:srgbClr val="0000FF"/>
              </a:solidFill>
            </a:endParaRPr>
          </a:p>
          <a:p>
            <a:r>
              <a:rPr lang="ja-JP" altLang="en-US" sz="1400" dirty="0">
                <a:solidFill>
                  <a:srgbClr val="0000FF"/>
                </a:solidFill>
              </a:rPr>
              <a:t>春の祭礼、○○桜まつり、秋の○○神楽など</a:t>
            </a:r>
            <a:endParaRPr lang="en-US" altLang="ja-JP" sz="1400" dirty="0">
              <a:solidFill>
                <a:srgbClr val="0000FF"/>
              </a:solidFill>
            </a:endParaRPr>
          </a:p>
          <a:p>
            <a:endParaRPr kumimoji="1" lang="ja-JP" altLang="en-US" sz="1400" dirty="0"/>
          </a:p>
        </p:txBody>
      </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1278282"/>
            <a:ext cx="12113528" cy="3486709"/>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4838523"/>
            <a:ext cx="12034064" cy="1231106"/>
          </a:xfrm>
          <a:prstGeom prst="rect">
            <a:avLst/>
          </a:prstGeom>
          <a:noFill/>
        </p:spPr>
        <p:txBody>
          <a:bodyPr wrap="none" rtlCol="0">
            <a:spAutoFit/>
          </a:bodyPr>
          <a:lstStyle/>
          <a:p>
            <a:r>
              <a:rPr kumimoji="1" lang="ja-JP" altLang="en-US" sz="1600" b="1" dirty="0"/>
              <a:t>当該農泊地域の将来像</a:t>
            </a:r>
            <a:endParaRPr kumimoji="1" lang="en-US" altLang="ja-JP" sz="1600" b="1" dirty="0"/>
          </a:p>
          <a:p>
            <a:r>
              <a:rPr lang="ja-JP" altLang="en-US" sz="1400" dirty="0">
                <a:solidFill>
                  <a:srgbClr val="0000FF"/>
                </a:solidFill>
              </a:rPr>
              <a:t>主に都市住民の若い家族連れを積極的に受け入れ、農泊の取組を通じて、四季を通じた豊かな自然環境や祭り、伝統野菜や郷土料理など、地域の魅</a:t>
            </a:r>
            <a:endParaRPr lang="en-US" altLang="ja-JP" sz="1400" dirty="0">
              <a:solidFill>
                <a:srgbClr val="0000FF"/>
              </a:solidFill>
            </a:endParaRPr>
          </a:p>
          <a:p>
            <a:r>
              <a:rPr lang="ja-JP" altLang="en-US" sz="1400" dirty="0">
                <a:solidFill>
                  <a:srgbClr val="0000FF"/>
                </a:solidFill>
              </a:rPr>
              <a:t>力を知って貰う事で、リピーターとしての定着を図りつつ関係人口の拡大と移住・定住に向けた第２のふるさとづくりを目指す。また、地域</a:t>
            </a:r>
            <a:r>
              <a:rPr lang="ja-JP" altLang="en-US" sz="1400">
                <a:solidFill>
                  <a:srgbClr val="0000FF"/>
                </a:solidFill>
              </a:rPr>
              <a:t>におい</a:t>
            </a:r>
            <a:endParaRPr lang="en-US" altLang="ja-JP" sz="1400">
              <a:solidFill>
                <a:srgbClr val="0000FF"/>
              </a:solidFill>
            </a:endParaRPr>
          </a:p>
          <a:p>
            <a:r>
              <a:rPr lang="ja-JP" altLang="en-US" sz="1400">
                <a:solidFill>
                  <a:srgbClr val="0000FF"/>
                </a:solidFill>
              </a:rPr>
              <a:t>ても</a:t>
            </a:r>
            <a:r>
              <a:rPr lang="ja-JP" altLang="en-US" sz="1400" dirty="0">
                <a:solidFill>
                  <a:srgbClr val="0000FF"/>
                </a:solidFill>
              </a:rPr>
              <a:t>、農泊を通じて新たな雇用の創出や地域活性化を実現し、今後も住み続けられる地域づくりを目指す。</a:t>
            </a:r>
            <a:endParaRPr lang="en-US" altLang="ja-JP" sz="1400" dirty="0">
              <a:solidFill>
                <a:srgbClr val="0000FF"/>
              </a:solidFill>
            </a:endParaRPr>
          </a:p>
          <a:p>
            <a:endParaRPr kumimoji="1" lang="ja-JP" altLang="en-US" sz="1600" dirty="0"/>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4838522"/>
            <a:ext cx="12113528" cy="1140853"/>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12335428" cy="1015663"/>
          </a:xfrm>
          <a:prstGeom prst="rect">
            <a:avLst/>
          </a:prstGeom>
          <a:noFill/>
        </p:spPr>
        <p:txBody>
          <a:bodyPr wrap="none" rtlCol="0">
            <a:spAutoFit/>
          </a:bodyPr>
          <a:lstStyle/>
          <a:p>
            <a:r>
              <a:rPr kumimoji="1" lang="ja-JP" altLang="en-US" sz="1600" b="1" dirty="0"/>
              <a:t>市町村（地方公共団体）の関わり・支援</a:t>
            </a:r>
            <a:endParaRPr kumimoji="1" lang="en-US" altLang="ja-JP" sz="1600" b="1" dirty="0"/>
          </a:p>
          <a:p>
            <a:r>
              <a:rPr lang="en-US" altLang="ja-JP" sz="1400" dirty="0">
                <a:solidFill>
                  <a:srgbClr val="0000FF"/>
                </a:solidFill>
              </a:rPr>
              <a:t>B</a:t>
            </a:r>
            <a:r>
              <a:rPr lang="ja-JP" altLang="en-US" sz="1400" dirty="0">
                <a:solidFill>
                  <a:srgbClr val="0000FF"/>
                </a:solidFill>
              </a:rPr>
              <a:t>市〇〇部農政課が協議会の構成メンバーに参画しており、農泊の取組について情報発信や事業推進に関し連携を図るとともに、今後活動の継続性</a:t>
            </a:r>
            <a:endParaRPr lang="en-US" altLang="ja-JP" sz="1400" dirty="0">
              <a:solidFill>
                <a:srgbClr val="0000FF"/>
              </a:solidFill>
            </a:endParaRPr>
          </a:p>
          <a:p>
            <a:r>
              <a:rPr lang="ja-JP" altLang="en-US" sz="1400" dirty="0">
                <a:solidFill>
                  <a:srgbClr val="0000FF"/>
                </a:solidFill>
              </a:rPr>
              <a:t>を見て市単独事業により支援を行う。</a:t>
            </a:r>
          </a:p>
          <a:p>
            <a:endParaRPr kumimoji="1" lang="ja-JP" altLang="en-US" sz="1600" dirty="0"/>
          </a:p>
        </p:txBody>
      </p:sp>
      <p:sp>
        <p:nvSpPr>
          <p:cNvPr id="8" name="テキスト ボックス 7">
            <a:extLst>
              <a:ext uri="{FF2B5EF4-FFF2-40B4-BE49-F238E27FC236}">
                <a16:creationId xmlns:a16="http://schemas.microsoft.com/office/drawing/2014/main" id="{8CA94000-B356-9DC6-FA81-DD2C02D396F2}"/>
              </a:ext>
            </a:extLst>
          </p:cNvPr>
          <p:cNvSpPr txBox="1"/>
          <p:nvPr/>
        </p:nvSpPr>
        <p:spPr>
          <a:xfrm>
            <a:off x="128788" y="1819214"/>
            <a:ext cx="3885128" cy="1815882"/>
          </a:xfrm>
          <a:prstGeom prst="rect">
            <a:avLst/>
          </a:prstGeom>
          <a:noFill/>
        </p:spPr>
        <p:txBody>
          <a:bodyPr wrap="square" rtlCol="0">
            <a:spAutoFit/>
          </a:bodyPr>
          <a:lstStyle/>
          <a:p>
            <a:r>
              <a:rPr lang="ja-JP" altLang="en-US" sz="1400" dirty="0">
                <a:solidFill>
                  <a:srgbClr val="0000FF"/>
                </a:solidFill>
              </a:rPr>
              <a:t>地域内には、既存の旅館が１軒あり定員〇〇人の受入が可能である。また、</a:t>
            </a:r>
            <a:r>
              <a:rPr lang="en-US" altLang="ja-JP" sz="1400" dirty="0">
                <a:solidFill>
                  <a:srgbClr val="0000FF"/>
                </a:solidFill>
              </a:rPr>
              <a:t>D</a:t>
            </a:r>
            <a:r>
              <a:rPr lang="ja-JP" altLang="en-US" sz="1400" dirty="0">
                <a:solidFill>
                  <a:srgbClr val="0000FF"/>
                </a:solidFill>
              </a:rPr>
              <a:t>株式会社が築</a:t>
            </a:r>
            <a:r>
              <a:rPr lang="en-US" altLang="ja-JP" sz="1400" dirty="0">
                <a:solidFill>
                  <a:srgbClr val="0000FF"/>
                </a:solidFill>
              </a:rPr>
              <a:t>80</a:t>
            </a:r>
            <a:r>
              <a:rPr lang="ja-JP" altLang="en-US" sz="1400" dirty="0">
                <a:solidFill>
                  <a:srgbClr val="0000FF"/>
                </a:solidFill>
              </a:rPr>
              <a:t>年以上の古民家を改修し、一棟貸の宿泊施設「（仮）憩いの家」（定員</a:t>
            </a:r>
            <a:r>
              <a:rPr lang="en-US" altLang="ja-JP" sz="1400" dirty="0">
                <a:solidFill>
                  <a:srgbClr val="0000FF"/>
                </a:solidFill>
              </a:rPr>
              <a:t>10</a:t>
            </a:r>
            <a:r>
              <a:rPr lang="ja-JP" altLang="en-US" sz="1400" dirty="0">
                <a:solidFill>
                  <a:srgbClr val="0000FF"/>
                </a:solidFill>
              </a:rPr>
              <a:t>人）を整備する。隣接市には、人気スポットである○○動物園もあり、海外からのインバウンド客も多く訪れることから、外国からの家族連れの宿泊にも対応することとする。</a:t>
            </a:r>
            <a:endParaRPr lang="en-US" altLang="ja-JP" sz="1400" dirty="0">
              <a:solidFill>
                <a:srgbClr val="0000FF"/>
              </a:solidFill>
            </a:endParaRPr>
          </a:p>
        </p:txBody>
      </p:sp>
      <p:sp>
        <p:nvSpPr>
          <p:cNvPr id="21" name="テキスト ボックス 20">
            <a:extLst>
              <a:ext uri="{FF2B5EF4-FFF2-40B4-BE49-F238E27FC236}">
                <a16:creationId xmlns:a16="http://schemas.microsoft.com/office/drawing/2014/main" id="{742C9CCB-2C68-B853-52BC-66020108B758}"/>
              </a:ext>
            </a:extLst>
          </p:cNvPr>
          <p:cNvSpPr txBox="1"/>
          <p:nvPr/>
        </p:nvSpPr>
        <p:spPr>
          <a:xfrm>
            <a:off x="4250935" y="1743713"/>
            <a:ext cx="3797690" cy="2408352"/>
          </a:xfrm>
          <a:prstGeom prst="rect">
            <a:avLst/>
          </a:prstGeom>
          <a:noFill/>
        </p:spPr>
        <p:txBody>
          <a:bodyPr wrap="square" rtlCol="0">
            <a:spAutoFit/>
          </a:bodyPr>
          <a:lstStyle/>
          <a:p>
            <a:r>
              <a:rPr lang="en-US" altLang="ja-JP" sz="1400" dirty="0">
                <a:solidFill>
                  <a:srgbClr val="0000FF"/>
                </a:solidFill>
              </a:rPr>
              <a:t>A</a:t>
            </a:r>
            <a:r>
              <a:rPr lang="ja-JP" altLang="en-US" sz="1400" dirty="0">
                <a:solidFill>
                  <a:srgbClr val="0000FF"/>
                </a:solidFill>
              </a:rPr>
              <a:t>地域は、○○芋や○○茄子などの伝統野菜の産地で、郷土料理である○○や○○などの田舎料理はここでしか味わえない地域食となっている。郷土料理については、農家レストラン□□で提供しているが、今後は地域の家庭で食べられていた○○などの田舎料理も含めレシピを統一し、宿泊施設や食事処でも提供することとする。さらに、新たな食事メニューも開発し、地域の特産品として売り出す。</a:t>
            </a:r>
            <a:endParaRPr lang="en-US" altLang="ja-JP" sz="1400" dirty="0">
              <a:solidFill>
                <a:srgbClr val="0000FF"/>
              </a:solidFill>
            </a:endParaRPr>
          </a:p>
          <a:p>
            <a:endParaRPr lang="en-US" altLang="ja-JP" sz="1050" dirty="0"/>
          </a:p>
        </p:txBody>
      </p:sp>
      <p:sp>
        <p:nvSpPr>
          <p:cNvPr id="23" name="テキスト ボックス 22">
            <a:extLst>
              <a:ext uri="{FF2B5EF4-FFF2-40B4-BE49-F238E27FC236}">
                <a16:creationId xmlns:a16="http://schemas.microsoft.com/office/drawing/2014/main" id="{D195F56C-97B8-D21F-1173-1C0CCA506709}"/>
              </a:ext>
            </a:extLst>
          </p:cNvPr>
          <p:cNvSpPr txBox="1"/>
          <p:nvPr/>
        </p:nvSpPr>
        <p:spPr>
          <a:xfrm>
            <a:off x="8265007" y="1777269"/>
            <a:ext cx="3905527" cy="2893100"/>
          </a:xfrm>
          <a:prstGeom prst="rect">
            <a:avLst/>
          </a:prstGeom>
          <a:noFill/>
        </p:spPr>
        <p:txBody>
          <a:bodyPr wrap="square" rtlCol="0">
            <a:spAutoFit/>
          </a:bodyPr>
          <a:lstStyle/>
          <a:p>
            <a:r>
              <a:rPr lang="en-US" altLang="ja-JP" sz="1400" dirty="0">
                <a:solidFill>
                  <a:srgbClr val="0000FF"/>
                </a:solidFill>
              </a:rPr>
              <a:t>A</a:t>
            </a:r>
            <a:r>
              <a:rPr lang="ja-JP" altLang="en-US" sz="1400" dirty="0">
                <a:solidFill>
                  <a:srgbClr val="0000FF"/>
                </a:solidFill>
              </a:rPr>
              <a:t>地域まつり実行委員会が、春の祭礼や秋の○○神楽を農泊に訪れた人達にも参加してもらえる内容に見直すとともに、「旅マエ」・「旅アト」でも地域と</a:t>
            </a:r>
            <a:r>
              <a:rPr lang="en-US" altLang="ja-JP" sz="1400" dirty="0">
                <a:solidFill>
                  <a:srgbClr val="0000FF"/>
                </a:solidFill>
              </a:rPr>
              <a:t>SNS</a:t>
            </a:r>
            <a:r>
              <a:rPr lang="ja-JP" altLang="en-US" sz="1400" dirty="0">
                <a:solidFill>
                  <a:srgbClr val="0000FF"/>
                </a:solidFill>
              </a:rPr>
              <a:t>で繋がる工夫をする。</a:t>
            </a:r>
            <a:endParaRPr lang="en-US" altLang="ja-JP" sz="1400" dirty="0">
              <a:solidFill>
                <a:srgbClr val="0000FF"/>
              </a:solidFill>
            </a:endParaRPr>
          </a:p>
          <a:p>
            <a:r>
              <a:rPr lang="ja-JP" altLang="en-US" sz="1400" dirty="0">
                <a:solidFill>
                  <a:srgbClr val="0000FF"/>
                </a:solidFill>
              </a:rPr>
              <a:t>遊休農地を活用し、○○芋や○○茄子など地域に伝わる伝統野菜を栽培したり収穫体験できるよう、○○生産部会</a:t>
            </a:r>
            <a:r>
              <a:rPr lang="en-US" altLang="ja-JP" sz="1400" dirty="0">
                <a:solidFill>
                  <a:srgbClr val="0000FF"/>
                </a:solidFill>
              </a:rPr>
              <a:t>A</a:t>
            </a:r>
            <a:r>
              <a:rPr lang="ja-JP" altLang="en-US" sz="1400" dirty="0">
                <a:solidFill>
                  <a:srgbClr val="0000FF"/>
                </a:solidFill>
              </a:rPr>
              <a:t>支部や地元の高齢農家にも協力いただき、体験者への指導や栽培管理を依頼する。</a:t>
            </a:r>
            <a:endParaRPr lang="en-US" altLang="ja-JP" sz="1400" dirty="0">
              <a:solidFill>
                <a:srgbClr val="0000FF"/>
              </a:solidFill>
            </a:endParaRPr>
          </a:p>
          <a:p>
            <a:r>
              <a:rPr lang="en-US" altLang="ja-JP" sz="1400" dirty="0">
                <a:solidFill>
                  <a:srgbClr val="0000FF"/>
                </a:solidFill>
              </a:rPr>
              <a:t>D</a:t>
            </a:r>
            <a:r>
              <a:rPr lang="ja-JP" altLang="en-US" sz="1400" dirty="0">
                <a:solidFill>
                  <a:srgbClr val="0000FF"/>
                </a:solidFill>
              </a:rPr>
              <a:t>株式会社が「（仮）憩いの家」</a:t>
            </a:r>
            <a:endParaRPr lang="en-US" altLang="ja-JP" sz="1400" dirty="0">
              <a:solidFill>
                <a:srgbClr val="0000FF"/>
              </a:solidFill>
            </a:endParaRPr>
          </a:p>
          <a:p>
            <a:r>
              <a:rPr lang="ja-JP" altLang="en-US" sz="1400" dirty="0">
                <a:solidFill>
                  <a:srgbClr val="0000FF"/>
                </a:solidFill>
              </a:rPr>
              <a:t>にて木工体験や郷土料理づくり</a:t>
            </a:r>
            <a:endParaRPr lang="en-US" altLang="ja-JP" sz="1400" dirty="0">
              <a:solidFill>
                <a:srgbClr val="0000FF"/>
              </a:solidFill>
            </a:endParaRPr>
          </a:p>
          <a:p>
            <a:r>
              <a:rPr lang="ja-JP" altLang="en-US" sz="1400" dirty="0">
                <a:solidFill>
                  <a:srgbClr val="0000FF"/>
                </a:solidFill>
              </a:rPr>
              <a:t>体験を造成し、提供する。</a:t>
            </a:r>
            <a:endParaRPr lang="en-US" altLang="ja-JP" sz="1400" dirty="0">
              <a:solidFill>
                <a:srgbClr val="0000FF"/>
              </a:solidFill>
            </a:endParaRPr>
          </a:p>
        </p:txBody>
      </p:sp>
      <p:pic>
        <p:nvPicPr>
          <p:cNvPr id="17" name="図 16">
            <a:extLst>
              <a:ext uri="{FF2B5EF4-FFF2-40B4-BE49-F238E27FC236}">
                <a16:creationId xmlns:a16="http://schemas.microsoft.com/office/drawing/2014/main" id="{DEE3B75E-0AA7-9F59-5091-02BF7B6DAB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239" y="3595378"/>
            <a:ext cx="1438714" cy="961062"/>
          </a:xfrm>
          <a:prstGeom prst="rect">
            <a:avLst/>
          </a:prstGeom>
        </p:spPr>
      </p:pic>
      <p:pic>
        <p:nvPicPr>
          <p:cNvPr id="25" name="図 24" descr="湖と木々と草&#10;&#10;中程度の精度で自動的に生成された説明">
            <a:extLst>
              <a:ext uri="{FF2B5EF4-FFF2-40B4-BE49-F238E27FC236}">
                <a16:creationId xmlns:a16="http://schemas.microsoft.com/office/drawing/2014/main" id="{FB86EE61-3C0F-78B7-3D20-ABFBFABFF80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675150" y="119489"/>
            <a:ext cx="1286299" cy="857533"/>
          </a:xfrm>
          <a:prstGeom prst="rect">
            <a:avLst/>
          </a:prstGeom>
        </p:spPr>
      </p:pic>
      <p:pic>
        <p:nvPicPr>
          <p:cNvPr id="27" name="図 26" descr="フルーツと野菜&#10;&#10;自動的に生成された説明">
            <a:extLst>
              <a:ext uri="{FF2B5EF4-FFF2-40B4-BE49-F238E27FC236}">
                <a16:creationId xmlns:a16="http://schemas.microsoft.com/office/drawing/2014/main" id="{029F945D-9541-5F76-87D8-AEB1A090624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101639" y="98879"/>
            <a:ext cx="1011709" cy="904638"/>
          </a:xfrm>
          <a:prstGeom prst="rect">
            <a:avLst/>
          </a:prstGeom>
        </p:spPr>
      </p:pic>
      <p:sp>
        <p:nvSpPr>
          <p:cNvPr id="29" name="テキスト ボックス 28">
            <a:extLst>
              <a:ext uri="{FF2B5EF4-FFF2-40B4-BE49-F238E27FC236}">
                <a16:creationId xmlns:a16="http://schemas.microsoft.com/office/drawing/2014/main" id="{8FB0B1BC-0D62-B144-DD1B-396084311BAD}"/>
              </a:ext>
            </a:extLst>
          </p:cNvPr>
          <p:cNvSpPr txBox="1"/>
          <p:nvPr/>
        </p:nvSpPr>
        <p:spPr>
          <a:xfrm>
            <a:off x="8738037" y="1001544"/>
            <a:ext cx="1223412" cy="230832"/>
          </a:xfrm>
          <a:prstGeom prst="rect">
            <a:avLst/>
          </a:prstGeom>
          <a:noFill/>
        </p:spPr>
        <p:txBody>
          <a:bodyPr wrap="none" rtlCol="0">
            <a:spAutoFit/>
          </a:bodyPr>
          <a:lstStyle/>
          <a:p>
            <a:r>
              <a:rPr kumimoji="1" lang="ja-JP" altLang="en-US" sz="900" dirty="0">
                <a:solidFill>
                  <a:srgbClr val="0000FF"/>
                </a:solidFill>
              </a:rPr>
              <a:t>○〇河川敷の桜並木</a:t>
            </a:r>
          </a:p>
        </p:txBody>
      </p:sp>
      <p:sp>
        <p:nvSpPr>
          <p:cNvPr id="30" name="テキスト ボックス 29">
            <a:extLst>
              <a:ext uri="{FF2B5EF4-FFF2-40B4-BE49-F238E27FC236}">
                <a16:creationId xmlns:a16="http://schemas.microsoft.com/office/drawing/2014/main" id="{8DB8B06A-BB6F-874D-D662-93CD511DDC8E}"/>
              </a:ext>
            </a:extLst>
          </p:cNvPr>
          <p:cNvSpPr txBox="1"/>
          <p:nvPr/>
        </p:nvSpPr>
        <p:spPr>
          <a:xfrm>
            <a:off x="10101639" y="995122"/>
            <a:ext cx="1223412" cy="230832"/>
          </a:xfrm>
          <a:prstGeom prst="rect">
            <a:avLst/>
          </a:prstGeom>
          <a:noFill/>
        </p:spPr>
        <p:txBody>
          <a:bodyPr wrap="none" rtlCol="0">
            <a:spAutoFit/>
          </a:bodyPr>
          <a:lstStyle/>
          <a:p>
            <a:r>
              <a:rPr lang="ja-JP" altLang="en-US" sz="900" dirty="0">
                <a:solidFill>
                  <a:srgbClr val="0000FF"/>
                </a:solidFill>
              </a:rPr>
              <a:t>地域特産の〇〇茄子</a:t>
            </a:r>
            <a:endParaRPr kumimoji="1" lang="ja-JP" altLang="en-US" sz="900" dirty="0">
              <a:solidFill>
                <a:srgbClr val="0000FF"/>
              </a:solidFill>
            </a:endParaRPr>
          </a:p>
        </p:txBody>
      </p:sp>
      <p:sp>
        <p:nvSpPr>
          <p:cNvPr id="19" name="テキスト ボックス 18">
            <a:extLst>
              <a:ext uri="{FF2B5EF4-FFF2-40B4-BE49-F238E27FC236}">
                <a16:creationId xmlns:a16="http://schemas.microsoft.com/office/drawing/2014/main" id="{10F30F94-D88A-988A-468F-8FBBE3D5CAC9}"/>
              </a:ext>
            </a:extLst>
          </p:cNvPr>
          <p:cNvSpPr txBox="1"/>
          <p:nvPr/>
        </p:nvSpPr>
        <p:spPr>
          <a:xfrm>
            <a:off x="587890" y="4531307"/>
            <a:ext cx="1107996" cy="230832"/>
          </a:xfrm>
          <a:prstGeom prst="rect">
            <a:avLst/>
          </a:prstGeom>
          <a:noFill/>
        </p:spPr>
        <p:txBody>
          <a:bodyPr wrap="none" rtlCol="0">
            <a:spAutoFit/>
          </a:bodyPr>
          <a:lstStyle/>
          <a:p>
            <a:r>
              <a:rPr kumimoji="1" lang="ja-JP" altLang="en-US" sz="900" dirty="0"/>
              <a:t>改修予定の古民家</a:t>
            </a:r>
          </a:p>
        </p:txBody>
      </p:sp>
      <p:sp>
        <p:nvSpPr>
          <p:cNvPr id="20" name="正方形/長方形 19">
            <a:extLst>
              <a:ext uri="{FF2B5EF4-FFF2-40B4-BE49-F238E27FC236}">
                <a16:creationId xmlns:a16="http://schemas.microsoft.com/office/drawing/2014/main" id="{C7F07469-4776-714E-1F9D-F7702E1B4022}"/>
              </a:ext>
            </a:extLst>
          </p:cNvPr>
          <p:cNvSpPr/>
          <p:nvPr/>
        </p:nvSpPr>
        <p:spPr>
          <a:xfrm>
            <a:off x="2155971" y="3606430"/>
            <a:ext cx="1224791" cy="896211"/>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829B50A6-6486-C776-4249-3197575F378C}"/>
              </a:ext>
            </a:extLst>
          </p:cNvPr>
          <p:cNvSpPr txBox="1"/>
          <p:nvPr/>
        </p:nvSpPr>
        <p:spPr>
          <a:xfrm>
            <a:off x="2207493" y="4508432"/>
            <a:ext cx="992579" cy="230832"/>
          </a:xfrm>
          <a:prstGeom prst="rect">
            <a:avLst/>
          </a:prstGeom>
          <a:noFill/>
        </p:spPr>
        <p:txBody>
          <a:bodyPr wrap="none" rtlCol="0">
            <a:spAutoFit/>
          </a:bodyPr>
          <a:lstStyle/>
          <a:p>
            <a:r>
              <a:rPr lang="ja-JP" altLang="en-US" sz="900" dirty="0"/>
              <a:t>○○○○の様子</a:t>
            </a:r>
            <a:endParaRPr kumimoji="1" lang="ja-JP" altLang="en-US" sz="900" dirty="0"/>
          </a:p>
        </p:txBody>
      </p:sp>
      <p:sp>
        <p:nvSpPr>
          <p:cNvPr id="24" name="テキスト ボックス 23">
            <a:extLst>
              <a:ext uri="{FF2B5EF4-FFF2-40B4-BE49-F238E27FC236}">
                <a16:creationId xmlns:a16="http://schemas.microsoft.com/office/drawing/2014/main" id="{BC17A2C5-8E41-D080-7F25-E8C0F335C758}"/>
              </a:ext>
            </a:extLst>
          </p:cNvPr>
          <p:cNvSpPr txBox="1"/>
          <p:nvPr/>
        </p:nvSpPr>
        <p:spPr>
          <a:xfrm>
            <a:off x="5261904" y="4469189"/>
            <a:ext cx="992579" cy="369332"/>
          </a:xfrm>
          <a:prstGeom prst="rect">
            <a:avLst/>
          </a:prstGeom>
          <a:noFill/>
        </p:spPr>
        <p:txBody>
          <a:bodyPr wrap="none" rtlCol="0">
            <a:spAutoFit/>
          </a:bodyPr>
          <a:lstStyle/>
          <a:p>
            <a:r>
              <a:rPr lang="ja-JP" altLang="en-US" sz="900" dirty="0"/>
              <a:t>○○芋を使った</a:t>
            </a:r>
            <a:endParaRPr lang="en-US" altLang="ja-JP" sz="900" dirty="0"/>
          </a:p>
          <a:p>
            <a:r>
              <a:rPr lang="ja-JP" altLang="en-US" sz="900" dirty="0"/>
              <a:t>「○○料理」</a:t>
            </a:r>
            <a:endParaRPr kumimoji="1" lang="ja-JP" altLang="en-US" sz="900" dirty="0"/>
          </a:p>
        </p:txBody>
      </p:sp>
      <p:sp>
        <p:nvSpPr>
          <p:cNvPr id="32" name="テキスト ボックス 31">
            <a:extLst>
              <a:ext uri="{FF2B5EF4-FFF2-40B4-BE49-F238E27FC236}">
                <a16:creationId xmlns:a16="http://schemas.microsoft.com/office/drawing/2014/main" id="{D91845E3-05D2-E49F-F2ED-25C6D8C97D7A}"/>
              </a:ext>
            </a:extLst>
          </p:cNvPr>
          <p:cNvSpPr txBox="1"/>
          <p:nvPr/>
        </p:nvSpPr>
        <p:spPr>
          <a:xfrm>
            <a:off x="10845127" y="4479141"/>
            <a:ext cx="992579" cy="369332"/>
          </a:xfrm>
          <a:prstGeom prst="rect">
            <a:avLst/>
          </a:prstGeom>
          <a:noFill/>
        </p:spPr>
        <p:txBody>
          <a:bodyPr wrap="none" rtlCol="0">
            <a:spAutoFit/>
          </a:bodyPr>
          <a:lstStyle/>
          <a:p>
            <a:pPr algn="ctr"/>
            <a:r>
              <a:rPr kumimoji="1" lang="ja-JP" altLang="en-US" sz="900" dirty="0"/>
              <a:t>郷土料理づくり</a:t>
            </a:r>
            <a:endParaRPr kumimoji="1" lang="en-US" altLang="ja-JP" sz="900" dirty="0"/>
          </a:p>
          <a:p>
            <a:pPr algn="ctr"/>
            <a:r>
              <a:rPr kumimoji="1" lang="ja-JP" altLang="en-US" sz="900" dirty="0"/>
              <a:t>（イメージ）</a:t>
            </a:r>
          </a:p>
        </p:txBody>
      </p:sp>
      <p:pic>
        <p:nvPicPr>
          <p:cNvPr id="33" name="図 32" descr="人, 屋内, テーブル, 座る が含まれている画像&#10;&#10;自動的に生成された説明">
            <a:extLst>
              <a:ext uri="{FF2B5EF4-FFF2-40B4-BE49-F238E27FC236}">
                <a16:creationId xmlns:a16="http://schemas.microsoft.com/office/drawing/2014/main" id="{EC33CE80-6790-B5F3-FB2C-74B623FCF7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19019" y="3779277"/>
            <a:ext cx="1011652" cy="758739"/>
          </a:xfrm>
          <a:prstGeom prst="rect">
            <a:avLst/>
          </a:prstGeom>
        </p:spPr>
      </p:pic>
      <p:pic>
        <p:nvPicPr>
          <p:cNvPr id="34" name="図 33" descr="トレイの上にある数種類の食事&#10;&#10;自動的に生成された説明">
            <a:extLst>
              <a:ext uri="{FF2B5EF4-FFF2-40B4-BE49-F238E27FC236}">
                <a16:creationId xmlns:a16="http://schemas.microsoft.com/office/drawing/2014/main" id="{D467CC9D-BD4C-08CA-F227-23655716EC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04706" y="3735091"/>
            <a:ext cx="1040592" cy="780444"/>
          </a:xfrm>
          <a:prstGeom prst="rect">
            <a:avLst/>
          </a:prstGeom>
        </p:spPr>
      </p:pic>
      <p:sp>
        <p:nvSpPr>
          <p:cNvPr id="35" name="正方形/長方形 34">
            <a:extLst>
              <a:ext uri="{FF2B5EF4-FFF2-40B4-BE49-F238E27FC236}">
                <a16:creationId xmlns:a16="http://schemas.microsoft.com/office/drawing/2014/main" id="{667BA1E0-E1AE-5469-45D8-E549CF412526}"/>
              </a:ext>
            </a:extLst>
          </p:cNvPr>
          <p:cNvSpPr/>
          <p:nvPr/>
        </p:nvSpPr>
        <p:spPr>
          <a:xfrm>
            <a:off x="6509598" y="3703960"/>
            <a:ext cx="1136620" cy="79868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3B1DA6A2-C4A8-10F9-CAA4-B3F6E480FB58}"/>
              </a:ext>
            </a:extLst>
          </p:cNvPr>
          <p:cNvSpPr txBox="1"/>
          <p:nvPr/>
        </p:nvSpPr>
        <p:spPr>
          <a:xfrm>
            <a:off x="6588758" y="4520683"/>
            <a:ext cx="992579" cy="230832"/>
          </a:xfrm>
          <a:prstGeom prst="rect">
            <a:avLst/>
          </a:prstGeom>
          <a:noFill/>
        </p:spPr>
        <p:txBody>
          <a:bodyPr wrap="none" rtlCol="0">
            <a:spAutoFit/>
          </a:bodyPr>
          <a:lstStyle/>
          <a:p>
            <a:r>
              <a:rPr lang="ja-JP" altLang="en-US" sz="900" dirty="0"/>
              <a:t>○○○○の様子</a:t>
            </a:r>
            <a:endParaRPr kumimoji="1" lang="ja-JP" altLang="en-US" sz="900" dirty="0"/>
          </a:p>
        </p:txBody>
      </p:sp>
    </p:spTree>
    <p:extLst>
      <p:ext uri="{BB962C8B-B14F-4D97-AF65-F5344CB8AC3E}">
        <p14:creationId xmlns:p14="http://schemas.microsoft.com/office/powerpoint/2010/main" val="108444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6C165CB-2401-47DD-845C-0AB632B91FDD}"/>
              </a:ext>
            </a:extLst>
          </p:cNvPr>
          <p:cNvPicPr>
            <a:picLocks noChangeAspect="1"/>
          </p:cNvPicPr>
          <p:nvPr/>
        </p:nvPicPr>
        <p:blipFill rotWithShape="1">
          <a:blip r:embed="rId2"/>
          <a:srcRect t="19155" r="45493" b="3775"/>
          <a:stretch/>
        </p:blipFill>
        <p:spPr>
          <a:xfrm>
            <a:off x="11" y="5"/>
            <a:ext cx="12192001" cy="6857999"/>
          </a:xfrm>
          <a:prstGeom prst="rect">
            <a:avLst/>
          </a:prstGeom>
        </p:spPr>
      </p:pic>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114023" y="82797"/>
            <a:ext cx="2022389" cy="1906647"/>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7" name="フリーフォーム: 図形 6">
            <a:extLst>
              <a:ext uri="{FF2B5EF4-FFF2-40B4-BE49-F238E27FC236}">
                <a16:creationId xmlns:a16="http://schemas.microsoft.com/office/drawing/2014/main" id="{3566A9E0-A1E9-47FA-8036-93C63422B91F}"/>
              </a:ext>
            </a:extLst>
          </p:cNvPr>
          <p:cNvSpPr/>
          <p:nvPr/>
        </p:nvSpPr>
        <p:spPr>
          <a:xfrm>
            <a:off x="831273" y="1715404"/>
            <a:ext cx="7804727" cy="5016353"/>
          </a:xfrm>
          <a:custGeom>
            <a:avLst/>
            <a:gdLst>
              <a:gd name="connsiteX0" fmla="*/ 1258835 w 7804727"/>
              <a:gd name="connsiteY0" fmla="*/ 97932 h 5016353"/>
              <a:gd name="connsiteX1" fmla="*/ 1258835 w 7804727"/>
              <a:gd name="connsiteY1" fmla="*/ 97932 h 5016353"/>
              <a:gd name="connsiteX2" fmla="*/ 1247793 w 7804727"/>
              <a:gd name="connsiteY2" fmla="*/ 228508 h 5016353"/>
              <a:gd name="connsiteX3" fmla="*/ 1214666 w 7804727"/>
              <a:gd name="connsiteY3" fmla="*/ 348204 h 5016353"/>
              <a:gd name="connsiteX4" fmla="*/ 1192581 w 7804727"/>
              <a:gd name="connsiteY4" fmla="*/ 402610 h 5016353"/>
              <a:gd name="connsiteX5" fmla="*/ 1126326 w 7804727"/>
              <a:gd name="connsiteY5" fmla="*/ 500544 h 5016353"/>
              <a:gd name="connsiteX6" fmla="*/ 1093199 w 7804727"/>
              <a:gd name="connsiteY6" fmla="*/ 554949 h 5016353"/>
              <a:gd name="connsiteX7" fmla="*/ 1037987 w 7804727"/>
              <a:gd name="connsiteY7" fmla="*/ 642001 h 5016353"/>
              <a:gd name="connsiteX8" fmla="*/ 1015902 w 7804727"/>
              <a:gd name="connsiteY8" fmla="*/ 729052 h 5016353"/>
              <a:gd name="connsiteX9" fmla="*/ 993817 w 7804727"/>
              <a:gd name="connsiteY9" fmla="*/ 772578 h 5016353"/>
              <a:gd name="connsiteX10" fmla="*/ 960690 w 7804727"/>
              <a:gd name="connsiteY10" fmla="*/ 859628 h 5016353"/>
              <a:gd name="connsiteX11" fmla="*/ 916520 w 7804727"/>
              <a:gd name="connsiteY11" fmla="*/ 914035 h 5016353"/>
              <a:gd name="connsiteX12" fmla="*/ 806096 w 7804727"/>
              <a:gd name="connsiteY12" fmla="*/ 1044612 h 5016353"/>
              <a:gd name="connsiteX13" fmla="*/ 607332 w 7804727"/>
              <a:gd name="connsiteY13" fmla="*/ 1109901 h 5016353"/>
              <a:gd name="connsiteX14" fmla="*/ 574206 w 7804727"/>
              <a:gd name="connsiteY14" fmla="*/ 1120781 h 5016353"/>
              <a:gd name="connsiteX15" fmla="*/ 474824 w 7804727"/>
              <a:gd name="connsiteY15" fmla="*/ 1164306 h 5016353"/>
              <a:gd name="connsiteX16" fmla="*/ 353356 w 7804727"/>
              <a:gd name="connsiteY16" fmla="*/ 1240476 h 5016353"/>
              <a:gd name="connsiteX17" fmla="*/ 309187 w 7804727"/>
              <a:gd name="connsiteY17" fmla="*/ 1273120 h 5016353"/>
              <a:gd name="connsiteX18" fmla="*/ 265018 w 7804727"/>
              <a:gd name="connsiteY18" fmla="*/ 1294883 h 5016353"/>
              <a:gd name="connsiteX19" fmla="*/ 231890 w 7804727"/>
              <a:gd name="connsiteY19" fmla="*/ 1327528 h 5016353"/>
              <a:gd name="connsiteX20" fmla="*/ 198763 w 7804727"/>
              <a:gd name="connsiteY20" fmla="*/ 1349290 h 5016353"/>
              <a:gd name="connsiteX21" fmla="*/ 121466 w 7804727"/>
              <a:gd name="connsiteY21" fmla="*/ 1425460 h 5016353"/>
              <a:gd name="connsiteX22" fmla="*/ 77296 w 7804727"/>
              <a:gd name="connsiteY22" fmla="*/ 1490749 h 5016353"/>
              <a:gd name="connsiteX23" fmla="*/ 44169 w 7804727"/>
              <a:gd name="connsiteY23" fmla="*/ 1566918 h 5016353"/>
              <a:gd name="connsiteX24" fmla="*/ 33127 w 7804727"/>
              <a:gd name="connsiteY24" fmla="*/ 1621324 h 5016353"/>
              <a:gd name="connsiteX25" fmla="*/ 11042 w 7804727"/>
              <a:gd name="connsiteY25" fmla="*/ 1675731 h 5016353"/>
              <a:gd name="connsiteX26" fmla="*/ 0 w 7804727"/>
              <a:gd name="connsiteY26" fmla="*/ 1871597 h 5016353"/>
              <a:gd name="connsiteX27" fmla="*/ 33127 w 7804727"/>
              <a:gd name="connsiteY27" fmla="*/ 2198038 h 5016353"/>
              <a:gd name="connsiteX28" fmla="*/ 55212 w 7804727"/>
              <a:gd name="connsiteY28" fmla="*/ 2285088 h 5016353"/>
              <a:gd name="connsiteX29" fmla="*/ 66253 w 7804727"/>
              <a:gd name="connsiteY29" fmla="*/ 2404784 h 5016353"/>
              <a:gd name="connsiteX30" fmla="*/ 77296 w 7804727"/>
              <a:gd name="connsiteY30" fmla="*/ 2459190 h 5016353"/>
              <a:gd name="connsiteX31" fmla="*/ 88339 w 7804727"/>
              <a:gd name="connsiteY31" fmla="*/ 2524479 h 5016353"/>
              <a:gd name="connsiteX32" fmla="*/ 110424 w 7804727"/>
              <a:gd name="connsiteY32" fmla="*/ 2959734 h 5016353"/>
              <a:gd name="connsiteX33" fmla="*/ 121466 w 7804727"/>
              <a:gd name="connsiteY33" fmla="*/ 3188243 h 5016353"/>
              <a:gd name="connsiteX34" fmla="*/ 143550 w 7804727"/>
              <a:gd name="connsiteY34" fmla="*/ 3373225 h 5016353"/>
              <a:gd name="connsiteX35" fmla="*/ 187721 w 7804727"/>
              <a:gd name="connsiteY35" fmla="*/ 4330787 h 5016353"/>
              <a:gd name="connsiteX36" fmla="*/ 209806 w 7804727"/>
              <a:gd name="connsiteY36" fmla="*/ 4417837 h 5016353"/>
              <a:gd name="connsiteX37" fmla="*/ 386484 w 7804727"/>
              <a:gd name="connsiteY37" fmla="*/ 4591939 h 5016353"/>
              <a:gd name="connsiteX38" fmla="*/ 463781 w 7804727"/>
              <a:gd name="connsiteY38" fmla="*/ 4624584 h 5016353"/>
              <a:gd name="connsiteX39" fmla="*/ 640460 w 7804727"/>
              <a:gd name="connsiteY39" fmla="*/ 4689873 h 5016353"/>
              <a:gd name="connsiteX40" fmla="*/ 828181 w 7804727"/>
              <a:gd name="connsiteY40" fmla="*/ 4722516 h 5016353"/>
              <a:gd name="connsiteX41" fmla="*/ 1126326 w 7804727"/>
              <a:gd name="connsiteY41" fmla="*/ 4787805 h 5016353"/>
              <a:gd name="connsiteX42" fmla="*/ 1269878 w 7804727"/>
              <a:gd name="connsiteY42" fmla="*/ 4809567 h 5016353"/>
              <a:gd name="connsiteX43" fmla="*/ 1347175 w 7804727"/>
              <a:gd name="connsiteY43" fmla="*/ 4831330 h 5016353"/>
              <a:gd name="connsiteX44" fmla="*/ 1457598 w 7804727"/>
              <a:gd name="connsiteY44" fmla="*/ 4853093 h 5016353"/>
              <a:gd name="connsiteX45" fmla="*/ 1534895 w 7804727"/>
              <a:gd name="connsiteY45" fmla="*/ 4874855 h 5016353"/>
              <a:gd name="connsiteX46" fmla="*/ 1579066 w 7804727"/>
              <a:gd name="connsiteY46" fmla="*/ 4885737 h 5016353"/>
              <a:gd name="connsiteX47" fmla="*/ 1700532 w 7804727"/>
              <a:gd name="connsiteY47" fmla="*/ 4929262 h 5016353"/>
              <a:gd name="connsiteX48" fmla="*/ 2053889 w 7804727"/>
              <a:gd name="connsiteY48" fmla="*/ 4994551 h 5016353"/>
              <a:gd name="connsiteX49" fmla="*/ 2937283 w 7804727"/>
              <a:gd name="connsiteY49" fmla="*/ 5016314 h 5016353"/>
              <a:gd name="connsiteX50" fmla="*/ 5543293 w 7804727"/>
              <a:gd name="connsiteY50" fmla="*/ 5005432 h 5016353"/>
              <a:gd name="connsiteX51" fmla="*/ 7011935 w 7804727"/>
              <a:gd name="connsiteY51" fmla="*/ 4994551 h 5016353"/>
              <a:gd name="connsiteX52" fmla="*/ 7188613 w 7804727"/>
              <a:gd name="connsiteY52" fmla="*/ 4972787 h 5016353"/>
              <a:gd name="connsiteX53" fmla="*/ 7310079 w 7804727"/>
              <a:gd name="connsiteY53" fmla="*/ 4961907 h 5016353"/>
              <a:gd name="connsiteX54" fmla="*/ 7365292 w 7804727"/>
              <a:gd name="connsiteY54" fmla="*/ 4951025 h 5016353"/>
              <a:gd name="connsiteX55" fmla="*/ 7431547 w 7804727"/>
              <a:gd name="connsiteY55" fmla="*/ 4929262 h 5016353"/>
              <a:gd name="connsiteX56" fmla="*/ 7453632 w 7804727"/>
              <a:gd name="connsiteY56" fmla="*/ 4896618 h 5016353"/>
              <a:gd name="connsiteX57" fmla="*/ 7486758 w 7804727"/>
              <a:gd name="connsiteY57" fmla="*/ 4874855 h 5016353"/>
              <a:gd name="connsiteX58" fmla="*/ 7519886 w 7804727"/>
              <a:gd name="connsiteY58" fmla="*/ 4842212 h 5016353"/>
              <a:gd name="connsiteX59" fmla="*/ 7541970 w 7804727"/>
              <a:gd name="connsiteY59" fmla="*/ 4776923 h 5016353"/>
              <a:gd name="connsiteX60" fmla="*/ 7564055 w 7804727"/>
              <a:gd name="connsiteY60" fmla="*/ 4722516 h 5016353"/>
              <a:gd name="connsiteX61" fmla="*/ 7586141 w 7804727"/>
              <a:gd name="connsiteY61" fmla="*/ 4581059 h 5016353"/>
              <a:gd name="connsiteX62" fmla="*/ 7597182 w 7804727"/>
              <a:gd name="connsiteY62" fmla="*/ 4515770 h 5016353"/>
              <a:gd name="connsiteX63" fmla="*/ 7641352 w 7804727"/>
              <a:gd name="connsiteY63" fmla="*/ 4385194 h 5016353"/>
              <a:gd name="connsiteX64" fmla="*/ 7663438 w 7804727"/>
              <a:gd name="connsiteY64" fmla="*/ 4298143 h 5016353"/>
              <a:gd name="connsiteX65" fmla="*/ 7685522 w 7804727"/>
              <a:gd name="connsiteY65" fmla="*/ 4156685 h 5016353"/>
              <a:gd name="connsiteX66" fmla="*/ 7707607 w 7804727"/>
              <a:gd name="connsiteY66" fmla="*/ 4091396 h 5016353"/>
              <a:gd name="connsiteX67" fmla="*/ 7729692 w 7804727"/>
              <a:gd name="connsiteY67" fmla="*/ 3928177 h 5016353"/>
              <a:gd name="connsiteX68" fmla="*/ 7751776 w 7804727"/>
              <a:gd name="connsiteY68" fmla="*/ 3819362 h 5016353"/>
              <a:gd name="connsiteX69" fmla="*/ 7784904 w 7804727"/>
              <a:gd name="connsiteY69" fmla="*/ 3667023 h 5016353"/>
              <a:gd name="connsiteX70" fmla="*/ 7784904 w 7804727"/>
              <a:gd name="connsiteY70" fmla="*/ 2796513 h 5016353"/>
              <a:gd name="connsiteX71" fmla="*/ 7740735 w 7804727"/>
              <a:gd name="connsiteY71" fmla="*/ 2709463 h 5016353"/>
              <a:gd name="connsiteX72" fmla="*/ 7586141 w 7804727"/>
              <a:gd name="connsiteY72" fmla="*/ 2502716 h 5016353"/>
              <a:gd name="connsiteX73" fmla="*/ 7464673 w 7804727"/>
              <a:gd name="connsiteY73" fmla="*/ 2372140 h 5016353"/>
              <a:gd name="connsiteX74" fmla="*/ 7332164 w 7804727"/>
              <a:gd name="connsiteY74" fmla="*/ 2252445 h 5016353"/>
              <a:gd name="connsiteX75" fmla="*/ 7166529 w 7804727"/>
              <a:gd name="connsiteY75" fmla="*/ 2154511 h 5016353"/>
              <a:gd name="connsiteX76" fmla="*/ 7089232 w 7804727"/>
              <a:gd name="connsiteY76" fmla="*/ 2100106 h 5016353"/>
              <a:gd name="connsiteX77" fmla="*/ 6967765 w 7804727"/>
              <a:gd name="connsiteY77" fmla="*/ 2023936 h 5016353"/>
              <a:gd name="connsiteX78" fmla="*/ 6923595 w 7804727"/>
              <a:gd name="connsiteY78" fmla="*/ 1980410 h 5016353"/>
              <a:gd name="connsiteX79" fmla="*/ 6890469 w 7804727"/>
              <a:gd name="connsiteY79" fmla="*/ 1936884 h 5016353"/>
              <a:gd name="connsiteX80" fmla="*/ 6835256 w 7804727"/>
              <a:gd name="connsiteY80" fmla="*/ 1904240 h 5016353"/>
              <a:gd name="connsiteX81" fmla="*/ 6757959 w 7804727"/>
              <a:gd name="connsiteY81" fmla="*/ 1806308 h 5016353"/>
              <a:gd name="connsiteX82" fmla="*/ 6702747 w 7804727"/>
              <a:gd name="connsiteY82" fmla="*/ 1708376 h 5016353"/>
              <a:gd name="connsiteX83" fmla="*/ 6691704 w 7804727"/>
              <a:gd name="connsiteY83" fmla="*/ 1664850 h 5016353"/>
              <a:gd name="connsiteX84" fmla="*/ 6669619 w 7804727"/>
              <a:gd name="connsiteY84" fmla="*/ 1632206 h 5016353"/>
              <a:gd name="connsiteX85" fmla="*/ 6658578 w 7804727"/>
              <a:gd name="connsiteY85" fmla="*/ 1577799 h 5016353"/>
              <a:gd name="connsiteX86" fmla="*/ 6614407 w 7804727"/>
              <a:gd name="connsiteY86" fmla="*/ 1468985 h 5016353"/>
              <a:gd name="connsiteX87" fmla="*/ 6592323 w 7804727"/>
              <a:gd name="connsiteY87" fmla="*/ 1414579 h 5016353"/>
              <a:gd name="connsiteX88" fmla="*/ 6581281 w 7804727"/>
              <a:gd name="connsiteY88" fmla="*/ 1371053 h 5016353"/>
              <a:gd name="connsiteX89" fmla="*/ 6537110 w 7804727"/>
              <a:gd name="connsiteY89" fmla="*/ 1273120 h 5016353"/>
              <a:gd name="connsiteX90" fmla="*/ 6515026 w 7804727"/>
              <a:gd name="connsiteY90" fmla="*/ 1164306 h 5016353"/>
              <a:gd name="connsiteX91" fmla="*/ 6492941 w 7804727"/>
              <a:gd name="connsiteY91" fmla="*/ 1099019 h 5016353"/>
              <a:gd name="connsiteX92" fmla="*/ 6470856 w 7804727"/>
              <a:gd name="connsiteY92" fmla="*/ 968442 h 5016353"/>
              <a:gd name="connsiteX93" fmla="*/ 6448772 w 7804727"/>
              <a:gd name="connsiteY93" fmla="*/ 859628 h 5016353"/>
              <a:gd name="connsiteX94" fmla="*/ 6437729 w 7804727"/>
              <a:gd name="connsiteY94" fmla="*/ 772578 h 5016353"/>
              <a:gd name="connsiteX95" fmla="*/ 6393559 w 7804727"/>
              <a:gd name="connsiteY95" fmla="*/ 685526 h 5016353"/>
              <a:gd name="connsiteX96" fmla="*/ 6338347 w 7804727"/>
              <a:gd name="connsiteY96" fmla="*/ 609356 h 5016353"/>
              <a:gd name="connsiteX97" fmla="*/ 6305219 w 7804727"/>
              <a:gd name="connsiteY97" fmla="*/ 554949 h 5016353"/>
              <a:gd name="connsiteX98" fmla="*/ 6283135 w 7804727"/>
              <a:gd name="connsiteY98" fmla="*/ 522306 h 5016353"/>
              <a:gd name="connsiteX99" fmla="*/ 6227923 w 7804727"/>
              <a:gd name="connsiteY99" fmla="*/ 478780 h 5016353"/>
              <a:gd name="connsiteX100" fmla="*/ 6183753 w 7804727"/>
              <a:gd name="connsiteY100" fmla="*/ 413492 h 5016353"/>
              <a:gd name="connsiteX101" fmla="*/ 6139584 w 7804727"/>
              <a:gd name="connsiteY101" fmla="*/ 391730 h 5016353"/>
              <a:gd name="connsiteX102" fmla="*/ 6073329 w 7804727"/>
              <a:gd name="connsiteY102" fmla="*/ 337322 h 5016353"/>
              <a:gd name="connsiteX103" fmla="*/ 5996032 w 7804727"/>
              <a:gd name="connsiteY103" fmla="*/ 304678 h 5016353"/>
              <a:gd name="connsiteX104" fmla="*/ 5907693 w 7804727"/>
              <a:gd name="connsiteY104" fmla="*/ 261153 h 5016353"/>
              <a:gd name="connsiteX105" fmla="*/ 5841438 w 7804727"/>
              <a:gd name="connsiteY105" fmla="*/ 250271 h 5016353"/>
              <a:gd name="connsiteX106" fmla="*/ 5775184 w 7804727"/>
              <a:gd name="connsiteY106" fmla="*/ 228508 h 5016353"/>
              <a:gd name="connsiteX107" fmla="*/ 5576421 w 7804727"/>
              <a:gd name="connsiteY107" fmla="*/ 195865 h 5016353"/>
              <a:gd name="connsiteX108" fmla="*/ 5245147 w 7804727"/>
              <a:gd name="connsiteY108" fmla="*/ 152339 h 5016353"/>
              <a:gd name="connsiteX109" fmla="*/ 5035342 w 7804727"/>
              <a:gd name="connsiteY109" fmla="*/ 141458 h 5016353"/>
              <a:gd name="connsiteX110" fmla="*/ 4858663 w 7804727"/>
              <a:gd name="connsiteY110" fmla="*/ 130576 h 5016353"/>
              <a:gd name="connsiteX111" fmla="*/ 4339670 w 7804727"/>
              <a:gd name="connsiteY111" fmla="*/ 119696 h 5016353"/>
              <a:gd name="connsiteX112" fmla="*/ 4240287 w 7804727"/>
              <a:gd name="connsiteY112" fmla="*/ 97932 h 5016353"/>
              <a:gd name="connsiteX113" fmla="*/ 4196118 w 7804727"/>
              <a:gd name="connsiteY113" fmla="*/ 87051 h 5016353"/>
              <a:gd name="connsiteX114" fmla="*/ 4118821 w 7804727"/>
              <a:gd name="connsiteY114" fmla="*/ 76169 h 5016353"/>
              <a:gd name="connsiteX115" fmla="*/ 3997355 w 7804727"/>
              <a:gd name="connsiteY115" fmla="*/ 43526 h 5016353"/>
              <a:gd name="connsiteX116" fmla="*/ 3920058 w 7804727"/>
              <a:gd name="connsiteY116" fmla="*/ 32644 h 5016353"/>
              <a:gd name="connsiteX117" fmla="*/ 3798592 w 7804727"/>
              <a:gd name="connsiteY117" fmla="*/ 10881 h 5016353"/>
              <a:gd name="connsiteX118" fmla="*/ 3732336 w 7804727"/>
              <a:gd name="connsiteY118" fmla="*/ 0 h 5016353"/>
              <a:gd name="connsiteX119" fmla="*/ 1446556 w 7804727"/>
              <a:gd name="connsiteY119" fmla="*/ 10881 h 5016353"/>
              <a:gd name="connsiteX120" fmla="*/ 1380301 w 7804727"/>
              <a:gd name="connsiteY120" fmla="*/ 65288 h 5016353"/>
              <a:gd name="connsiteX121" fmla="*/ 1314047 w 7804727"/>
              <a:gd name="connsiteY121" fmla="*/ 87051 h 5016353"/>
              <a:gd name="connsiteX122" fmla="*/ 1280920 w 7804727"/>
              <a:gd name="connsiteY122" fmla="*/ 108814 h 5016353"/>
              <a:gd name="connsiteX123" fmla="*/ 1258835 w 7804727"/>
              <a:gd name="connsiteY123" fmla="*/ 97932 h 50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804727" h="5016353" extrusionOk="0">
                <a:moveTo>
                  <a:pt x="1258835" y="97932"/>
                </a:moveTo>
                <a:lnTo>
                  <a:pt x="1258835" y="97932"/>
                </a:lnTo>
                <a:cubicBezTo>
                  <a:pt x="1255588" y="143531"/>
                  <a:pt x="1255106" y="184550"/>
                  <a:pt x="1247793" y="228508"/>
                </a:cubicBezTo>
                <a:cubicBezTo>
                  <a:pt x="1248122" y="255472"/>
                  <a:pt x="1225250" y="310237"/>
                  <a:pt x="1214666" y="348204"/>
                </a:cubicBezTo>
                <a:cubicBezTo>
                  <a:pt x="1205608" y="368697"/>
                  <a:pt x="1199122" y="387375"/>
                  <a:pt x="1192581" y="402610"/>
                </a:cubicBezTo>
                <a:cubicBezTo>
                  <a:pt x="1163847" y="466505"/>
                  <a:pt x="1163338" y="447729"/>
                  <a:pt x="1126326" y="500544"/>
                </a:cubicBezTo>
                <a:cubicBezTo>
                  <a:pt x="1115528" y="519436"/>
                  <a:pt x="1102428" y="537381"/>
                  <a:pt x="1093199" y="554949"/>
                </a:cubicBezTo>
                <a:cubicBezTo>
                  <a:pt x="1036320" y="638402"/>
                  <a:pt x="1075938" y="552087"/>
                  <a:pt x="1037987" y="642001"/>
                </a:cubicBezTo>
                <a:cubicBezTo>
                  <a:pt x="1034499" y="669685"/>
                  <a:pt x="1025006" y="697930"/>
                  <a:pt x="1015902" y="729052"/>
                </a:cubicBezTo>
                <a:cubicBezTo>
                  <a:pt x="1006666" y="743537"/>
                  <a:pt x="999817" y="759600"/>
                  <a:pt x="993817" y="772578"/>
                </a:cubicBezTo>
                <a:cubicBezTo>
                  <a:pt x="981118" y="808739"/>
                  <a:pt x="984811" y="820320"/>
                  <a:pt x="960690" y="859628"/>
                </a:cubicBezTo>
                <a:cubicBezTo>
                  <a:pt x="950640" y="878068"/>
                  <a:pt x="930849" y="891956"/>
                  <a:pt x="916520" y="914035"/>
                </a:cubicBezTo>
                <a:cubicBezTo>
                  <a:pt x="880133" y="964620"/>
                  <a:pt x="888204" y="1023412"/>
                  <a:pt x="806096" y="1044612"/>
                </a:cubicBezTo>
                <a:cubicBezTo>
                  <a:pt x="580686" y="1065184"/>
                  <a:pt x="867087" y="1006839"/>
                  <a:pt x="607332" y="1109901"/>
                </a:cubicBezTo>
                <a:cubicBezTo>
                  <a:pt x="595751" y="1113138"/>
                  <a:pt x="585201" y="1117116"/>
                  <a:pt x="574206" y="1120781"/>
                </a:cubicBezTo>
                <a:cubicBezTo>
                  <a:pt x="530888" y="1135620"/>
                  <a:pt x="509689" y="1147563"/>
                  <a:pt x="474824" y="1164306"/>
                </a:cubicBezTo>
                <a:cubicBezTo>
                  <a:pt x="444971" y="1184083"/>
                  <a:pt x="379079" y="1217011"/>
                  <a:pt x="353356" y="1240476"/>
                </a:cubicBezTo>
                <a:cubicBezTo>
                  <a:pt x="341256" y="1252030"/>
                  <a:pt x="324936" y="1263183"/>
                  <a:pt x="309187" y="1273120"/>
                </a:cubicBezTo>
                <a:cubicBezTo>
                  <a:pt x="294371" y="1284648"/>
                  <a:pt x="277697" y="1284250"/>
                  <a:pt x="265018" y="1294883"/>
                </a:cubicBezTo>
                <a:cubicBezTo>
                  <a:pt x="254464" y="1304712"/>
                  <a:pt x="244414" y="1319234"/>
                  <a:pt x="231890" y="1327528"/>
                </a:cubicBezTo>
                <a:cubicBezTo>
                  <a:pt x="219728" y="1336425"/>
                  <a:pt x="210387" y="1340538"/>
                  <a:pt x="198763" y="1349290"/>
                </a:cubicBezTo>
                <a:cubicBezTo>
                  <a:pt x="118419" y="1443346"/>
                  <a:pt x="195908" y="1378027"/>
                  <a:pt x="121466" y="1425460"/>
                </a:cubicBezTo>
                <a:cubicBezTo>
                  <a:pt x="109140" y="1451059"/>
                  <a:pt x="87845" y="1465354"/>
                  <a:pt x="77296" y="1490749"/>
                </a:cubicBezTo>
                <a:cubicBezTo>
                  <a:pt x="57048" y="1537031"/>
                  <a:pt x="73396" y="1512081"/>
                  <a:pt x="44169" y="1566918"/>
                </a:cubicBezTo>
                <a:cubicBezTo>
                  <a:pt x="40040" y="1586009"/>
                  <a:pt x="41372" y="1603584"/>
                  <a:pt x="33127" y="1621324"/>
                </a:cubicBezTo>
                <a:cubicBezTo>
                  <a:pt x="27864" y="1639039"/>
                  <a:pt x="15897" y="1657558"/>
                  <a:pt x="11042" y="1675731"/>
                </a:cubicBezTo>
                <a:cubicBezTo>
                  <a:pt x="12593" y="1737245"/>
                  <a:pt x="9284" y="1807655"/>
                  <a:pt x="0" y="1871597"/>
                </a:cubicBezTo>
                <a:cubicBezTo>
                  <a:pt x="-1896" y="1978314"/>
                  <a:pt x="7315" y="2087263"/>
                  <a:pt x="33127" y="2198038"/>
                </a:cubicBezTo>
                <a:cubicBezTo>
                  <a:pt x="35759" y="2227542"/>
                  <a:pt x="55404" y="2252186"/>
                  <a:pt x="55212" y="2285088"/>
                </a:cubicBezTo>
                <a:cubicBezTo>
                  <a:pt x="62170" y="2325510"/>
                  <a:pt x="67167" y="2365802"/>
                  <a:pt x="66253" y="2404784"/>
                </a:cubicBezTo>
                <a:cubicBezTo>
                  <a:pt x="66302" y="2420485"/>
                  <a:pt x="71547" y="2442228"/>
                  <a:pt x="77296" y="2459190"/>
                </a:cubicBezTo>
                <a:cubicBezTo>
                  <a:pt x="82412" y="2482679"/>
                  <a:pt x="82630" y="2505906"/>
                  <a:pt x="88339" y="2524479"/>
                </a:cubicBezTo>
                <a:cubicBezTo>
                  <a:pt x="101945" y="2780334"/>
                  <a:pt x="98353" y="2571728"/>
                  <a:pt x="110424" y="2959734"/>
                </a:cubicBezTo>
                <a:cubicBezTo>
                  <a:pt x="111617" y="3040208"/>
                  <a:pt x="119557" y="3110112"/>
                  <a:pt x="121466" y="3188243"/>
                </a:cubicBezTo>
                <a:cubicBezTo>
                  <a:pt x="133733" y="3333319"/>
                  <a:pt x="118912" y="3281423"/>
                  <a:pt x="143550" y="3373225"/>
                </a:cubicBezTo>
                <a:cubicBezTo>
                  <a:pt x="224446" y="3797734"/>
                  <a:pt x="145670" y="3053340"/>
                  <a:pt x="187721" y="4330787"/>
                </a:cubicBezTo>
                <a:cubicBezTo>
                  <a:pt x="189911" y="4366600"/>
                  <a:pt x="193633" y="4388965"/>
                  <a:pt x="209806" y="4417837"/>
                </a:cubicBezTo>
                <a:cubicBezTo>
                  <a:pt x="255360" y="4489519"/>
                  <a:pt x="312074" y="4558458"/>
                  <a:pt x="386484" y="4591939"/>
                </a:cubicBezTo>
                <a:cubicBezTo>
                  <a:pt x="415668" y="4607943"/>
                  <a:pt x="436843" y="4618197"/>
                  <a:pt x="463781" y="4624584"/>
                </a:cubicBezTo>
                <a:cubicBezTo>
                  <a:pt x="529431" y="4648097"/>
                  <a:pt x="580694" y="4684872"/>
                  <a:pt x="640460" y="4689873"/>
                </a:cubicBezTo>
                <a:cubicBezTo>
                  <a:pt x="704458" y="4712623"/>
                  <a:pt x="769961" y="4704358"/>
                  <a:pt x="828181" y="4722516"/>
                </a:cubicBezTo>
                <a:cubicBezTo>
                  <a:pt x="928020" y="4739258"/>
                  <a:pt x="1033661" y="4757424"/>
                  <a:pt x="1126326" y="4787805"/>
                </a:cubicBezTo>
                <a:cubicBezTo>
                  <a:pt x="1174127" y="4793546"/>
                  <a:pt x="1219843" y="4800479"/>
                  <a:pt x="1269878" y="4809567"/>
                </a:cubicBezTo>
                <a:cubicBezTo>
                  <a:pt x="1300460" y="4817828"/>
                  <a:pt x="1323002" y="4824694"/>
                  <a:pt x="1347175" y="4831330"/>
                </a:cubicBezTo>
                <a:cubicBezTo>
                  <a:pt x="1385615" y="4836894"/>
                  <a:pt x="1417572" y="4842995"/>
                  <a:pt x="1457598" y="4853093"/>
                </a:cubicBezTo>
                <a:cubicBezTo>
                  <a:pt x="1485667" y="4854413"/>
                  <a:pt x="1505214" y="4869672"/>
                  <a:pt x="1534895" y="4874855"/>
                </a:cubicBezTo>
                <a:cubicBezTo>
                  <a:pt x="1547564" y="4878738"/>
                  <a:pt x="1562701" y="4879316"/>
                  <a:pt x="1579066" y="4885737"/>
                </a:cubicBezTo>
                <a:cubicBezTo>
                  <a:pt x="1638473" y="4906802"/>
                  <a:pt x="1634729" y="4914354"/>
                  <a:pt x="1700532" y="4929262"/>
                </a:cubicBezTo>
                <a:cubicBezTo>
                  <a:pt x="1783387" y="4947090"/>
                  <a:pt x="1945744" y="4988168"/>
                  <a:pt x="2053889" y="4994551"/>
                </a:cubicBezTo>
                <a:cubicBezTo>
                  <a:pt x="2279867" y="5018586"/>
                  <a:pt x="2935701" y="5016552"/>
                  <a:pt x="2937283" y="5016314"/>
                </a:cubicBezTo>
                <a:cubicBezTo>
                  <a:pt x="4156721" y="5063473"/>
                  <a:pt x="4571801" y="4909207"/>
                  <a:pt x="5543293" y="5005432"/>
                </a:cubicBezTo>
                <a:cubicBezTo>
                  <a:pt x="5887079" y="5133110"/>
                  <a:pt x="6567911" y="4937750"/>
                  <a:pt x="7011935" y="4994551"/>
                </a:cubicBezTo>
                <a:cubicBezTo>
                  <a:pt x="7066505" y="4987407"/>
                  <a:pt x="7132862" y="4975502"/>
                  <a:pt x="7188613" y="4972787"/>
                </a:cubicBezTo>
                <a:cubicBezTo>
                  <a:pt x="7228289" y="4964556"/>
                  <a:pt x="7275311" y="4968124"/>
                  <a:pt x="7310079" y="4961907"/>
                </a:cubicBezTo>
                <a:cubicBezTo>
                  <a:pt x="7329255" y="4959848"/>
                  <a:pt x="7348915" y="4956693"/>
                  <a:pt x="7365292" y="4951025"/>
                </a:cubicBezTo>
                <a:cubicBezTo>
                  <a:pt x="7387752" y="4944988"/>
                  <a:pt x="7431547" y="4929263"/>
                  <a:pt x="7431547" y="4929262"/>
                </a:cubicBezTo>
                <a:cubicBezTo>
                  <a:pt x="7438429" y="4919537"/>
                  <a:pt x="7445005" y="4907418"/>
                  <a:pt x="7453632" y="4896618"/>
                </a:cubicBezTo>
                <a:cubicBezTo>
                  <a:pt x="7463694" y="4889384"/>
                  <a:pt x="7476406" y="4883552"/>
                  <a:pt x="7486758" y="4874855"/>
                </a:cubicBezTo>
                <a:cubicBezTo>
                  <a:pt x="7496950" y="4864456"/>
                  <a:pt x="7508464" y="4852439"/>
                  <a:pt x="7519886" y="4842212"/>
                </a:cubicBezTo>
                <a:cubicBezTo>
                  <a:pt x="7526438" y="4818768"/>
                  <a:pt x="7532598" y="4795861"/>
                  <a:pt x="7541970" y="4776923"/>
                </a:cubicBezTo>
                <a:cubicBezTo>
                  <a:pt x="7547498" y="4757906"/>
                  <a:pt x="7558183" y="4740503"/>
                  <a:pt x="7564055" y="4722516"/>
                </a:cubicBezTo>
                <a:cubicBezTo>
                  <a:pt x="7576791" y="4679318"/>
                  <a:pt x="7576135" y="4610812"/>
                  <a:pt x="7586141" y="4581059"/>
                </a:cubicBezTo>
                <a:cubicBezTo>
                  <a:pt x="7589916" y="4559534"/>
                  <a:pt x="7593668" y="4534546"/>
                  <a:pt x="7597182" y="4515770"/>
                </a:cubicBezTo>
                <a:cubicBezTo>
                  <a:pt x="7614346" y="4476791"/>
                  <a:pt x="7634155" y="4425451"/>
                  <a:pt x="7641352" y="4385194"/>
                </a:cubicBezTo>
                <a:cubicBezTo>
                  <a:pt x="7655410" y="4359104"/>
                  <a:pt x="7645780" y="4338187"/>
                  <a:pt x="7663438" y="4298143"/>
                </a:cubicBezTo>
                <a:cubicBezTo>
                  <a:pt x="7673846" y="4263882"/>
                  <a:pt x="7674381" y="4195745"/>
                  <a:pt x="7685522" y="4156685"/>
                </a:cubicBezTo>
                <a:cubicBezTo>
                  <a:pt x="7689657" y="4130430"/>
                  <a:pt x="7702784" y="4115841"/>
                  <a:pt x="7707607" y="4091396"/>
                </a:cubicBezTo>
                <a:cubicBezTo>
                  <a:pt x="7708018" y="4060220"/>
                  <a:pt x="7725206" y="3957953"/>
                  <a:pt x="7729692" y="3928177"/>
                </a:cubicBezTo>
                <a:cubicBezTo>
                  <a:pt x="7737788" y="3888378"/>
                  <a:pt x="7740770" y="3850179"/>
                  <a:pt x="7751776" y="3819362"/>
                </a:cubicBezTo>
                <a:cubicBezTo>
                  <a:pt x="7781296" y="3720343"/>
                  <a:pt x="7768853" y="3769777"/>
                  <a:pt x="7784904" y="3667023"/>
                </a:cubicBezTo>
                <a:cubicBezTo>
                  <a:pt x="7817963" y="3329489"/>
                  <a:pt x="7808088" y="3228402"/>
                  <a:pt x="7784904" y="2796513"/>
                </a:cubicBezTo>
                <a:cubicBezTo>
                  <a:pt x="7786489" y="2760681"/>
                  <a:pt x="7756102" y="2743217"/>
                  <a:pt x="7740735" y="2709463"/>
                </a:cubicBezTo>
                <a:cubicBezTo>
                  <a:pt x="7684714" y="2596565"/>
                  <a:pt x="7719358" y="2656893"/>
                  <a:pt x="7586141" y="2502716"/>
                </a:cubicBezTo>
                <a:cubicBezTo>
                  <a:pt x="7450264" y="2362847"/>
                  <a:pt x="7581836" y="2495607"/>
                  <a:pt x="7464673" y="2372140"/>
                </a:cubicBezTo>
                <a:cubicBezTo>
                  <a:pt x="7380633" y="2285520"/>
                  <a:pt x="7438758" y="2323944"/>
                  <a:pt x="7332164" y="2252445"/>
                </a:cubicBezTo>
                <a:cubicBezTo>
                  <a:pt x="7278418" y="2222774"/>
                  <a:pt x="7224749" y="2191575"/>
                  <a:pt x="7166529" y="2154511"/>
                </a:cubicBezTo>
                <a:cubicBezTo>
                  <a:pt x="7140077" y="2134446"/>
                  <a:pt x="7117264" y="2115021"/>
                  <a:pt x="7089232" y="2100106"/>
                </a:cubicBezTo>
                <a:cubicBezTo>
                  <a:pt x="7045404" y="2066394"/>
                  <a:pt x="6996058" y="2062297"/>
                  <a:pt x="6967765" y="2023936"/>
                </a:cubicBezTo>
                <a:cubicBezTo>
                  <a:pt x="6955470" y="2009092"/>
                  <a:pt x="6935494" y="1994651"/>
                  <a:pt x="6923595" y="1980410"/>
                </a:cubicBezTo>
                <a:cubicBezTo>
                  <a:pt x="6914509" y="1965066"/>
                  <a:pt x="6904048" y="1946412"/>
                  <a:pt x="6890469" y="1936884"/>
                </a:cubicBezTo>
                <a:cubicBezTo>
                  <a:pt x="6875315" y="1923727"/>
                  <a:pt x="6853721" y="1913587"/>
                  <a:pt x="6835256" y="1904240"/>
                </a:cubicBezTo>
                <a:cubicBezTo>
                  <a:pt x="6812934" y="1873880"/>
                  <a:pt x="6771269" y="1847844"/>
                  <a:pt x="6757959" y="1806308"/>
                </a:cubicBezTo>
                <a:cubicBezTo>
                  <a:pt x="6723792" y="1734548"/>
                  <a:pt x="6747276" y="1767427"/>
                  <a:pt x="6702747" y="1708376"/>
                </a:cubicBezTo>
                <a:cubicBezTo>
                  <a:pt x="6697932" y="1696230"/>
                  <a:pt x="6698892" y="1678566"/>
                  <a:pt x="6691704" y="1664850"/>
                </a:cubicBezTo>
                <a:cubicBezTo>
                  <a:pt x="6687446" y="1653429"/>
                  <a:pt x="6674767" y="1642174"/>
                  <a:pt x="6669619" y="1632206"/>
                </a:cubicBezTo>
                <a:cubicBezTo>
                  <a:pt x="6663675" y="1615200"/>
                  <a:pt x="6663605" y="1598725"/>
                  <a:pt x="6658578" y="1577799"/>
                </a:cubicBezTo>
                <a:cubicBezTo>
                  <a:pt x="6646641" y="1540860"/>
                  <a:pt x="6624597" y="1503323"/>
                  <a:pt x="6614407" y="1468985"/>
                </a:cubicBezTo>
                <a:cubicBezTo>
                  <a:pt x="6610082" y="1449020"/>
                  <a:pt x="6597999" y="1435304"/>
                  <a:pt x="6592323" y="1414579"/>
                </a:cubicBezTo>
                <a:cubicBezTo>
                  <a:pt x="6590551" y="1400183"/>
                  <a:pt x="6585926" y="1384989"/>
                  <a:pt x="6581281" y="1371053"/>
                </a:cubicBezTo>
                <a:cubicBezTo>
                  <a:pt x="6568922" y="1332620"/>
                  <a:pt x="6555929" y="1309406"/>
                  <a:pt x="6537110" y="1273120"/>
                </a:cubicBezTo>
                <a:cubicBezTo>
                  <a:pt x="6529873" y="1236281"/>
                  <a:pt x="6527981" y="1198483"/>
                  <a:pt x="6515026" y="1164306"/>
                </a:cubicBezTo>
                <a:cubicBezTo>
                  <a:pt x="6505581" y="1140113"/>
                  <a:pt x="6494686" y="1118778"/>
                  <a:pt x="6492941" y="1099019"/>
                </a:cubicBezTo>
                <a:cubicBezTo>
                  <a:pt x="6483573" y="1055535"/>
                  <a:pt x="6479770" y="1010139"/>
                  <a:pt x="6470856" y="968442"/>
                </a:cubicBezTo>
                <a:cubicBezTo>
                  <a:pt x="6466300" y="930104"/>
                  <a:pt x="6455024" y="902102"/>
                  <a:pt x="6448772" y="859628"/>
                </a:cubicBezTo>
                <a:cubicBezTo>
                  <a:pt x="6446336" y="830905"/>
                  <a:pt x="6446561" y="796781"/>
                  <a:pt x="6437729" y="772578"/>
                </a:cubicBezTo>
                <a:cubicBezTo>
                  <a:pt x="6425020" y="736071"/>
                  <a:pt x="6413640" y="710600"/>
                  <a:pt x="6393559" y="685526"/>
                </a:cubicBezTo>
                <a:cubicBezTo>
                  <a:pt x="6368006" y="656135"/>
                  <a:pt x="6358249" y="644057"/>
                  <a:pt x="6338347" y="609356"/>
                </a:cubicBezTo>
                <a:cubicBezTo>
                  <a:pt x="6328108" y="591901"/>
                  <a:pt x="6316209" y="573225"/>
                  <a:pt x="6305219" y="554949"/>
                </a:cubicBezTo>
                <a:cubicBezTo>
                  <a:pt x="6297245" y="545592"/>
                  <a:pt x="6292877" y="531972"/>
                  <a:pt x="6283135" y="522306"/>
                </a:cubicBezTo>
                <a:cubicBezTo>
                  <a:pt x="6238864" y="485823"/>
                  <a:pt x="6255143" y="515661"/>
                  <a:pt x="6227923" y="478780"/>
                </a:cubicBezTo>
                <a:cubicBezTo>
                  <a:pt x="6212094" y="458908"/>
                  <a:pt x="6207411" y="420489"/>
                  <a:pt x="6183753" y="413492"/>
                </a:cubicBezTo>
                <a:cubicBezTo>
                  <a:pt x="6168367" y="406095"/>
                  <a:pt x="6153989" y="401695"/>
                  <a:pt x="6139584" y="391730"/>
                </a:cubicBezTo>
                <a:cubicBezTo>
                  <a:pt x="6087337" y="350558"/>
                  <a:pt x="6133008" y="370591"/>
                  <a:pt x="6073329" y="337322"/>
                </a:cubicBezTo>
                <a:cubicBezTo>
                  <a:pt x="6047267" y="325330"/>
                  <a:pt x="6021149" y="317732"/>
                  <a:pt x="5996032" y="304678"/>
                </a:cubicBezTo>
                <a:cubicBezTo>
                  <a:pt x="5969185" y="290750"/>
                  <a:pt x="5938442" y="272726"/>
                  <a:pt x="5907693" y="261153"/>
                </a:cubicBezTo>
                <a:cubicBezTo>
                  <a:pt x="5883289" y="251711"/>
                  <a:pt x="5860210" y="256603"/>
                  <a:pt x="5841438" y="250271"/>
                </a:cubicBezTo>
                <a:cubicBezTo>
                  <a:pt x="5818222" y="241151"/>
                  <a:pt x="5798014" y="233644"/>
                  <a:pt x="5775184" y="228508"/>
                </a:cubicBezTo>
                <a:cubicBezTo>
                  <a:pt x="5631860" y="193572"/>
                  <a:pt x="5703043" y="227397"/>
                  <a:pt x="5576421" y="195865"/>
                </a:cubicBezTo>
                <a:cubicBezTo>
                  <a:pt x="5327483" y="195267"/>
                  <a:pt x="5594180" y="143841"/>
                  <a:pt x="5245147" y="152339"/>
                </a:cubicBezTo>
                <a:cubicBezTo>
                  <a:pt x="5174768" y="138765"/>
                  <a:pt x="5109487" y="152337"/>
                  <a:pt x="5035342" y="141458"/>
                </a:cubicBezTo>
                <a:cubicBezTo>
                  <a:pt x="4986432" y="136114"/>
                  <a:pt x="4920445" y="136123"/>
                  <a:pt x="4858663" y="130576"/>
                </a:cubicBezTo>
                <a:cubicBezTo>
                  <a:pt x="4700925" y="115065"/>
                  <a:pt x="4505341" y="91198"/>
                  <a:pt x="4339670" y="119696"/>
                </a:cubicBezTo>
                <a:cubicBezTo>
                  <a:pt x="4231204" y="113441"/>
                  <a:pt x="4365768" y="123166"/>
                  <a:pt x="4240287" y="97932"/>
                </a:cubicBezTo>
                <a:cubicBezTo>
                  <a:pt x="4226469" y="93583"/>
                  <a:pt x="4210065" y="91724"/>
                  <a:pt x="4196118" y="87051"/>
                </a:cubicBezTo>
                <a:cubicBezTo>
                  <a:pt x="4172509" y="80529"/>
                  <a:pt x="4148956" y="80706"/>
                  <a:pt x="4118821" y="76169"/>
                </a:cubicBezTo>
                <a:cubicBezTo>
                  <a:pt x="4084579" y="61881"/>
                  <a:pt x="4045090" y="55044"/>
                  <a:pt x="3997355" y="43526"/>
                </a:cubicBezTo>
                <a:cubicBezTo>
                  <a:pt x="3963258" y="35626"/>
                  <a:pt x="3936746" y="32578"/>
                  <a:pt x="3920058" y="32644"/>
                </a:cubicBezTo>
                <a:cubicBezTo>
                  <a:pt x="3813319" y="15269"/>
                  <a:pt x="3893297" y="26242"/>
                  <a:pt x="3798592" y="10881"/>
                </a:cubicBezTo>
                <a:cubicBezTo>
                  <a:pt x="3778284" y="7127"/>
                  <a:pt x="3754457" y="3358"/>
                  <a:pt x="3732336" y="0"/>
                </a:cubicBezTo>
                <a:cubicBezTo>
                  <a:pt x="3339783" y="39935"/>
                  <a:pt x="2194393" y="-114597"/>
                  <a:pt x="1446556" y="10881"/>
                </a:cubicBezTo>
                <a:cubicBezTo>
                  <a:pt x="1386498" y="16454"/>
                  <a:pt x="1416576" y="41595"/>
                  <a:pt x="1380301" y="65288"/>
                </a:cubicBezTo>
                <a:cubicBezTo>
                  <a:pt x="1360863" y="81871"/>
                  <a:pt x="1335672" y="73286"/>
                  <a:pt x="1314047" y="87051"/>
                </a:cubicBezTo>
                <a:cubicBezTo>
                  <a:pt x="1302745" y="96513"/>
                  <a:pt x="1292426" y="103035"/>
                  <a:pt x="1280920" y="108814"/>
                </a:cubicBezTo>
                <a:cubicBezTo>
                  <a:pt x="1276076" y="107130"/>
                  <a:pt x="1262782" y="100893"/>
                  <a:pt x="1258835" y="97932"/>
                </a:cubicBezTo>
                <a:close/>
              </a:path>
            </a:pathLst>
          </a:custGeom>
          <a:noFill/>
          <a:ln w="88900" cmpd="thinThick">
            <a:solidFill>
              <a:srgbClr val="FF0000"/>
            </a:solidFill>
            <a:extLst>
              <a:ext uri="{C807C97D-BFC1-408E-A445-0C87EB9F89A2}">
                <ask:lineSketchStyleProps xmlns:ask="http://schemas.microsoft.com/office/drawing/2018/sketchyshapes" sd="116802519">
                  <a:custGeom>
                    <a:avLst/>
                    <a:gdLst>
                      <a:gd name="connsiteX0" fmla="*/ 992777 w 6155176"/>
                      <a:gd name="connsiteY0" fmla="*/ 78377 h 4014683"/>
                      <a:gd name="connsiteX1" fmla="*/ 992777 w 6155176"/>
                      <a:gd name="connsiteY1" fmla="*/ 78377 h 4014683"/>
                      <a:gd name="connsiteX2" fmla="*/ 984069 w 6155176"/>
                      <a:gd name="connsiteY2" fmla="*/ 182880 h 4014683"/>
                      <a:gd name="connsiteX3" fmla="*/ 957943 w 6155176"/>
                      <a:gd name="connsiteY3" fmla="*/ 278675 h 4014683"/>
                      <a:gd name="connsiteX4" fmla="*/ 940526 w 6155176"/>
                      <a:gd name="connsiteY4" fmla="*/ 322217 h 4014683"/>
                      <a:gd name="connsiteX5" fmla="*/ 888274 w 6155176"/>
                      <a:gd name="connsiteY5" fmla="*/ 400595 h 4014683"/>
                      <a:gd name="connsiteX6" fmla="*/ 862149 w 6155176"/>
                      <a:gd name="connsiteY6" fmla="*/ 444137 h 4014683"/>
                      <a:gd name="connsiteX7" fmla="*/ 818606 w 6155176"/>
                      <a:gd name="connsiteY7" fmla="*/ 513806 h 4014683"/>
                      <a:gd name="connsiteX8" fmla="*/ 801189 w 6155176"/>
                      <a:gd name="connsiteY8" fmla="*/ 583475 h 4014683"/>
                      <a:gd name="connsiteX9" fmla="*/ 783771 w 6155176"/>
                      <a:gd name="connsiteY9" fmla="*/ 618309 h 4014683"/>
                      <a:gd name="connsiteX10" fmla="*/ 757646 w 6155176"/>
                      <a:gd name="connsiteY10" fmla="*/ 687977 h 4014683"/>
                      <a:gd name="connsiteX11" fmla="*/ 722811 w 6155176"/>
                      <a:gd name="connsiteY11" fmla="*/ 731520 h 4014683"/>
                      <a:gd name="connsiteX12" fmla="*/ 635726 w 6155176"/>
                      <a:gd name="connsiteY12" fmla="*/ 836023 h 4014683"/>
                      <a:gd name="connsiteX13" fmla="*/ 478971 w 6155176"/>
                      <a:gd name="connsiteY13" fmla="*/ 888275 h 4014683"/>
                      <a:gd name="connsiteX14" fmla="*/ 452846 w 6155176"/>
                      <a:gd name="connsiteY14" fmla="*/ 896983 h 4014683"/>
                      <a:gd name="connsiteX15" fmla="*/ 374469 w 6155176"/>
                      <a:gd name="connsiteY15" fmla="*/ 931817 h 4014683"/>
                      <a:gd name="connsiteX16" fmla="*/ 278674 w 6155176"/>
                      <a:gd name="connsiteY16" fmla="*/ 992777 h 4014683"/>
                      <a:gd name="connsiteX17" fmla="*/ 243840 w 6155176"/>
                      <a:gd name="connsiteY17" fmla="*/ 1018903 h 4014683"/>
                      <a:gd name="connsiteX18" fmla="*/ 209006 w 6155176"/>
                      <a:gd name="connsiteY18" fmla="*/ 1036320 h 4014683"/>
                      <a:gd name="connsiteX19" fmla="*/ 182880 w 6155176"/>
                      <a:gd name="connsiteY19" fmla="*/ 1062446 h 4014683"/>
                      <a:gd name="connsiteX20" fmla="*/ 156754 w 6155176"/>
                      <a:gd name="connsiteY20" fmla="*/ 1079863 h 4014683"/>
                      <a:gd name="connsiteX21" fmla="*/ 95794 w 6155176"/>
                      <a:gd name="connsiteY21" fmla="*/ 1140823 h 4014683"/>
                      <a:gd name="connsiteX22" fmla="*/ 60960 w 6155176"/>
                      <a:gd name="connsiteY22" fmla="*/ 1193075 h 4014683"/>
                      <a:gd name="connsiteX23" fmla="*/ 34834 w 6155176"/>
                      <a:gd name="connsiteY23" fmla="*/ 1254035 h 4014683"/>
                      <a:gd name="connsiteX24" fmla="*/ 26126 w 6155176"/>
                      <a:gd name="connsiteY24" fmla="*/ 1297577 h 4014683"/>
                      <a:gd name="connsiteX25" fmla="*/ 8709 w 6155176"/>
                      <a:gd name="connsiteY25" fmla="*/ 1341120 h 4014683"/>
                      <a:gd name="connsiteX26" fmla="*/ 0 w 6155176"/>
                      <a:gd name="connsiteY26" fmla="*/ 1497875 h 4014683"/>
                      <a:gd name="connsiteX27" fmla="*/ 26126 w 6155176"/>
                      <a:gd name="connsiteY27" fmla="*/ 1759132 h 4014683"/>
                      <a:gd name="connsiteX28" fmla="*/ 43543 w 6155176"/>
                      <a:gd name="connsiteY28" fmla="*/ 1828800 h 4014683"/>
                      <a:gd name="connsiteX29" fmla="*/ 52251 w 6155176"/>
                      <a:gd name="connsiteY29" fmla="*/ 1924595 h 4014683"/>
                      <a:gd name="connsiteX30" fmla="*/ 60960 w 6155176"/>
                      <a:gd name="connsiteY30" fmla="*/ 1968137 h 4014683"/>
                      <a:gd name="connsiteX31" fmla="*/ 69669 w 6155176"/>
                      <a:gd name="connsiteY31" fmla="*/ 2020389 h 4014683"/>
                      <a:gd name="connsiteX32" fmla="*/ 87086 w 6155176"/>
                      <a:gd name="connsiteY32" fmla="*/ 2368732 h 4014683"/>
                      <a:gd name="connsiteX33" fmla="*/ 95794 w 6155176"/>
                      <a:gd name="connsiteY33" fmla="*/ 2551612 h 4014683"/>
                      <a:gd name="connsiteX34" fmla="*/ 113211 w 6155176"/>
                      <a:gd name="connsiteY34" fmla="*/ 2699657 h 4014683"/>
                      <a:gd name="connsiteX35" fmla="*/ 148046 w 6155176"/>
                      <a:gd name="connsiteY35" fmla="*/ 3466012 h 4014683"/>
                      <a:gd name="connsiteX36" fmla="*/ 165463 w 6155176"/>
                      <a:gd name="connsiteY36" fmla="*/ 3535680 h 4014683"/>
                      <a:gd name="connsiteX37" fmla="*/ 304800 w 6155176"/>
                      <a:gd name="connsiteY37" fmla="*/ 3675017 h 4014683"/>
                      <a:gd name="connsiteX38" fmla="*/ 365760 w 6155176"/>
                      <a:gd name="connsiteY38" fmla="*/ 3701143 h 4014683"/>
                      <a:gd name="connsiteX39" fmla="*/ 505097 w 6155176"/>
                      <a:gd name="connsiteY39" fmla="*/ 3753395 h 4014683"/>
                      <a:gd name="connsiteX40" fmla="*/ 653143 w 6155176"/>
                      <a:gd name="connsiteY40" fmla="*/ 3779520 h 4014683"/>
                      <a:gd name="connsiteX41" fmla="*/ 888274 w 6155176"/>
                      <a:gd name="connsiteY41" fmla="*/ 3831772 h 4014683"/>
                      <a:gd name="connsiteX42" fmla="*/ 1001486 w 6155176"/>
                      <a:gd name="connsiteY42" fmla="*/ 3849189 h 4014683"/>
                      <a:gd name="connsiteX43" fmla="*/ 1062446 w 6155176"/>
                      <a:gd name="connsiteY43" fmla="*/ 3866606 h 4014683"/>
                      <a:gd name="connsiteX44" fmla="*/ 1149531 w 6155176"/>
                      <a:gd name="connsiteY44" fmla="*/ 3884023 h 4014683"/>
                      <a:gd name="connsiteX45" fmla="*/ 1210491 w 6155176"/>
                      <a:gd name="connsiteY45" fmla="*/ 3901440 h 4014683"/>
                      <a:gd name="connsiteX46" fmla="*/ 1245326 w 6155176"/>
                      <a:gd name="connsiteY46" fmla="*/ 3910149 h 4014683"/>
                      <a:gd name="connsiteX47" fmla="*/ 1341120 w 6155176"/>
                      <a:gd name="connsiteY47" fmla="*/ 3944983 h 4014683"/>
                      <a:gd name="connsiteX48" fmla="*/ 1619794 w 6155176"/>
                      <a:gd name="connsiteY48" fmla="*/ 3997235 h 4014683"/>
                      <a:gd name="connsiteX49" fmla="*/ 2316480 w 6155176"/>
                      <a:gd name="connsiteY49" fmla="*/ 4014652 h 4014683"/>
                      <a:gd name="connsiteX50" fmla="*/ 4371703 w 6155176"/>
                      <a:gd name="connsiteY50" fmla="*/ 4005943 h 4014683"/>
                      <a:gd name="connsiteX51" fmla="*/ 5529943 w 6155176"/>
                      <a:gd name="connsiteY51" fmla="*/ 3997235 h 4014683"/>
                      <a:gd name="connsiteX52" fmla="*/ 5669280 w 6155176"/>
                      <a:gd name="connsiteY52" fmla="*/ 3979817 h 4014683"/>
                      <a:gd name="connsiteX53" fmla="*/ 5765074 w 6155176"/>
                      <a:gd name="connsiteY53" fmla="*/ 3971109 h 4014683"/>
                      <a:gd name="connsiteX54" fmla="*/ 5808617 w 6155176"/>
                      <a:gd name="connsiteY54" fmla="*/ 3962400 h 4014683"/>
                      <a:gd name="connsiteX55" fmla="*/ 5860869 w 6155176"/>
                      <a:gd name="connsiteY55" fmla="*/ 3944983 h 4014683"/>
                      <a:gd name="connsiteX56" fmla="*/ 5878286 w 6155176"/>
                      <a:gd name="connsiteY56" fmla="*/ 3918857 h 4014683"/>
                      <a:gd name="connsiteX57" fmla="*/ 5904411 w 6155176"/>
                      <a:gd name="connsiteY57" fmla="*/ 3901440 h 4014683"/>
                      <a:gd name="connsiteX58" fmla="*/ 5930537 w 6155176"/>
                      <a:gd name="connsiteY58" fmla="*/ 3875315 h 4014683"/>
                      <a:gd name="connsiteX59" fmla="*/ 5947954 w 6155176"/>
                      <a:gd name="connsiteY59" fmla="*/ 3823063 h 4014683"/>
                      <a:gd name="connsiteX60" fmla="*/ 5965371 w 6155176"/>
                      <a:gd name="connsiteY60" fmla="*/ 3779520 h 4014683"/>
                      <a:gd name="connsiteX61" fmla="*/ 5982789 w 6155176"/>
                      <a:gd name="connsiteY61" fmla="*/ 3666309 h 4014683"/>
                      <a:gd name="connsiteX62" fmla="*/ 5991497 w 6155176"/>
                      <a:gd name="connsiteY62" fmla="*/ 3614057 h 4014683"/>
                      <a:gd name="connsiteX63" fmla="*/ 6026331 w 6155176"/>
                      <a:gd name="connsiteY63" fmla="*/ 3509555 h 4014683"/>
                      <a:gd name="connsiteX64" fmla="*/ 6043749 w 6155176"/>
                      <a:gd name="connsiteY64" fmla="*/ 3439886 h 4014683"/>
                      <a:gd name="connsiteX65" fmla="*/ 6061166 w 6155176"/>
                      <a:gd name="connsiteY65" fmla="*/ 3326675 h 4014683"/>
                      <a:gd name="connsiteX66" fmla="*/ 6078583 w 6155176"/>
                      <a:gd name="connsiteY66" fmla="*/ 3274423 h 4014683"/>
                      <a:gd name="connsiteX67" fmla="*/ 6096000 w 6155176"/>
                      <a:gd name="connsiteY67" fmla="*/ 3143795 h 4014683"/>
                      <a:gd name="connsiteX68" fmla="*/ 6113417 w 6155176"/>
                      <a:gd name="connsiteY68" fmla="*/ 3056709 h 4014683"/>
                      <a:gd name="connsiteX69" fmla="*/ 6139543 w 6155176"/>
                      <a:gd name="connsiteY69" fmla="*/ 2934789 h 4014683"/>
                      <a:gd name="connsiteX70" fmla="*/ 6139543 w 6155176"/>
                      <a:gd name="connsiteY70" fmla="*/ 2238103 h 4014683"/>
                      <a:gd name="connsiteX71" fmla="*/ 6104709 w 6155176"/>
                      <a:gd name="connsiteY71" fmla="*/ 2168435 h 4014683"/>
                      <a:gd name="connsiteX72" fmla="*/ 5982789 w 6155176"/>
                      <a:gd name="connsiteY72" fmla="*/ 2002972 h 4014683"/>
                      <a:gd name="connsiteX73" fmla="*/ 5886994 w 6155176"/>
                      <a:gd name="connsiteY73" fmla="*/ 1898469 h 4014683"/>
                      <a:gd name="connsiteX74" fmla="*/ 5782491 w 6155176"/>
                      <a:gd name="connsiteY74" fmla="*/ 1802675 h 4014683"/>
                      <a:gd name="connsiteX75" fmla="*/ 5651863 w 6155176"/>
                      <a:gd name="connsiteY75" fmla="*/ 1724297 h 4014683"/>
                      <a:gd name="connsiteX76" fmla="*/ 5590903 w 6155176"/>
                      <a:gd name="connsiteY76" fmla="*/ 1680755 h 4014683"/>
                      <a:gd name="connsiteX77" fmla="*/ 5495109 w 6155176"/>
                      <a:gd name="connsiteY77" fmla="*/ 1619795 h 4014683"/>
                      <a:gd name="connsiteX78" fmla="*/ 5460274 w 6155176"/>
                      <a:gd name="connsiteY78" fmla="*/ 1584960 h 4014683"/>
                      <a:gd name="connsiteX79" fmla="*/ 5434149 w 6155176"/>
                      <a:gd name="connsiteY79" fmla="*/ 1550126 h 4014683"/>
                      <a:gd name="connsiteX80" fmla="*/ 5390606 w 6155176"/>
                      <a:gd name="connsiteY80" fmla="*/ 1524000 h 4014683"/>
                      <a:gd name="connsiteX81" fmla="*/ 5329646 w 6155176"/>
                      <a:gd name="connsiteY81" fmla="*/ 1445623 h 4014683"/>
                      <a:gd name="connsiteX82" fmla="*/ 5286103 w 6155176"/>
                      <a:gd name="connsiteY82" fmla="*/ 1367246 h 4014683"/>
                      <a:gd name="connsiteX83" fmla="*/ 5277394 w 6155176"/>
                      <a:gd name="connsiteY83" fmla="*/ 1332412 h 4014683"/>
                      <a:gd name="connsiteX84" fmla="*/ 5259977 w 6155176"/>
                      <a:gd name="connsiteY84" fmla="*/ 1306286 h 4014683"/>
                      <a:gd name="connsiteX85" fmla="*/ 5251269 w 6155176"/>
                      <a:gd name="connsiteY85" fmla="*/ 1262743 h 4014683"/>
                      <a:gd name="connsiteX86" fmla="*/ 5216434 w 6155176"/>
                      <a:gd name="connsiteY86" fmla="*/ 1175657 h 4014683"/>
                      <a:gd name="connsiteX87" fmla="*/ 5199017 w 6155176"/>
                      <a:gd name="connsiteY87" fmla="*/ 1132115 h 4014683"/>
                      <a:gd name="connsiteX88" fmla="*/ 5190309 w 6155176"/>
                      <a:gd name="connsiteY88" fmla="*/ 1097280 h 4014683"/>
                      <a:gd name="connsiteX89" fmla="*/ 5155474 w 6155176"/>
                      <a:gd name="connsiteY89" fmla="*/ 1018903 h 4014683"/>
                      <a:gd name="connsiteX90" fmla="*/ 5138057 w 6155176"/>
                      <a:gd name="connsiteY90" fmla="*/ 931817 h 4014683"/>
                      <a:gd name="connsiteX91" fmla="*/ 5120640 w 6155176"/>
                      <a:gd name="connsiteY91" fmla="*/ 879566 h 4014683"/>
                      <a:gd name="connsiteX92" fmla="*/ 5103223 w 6155176"/>
                      <a:gd name="connsiteY92" fmla="*/ 775063 h 4014683"/>
                      <a:gd name="connsiteX93" fmla="*/ 5085806 w 6155176"/>
                      <a:gd name="connsiteY93" fmla="*/ 687977 h 4014683"/>
                      <a:gd name="connsiteX94" fmla="*/ 5077097 w 6155176"/>
                      <a:gd name="connsiteY94" fmla="*/ 618309 h 4014683"/>
                      <a:gd name="connsiteX95" fmla="*/ 5042263 w 6155176"/>
                      <a:gd name="connsiteY95" fmla="*/ 548640 h 4014683"/>
                      <a:gd name="connsiteX96" fmla="*/ 4998720 w 6155176"/>
                      <a:gd name="connsiteY96" fmla="*/ 487680 h 4014683"/>
                      <a:gd name="connsiteX97" fmla="*/ 4972594 w 6155176"/>
                      <a:gd name="connsiteY97" fmla="*/ 444137 h 4014683"/>
                      <a:gd name="connsiteX98" fmla="*/ 4955177 w 6155176"/>
                      <a:gd name="connsiteY98" fmla="*/ 418012 h 4014683"/>
                      <a:gd name="connsiteX99" fmla="*/ 4911634 w 6155176"/>
                      <a:gd name="connsiteY99" fmla="*/ 383177 h 4014683"/>
                      <a:gd name="connsiteX100" fmla="*/ 4876800 w 6155176"/>
                      <a:gd name="connsiteY100" fmla="*/ 330926 h 4014683"/>
                      <a:gd name="connsiteX101" fmla="*/ 4841966 w 6155176"/>
                      <a:gd name="connsiteY101" fmla="*/ 313509 h 4014683"/>
                      <a:gd name="connsiteX102" fmla="*/ 4789714 w 6155176"/>
                      <a:gd name="connsiteY102" fmla="*/ 269966 h 4014683"/>
                      <a:gd name="connsiteX103" fmla="*/ 4728754 w 6155176"/>
                      <a:gd name="connsiteY103" fmla="*/ 243840 h 4014683"/>
                      <a:gd name="connsiteX104" fmla="*/ 4659086 w 6155176"/>
                      <a:gd name="connsiteY104" fmla="*/ 209006 h 4014683"/>
                      <a:gd name="connsiteX105" fmla="*/ 4606834 w 6155176"/>
                      <a:gd name="connsiteY105" fmla="*/ 200297 h 4014683"/>
                      <a:gd name="connsiteX106" fmla="*/ 4554583 w 6155176"/>
                      <a:gd name="connsiteY106" fmla="*/ 182880 h 4014683"/>
                      <a:gd name="connsiteX107" fmla="*/ 4397829 w 6155176"/>
                      <a:gd name="connsiteY107" fmla="*/ 156755 h 4014683"/>
                      <a:gd name="connsiteX108" fmla="*/ 4136571 w 6155176"/>
                      <a:gd name="connsiteY108" fmla="*/ 121920 h 4014683"/>
                      <a:gd name="connsiteX109" fmla="*/ 3971109 w 6155176"/>
                      <a:gd name="connsiteY109" fmla="*/ 113212 h 4014683"/>
                      <a:gd name="connsiteX110" fmla="*/ 3831771 w 6155176"/>
                      <a:gd name="connsiteY110" fmla="*/ 104503 h 4014683"/>
                      <a:gd name="connsiteX111" fmla="*/ 3422469 w 6155176"/>
                      <a:gd name="connsiteY111" fmla="*/ 95795 h 4014683"/>
                      <a:gd name="connsiteX112" fmla="*/ 3344091 w 6155176"/>
                      <a:gd name="connsiteY112" fmla="*/ 78377 h 4014683"/>
                      <a:gd name="connsiteX113" fmla="*/ 3309257 w 6155176"/>
                      <a:gd name="connsiteY113" fmla="*/ 69669 h 4014683"/>
                      <a:gd name="connsiteX114" fmla="*/ 3248297 w 6155176"/>
                      <a:gd name="connsiteY114" fmla="*/ 60960 h 4014683"/>
                      <a:gd name="connsiteX115" fmla="*/ 3152503 w 6155176"/>
                      <a:gd name="connsiteY115" fmla="*/ 34835 h 4014683"/>
                      <a:gd name="connsiteX116" fmla="*/ 3091543 w 6155176"/>
                      <a:gd name="connsiteY116" fmla="*/ 26126 h 4014683"/>
                      <a:gd name="connsiteX117" fmla="*/ 2995749 w 6155176"/>
                      <a:gd name="connsiteY117" fmla="*/ 8709 h 4014683"/>
                      <a:gd name="connsiteX118" fmla="*/ 2943497 w 6155176"/>
                      <a:gd name="connsiteY118" fmla="*/ 0 h 4014683"/>
                      <a:gd name="connsiteX119" fmla="*/ 1140823 w 6155176"/>
                      <a:gd name="connsiteY119" fmla="*/ 8709 h 4014683"/>
                      <a:gd name="connsiteX120" fmla="*/ 1088571 w 6155176"/>
                      <a:gd name="connsiteY120" fmla="*/ 52252 h 4014683"/>
                      <a:gd name="connsiteX121" fmla="*/ 1036320 w 6155176"/>
                      <a:gd name="connsiteY121" fmla="*/ 69669 h 4014683"/>
                      <a:gd name="connsiteX122" fmla="*/ 1010194 w 6155176"/>
                      <a:gd name="connsiteY122" fmla="*/ 87086 h 4014683"/>
                      <a:gd name="connsiteX123" fmla="*/ 992777 w 6155176"/>
                      <a:gd name="connsiteY123" fmla="*/ 78377 h 4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55176" h="4014683">
                        <a:moveTo>
                          <a:pt x="992777" y="78377"/>
                        </a:moveTo>
                        <a:lnTo>
                          <a:pt x="992777" y="78377"/>
                        </a:lnTo>
                        <a:cubicBezTo>
                          <a:pt x="989874" y="113211"/>
                          <a:pt x="989254" y="148312"/>
                          <a:pt x="984069" y="182880"/>
                        </a:cubicBezTo>
                        <a:cubicBezTo>
                          <a:pt x="981061" y="202934"/>
                          <a:pt x="967841" y="252281"/>
                          <a:pt x="957943" y="278675"/>
                        </a:cubicBezTo>
                        <a:cubicBezTo>
                          <a:pt x="952454" y="293312"/>
                          <a:pt x="947517" y="308235"/>
                          <a:pt x="940526" y="322217"/>
                        </a:cubicBezTo>
                        <a:cubicBezTo>
                          <a:pt x="915225" y="372819"/>
                          <a:pt x="917445" y="356838"/>
                          <a:pt x="888274" y="400595"/>
                        </a:cubicBezTo>
                        <a:cubicBezTo>
                          <a:pt x="878885" y="414678"/>
                          <a:pt x="871538" y="430054"/>
                          <a:pt x="862149" y="444137"/>
                        </a:cubicBezTo>
                        <a:cubicBezTo>
                          <a:pt x="816929" y="511968"/>
                          <a:pt x="852625" y="445767"/>
                          <a:pt x="818606" y="513806"/>
                        </a:cubicBezTo>
                        <a:cubicBezTo>
                          <a:pt x="813496" y="539354"/>
                          <a:pt x="811229" y="560049"/>
                          <a:pt x="801189" y="583475"/>
                        </a:cubicBezTo>
                        <a:cubicBezTo>
                          <a:pt x="796075" y="595407"/>
                          <a:pt x="788885" y="606377"/>
                          <a:pt x="783771" y="618309"/>
                        </a:cubicBezTo>
                        <a:cubicBezTo>
                          <a:pt x="771751" y="646355"/>
                          <a:pt x="775695" y="657897"/>
                          <a:pt x="757646" y="687977"/>
                        </a:cubicBezTo>
                        <a:cubicBezTo>
                          <a:pt x="748083" y="703916"/>
                          <a:pt x="733122" y="716054"/>
                          <a:pt x="722811" y="731520"/>
                        </a:cubicBezTo>
                        <a:cubicBezTo>
                          <a:pt x="696565" y="770889"/>
                          <a:pt x="699755" y="820016"/>
                          <a:pt x="635726" y="836023"/>
                        </a:cubicBezTo>
                        <a:cubicBezTo>
                          <a:pt x="468744" y="877768"/>
                          <a:pt x="675767" y="822679"/>
                          <a:pt x="478971" y="888275"/>
                        </a:cubicBezTo>
                        <a:cubicBezTo>
                          <a:pt x="470263" y="891178"/>
                          <a:pt x="461441" y="893760"/>
                          <a:pt x="452846" y="896983"/>
                        </a:cubicBezTo>
                        <a:cubicBezTo>
                          <a:pt x="423035" y="908162"/>
                          <a:pt x="401872" y="916593"/>
                          <a:pt x="374469" y="931817"/>
                        </a:cubicBezTo>
                        <a:cubicBezTo>
                          <a:pt x="350026" y="945397"/>
                          <a:pt x="299191" y="977389"/>
                          <a:pt x="278674" y="992777"/>
                        </a:cubicBezTo>
                        <a:cubicBezTo>
                          <a:pt x="267063" y="1001486"/>
                          <a:pt x="256148" y="1011210"/>
                          <a:pt x="243840" y="1018903"/>
                        </a:cubicBezTo>
                        <a:cubicBezTo>
                          <a:pt x="232831" y="1025783"/>
                          <a:pt x="219570" y="1028774"/>
                          <a:pt x="209006" y="1036320"/>
                        </a:cubicBezTo>
                        <a:cubicBezTo>
                          <a:pt x="198984" y="1043478"/>
                          <a:pt x="192341" y="1054562"/>
                          <a:pt x="182880" y="1062446"/>
                        </a:cubicBezTo>
                        <a:cubicBezTo>
                          <a:pt x="174839" y="1069146"/>
                          <a:pt x="164155" y="1072462"/>
                          <a:pt x="156754" y="1079863"/>
                        </a:cubicBezTo>
                        <a:cubicBezTo>
                          <a:pt x="84352" y="1152265"/>
                          <a:pt x="154858" y="1101447"/>
                          <a:pt x="95794" y="1140823"/>
                        </a:cubicBezTo>
                        <a:cubicBezTo>
                          <a:pt x="84183" y="1158240"/>
                          <a:pt x="67580" y="1173216"/>
                          <a:pt x="60960" y="1193075"/>
                        </a:cubicBezTo>
                        <a:cubicBezTo>
                          <a:pt x="48145" y="1231516"/>
                          <a:pt x="56356" y="1210990"/>
                          <a:pt x="34834" y="1254035"/>
                        </a:cubicBezTo>
                        <a:cubicBezTo>
                          <a:pt x="31931" y="1268549"/>
                          <a:pt x="30379" y="1283400"/>
                          <a:pt x="26126" y="1297577"/>
                        </a:cubicBezTo>
                        <a:cubicBezTo>
                          <a:pt x="21634" y="1312550"/>
                          <a:pt x="10731" y="1325619"/>
                          <a:pt x="8709" y="1341120"/>
                        </a:cubicBezTo>
                        <a:cubicBezTo>
                          <a:pt x="1940" y="1393013"/>
                          <a:pt x="2903" y="1445623"/>
                          <a:pt x="0" y="1497875"/>
                        </a:cubicBezTo>
                        <a:cubicBezTo>
                          <a:pt x="8709" y="1584961"/>
                          <a:pt x="14709" y="1672360"/>
                          <a:pt x="26126" y="1759132"/>
                        </a:cubicBezTo>
                        <a:cubicBezTo>
                          <a:pt x="29249" y="1782865"/>
                          <a:pt x="39810" y="1805156"/>
                          <a:pt x="43543" y="1828800"/>
                        </a:cubicBezTo>
                        <a:cubicBezTo>
                          <a:pt x="48544" y="1860471"/>
                          <a:pt x="48274" y="1892779"/>
                          <a:pt x="52251" y="1924595"/>
                        </a:cubicBezTo>
                        <a:cubicBezTo>
                          <a:pt x="54087" y="1939282"/>
                          <a:pt x="58312" y="1953574"/>
                          <a:pt x="60960" y="1968137"/>
                        </a:cubicBezTo>
                        <a:cubicBezTo>
                          <a:pt x="64119" y="1985510"/>
                          <a:pt x="66766" y="2002972"/>
                          <a:pt x="69669" y="2020389"/>
                        </a:cubicBezTo>
                        <a:cubicBezTo>
                          <a:pt x="85722" y="2229091"/>
                          <a:pt x="74220" y="2059947"/>
                          <a:pt x="87086" y="2368732"/>
                        </a:cubicBezTo>
                        <a:cubicBezTo>
                          <a:pt x="89627" y="2429708"/>
                          <a:pt x="92210" y="2490688"/>
                          <a:pt x="95794" y="2551612"/>
                        </a:cubicBezTo>
                        <a:cubicBezTo>
                          <a:pt x="102458" y="2664905"/>
                          <a:pt x="96261" y="2631852"/>
                          <a:pt x="113211" y="2699657"/>
                        </a:cubicBezTo>
                        <a:cubicBezTo>
                          <a:pt x="150568" y="3035856"/>
                          <a:pt x="92078" y="2492181"/>
                          <a:pt x="148046" y="3466012"/>
                        </a:cubicBezTo>
                        <a:cubicBezTo>
                          <a:pt x="149419" y="3489910"/>
                          <a:pt x="153470" y="3514964"/>
                          <a:pt x="165463" y="3535680"/>
                        </a:cubicBezTo>
                        <a:cubicBezTo>
                          <a:pt x="199194" y="3593943"/>
                          <a:pt x="246860" y="3641909"/>
                          <a:pt x="304800" y="3675017"/>
                        </a:cubicBezTo>
                        <a:cubicBezTo>
                          <a:pt x="323995" y="3685985"/>
                          <a:pt x="345173" y="3693087"/>
                          <a:pt x="365760" y="3701143"/>
                        </a:cubicBezTo>
                        <a:cubicBezTo>
                          <a:pt x="411953" y="3719219"/>
                          <a:pt x="457241" y="3740343"/>
                          <a:pt x="505097" y="3753395"/>
                        </a:cubicBezTo>
                        <a:cubicBezTo>
                          <a:pt x="553442" y="3766580"/>
                          <a:pt x="604048" y="3769478"/>
                          <a:pt x="653143" y="3779520"/>
                        </a:cubicBezTo>
                        <a:cubicBezTo>
                          <a:pt x="731803" y="3795610"/>
                          <a:pt x="808919" y="3819564"/>
                          <a:pt x="888274" y="3831772"/>
                        </a:cubicBezTo>
                        <a:cubicBezTo>
                          <a:pt x="926011" y="3837578"/>
                          <a:pt x="964046" y="3841701"/>
                          <a:pt x="1001486" y="3849189"/>
                        </a:cubicBezTo>
                        <a:cubicBezTo>
                          <a:pt x="1022209" y="3853333"/>
                          <a:pt x="1041875" y="3861766"/>
                          <a:pt x="1062446" y="3866606"/>
                        </a:cubicBezTo>
                        <a:cubicBezTo>
                          <a:pt x="1091262" y="3873386"/>
                          <a:pt x="1120715" y="3877243"/>
                          <a:pt x="1149531" y="3884023"/>
                        </a:cubicBezTo>
                        <a:cubicBezTo>
                          <a:pt x="1170102" y="3888863"/>
                          <a:pt x="1190103" y="3895879"/>
                          <a:pt x="1210491" y="3901440"/>
                        </a:cubicBezTo>
                        <a:cubicBezTo>
                          <a:pt x="1222038" y="3904589"/>
                          <a:pt x="1233971" y="3906364"/>
                          <a:pt x="1245326" y="3910149"/>
                        </a:cubicBezTo>
                        <a:cubicBezTo>
                          <a:pt x="1292071" y="3925731"/>
                          <a:pt x="1290298" y="3932786"/>
                          <a:pt x="1341120" y="3944983"/>
                        </a:cubicBezTo>
                        <a:cubicBezTo>
                          <a:pt x="1411275" y="3961820"/>
                          <a:pt x="1540747" y="3988766"/>
                          <a:pt x="1619794" y="3997235"/>
                        </a:cubicBezTo>
                        <a:cubicBezTo>
                          <a:pt x="1798013" y="4016330"/>
                          <a:pt x="2315209" y="4014632"/>
                          <a:pt x="2316480" y="4014652"/>
                        </a:cubicBezTo>
                        <a:lnTo>
                          <a:pt x="4371703" y="4005943"/>
                        </a:lnTo>
                        <a:lnTo>
                          <a:pt x="5529943" y="3997235"/>
                        </a:lnTo>
                        <a:cubicBezTo>
                          <a:pt x="5576741" y="3996293"/>
                          <a:pt x="5622759" y="3984986"/>
                          <a:pt x="5669280" y="3979817"/>
                        </a:cubicBezTo>
                        <a:cubicBezTo>
                          <a:pt x="5701147" y="3976276"/>
                          <a:pt x="5733143" y="3974012"/>
                          <a:pt x="5765074" y="3971109"/>
                        </a:cubicBezTo>
                        <a:cubicBezTo>
                          <a:pt x="5779588" y="3968206"/>
                          <a:pt x="5794337" y="3966295"/>
                          <a:pt x="5808617" y="3962400"/>
                        </a:cubicBezTo>
                        <a:cubicBezTo>
                          <a:pt x="5826330" y="3957569"/>
                          <a:pt x="5860869" y="3944983"/>
                          <a:pt x="5860869" y="3944983"/>
                        </a:cubicBezTo>
                        <a:cubicBezTo>
                          <a:pt x="5866675" y="3936274"/>
                          <a:pt x="5870885" y="3926258"/>
                          <a:pt x="5878286" y="3918857"/>
                        </a:cubicBezTo>
                        <a:cubicBezTo>
                          <a:pt x="5885687" y="3911456"/>
                          <a:pt x="5896371" y="3908140"/>
                          <a:pt x="5904411" y="3901440"/>
                        </a:cubicBezTo>
                        <a:cubicBezTo>
                          <a:pt x="5913872" y="3893556"/>
                          <a:pt x="5921828" y="3884023"/>
                          <a:pt x="5930537" y="3875315"/>
                        </a:cubicBezTo>
                        <a:cubicBezTo>
                          <a:pt x="5936343" y="3857898"/>
                          <a:pt x="5941136" y="3840109"/>
                          <a:pt x="5947954" y="3823063"/>
                        </a:cubicBezTo>
                        <a:cubicBezTo>
                          <a:pt x="5953760" y="3808549"/>
                          <a:pt x="5960879" y="3794493"/>
                          <a:pt x="5965371" y="3779520"/>
                        </a:cubicBezTo>
                        <a:cubicBezTo>
                          <a:pt x="5974444" y="3749278"/>
                          <a:pt x="5978926" y="3693350"/>
                          <a:pt x="5982789" y="3666309"/>
                        </a:cubicBezTo>
                        <a:cubicBezTo>
                          <a:pt x="5985286" y="3648829"/>
                          <a:pt x="5986771" y="3631070"/>
                          <a:pt x="5991497" y="3614057"/>
                        </a:cubicBezTo>
                        <a:cubicBezTo>
                          <a:pt x="6001324" y="3578678"/>
                          <a:pt x="6017425" y="3545177"/>
                          <a:pt x="6026331" y="3509555"/>
                        </a:cubicBezTo>
                        <a:lnTo>
                          <a:pt x="6043749" y="3439886"/>
                        </a:lnTo>
                        <a:cubicBezTo>
                          <a:pt x="6047825" y="3407277"/>
                          <a:pt x="6051957" y="3360439"/>
                          <a:pt x="6061166" y="3326675"/>
                        </a:cubicBezTo>
                        <a:cubicBezTo>
                          <a:pt x="6065997" y="3308962"/>
                          <a:pt x="6072777" y="3291840"/>
                          <a:pt x="6078583" y="3274423"/>
                        </a:cubicBezTo>
                        <a:cubicBezTo>
                          <a:pt x="6082010" y="3247008"/>
                          <a:pt x="6090846" y="3173001"/>
                          <a:pt x="6096000" y="3143795"/>
                        </a:cubicBezTo>
                        <a:cubicBezTo>
                          <a:pt x="6101145" y="3114642"/>
                          <a:pt x="6105284" y="3085174"/>
                          <a:pt x="6113417" y="3056709"/>
                        </a:cubicBezTo>
                        <a:cubicBezTo>
                          <a:pt x="6136473" y="2976012"/>
                          <a:pt x="6127845" y="3016670"/>
                          <a:pt x="6139543" y="2934789"/>
                        </a:cubicBezTo>
                        <a:cubicBezTo>
                          <a:pt x="6155985" y="2671703"/>
                          <a:pt x="6164372" y="2595655"/>
                          <a:pt x="6139543" y="2238103"/>
                        </a:cubicBezTo>
                        <a:cubicBezTo>
                          <a:pt x="6137744" y="2212202"/>
                          <a:pt x="6116320" y="2191658"/>
                          <a:pt x="6104709" y="2168435"/>
                        </a:cubicBezTo>
                        <a:cubicBezTo>
                          <a:pt x="6063292" y="2085601"/>
                          <a:pt x="6091369" y="2135681"/>
                          <a:pt x="5982789" y="2002972"/>
                        </a:cubicBezTo>
                        <a:cubicBezTo>
                          <a:pt x="5880364" y="1877786"/>
                          <a:pt x="5977697" y="1998243"/>
                          <a:pt x="5886994" y="1898469"/>
                        </a:cubicBezTo>
                        <a:cubicBezTo>
                          <a:pt x="5826740" y="1832189"/>
                          <a:pt x="5862699" y="1853717"/>
                          <a:pt x="5782491" y="1802675"/>
                        </a:cubicBezTo>
                        <a:cubicBezTo>
                          <a:pt x="5739651" y="1775413"/>
                          <a:pt x="5693184" y="1753811"/>
                          <a:pt x="5651863" y="1724297"/>
                        </a:cubicBezTo>
                        <a:cubicBezTo>
                          <a:pt x="5631543" y="1709783"/>
                          <a:pt x="5611680" y="1694606"/>
                          <a:pt x="5590903" y="1680755"/>
                        </a:cubicBezTo>
                        <a:cubicBezTo>
                          <a:pt x="5559411" y="1659760"/>
                          <a:pt x="5521872" y="1646558"/>
                          <a:pt x="5495109" y="1619795"/>
                        </a:cubicBezTo>
                        <a:cubicBezTo>
                          <a:pt x="5483497" y="1608183"/>
                          <a:pt x="5471088" y="1597318"/>
                          <a:pt x="5460274" y="1584960"/>
                        </a:cubicBezTo>
                        <a:cubicBezTo>
                          <a:pt x="5450716" y="1574037"/>
                          <a:pt x="5445072" y="1559684"/>
                          <a:pt x="5434149" y="1550126"/>
                        </a:cubicBezTo>
                        <a:cubicBezTo>
                          <a:pt x="5421411" y="1538980"/>
                          <a:pt x="5405120" y="1532709"/>
                          <a:pt x="5390606" y="1524000"/>
                        </a:cubicBezTo>
                        <a:cubicBezTo>
                          <a:pt x="5370286" y="1497874"/>
                          <a:pt x="5341938" y="1476353"/>
                          <a:pt x="5329646" y="1445623"/>
                        </a:cubicBezTo>
                        <a:cubicBezTo>
                          <a:pt x="5306839" y="1388604"/>
                          <a:pt x="5321609" y="1414586"/>
                          <a:pt x="5286103" y="1367246"/>
                        </a:cubicBezTo>
                        <a:cubicBezTo>
                          <a:pt x="5283200" y="1355635"/>
                          <a:pt x="5282109" y="1343413"/>
                          <a:pt x="5277394" y="1332412"/>
                        </a:cubicBezTo>
                        <a:cubicBezTo>
                          <a:pt x="5273271" y="1322792"/>
                          <a:pt x="5263652" y="1316086"/>
                          <a:pt x="5259977" y="1306286"/>
                        </a:cubicBezTo>
                        <a:cubicBezTo>
                          <a:pt x="5254780" y="1292427"/>
                          <a:pt x="5255950" y="1276785"/>
                          <a:pt x="5251269" y="1262743"/>
                        </a:cubicBezTo>
                        <a:cubicBezTo>
                          <a:pt x="5241382" y="1233083"/>
                          <a:pt x="5228046" y="1204686"/>
                          <a:pt x="5216434" y="1175657"/>
                        </a:cubicBezTo>
                        <a:cubicBezTo>
                          <a:pt x="5210628" y="1161143"/>
                          <a:pt x="5202808" y="1147280"/>
                          <a:pt x="5199017" y="1132115"/>
                        </a:cubicBezTo>
                        <a:cubicBezTo>
                          <a:pt x="5196114" y="1120503"/>
                          <a:pt x="5194094" y="1108635"/>
                          <a:pt x="5190309" y="1097280"/>
                        </a:cubicBezTo>
                        <a:cubicBezTo>
                          <a:pt x="5179192" y="1063928"/>
                          <a:pt x="5170646" y="1049246"/>
                          <a:pt x="5155474" y="1018903"/>
                        </a:cubicBezTo>
                        <a:cubicBezTo>
                          <a:pt x="5149668" y="989874"/>
                          <a:pt x="5145237" y="960537"/>
                          <a:pt x="5138057" y="931817"/>
                        </a:cubicBezTo>
                        <a:cubicBezTo>
                          <a:pt x="5133604" y="914006"/>
                          <a:pt x="5124623" y="897488"/>
                          <a:pt x="5120640" y="879566"/>
                        </a:cubicBezTo>
                        <a:cubicBezTo>
                          <a:pt x="5112979" y="845092"/>
                          <a:pt x="5109540" y="809808"/>
                          <a:pt x="5103223" y="775063"/>
                        </a:cubicBezTo>
                        <a:cubicBezTo>
                          <a:pt x="5097927" y="745937"/>
                          <a:pt x="5090673" y="717178"/>
                          <a:pt x="5085806" y="687977"/>
                        </a:cubicBezTo>
                        <a:cubicBezTo>
                          <a:pt x="5081958" y="664892"/>
                          <a:pt x="5084078" y="640647"/>
                          <a:pt x="5077097" y="618309"/>
                        </a:cubicBezTo>
                        <a:cubicBezTo>
                          <a:pt x="5069353" y="593527"/>
                          <a:pt x="5057842" y="569411"/>
                          <a:pt x="5042263" y="548640"/>
                        </a:cubicBezTo>
                        <a:cubicBezTo>
                          <a:pt x="5023096" y="523085"/>
                          <a:pt x="5014641" y="513153"/>
                          <a:pt x="4998720" y="487680"/>
                        </a:cubicBezTo>
                        <a:cubicBezTo>
                          <a:pt x="4989749" y="473326"/>
                          <a:pt x="4981565" y="458491"/>
                          <a:pt x="4972594" y="444137"/>
                        </a:cubicBezTo>
                        <a:cubicBezTo>
                          <a:pt x="4967047" y="435262"/>
                          <a:pt x="4962578" y="425413"/>
                          <a:pt x="4955177" y="418012"/>
                        </a:cubicBezTo>
                        <a:cubicBezTo>
                          <a:pt x="4920895" y="383731"/>
                          <a:pt x="4937491" y="417653"/>
                          <a:pt x="4911634" y="383177"/>
                        </a:cubicBezTo>
                        <a:cubicBezTo>
                          <a:pt x="4899075" y="366431"/>
                          <a:pt x="4895523" y="340287"/>
                          <a:pt x="4876800" y="330926"/>
                        </a:cubicBezTo>
                        <a:cubicBezTo>
                          <a:pt x="4865189" y="325120"/>
                          <a:pt x="4852530" y="321055"/>
                          <a:pt x="4841966" y="313509"/>
                        </a:cubicBezTo>
                        <a:cubicBezTo>
                          <a:pt x="4797024" y="281408"/>
                          <a:pt x="4835788" y="293003"/>
                          <a:pt x="4789714" y="269966"/>
                        </a:cubicBezTo>
                        <a:cubicBezTo>
                          <a:pt x="4769940" y="260079"/>
                          <a:pt x="4748787" y="253189"/>
                          <a:pt x="4728754" y="243840"/>
                        </a:cubicBezTo>
                        <a:cubicBezTo>
                          <a:pt x="4705226" y="232860"/>
                          <a:pt x="4683537" y="217739"/>
                          <a:pt x="4659086" y="209006"/>
                        </a:cubicBezTo>
                        <a:cubicBezTo>
                          <a:pt x="4642457" y="203067"/>
                          <a:pt x="4623964" y="204580"/>
                          <a:pt x="4606834" y="200297"/>
                        </a:cubicBezTo>
                        <a:cubicBezTo>
                          <a:pt x="4589023" y="195844"/>
                          <a:pt x="4572394" y="187333"/>
                          <a:pt x="4554583" y="182880"/>
                        </a:cubicBezTo>
                        <a:cubicBezTo>
                          <a:pt x="4431660" y="152149"/>
                          <a:pt x="4507061" y="176031"/>
                          <a:pt x="4397829" y="156755"/>
                        </a:cubicBezTo>
                        <a:cubicBezTo>
                          <a:pt x="4215638" y="124603"/>
                          <a:pt x="4446849" y="145190"/>
                          <a:pt x="4136571" y="121920"/>
                        </a:cubicBezTo>
                        <a:cubicBezTo>
                          <a:pt x="4081495" y="117789"/>
                          <a:pt x="4026249" y="116363"/>
                          <a:pt x="3971109" y="113212"/>
                        </a:cubicBezTo>
                        <a:cubicBezTo>
                          <a:pt x="3924648" y="110557"/>
                          <a:pt x="3878284" y="105980"/>
                          <a:pt x="3831771" y="104503"/>
                        </a:cubicBezTo>
                        <a:cubicBezTo>
                          <a:pt x="3695375" y="100173"/>
                          <a:pt x="3558903" y="98698"/>
                          <a:pt x="3422469" y="95795"/>
                        </a:cubicBezTo>
                        <a:cubicBezTo>
                          <a:pt x="3337542" y="74563"/>
                          <a:pt x="3443560" y="100481"/>
                          <a:pt x="3344091" y="78377"/>
                        </a:cubicBezTo>
                        <a:cubicBezTo>
                          <a:pt x="3332407" y="75781"/>
                          <a:pt x="3321033" y="71810"/>
                          <a:pt x="3309257" y="69669"/>
                        </a:cubicBezTo>
                        <a:cubicBezTo>
                          <a:pt x="3289062" y="65997"/>
                          <a:pt x="3268617" y="63863"/>
                          <a:pt x="3248297" y="60960"/>
                        </a:cubicBezTo>
                        <a:cubicBezTo>
                          <a:pt x="3216413" y="50333"/>
                          <a:pt x="3186874" y="39745"/>
                          <a:pt x="3152503" y="34835"/>
                        </a:cubicBezTo>
                        <a:lnTo>
                          <a:pt x="3091543" y="26126"/>
                        </a:lnTo>
                        <a:cubicBezTo>
                          <a:pt x="3008157" y="13297"/>
                          <a:pt x="3070465" y="22294"/>
                          <a:pt x="2995749" y="8709"/>
                        </a:cubicBezTo>
                        <a:cubicBezTo>
                          <a:pt x="2978376" y="5550"/>
                          <a:pt x="2960914" y="2903"/>
                          <a:pt x="2943497" y="0"/>
                        </a:cubicBezTo>
                        <a:lnTo>
                          <a:pt x="1140823" y="8709"/>
                        </a:lnTo>
                        <a:cubicBezTo>
                          <a:pt x="1088036" y="9460"/>
                          <a:pt x="1120117" y="32536"/>
                          <a:pt x="1088571" y="52252"/>
                        </a:cubicBezTo>
                        <a:cubicBezTo>
                          <a:pt x="1073002" y="61982"/>
                          <a:pt x="1051596" y="59485"/>
                          <a:pt x="1036320" y="69669"/>
                        </a:cubicBezTo>
                        <a:cubicBezTo>
                          <a:pt x="1027611" y="75475"/>
                          <a:pt x="1019555" y="82405"/>
                          <a:pt x="1010194" y="87086"/>
                        </a:cubicBezTo>
                        <a:lnTo>
                          <a:pt x="992777" y="78377"/>
                        </a:ln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2643672"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kumimoji="1" lang="en-US" altLang="ja-JP" dirty="0"/>
              <a:t>C</a:t>
            </a:r>
            <a:r>
              <a:rPr kumimoji="1" lang="ja-JP" altLang="en-US" dirty="0"/>
              <a:t>県</a:t>
            </a:r>
            <a:r>
              <a:rPr kumimoji="1" lang="en-US" altLang="ja-JP" dirty="0"/>
              <a:t>B</a:t>
            </a:r>
            <a:r>
              <a:rPr kumimoji="1" lang="ja-JP" altLang="en-US" dirty="0"/>
              <a:t>市</a:t>
            </a:r>
            <a:r>
              <a:rPr kumimoji="1" lang="en-US" altLang="ja-JP" dirty="0"/>
              <a:t>A</a:t>
            </a:r>
            <a:r>
              <a:rPr kumimoji="1" lang="ja-JP" altLang="en-US" dirty="0"/>
              <a:t>地域（旧</a:t>
            </a:r>
            <a:r>
              <a:rPr kumimoji="1" lang="en-US" altLang="ja-JP" dirty="0"/>
              <a:t>A</a:t>
            </a:r>
            <a:r>
              <a:rPr kumimoji="1" lang="ja-JP" altLang="en-US" dirty="0"/>
              <a:t>町）</a:t>
            </a:r>
          </a:p>
        </p:txBody>
      </p:sp>
      <p:sp>
        <p:nvSpPr>
          <p:cNvPr id="10" name="テキスト ボックス 9">
            <a:extLst>
              <a:ext uri="{FF2B5EF4-FFF2-40B4-BE49-F238E27FC236}">
                <a16:creationId xmlns:a16="http://schemas.microsoft.com/office/drawing/2014/main" id="{C0076F98-4618-45F7-3FD8-8D8A633B767B}"/>
              </a:ext>
            </a:extLst>
          </p:cNvPr>
          <p:cNvSpPr txBox="1"/>
          <p:nvPr/>
        </p:nvSpPr>
        <p:spPr>
          <a:xfrm>
            <a:off x="3015882" y="2378403"/>
            <a:ext cx="1636583" cy="369332"/>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900" dirty="0"/>
              <a:t>食事（農家レストラン□□）</a:t>
            </a:r>
          </a:p>
        </p:txBody>
      </p:sp>
      <p:cxnSp>
        <p:nvCxnSpPr>
          <p:cNvPr id="11" name="直線矢印コネクタ 10">
            <a:extLst>
              <a:ext uri="{FF2B5EF4-FFF2-40B4-BE49-F238E27FC236}">
                <a16:creationId xmlns:a16="http://schemas.microsoft.com/office/drawing/2014/main" id="{8E60043E-0A97-2CC8-A940-8F87204F2CBE}"/>
              </a:ext>
            </a:extLst>
          </p:cNvPr>
          <p:cNvCxnSpPr>
            <a:cxnSpLocks/>
          </p:cNvCxnSpPr>
          <p:nvPr/>
        </p:nvCxnSpPr>
        <p:spPr>
          <a:xfrm>
            <a:off x="3835400" y="2747735"/>
            <a:ext cx="1068197" cy="193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フローチャート: 結合子 11">
            <a:extLst>
              <a:ext uri="{FF2B5EF4-FFF2-40B4-BE49-F238E27FC236}">
                <a16:creationId xmlns:a16="http://schemas.microsoft.com/office/drawing/2014/main" id="{6E17C4B1-E856-8ECA-C18C-EC8B883BFB22}"/>
              </a:ext>
            </a:extLst>
          </p:cNvPr>
          <p:cNvSpPr/>
          <p:nvPr/>
        </p:nvSpPr>
        <p:spPr>
          <a:xfrm>
            <a:off x="4893567" y="2880338"/>
            <a:ext cx="96592" cy="106251"/>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13" name="フローチャート: 結合子 12">
            <a:extLst>
              <a:ext uri="{FF2B5EF4-FFF2-40B4-BE49-F238E27FC236}">
                <a16:creationId xmlns:a16="http://schemas.microsoft.com/office/drawing/2014/main" id="{4E844A20-9633-0106-1A67-3F2CD1AA8699}"/>
              </a:ext>
            </a:extLst>
          </p:cNvPr>
          <p:cNvSpPr/>
          <p:nvPr/>
        </p:nvSpPr>
        <p:spPr>
          <a:xfrm>
            <a:off x="3196625" y="4500811"/>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dirty="0">
              <a:highlight>
                <a:srgbClr val="0000FF"/>
              </a:highlight>
            </a:endParaRPr>
          </a:p>
        </p:txBody>
      </p:sp>
      <p:sp>
        <p:nvSpPr>
          <p:cNvPr id="14" name="フローチャート: 結合子 13">
            <a:extLst>
              <a:ext uri="{FF2B5EF4-FFF2-40B4-BE49-F238E27FC236}">
                <a16:creationId xmlns:a16="http://schemas.microsoft.com/office/drawing/2014/main" id="{055F1453-756F-242A-8302-5E469CB7B784}"/>
              </a:ext>
            </a:extLst>
          </p:cNvPr>
          <p:cNvSpPr/>
          <p:nvPr/>
        </p:nvSpPr>
        <p:spPr>
          <a:xfrm>
            <a:off x="2950834" y="4989806"/>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cxnSp>
        <p:nvCxnSpPr>
          <p:cNvPr id="15" name="直線矢印コネクタ 14">
            <a:extLst>
              <a:ext uri="{FF2B5EF4-FFF2-40B4-BE49-F238E27FC236}">
                <a16:creationId xmlns:a16="http://schemas.microsoft.com/office/drawing/2014/main" id="{8837CD91-2100-E636-0D10-DCDE1126CC1F}"/>
              </a:ext>
            </a:extLst>
          </p:cNvPr>
          <p:cNvCxnSpPr>
            <a:cxnSpLocks/>
            <a:stCxn id="35" idx="1"/>
            <a:endCxn id="14" idx="5"/>
          </p:cNvCxnSpPr>
          <p:nvPr/>
        </p:nvCxnSpPr>
        <p:spPr>
          <a:xfrm flipH="1" flipV="1">
            <a:off x="3033280" y="5080497"/>
            <a:ext cx="1475673" cy="472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79AD6B4C-FC54-1599-94EB-5481A160C6D5}"/>
              </a:ext>
            </a:extLst>
          </p:cNvPr>
          <p:cNvSpPr txBox="1"/>
          <p:nvPr/>
        </p:nvSpPr>
        <p:spPr>
          <a:xfrm>
            <a:off x="2518713" y="4146722"/>
            <a:ext cx="1754327" cy="230832"/>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sz="900" dirty="0"/>
              <a:t>体験（農作業・収穫体験）</a:t>
            </a:r>
          </a:p>
        </p:txBody>
      </p:sp>
      <p:cxnSp>
        <p:nvCxnSpPr>
          <p:cNvPr id="17" name="直線矢印コネクタ 16">
            <a:extLst>
              <a:ext uri="{FF2B5EF4-FFF2-40B4-BE49-F238E27FC236}">
                <a16:creationId xmlns:a16="http://schemas.microsoft.com/office/drawing/2014/main" id="{A8F7BE43-20F7-63FA-3CC3-280ABFC5BFB7}"/>
              </a:ext>
            </a:extLst>
          </p:cNvPr>
          <p:cNvCxnSpPr>
            <a:cxnSpLocks/>
          </p:cNvCxnSpPr>
          <p:nvPr/>
        </p:nvCxnSpPr>
        <p:spPr>
          <a:xfrm flipH="1">
            <a:off x="3222762" y="4402295"/>
            <a:ext cx="70455" cy="135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B3F6466A-B682-E7A3-DBB2-F08DE9D5F7E6}"/>
              </a:ext>
            </a:extLst>
          </p:cNvPr>
          <p:cNvSpPr txBox="1"/>
          <p:nvPr/>
        </p:nvSpPr>
        <p:spPr>
          <a:xfrm>
            <a:off x="953661" y="4274480"/>
            <a:ext cx="1295729" cy="230832"/>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900" dirty="0"/>
              <a:t>食事（食事処△△）</a:t>
            </a:r>
          </a:p>
        </p:txBody>
      </p:sp>
      <p:cxnSp>
        <p:nvCxnSpPr>
          <p:cNvPr id="23" name="直線矢印コネクタ 22">
            <a:extLst>
              <a:ext uri="{FF2B5EF4-FFF2-40B4-BE49-F238E27FC236}">
                <a16:creationId xmlns:a16="http://schemas.microsoft.com/office/drawing/2014/main" id="{7DE9C753-ECF0-2D79-3836-93BF746F3605}"/>
              </a:ext>
            </a:extLst>
          </p:cNvPr>
          <p:cNvCxnSpPr>
            <a:cxnSpLocks/>
          </p:cNvCxnSpPr>
          <p:nvPr/>
        </p:nvCxnSpPr>
        <p:spPr>
          <a:xfrm>
            <a:off x="1804645" y="4503801"/>
            <a:ext cx="701265" cy="405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フローチャート: 結合子 24">
            <a:extLst>
              <a:ext uri="{FF2B5EF4-FFF2-40B4-BE49-F238E27FC236}">
                <a16:creationId xmlns:a16="http://schemas.microsoft.com/office/drawing/2014/main" id="{AAF034AB-6247-2148-54F4-460A04213F42}"/>
              </a:ext>
            </a:extLst>
          </p:cNvPr>
          <p:cNvSpPr/>
          <p:nvPr/>
        </p:nvSpPr>
        <p:spPr>
          <a:xfrm>
            <a:off x="2492672" y="4856510"/>
            <a:ext cx="96592" cy="106251"/>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29" name="フローチャート: 結合子 28">
            <a:extLst>
              <a:ext uri="{FF2B5EF4-FFF2-40B4-BE49-F238E27FC236}">
                <a16:creationId xmlns:a16="http://schemas.microsoft.com/office/drawing/2014/main" id="{8C971712-17FC-9075-1B83-CD75F7B41110}"/>
              </a:ext>
            </a:extLst>
          </p:cNvPr>
          <p:cNvSpPr/>
          <p:nvPr/>
        </p:nvSpPr>
        <p:spPr>
          <a:xfrm>
            <a:off x="3423348" y="4916177"/>
            <a:ext cx="96592" cy="106251"/>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30" name="テキスト ボックス 29">
            <a:extLst>
              <a:ext uri="{FF2B5EF4-FFF2-40B4-BE49-F238E27FC236}">
                <a16:creationId xmlns:a16="http://schemas.microsoft.com/office/drawing/2014/main" id="{71D81491-6A5D-D26F-EA06-27C1E38553D6}"/>
              </a:ext>
            </a:extLst>
          </p:cNvPr>
          <p:cNvSpPr txBox="1"/>
          <p:nvPr/>
        </p:nvSpPr>
        <p:spPr>
          <a:xfrm>
            <a:off x="3927595" y="4604534"/>
            <a:ext cx="1107996" cy="230832"/>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900" dirty="0"/>
              <a:t>宿泊（〇〇旅館）</a:t>
            </a:r>
          </a:p>
        </p:txBody>
      </p:sp>
      <p:cxnSp>
        <p:nvCxnSpPr>
          <p:cNvPr id="31" name="直線矢印コネクタ 30">
            <a:extLst>
              <a:ext uri="{FF2B5EF4-FFF2-40B4-BE49-F238E27FC236}">
                <a16:creationId xmlns:a16="http://schemas.microsoft.com/office/drawing/2014/main" id="{1FF5EEA9-9D2E-56C8-912E-5C5BF5A667B0}"/>
              </a:ext>
            </a:extLst>
          </p:cNvPr>
          <p:cNvCxnSpPr>
            <a:cxnSpLocks/>
          </p:cNvCxnSpPr>
          <p:nvPr/>
        </p:nvCxnSpPr>
        <p:spPr>
          <a:xfrm flipH="1">
            <a:off x="3550072" y="4733714"/>
            <a:ext cx="378222" cy="223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3184C652-FA8E-B747-479D-D59051B713EE}"/>
              </a:ext>
            </a:extLst>
          </p:cNvPr>
          <p:cNvSpPr txBox="1"/>
          <p:nvPr/>
        </p:nvSpPr>
        <p:spPr>
          <a:xfrm>
            <a:off x="2249390" y="3135017"/>
            <a:ext cx="1800493" cy="230832"/>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900" dirty="0"/>
              <a:t>宿泊（憩いの家・古民家改修）</a:t>
            </a:r>
          </a:p>
        </p:txBody>
      </p:sp>
      <p:sp>
        <p:nvSpPr>
          <p:cNvPr id="33" name="フローチャート: 結合子 32">
            <a:extLst>
              <a:ext uri="{FF2B5EF4-FFF2-40B4-BE49-F238E27FC236}">
                <a16:creationId xmlns:a16="http://schemas.microsoft.com/office/drawing/2014/main" id="{1790B127-C2CB-9A60-E98F-19CADE07648E}"/>
              </a:ext>
            </a:extLst>
          </p:cNvPr>
          <p:cNvSpPr/>
          <p:nvPr/>
        </p:nvSpPr>
        <p:spPr>
          <a:xfrm>
            <a:off x="3402542" y="3736622"/>
            <a:ext cx="96592" cy="106251"/>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cxnSp>
        <p:nvCxnSpPr>
          <p:cNvPr id="34" name="直線矢印コネクタ 33">
            <a:extLst>
              <a:ext uri="{FF2B5EF4-FFF2-40B4-BE49-F238E27FC236}">
                <a16:creationId xmlns:a16="http://schemas.microsoft.com/office/drawing/2014/main" id="{0B8E1F6D-D457-B157-F5B5-0F66D50E91C5}"/>
              </a:ext>
            </a:extLst>
          </p:cNvPr>
          <p:cNvCxnSpPr>
            <a:cxnSpLocks/>
            <a:endCxn id="33" idx="1"/>
          </p:cNvCxnSpPr>
          <p:nvPr/>
        </p:nvCxnSpPr>
        <p:spPr>
          <a:xfrm>
            <a:off x="3126548" y="3363551"/>
            <a:ext cx="290140" cy="388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6627B38B-C70D-ADF8-3785-9A2214F5AD21}"/>
              </a:ext>
            </a:extLst>
          </p:cNvPr>
          <p:cNvSpPr txBox="1"/>
          <p:nvPr/>
        </p:nvSpPr>
        <p:spPr>
          <a:xfrm>
            <a:off x="4508953" y="5437422"/>
            <a:ext cx="1800493" cy="230832"/>
          </a:xfrm>
          <a:prstGeom prst="rect">
            <a:avLst/>
          </a:prstGeom>
          <a:solidFill>
            <a:schemeClr val="accent5">
              <a:lumMod val="20000"/>
              <a:lumOff val="80000"/>
            </a:schemeClr>
          </a:solidFill>
          <a:ln cmpd="dbl">
            <a:solidFill>
              <a:schemeClr val="tx1"/>
            </a:solidFill>
          </a:ln>
        </p:spPr>
        <p:txBody>
          <a:bodyPr wrap="square" rtlCol="0">
            <a:spAutoFit/>
          </a:bodyPr>
          <a:lstStyle/>
          <a:p>
            <a:r>
              <a:rPr lang="ja-JP" altLang="en-US" sz="900" dirty="0"/>
              <a:t>体験（〇〇神楽、〇〇まつり）</a:t>
            </a:r>
          </a:p>
        </p:txBody>
      </p:sp>
      <p:sp>
        <p:nvSpPr>
          <p:cNvPr id="38" name="フローチャート: 結合子 37">
            <a:extLst>
              <a:ext uri="{FF2B5EF4-FFF2-40B4-BE49-F238E27FC236}">
                <a16:creationId xmlns:a16="http://schemas.microsoft.com/office/drawing/2014/main" id="{CBD64AE0-51AF-E815-91D6-87B8D9C44F66}"/>
              </a:ext>
            </a:extLst>
          </p:cNvPr>
          <p:cNvSpPr/>
          <p:nvPr/>
        </p:nvSpPr>
        <p:spPr>
          <a:xfrm>
            <a:off x="2493229" y="4685897"/>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dirty="0">
              <a:highlight>
                <a:srgbClr val="0000FF"/>
              </a:highlight>
            </a:endParaRPr>
          </a:p>
        </p:txBody>
      </p:sp>
      <p:cxnSp>
        <p:nvCxnSpPr>
          <p:cNvPr id="39" name="直線矢印コネクタ 38">
            <a:extLst>
              <a:ext uri="{FF2B5EF4-FFF2-40B4-BE49-F238E27FC236}">
                <a16:creationId xmlns:a16="http://schemas.microsoft.com/office/drawing/2014/main" id="{E5335AA3-9CB4-730C-DB22-7AD55E1DBCB1}"/>
              </a:ext>
            </a:extLst>
          </p:cNvPr>
          <p:cNvCxnSpPr>
            <a:cxnSpLocks/>
          </p:cNvCxnSpPr>
          <p:nvPr/>
        </p:nvCxnSpPr>
        <p:spPr>
          <a:xfrm flipH="1">
            <a:off x="2561255" y="4402295"/>
            <a:ext cx="731962" cy="326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FB1380B8-9162-C329-C221-A90648C70BBD}"/>
              </a:ext>
            </a:extLst>
          </p:cNvPr>
          <p:cNvSpPr txBox="1"/>
          <p:nvPr/>
        </p:nvSpPr>
        <p:spPr>
          <a:xfrm>
            <a:off x="4240417" y="3744786"/>
            <a:ext cx="2264886" cy="230832"/>
          </a:xfrm>
          <a:prstGeom prst="rect">
            <a:avLst/>
          </a:prstGeom>
          <a:solidFill>
            <a:schemeClr val="accent5">
              <a:lumMod val="20000"/>
              <a:lumOff val="80000"/>
            </a:schemeClr>
          </a:solidFill>
          <a:ln cmpd="dbl">
            <a:solidFill>
              <a:schemeClr val="tx1"/>
            </a:solidFill>
          </a:ln>
        </p:spPr>
        <p:txBody>
          <a:bodyPr wrap="square" rtlCol="0">
            <a:spAutoFit/>
          </a:bodyPr>
          <a:lstStyle/>
          <a:p>
            <a:r>
              <a:rPr lang="ja-JP" altLang="en-US" sz="900" dirty="0"/>
              <a:t>体験（木工体験、郷土料理づくり体験）</a:t>
            </a:r>
          </a:p>
        </p:txBody>
      </p:sp>
      <p:cxnSp>
        <p:nvCxnSpPr>
          <p:cNvPr id="43" name="直線矢印コネクタ 42">
            <a:extLst>
              <a:ext uri="{FF2B5EF4-FFF2-40B4-BE49-F238E27FC236}">
                <a16:creationId xmlns:a16="http://schemas.microsoft.com/office/drawing/2014/main" id="{2238E419-1F60-14AE-8100-AA395218904F}"/>
              </a:ext>
            </a:extLst>
          </p:cNvPr>
          <p:cNvCxnSpPr>
            <a:cxnSpLocks/>
            <a:stCxn id="42" idx="1"/>
          </p:cNvCxnSpPr>
          <p:nvPr/>
        </p:nvCxnSpPr>
        <p:spPr>
          <a:xfrm flipH="1" flipV="1">
            <a:off x="3498187" y="3802501"/>
            <a:ext cx="742230" cy="577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13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r>
              <a:rPr lang="en-US" altLang="ja-JP" sz="1601" dirty="0">
                <a:solidFill>
                  <a:srgbClr val="0000FF"/>
                </a:solidFill>
                <a:latin typeface="Segoe UI Light" panose="020B0502040204020203" pitchFamily="34" charset="0"/>
                <a:ea typeface="メイリオ" panose="020B0604030504040204" pitchFamily="50" charset="-128"/>
              </a:rPr>
              <a:t>D</a:t>
            </a:r>
            <a:r>
              <a:rPr lang="ja-JP" altLang="en-US" sz="1601" dirty="0">
                <a:solidFill>
                  <a:srgbClr val="0000FF"/>
                </a:solidFill>
                <a:latin typeface="Segoe UI Light" panose="020B0502040204020203" pitchFamily="34" charset="0"/>
                <a:ea typeface="メイリオ" panose="020B0604030504040204" pitchFamily="50" charset="-128"/>
              </a:rPr>
              <a:t>株式会社（</a:t>
            </a:r>
            <a:r>
              <a:rPr lang="en-US" altLang="ja-JP" sz="1601" dirty="0">
                <a:solidFill>
                  <a:srgbClr val="0000FF"/>
                </a:solidFill>
                <a:latin typeface="Segoe UI Light" panose="020B0502040204020203" pitchFamily="34" charset="0"/>
                <a:ea typeface="メイリオ" panose="020B0604030504040204" pitchFamily="50" charset="-128"/>
              </a:rPr>
              <a:t>A</a:t>
            </a:r>
            <a:r>
              <a:rPr lang="ja-JP" altLang="en-US" sz="1601" dirty="0">
                <a:solidFill>
                  <a:srgbClr val="0000FF"/>
                </a:solidFill>
                <a:latin typeface="Segoe UI Light" panose="020B0502040204020203" pitchFamily="34" charset="0"/>
                <a:ea typeface="メイリオ" panose="020B0604030504040204" pitchFamily="50" charset="-128"/>
              </a:rPr>
              <a:t>地域農泊推進協議会）</a:t>
            </a: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587664"/>
            <a:ext cx="12166239" cy="959501"/>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tIns="45720" rIns="72000" bIns="45720" rtlCol="0" anchor="ctr" anchorCtr="0">
            <a:noAutofit/>
          </a:bodyPr>
          <a:lstStyle/>
          <a:p>
            <a:pPr marL="180975" indent="-180975">
              <a:lnSpc>
                <a:spcPts val="1701"/>
              </a:lnSpc>
              <a:spcBef>
                <a:spcPts val="201"/>
              </a:spcBef>
              <a:spcAft>
                <a:spcPts val="201"/>
              </a:spcAft>
            </a:pPr>
            <a:r>
              <a:rPr lang="ja-JP" altLang="en-US" sz="1400" b="1" dirty="0">
                <a:latin typeface="メイリオ"/>
                <a:ea typeface="メイリオ"/>
                <a:cs typeface="メイリオ" panose="020B0604030504040204" pitchFamily="50" charset="-128"/>
              </a:rPr>
              <a:t>○施設整備の概要：</a:t>
            </a:r>
            <a:r>
              <a:rPr lang="ja-JP" altLang="en-US" sz="1400" dirty="0">
                <a:solidFill>
                  <a:srgbClr val="0000FF"/>
                </a:solidFill>
                <a:latin typeface="メイリオ"/>
                <a:ea typeface="メイリオ"/>
                <a:cs typeface="メイリオ" panose="020B0604030504040204" pitchFamily="50" charset="-128"/>
              </a:rPr>
              <a:t>築</a:t>
            </a:r>
            <a:r>
              <a:rPr lang="en-US" altLang="ja-JP" sz="1400" dirty="0">
                <a:solidFill>
                  <a:srgbClr val="0000FF"/>
                </a:solidFill>
                <a:latin typeface="メイリオ"/>
                <a:ea typeface="メイリオ"/>
                <a:cs typeface="メイリオ" panose="020B0604030504040204" pitchFamily="50" charset="-128"/>
              </a:rPr>
              <a:t>80</a:t>
            </a:r>
            <a:r>
              <a:rPr lang="ja-JP" altLang="en-US" sz="1400" dirty="0">
                <a:solidFill>
                  <a:srgbClr val="0000FF"/>
                </a:solidFill>
                <a:latin typeface="メイリオ"/>
                <a:ea typeface="メイリオ"/>
                <a:cs typeface="メイリオ" panose="020B0604030504040204" pitchFamily="50" charset="-128"/>
              </a:rPr>
              <a:t>年以上の遊休施設である古民家１棟を宿泊施設と体験施設（木工体験）として改修し、地域のシンボルとして再生するとともに、地域内にある地域資源（自然景観、祭り（神楽など）、伝統野菜、郷土料理など）を活用し、農山漁村滞在型旅行を通じた、第２のふるさとづくりや移住・定住のきっかけづくりにつなげる。改修はリビング、客室（２部屋）、浴槽・脱衣場設置、洋式トイレ、浄化槽新設、壁設置、屋根の葺き替え等。</a:t>
            </a:r>
            <a:endParaRPr lang="en-US" altLang="ja-JP" sz="1400" dirty="0">
              <a:solidFill>
                <a:srgbClr val="0000FF"/>
              </a:solidFill>
              <a:latin typeface="メイリオ"/>
              <a:ea typeface="メイリオ"/>
              <a:cs typeface="メイリオ" panose="020B0604030504040204" pitchFamily="50" charset="-128"/>
            </a:endParaRP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644325"/>
            <a:ext cx="3847125" cy="2025638"/>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事業の型：</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市町村・中核法人実施型</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111-2</a:t>
            </a:r>
          </a:p>
          <a:p>
            <a:pPr>
              <a:spcAft>
                <a:spcPts val="300"/>
              </a:spcAft>
              <a:defRPr/>
            </a:pP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rPr>
              <a:t>TEL</a:t>
            </a:r>
            <a:r>
              <a:rPr lang="ja-JP" altLang="en-US" sz="1000" dirty="0">
                <a:solidFill>
                  <a:srgbClr val="0000FF"/>
                </a:solidFill>
                <a:latin typeface="メイリオ" panose="020B0604030504040204" pitchFamily="50" charset="-128"/>
                <a:ea typeface="メイリオ" panose="020B0604030504040204" pitchFamily="50" charset="-128"/>
              </a:rPr>
              <a:t>：</a:t>
            </a:r>
            <a:r>
              <a:rPr lang="en-US" altLang="ja-JP" sz="1000" dirty="0">
                <a:solidFill>
                  <a:srgbClr val="0000FF"/>
                </a:solidFill>
                <a:latin typeface="メイリオ" panose="020B0604030504040204" pitchFamily="50" charset="-128"/>
                <a:ea typeface="メイリオ" panose="020B0604030504040204" pitchFamily="50" charset="-128"/>
              </a:rPr>
              <a:t>0000-00-0000</a:t>
            </a:r>
          </a:p>
          <a:p>
            <a:pPr>
              <a:spcAft>
                <a:spcPts val="300"/>
              </a:spcAft>
              <a:defRPr/>
            </a:pPr>
            <a:r>
              <a:rPr lang="ja-JP" altLang="en-US" sz="1000" dirty="0">
                <a:solidFill>
                  <a:srgbClr val="0000FF"/>
                </a:solidFill>
                <a:latin typeface="メイリオ" panose="020B0604030504040204" pitchFamily="50" charset="-128"/>
                <a:ea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rPr>
              <a:t>e-mail</a:t>
            </a:r>
            <a:r>
              <a:rPr lang="ja-JP" altLang="en-US" sz="1000" dirty="0">
                <a:solidFill>
                  <a:srgbClr val="0000FF"/>
                </a:solidFill>
                <a:latin typeface="メイリオ" panose="020B0604030504040204" pitchFamily="50" charset="-128"/>
                <a:ea typeface="メイリオ" panose="020B0604030504040204" pitchFamily="50" charset="-128"/>
              </a:rPr>
              <a:t>：</a:t>
            </a:r>
            <a:r>
              <a:rPr lang="en-US" altLang="ja-JP" sz="1000" dirty="0" err="1">
                <a:solidFill>
                  <a:srgbClr val="0000FF"/>
                </a:solidFill>
                <a:latin typeface="メイリオ" panose="020B0604030504040204" pitchFamily="50" charset="-128"/>
                <a:ea typeface="メイリオ" panose="020B0604030504040204" pitchFamily="50" charset="-128"/>
              </a:rPr>
              <a:t>kakikuke</a:t>
            </a:r>
            <a:r>
              <a:rPr lang="ja-JP" altLang="en-US" sz="1000" dirty="0">
                <a:solidFill>
                  <a:srgbClr val="0000FF"/>
                </a:solidFill>
                <a:latin typeface="メイリオ" panose="020B0604030504040204" pitchFamily="50" charset="-128"/>
                <a:ea typeface="メイリオ" panose="020B0604030504040204" pitchFamily="50" charset="-128"/>
              </a:rPr>
              <a:t>＠</a:t>
            </a:r>
            <a:r>
              <a:rPr lang="en-US" altLang="ja-JP" sz="1000" dirty="0">
                <a:solidFill>
                  <a:srgbClr val="0000FF"/>
                </a:solidFill>
                <a:latin typeface="メイリオ" panose="020B0604030504040204" pitchFamily="50" charset="-128"/>
                <a:ea typeface="メイリオ" panose="020B0604030504040204" pitchFamily="50" charset="-128"/>
              </a:rPr>
              <a:t>suishin.jp</a:t>
            </a: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施設運営団体</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D</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株式会社</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同上</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事業の期間：</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令和５年度から６年度</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554845"/>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637608992"/>
              </p:ext>
            </p:extLst>
          </p:nvPr>
        </p:nvGraphicFramePr>
        <p:xfrm>
          <a:off x="3953818" y="1631822"/>
          <a:ext cx="8212432" cy="1965968"/>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269285">
                <a:tc>
                  <a:txBody>
                    <a:bodyPr/>
                    <a:lstStyle/>
                    <a:p>
                      <a:endParaRPr kumimoji="1" lang="ja-JP" altLang="en-US" sz="1500" dirty="0"/>
                    </a:p>
                  </a:txBody>
                  <a:tcPr marT="45721" marB="45721"/>
                </a:tc>
                <a:tc>
                  <a:txBody>
                    <a:bodyPr/>
                    <a:lstStyle/>
                    <a:p>
                      <a:pPr algn="ctr"/>
                      <a:r>
                        <a:rPr kumimoji="1" lang="ja-JP" altLang="en-US" sz="1500" dirty="0"/>
                        <a:t>令和５年度</a:t>
                      </a:r>
                    </a:p>
                  </a:txBody>
                  <a:tcPr marT="45721" marB="45721"/>
                </a:tc>
                <a:tc>
                  <a:txBody>
                    <a:bodyPr/>
                    <a:lstStyle/>
                    <a:p>
                      <a:pPr algn="ctr"/>
                      <a:r>
                        <a:rPr kumimoji="1" lang="ja-JP" altLang="en-US" sz="1500" dirty="0"/>
                        <a:t>令和６年度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269285">
                <a:tc>
                  <a:txBody>
                    <a:bodyPr/>
                    <a:lstStyle/>
                    <a:p>
                      <a:r>
                        <a:rPr kumimoji="1" lang="ja-JP" altLang="en-US" sz="1500" dirty="0"/>
                        <a:t>事業費（千円）</a:t>
                      </a:r>
                    </a:p>
                  </a:txBody>
                  <a:tcPr marT="45721" marB="45721"/>
                </a:tc>
                <a:tc>
                  <a:txBody>
                    <a:bodyPr/>
                    <a:lstStyle/>
                    <a:p>
                      <a:pPr algn="r"/>
                      <a:r>
                        <a:rPr kumimoji="1" lang="ja-JP" altLang="en-US" sz="1500" dirty="0">
                          <a:solidFill>
                            <a:srgbClr val="0000FF"/>
                          </a:solidFill>
                        </a:rPr>
                        <a:t>６，０００</a:t>
                      </a:r>
                    </a:p>
                  </a:txBody>
                  <a:tcPr marT="45721" marB="45721"/>
                </a:tc>
                <a:tc>
                  <a:txBody>
                    <a:bodyPr/>
                    <a:lstStyle/>
                    <a:p>
                      <a:pPr algn="r"/>
                      <a:r>
                        <a:rPr kumimoji="1" lang="ja-JP" altLang="en-US" sz="1500" dirty="0">
                          <a:solidFill>
                            <a:srgbClr val="0000FF"/>
                          </a:solidFill>
                        </a:rPr>
                        <a:t>３６，０００</a:t>
                      </a: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269285">
                <a:tc>
                  <a:txBody>
                    <a:bodyPr/>
                    <a:lstStyle/>
                    <a:p>
                      <a:r>
                        <a:rPr kumimoji="1" lang="ja-JP" altLang="en-US" sz="1500" dirty="0"/>
                        <a:t>　うち交付金額</a:t>
                      </a:r>
                    </a:p>
                  </a:txBody>
                  <a:tcPr marT="45721" marB="45721"/>
                </a:tc>
                <a:tc>
                  <a:txBody>
                    <a:bodyPr/>
                    <a:lstStyle/>
                    <a:p>
                      <a:pPr algn="r"/>
                      <a:r>
                        <a:rPr kumimoji="1" lang="ja-JP" altLang="en-US" sz="1500" dirty="0">
                          <a:solidFill>
                            <a:srgbClr val="0000FF"/>
                          </a:solidFill>
                        </a:rPr>
                        <a:t>３，０００</a:t>
                      </a:r>
                    </a:p>
                  </a:txBody>
                  <a:tcPr marT="45721" marB="45721"/>
                </a:tc>
                <a:tc>
                  <a:txBody>
                    <a:bodyPr/>
                    <a:lstStyle/>
                    <a:p>
                      <a:pPr algn="r"/>
                      <a:r>
                        <a:rPr kumimoji="1" lang="ja-JP" altLang="en-US" sz="1500" dirty="0">
                          <a:solidFill>
                            <a:srgbClr val="0000FF"/>
                          </a:solidFill>
                        </a:rPr>
                        <a:t>１８，０００</a:t>
                      </a: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846322">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r>
                        <a:rPr kumimoji="1" lang="ja-JP" altLang="en-US" sz="1500" dirty="0">
                          <a:solidFill>
                            <a:srgbClr val="0000FF"/>
                          </a:solidFill>
                        </a:rPr>
                        <a:t>実施設計</a:t>
                      </a:r>
                      <a:endParaRPr kumimoji="1" lang="en-US" altLang="ja-JP" sz="1500" dirty="0">
                        <a:solidFill>
                          <a:srgbClr val="0000FF"/>
                        </a:solidFill>
                      </a:endParaRPr>
                    </a:p>
                    <a:p>
                      <a:endParaRPr kumimoji="1" lang="en-US" altLang="ja-JP" sz="1500" dirty="0"/>
                    </a:p>
                    <a:p>
                      <a:endParaRPr kumimoji="1" lang="en-US" altLang="ja-JP" sz="1500" dirty="0"/>
                    </a:p>
                    <a:p>
                      <a:endParaRPr kumimoji="1" lang="ja-JP" altLang="en-US" sz="1500" dirty="0"/>
                    </a:p>
                  </a:txBody>
                  <a:tcPr marT="45721" marB="45721"/>
                </a:tc>
                <a:tc>
                  <a:txBody>
                    <a:bodyPr/>
                    <a:lstStyle/>
                    <a:p>
                      <a:r>
                        <a:rPr kumimoji="1" lang="ja-JP" altLang="en-US" sz="1500" dirty="0">
                          <a:solidFill>
                            <a:srgbClr val="0000FF"/>
                          </a:solidFill>
                        </a:rPr>
                        <a:t>工事費</a:t>
                      </a:r>
                      <a:endParaRPr kumimoji="1" lang="en-US" altLang="ja-JP" sz="1500" dirty="0">
                        <a:solidFill>
                          <a:srgbClr val="0000FF"/>
                        </a:solidFill>
                      </a:endParaRPr>
                    </a:p>
                    <a:p>
                      <a:r>
                        <a:rPr kumimoji="1" lang="ja-JP" altLang="en-US" sz="1500" dirty="0">
                          <a:solidFill>
                            <a:srgbClr val="0000FF"/>
                          </a:solidFill>
                        </a:rPr>
                        <a:t>　建設工事</a:t>
                      </a:r>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56440" y="3719855"/>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pic>
        <p:nvPicPr>
          <p:cNvPr id="2" name="図 1">
            <a:extLst>
              <a:ext uri="{FF2B5EF4-FFF2-40B4-BE49-F238E27FC236}">
                <a16:creationId xmlns:a16="http://schemas.microsoft.com/office/drawing/2014/main" id="{5A1C189D-118B-C43A-B3B5-2837908345C7}"/>
              </a:ext>
            </a:extLst>
          </p:cNvPr>
          <p:cNvPicPr>
            <a:picLocks noChangeAspect="1"/>
          </p:cNvPicPr>
          <p:nvPr/>
        </p:nvPicPr>
        <p:blipFill>
          <a:blip r:embed="rId2"/>
          <a:stretch>
            <a:fillRect/>
          </a:stretch>
        </p:blipFill>
        <p:spPr>
          <a:xfrm>
            <a:off x="177161" y="4040857"/>
            <a:ext cx="3720208" cy="2630450"/>
          </a:xfrm>
          <a:prstGeom prst="rect">
            <a:avLst/>
          </a:prstGeom>
        </p:spPr>
      </p:pic>
      <p:grpSp>
        <p:nvGrpSpPr>
          <p:cNvPr id="3" name="グループ化 2">
            <a:extLst>
              <a:ext uri="{FF2B5EF4-FFF2-40B4-BE49-F238E27FC236}">
                <a16:creationId xmlns:a16="http://schemas.microsoft.com/office/drawing/2014/main" id="{241E4A13-38A9-FAF0-1EAD-279B70BF034A}"/>
              </a:ext>
            </a:extLst>
          </p:cNvPr>
          <p:cNvGrpSpPr/>
          <p:nvPr/>
        </p:nvGrpSpPr>
        <p:grpSpPr>
          <a:xfrm>
            <a:off x="3984912" y="4068945"/>
            <a:ext cx="3720208" cy="2574273"/>
            <a:chOff x="4684995" y="294625"/>
            <a:chExt cx="4036155" cy="2863327"/>
          </a:xfrm>
        </p:grpSpPr>
        <p:pic>
          <p:nvPicPr>
            <p:cNvPr id="7" name="図 6" descr="ダイアグラム, 設計図&#10;&#10;自動的に生成された説明">
              <a:extLst>
                <a:ext uri="{FF2B5EF4-FFF2-40B4-BE49-F238E27FC236}">
                  <a16:creationId xmlns:a16="http://schemas.microsoft.com/office/drawing/2014/main" id="{D1EE52BD-D518-7747-AA36-D0DE064D2D64}"/>
                </a:ext>
              </a:extLst>
            </p:cNvPr>
            <p:cNvPicPr>
              <a:picLocks noChangeAspect="1"/>
            </p:cNvPicPr>
            <p:nvPr/>
          </p:nvPicPr>
          <p:blipFill rotWithShape="1">
            <a:blip r:embed="rId3">
              <a:extLst>
                <a:ext uri="{28A0092B-C50C-407E-A947-70E740481C1C}">
                  <a14:useLocalDpi xmlns:a14="http://schemas.microsoft.com/office/drawing/2010/main" val="0"/>
                </a:ext>
              </a:extLst>
            </a:blip>
            <a:srcRect l="3084" t="4436" r="3001" b="1336"/>
            <a:stretch/>
          </p:blipFill>
          <p:spPr>
            <a:xfrm>
              <a:off x="4684995" y="294625"/>
              <a:ext cx="4036155" cy="2863327"/>
            </a:xfrm>
            <a:prstGeom prst="rect">
              <a:avLst/>
            </a:prstGeom>
          </p:spPr>
        </p:pic>
        <p:cxnSp>
          <p:nvCxnSpPr>
            <p:cNvPr id="13" name="直線コネクタ 12">
              <a:extLst>
                <a:ext uri="{FF2B5EF4-FFF2-40B4-BE49-F238E27FC236}">
                  <a16:creationId xmlns:a16="http://schemas.microsoft.com/office/drawing/2014/main" id="{36B09370-3EEC-D008-E938-D0B1D462C5DB}"/>
                </a:ext>
              </a:extLst>
            </p:cNvPr>
            <p:cNvCxnSpPr>
              <a:cxnSpLocks/>
            </p:cNvCxnSpPr>
            <p:nvPr/>
          </p:nvCxnSpPr>
          <p:spPr>
            <a:xfrm>
              <a:off x="7960148" y="655593"/>
              <a:ext cx="0" cy="19756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09534BE2-739C-9C5E-02DD-C8B2C4AC94E8}"/>
                </a:ext>
              </a:extLst>
            </p:cNvPr>
            <p:cNvCxnSpPr>
              <a:cxnSpLocks/>
            </p:cNvCxnSpPr>
            <p:nvPr/>
          </p:nvCxnSpPr>
          <p:spPr>
            <a:xfrm>
              <a:off x="7358168" y="655592"/>
              <a:ext cx="0" cy="39977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9118C7C1-F072-1955-414B-D48AABC8D228}"/>
                </a:ext>
              </a:extLst>
            </p:cNvPr>
            <p:cNvCxnSpPr>
              <a:cxnSpLocks/>
            </p:cNvCxnSpPr>
            <p:nvPr/>
          </p:nvCxnSpPr>
          <p:spPr>
            <a:xfrm>
              <a:off x="5708438" y="1036774"/>
              <a:ext cx="0" cy="4681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A0115292-524F-9C93-ED13-8D350FE5C2DF}"/>
                </a:ext>
              </a:extLst>
            </p:cNvPr>
            <p:cNvCxnSpPr>
              <a:cxnSpLocks/>
            </p:cNvCxnSpPr>
            <p:nvPr/>
          </p:nvCxnSpPr>
          <p:spPr>
            <a:xfrm>
              <a:off x="5556038" y="1482135"/>
              <a:ext cx="0" cy="61287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5B0A852-A221-4683-57FB-60862D05B9FC}"/>
                </a:ext>
              </a:extLst>
            </p:cNvPr>
            <p:cNvCxnSpPr>
              <a:cxnSpLocks/>
            </p:cNvCxnSpPr>
            <p:nvPr/>
          </p:nvCxnSpPr>
          <p:spPr>
            <a:xfrm>
              <a:off x="5106458" y="2095009"/>
              <a:ext cx="0" cy="55294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96241921-97C3-B18E-8AF3-D4CAAE3FAF42}"/>
                </a:ext>
              </a:extLst>
            </p:cNvPr>
            <p:cNvCxnSpPr>
              <a:cxnSpLocks/>
            </p:cNvCxnSpPr>
            <p:nvPr/>
          </p:nvCxnSpPr>
          <p:spPr>
            <a:xfrm>
              <a:off x="6889538" y="2631283"/>
              <a:ext cx="0" cy="1119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840ED3EF-DB2A-1C31-B420-4F9CE59B2888}"/>
                </a:ext>
              </a:extLst>
            </p:cNvPr>
            <p:cNvCxnSpPr>
              <a:cxnSpLocks/>
            </p:cNvCxnSpPr>
            <p:nvPr/>
          </p:nvCxnSpPr>
          <p:spPr>
            <a:xfrm>
              <a:off x="7347796" y="2617234"/>
              <a:ext cx="0" cy="1119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BDEB85FB-15E5-1AAB-8A6F-5F38AAF4194F}"/>
                </a:ext>
              </a:extLst>
            </p:cNvPr>
            <p:cNvCxnSpPr>
              <a:cxnSpLocks/>
            </p:cNvCxnSpPr>
            <p:nvPr/>
          </p:nvCxnSpPr>
          <p:spPr>
            <a:xfrm>
              <a:off x="7346923" y="655592"/>
              <a:ext cx="61322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9EAC06A0-948A-9200-063E-CD818EDFF151}"/>
                </a:ext>
              </a:extLst>
            </p:cNvPr>
            <p:cNvCxnSpPr>
              <a:cxnSpLocks/>
            </p:cNvCxnSpPr>
            <p:nvPr/>
          </p:nvCxnSpPr>
          <p:spPr>
            <a:xfrm>
              <a:off x="5708438" y="1036774"/>
              <a:ext cx="1646978" cy="1859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D0F83C4A-07F6-A372-B9F9-6CF0F679BC2A}"/>
                </a:ext>
              </a:extLst>
            </p:cNvPr>
            <p:cNvCxnSpPr>
              <a:cxnSpLocks/>
            </p:cNvCxnSpPr>
            <p:nvPr/>
          </p:nvCxnSpPr>
          <p:spPr>
            <a:xfrm>
              <a:off x="5111116" y="2631283"/>
              <a:ext cx="1757829" cy="16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DE97998-602C-99C7-F1C4-93AF673EA383}"/>
                </a:ext>
              </a:extLst>
            </p:cNvPr>
            <p:cNvCxnSpPr>
              <a:cxnSpLocks/>
            </p:cNvCxnSpPr>
            <p:nvPr/>
          </p:nvCxnSpPr>
          <p:spPr>
            <a:xfrm>
              <a:off x="6881604" y="2743200"/>
              <a:ext cx="47381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F5378B5E-8CF0-C083-FF46-3447953701C7}"/>
                </a:ext>
              </a:extLst>
            </p:cNvPr>
            <p:cNvCxnSpPr>
              <a:cxnSpLocks/>
            </p:cNvCxnSpPr>
            <p:nvPr/>
          </p:nvCxnSpPr>
          <p:spPr>
            <a:xfrm>
              <a:off x="7355416" y="2631283"/>
              <a:ext cx="604732" cy="83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8BF593E-4374-5784-0186-41DF231F68A9}"/>
                </a:ext>
              </a:extLst>
            </p:cNvPr>
            <p:cNvCxnSpPr>
              <a:cxnSpLocks/>
            </p:cNvCxnSpPr>
            <p:nvPr/>
          </p:nvCxnSpPr>
          <p:spPr>
            <a:xfrm>
              <a:off x="5106458" y="2095009"/>
              <a:ext cx="4585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9085968B-4DAD-9AAA-4044-09D143FFCE0B}"/>
                </a:ext>
              </a:extLst>
            </p:cNvPr>
            <p:cNvCxnSpPr>
              <a:cxnSpLocks/>
            </p:cNvCxnSpPr>
            <p:nvPr/>
          </p:nvCxnSpPr>
          <p:spPr>
            <a:xfrm>
              <a:off x="5556038" y="1498038"/>
              <a:ext cx="152400" cy="691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8" name="図 27">
            <a:extLst>
              <a:ext uri="{FF2B5EF4-FFF2-40B4-BE49-F238E27FC236}">
                <a16:creationId xmlns:a16="http://schemas.microsoft.com/office/drawing/2014/main" id="{7EE3B532-11CD-0B41-2B6F-D63DA12D5E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0872" y="3807877"/>
            <a:ext cx="1989067" cy="1328698"/>
          </a:xfrm>
          <a:prstGeom prst="rect">
            <a:avLst/>
          </a:prstGeom>
        </p:spPr>
      </p:pic>
      <p:pic>
        <p:nvPicPr>
          <p:cNvPr id="29" name="図 28">
            <a:extLst>
              <a:ext uri="{FF2B5EF4-FFF2-40B4-BE49-F238E27FC236}">
                <a16:creationId xmlns:a16="http://schemas.microsoft.com/office/drawing/2014/main" id="{64D8CFA1-ABCE-101F-77DF-713EB1A481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71537" y="3820606"/>
            <a:ext cx="1992424" cy="1328698"/>
          </a:xfrm>
          <a:prstGeom prst="rect">
            <a:avLst/>
          </a:prstGeom>
        </p:spPr>
      </p:pic>
      <p:sp>
        <p:nvSpPr>
          <p:cNvPr id="30" name="テキスト ボックス 29">
            <a:extLst>
              <a:ext uri="{FF2B5EF4-FFF2-40B4-BE49-F238E27FC236}">
                <a16:creationId xmlns:a16="http://schemas.microsoft.com/office/drawing/2014/main" id="{0C8A1D91-A2F5-C299-119C-10F09102FB43}"/>
              </a:ext>
            </a:extLst>
          </p:cNvPr>
          <p:cNvSpPr txBox="1"/>
          <p:nvPr/>
        </p:nvSpPr>
        <p:spPr>
          <a:xfrm>
            <a:off x="8731088" y="5207185"/>
            <a:ext cx="2582758" cy="261610"/>
          </a:xfrm>
          <a:prstGeom prst="rect">
            <a:avLst/>
          </a:prstGeom>
          <a:noFill/>
        </p:spPr>
        <p:txBody>
          <a:bodyPr wrap="none" rtlCol="0">
            <a:spAutoFit/>
          </a:bodyPr>
          <a:lstStyle/>
          <a:p>
            <a:r>
              <a:rPr lang="ja-JP" altLang="en-US" sz="1100" dirty="0"/>
              <a:t>施設整備事業において改修を行う施設</a:t>
            </a:r>
          </a:p>
        </p:txBody>
      </p:sp>
      <p:sp>
        <p:nvSpPr>
          <p:cNvPr id="31" name="正方形/長方形 30">
            <a:extLst>
              <a:ext uri="{FF2B5EF4-FFF2-40B4-BE49-F238E27FC236}">
                <a16:creationId xmlns:a16="http://schemas.microsoft.com/office/drawing/2014/main" id="{8BF22EC5-ED3D-E4D8-0ABB-15976AE7256A}"/>
              </a:ext>
            </a:extLst>
          </p:cNvPr>
          <p:cNvSpPr/>
          <p:nvPr/>
        </p:nvSpPr>
        <p:spPr>
          <a:xfrm>
            <a:off x="7907383" y="5468795"/>
            <a:ext cx="4056578" cy="10827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地図等で施設位置を明示</a:t>
            </a:r>
          </a:p>
        </p:txBody>
      </p:sp>
      <p:sp>
        <p:nvSpPr>
          <p:cNvPr id="32" name="テキスト ボックス 31">
            <a:extLst>
              <a:ext uri="{FF2B5EF4-FFF2-40B4-BE49-F238E27FC236}">
                <a16:creationId xmlns:a16="http://schemas.microsoft.com/office/drawing/2014/main" id="{429C7D13-B37A-4208-65E7-33B272B45BBB}"/>
              </a:ext>
            </a:extLst>
          </p:cNvPr>
          <p:cNvSpPr txBox="1"/>
          <p:nvPr/>
        </p:nvSpPr>
        <p:spPr>
          <a:xfrm>
            <a:off x="9295345" y="6512413"/>
            <a:ext cx="1454244" cy="261610"/>
          </a:xfrm>
          <a:prstGeom prst="rect">
            <a:avLst/>
          </a:prstGeom>
          <a:noFill/>
        </p:spPr>
        <p:txBody>
          <a:bodyPr wrap="none" rtlCol="0">
            <a:spAutoFit/>
          </a:bodyPr>
          <a:lstStyle/>
          <a:p>
            <a:r>
              <a:rPr lang="ja-JP" altLang="en-US" sz="1100" dirty="0"/>
              <a:t>整備対象施設位置図</a:t>
            </a:r>
          </a:p>
        </p:txBody>
      </p:sp>
      <p:sp>
        <p:nvSpPr>
          <p:cNvPr id="33" name="テキスト ボックス 32">
            <a:extLst>
              <a:ext uri="{FF2B5EF4-FFF2-40B4-BE49-F238E27FC236}">
                <a16:creationId xmlns:a16="http://schemas.microsoft.com/office/drawing/2014/main" id="{A7E1ADDD-D6EF-CD69-70F6-8904AA0E5B24}"/>
              </a:ext>
            </a:extLst>
          </p:cNvPr>
          <p:cNvSpPr txBox="1"/>
          <p:nvPr/>
        </p:nvSpPr>
        <p:spPr>
          <a:xfrm>
            <a:off x="247615" y="4068068"/>
            <a:ext cx="607859" cy="261610"/>
          </a:xfrm>
          <a:prstGeom prst="rect">
            <a:avLst/>
          </a:prstGeom>
          <a:solidFill>
            <a:schemeClr val="bg1"/>
          </a:solidFill>
          <a:ln>
            <a:solidFill>
              <a:schemeClr val="tx1"/>
            </a:solidFill>
          </a:ln>
        </p:spPr>
        <p:txBody>
          <a:bodyPr wrap="none" rtlCol="0">
            <a:spAutoFit/>
          </a:bodyPr>
          <a:lstStyle/>
          <a:p>
            <a:r>
              <a:rPr lang="ja-JP" altLang="en-US" sz="1100" dirty="0"/>
              <a:t>改修前</a:t>
            </a:r>
          </a:p>
        </p:txBody>
      </p:sp>
      <p:sp>
        <p:nvSpPr>
          <p:cNvPr id="34" name="テキスト ボックス 33">
            <a:extLst>
              <a:ext uri="{FF2B5EF4-FFF2-40B4-BE49-F238E27FC236}">
                <a16:creationId xmlns:a16="http://schemas.microsoft.com/office/drawing/2014/main" id="{8E7C69EE-2091-5296-B5A1-8B3DD8F9C1F2}"/>
              </a:ext>
            </a:extLst>
          </p:cNvPr>
          <p:cNvSpPr txBox="1"/>
          <p:nvPr/>
        </p:nvSpPr>
        <p:spPr>
          <a:xfrm>
            <a:off x="4018090" y="4063389"/>
            <a:ext cx="607859" cy="261610"/>
          </a:xfrm>
          <a:prstGeom prst="rect">
            <a:avLst/>
          </a:prstGeom>
          <a:solidFill>
            <a:schemeClr val="bg1"/>
          </a:solidFill>
          <a:ln>
            <a:solidFill>
              <a:schemeClr val="tx1"/>
            </a:solidFill>
          </a:ln>
        </p:spPr>
        <p:txBody>
          <a:bodyPr wrap="none" rtlCol="0">
            <a:spAutoFit/>
          </a:bodyPr>
          <a:lstStyle/>
          <a:p>
            <a:r>
              <a:rPr lang="ja-JP" altLang="en-US" sz="1100" dirty="0"/>
              <a:t>改修後</a:t>
            </a: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2" ma:contentTypeDescription="新しいドキュメントを作成します。" ma:contentTypeScope="" ma:versionID="1e4d9a09b310831313cc66c1e564b924">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809eb774f5a63926365bf4c8c20d0741"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21CE4E-8C48-46A8-9FB2-522DCB67C0EA}">
  <ds:schemaRefs>
    <ds:schemaRef ds:uri="http://purl.org/dc/dcmitype/"/>
    <ds:schemaRef ds:uri="http://schemas.microsoft.com/office/2006/metadata/properties"/>
    <ds:schemaRef ds:uri="http://purl.org/dc/elements/1.1/"/>
    <ds:schemaRef ds:uri="85ec59af-1a16-40a0-b163-384e34c79a5c"/>
    <ds:schemaRef ds:uri="http://schemas.microsoft.com/office/2006/documentManagement/types"/>
    <ds:schemaRef ds:uri="http://schemas.openxmlformats.org/package/2006/metadata/core-properties"/>
    <ds:schemaRef ds:uri="90d01792-5c13-400a-898f-a394faf268eb"/>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91D8591C-4550-4A11-B2B8-55F4E1299A3A}">
  <ds:schemaRefs>
    <ds:schemaRef ds:uri="http://schemas.microsoft.com/sharepoint/v3/contenttype/forms"/>
  </ds:schemaRefs>
</ds:datastoreItem>
</file>

<file path=customXml/itemProps3.xml><?xml version="1.0" encoding="utf-8"?>
<ds:datastoreItem xmlns:ds="http://schemas.openxmlformats.org/officeDocument/2006/customXml" ds:itemID="{936A81AE-5F40-4787-A65B-2565797B3B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d01792-5c13-400a-898f-a394faf268eb"/>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3602</TotalTime>
  <Words>2284</Words>
  <PresentationFormat>ワイド画面</PresentationFormat>
  <Paragraphs>219</Paragraphs>
  <Slides>6</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6</vt:i4>
      </vt:variant>
    </vt:vector>
  </HeadingPairs>
  <TitlesOfParts>
    <vt:vector size="16" baseType="lpstr">
      <vt:lpstr>Meiryo UI</vt:lpstr>
      <vt:lpstr>ＭＳ ゴシック</vt:lpstr>
      <vt:lpstr>メイリオ</vt:lpstr>
      <vt:lpstr>游ゴシック</vt:lpstr>
      <vt:lpstr>游ゴシック Light</vt:lpstr>
      <vt:lpstr>Arial</vt:lpstr>
      <vt:lpstr>Calibri</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2022-12-06T23:38:01Z</cp:lastPrinted>
  <dcterms:created xsi:type="dcterms:W3CDTF">2022-09-13T04:41:18Z</dcterms:created>
  <dcterms:modified xsi:type="dcterms:W3CDTF">2023-06-21T07:30:58Z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y fmtid="{D5CDD505-2E9C-101B-9397-08002B2CF9AE}" pid="3" name="MediaServiceImageTags">
    <vt:lpwstr/>
  </property>
</Properties>
</file>