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8" r:id="rId5"/>
    <p:sldId id="447" r:id="rId6"/>
    <p:sldId id="448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E92CFA-3406-852E-BF6B-C75BA9993297}" name="中野 恵子(NAKANO Keiko)" initials="恵中" userId="S::keiko_nakano730@maff.go.jp::32163c37-a1bf-443b-a3b8-98522158ff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0D4A7-1B79-4461-8740-F08CB59F443F}" v="2" dt="2026-05-08T07:11:21.861"/>
    <p1510:client id="{8610FA0B-5F1F-4BD0-A856-561CE24E0282}" v="1" dt="2026-05-08T02:07:0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（別紙２）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318869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を埋め込んだ二次元コードを入れる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312360" y="2802715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46523" y="5269467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714070" y="5654342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E26A9F-F843-CF0E-1143-940CBFC5E5A9}"/>
              </a:ext>
            </a:extLst>
          </p:cNvPr>
          <p:cNvSpPr/>
          <p:nvPr/>
        </p:nvSpPr>
        <p:spPr>
          <a:xfrm>
            <a:off x="236537" y="5924148"/>
            <a:ext cx="325485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&lt;※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二次元コード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&gt;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・実際は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５サイズでの掲載となるので、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５サイズで読み取れるか確認する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複数載せる場合は、それぞれを十分に離して載せる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DA0BA-C7EF-27AA-02EC-BFD616DF65BE}"/>
              </a:ext>
            </a:extLst>
          </p:cNvPr>
          <p:cNvSpPr/>
          <p:nvPr/>
        </p:nvSpPr>
        <p:spPr>
          <a:xfrm>
            <a:off x="3237423" y="2296947"/>
            <a:ext cx="295329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  <a:latin typeface="+mn-ea"/>
              </a:rPr>
              <a:t>・</a:t>
            </a:r>
            <a:r>
              <a:rPr lang="ja-JP" altLang="en-US" sz="1200" b="1" dirty="0">
                <a:solidFill>
                  <a:schemeClr val="accent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カタログ公表後、農林水産省が、カタログの中から成果をピックアップして紹介する場合、写真、図表等を転載する場合があります。ご了解ください。</a:t>
            </a:r>
            <a:endParaRPr kumimoji="1" lang="en-US" altLang="ja-JP" sz="12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06F3602-AFE4-FAEF-82FF-810A23FEF862}"/>
              </a:ext>
            </a:extLst>
          </p:cNvPr>
          <p:cNvSpPr/>
          <p:nvPr/>
        </p:nvSpPr>
        <p:spPr>
          <a:xfrm>
            <a:off x="4714070" y="4852233"/>
            <a:ext cx="4138461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価格が出ている場合、税抜きが分かるように記載。例：○○円（税抜）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73" b="57470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（税抜）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</a:t>
            </a:r>
            <a:endParaRPr kumimoji="1" lang="ja-JP" altLang="en-US" sz="16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加工・流通</a:t>
            </a:r>
            <a:endParaRPr kumimoji="1" lang="ja-JP" altLang="en-US" sz="1600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つを選択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・外枠は不要</a:t>
            </a:r>
            <a:endParaRPr lang="en-US" altLang="ja-JP" sz="10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TEL:</a:t>
            </a:r>
            <a:r>
              <a:rPr lang="ja-JP" altLang="en-US" sz="1050" dirty="0">
                <a:solidFill>
                  <a:schemeClr val="tx1"/>
                </a:solidFill>
              </a:rPr>
              <a:t>　○○○○　</a:t>
            </a:r>
            <a:r>
              <a:rPr lang="en-US" altLang="ja-JP" sz="1050" dirty="0">
                <a:solidFill>
                  <a:schemeClr val="tx1"/>
                </a:solidFill>
              </a:rPr>
              <a:t>                   e-mail:</a:t>
            </a:r>
            <a:r>
              <a:rPr lang="ja-JP" altLang="en-US" sz="1050" dirty="0">
                <a:solidFill>
                  <a:schemeClr val="tx1"/>
                </a:solidFill>
              </a:rPr>
              <a:t>○○○○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7139B-D0F0-E58F-FA41-ACF285BA877E}"/>
              </a:ext>
            </a:extLst>
          </p:cNvPr>
          <p:cNvSpPr/>
          <p:nvPr/>
        </p:nvSpPr>
        <p:spPr>
          <a:xfrm>
            <a:off x="115332" y="61487"/>
            <a:ext cx="4689352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提出用（赤字黄色ハイライト箇所は提出の際、削除してください）</a:t>
            </a:r>
            <a:endParaRPr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5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875980CBF6F4B4EB782F5AF2E4B2849" ma:contentTypeVersion="15" ma:contentTypeDescription="新しいドキュメントを作成します。" ma:contentTypeScope="" ma:versionID="89554a6b345fe3b2321465dddb11b107">
  <xsd:schema xmlns:xsd="http://www.w3.org/2001/XMLSchema" xmlns:xs="http://www.w3.org/2001/XMLSchema" xmlns:p="http://schemas.microsoft.com/office/2006/metadata/properties" xmlns:ns2="a3ba716d-72ee-4e58-95a5-88239dae5e3e" xmlns:ns3="85ec59af-1a16-40a0-b163-384e34c79a5c" targetNamespace="http://schemas.microsoft.com/office/2006/metadata/properties" ma:root="true" ma:fieldsID="04370a9deb5fec35aae9a7d588164b1e" ns2:_="" ns3:_="">
    <xsd:import namespace="a3ba716d-72ee-4e58-95a5-88239dae5e3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a716d-72ee-4e58-95a5-88239dae5e3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5ae7824-a6f2-4114-b37c-e76207532d3b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a3ba716d-72ee-4e58-95a5-88239dae5e3e" xsi:nil="true"/>
    <lcf76f155ced4ddcb4097134ff3c332f xmlns="a3ba716d-72ee-4e58-95a5-88239dae5e3e">
      <Terms xmlns="http://schemas.microsoft.com/office/infopath/2007/PartnerControls"/>
    </lcf76f155ced4ddcb4097134ff3c332f>
    <TaxCatchAll xmlns="85ec59af-1a16-40a0-b163-384e34c79a5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DDAEE5-B7FB-4974-8F3D-37847D00E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a716d-72ee-4e58-95a5-88239dae5e3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2B537B-938C-4641-BC1C-82ACADA9F14F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85ec59af-1a16-40a0-b163-384e34c79a5c"/>
    <ds:schemaRef ds:uri="a3ba716d-72ee-4e58-95a5-88239dae5e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624614-B5CE-46DA-BF3E-0E401268A4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450</TotalTime>
  <Words>937</Words>
  <Application>Microsoft Office PowerPoint</Application>
  <PresentationFormat>画面に合わせる (4:3)</PresentationFormat>
  <Paragraphs>127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川嵜　友里加</dc:creator>
  <cp:lastModifiedBy>浅野 昌江(ASANO Masae)</cp:lastModifiedBy>
  <cp:revision>4</cp:revision>
  <cp:lastPrinted>2025-04-23T01:59:09Z</cp:lastPrinted>
  <dcterms:created xsi:type="dcterms:W3CDTF">2021-07-09T01:10:13Z</dcterms:created>
  <dcterms:modified xsi:type="dcterms:W3CDTF">2026-06-18T04:36:17Z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0x010100C875980CBF6F4B4EB782F5AF2E4B2849</vt:lpwstr>
  </property>
  <property fmtid="{D5CDD505-2E9C-101B-9397-08002B2CF9AE}" pid="3" name="MediaServiceImageTags">
    <vt:lpwstr/>
  </property>
</Properties>
</file>