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8" r:id="rId2"/>
    <p:sldId id="447" r:id="rId3"/>
    <p:sldId id="448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0D4A7-1B79-4461-8740-F08CB59F443F}" v="2" dt="2026-05-08T07:11:21.861"/>
    <p1510:client id="{8610FA0B-5F1F-4BD0-A856-561CE24E0282}" v="1" dt="2026-05-08T02:07:0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937</Words>
  <Application>Microsoft Office PowerPoint</Application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2026-06-23T08:45:38Z</dcterms:created>
  <dcterms:modified xsi:type="dcterms:W3CDTF">2026-06-23T08:47:15Z</dcterms:modified>
</cp:coreProperties>
</file>