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875" r:id="rId1"/>
  </p:sldMasterIdLst>
  <p:sldIdLst>
    <p:sldId id="262" r:id="rId2"/>
    <p:sldId id="265" r:id="rId3"/>
  </p:sldIdLst>
  <p:sldSz cx="6858000" cy="9906000" type="A4"/>
  <p:notesSz cx="6792913" cy="99250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000"/>
    <a:srgbClr val="0000FF"/>
    <a:srgbClr val="00CC00"/>
    <a:srgbClr val="C5E0B4"/>
    <a:srgbClr val="FFF2CC"/>
    <a:srgbClr val="FAEA9A"/>
    <a:srgbClr val="FFE699"/>
    <a:srgbClr val="A9D18E"/>
    <a:srgbClr val="85AA6B"/>
    <a:srgbClr val="FFD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78255B4-A7DC-4B8D-AD43-8892F0355AAB}" v="2" dt="2024-09-13T06:49:40.04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540" autoAdjust="0"/>
    <p:restoredTop sz="95794" autoAdjust="0"/>
  </p:normalViewPr>
  <p:slideViewPr>
    <p:cSldViewPr snapToGrid="0">
      <p:cViewPr varScale="1">
        <p:scale>
          <a:sx n="76" d="100"/>
          <a:sy n="76" d="100"/>
        </p:scale>
        <p:origin x="52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4D77153-32F1-4A43-B514-CD4E7501423B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A3C61A18-2F17-4AD6-A865-1BD35A2BD311}">
      <dgm:prSet phldrT="[テキスト]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pPr algn="l"/>
          <a:r>
            <a:rPr kumimoji="1" lang="ja-JP" altLang="en-US" dirty="0">
              <a:solidFill>
                <a:schemeClr val="tx1"/>
              </a:solidFill>
            </a:rPr>
            <a:t>　　　現況地図　　　　</a:t>
          </a:r>
          <a:endParaRPr kumimoji="1" lang="en-US" altLang="ja-JP" dirty="0">
            <a:solidFill>
              <a:schemeClr val="tx1"/>
            </a:solidFill>
          </a:endParaRPr>
        </a:p>
      </dgm:t>
    </dgm:pt>
    <dgm:pt modelId="{28690CB9-1FBC-4238-8AE9-6C7E912E74C9}" type="parTrans" cxnId="{17A64568-7808-404B-BF0A-BD6A5A9BF22E}">
      <dgm:prSet/>
      <dgm:spPr/>
      <dgm:t>
        <a:bodyPr/>
        <a:lstStyle/>
        <a:p>
          <a:endParaRPr kumimoji="1" lang="ja-JP" altLang="en-US"/>
        </a:p>
      </dgm:t>
    </dgm:pt>
    <dgm:pt modelId="{F1929B51-F2A0-47A3-B106-A6F6F4654546}" type="sibTrans" cxnId="{17A64568-7808-404B-BF0A-BD6A5A9BF22E}">
      <dgm:prSet/>
      <dgm:spPr/>
      <dgm:t>
        <a:bodyPr/>
        <a:lstStyle/>
        <a:p>
          <a:endParaRPr kumimoji="1" lang="ja-JP" altLang="en-US"/>
        </a:p>
      </dgm:t>
    </dgm:pt>
    <dgm:pt modelId="{3D3B966F-CECD-4CC2-A7CE-7967F50074AF}">
      <dgm:prSet phldrT="[テキスト]"/>
      <dgm:spPr>
        <a:solidFill>
          <a:srgbClr val="FFD966"/>
        </a:solidFill>
      </dgm:spPr>
      <dgm:t>
        <a:bodyPr/>
        <a:lstStyle/>
        <a:p>
          <a:pPr algn="l"/>
          <a:r>
            <a:rPr kumimoji="1" lang="ja-JP" altLang="en-US" dirty="0">
              <a:solidFill>
                <a:schemeClr val="tx1"/>
              </a:solidFill>
            </a:rPr>
            <a:t>目標地図 </a:t>
          </a:r>
          <a:r>
            <a:rPr kumimoji="1" lang="en-US" altLang="ja-JP" dirty="0">
              <a:solidFill>
                <a:schemeClr val="tx1"/>
              </a:solidFill>
            </a:rPr>
            <a:t>※</a:t>
          </a:r>
          <a:r>
            <a:rPr kumimoji="1" lang="ja-JP" altLang="en-US" dirty="0">
              <a:solidFill>
                <a:schemeClr val="tx1"/>
              </a:solidFill>
            </a:rPr>
            <a:t>いったん完成</a:t>
          </a:r>
          <a:endParaRPr kumimoji="1" lang="en-US" altLang="ja-JP" dirty="0">
            <a:solidFill>
              <a:schemeClr val="tx1"/>
            </a:solidFill>
          </a:endParaRPr>
        </a:p>
      </dgm:t>
    </dgm:pt>
    <dgm:pt modelId="{00B29345-2BB4-41CF-BE3E-DEC79D515F84}" type="sibTrans" cxnId="{98AA8DBF-82A4-4E0E-BC8A-1B40D291FBED}">
      <dgm:prSet/>
      <dgm:spPr/>
      <dgm:t>
        <a:bodyPr/>
        <a:lstStyle/>
        <a:p>
          <a:endParaRPr kumimoji="1" lang="ja-JP" altLang="en-US"/>
        </a:p>
      </dgm:t>
    </dgm:pt>
    <dgm:pt modelId="{769350CA-4881-4116-BDC7-94F1B7F0B20A}" type="parTrans" cxnId="{98AA8DBF-82A4-4E0E-BC8A-1B40D291FBED}">
      <dgm:prSet/>
      <dgm:spPr/>
      <dgm:t>
        <a:bodyPr/>
        <a:lstStyle/>
        <a:p>
          <a:endParaRPr kumimoji="1" lang="ja-JP" altLang="en-US"/>
        </a:p>
      </dgm:t>
    </dgm:pt>
    <dgm:pt modelId="{0F659321-4BFD-424D-847D-9AB14F23DFD4}" type="pres">
      <dgm:prSet presAssocID="{E4D77153-32F1-4A43-B514-CD4E7501423B}" presName="Name0" presStyleCnt="0">
        <dgm:presLayoutVars>
          <dgm:dir/>
          <dgm:resizeHandles val="exact"/>
        </dgm:presLayoutVars>
      </dgm:prSet>
      <dgm:spPr/>
    </dgm:pt>
    <dgm:pt modelId="{F72F6B29-9361-4B3B-997B-B633DA138127}" type="pres">
      <dgm:prSet presAssocID="{A3C61A18-2F17-4AD6-A865-1BD35A2BD311}" presName="parTxOnly" presStyleLbl="node1" presStyleIdx="0" presStyleCnt="2" custScaleX="74276" custLinFactNeighborX="-9318" custLinFactNeighborY="6546">
        <dgm:presLayoutVars>
          <dgm:bulletEnabled val="1"/>
        </dgm:presLayoutVars>
      </dgm:prSet>
      <dgm:spPr/>
    </dgm:pt>
    <dgm:pt modelId="{3E49A6F1-9A0F-4DBE-A7C6-D2C7805BD878}" type="pres">
      <dgm:prSet presAssocID="{F1929B51-F2A0-47A3-B106-A6F6F4654546}" presName="parSpace" presStyleCnt="0"/>
      <dgm:spPr/>
    </dgm:pt>
    <dgm:pt modelId="{2C719B8E-F227-4B7B-98FB-E3F1DC400C4D}" type="pres">
      <dgm:prSet presAssocID="{3D3B966F-CECD-4CC2-A7CE-7967F50074AF}" presName="parTxOnly" presStyleLbl="node1" presStyleIdx="1" presStyleCnt="2" custScaleX="111482" custScaleY="82986">
        <dgm:presLayoutVars>
          <dgm:bulletEnabled val="1"/>
        </dgm:presLayoutVars>
      </dgm:prSet>
      <dgm:spPr/>
    </dgm:pt>
  </dgm:ptLst>
  <dgm:cxnLst>
    <dgm:cxn modelId="{FD389A13-8346-4BB7-B6C0-5A5B6FDC0180}" type="presOf" srcId="{E4D77153-32F1-4A43-B514-CD4E7501423B}" destId="{0F659321-4BFD-424D-847D-9AB14F23DFD4}" srcOrd="0" destOrd="0" presId="urn:microsoft.com/office/officeart/2005/8/layout/hChevron3"/>
    <dgm:cxn modelId="{C9CFA71E-2BC1-45D1-934D-9551D873A628}" type="presOf" srcId="{3D3B966F-CECD-4CC2-A7CE-7967F50074AF}" destId="{2C719B8E-F227-4B7B-98FB-E3F1DC400C4D}" srcOrd="0" destOrd="0" presId="urn:microsoft.com/office/officeart/2005/8/layout/hChevron3"/>
    <dgm:cxn modelId="{17A64568-7808-404B-BF0A-BD6A5A9BF22E}" srcId="{E4D77153-32F1-4A43-B514-CD4E7501423B}" destId="{A3C61A18-2F17-4AD6-A865-1BD35A2BD311}" srcOrd="0" destOrd="0" parTransId="{28690CB9-1FBC-4238-8AE9-6C7E912E74C9}" sibTransId="{F1929B51-F2A0-47A3-B106-A6F6F4654546}"/>
    <dgm:cxn modelId="{241F5FA0-91CA-4549-9A5D-EA73F373E975}" type="presOf" srcId="{A3C61A18-2F17-4AD6-A865-1BD35A2BD311}" destId="{F72F6B29-9361-4B3B-997B-B633DA138127}" srcOrd="0" destOrd="0" presId="urn:microsoft.com/office/officeart/2005/8/layout/hChevron3"/>
    <dgm:cxn modelId="{98AA8DBF-82A4-4E0E-BC8A-1B40D291FBED}" srcId="{E4D77153-32F1-4A43-B514-CD4E7501423B}" destId="{3D3B966F-CECD-4CC2-A7CE-7967F50074AF}" srcOrd="1" destOrd="0" parTransId="{769350CA-4881-4116-BDC7-94F1B7F0B20A}" sibTransId="{00B29345-2BB4-41CF-BE3E-DEC79D515F84}"/>
    <dgm:cxn modelId="{19F7AD97-F705-4F64-A0C0-8DE1831A2476}" type="presParOf" srcId="{0F659321-4BFD-424D-847D-9AB14F23DFD4}" destId="{F72F6B29-9361-4B3B-997B-B633DA138127}" srcOrd="0" destOrd="0" presId="urn:microsoft.com/office/officeart/2005/8/layout/hChevron3"/>
    <dgm:cxn modelId="{2395E852-7354-4B9B-BE7B-352665913E98}" type="presParOf" srcId="{0F659321-4BFD-424D-847D-9AB14F23DFD4}" destId="{3E49A6F1-9A0F-4DBE-A7C6-D2C7805BD878}" srcOrd="1" destOrd="0" presId="urn:microsoft.com/office/officeart/2005/8/layout/hChevron3"/>
    <dgm:cxn modelId="{1AFBAE64-6245-47D5-85FA-220D81567E65}" type="presParOf" srcId="{0F659321-4BFD-424D-847D-9AB14F23DFD4}" destId="{2C719B8E-F227-4B7B-98FB-E3F1DC400C4D}" srcOrd="2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2F6B29-9361-4B3B-997B-B633DA138127}">
      <dsp:nvSpPr>
        <dsp:cNvPr id="0" name=""/>
        <dsp:cNvSpPr/>
      </dsp:nvSpPr>
      <dsp:spPr>
        <a:xfrm>
          <a:off x="0" y="0"/>
          <a:ext cx="2901226" cy="329366"/>
        </a:xfrm>
        <a:prstGeom prst="homePlate">
          <a:avLst/>
        </a:prstGeom>
        <a:solidFill>
          <a:schemeClr val="accent4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342" tIns="34671" rIns="17336" bIns="34671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300" kern="1200" dirty="0">
              <a:solidFill>
                <a:schemeClr val="tx1"/>
              </a:solidFill>
            </a:rPr>
            <a:t>　　　現況地図　　　　</a:t>
          </a:r>
          <a:endParaRPr kumimoji="1" lang="en-US" altLang="ja-JP" sz="1300" kern="1200" dirty="0">
            <a:solidFill>
              <a:schemeClr val="tx1"/>
            </a:solidFill>
          </a:endParaRPr>
        </a:p>
      </dsp:txBody>
      <dsp:txXfrm>
        <a:off x="0" y="0"/>
        <a:ext cx="2818885" cy="329366"/>
      </dsp:txXfrm>
    </dsp:sp>
    <dsp:sp modelId="{2C719B8E-F227-4B7B-98FB-E3F1DC400C4D}">
      <dsp:nvSpPr>
        <dsp:cNvPr id="0" name=""/>
        <dsp:cNvSpPr/>
      </dsp:nvSpPr>
      <dsp:spPr>
        <a:xfrm>
          <a:off x="2124054" y="0"/>
          <a:ext cx="4354495" cy="329366"/>
        </a:xfrm>
        <a:prstGeom prst="chevron">
          <a:avLst/>
        </a:prstGeom>
        <a:solidFill>
          <a:srgbClr val="FFD96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34671" rIns="17336" bIns="34671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300" kern="1200" dirty="0">
              <a:solidFill>
                <a:schemeClr val="tx1"/>
              </a:solidFill>
            </a:rPr>
            <a:t>目標地図 </a:t>
          </a:r>
          <a:r>
            <a:rPr kumimoji="1" lang="en-US" altLang="ja-JP" sz="1300" kern="1200" dirty="0">
              <a:solidFill>
                <a:schemeClr val="tx1"/>
              </a:solidFill>
            </a:rPr>
            <a:t>※</a:t>
          </a:r>
          <a:r>
            <a:rPr kumimoji="1" lang="ja-JP" altLang="en-US" sz="1300" kern="1200" dirty="0">
              <a:solidFill>
                <a:schemeClr val="tx1"/>
              </a:solidFill>
            </a:rPr>
            <a:t>いったん完成</a:t>
          </a:r>
          <a:endParaRPr kumimoji="1" lang="en-US" altLang="ja-JP" sz="1300" kern="1200" dirty="0">
            <a:solidFill>
              <a:schemeClr val="tx1"/>
            </a:solidFill>
          </a:endParaRPr>
        </a:p>
      </dsp:txBody>
      <dsp:txXfrm>
        <a:off x="2288737" y="0"/>
        <a:ext cx="4025129" cy="3293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08T07:13:21.727"/>
    </inkml:context>
    <inkml:brush xml:id="br0">
      <inkml:brushProperty name="width" value="0.05" units="cm"/>
      <inkml:brushProperty name="height" value="0.05" units="cm"/>
      <inkml:brushProperty name="color" value="#FFC114"/>
    </inkml:brush>
  </inkml:definitions>
  <inkml:trace contextRef="#ctx0" brushRef="#br0">178 1294 24575,'0'1'0,"1"0"0,-1-1 0,0 1 0,0 0 0,1 0 0,-1 0 0,0-1 0,1 1 0,-1 0 0,1 0 0,-1-1 0,1 1 0,-1 0 0,1-1 0,-1 1 0,1-1 0,0 1 0,-1-1 0,1 1 0,0-1 0,-1 1 0,1-1 0,0 0 0,0 1 0,-1-1 0,1 0 0,0 0 0,0 1 0,0-1 0,-1 0 0,1 0 0,0 0 0,0 0 0,0 0 0,0 0 0,-1 0 0,3-1 0,42-5 0,-25 2 0,11 6 0,-26-2 0,1 1 0,0-1 0,0 0 0,-1 0 0,1 0 0,8-2 0,-12-1 0,0 0 0,0 0 0,0 1 0,0-1 0,-1-1 0,1 1 0,-1 0 0,0 0 0,0 0 0,0-1 0,0-3 0,2-1 0,10-41 0,12-80 0,0-1 0,-18 99 0,-2 0 0,-2 0 0,0 0 0,-4-53 0,-4 18 0,-16-76 0,12 102 0,-2 0 0,-1 1 0,-23-51 0,28 75 0,-5-13 0,-24-37 0,30 56 0,0 1 0,-1 0 0,0 0 0,0 0 0,0 1 0,-1 0 0,0 0 0,-10-5 0,-154-93 0,156 94 0,14 8 0,-1 1 0,0-1 0,0 1 0,0 0 0,0 0 0,-1 0 0,1 1 0,-7-3 0,10 5 0,-1-1 0,1 1 0,0-1 0,-1 1 0,1 0 0,0-1 0,-1 1 0,1 0 0,0-1 0,0 1 0,-1 0 0,1-1 0,0 1 0,0 0 0,0 0 0,0-1 0,0 1 0,0 0 0,0-1 0,0 1 0,0 0 0,1 0 0,-1-1 0,0 2 0,5 24 0,-5-23 0,17 106 0,31 151 0,-21-125 0,14 216 0,-37-306 0,2 31 0,4-2 0,25 101 0,-33-157 0,3 11 0,1-31-1365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08T07:13:21.728"/>
    </inkml:context>
    <inkml:brush xml:id="br0">
      <inkml:brushProperty name="width" value="0.05" units="cm"/>
      <inkml:brushProperty name="height" value="0.05" units="cm"/>
      <inkml:brushProperty name="color" value="#FFC114"/>
    </inkml:brush>
  </inkml:definitions>
  <inkml:trace contextRef="#ctx0" brushRef="#br0">14 1 24575,'0'0'0,"13"8"0,22 19 0,0 2 0,59 66 0,-35-34 0,-60-62 0,-234-204 0,254 232 0,21 21 0,226 244 0,-298-322 0,-40-27 0,16 13 0,28 20 0,2 2 0,-1 0 0,-41-23 0,68 45 0,0 0 0,0 0 0,0-1 0,0 1 0,0 0 0,0 0 0,0 0 0,0 0 0,0 0 0,0 0 0,0 0 0,0-1 0,0 1 0,0 0 0,-1 0 0,1 0 0,0 0 0,0 0 0,0 0 0,0 0 0,0 0 0,0 0 0,0 0 0,-1 0 0,1-1 0,0 1 0,0 0 0,0 0 0,0 0 0,0 0 0,-1 0 0,1 0 0,0 0 0,0 0 0,0 0 0,0 0 0,0 0 0,-1 0 0,1 1 0,0-1 0,0 0 0,0 0 0,0 0 0,0 0 0,0 0 0,0 0 0,-1 0 0,1 0 0,0 0 0,0 0 0,0 0 0,0 1 0,0-1 0,0 0 0,0 0 0,0 0 0,0 0 0,0 0 0,-1 0 0,1 0 0,0 1 0,0-1 0,0 0 0,0 0 0,0 0 0,0 0 0,0 0 0,0 1 0,7 12 0,16 17 0,218 227 0,-303-315 0,-2 2 0,-89-59 0,138 108 0,17 15 0,21 24 0,-18-27 0,244 286 0,-215-252 0,-82-88 0,-2 2 0,-82-59 0,126 101 0,4 4 0,0-1 0,0 0 0,0 1 0,-1-1 0,1 1 0,-1 0 0,1-1 0,0 1 0,-1 0 0,-5-1 0,9 6 0,0 0 0,0 0 0,1 0 0,-1-1 0,1 1 0,0-1 0,0 1 0,4 5 0,67 95 0,124 138 0,-240-290 0,-3 2 0,-1 1 0,-61-42 0,89 78 0,18 10 0,1-1 0,0 0 0,0 1 0,0-1 0,0 0 0,-1 1 0,1-1 0,0 0 0,0 1 0,0-1 0,0 1 0,0-1 0,0 0 0,0 1 0,0-1 0,0 0 0,0 1 0,0-1 0,0 1 0,1-1 0,-1 0 0,0 1 0,0-1 0,0 0 0,0 1 0,1-1 0,-1 0 0,0 1 0,1-1 0,25 41 0,-23-36 0,227 298 0,-267-344 0,-2 1 0,-81-64 0,100 91 0,20 13 0,-1 0 0,1 0 0,0 0 0,0 0 0,0 0 0,0 0 0,0 0 0,-1 0 0,1 0 0,0 0 0,0 0 0,0 0 0,0 0 0,0 0 0,0 0 0,-1 0 0,1 0 0,0 0 0,0 0 0,0 0 0,0 0 0,0 0 0,0 0 0,0 0 0,-1 1 0,1-1 0,0 0 0,0 0 0,0 0 0,0 0 0,0 0 0,0 0 0,0 0 0,0 0 0,0 1 0,0-1 0,0 0 0,0 0 0,-1 0 0,1 0 0,0 0 0,0 0 0,0 1 0,0-1 0,0 0 0,0 0 0,0 0 0,0 0 0,0 0 0,0 1 0,1-1 0,-1 0 0,0 0 0,0 0 0,0 0 0,0 0 0,0 0 0,0 0 0,0 1 0,0-1 0,0 0 0,0 0 0,0 0 0,22 37 0,98 129 0,-75-106 0,-126-120 0,65 48 0,12 7 0,-2 1 0,1 0 0,0 0 0,-1 0 0,0 1 0,0-1 0,-10-3 0,16 8 0,0-1 0,-1 0 0,1 1 0,0-1 0,0 1 0,0-1 0,0 1 0,-1-1 0,1 1 0,0-1 0,0 0 0,0 1 0,0-1 0,0 1 0,0-1 0,0 1 0,0-1 0,0 1 0,0-1 0,1 1 0,-1-1 0,0 1 0,0-1 0,0 0 0,1 1 0,-1-1 0,0 1 0,0-1 0,1 0 0,-1 1 0,1 0 0,7 17 0,30 45 0,-23-40 0,24 50 0,-53-76 0,-9-3 0,23 6 0,0 0 0,0 0 0,-1-1 0,1 1 0,0 0 0,0 0 0,-1 0 0,1 0 0,0 0 0,0 0 0,-1 0 0,1 0 0,0 0 0,0 0 0,-1 0 0,1 0 0,0 0 0,0 0 0,-1 0 0,1 0 0,0 0 0,-1 0 0,1 0 0,0 0 0,0 0 0,-1 0 0,1 0 0,0 0 0,0 1 0,0-1 0,-1 0 0,1 0 0,0 0 0,0 1 0,0-1 0,-1 0 0,1 0 0,0 0 0,0 1 0,0-1 0,0 0 0,0 0 0,-1 1 0,1-1 0,0 0 0,0 1 0,4 11 0,1-1 0,0 1 0,0-1 0,1 0 0,14 19 0,-11-18 0,-1 0 0,-1 1 0,11 23 0,-69-51 0,50 14 0,0 1 1,1-1-1,-1 1 0,0 0 0,1 0 1,-1-1-1,0 1 0,0 0 0,0 0 0,1 0 1,-1 0-1,0 0 0,0 0 0,0 0 0,1 0 1,-1 0-1,0 1 0,0-1 0,1 0 1,-1 0-1,0 1 0,-1 0 0,-1 13 16,0 2-1402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08T07:13:21.73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1544 0 24575,'-4'0'0,"0"1"0,0-1 0,0 2 0,0-1 0,0 0 0,0 1 0,-4 1 0,-23 8 0,-222 10 0,28-5 0,-222 22 0,409-36 0,-9 1 0,-304 12 0,346-15 0,-49 3 0,51-3 0,-1 1 0,1-1 0,0 1 0,0 0 0,-1 0 0,1 0 0,0 0 0,0 1 0,0-1 0,0 1 0,0 0 0,0 0 0,-2 3 0,3-3 0,1 0 0,0 0 0,-1 1 0,1-1 0,0 0 0,1 1 0,-1-1 0,0 1 0,1 0 0,-1-1 0,1 1 0,0-1 0,0 4 0,2 41 0,0-25 0,15 230 0,2 70 0,-19-322 0,0 0 0,1 1 0,-1-1 0,1 1 0,-1-1 0,1 0 0,-1 0 0,1 1 0,-1-1 0,1 0 0,-1 0 0,1 1 0,-1-1 0,1 0 0,0 0 0,-1 0 0,1 0 0,-1 0 0,1 0 0,-1 0 0,1 0 0,0 0 0,-1 0 0,1 0 0,-1 0 0,2-1 0,24-3 0,-19 3 0,406-46 0,53-11 0,43 22 0,-293 38 0,-216-7 0,0 1 0,-1 0 0,0 0 0,0-1 0,0 1 0,-3-8 0,-29-76 0,5-2 0,-26-136 0,54 223 0,-26-195 0,25 189-1365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08T07:13:21.73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1347 3 24575,'27'13'0,"-16"-7"0,-4-3 0,-4-2 0,0 0 0,1 0 0,-1 1 0,0-1 0,0 1 0,-1 0 0,1 0 0,0 0 0,0 0 0,3 4 0,-27-9 0,-49-13 0,-59-12 0,188 58 0,78 37 0,-200-93 0,-108-29 0,262 111 0,102 44 0,-303-142 0,42 18 0,31 9 0,-125-43 0,221 94 0,40 13 0,-29-16 0,105 67 0,-170-96 0,-8-2 0,-18-4 0,-29-10 0,-71-27 0,-148-68 0,566 230 0,-64-22 0,-720-276 0,447 162 0,-5-1 0,-16-7 0,-93-19 0,154 40 0,-1 0 0,0-1 0,1 1 0,-1 0 0,1 0 0,-1 0 0,0 0 0,1 0 0,-1 0 0,0-1 0,1 1 0,-1 1 0,1-1 0,-1 0 0,0 0 0,1 0 0,-1 0 0,0 0 0,1 0 0,-1 1 0,1-1 0,-1 0 0,0 1 0,15 11 0,67 33 0,172 66 0,-169-77 0,157 65 0,-520-205 0,136 54 0,39 11 0,-173-55 0,373 143 0,604 248 0,-1532-588 0,794 284 0,25 6 0,19 6 0,321 103 0,388 149 0,-694-244 0,-46-16 0,-564-192 0,-148-41 0,700 230 0,35 10 0,7 1 0,59 23 0,264 88 0,375 153 0,-651-241 0,-58-24 0,-12-4 0,-444-141 0,220 63 0,172 57 0,-39-12 0,-180-35 0,282 71 0,17 4 0,22 8 0,418 140 0,190 74 0,-615-215 0,-24-11 0,-7-2 0,-47-15 0,-212-77 0,-185-61 0,-8 34 0,437 115 0,15 3 0,0 0 0,0 1 0,0 0 0,0 0 0,-1 0 0,1 1 0,-1 0 0,-6 1 0,13-1 0,0 0 0,0 0 0,0 0 0,-1 0 0,1 1 0,0-1 0,0 0 0,0 0 0,0 0 0,0 0 0,0 0 0,0 0 0,0 0 0,0 1 0,0-1 0,0 0 0,0 0 0,0 0 0,0 0 0,0 0 0,0 0 0,0 1 0,0-1 0,0 0 0,0 0 0,0 0 0,0 0 0,0 0 0,0 0 0,0 1 0,0-1 0,0 0 0,1 0 0,-1 0 0,0 0 0,0 0 0,0 0 0,0 0 0,0 0 0,0 1 0,0-1 0,0 0 0,0 0 0,1 0 0,-1 0 0,0 0 0,0 0 0,0 0 0,0 0 0,0 0 0,0 0 0,1 0 0,-1 0 0,0 0 0,0 0 0,0 0 0,0 0 0,0 0 0,0 0 0,1 0 0,-1 0 0,0 0 0,0 0 0,23 12 0,0-2 0,1 0 0,28 8 0,-6-3 0,221 79 0,430 163 0,-672-246 0,-36-12 0,-48-17 0,-262-93 0,-315-94 0,612 200 0,24 6 0,0-1 0,0 0 0,0 0 0,0 0 0,0 0 0,0 0 0,0 0 0,0 0 0,0 0 0,0 0 0,0 0 0,0 1 0,0-1 0,0 0 0,0 0 0,0 0 0,0 0 0,0 0 0,0 0 0,0 0 0,0 0 0,0 0 0,0 1 0,0-1 0,0 0 0,0 0 0,0 0 0,0 0 0,0 0 0,0 0 0,0 0 0,0 0 0,-1 0 0,1 0 0,0 0 0,0 0 0,0 0 0,0 1 0,0-1 0,0 0 0,0 0 0,0 0 0,0 0 0,0 0 0,-1 0 0,1 0 0,0 0 0,0 0 0,0 0 0,0 0 0,0 0 0,0 0 0,0 0 0,0 0 0,0 0 0,-1 0 0,1 0 0,0 0 0,0-1 0,38 22 0,734 288 0,-760-305 0,-20-7 0,-24-9 0,29 10 0,-786-270 0,722 256 0,67 16 0,0-1 0,0 1 0,-1 0 0,1 0 0,0 0 0,0 0 0,0 0 0,0 0 0,0 0 0,0 0 0,-1 0 0,1-1 0,0 1 0,0 0 0,0 0 0,0 0 0,-1 0 0,1 0 0,0 0 0,0 0 0,0 0 0,0 0 0,0 0 0,-1 0 0,1 0 0,0 0 0,0 0 0,0 0 0,0 1 0,-1-1 0,1 0 0,0 0 0,0 0 0,0 0 0,0 0 0,0 0 0,0 0 0,-1 0 0,1 0 0,0 1 0,0-1 0,0 0 0,0 0 0,0 0 0,0 0 0,0 0 0,0 0 0,0 1 0,-1-1 0,1 0 0,0 0 0,0 0 0,0 0 0,0 1 0,10 7 0,20 11 0,588 261 0,-619-280 0,-531-185 0,488 175 0,44 10 0,0 0 0,0 0 0,0 0 0,0 0 0,0 0 0,0 1 0,0-1 0,0 0 0,0 0 0,0 0 0,0 0 0,1 0 0,-1 0 0,0 0 0,0 0 0,0 0 0,0 0 0,0 0 0,0 0 0,0 0 0,0 1 0,0-1 0,0 0 0,0 0 0,0 0 0,0 0 0,0 0 0,0 0 0,0 0 0,0 0 0,0 0 0,0 0 0,0 0 0,-1 0 0,1 0 0,0 1 0,0-1 0,0 0 0,0 0 0,0 0 0,0 0 0,0 0 0,0 0 0,0 0 0,0 0 0,0 0 0,0 0 0,0 0 0,0 0 0,0 0 0,0 0 0,0 0 0,-1 0 0,1 0 0,0 0 0,0 0 0,0 0 0,0 0 0,0 0 0,0 0 0,0 0 0,0 0 0,0 0 0,0 0 0,8 8 0,15 7 0,216 102 0,3 2 0,-241-118 0,-5-1 0,-16-4 0,-28-8 0,-119-41 0,-137-38 0,282 88 0,22 3 0,0 0 0,-1 1 0,1-1 0,0 0 0,0 0 0,0 0 0,0 0 0,0 0 0,0 0 0,0 0 0,-1 0 0,1 0 0,0 0 0,0 0 0,0 0 0,0 1 0,0-1 0,0 0 0,0 0 0,0 0 0,0 0 0,0 0 0,0 0 0,0 0 0,-1 1 0,1-1 0,0 0 0,0 0 0,0 0 0,0 0 0,0 0 0,0 0 0,0 1 0,0-1 0,0 0 0,0 0 0,0 0 0,0 0 0,1 0 0,-1 0 0,0 1 0,0-1 0,0 0 0,0 0 0,0 0 0,0 0 0,0 0 0,0 0 0,0 0 0,0 1 0,0-1 0,0 0 0,1 0 0,-1 0 0,0 0 0,0 0 0,0 0 0,0 0 0,0 0 0,0 0 0,1 0 0,32 24 0,154 75 0,-50-28 0,-166-75 0,-24-9 0,-24-11 0,14 5 0,-73-14 0,136 32 0,-1 1 0,1 0 0,0 0 0,0 0 0,-1-1 0,1 1 0,0 0 0,0 0 0,-1 0 0,1 0 0,0 0 0,-1 0 0,1 0 0,0 0 0,-1 0 0,1 0 0,0 0 0,-1 0 0,1 0 0,0 0 0,-1 0 0,1 0 0,0 0 0,-1 0 0,1 0 0,0 0 0,0 0 0,-1 0 0,1 1 0,0-1 0,-1 0 0,1 0 0,0 0 0,0 0 0,-1 1 0,1-1 0,0 0 0,0 0 0,0 1 0,-1-1 0,1 0 0,0 1 0,0-1 0,0 0 0,0 0 0,0 1 0,0-1 0,0 0 0,-1 1 0,1 0 0,14 17 0,34 23 0,-45-38 0,13 10-1365,-3-3-5461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08T07:13:21.723"/>
    </inkml:context>
    <inkml:brush xml:id="br0">
      <inkml:brushProperty name="width" value="0.05" units="cm"/>
      <inkml:brushProperty name="height" value="0.05" units="cm"/>
      <inkml:brushProperty name="color" value="#66CC00"/>
    </inkml:brush>
  </inkml:definitions>
  <inkml:trace contextRef="#ctx0" brushRef="#br0">503 19 24575,'-1'1'0,"0"0"0,0 0 0,0-1 0,1 1 0,-1 0 0,0-1 0,0 1 0,0 0 0,0-1 0,-1 1 0,1-1 0,0 0 0,0 1 0,0-1 0,0 0 0,0 1 0,-1-1 0,1 0 0,0 0 0,0 0 0,0 0 0,0 0 0,-1-1 0,0 1 0,-39-9 0,9 1 0,-103 9 0,77 1 0,-82-8 0,125 3 0,11 2 0,0 0 0,-1 0 0,1 1 0,0-1 0,0 1 0,0 0 0,-1 0 0,1 0 0,0 1 0,-5 0 0,8 4 0,0-1 0,1 1 0,-1 0 0,1 0 0,0-1 0,0 1 0,2 8 0,-2-11 0,27 237 0,-26-184 0,3 19 0,-4-74 0,1 1 0,-1-1 0,1 1 0,-1-1 0,1 1 0,-1-1 0,1 0 0,0 1 0,-1-1 0,1 0 0,-1 0 0,1 1 0,0-1 0,-1 0 0,1 0 0,0 0 0,-1 0 0,1 0 0,0 0 0,0 0 0,-1 0 0,1 0 0,0 0 0,-1 0 0,1 0 0,0-1 0,0 1 0,27-6 0,-22 5 0,290-39 0,-172 37 0,-56 4 0,-67-2 0,-1 0 0,1 1 0,-1-1 0,1 0 0,-1 1 0,1-1 0,-1 0 0,0 0 0,1 1 0,-1-1 0,0 0 0,1 0 0,-1 0 0,0 1 0,0-1 0,0 0 0,0 0 0,0 0 0,0 0 0,0 0 0,0 1 0,0-1 0,0 0 0,-1 0 0,1 0 0,0 0 0,-1 0 0,-5-28 0,6 29 0,-13-64 0,-7-83 0,12 85 0,7 29-1365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08T07:13:21.724"/>
    </inkml:context>
    <inkml:brush xml:id="br0">
      <inkml:brushProperty name="width" value="0.05" units="cm"/>
      <inkml:brushProperty name="height" value="0.05" units="cm"/>
      <inkml:brushProperty name="color" value="#66CC00"/>
    </inkml:brush>
  </inkml:definitions>
  <inkml:trace contextRef="#ctx0" brushRef="#br0">274 21 24575,'0'0'0,"14"21"0,110 81 0,-163-128 0,-78-38 0,71 41 0,35 17 0,6 3 0,0 0 0,0 0 0,-1 0 0,1 1 0,-1-1 0,0 2 0,1-1 0,-1 0 0,0 1 0,-7 0 0,32 20 0,210 148 0,-184-136 0,-70-46 0,-47-20 0,20 11 0,-13-10 0,17 8 0,-1 2 0,-60-20 0,186 95 0,-37-27 0,5 2 0,70 56 0,-175-107 0,5-4 0,32 16 0,1 1 0,-2 1 0,0 2 0,-48-14 0,79 31 0,1 1 0,1-1 0,14 11 0,104 70 0,-128-90 0,0 1 0,0-1 0,-1 1 0,1-1 0,0 1 0,0-1 0,0 1 0,0 0 0,-1-1 0,1 1 0,0 0 0,0 0 0,0 0 0,-1 0 0,1 0 0,0 0 0,0 1 0,-1-1 0,1 0 0,0 1 0,0-1 0,0 0 0,0 1 0,0 0 0,-1-1 0,1 1 0,0-1 0,0 1 0,0 0 0,1 0 0,-1 0 0,0 0 0,0 0 0,0-1 0,1 1 0,-1 1 0,0-1 0,1 0 0,-1 0 0,1 0 0,-1 0 0,1 0 0,0 0 0,-1 1 0,1-1 0,0 0 0,0 0 0,0 3 0,-1-1-1365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08T07:16:04.30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47 24575,'15'117'0,"-1"-23"0,-10-47 0,15 65 0,-16-101 0,-3-10 0,0 1 0,0-1 0,0 1 0,1-1 0,-1 0 0,1 1 0,-1-1 0,1 1 0,0-1 0,-1 0 0,1 0 0,0 1 0,1 0 0,0-1 0,-1 0 0,1-1 0,0 1 0,-1-1 0,1 1 0,0-1 0,0 0 0,-1 0 0,1 0 0,0 0 0,0 0 0,-1 0 0,1-1 0,2 0 0,211-19 0,253 9 0,-430 11 0,233 13 0,-268-13 0,1 0 0,-1 1 0,0-1 0,1 1 0,-1 0 0,0 0 0,0 0 0,1 1 0,-1-1 0,0 1 0,0-1 0,0 1 0,-1 0 0,1 0 0,2 3 0,-3-3 0,0 2 0,0-1 0,-1 0 0,1 0 0,-1 0 0,0 1 0,0-1 0,0 0 0,-1 1 0,1-1 0,-1 1 0,0-1 0,0 1 0,0 4 0,4 111 0,19 122 0,-21-224 0,-2-10 0,1 0 0,0 0 0,0 0 0,1 1 0,0-2 0,3 9 0,-3-13 0,-1 0 0,0 0 0,0-1 0,1 1 0,-1 0 0,0-1 0,1 1 0,0-1 0,-1 0 0,1 1 0,0-1 0,0 0 0,0 0 0,0 0 0,0 0 0,0-1 0,0 1 0,0 0 0,0-1 0,0 1 0,0-1 0,0 0 0,0 0 0,0 0 0,3 0 0,200-7 0,-8-1 0,-154 8 0,102 4 0,-143-4 0,1 0 0,-1 1 0,0-1 0,1 0 0,-1 1 0,0 0 0,1 0 0,-1 0 0,0 0 0,0 0 0,0 0 0,0 0 0,0 1 0,0-1 0,0 1 0,0-1 0,0 1 0,-1 0 0,1 0 0,-1 0 0,1-1 0,-1 2 0,0-1 0,1 0 0,0 4 0,0 2 0,0 1 0,0-1 0,-1 1 0,-1 0 0,0 16 0,0-21 0,12 287 0,-11-273 0,0-7 0,0 0 0,0-1 0,1 1 0,5 19 0,-5-27 0,-1 0 0,0 0 0,1-1 0,0 1 0,-1 0 0,1-1 0,0 1 0,0-1 0,1 0 0,-1 1 0,0-1 0,1 0 0,0 0 0,-1-1 0,1 1 0,0-1 0,0 1 0,0-1 0,0 0 0,5 2 0,56 11 0,88 8 0,-146-21 0,0 0 0,0 0 0,0-1 0,1 0 0,-1-1 0,0 1 0,8-2 0,-13 1 0,1 0 0,-1 1 0,1-1 0,-1 0 0,1 0 0,-1 0 0,0 0 0,0 0 0,1 0 0,-1 0 0,0-1 0,0 1 0,0 0 0,0-1 0,0 1 0,-1-1 0,1 1 0,0-1 0,-1 1 0,1-1 0,-1 1 0,1-1 0,-1 1 0,0-1 0,0 0 0,0 1 0,0-1 0,0 0 0,0 1 0,0-1 0,-1-3 0,-6-47 0,-3-1 0,-1 2 0,-23-62 0,11 39 0,-23-91 0,-81-243 0,103 349 0,-55-157 0,70 182 0,1 1 0,1-1 0,2-1 0,-1-57 0,6 77 0,1 12 0,-1-1 0,0 1 0,0-1 0,0 1 0,-1-1 0,1 1 0,-1-1 0,-1-3 0,1 6 0,1 0 0,-1 0 0,0 0 0,0 0 0,0 0 0,0 0 0,0 0 0,0 1 0,0-1 0,0 0 0,0 0 0,0 1 0,0-1 0,0 1 0,-1-1 0,1 1 0,0-1 0,0 1 0,-1 0 0,1 0 0,0-1 0,-1 1 0,1 0 0,0 0 0,-2 1 0,-197 10 0,27 1 0,-278 12 0,294-12 0,-455 13 0,412-21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08T07:16:31.50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464 31 24575,'0'0'0,"-25"8"0,-124-25 0,85 7 0,-82 0 0,132 9 0,8 1 0,0 0 0,1 0 0,-1 0 0,1 1 0,-11 2 0,14-3 0,1 1 0,0-1 0,0 1 0,-1 0 0,1-1 0,0 1 0,0 0 0,0 0 0,0 0 0,0 0 0,0 0 0,0 0 0,0 0 0,0 0 0,1 0 0,-1 0 0,0 0 0,1 1 0,-1-1 0,1 0 0,-1 0 0,1 1 0,0-1 0,-1 0 0,1 1 0,0-1 0,0 1 0,0-1 0,0 2 0,7 327 0,-8-308 0,1-17 0,-1 0 0,1 0 0,0 0 0,0 0 0,1 0 0,0 1 0,-1-1 0,4 7 0,-3-10 0,1 0 0,0-1 0,-1 1 0,1 0 0,0-1 0,0 0 0,0 1 0,0-1 0,0 0 0,1 0 0,-1 0 0,0 0 0,0 0 0,1-1 0,-1 1 0,1-1 0,-1 1 0,4-1 0,52 0 0,-36-1 0,65 1 0,216-4 0,-302 4 0,-1 0 0,1-1 0,0 1 0,-1-1 0,1 1 0,0-1 0,-1 1 0,1-1 0,-1 1 0,1-1 0,-1 0 0,1 1 0,-1-1 0,1 0 0,-1 1 0,1-1 0,-1 0 0,0 0 0,0 1 0,1-1 0,-1 0 0,0 0 0,0 0 0,0 1 0,0-1 0,0 0 0,0 0 0,0 0 0,0 1 0,0-2 0,-3-34 0,2 27 0,-44-312 0,44 308-1365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08T07:16:33.22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186 1 24575,'57'48'0,"98"65"0,-117-87 0,-66-43 0,-47-21 0,20 11 0,5-2 0,26 15 0,0 1 0,-1 0 0,0 2 0,-36-11 0,61 22 0,0 1 0,0-1 0,0 0 0,0 0 0,0 0 0,0 0 0,0 0 0,0 0 0,0 0 0,0 0 0,1 0 0,-1 0 0,0 0 0,0 0 0,0 0 0,0 0 0,0 1 0,0-1 0,0 0 0,-1 0 0,1 0 0,0 0 0,0 0 0,0 0 0,0 0 0,0 0 0,0 0 0,0 0 0,0 0 0,0 0 0,0 0 0,0 0 0,0 1 0,0-1 0,0 0 0,0 0 0,0 0 0,0 0 0,0 0 0,0 0 0,0 0 0,0 0 0,0 0 0,-1 0 0,1 0 0,0 0 0,0 0 0,0 0 0,0 0 0,0 0 0,0 0 0,0 0 0,0 0 0,0 0 0,0 0 0,0 0 0,0 0 0,0 0 0,-1 0 0,1 0 0,0 0 0,0 0 0,0 0 0,0 0 0,0 0 0,0 0 0,0 0 0,6 7 0,11 9 0,339 230 0,-315-219 0,-154-86 0,44 25 0,2-1 0,5 1 0,-80-31 0,135 64 0,7 4 0,16 13 0,29 20 0,264 179 0,-429-268 0,54 21 0,28 12 0,0 3 0,0 1 0,-48-13 0,75 30 0,15 7 0,18 13 0,-19-19 0,84 69 0,31 29 0,-190-133 0,51 23 0,8 3 0,0 0 0,0 2 0,0 0 0,-22-6 0,34 11-1,1 0-1,0 0 1,0 0-1,0 0 1,0 0-1,-1 0 1,1 0-1,0 0 1,0-1-1,0 1 1,0 0-1,-1 0 1,1 0-1,0 0 0,0 1 1,0-1-1,0 0 1,-1 0-1,1 0 1,0 0-1,0 0 1,0 0-1,0 0 1,-1 0-1,1 0 1,0 0-1,0 0 1,0 0-1,0 1 1,0-1-1,-1 0 1,1 0-1,0 0 1,0 0-1,0 0 1,0 1-1,0-1 1,0 0-1,0 0 1,0 0-1,0 0 1,-1 1-1,1-1 0,0 0 1,0 0-1,0 0 1,0 0-1,0 1 1,0-1-1,0 0 1,0 0-1,0 1 1,7 12 201,14 12-1685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08T07:16:48.993"/>
    </inkml:context>
    <inkml:brush xml:id="br0">
      <inkml:brushProperty name="width" value="0.05" units="cm"/>
      <inkml:brushProperty name="height" value="0.05" units="cm"/>
      <inkml:brushProperty name="color" value="#66CC00"/>
    </inkml:brush>
  </inkml:definitions>
  <inkml:trace contextRef="#ctx0" brushRef="#br0">1433 1 24575,'0'0'0,"-5"13"0,-21-6 0,0-1 0,-1-1 0,-35 3 0,9-2 0,-265 18 0,255-20 0,-150 18 0,92-7 0,-302 30 0,421-44 0,-6-1 0,0 0 0,1 1 0,-1 0 0,1 0 0,-1 1 0,1 0 0,-1 1 0,1-1 0,0 1 0,-11 6 0,18-8 0,0 0 0,0 0 0,0-1 0,-1 1 0,1 0 0,0 0 0,0-1 0,0 1 0,0 0 0,0 0 0,0-1 0,1 1 0,-1 0 0,0 0 0,0-1 0,0 1 0,1 0 0,-1-1 0,0 1 0,1 0 0,-1-1 0,1 1 0,-1 0 0,1-1 0,-1 1 0,1-1 0,-1 1 0,1-1 0,0 1 0,21 20 0,-19-18 0,159 139 0,-128-110 0,-2 2 0,-1 1 0,45 68 0,-64-83 0,-1 1 0,-1 0 0,0 0 0,7 28 0,19 95 0,-12-45 0,-23-94 0,52 206 0,-43-160 0,-2 1 0,2 60 0,-11-65 0,-8 56 0,9-102 0,0-1 0,0 1 0,0 0 0,0 0 0,0-1 0,0 1 0,1 0 0,-1 0 0,0-1 0,0 1 0,1 0 0,-1 0 0,0-1 0,1 1 0,-1 0 0,1-1 0,-1 1 0,1-1 0,-1 1 0,1-1 0,-1 1 0,1-1 0,-1 1 0,2 0 0,24 8 0,30-4 0,-52-5 0,421-7 0,-183 0 0,-239 7 0,245-12 0,-248 12 0,1 0 0,0-1 0,-1 1 0,1-1 0,0 1 0,-1-1 0,1 1 0,-1-1 0,1 1 0,-1-1 0,1 0 0,-1 1 0,0-1 0,1 0 0,-1 1 0,1-1 0,-1 0 0,0 1 0,0-1 0,0 0 0,1 0 0,-1 0 0,0 1 0,0-1 0,0 0 0,0 0 0,0 1 0,0-1 0,-1 0 0,1-1 0,-4-32 0,3 23 0,-12-274 0,12 284 0,1 0 0,0 1 0,-1-1 0,1 1 0,0-1 0,-1 1 0,1-1 0,-1 1 0,1-1 0,-1 1 0,1-1 0,-1 1 0,1 0 0,-1-1 0,1 1 0,-1 0 0,0 0 0,1-1 0,-1 1 0,0 0 0,1 0 0,-1 0 0,0 0 0,1 0 0,-1 0 0,0 0 0,1 0 0,-1 0 0,0 0 0,0 0 0,-27 2 0,25-2 0,-100 11 0,0-6 0,-164-10 0,225 2 0,26 2 0,0 1 0,0-2 0,0-1 0,0 0 0,-17-6 0,31 8 0,0 0 0,1 0 0,-1-1 0,1 1 0,-1 0 0,1-1 0,0 1 0,-1-1 0,1 0 0,0 1 0,0-1 0,0 0 0,1 0 0,-1 0 0,0 0 0,1 0 0,-2-3 0,-6-41 0,6 32 0,-7-67 0,0-92 0,6 77 0,-1 42 0,2 17 0,2-69 0,0 103 0,1 0 0,-1 0 0,1 0 0,0 0 0,0 0 0,0 1 0,0-1 0,0 0 0,1 1 0,-1-1 0,1 0 0,0 1 0,0 0 0,0-1 0,0 1 0,0 0 0,0 0 0,0 0 0,1 1 0,-1-1 0,1 0 0,-1 1 0,1 0 0,4-2 0,5-1 0,0 0 0,0 1 0,1 1 0,18-2 0,-17 3 0,158-6 0,-127 7 0,53-3 0,109 3 0,-191 5 0,10 2 0,-42-38 0,9 17 0,0 0 0,1 0 0,1-1 0,0 1 0,1-1 0,-3-17 0,-7-95 0,7 45 0,6 60-1365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08T07:16:54.896"/>
    </inkml:context>
    <inkml:brush xml:id="br0">
      <inkml:brushProperty name="width" value="0.05" units="cm"/>
      <inkml:brushProperty name="height" value="0.05" units="cm"/>
      <inkml:brushProperty name="color" value="#66CC00"/>
    </inkml:brush>
  </inkml:definitions>
  <inkml:trace contextRef="#ctx0" brushRef="#br0">1064 0 24575,'0'0'0,"0"0"0,11 19 0,10 3 0,0-1 0,1-1 0,38 26 0,7 5 0,-26-15 0,-69-53 0,-1 1 0,-1 1 0,-37-13 0,8 3 0,4-1 0,31 13 0,-1 1 0,0 2 0,0 0 0,-48-10 0,73 20 0,0 0 0,0 0 0,1 0 0,-1 0 0,0 0 0,0 1 0,0-1 0,0 0 0,0 0 0,0 0 0,0 0 0,0 0 0,0 0 0,0 0 0,0 0 0,0 0 0,0 0 0,0 1 0,0-1 0,0 0 0,0 0 0,0 0 0,0 0 0,0 0 0,0 0 0,0 0 0,0 0 0,0 0 0,0 1 0,0-1 0,0 0 0,0 0 0,0 0 0,0 0 0,0 0 0,0 0 0,0 0 0,0 0 0,0 0 0,0 0 0,0 1 0,0-1 0,0 0 0,0 0 0,0 0 0,-1 0 0,1 0 0,0 0 0,0 0 0,0 0 0,0 0 0,0 0 0,0 0 0,0 0 0,0 0 0,0 0 0,-1 0 0,1 0 0,0 0 0,0 0 0,0 0 0,0 0 0,0 0 0,0 0 0,0 0 0,0 0 0,0 0 0,-1 0 0,11 11 0,15 12 0,44 30 0,2-3 0,119 62 0,-233-133 0,-52-28 0,-2 5 0,-128-39 0,216 81 0,8 4 0,14 10 0,34 19 0,-41-28 0,81 50 0,90 59 0,-198-124 0,-1 1 0,-25-9 0,0 0 0,6 1 0,-36-17 0,0 3 0,-118-33 0,191 67 0,9 4 0,23 13 0,39 22 0,134 77 0,-285-159 0,-175-60 0,242 96 0,6 2 0,1 0 0,-1 1 0,0 0 0,0 1 0,0 0 0,0 1 0,-15 0 0,26 1 0,-1 0 0,1-1 0,0 1 0,0 0 0,0 0 0,0 0 0,0 0 0,-1 0 0,1 0 0,0 1 0,0-1 0,0 0 0,0 0 0,0 0 0,0 0 0,-1 0 0,1 0 0,0 0 0,0 0 0,0 0 0,0 0 0,0 0 0,0 0 0,0 0 0,-1 0 0,1 1 0,0-1 0,0 0 0,0 0 0,0 0 0,0 0 0,0 0 0,0 0 0,0 1 0,0-1 0,0 0 0,0 0 0,0 0 0,0 0 0,0 0 0,0 0 0,0 1 0,0-1 0,0 0 0,0 0 0,0 0 0,0 0 0,0 0 0,0 1 0,0-1 0,0 0 0,7 8 0,13 7 0,231 124 0,-157-91 0,-417-187 0,311 134 0,-15-6 0,9 3 0,-1 1 0,0 0 0,0 2 0,-25-5 0,45 14 0,11 7 0,16 10 0,137 77 0,-40-26 0,-145-83 0,0 2 0,-32-11 0,0 0 0,-49-24 0,0 0 0,-140-42 0,217 82 0,24 4 0,0 0 0,-1 0 0,1 0 0,0 0 0,0 0 0,0 0 0,0 0 0,-1 0 0,1 0 0,0 0 0,0 0 0,0 0 0,0 0 0,-1 0 0,1 1 0,0-1 0,0 0 0,0 0 0,0 0 0,0 0 0,0 0 0,-1 0 0,1 0 0,0 1 0,0-1 0,0 0 0,0 0 0,0 0 0,0 0 0,0 0 0,0 1 0,0-1 0,0 0 0,0 0 0,0 0 0,-1 0 0,1 1 0,0-1 0,0 0 0,0 0 0,0 0 0,1 0 0,-1 1 0,0-1 0,0 0 0,0 0 0,0 0 0,0 0 0,0 1 0,0-1 0,0 0 0,3 4 0,1 0 0,-1 0 0,1 0 0,-1-1 0,1 1 0,6 2 0,477 306 0,-396-259 0,-3-3 0,-545-275 0,447 221 0,7 2 0,-1 0 0,0 0 0,0 1 0,0 0 0,0 0 0,0 0 0,-8-1 0,11 2 0,1 0 0,0 0 0,0 0 0,-1 1 0,1-1 0,0 0 0,0 0 0,0 0 0,-1 0 0,1 0 0,0 0 0,0 0 0,0 1 0,0-1 0,-1 0 0,1 0 0,0 0 0,0 0 0,0 1 0,0-1 0,0 0 0,-1 0 0,1 0 0,0 1 0,0-1 0,0 0 0,0 0 0,0 0 0,0 1 0,0-1 0,0 0 0,0 0 0,0 1 0,0-1 0,0 0 0,0 0 0,0 1 0,0-1 0,0 0 0,0 0 0,0 0 0,0 1 0,0-1 0,1 0 0,-1 0 0,0 0 0,0 1 0,0-1 0,0 0 0,0 0 0,1 0 0,-1 0 0,0 1 0,0-1 0,0 0 0,1 0 0,10 14 0,45 43 0,3-3 0,78 56 0,-64-52 0,-23-21 0,-39-29 0,-35-26 0,-4-3 0,-85-61 0,94 70 0,-1 0 0,0 2 0,0 0 0,-24-7 0,43 16 0,0 1 0,1 0 0,-1-1 0,0 1 0,0 0 0,0 0 0,0-1 0,0 1 0,0 0 0,0 0 0,0 0 0,0 0 0,1 0 0,-1 0 0,0 1 0,0-1 0,0 0 0,-2 1 0,3-1 0,0 1 0,0-1 0,-1 1 0,1-1 0,0 1 0,0-1 0,0 0 0,0 1 0,0-1 0,0 1 0,0-1 0,0 1 0,0-1 0,0 1 0,0-1 0,0 1 0,0-1 0,1 1 0,-1-1 0,0 0 0,0 1 0,0-1 0,1 1 0,-1-1 0,0 1 0,25 32 0,-25-33 0,53 58 0,3-2 0,2-3 0,66 47 0,-139-112 0,-1 1 0,0 1 0,-1 0 0,-1 1 0,1 1 0,-1 1 0,-22-6 0,40 12 0,0 1 0,0 0 0,-1 0 0,1 0 0,0 0 0,0 0 0,-1 0 0,1 0 0,0 0 0,0 0 0,-1 0 0,1 0 0,0 0 0,0 0 0,-1 0 0,1 0 0,0 0 0,0 0 0,-1 0 0,1 0 0,0 0 0,0 0 0,-1 0 0,1 0 0,0 0 0,0 1 0,-1-1 0,1 0 0,0 0 0,0 0 0,0 0 0,-1 1 0,1-1 0,0 0 0,0 0 0,0 1 0,0-1 0,0 0 0,-1 0 0,1 0 0,0 1 0,0-1 0,0 0 0,0 1 0,0-1 0,0 0 0,0 0 0,0 1 0,0-1 0,0 0 0,0 0 0,0 1 0,0-1 0,0 0 0,0 0 0,0 1 0,0-1 0,0 0 0,1 0 0,-1 1 0,0-1 0,0 0 0,0 0 0,0 0 0,0 1 0,1-1 0,-1 0 0,0 0 0,1 1 0,12 18 0,-12-19 0,55 61 0,3-2 0,80 60 0,-153-127 0,-1 1 0,-22-9 0,5 2 0,11 3 0,14 7 0,-1 0 0,1 0 0,-1 0 0,-1 1 0,1 0 0,0 1 0,-1 0 0,-15-2 0,24 4 0,0 0 0,-1 0 0,1 0 0,0 0 0,-1 1 0,1-1 0,0 0 0,0 0 0,-1 0 0,1 0 0,0 1 0,-1-1 0,1 0 0,0 0 0,0 0 0,0 1 0,-1-1 0,1 0 0,0 0 0,0 1 0,0-1 0,-1 0 0,1 1 0,0-1 0,0 0 0,0 1 0,0-1 0,0 0 0,0 1 0,0-1 0,0 0 0,0 0 0,0 1 0,0-1 0,0 0 0,0 1 0,0-1 0,0 0 0,0 1 0,0-1 0,0 0 0,0 1 0,0-1 0,1 0 0,-1 1 0,0-1 0,0 0 0,0 0 0,1 1 0,9 17 0,-9-17 0,35 47 0,2-3 0,52 49 0,-12-14 0,-115-100 0,15 10 0,-29-18 0,18 9 0,0 2 0,-52-20 0,85 37 0,0 1 0,0-1 0,0 0 0,0 0 0,0 0 0,0 0 0,0 0 0,0 1 0,0-1 0,0 0 0,0 0 0,0 0 0,0 0 0,0 0 0,0 1 0,0-1 0,0 0 0,0 0 0,0 0 0,0 0 0,0 0 0,0 1 0,0-1 0,0 0 0,0 0 0,0 0 0,0 0 0,0 0 0,0 0 0,0 1 0,-1-1 0,1 0 0,0 0 0,0 0 0,0 0 0,0 0 0,0 0 0,0 0 0,-1 0 0,1 0 0,0 0 0,0 1 0,0-1 0,0 0 0,0 0 0,-1 0 0,1 0 0,0 0 0,0 0 0,0 0 0,0 0 0,0 0 0,-1 0 0,1 0 0,0 0 0,0 0 0,0-1 0,0 1 0,0 0 0,-1 0 0,1 0 0,0 0 0,0 0 0,0 0 0,0 0 0,0 0 0,12 17 0,21 20 0,35 28 0,129 98 0,-258-206 0,-2 3 0,-102-47 0,135 78 0,20 11 0,10-2 0,0 1 0,0 0 0,0-1 0,0 1 0,0 0 0,0-1 0,0 1 0,0-1 0,0 1 0,1 0 0,-1-1 0,0 1 0,0 0 0,1-1 0,-1 1 0,0-1 0,1 1 0,-1-1 0,1 1 0,-1-1 0,1 1 0,26 28 0,0-2 0,1-1 0,2-2 0,52 34 0,-43-31 0,-8-4 0,-16-11 0,1 0 0,0-1 0,0-1 0,34 14 0,-50-24 0,0 0 0,0 0 0,0 0 0,0 1 0,0-1 0,0 0 0,0 0 0,0 0 0,0 0 0,1 0 0,-1 0 0,0 0 0,0 0 0,0 0 0,0 0 0,0 0 0,0 0 0,0 0 0,0 0 0,0 0 0,0 0 0,0 0 0,1 0 0,-1 0 0,0 0 0,0 0 0,0 0 0,0 0 0,0 0 0,0 0 0,0 0 0,0 0 0,0 0 0,0-1 0,0 1 0,0 0 0,0 0 0,1 0 0,-1 0 0,0 0 0,0 0 0,0 0 0,0 0 0,0 0 0,0 0 0,0 0 0,0 0 0,0 0 0,0-1 0,0 1 0,0 0 0,0 0 0,0 0 0,0 0 0,0 0 0,0 0 0,0 0 0,0 0 0,0 0 0,0 0 0,0 0 0,0-1 0,0 1 0,0 0 0,0 0 0,0 0 0,-5-9 0,-9-9 0,-41-40 0,-3 2 0,-108-80 0,192 151 0,40 15 0,-12-5 0,2 3 0,5 3 0,107 37 0,-148-65 0,-19-3 0,-1-1 0,0 1 0,0 0 0,0 0 0,0 0 0,1-1 0,-1 1 0,0 0 0,0 0 0,0-1 0,0 1 0,0 0 0,0 0 0,0-1 0,0 1 0,0 0 0,0 0 0,0-1 0,0 1 0,0 0 0,0 0 0,0-1 0,0 1 0,0 0 0,0 0 0,0-1 0,0 1 0,0 0 0,0 0 0,0-1 0,-1 1 0,1 0 0,0 0 0,0 0 0,0-1 0,0 1 0,-1 0 0,1 0 0,-27-29 0,-11-4 0,-1 2 0,-62-39 0,148 94 0,24 13 0,1-3 0,80 25 0,-152-59 0,1 0 0,-1 1 0,1-1 0,0 0 0,-1 0 0,1 0 0,0 1 0,-1-1 0,1 0 0,0 0 0,-1 0 0,1 0 0,0 0 0,-1 0 0,1 0 0,0 0 0,-1 0 0,1 0 0,0-1 0,-1 1 0,2-1 0,-8-9 0,-27-17 0,30 24 0,-159-108 0,254 161 0,152 71 0,-243-120 0,0-1 0,0 1 0,0 0 0,0-1 0,0 0 0,0 1 0,0-1 0,0 0 0,1 1 0,-1-1 0,0 0 0,0 0 0,0 0 0,0 0 0,0 0 0,0 0 0,2-1 0,-3 1 0,0-1 0,0 0 0,0 1 0,0-1 0,0 0 0,0 1 0,-1-1 0,1 0 0,0 1 0,0-1 0,-1 0 0,1 1 0,0-1 0,-1 1 0,1-1 0,-1 1 0,1-1 0,-1 1 0,1-1 0,-1 0 0,-40-37 0,36 33 0,-8-6 0,-31-29 0,-2 2 0,-69-44 0,228 154 0,-58-34 0,99 49 0,-154-87 0,1 1 0,-1-1 0,0 0 0,1 1 0,-1-1 0,0 0 0,1 0 0,-1 1 0,1-1 0,-1 0 0,0 0 0,1 0 0,-1 0 0,1 1 0,-1-1 0,1 0 0,-1 0 0,1 0 0,-1 0 0,0 0 0,1 0 0,-1 0 0,1 0 0,-1 0 0,1 0 0,-1-1 0,1 1 0,-1 0 0,1 0 0,-1 0 0,1-1 0,-9-11 0,-22-18 0,12 14 0,-10-10 0,-1 1 0,0 2 0,-46-28 0,138 89 0,-40-23 0,0-1 0,0-1 0,1-1 0,32 11 0,-52-24-80,-9-3 280,-9-6-1685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08T07:17:09.416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1555 3 24575,'-254'-3'0,"204"4"0,-352 16 0,299-11 0,44-3 0,-105 17 0,82-5 0,-87 5 0,150-19 0,0 2 0,0 0 0,1 1 0,-28 9 0,25 28 0,-51 72 0,66-104 0,1 0 0,0 0 0,1 0 0,0 1 0,1 0 0,-4 15 0,-9 63 0,15-80 0,-2 15 0,0 1 0,2-1 0,1 1 0,1-1 0,1 1 0,8 36 0,-5-42 0,0-1 0,1 0 0,1-1 0,1 0 0,0 0 0,17 23 0,-22-36 0,0-1 0,0 1 0,0-1 0,0 0 0,0 0 0,0 0 0,1-1 0,-1 1 0,1-1 0,-1 0 0,1 0 0,0 0 0,-1 0 0,1-1 0,0 0 0,0 1 0,5-2 0,11 0 0,1 0 0,22-6 0,0 0 0,565-44 0,-484 39 0,148-9 0,-198 18 0,-15 0 0,84 6 0,-132-2 0,-11 0 0,1-1 0,0 0 0,-1 0 0,1 1 0,0-1 0,-1 0 0,1 0 0,0 0 0,-1 0 0,1 0 0,0 0 0,-1 0 0,1 0 0,0 0 0,-1-1 0,1 1 0,0 0 0,-1 0 0,1 0 0,-1-1 0,2 0 0,-7-20 0,-14-53 0,-19-143 0,11-114-1365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08T07:17:14.322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1131 37 24575,'4'5'0,"1"-1"0,1 1 0,-1-1 0,1 0 0,0 0 0,-1 0 0,2-1 0,-1 0 0,12 4 0,6 4 0,119 73 0,-161-93 0,-1 0 0,-34-10 0,11 4 0,13 4 0,-65-26 0,-140-34 0,232 70 0,1 0 0,-1 1 0,1 0 0,-1-1 0,0 1 0,1 0 0,-1 0 0,0 0 0,1 0 0,-1 0 0,0 0 0,1 0 0,-4 1 0,5 0 0,0-1 0,0 1 0,0-1 0,0 1 0,0-1 0,0 1 0,0-1 0,0 1 0,0-1 0,0 0 0,0 1 0,1-1 0,-1 1 0,0-1 0,0 1 0,0-1 0,1 0 0,-1 1 0,0-1 0,1 1 0,-1-1 0,0 0 0,1 1 0,-1-1 0,0 0 0,1 0 0,-1 1 0,0-1 0,1 0 0,44 33 0,-42-31 0,85 53 0,166 77 0,-306-156 0,-108-45 0,125 56 0,0 2 0,-68-14 0,162 53 0,20 8 0,320 162 0,-519-250 0,61 29 0,47 18 0,-239-95 0,177 74 0,-113-23 0,180 47 0,1 1 0,1 0 0,-1 0 0,1 0 0,-1 1 0,0 0 0,-8 0 0,14 0 0,0 0 0,0 0 0,-1 0 0,1 0 0,0 1 0,0-1 0,0 0 0,-1 0 0,1 0 0,0 0 0,0 0 0,0 0 0,0 0 0,-1 0 0,1 1 0,0-1 0,0 0 0,0 0 0,0 0 0,0 0 0,0 0 0,-1 1 0,1-1 0,0 0 0,0 0 0,0 0 0,0 1 0,0-1 0,0 0 0,0 0 0,0 0 0,0 1 0,0-1 0,0 0 0,0 0 0,0 0 0,0 1 0,0-1 0,0 0 0,0 0 0,0 0 0,0 1 0,0-1 0,0 0 0,0 0 0,0 0 0,1 0 0,-1 1 0,0-1 0,0 0 0,0 0 0,0 0 0,0 0 0,1 0 0,-1 1 0,0-1 0,0 0 0,0 0 0,0 0 0,1 0 0,-1 0 0,0 0 0,14 12 0,-14-12 0,70 46 0,2-4 0,138 60 0,-174-86 0,-5-2 0,148 60 0,-268-114 0,21 8 0,-531-196 0,720 284 0,-16-11 0,494 218 0,-1051-458 0,-20 30 0,448 158 0,15 3 0,1 1 0,-1 1 0,-1 0 0,1 0 0,0 0 0,0 1 0,-10 1 0,21 3 0,1 0 0,0 0 0,0 0 0,0 0 0,0-1 0,1 1 0,-1-1 0,6 3 0,580 264 0,-487-227 0,-30-11 0,-21-8 0,89 26 0,-206-75 0,25 8 0,-27-9 0,-352-133 0,-12 33 0,405 123 0,26 4 0,1 1 0,0-1 0,0 0 0,0 0 0,0 0 0,0 1 0,0-1 0,0 0 0,0 0 0,0 1 0,0-1 0,0 0 0,0 0 0,0 0 0,0 1 0,0-1 0,0 0 0,0 0 0,0 1 0,0-1 0,1 0 0,-1 0 0,0 0 0,0 1 0,0-1 0,0 0 0,0 0 0,0 0 0,1 0 0,-1 1 0,0-1 0,0 0 0,0 0 0,1 0 0,-1 0 0,0 0 0,0 0 0,0 0 0,1 1 0,-1-1 0,0 0 0,0 0 0,1 0 0,-1 0 0,0 0 0,0 0 0,1 0 0,48 26 0,-46-25 0,850 376 0,-733-332 0,-110-43 0,-17-9 0,-21-11 0,-112-57 0,-3 6 0,-3 7 0,-182-53 0,299 107 0,-10-5 0,0 1 0,-1 3 0,-67-8 0,88 19 0,19-1 0,0-1 0,0 1 0,0-1 0,0 0 0,0 1 0,0-1 0,0 0 0,0 1 0,0-1 0,0 0 0,0 1 0,1-1 0,-1 0 0,0 1 0,0-1 0,0 0 0,0 1 0,1-1 0,-1 0 0,0 1 0,0-1 0,1 0 0,-1 0 0,0 1 0,1-1 0,-1 0 0,0 0 0,1 0 0,-1 1 0,37 20 0,-34-19 0,409 183 0,8 2 0,-403-175 0,-44-22 0,-252-106 0,-243-89 0,516 203 0,3 1 0,1 0 0,-1 0 0,0 0 0,1 0 0,-1 0 0,0 1 0,0-1 0,1 1 0,-1-1 0,0 1 0,0 0 0,0 0 0,-3 1 0,7 1 0,0-1 0,0 0 0,0 1 0,0-1 0,0 0 0,0 0 0,0 0 0,1 0 0,-1 0 0,0 0 0,1 0 0,1 1 0,-2-2 0,72 43 0,1-3 0,84 30 0,-81-37 0,-5 0 0,144 57 0,-279-126 0,-51-20 0,-3 5 0,-2 6 0,-174-43 0,278 84 0,9 2 0,0 0 0,1 1 0,-1-1 0,0 1 0,0 1 0,0-1 0,0 1 0,0 0 0,0 1 0,0-1 0,-7 2 0,13-2 0,0 0 0,-1 1 0,1-1 0,0 0 0,0 0 0,0 0 0,-1 0 0,1 1 0,0-1 0,0 0 0,0 0 0,0 0 0,-1 1 0,1-1 0,0 0 0,0 0 0,0 0 0,0 1 0,0-1 0,0 0 0,0 0 0,0 1 0,0-1 0,0 0 0,0 0 0,-1 1 0,1-1 0,1 0 0,-1 0 0,0 1 0,0-1 0,0 0 0,0 0 0,0 1 0,0-1 0,0 0 0,0 0 0,0 1 0,0-1 0,1 0 0,-1 0 0,0 0 0,0 1 0,0-1 0,0 0 0,1 0 0,-1 0 0,0 1 0,13 9 0,-12-8 0,57 35 0,1-1 0,117 49 0,-106-53 0,187 87 0,-430-196 0,-297-89 0,455 162 0,-27-7 0,39 11 0,1-1 0,-1 1 0,1-1 0,-1 1 0,1 0 0,-1 0 0,1 1 0,-1-1 0,1 0 0,-1 1 0,1-1 0,-5 3 0,7-3 0,0 1 0,0-1 0,-1 1 0,1-1 0,0 1 0,0-1 0,0 1 0,0-1 0,-1 1 0,1 0 0,0-1 0,0 1 0,0-1 0,0 1 0,0-1 0,1 1 0,-1 0 0,0-1 0,0 1 0,0-1 0,0 1 0,1-1 0,-1 1 0,0-1 0,1 1 0,-1-1 0,0 1 0,1-1 0,-1 1 0,0-1 0,1 0 0,-1 1 0,1-1 0,-1 0 0,1 1 0,18 18 0,-18-19 0,53 43 0,1-4 0,3-1 0,1-3 0,116 49 0,-160-77 0,-10-4 0,0 0 0,0-1 0,0 0 0,0 0 0,0 0 0,1 0 0,-1-1 0,0 0 0,1 0 0,9 0 0,-15-2 0,0 1 0,0-1 0,0 1 0,0-1 0,-1 1 0,1-1 0,0 1 0,0-1 0,0 1 0,-1-1 0,1 1 0,0-1 0,0 1 0,-1 0 0,1-1 0,0 1 0,-1-1 0,1 1 0,-1 0 0,1-1 0,0 1 0,-1 0 0,1 0 0,-1-1 0,1 1 0,-1 0 0,0-1 0,-16-11 0,-41-19 0,-1 2 0,-1 4 0,-2 1 0,-79-18 0,128 39 0,8 1 0,0 0 0,0 0 0,0 1 0,0 0 0,-1 0 0,1 0 0,0 1 0,-1-1 0,1 2 0,0-1 0,0 0 0,-6 2 0,11-2 0,0 1 0,-1-1 0,1 0 0,0 1 0,0-1 0,0 0 0,0 1 0,0-1 0,0 1 0,0-1 0,0 0 0,0 1 0,0-1 0,0 0 0,0 1 0,0-1 0,0 1 0,0-1 0,0 0 0,0 1 0,0-1 0,1 0 0,-1 1 0,0-1 0,0 0 0,0 1 0,1-1 0,-1 0 0,0 0 0,0 1 0,1-1 0,-1 0 0,0 0 0,1 1 0,-1-1 0,0 0 0,1 0 0,-1 1 0,15 11 0,-14-11 0,129 87 118,-47-34-1601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08T07:18:07.578"/>
    </inkml:context>
    <inkml:brush xml:id="br0">
      <inkml:brushProperty name="width" value="0.05" units="cm"/>
      <inkml:brushProperty name="height" value="0.05" units="cm"/>
      <inkml:brushProperty name="color" value="#849398"/>
    </inkml:brush>
  </inkml:definitions>
  <inkml:trace contextRef="#ctx0" brushRef="#br0">2941 501 24575,'0'0'0,"-23"-6"0,-75-23 0,-152-67 0,65 4 0,53 25 0,78 43 0,-1 2 0,-94-23 0,-119-11 0,200 43 0,-207-30 0,225 38 0,0 3 0,1 2 0,-80 9 0,90-1 0,0 2 0,1 1 0,1 2 0,0 2 0,1 1 0,-38 23 0,60-30 0,1 0 0,0 1 0,1 1 0,0 0 0,1 1 0,0 0 0,1 0 0,1 1 0,-11 19 0,-3 7 0,3 1 0,-18 46 0,23-46 0,4-9 0,-1 0 0,-2 0 0,-1-1 0,-2-1 0,-20 28 0,-38 51 0,51-71 0,0-2 0,-3 0 0,-42 42 0,-57 24 0,-8 7 0,143-108 0,-1-1 0,1 0 0,15-3 0,83-18 0,215-15 0,-202 27 0,178-14 0,90-8 0,-102 19 0,21-3 0,429-28 0,-635 41 0,4 3 0,104 14 0,-209-14 0,1 0 0,-1 0 0,1 0 0,-1 0 0,1 0 0,-1-1 0,0 1 0,1 0 0,-1 0 0,1 0 0,-1 0 0,1 0 0,-1-1 0,0 1 0,1 0 0,-1 0 0,1 0 0,-1-1 0,0 1 0,1 0 0,-1-1 0,0 1 0,1 0 0,-1-1 0,0 1 0,0-1 0,1 1 0,-1 0 0,0-1 0,1 0 0,0-20 0,-10-32 0,6 39 0,-15-62 0,-43-114 0,56 175 0,-4-23-1365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08T07:18:41.082"/>
    </inkml:context>
    <inkml:brush xml:id="br0">
      <inkml:brushProperty name="width" value="0.05" units="cm"/>
      <inkml:brushProperty name="height" value="0.05" units="cm"/>
      <inkml:brushProperty name="color" value="#849398"/>
    </inkml:brush>
  </inkml:definitions>
  <inkml:trace contextRef="#ctx0" brushRef="#br0">2402 449 24575,'5'2'0,"1"0"0,-1 0 0,0 1 0,-1-1 0,1 1 0,0 0 0,-1 1 0,0-1 0,7 8 0,5 2 0,2 1 0,-4-6 0,-1 2 0,0 0 0,-1 0 0,0 1 0,-1 1 0,0 0 0,13 19 0,-25-30 0,0-1 0,1 0 0,-1 0 0,0 0 0,0 0 0,1 1 0,-1-1 0,0 0 0,0 0 0,1-1 0,-1 1 0,0 0 0,1 0 0,-1 0 0,0 0 0,0-1 0,1 1 0,-1 0 0,0-1 0,1 1 0,-1 0 0,0-1 0,1 1 0,-1-2 0,-28-11 0,-228-139 0,-96-50 0,333 193 0,20 9 0,0 0 0,0 0 0,0 0 0,0 0 0,0 0 0,0 0 0,0 0 0,0 0 0,0 0 0,0 0 0,0 0 0,0 0 0,0 0 0,0 1 0,0-1 0,-1 0 0,1 0 0,0 0 0,0 0 0,0 0 0,0 0 0,0 0 0,0 0 0,0 0 0,0 0 0,0 0 0,0 0 0,0 0 0,32 21 0,706 498 0,-891-612 0,-865-484 0,1004 570 0,16 10 0,25 13 0,-17-10 0,939 636 0,-882-588 0,-145-94 0,73 37 0,-1146-644 0,1081 610 0,-115-55 0,316 164 0,-48-23 0,6-1 0,386 222 0,-18 30 0,-424-274 0,-23-16 0,-21-14 0,-230-135 0,-387-208 0,568 317 0,-65-34 0,-241-87 0,347 147 0,19 4 0,0 0 0,0 0 0,0 0 0,0 0 0,1 0 0,-1 0 0,0 0 0,0 0 0,0 1 0,0-1 0,0 0 0,0 0 0,0 0 0,0 0 0,0 0 0,0 0 0,0 0 0,0 0 0,0 0 0,0 0 0,0 0 0,0 0 0,0 1 0,0-1 0,0 0 0,-1 0 0,1 0 0,0 0 0,0 0 0,0 0 0,0 0 0,0 0 0,0 0 0,0 0 0,0 0 0,0 0 0,0 0 0,0 0 0,0 0 0,0 0 0,0 0 0,0 1 0,0-1 0,0 0 0,-1 0 0,1 0 0,0 0 0,0 0 0,0 0 0,0 0 0,0 0 0,0 0 0,0 0 0,0 0 0,0 0 0,0 0 0,0 0 0,-1 0 0,1 0 0,0 0 0,0 0 0,0-1 0,28 20 0,381 207 0,31 18 0,-407-225 0,299 195 0,-330-211 0,-12-7 0,-21-13 0,-118-65 0,-428-229 0,-25 50 0,589 255 0,5 3 0,0 1 0,0-1 0,0 1 0,-9-1 0,16 6 0,9 4 0,13 8 0,400 225 0,-131-79 0,-228-125 0,56 31 0,146 111 0,-251-163 0,-14-15 0,0 0 0,0 0 0,-1 0 0,1 0 0,0 0 0,0 0 0,-1 0 0,1 0 0,0-1 0,0 1 0,-1 0 0,1-1 0,0 1 0,0-1 0,-2 0 0,-436-184 0,265 107 0,67 30 0,-599-243 0,1129 473 0,-358-153 0,857 442 0,-1026-528 0,-269-137 0,143 88 0,-332-104 0,540 203 0,13 3 0,0 1 0,0 1 0,0-1 0,0 1 0,0 1 0,-16-1 0,28 6 0,-1-1 0,1 0 0,0 0 0,0 0 0,0 0 0,1 0 0,-1-1 0,7 5 0,437 248 0,-95-57 0,-314-176 0,-12-7 0,0 0 0,30 26 0,-67-49 0,-1 1 0,-22-10 0,-3-2 0,-191-105 0,-434-168 0,649 287 0,7 3 0,0-1 0,0 1 0,0 1 0,0-1 0,-12 0 0,42 22 0,429 225 0,-230-131 0,-35-9 0,-461-250 0,-298-112 0,547 247 0,13 5 0,1 1 0,-1 0 0,0 0 0,0 1 0,-19-3 0,26 9 0,9 3 0,11 7 0,334 189 0,-210-127 0,-72-38 0,-1-2 0,66 47 0,-191-103 0,-102-50 0,-330-125 0,483 194 0,4 1 0,-1 0 0,0 0 0,1 0 0,-1 0 0,0 1 0,-6-1 0,12 4 0,-1-1 0,1 1 0,0-1 0,0 0 0,0 0 0,1 0 0,-1 0 0,0 0 0,1 0 0,2 1 0,287 166 0,16 9 0,-431-238 0,59 31 0,10 3 0,-108-52 0,-201-66 0,353 140 0,7 3 0,0 0 0,-1-1 0,1 2 0,0-1 0,-1 0 0,1 1 0,-1-1 0,-3 1 0,42 22 0,142 69 0,86 49 0,-263-139 0,-7-3 0,-24-8 0,-42-17 0,-1-2 0,7 1 0,0 4 0,-135-31 0,180 55 0,22 0 0,0 0 0,0 0 0,0 0 0,0 0 0,-1 0 0,1 0 0,0 0 0,0 0 0,0 1 0,0-1 0,0 0 0,-1 0 0,1 0 0,0 0 0,0 0 0,0 1 0,0-1 0,0 0 0,0 0 0,0 0 0,0 0 0,0 1 0,-1-1 0,1 0 0,0 0 0,0 0 0,0 0 0,0 1 0,0-1 0,0 0 0,0 0 0,0 0 0,0 1 0,0-1 0,1 0 0,-1 0 0,0 0 0,0 0 0,0 1 0,0-1 0,0 0 0,0 0 0,0 0 0,0 0 0,0 1 0,1-1 0,-1 0 0,30 25 0,235 136 0,-62-40 0,-318-155 0,22 1 0,1-1 0,-168-38 0,240 71 0,20 1 0,-1 0 0,1 0 0,0 0 0,0 0 0,0 0 0,0 0 0,0 0 0,0 0 0,0 0 0,-1 0 0,1 0 0,0 0 0,0 0 0,0 0 0,0 1 0,0-1 0,0 0 0,0 0 0,0 0 0,-1 0 0,1 0 0,0 0 0,0 0 0,0 0 0,0 0 0,0 1 0,0-1 0,0 0 0,0 0 0,0 0 0,0 0 0,0 0 0,0 0 0,0 1 0,0-1 0,0 0 0,0 0 0,0 0 0,0 0 0,0 0 0,0 0 0,0 0 0,0 1 0,0-1 0,0 0 0,0 0 0,0 0 0,0 0 0,0 0 0,0 0 0,0 0 0,0 1 0,1-1 0,-1 0 0,0 0 0,0 0 0,0 0 0,0 0 0,29 20 0,309 166 0,-334-183 0,-10-3 0,-25-7 0,-44-16 0,-4-3 0,21 6 0,-117-25 0,174 44 0,1 1 0,0 0 0,0 0 0,0 0 0,0 0 0,0 0 0,-1 0 0,1-1 0,0 1 0,0 0 0,0 0 0,-1 0 0,1 0 0,0 0 0,0 0 0,0 0 0,0 0 0,-1 0 0,1 0 0,0 0 0,0 0 0,0 0 0,-1 0 0,1 0 0,0 0 0,0 0 0,0 0 0,-1 0 0,1 0 0,0 0 0,0 1 0,0-1 0,0 0 0,-1 0 0,1 0 0,0 0 0,0 0 0,0 0 0,0 1 0,0-1 0,0 0 0,-1 0 0,1 0 0,0 0 0,0 1 0,0-1 0,0 0 0,0 0 0,0 0 0,0 0 0,0 1 0,0-1 0,0 0 0,0 0 0,0 1 0,11 11 0,28 17 0,-33-25 0,11 7 0,-10-6 0,1 0 0,-1 1 0,0-1 0,0 1 0,-1 1 0,10 11 0,-16-18 0,0 0 0,0 0 0,0 0 0,0 0 0,0 1 0,1-1 0,-1 0 0,0 0 0,0 0 0,0 0 0,0 1 0,0-1 0,0 0 0,0 0 0,0 0 0,0 0 0,0 1 0,0-1 0,-1 0 0,1 0 0,0 0 0,0 0 0,0 0 0,0 1 0,0-1 0,0 0 0,0 0 0,0 0 0,0 0 0,0 0 0,-1 0 0,1 1 0,0-1 0,0 0 0,0 0 0,0 0 0,0 0 0,0 0 0,-1 0 0,1 0 0,0 0 0,0 0 0,0 0 0,0 0 0,-1 0 0,1 0 0,0 0 0,-15 2 0,-17-3 0,30 1 0,-69-1-1365,62 2-5461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08T07:20:37.72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15 256 24575,'28'21'0,"-14"-11"0,-1-1 0,0 0 0,1-1 0,0 0 0,0-1 0,1-1 0,25 8 0,-73-46 0,-98-59 0,188 119 0,99 42 0,-203-114 0,-69-41 0,51 38 0,65 47 0,0 0 0,0 0 0,0 0 0,0 0 0,0 0 0,0 0 0,0 0 0,0 0 0,0 0 0,0 0 0,0 0 0,0 0 0,0 0 0,0 0 0,0 0 0,0 0 0,0 0 0,0 0 0,0 0 0,1 0 0,-1 0 0,0 0 0,0 0 0,0 0 0,0 0 0,0 0 0,0 0 0,0 0 0,0 0 0,0 0 0,0 0 0,0-1 0,0 1 0,0 0 0,0 0 0,0 0 0,0 0 0,0 0 0,0 0 0,0 0 0,0 0 0,0 0 0,0 0 0,0 0 0,0 0 0,0 0 0,0 0 0,0 0 0,0 0 0,10 1 0,16 6 0,220 105 0,-40-15 0,-193-93 0,-11-5 0,-17-13 0,-32-20 0,-30-17 0,-3 4 0,-149-66 0,613 287 0,-138-58 0,-240-114 0,-7-5 0,-18-12 0,-34-21 0,-169-91 0,67 40 0,202 102 0,-11-6 0,486 200 0,-370-143 0,-193-86 0,-43-29 0,19 11 0,4 4 0,-222-131 0,273 157 0,11 4 0,18 4 0,35 12 0,87 33 0,179 84 0,-97-36 0,-221-92 0,21 7 0,-17-7 0,-12-7 0,-264-143 0,51 32 0,220 117 0,-1 0 0,0 0 0,0 0 0,0 0 0,0 0 0,0 0 0,0 0 0,0 0 0,0 0 0,0 0 0,0 0 0,0 0 0,0 0 0,1 0 0,-1 0 0,0-1 0,0 1 0,0 0 0,0 0 0,0 0 0,0 0 0,0 0 0,0 0 0,0 0 0,0 0 0,0 0 0,0 0 0,0 0 0,0 0 0,0 0 0,0-1 0,0 1 0,0 0 0,0 0 0,0 0 0,0 0 0,0 0 0,0 0 0,19 3 0,26 9 0,76 35 0,157 83 0,-102-43 0,-291-163 0,-15-1 0,-89-57 0,219 134 0,0 0 0,0 0 0,0 0 0,0 0 0,0 0 0,0 0 0,0 0 0,0 0 0,0 0 0,0-1 0,0 1 0,1 0 0,-1 0 0,0 0 0,0 0 0,0 0 0,0 0 0,0 0 0,0 0 0,0 0 0,0 0 0,0-1 0,0 1 0,0 0 0,0 0 0,0 0 0,0 0 0,0 0 0,0 0 0,0 0 0,-1 0 0,1 0 0,0 0 0,0-1 0,0 1 0,0 0 0,0 0 0,0 0 0,0 0 0,0 0 0,0 0 0,0 0 0,0 0 0,0 0 0,0 0 0,0 0 0,0 0 0,-1 0 0,1 0 0,0 0 0,0 0 0,0 0 0,0 0 0,0 0 0,0 0 0,0 0 0,12 1 0,20 9 0,101 40 0,171 93 0,-80-34 0,-221-108 0,26 11 0,-23-13 0,-16-10 0,-95-68 0,-151-88 0,179 119 0,151 75 0,137 77 0,-67-31 0,-226-128 0,16 9 0,-154-93 0,358 210 0,-60-34 0,-6 2 0,-22-12 0,94 37 0,-133-63 0,-14-8 0,-16-13 0,18 19 0,-107-94 0,-178-120 0,350 247 0,-15-10 0,76 44 0,87 42 0,-193-103 0,-24-15 0,-26-19 0,30 27 0,-31-26 0,-1 1 0,-1 1 0,-1 2 0,-56-28 0,90 51 0,0 0 0,0 1 0,0-1 0,0 1 0,0-1 0,0 1 0,0 0 0,0 0 0,-1-1 0,1 1 0,0 0 0,0 0 0,0 0 0,0 0 0,-1 0 0,1 0 0,-2 1 0,2-1 0,1 1 0,0-1 0,-1 1 0,1-1 0,0 0 0,0 1 0,0-1 0,-1 1 0,1-1 0,0 1 0,0-1 0,0 1 0,0 0 0,0-1 0,0 1 0,0-1 0,0 1 0,0-1 0,0 1 0,0-1 0,0 1 0,0-1 0,1 1 0,-1-1 0,0 1 0,1 0 0,21 40 0,83 93 0,-68-91 0,51 78 0,-88-120 0,1 0 0,-1 0 0,1 0 0,-1-1 0,1 1 0,-1 0 0,1 0 0,-1 0 0,0 0 0,1 0 0,-1 0 0,0 0 0,0 0 0,0 0 0,0 0 0,0 0 0,0 0 0,0 0 0,0 0 0,0 1 0,-1-1 0,1-1 0,-1 1 0,1-1 0,-1 1 0,1-1 0,-1 0 0,0 1 0,1-1 0,-1 0 0,1 0 0,-1 1 0,0-1 0,1 0 0,-1 0 0,0 0 0,1 0 0,-1 0 0,0 0 0,1 0 0,-1 0 0,0 0 0,0 0 0,-46-12 0,43 10 0,-58-22 0,0-3 0,-100-59 0,284 167 0,127 112 0,-247-192 0,24 22 0,-20-16 0,-17-12 0,-157-97 0,108 62 0,-2 3 0,-127-56 0,151 83 0,38 10 0,0 1 0,0-1 0,0 0 0,-1 1 0,1-1 0,0 0 0,0 1 0,0-1 0,0 1 0,1-1 0,-1 0 0,0 1 0,0-1 0,0 0 0,0 1 0,0-1 0,0 0 0,0 1 0,1-1 0,-1 0 0,0 0 0,0 1 0,0-1 0,1 0 0,-1 0 0,0 1 0,0-1 0,1 0 0,-1 0 0,0 1 0,1-1 0,-1 0 0,0 0 0,0 0 0,1 1 0,15 14 0,210 167 0,42 38 0,-267-218 0,-9-5 0,-22-13 0,-42-25 0,-90-68 0,53 34 0,-128-65 0,204 125 0,29 16 0,8 3 0,48 36 0,501 335 0,-819-526 0,161 94 0,69 38 0,-12-9 0,0 3 0,-98-35 0,135 59 0,16 7 0,18 12 0,-20-16 0,511 339 0,-679-438 0,-234-100 0,377 190 0,27 14 0,36 22 0,-32-23 0,256 166 0,6 3 0,-289-185 0,-1 0 0,-21-7 0,-9-4 0,-14-9 0,8 2 0,-1 2 0,-79-24 0,133 50 0,1-1 0,0 1 0,-1-1 0,1 1 0,-1 0 0,1-1 0,0 1 0,-1 0 0,1 0 0,-1 0 0,1 0 0,-1 0 0,1 0 0,-3 1 0,3 0 0,1-1 0,0 1 0,0-1 0,0 1 0,0-1 0,0 1 0,0-1 0,1 1 0,-1-1 0,0 1 0,0-1 0,0 1 0,0-1 0,1 1 0,-1-1 0,0 1 0,0-1 0,1 0 0,-1 1 0,0-1 0,1 1 0,-1-1 0,0 0 0,1 1 0,-1-1 0,0 0 0,1 1 0,42 34 0,-36-31 0,39 33 0,2-3 0,86 46 0,-256-144 0,62 31 0,-2 3 0,-100-36 0,162 66 0,0 0 0,0 0 0,0 0 0,1 0 0,-1 1 0,0-1 0,0 0 0,0 0 0,0 0 0,0 0 0,0 0 0,0 0 0,0 1 0,0-1 0,0 0 0,0 0 0,0 0 0,0 0 0,0 0 0,0 0 0,-1 1 0,1-1 0,0 0 0,0 0 0,0 0 0,0 0 0,0 0 0,0 0 0,0 0 0,0 0 0,0 1 0,0-1 0,0 0 0,-1 0 0,1 0 0,0 0 0,0 0 0,0 0 0,0 0 0,0 0 0,0 0 0,0 0 0,-1 0 0,1 0 0,0 0 0,0 0 0,0 0 0,0 0 0,18 18 0,30 19 0,-26-21 0,13 10 0,1-2 0,1-2 0,45 21 0,-185-102 0,-34-9 0,252 123 0,213 67 0,-322-120 0,0 0 0,-1-1 0,1 0 0,0 0 0,0-1 0,8 0 0,-13 0 0,-1 0 0,1 0 0,0 0 0,-1 0 0,1 0 0,-1 0 0,1-1 0,0 1 0,-1 0 0,1 0 0,-1-1 0,1 1 0,-1 0 0,1-1 0,-1 1 0,1-1 0,-1 1 0,1-1 0,-1 1 0,0-1 0,1 1 0,-1-1 0,0 1 0,1-1 0,-1 0 0,0-1 0,0 1 0,1-1 0,-2 1 0,1-1 0,0 0 0,0 1 0,0-1 0,-1 1 0,1-1 0,-1 1 0,1-1 0,-1 1 0,0-1 0,0 1 0,0-2 0,-17-24 0,-1 0 0,-1 2 0,-1 0 0,-2 1 0,0 2 0,-37-29 0,71 58 0,0-1 0,1 0 0,16 6 0,13 7 0,75 43 0,68 34 0,-183-95 0,1 0 0,-1 0 0,1 0 0,-1 0 0,1-1 0,0 1 0,-1-1 0,1 1 0,0-1 0,-1 1 0,1-1 0,0 0 0,0 0 0,1 0 0,-2-1 0,-1 1 0,0-1 0,0 1 0,0-1 0,0 0 0,0 1 0,0-1 0,0 1 0,0-1 0,0 0 0,-1 1 0,1-1 0,0 1 0,0-1 0,0 1 0,-1-1 0,1 1 0,0-1 0,0 1 0,-1-1 0,1 1 0,-1-1 0,1 1 0,0-1 0,-1 1 0,0-1 0,-42-44 0,39 40 0,-85-80 0,-118-85 0,417 314 0,-37-27 0,-170-115 0,27 19 0,-23-17 0,-17-13 0,-9-6 0,-299-223 0,313 236 0,7 5 0,14 16 0,30 26 0,20 18 0,297 295 0,-462-430 0,42 27 0,17 12 0,-2 2 0,-55-32 0,89 60 0,5 6 0,11 13 0,21 22 0,152 163 0,-70-80 0,-159-169 0,-97-76 0,138 120 0,6 6 0,10 14 0,19 22 0,54 59 0,30 39 0,-175-175 0,-120-93 0,221 180 0,192 183 0,-249-246 0,0 1 0,-29-16 0,7 5 0,22 12 0,9 6 0,1 1 0,-1 0 0,0 0 0,0 1 0,-21-8 0,30 17 0,7 6 0,10 11 0,-15-19 0,30 34 0,70 63 0,-121-115 0,-1 1 0,0 1 0,-1 1 0,-1 1 0,-28-11 0,44 23-1365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08T07:20:54.977"/>
    </inkml:context>
    <inkml:brush xml:id="br0">
      <inkml:brushProperty name="width" value="0.05" units="cm"/>
      <inkml:brushProperty name="height" value="0.05" units="cm"/>
      <inkml:brushProperty name="color" value="#849398"/>
    </inkml:brush>
  </inkml:definitions>
  <inkml:trace contextRef="#ctx0" brushRef="#br0">949 1 24575,'-1'1'0,"0"1"0,0 0 0,-1-1 0,1 1 0,0-1 0,-1 0 0,1 1 0,-1-1 0,1 0 0,-1 0 0,0 0 0,1 0 0,-1 0 0,0 0 0,0 0 0,0-1 0,0 1 0,0-1 0,-2 1 0,-42 7 0,39-7 0,-45 3 0,-1-3 0,-85-8 0,-9 0 0,-283-6 0,428 13 0,0 0 0,0 1 0,0-1 0,1 1 0,-1-1 0,0 1 0,0-1 0,1 1 0,-1 0 0,0 0 0,1 0 0,-1 0 0,1 0 0,-1 1 0,1-1 0,0 0 0,-1 1 0,1-1 0,0 0 0,0 1 0,0 0 0,0-1 0,0 1 0,0 0 0,1-1 0,-1 1 0,0 0 0,1 0 0,-1 0 0,1-1 0,0 1 0,0 0 0,0 0 0,0 2 0,-1 12 0,1-1 0,0 0 0,4 21 0,-2-15 0,31 269 0,-3-52 0,-30-177 0,-1-48 0,0-1 0,1 1 0,1-1 0,0 1 0,0 0 0,5 12 0,-5-21 0,1 0 0,1-1 0,-1 1 0,0-1 0,1 0 0,0 1 0,-1-1 0,1 0 0,1-1 0,-1 1 0,0 0 0,1-1 0,-1 0 0,1 0 0,0 0 0,-1 0 0,1-1 0,0 1 0,0-1 0,6 1 0,12 3 0,1-1 0,35 2 0,-34-4 0,92 4 0,192-16 0,-288 9 0,78-3 0,73-6 0,-169 10 0,1-1 0,0 1 0,0 0 0,-1-1 0,1 0 0,0 1 0,-1-1 0,1 0 0,-1 0 0,1-1 0,-1 1 0,1 0 0,1-3 0,-3 3 0,0-1 0,0 0 0,0 0 0,0 0 0,0 0 0,-1-1 0,1 1 0,-1 0 0,0 0 0,1 0 0,-1 0 0,0 0 0,0-1 0,0 1 0,-1 0 0,1 0 0,-1-2 0,-12-128 0,-8-65 0,-16-193 0,37 343-1365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08T07:20:58.508"/>
    </inkml:context>
    <inkml:brush xml:id="br0">
      <inkml:brushProperty name="width" value="0.05" units="cm"/>
      <inkml:brushProperty name="height" value="0.05" units="cm"/>
      <inkml:brushProperty name="color" value="#849398"/>
    </inkml:brush>
  </inkml:definitions>
  <inkml:trace contextRef="#ctx0" brushRef="#br0">691 35 24575,'10'5'0,"0"-1"0,0 2 0,0-1 0,-1 1 0,0 1 0,0-1 0,8 10 0,5 2 0,13 8 0,-15-12 0,-1 0 0,0 2 0,32 35 0,-97-66 0,-124-59 0,-131-49 0,284 121 0,22 10 0,30 18 0,-29-21 0,220 145 0,36 26 0,-410-252 0,79 39 0,-375-186 0,421 215 0,23 8 0,0 0 0,0 0 0,0 0 0,0 0 0,0 0 0,-1 1 0,1-1 0,0 0 0,0 0 0,0 0 0,0 0 0,0 0 0,0 0 0,0 0 0,0 0 0,0 1 0,0-1 0,0 0 0,-1 0 0,1 0 0,0 0 0,0 0 0,0 0 0,0 1 0,0-1 0,0 0 0,0 0 0,0 0 0,0 0 0,0 0 0,0 1 0,0-1 0,0 0 0,1 0 0,-1 0 0,0 0 0,0 0 0,0 0 0,0 0 0,0 1 0,0-1 0,0 0 0,0 0 0,0 0 0,0 0 0,0 0 0,1 0 0,-1 0 0,0 0 0,0 0 0,0 1 0,0-1 0,0 0 0,0 0 0,0 0 0,1 0 0,-1 0 0,0 0 0,0 0 0,0 0 0,0 0 0,0 0 0,1 0 0,-1 0 0,0 0 0,37 27 0,369 214 0,-135-84 0,-1076-585 0,788 420 0,1 1 0,1 0 0,-2 1 0,-19-5 0,31 12 0,10 6 0,11 7 0,344 230 0,-241-169 0,-25-16 0,225 154 0,-431-282 0,28 19 0,-17-13 0,-196-120 0,-13 24 0,297 152 0,6 4 0,-1 0 0,1 0 0,0 0 0,-1 1 0,-11-2 0,19 4 0,0 0 0,0 0 0,0 0 0,0 0 0,0 1 0,-1-1 0,1 0 0,0 0 0,0 0 0,0 0 0,0 0 0,0 0 0,0 1 0,0-1 0,0 0 0,0 0 0,0 0 0,0 0 0,0 0 0,0 1 0,0-1 0,0 0 0,0 0 0,0 0 0,0 0 0,0 0 0,0 1 0,0-1 0,0 0 0,0 0 0,0 0 0,0 0 0,0 0 0,0 1 0,0-1 0,0 0 0,0 0 0,0 0 0,1 0 0,-1 0 0,0 0 0,0 0 0,0 1 0,0-1 0,0 0 0,0 0 0,1 0 0,-1 0 0,0 0 0,0 0 0,0 0 0,0 0 0,0 0 0,1 0 0,-1 0 0,0 0 0,0 0 0,0 0 0,0 0 0,0 0 0,1 0 0,11 10 0,349 218 0,-213-141 0,-61-35 0,130 84 0,-234-146 0,-34-16 0,6 4 0,-160-91 0,-244-124 0,411 223 0,35 16 0,9 5 0,54 41 0,254 169 0,61 45 0,-562-381 0,105 71 0,-11-10 0,-207-115 0,287 168 0,14 9 0,21 16 0,441 312 0,-284-209 0,-715-449 0,513 314 0,9 3 0,0 2 0,0 0 0,-1 0 0,-18-4 0,33 11 0,0 0 0,0 0 0,-1-1 0,1 1 0,0 0 0,0 0 0,0 0 0,-1 0 0,1 0 0,0 0 0,0 0 0,0 0 0,-1 0 0,1 0 0,0 0 0,0 0 0,0 0 0,-1 0 0,1 0 0,0 0 0,0 0 0,0 0 0,-1 0 0,1 0 0,0 0 0,0 0 0,0 0 0,-1 0 0,1 1 0,0-1 0,0 0 0,0 0 0,0 0 0,-1 0 0,1 0 0,0 1 0,0-1 0,0 0 0,0 0 0,0 0 0,4 9 0,14 11 0,352 266 0,-279-221 0,-244-153 0,83 50 0,28 15 0,6 1 0,-1 2 0,-75-28 0,103 47 0,8 4 0,12 13 0,24 16 0,278 205 0,-357-266 0,-73-46 0,99 64 0,10 6 0,1 0 0,-1 1 0,0 0 0,0 1 0,0-1 0,0 1 0,-1 1 0,0 0 0,-12-2 0,20 4 0,1 0 0,-1 1-1,0-1 1,1 0-1,-1 1 1,1-1 0,-1 1-1,1-1 1,-1 0 0,0 1-1,1-1 1,0 1-1,-1 0 1,1-1 0,-1 1-1,1-1 1,0 1 0,-1 0-1,1-1 1,0 1-1,0 0 1,0-1 0,-1 1-1,1 0 1,0-1 0,0 1-1,0 0 1,0-1 0,0 1-1,0 0 1,0-1-1,0 1 1,1 0 0,-1 0-1,0-1 1,1 2 0,-1 7-1352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06T05:59:01.043"/>
    </inkml:context>
    <inkml:brush xml:id="br0">
      <inkml:brushProperty name="width" value="0.05" units="cm"/>
      <inkml:brushProperty name="height" value="0.05" units="cm"/>
      <inkml:brushProperty name="color" value="#FFC114"/>
    </inkml:brush>
  </inkml:definitions>
  <inkml:trace contextRef="#ctx0" brushRef="#br0">26 0 24575,'-2'2'0,"0"-1"0,1 0 0,-2 0 0,2 1 0,-1 0 0,1 0 0,-1-1 0,1 1 0,-1 0 0,1 0 0,0 0 0,0 0 0,0 0 0,0 1 0,0-2 0,0 1 0,1 1 0,0-1 0,-1 0 0,1 1 0,0-1 0,-1 0 0,1 0 0,1 1 0,-1 2 0,1 10 0,1-1 0,1 0 0,4 15 0,-1-5 0,24 163 0,-7-59 0,3 15 0,7 78 0,-28-188 0,-4-25 0,0 0 0,2 0 0,-1 0 0,0 0 0,1-1 0,4 9 0,-5-14 0,-2-1 0,1 1 0,1 0 0,-1 0 0,0-1 0,1 1 0,-1-1 0,1 1 0,-1-1 0,1 0 0,0 1 0,-1-2 0,1 2 0,0-1 0,0-1 0,0 1 0,0 0 0,0 0 0,-1-1 0,2 0 0,-1 1 0,-1-1 0,2 0 0,-1 0 0,0 0 0,0 0 0,0 0 0,0 0 0,0-1 0,2 1 0,0-2 0,0 1 0,-1-2 0,1 2 0,-1-1 0,1-1 0,-1 1 0,0 0 0,0-1 0,0 0 0,0 0 0,-1 0 0,1 0 0,-1-1 0,0 1 0,0 0 0,1 0 0,-2-1 0,1 0 0,2-6 0,1-7 0,0 1 0,-1-1 0,3-21 0,-2 0 0,-3 0 0,-1 0 0,-4-39 0,-21-114 0,16 135 0,-22-79 0,24 118 0,1 0 0,-2 0 0,0 1 0,-1 0 0,0 0 0,-2 1 0,0-1 0,-21-23 0,25 33-124,-1 0 0,0 0 0,-1 0 0,1 1 0,0 0 0,-2 1-1,2 0 1,-2 0 0,1 0 0,-11-2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06T05:59:01.044"/>
    </inkml:context>
    <inkml:brush xml:id="br0">
      <inkml:brushProperty name="width" value="0.05" units="cm"/>
      <inkml:brushProperty name="height" value="0.05" units="cm"/>
      <inkml:brushProperty name="color" value="#FFC114"/>
    </inkml:brush>
  </inkml:definitions>
  <inkml:trace contextRef="#ctx0" brushRef="#br0">1 1 24575,'14'19'0,"1"-3"0,34 28 0,-33-31 0,-1 0 0,25 28 0,-91-77 0,31 20 0,14 10 0,-2 0 0,1 0 0,0 1 0,-2 0 0,-13-6 0,43 34 0,55 51 0,31 36 0,-114-118 0,-2 2 0,1-1 0,-11-7 0,-4-1 0,15 8 0,-20-14 0,-55-32 0,115 90 0,146 135 0,-225-196 0,31 14 0,-3-2 0,-30-13 0,49 25 0,0 0 0,0-1 0,0 1 0,0 0 0,0 0 0,0 0 0,0 0 0,0 0 0,0 0 0,0 0 0,0-1 0,-1 1 0,1 0 0,0 0 0,0 0 0,0 0 0,0 0 0,0 0 0,-1 0 0,1 0 0,0 0 0,0 0 0,0 0 0,0 0 0,-1 0 0,1 0 0,0 0 0,0 0 0,0 0 0,0 0 0,0 0 0,-1 0 0,1 0 0,0 0 0,0 0 0,0 0 0,0 1 0,0-1 0,0 0 0,0 0 0,0 0 0,0 0 0,0 0 0,0 0 0,0 0 0,0 1 0,0-1 0,0 0 0,-1 0 0,1 0 0,0 0 0,0 0 0,0 1 0,0-1 0,0 0 0,5 9 0,9 10 0,136 145 0,-203-190 0,35 16 0,3 1 0,0 1 0,-23-9 0,38 17 0,0 0 0,0 0 0,0 0 0,0-1 0,-1 1 0,1 0 0,0 0 0,0 0 0,0 0 0,-1 0 0,1 0 0,0 0 0,0 0 0,-1 0 0,1 0 0,0 0 0,0 0 0,0 0 0,0 0 0,0 0 0,0 0 0,0 0 0,-1 0 0,1 0 0,0 0 0,0 0 0,0 0 0,-1 0 0,1 0 0,0 1 0,0-1 0,0 0 0,-1 0 0,1 0 0,0 0 0,0 0 0,0 1 0,0-1 0,0 0 0,0 0 0,0 0 0,0 1 0,0-1 0,3 10 0,11 13 0,-12-21 0,20 30 0,21 29 0,-43-61 0,0 0 0,-1 0 0,1 0 0,0 0 0,0 0 0,0 0 0,0 0 0,0 0 0,0 0 0,0 0 0,0 0 0,0 0 0,0 0 0,0 0 0,0 0 0,0 0 0,0 0 0,0 0 0,0 0 0,0 0 0,0 0 0,0 0 0,-1 0 0,1 0 0,0 0 0,0 0 0,0 0 0,0 0 0,0 0 0,0 0 0,0 0 0,0 0 0,0 0 0,0 0 0,0 0 0,0 0 0,0 0 0,0 0 0,0 0 0,-1 0 0,1 1 0,0-1 0,0 0 0,0 0 0,0 0 0,0 0 0,0 0 0,0 0 0,0 0 0,0 0 0,0 1 0,0-1 0,0 0 0,0 0 0,0 0 0,1 0 0,-1 0 0,0 0 0,0 0 0,0 0 0,0 0 0,0 1 0,0-1 0,0 0 0,0 0 0,0 0 0,0 0 0,-10-4 0,-12-7 0,1-2 0,13 7 0,0 1 0,-1 0 0,1 2 0,-1-2 0,-11-3 0,36 37 0,5-1 0,-9-12 0,15 23 0,-26-39 0,-1 0 0,0 0 0,0 1 0,0-1 0,0 0 0,0 0 0,0 0 0,0 0 0,0 0 0,0 0 0,0 0 0,0 1 0,0-1 0,0 0 0,0 0 0,0 0 0,0 0 0,0 0 0,0 0 0,0 0 0,0 1 0,0-1 0,0 0 0,0 0 0,0 0 0,0 0 0,0 0 0,0 0 0,0 0 0,0 0 0,0 0 0,0 0 0,0 0 0,0 0 0,0 0 0,0 0 0,0 0 0,0 0 0,0 1 0,-1-1 0,1 0 0,0 0 0,0 0 0,0 0 0,0 0 0,0 0 0,0 0 0,0 0 0,-1 0 0,1 0 0,0 0 0,0 0 0,0 0 0,-9-1 0,-17-6 0,16 4 0,-5 2 0,15 1 0,0 1 0,0-1 0,-1 0 0,1 0 0,0 0 0,0 0 0,0 0 0,0 0 0,0 0 0,0 1 0,0-1 0,0 0 0,0 1 0,-1-1 0,1 0 0,0 0 0,0 1 0,0-1 0,0 0 0,0 0 0,0 0 0,0 0 0,0 1 0,0-1 0,0 0 0,0 1 0,0-1 0,0 0 0,0 1 0,0-1 0,1 0 0,-1 1 0,14 22 0,-9-17 0,21 29 0,-16-23 0,-1 0 0,0 0 0,-1 1 0,9 17 0,-17-30 0,0 0 0,0 0 0,0 0 0,0 0 0,0 0 0,0 0 0,1 0 0,-1 0 0,0 0 0,0 0 0,0 1 0,0-1 0,0 0 0,0 0 0,0 0 0,0 1 0,0-1 0,0 0 0,0 0 0,0 0 0,0 0 0,0 1 0,0-1 0,0 0 0,0 0 0,-1 0 0,1 0 0,0 1 0,0-1 0,0 0 0,0 0 0,0 0 0,0 0 0,0 0 0,-1 0 0,1 0 0,0 0 0,0 0 0,0 0 0,-1 0 0,-6 0 0,-12-7 0,17 6 0,-21-9 0,-30-11 0,52 22 0,5 6 0,7 7 0,10 7 0,-13-14 0,-2 0 0,1 0 0,-1 0 0,0 1 0,1 0 0,-2 0 0,5 10 0,-10-13-1365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06T05:59:01.04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27 799 24575,'0'0'0,"-6"21"0,9 205 0,0-159 0,0-25 0,17 80 0,-19-120 0,0 2 0,0-2 0,0 1 0,0-1 0,0 0 0,1 1 0,-1 0 0,1-1 0,-1 0 0,1 1 0,0-2 0,0 1 0,0 0 0,0 0 0,0 0 0,0-1 0,0 1 0,1-1 0,0 1 0,-1-1 0,1 0 0,-1 0 0,1 0 0,0-1 0,0 1 0,-1 0 0,5 0 0,7 0 0,1 0 0,0-1 0,0-1 0,16-2 0,-9 1 0,158-19 0,-11 0 0,-73 14 0,77-8 0,-112 7 0,95-27 0,20-7 0,-176 41 0,1 1 0,1-1 0,-2 0 0,2 1 0,-1-1 0,-1 0 0,1 0 0,0 1 0,0-2 0,0 1 0,0 0 0,-1 0 0,1 0 0,-1 0 0,1 0 0,0 0 0,-1 0 0,1-1 0,-1 1 0,0 0 0,0 0 0,0 0 0,0-1 0,0 1 0,0 0 0,0-2 0,-2-38 0,1 30 0,-5-44 0,-2 1 0,-3 0 0,-2 0 0,-2 1 0,-2 1 0,-25-51 0,34 85 0,1-1 0,1 1 0,1 0 0,0-1 0,1 0 0,2 0 0,0-1 0,1-30 0,-3-62 0,1 91 0,1 1 0,-2 0 0,-9-30 0,11 44 0,-1-1 0,-1 1 0,1 0 0,-1 0 0,0 1 0,0-1 0,-1 0 0,1 1 0,-2 0 0,1 0 0,0 0 0,-9-4 0,-9-6 0,-47-21 0,35 19 0,-137-72 0,168 88 0,1-1 0,-1 1 0,1-1 0,-1 1 0,1 0 0,0 0 0,-1 1 0,0-1 0,0 1 0,0-1 0,-3 1 0,5 1 0,0-1 0,0 1 0,1-1 0,-1 1 0,1 0 0,-1 0 0,1 0 0,-1 0 0,1 0 0,0 0 0,-1 1 0,1-2 0,0 2 0,0-1 0,0 0 0,0 1 0,0-1 0,0 1 0,0-1 0,0 1 0,1 0 0,0 0 0,-1-1 0,0 1 0,0 2 0,-4 19 0,0 0 0,2 0 0,0 0 0,3 1 0,0 41 0,23 116 0,-11-117 0,-3-18 0,-2 2 0,2 85 0,-10-128 0,0 1 0,0-1 0,0 0 0,-1 0 0,1 0 0,-1 0 0,0 0 0,0 0 0,-1-1 0,0 1 0,0-1 0,0 0 0,0 1 0,-1-1 0,1-1 0,-1 1 0,0 0 0,0-1 0,0 0 0,0 0 0,-6 3 0,-1 0 0,1-1 0,-1 0 0,0 0 0,0-1 0,-1-1 0,0 0 0,1 0 0,-16 1 0,-63-1 0,-177-13 0,228 7 0,-50 2 0,86 2-1365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06T05:59:01.046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1092 1 24575,'0'0'0,"-20"1"0,1 1 0,-1 1 0,-21 5 0,23-3 0,-1-1 0,0-2 0,-31 2 0,-6-6 0,13 0 0,-72 6 0,-96 13 0,68-7 0,114-9 0,-37-2 0,46 0 0,-1 0 0,-36 5 0,52-3 0,2 0 0,-2 1 0,1 0 0,0 0 0,1 0 0,-1 0 0,0 1 0,0-1 0,1 1 0,0 0 0,0 1 0,0-1 0,0 0 0,0 0 0,1 0 0,-1 1 0,1 0 0,-3 8 0,-4 5 0,2 1 0,-10 34 0,9-23 0,2 1 0,2-1 0,0 2 0,1 47 0,2-59 0,2 0 0,0 1 0,2-1 0,0 1 0,1-1 0,13 37 0,-16-56 0,-1 2 0,1 0 0,1-2 0,-1 2 0,0-1 0,0 0 0,0 0 0,1 0 0,-1 0 0,0 0 0,1 0 0,-1-1 0,1 1 0,-1 0 0,1-1 0,-1 1 0,1-1 0,-1 0 0,1 0 0,-1 1 0,1-1 0,-1 0 0,1 0 0,-1 0 0,2-1 0,0 1 0,8-1 0,1-1 0,17-4 0,-15 2 0,320-55 0,-216 40 0,-22 5 0,168-5 0,-223 19 0,1 3 0,55 10 0,-89-11 0,-6-1 0,1-1 0,0 1 0,0 0 0,0 0 0,-1-1 0,1 0 0,-1 0 0,1 0 0,0 0 0,0 0 0,0 0 0,3-1 0,-6-1 0,0-1 0,0 1 0,0 0 0,-1-1 0,1 0 0,-1 1 0,1 0 0,-1 0 0,0-1 0,-1-3 0,-1-1 0,-6-28 0,2 0 0,-2-45 0,2-73 0,4 76 0,3 63-69,1 10-75,-1 0 0,0 1 0,-1-1 0,1 1 0,0 0 0,0-1 0,-1 0 0,-3-6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06T05:59:01.047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873 1 24575,'0'0'0,"10"8"0,75 45 0,-5-4 0,-88-52 0,-1-1 0,0 0 0,1 1 0,-1 0 0,-10-2 0,-12-3 0,19 3 0,9 4 0,0-1 0,0 2 0,0-2 0,-1 1 0,1 1 0,-1-1 0,1 0 0,-7 0 0,11 4 0,1-2 0,-1 1 0,1 0 0,-1-1 0,1 2 0,-1-2 0,1 1 0,2 1 0,149 114 0,-195-127 0,-116-48 0,-16-6 0,270 116 0,-34-21 0,142 79 0,-204-110 0,0 0 0,-1 0 0,1 0 0,0 0 0,0 0 0,0 0 0,0 0 0,0 0 0,0 0 0,0 0 0,0 0 0,0 0 0,0 1 0,0-1 0,0 0 0,0 0 0,0 0 0,0 0 0,0 0 0,0 0 0,0 0 0,0 0 0,0 0 0,0 1 0,0-1 0,0 0 0,0 0 0,0 0 0,0 0 0,0 0 0,0 0 0,0 0 0,0 0 0,0 0 0,0 0 0,0 0 0,0 0 0,-18-4 0,-27-9 0,-318-124 0,505 198 0,-78-30 0,-16-11 0,-16-7 0,0 2 0,58 36 0,-132-63 0,-181-71 0,-82-29 0,411 156 0,-45-17 0,290 126 0,-677-276 0,275 105 0,2-1 0,13 6 0,0 0 0,-64-13 0,94 27 0,11 4 0,18 9 0,-21-14 0,296 148 0,-96-50 0,-384-174 0,112 50 0,7 0 0,-260-89 0,305 112 0,26 10 0,30 12 0,514 210 0,-541-227 0,-24-10 0,-115-52 0,-1 5 0,-159-43 0,271 93 0,10 3 0,0-1 0,-1 1 0,1 1 0,-1-1 0,-15 0 0,23 2 0,0 0 0,0 0 0,0 0 0,0 0 0,0 0 0,0 0 0,0 0 0,0 0 0,0 0 0,0 0 0,0 0 0,0 0 0,0 0 0,0 0 0,0 0 0,0 0 0,0 0 0,1 0 0,-1 1 0,0-1 0,0 0 0,0 0 0,0 0 0,0 0 0,0 0 0,0 0 0,0 0 0,0 0 0,0 0 0,0 0 0,-1 0 0,1 0 0,0 1 0,0-1 0,0 0 0,0 0 0,0 0 0,0 0 0,0 0 0,0 0 0,0 0 0,0 0 0,0 0 0,0 0 0,0 0 0,0 0 0,0 0 0,0 0 0,0 0 0,0 0 0,0 0 0,0 0 0,-1 0 0,1 0 0,0 0 0,0 0 0,0 0 0,0 0 0,0 0 0,0 0 0,0 0 0,0 0 0,0 0 0,0 0 0,0 0 0,0 0 0,0 0 0,0 0 0,0 0 0,6 5 0,10 4 0,276 127 0,-78-39 0,-669-280 0,432 175 0,8 1 0,0 3 0,-1-1 0,-29-4 0,90 31 0,12 3 0,190 93 0,-247-118 0,0 0 0,0 0 0,0 0 0,0 0 0,0 0 0,0 0 0,0 0 0,0 0 0,0 0 0,0 0 0,0 0 0,0 0 0,0 0 0,0 0 0,-1 0 0,1 0 0,0 0 0,0 1 0,0-1 0,0 0 0,0 0 0,0 0 0,0 0 0,0 0 0,0 0 0,0 0 0,0 0 0,0 0 0,0 0 0,0 0 0,0 1 0,0-1 0,0 0 0,0 0 0,0 0 0,0 0 0,-13-2 0,-22-7 0,-106-36 0,-89-22 0,215 65 0,14 2 0,1 0 0,0 0 0,0 0 0,0 1 0,0-1 0,0 0 0,0 0 0,0 0 0,0 0 0,0 0 0,0 0 0,0 1 0,0-1 0,0 0 0,0 0 0,0 0 0,0 0 0,0 0 0,0 0 0,0 0 0,0 0 0,0 0 0,0 0 0,0 0 0,0 1 0,0-1 0,0 0 0,0 0 0,0 0 0,0 0 0,0 0 0,0 1 0,0-1 0,0 0 0,0 0 0,0 0 0,0 0 0,0 0 0,0 1 0,0-1 0,0 0 0,0 0 0,0 0 0,0 0 0,0 0 0,1 0 0,-1 0 0,0 0 0,0 0 0,22 16 0,191 99 0,-63-35 0,-137-74 0,10 7 0,-23-13 0,-14-6 0,-101-42 0,-220-62 0,324 107 0,7 1 0,0 1 0,1-1 0,0 2 0,-1-1 0,0 0 0,0 1 0,0-1 0,1 1 0,0 0 0,-1 0 0,-7 2 0,11-2 0,-1 0 0,1 0 0,0 1 0,0-1 0,0 0 0,0 0 0,0 0 0,0 0 0,-1 0 0,1 0 0,0 1 0,0-1 0,0 0 0,0 1 0,-1-1 0,1 0 0,0 1 0,0-1 0,0 0 0,0 0 0,0 0 0,0 0 0,0 1 0,0-1 0,0 0 0,0 1 0,0-1 0,0 0 0,0 1 0,0-1 0,0 0 0,1 0 0,-1 0 0,0 0 0,0 1 0,0-1 0,0 0 0,1 0 0,-1 1 0,0-1 0,0 0 0,0 0 0,0 1 0,0-1 0,0 0 0,1 0 0,-1 0 0,0 0 0,1 0 0,-1 0 0,15 11 0,-12-9 0,75 46 0,-48-31 0,0 1 0,47 40 0,-77-58 0,0 0 0,1 0 0,-1 0 0,0 0 0,0 0 0,0 0 0,0 0 0,1 0 0,-1 1 0,0-1 0,0 0 0,1 0 0,-1 1 0,0-1 0,0 0 0,0 1 0,1-1 0,-1 0 0,0 0 0,0 0 0,0 0 0,0 1 0,0-1 0,0 0 0,0 1 0,0-1 0,0 0 0,0 1 0,0-1 0,0 0 0,0 0 0,0 0 0,0 0 0,0 1 0,0-1 0,0 0 0,0 1 0,-13 1 0,-26-6 0,30 2 0,-29-6 0,28 6 0,0 0 0,-1 0 0,1 1 0,0 0 0,-1 1 0,-13 1 0,24-1 0,0 0 0,0 0 0,0 0 0,-1 0 0,1 0 0,0 0 0,-1 0 0,1 1 0,-1-1 0,1 0 0,0 0 0,0 0 0,0 0 0,0 0 0,-1 0 0,1 0 0,0 1 0,-1-1 0,1 0 0,0 1 0,0-1 0,-1 0 0,1 1 0,0-1 0,0 0 0,0 0 0,0 0 0,0 0 0,0 1 0,0-1 0,0 1 0,0-1 0,0 0 0,0 1 0,0-1 0,0 0 0,0 0 0,0 0 0,0 1 0,0-1 0,0 1 0,0-1 0,0 0 0,0 1 0,0-1 0,0 1 0,0-1 0,0 0 0,1 0 0,-1 0 0,0 0 0,0 1 0,1-1 0,16 21 0,-5-5 0,-12-15 0,0-1 0,0 1 0,0-1 0,0 1 0,-1-1 0,1 0 0,0 0 0,0 1 0,-1-1 0,1 1 0,0-1 0,-1 1 0,1-1 0,0 0 0,0 0 0,0 0 0,0 1 0,-1-1 0,1 0 0,-1 1 0,1-1 0,-1 0 0,1 0 0,0 1 0,0-1 0,-1 0 0,1 0 0,-1 0 0,1 0 0,-1 0 0,1 0 0,0 0 0,-1 0 0,1 0 0,-1 0 0,1 0 0,-1 0 0,-3 1 0,14 2 0,9 2 0,1-1 0,0-1 0,1-1 0,24 0 0,-38-2 0,-7 0 0,0 0 0,1 0 0,-1 0 0,0 0 0,0 0 0,0 0 0,0 0 0,0 0 0,0 0 0,1 0 0,-1 0 0,0 0 0,0 0 0,0 0 0,0 0 0,0 0 0,0-1 0,0 1 0,0 0 0,0 0 0,0 0 0,0 0 0,0 0 0,0 0 0,0 0 0,0 0 0,0 0 0,0 0 0,0-1 0,0 1 0,0 0 0,0 0 0,0 0 0,1 0 0,-1 0 0,0 0 0,0 0 0,0-1 0,0 1 0,0 0 0,0 0 0,0 0 0,0 0 0,0 0 0,0 0 0,0 0 0,0 0 0,-1 0 0,1 0 0,0 0 0,0 0 0,0 0 0,0 0 0,0 0 0,0-1 0,0 1 0,0 0 0,0 0 0,0 0 0,-6-9 0,-16-12 0,18 17 0,-30-31 0,20 20 0,1 1 0,-2 0 0,-1 1 0,0 0 0,0 1 0,-20-10 0,36 22 0,0 0 0,0 0 0,0 0 0,0 0 0,0 0 0,0 0 0,1 0 0,-1 0 0,0 0 0,0 0 0,0 0 0,0-1 0,0 1 0,0 0 0,0 0 0,0 0 0,0 0 0,0 0 0,0 0 0,0 0 0,0 0 0,0 0 0,0-1 0,0 1 0,0 0 0,0 0 0,0 0 0,-1 0 0,1 0 0,0 0 0,0 0 0,0 0 0,0 0 0,0 0 0,0 0 0,0 0 0,0 0 0,0-1 0,0 1 0,0 0 0,0 0 0,0 0 0,0 0 0,-1 0 0,1 0 0,0 0 0,0 0 0,0 0 0,0 0 0,0 0 0,0 0 0,0 0 0,0 0 0,0 0 0,-1 0 0,11 1 0,14 3 0,91 24 0,81 16 0,-173-43 0,-22-1 0,-1 0 0,0 0 0,0 0 0,1 0 0,-1 0 0,0 0 0,0-1 0,0 1 0,0 0 0,0 0 0,1 0 0,-1 0 0,0 0 0,0 0 0,1 0 0,-1 0 0,0 0 0,0 0 0,0-1 0,0 1 0,1 0 0,-1 0 0,0-1 0,0 1 0,0 0 0,0 0 0,0-1 0,0 1 0,0 0 0,0 0 0,0-1 0,-6-9 0,-61-47 0,40 35 0,-30-31 0,-67-68 0,127 122 0,0 2 0,0-2 0,1 1 0,-1-1 0,0 1 0,1-1 0,-1 0 0,8 1 0,5 2 0,183 66 0,37 10 0,-217-74 0,-12-3 0,0 0 0,-1-1 0,1 0 0,0 0 0,0-1 0,0 0 0,13 0 0,-31-10 0,-492-235 0,451 223 0,178 48 0,221 99 0,87 24 0,-428-149 0,11 3 0,-15-5 0,-12-4 0,-218-108 0,-53-27 0,271 136 0,-15-6 0,71 15 0,-25-3 0,29 6 0,117 42 0,-109-30 0,1-3 0,64 11 0,-122-27 0,1-1 0,-2 0 0,2 0 0,-1 0 0,-1 0 0,2 0 0,-1 0 0,0 0 0,0 0 0,0 0 0,0 0 0,0 0 0,2-1 0,-3 0 0,0 1 0,0 0 0,0-1 0,0 1 0,0 0 0,0 0 0,0 0 0,0-1 0,-1 1 0,1-1 0,0 1 0,0 0 0,0-1 0,0 1 0,-1 0 0,1 0 0,0 0 0,0 0 0,0-1 0,0 1 0,0 0 0,0 0 0,-1-1 0,1 1 0,0 0 0,-1 0 0,1-1 0,-1 1 0,1 0 0,-32-20 0,25 17 0,-127-93 0,101 71 0,29 21-1365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06T05:59:01.048"/>
    </inkml:context>
    <inkml:brush xml:id="br0">
      <inkml:brushProperty name="width" value="0.05" units="cm"/>
      <inkml:brushProperty name="height" value="0.05" units="cm"/>
      <inkml:brushProperty name="color" value="#849398"/>
    </inkml:brush>
  </inkml:definitions>
  <inkml:trace contextRef="#ctx0" brushRef="#br0">1375 5 24575,'0'0'0,"0"0"0,0 0 0,-10 22 0,7 25 0,0-7 0,1-13 0,1 0 0,4 55 0,15 53 0,-1-9 0,-13-106 0,7 32 0,-6-38 0,-2 1 0,0 0 0,-1 0 0,1 26 0,-3-38 0,0 0 0,-1-1 0,1 0 0,-1 1 0,1-1 0,-1 0 0,0 0 0,0 1 0,0-1 0,-1 0 0,1 0 0,0 0 0,0 0 0,-1 0 0,-3 2 0,2 0 0,-1-1 0,-1 0 0,1 0 0,-1 0 0,1 0 0,-9 3 0,-4 0 0,0-1 0,0-1 0,-21 4 0,-10-3 0,0-2 0,-64-4 0,-10 1 0,-165 5 0,-144 8 0,358-6 0,33-1 0,-79-2 0,121-8 0,0 0 0,0 0 0,0 0 0,1 1 0,0-1 0,4-4 0,20-22 0,37-31 0,-43 42 0,-1 0 0,0-1 0,-2-1 0,28-39 0,-19 9 0,-2-1 0,20-60 0,-40 101 0,4-10 0,1-1 0,1 2 0,1 0 0,1 0 0,18-22 0,-5 13 0,1 0 0,41-32 0,-59 54 0,1 0 0,0 1 0,1 0 0,-1 0 0,1 2 0,0 0 0,0-1 0,0 2 0,0 0 0,1 1 0,15-1 0,15 0 0,77 5 0,-74 0 0,32 0 0,162 8 0,-205-6 0,62 16 0,-65-14 0,-29-5-1365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06T05:59:01.050"/>
    </inkml:context>
    <inkml:brush xml:id="br0">
      <inkml:brushProperty name="width" value="0.05" units="cm"/>
      <inkml:brushProperty name="height" value="0.05" units="cm"/>
      <inkml:brushProperty name="color" value="#66CC00"/>
    </inkml:brush>
  </inkml:definitions>
  <inkml:trace contextRef="#ctx0" brushRef="#br0">1012 1 24575,'0'28'0,"-1"-26"0,0-1 0,0 1 0,0-1 0,-1 0 0,1 1 0,0-2 0,-1 2 0,1-1 0,-1-1 0,1 2 0,-1-1 0,1-1 0,-1 0 0,1 1 0,-1 0 0,-2 0 0,-31 6 0,26-6 0,-221 20 0,86-12 0,82-6 0,-118-10 0,120 3 0,7 3 0,-97 10 0,131-9 0,15-1 0,1 1 0,-1-1 0,0 1 0,0 1 0,1-1 0,0 1 0,-1 0 0,0-1 0,-4 3 0,7-3 0,1 1 0,0 0 0,0-1 0,-1 1 0,1-1 0,0 1 0,0 0 0,0-1 0,0 1 0,0-1 0,0 1 0,0 0 0,0 0 0,0-1 0,1 0 0,-1 1 0,0 0 0,0-1 0,1 1 0,-1 0 0,0-1 0,0 0 0,0 1 0,1 0 0,-1-1 0,1 1 0,0-1 0,-1 0 0,0 1 0,17 18 0,-15-17 0,53 54 0,-36-38 0,0 0 0,-2 2 0,24 31 0,-20-18 0,-1 0 0,-2 1 0,18 48 0,-23-43 0,-2 1 0,-3 0 0,0 1 0,2 48 0,-6 170 0,-4-172 0,0-86 0,0 0 0,0 0 0,0-1 0,1 0 0,-1 1 0,1 0 0,-1 0 0,1-1 0,-1 0 0,0 1 0,1 0 0,-1-1 0,1 1 0,0-1 0,0 0 0,-1 1 0,0-1 0,1 1 0,0-1 0,0 1 0,-1-1 0,1 0 0,0 0 0,0 0 0,-1 0 0,1 0 0,0 0 0,0 0 0,-1 0 0,0 0 0,1 0 0,0 0 0,1 0 0,28-3 0,-29 3 0,85-9 0,132 2 0,-110 7 0,-95 0 0,48-3 0,-1 4 0,84 11 0,-130-7 0,-11-4 0,0 0 0,0 0 0,0 0 0,0-1 0,1 1 0,-1 0 0,0-1 0,5 0 0,-8-1 0,1 0 0,-1 1 0,0 0 0,1-1 0,-1 0 0,1 0 0,-1 1 0,1-1 0,-1 0 0,0 0 0,1 1 0,-1-1 0,0 0 0,0 0 0,0 1 0,0-1 0,0 0 0,0 0 0,0 0 0,0-1 0,-2-21 0,1 20 0,-35-241 0,-3-24 0,28-187 0,12 423-1365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06T05:59:01.051"/>
    </inkml:context>
    <inkml:brush xml:id="br0">
      <inkml:brushProperty name="width" value="0.05" units="cm"/>
      <inkml:brushProperty name="height" value="0.05" units="cm"/>
      <inkml:brushProperty name="color" value="#66CC00"/>
    </inkml:brush>
  </inkml:definitions>
  <inkml:trace contextRef="#ctx0" brushRef="#br0">760 13 24575,'0'0'0,"11"14"0,26 14 0,-26-21 0,0 1 0,0 0 0,-1 2 0,10 9 0,-59-30 0,-20-11 0,30 10 0,0 2 0,-45-10 0,74 19 0,0 1 0,0 0 0,-1 0 0,1 0 0,0 0 0,0 0 0,0 0 0,0 0 0,-1 0 0,1 0 0,0-1 0,0 1 0,0 0 0,0 0 0,-1 0 0,1 0 0,0 0 0,0 0 0,0 0 0,0 0 0,0 0 0,0 0 0,0 0 0,0 0 0,0 0 0,0 1 0,-1-1 0,1 0 0,0 0 0,0 0 0,0 0 0,0 0 0,0 0 0,-1 0 0,1 0 0,0 0 0,0 1 0,0-1 0,0 0 0,0 0 0,0 0 0,0 0 0,-1 0 0,1 1 0,0-1 0,0 0 0,0 0 0,0 0 0,0 0 0,0 1 0,0-1 0,0 0 0,0 0 0,0 0 0,7 8 0,12 9 0,18 8 0,1-1 0,1-2 0,67 28 0,-209-107 0,93 52 0,-110-52 0,98 48 0,-1 1 0,1 1 0,-38-6 0,59 13 0,1-1 0,-1 1 0,-1 0 0,2 0 0,-1 0 0,0 0 0,0 0 0,0 0 0,0 0 0,0 0 0,1 0 0,-2 1 0,1-1 0,0 0 0,-1 0 0,2 1 0,0-1 0,0 0 0,0 1 0,0-1 0,0 0 0,0 1 0,-1-1 0,1 0 0,0 0 0,0 0 0,0 1 0,0-1 0,0 0 0,1 1 0,-1-1 0,0 1 0,0-1 0,0 0 0,0 0 0,0 0 0,0 0 0,0 1 0,1-1 0,-1 0 0,0 1 0,0-1 0,1 0 0,-1 0 0,0 1 0,0-1 0,26 23 0,-23-21 0,51 41 0,4-4 0,0-2 0,104 50 0,-151-84 0,-17-8 0,-18-11 0,-49-28 0,-2 3 0,-2 4 0,-126-44 0,193 78 0,7 1 0,-1 1 0,0 0 0,0-1 0,0 2 0,1-1 0,0 0 0,-1 0 0,0 1 0,0 0 0,-5 0 0,9 1 0,0-1 0,0 1 0,0 0 0,0-1 0,0 0 0,0 0 0,0 1 0,0-1 0,0 1 0,1-1 0,-1 1 0,0-1 0,0 0 0,0 1 0,1-1 0,-1 1 0,0-1 0,0 1 0,0-1 0,0 0 0,1 0 0,-1 0 0,0 1 0,1-1 0,-1 0 0,1 1 0,-1-1 0,0 0 0,0 1 0,1-1 0,13 12 0,38 27 0,98 57 0,67 16 0,-196-100 0,-14-8 0,-1-1 0,1 1 0,0-1 0,0 0 0,15 3 0,-38-16 0,-118-63 0,-251-97 0,360 160 0,0 0 0,2 1 0,-2 1 0,0 1 0,-32-4 0,57 11 0,0-1 0,0 1 0,-1 0 0,1 0 0,0 0 0,0 0 0,0 0 0,-1 0 0,1 0 0,0 0 0,0 0 0,0 0 0,-1 0 0,1 0 0,0 0 0,0 0 0,0 0 0,-1 0 0,1 0 0,0 0 0,0 0 0,0 0 0,0 0 0,0 0 0,0 0 0,0 0 0,0 0 0,0 1 0,-1-1 0,1 0 0,0 0 0,0 0 0,0 0 0,0 0 0,0 0 0,0 1 0,-1-1 0,1 0 0,0 0 0,0 0 0,0 0 0,0 0 0,0 0 0,0 0 0,0 0 0,0 0 0,0 1 0,0-1 0,0 0 0,0 1 0,7 7 0,14 10 0,438 251 0,-434-255 0,153 71 0,-166-81 0,-22-14 0,-197-119 0,-11 15 0,217 114 0,-192-94 0,-5 17 0,168 71 0,29 6 0,1 0 0,0 0 0,0 0 0,-1 0 0,1 0 0,0 0 0,0 1 0,0-1 0,0 0 0,0 0 0,0 0 0,0 0 0,0 0 0,0 0 0,-1 1 0,1-1 0,0 0 0,0 0 0,0 0 0,0 0 0,0 0 0,0 0 0,-1 0 0,1 0 0,0 0 0,0 1 0,0-1 0,0 0 0,0 0 0,0 0 0,0 1 0,0-1 0,0 0 0,0 0 0,0 0 0,0 1 0,0-1 0,0 0 0,0 0 0,0 0 0,0 0 0,0 0 0,0 0 0,0 0 0,1 1 0,-1-1 0,0 0 0,0 0 0,0 0 0,0 0 0,0 1 0,0-1 0,1 0 0,-1 0 0,0 0 0,0 0 0,0 0 0,0 0 0,0 1 0,0-1 0,0 0 0,0 0 0,1 0 0,-1 0 0,10 9 0,0-1 0,14 9 0,330 201 0,13-23 0,-351-186 0,116 53 0,-124-59 0,-14-8 0,-16-8 0,-658-333 0,650 333 0,1 0 0,-1 0 0,-53-13 0,83 26 0,0 0 0,0 0 0,0 0 0,-1 0 0,1 0 0,0-1 0,0 1 0,0 0 0,0 0 0,0 0 0,0 0 0,0 0 0,0 0 0,0 0 0,-1 0 0,1 0 0,0 0 0,0 0 0,0 0 0,-1 0 0,1 0 0,0 0 0,0 0 0,0 0 0,-1 0 0,1 0 0,0 0 0,0 0 0,0 0 0,0 0 0,0 0 0,0 0 0,0 1 0,0-1 0,0 0 0,-1 0 0,1 0 0,0 0 0,0 0 0,0 1 0,0-1 0,0 0 0,0 0 0,0 0 0,-1 0 0,1 0 0,0 0 0,0 0 0,0 0 0,0 0 0,0 1 0,0-1 0,0 0 0,7 10 0,16 11 0,147 107 0,251 143 0,-392-253 0,3 2 0,2-1 0,39 15 0,-66-32 0,-8-6 0,-11-8 0,-197-139 0,-15 16 0,187 112 0,-15-8 0,-1 1 0,-103-40 0,147 69 0,10 5 0,16 12 0,-13-13 0,270 210 0,13-14 0,-231-160 0,-4-2 0,68 36 0,-167-111 0,-205-130 0,177 125 0,-120-52 0,182 89 0,9 4 0,0 0 0,0 0 0,0 1 0,0-1 0,0 0 0,0 2 0,-1-2 0,1 1 0,-9 1 0,24 11 0,406 285 0,-379-271 0,-24-16 0,115 73 0,-121-78 0,-8-6 0,-13-10 0,-80-50 0,-2 3 0,-198-87 0,273 137 0,4 2 0,0-1 0,0 2 0,0 1 0,-33-7 0,49 12 0,0 0 0,-1 0 0,1 0 0,0 0 0,-1 0 0,1 0 0,0-1 0,0 1 0,0 0 0,0 0 0,-1 0 0,1 0 0,0 0 0,-1 0 0,1 0 0,0 0 0,-1 0 0,1 0 0,0 0 0,-1 0 0,1 0 0,0 0 0,0 1 0,0-1 0,-1 0 0,1 0 0,0 0 0,0 0 0,-1 0 0,1 0 0,0 0 0,-1 0 0,1 1 0,0-1 0,0 0 0,0 0 0,0 1 0,0-1 0,0 0 0,0 1 0,0-1 0,-1 0 0,1 0 0,0 0 0,0 0 0,0 1 0,0-1 0,0 0 0,0 1 0,0-1 0,0 1 0,0-1 0,0 0 0,0 1 0,0-1 0,0 0 0,0 0 0,0 0 0,0 0 0,1 1 0,-1 0 0,13 16 0,40 34 0,3-1 0,65 44 0,-79-62 0,-20-16 0,56 44 0,95 54 0,-165-111 0,-13-8 0,-15-13 0,-54-42 0,-3 4 0,-3 2 0,-108-52 0,185 103 0,-8-3 0,-1 2 0,1-2 0,-23-4 0,33 9 0,1 1 0,0 0 0,-1 0 0,1 0 0,0 0 0,-1-1 0,1 1 0,0 0 0,0 0 0,0 0 0,-1 0 0,1 0 0,0 0 0,-1 0 0,1 0 0,-1 0 0,1 0 0,0 0 0,0 0 0,0 1 0,0-1 0,-1 0 0,1 0 0,0 0 0,-1 0 0,1 0 0,0 1 0,-1-1 0,1 0 0,0 0 0,0 0 0,0 0 0,0 1 0,3 8 0,16 10 0,-18-18 0,62 52 0,2-1 0,130 74 0,-178-116 0,-15-9 0,-3-3 0,-25-16 0,-31-16 0,-1 2 0,-121-48 0,176 80 0,-13-5 0,12 6 0,8 5 0,25 23 0,3-2 0,0-1 0,41 25 0,-34-24 0,-17-11 0,10 7 0,49 27 0,-162-94 0,37 18 0,-1 2 0,-80-29 0,119 52 0,6 4 0,9 9 0,21 15 0,17 10 0,26 22 0,-73-59 0,0 0 0,0 0 0,0 0 0,0 0 0,0 0 0,0-1 0,0 1 0,0 0 0,0 0 0,0 0 0,0 0 0,-1 0 0,1 0 0,0 0 0,0 0 0,0 0 0,0 0 0,0 0 0,0 0 0,0 0 0,0 0 0,0 0 0,0 0 0,0 0 0,-1 1 0,1-1 0,0 0 0,0 0 0,0 0 0,0 0 0,0 0 0,0 0 0,0 0 0,0 0 0,0 0 0,0 0 0,0 0 0,0 0 0,0 0 0,0 0 0,0 0 0,0 0 0,0 1 0,0-1 0,0 0 0,-1 0 0,1 0 0,0 0 0,0 0 0,0 0 0,0 0 0,0 0 0,0 0 0,0 0 0,0 0 0,1 1 0,-1-1 0,0 0 0,0 0 0,0 0 0,0 0 0,0 0 0,0 0 0,-10-2 0,-13-3 0,2-1 0,4-1 0,-2 3 0,-25-4 0,44 8 2,0 0-1,0 0 1,0 0-1,0 0 0,0 0 1,1 0-1,-1 0 1,0 0-1,0 0 1,0 0-1,0 0 1,0 0-1,0 1 0,0-1 1,0 0-1,0 0 1,0 0-1,0 0 1,0 1-1,0-1 1,0 0-1,0 0 0,0 0 1,-1 0-1,1 1 1,0-1-1,0 0 1,0 0-1,0 0 1,0 0-1,0 0 0,0 0 1,0 0-1,-1 0 1,1 0-1,0 0 1,0 0-1,0 0 1,0 0-1,0 0 0,0 0 1,0 0-1,0 0 1,0 0-1,0 0 1,0 1-1,0-1 1,-1 0-1,1 0 0,0 0 1,0 0-1,0 0 1,0 0-1,-1 0 1,1-1-1,0 1 1,0 0-1,0 0 0,0 0 1,0 0-1,-1 0 1,1 0-1,0 0 1,0 0-1,0 0 1,0 0-1,7 7-1463,-1-2-5364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06T05:59:01.05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786 1 24575,'1'2'0,"-1"1"0,2 0 0,-1-1 0,0 0 0,1 1 0,-1 0 0,1-2 0,-1 1 0,5 4 0,-1 0 0,54 61 0,-33-40 0,36 51 0,-86-90 0,-71-48 0,-62-37 0,208 151 0,32 21 0,70 70 0,-204-181 0,-41-33 0,-71-51 0,236 188 0,15 9 0,99 91 0,-260-213 0,-172-124 0,282 206 0,66 54 0,105 101 0,-283-241 0,19 8 0,-1-1 0,-68-37 0,125 78 0,0 1 0,-1 0 0,1 0 0,0 0 0,0 0 0,0 0 0,0-1 0,0 1 0,-1 0 0,1 0 0,0 0 0,-1-1 0,1 1 0,0 0 0,-1 0 0,1 0 0,-1 0 0,1 0 0,0 0 0,0 0 0,0 0 0,0-1 0,-1 1 0,1 1 0,-1-1 0,1 0 0,0 0 0,-1 0 0,1 0 0,0 0 0,0 0 0,0 0 0,-1 1 0,8 9 0,20 19 0,-23-26 0,68 68 0,120 129 0,-186-190 0,-13-11 0,-15-12 0,20 12 0,-145-99 0,-27-17 0,226 168 0,40 28 0,181 171 0,-365-320 0,57 43 0,-25-20 0,-107-65 0,155 106 0,12 6 0,0 0 0,0 0 0,0 0 0,0 0 0,0 0 0,0 0 0,0 0 0,0 0 0,0 0 0,0 0 0,-1 0 0,1 0 0,0 0 0,0 0 0,0 0 0,0 0 0,0 0 0,0 0 0,0 0 0,0 0 0,0 0 0,0 0 0,0 0 0,0 0 0,-1 0 0,1 0 0,0 0 0,0 0 0,0 0 0,0 0 0,0 0 0,0 0 0,0 0 0,0 0 0,0 0 0,0 0 0,0 0 0,0 1 0,0-1 0,0 0 0,0 0 0,0 0 0,0 0 0,0 0 0,0 0 0,0 0 0,0 0 0,0 0 0,0 0 0,0 1 0,0-1 0,0 0 0,0 0 0,0 0 0,0 0 0,0 0 0,0 0 0,0 0 0,0 0 0,0 0 0,0 0 0,0 0 0,0 0 0,0 1 0,0-1 0,0 0 0,0 0 0,0 0 0,15 18 0,106 99 0,-66-65 0,82 98 0,-137-150 0,1 0 0,-1 0 0,0 0 0,0 0 0,1 0 0,-1 1 0,0-1 0,0 0 0,0 0 0,1 0 0,-1 0 0,0 1 0,0-1 0,0 0 0,1 0 0,-1 0 0,0 0 0,0 0 0,0 0 0,0 0 0,0 1 0,0-1 0,0 0 0,0 0 0,0 1 0,0-1 0,0 0 0,0 0 0,0 1 0,0-1 0,0 0 0,0 0 0,0 0 0,0 0 0,0 0 0,0 0 0,0 1 0,0-1 0,0 0 0,0 0 0,0 1 0,-1-1 0,-9-4 0,-15-13 0,-102-77 0,60 43 0,-106-63 0,234 168 0,-8-12 0,237 212 0,-290-253 0,-3-2 0,-10-7 0,-19-11 0,-57-43 0,-134-82 0,221 143 0,2 0 0,-2 1 0,1-1 0,0 0 0,-1 1 0,1-1 0,0 1 0,-1 0 0,1-1 0,-1 1 0,-1 0 0,3 0 0,0 0 0,0 1 0,-1-1 0,1 0 0,0 0 0,0 0 0,0 1 0,0-1 0,0 1 0,0-1 0,0 1 0,0-1 0,0 0 0,1 0 0,-1 0 0,0 1 0,0-1 0,0 0 0,0 1 0,0-1 0,0 1 0,0-1 0,0 0 0,0 0 0,1 0 0,-1 0 0,0 1 0,1-1 0,-1 0 0,1 1 0,28 31 0,-26-28 0,123 119 0,20 23 0,-139-137 0,-19-15 0,-172-125 0,-46-29 0,214 151 0,16 10 0,0-1 0,0 0 0,0 0 0,0 0 0,0 0 0,0 0 0,0 0 0,0 0 0,0 0 0,0 0 0,0 1 0,0-1 0,0 0 0,0 0 0,0 0 0,0 0 0,0 0 0,0 0 0,0 0 0,0 0 0,0 0 0,0 1 0,0-1 0,0 0 0,0 0 0,0 0 0,0 0 0,0 0 0,0 0 0,0 0 0,0 0 0,0 0 0,-1 0 0,1 0 0,0 0 0,0 0 0,0 0 0,0 0 0,0 0 0,0 0 0,0 0 0,0 0 0,0 0 0,0 0 0,-1 0 0,1 0 0,0 0 0,0 0 0,0 0 0,0 0 0,0 0 0,0 0 0,0 0 0,0 0 0,0 0 0,-1 0 0,1 0 0,0 0 0,0 0 0,0 0 0,0 0 0,0 0 0,0 0 0,0 0 0,20 23 0,89 79 0,-50-48 0,57 65 0,-107-105 0,-9-14 0,0 1 0,0-1 0,0 0 0,0 0 0,0 0 0,0 0 0,0 0 0,0 0 0,0 0 0,0 0 0,0 0 0,0 1 0,0-1 0,0 0 0,0 0 0,-1 0 0,1 0 0,0 0 0,0 0 0,0 1 0,-1-1 0,1 0 0,0 0 0,0 0 0,0 0 0,-1 0 0,1 0 0,0 0 0,0 0 0,0 0 0,0 0 0,0 0 0,0 0 0,0 0 0,0 0 0,-1 0 0,1 0 0,0 0 0,0 0 0,0 0 0,-1 0 0,1-1 0,0 1 0,0 0 0,0 0 0,-30-13 0,30 12 0,-173-99 0,-9-7 0,169 103 0,15 8 0,19 16 0,-18-17 0,244 208 0,-315-254 0,13 5 0,-31-23 0,-118-62 0,188 117 0,19 12 0,22 18 0,-20-20 0,127 107 0,71 65 0,-197-168 0,-18-16 0,-149-107 0,-158-100 0,303 207 0,31 22 0,119 93 0,-67-56 0,90 88 0,-149-130 0,-9-7 0,-16-10 0,-123-84 0,79 49 0,-2 4 0,-68-33 0,115 67 0,16 5 0,0 0 0,0 0 0,0 0 0,0 0 0,0 0 0,0 0 0,0 0 0,0 0 0,-1 0 0,1 0 0,0 0 0,0 0 0,0 0 0,0 0 0,0 0 0,0 0 0,0 0 0,-1 0 0,1 0 0,0 0 0,0 1 0,0-1 0,0 0 0,0 0 0,0 0 0,0 0 0,0 0 0,0 0 0,0 1 0,0-1 0,0 0 0,0 0 0,0 0 0,0 0 0,0 0 0,0 0 0,0 1 0,0-1 0,0 0 0,0 0 0,0 0 0,0 0 0,0 0 0,0 0 0,0 0 0,0 0 0,0 0 0,0 0 0,0 0 0,0 0 0,0 0 0,0 0 0,0 0 0,0 1 0,0-1 0,1 0 0,-1 0 0,19 22 0,120 99 0,30 29 0,-236-195 0,22 12 0,-247-168 0,402 288 0,-59-49 0,-5-3 0,56 53 0,-160-123 0,-4-6 0,-5-4 0,-82-40 0,149 85 0,0 0 0,0 0 0,-1 0 0,1-1 0,0 1 0,0 0 0,0 0 0,0 0 0,0 0 0,0 0 0,0-1 0,0 1 0,0 0 0,0 0 0,0 0 0,0 0 0,0 0 0,-1 0 0,1 0 0,0 0 0,0 0 0,0 0 0,-1 0 0,1 0 0,0 0 0,0 0 0,0 0 0,0 0 0,-1 0 0,1 0 0,0 0 0,0 0 0,0 0 0,0 0 0,0 0 0,0 0 0,0 0 0,0 0 0,-1 0 0,1 0 0,0 0 0,0 0 0,0 0 0,0 0 0,0 0 0,-1 0 0,1 1 0,0-1 0,0 0 0,0 0 0,0 0 0,0 0 0,-1 1 0,7 8 0,16 13 0,89 82 0,49 51 0,-160-155 0,0 1 0,0-1 0,0 0 0,0 0 0,0 0 0,0 0 0,-1 0 0,1 0 0,0 0 0,0 0 0,0 0 0,0 0 0,0 0 0,0 0 0,0 1 0,0-1 0,0 0 0,0 0 0,0 0 0,0 0 0,0 0 0,0 0 0,0 0 0,0 0 0,0 0 0,0 0 0,0 0 0,0 0 0,0 0 0,0 0 0,0 0 0,0 0 0,0 0 0,0 0 0,0 0 0,0 1 0,0-1 0,0 0 0,0 0 0,0 0 0,0 0 0,0 0 0,0 0 0,0 0 0,1 0 0,-1 0 0,0 0 0,0 0 0,0 0 0,0 1 0,0-1 0,-11-6 0,-16-9 0,-59-41 0,-81-48 0,154 101 0,15 9 0,16 19 0,-15-21 0,62 69 0,31 40 0,-96-112-91,3 3 313,-6-2-1718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08T07:23:33.493"/>
    </inkml:context>
    <inkml:brush xml:id="br0">
      <inkml:brushProperty name="width" value="0.05" units="cm"/>
      <inkml:brushProperty name="height" value="0.05" units="cm"/>
      <inkml:brushProperty name="color" value="#849398"/>
    </inkml:brush>
  </inkml:definitions>
  <inkml:trace contextRef="#ctx0" brushRef="#br0">934 0 24575,'0'0'0,"-9"8"0,14-1 0,0-1 0,1 1 0,-1-1 0,1 0 0,0-1 0,13 9 0,-2 0 0,11 8 0,-17-14 0,-2-1 0,1 1 0,-1 1 0,15 17 0,-23-26 0,-1 1 0,0-1 0,0 0 0,0 0 0,0 0 0,1 1 0,-1-1 0,0 0 0,0 0 0,0 0 0,0 1 0,0-1 0,0 0 0,0 0 0,0 1 0,1-1 0,-1 0 0,0 0 0,0 1 0,0-1 0,0 0 0,0 0 0,0 1 0,0-1 0,-1 0 0,1 0 0,0 1 0,0-1 0,0 0 0,0 0 0,0 0 0,0 1 0,0-1 0,-9 2 0,-15-6 0,23 4 0,-52-16 0,2-1 0,-51-25 0,15 6 0,108 45 0,31 20 0,-15-7 0,198 106 0,-362-193 0,-175-82 0,301 146 0,-18-6 0,14 7 0,12 7 0,194 128 0,-90-66 0,-73-45 0,-18-12 0,-1 0 0,0 2 0,-1 0 0,29 28 0,-47-42 0,0 0 0,0 0 0,-1 0 0,1 0 0,0 0 0,0 0 0,0 0 0,0 0 0,0 0 0,0 0 0,0 0 0,0 0 0,0 0 0,0 0 0,0 0 0,0 0 0,-1 0 0,1 0 0,0 0 0,0 0 0,0 0 0,0 0 0,0 0 0,0 0 0,0 0 0,0 0 0,0 0 0,0 1 0,0-1 0,0 0 0,0 0 0,0 0 0,-1 0 0,1 0 0,0 0 0,0 0 0,0 0 0,0 0 0,0 0 0,0 0 0,0 0 0,0 0 0,0 0 0,0 1 0,0-1 0,0 0 0,0 0 0,0 0 0,0 0 0,0 0 0,0 0 0,0 0 0,0 0 0,0 0 0,0 0 0,0 0 0,0 0 0,0 1 0,0-1 0,0 0 0,-13-4 0,-16-8 0,-179-94 0,101 49 0,-148-58 0,238 110 0,17 5 0,-1 0 0,1-1 0,-1 1 0,1 0 0,-1 0 0,1 0 0,0 0 0,-1-1 0,1 1 0,-1 0 0,1 0 0,-1 0 0,1 0 0,-1 0 0,1 0 0,-1 0 0,1 0 0,-1 1 0,1-1 0,-1 0 0,1 0 0,-1 0 0,1 0 0,-1 1 0,0-1 0,2 1 0,0 0 0,-1 0 0,1 0 0,0 0 0,0-1 0,0 1 0,0 0 0,0 0 0,0-1 0,0 1 0,2 0 0,1 1 0,212 115 0,-52-31 0,-137-71 0,19 10 0,-1 2 0,-1 2 0,47 40 0,-91-69 0,0 0 0,-1 0 0,1 1 0,0-1 0,0 0 0,0 0 0,0 0 0,0 0 0,0 0 0,0 0 0,0 0 0,0 0 0,0 0 0,0 0 0,0 0 0,0 0 0,0 0 0,-1 0 0,1 0 0,0 0 0,0 0 0,0 0 0,0 0 0,0 0 0,0 0 0,0 1 0,0-1 0,0 0 0,0 0 0,0 0 0,0 0 0,0 0 0,0 0 0,0 0 0,0 0 0,0 0 0,0 0 0,0 0 0,0 0 0,0 0 0,0 1 0,0-1 0,0 0 0,0 0 0,0 0 0,0 0 0,0 0 0,0 0 0,0 0 0,1 0 0,-15-3 0,-17-9 0,-218-104 0,-219-90 0,422 192 0,86 45 0,266 151 0,107 72 0,-513-300 0,-6-7 0,-411-184 0,509 234 0,-33-10 0,41 13 0,0 0 0,0 0 0,0 0 0,0 0 0,0 0 0,0 0 0,0 0 0,0 0 0,0 0 0,0 1 0,0-1 0,0 0 0,0 0 0,0 0 0,0 0 0,0 0 0,0 0 0,0 0 0,0 0 0,0 0 0,0 0 0,0 0 0,0 0 0,0 0 0,0 0 0,0 1 0,0-1 0,0 0 0,0 0 0,0 0 0,0 0 0,0 0 0,0 0 0,0 0 0,0 0 0,-1 0 0,1 0 0,0 0 0,0 0 0,0 0 0,0 0 0,0 0 0,0 0 0,0 0 0,0 0 0,0 0 0,0 0 0,0 0 0,0 0 0,0 0 0,0 0 0,0 0 0,0 0 0,-1 0 0,1 0 0,0 0 0,0 0 0,0 0 0,0 0 0,0 0 0,0 0 0,0 0 0,0 0 0,0 0 0,0 0 0,0 0 0,0 0 0,6 6 0,10 8 0,355 202 0,-244-148 0,-13-6 0,-290-157 0,-293-112 0,384 177 0,130 58 0,121 58 0,260 146 0,-417-224 0,-25-16 0,11 6 0,-171-75 0,-273-80 0,434 152 0,10 3 0,1 0 0,-1 1 0,0 0 0,0-1 0,0 2 0,0-1 0,0 1 0,-6-1 0,11 2 0,0 0 0,0-1 0,1 1 0,-1-1 0,0 1 0,0-1 0,1 1 0,-1-1 0,0 1 0,1-1 0,-1 0 0,0 1 0,1-1 0,-1 1 0,1-1 0,-1 0 0,1 1 0,-1-1 0,1 0 0,-1 0 0,1 1 0,59 36 0,90 40 0,-79-43 0,182 96 0,-490-239 0,174 86 0,-125-30 0,185 52 0,-20-3 0,18 6 0,12 4 0,214 106 0,-74-42 0,-251-118 0,-124-37 0,209 78 0,0 0 0,-1 1 0,1 0 0,-29-3 0,40 10 0,10 5 0,13 7 0,-14-13 0,67 47 0,106 55 0,-110-66 0,-111-59 0,-80-25 0,103 40 0,3 0 0,13 4 0,-1 1 0,1 0 0,-1 0 0,0 1 0,0 0 0,0 0 0,-18 0 0,27 2 0,0 1 0,0-1 0,0 0 0,0 0 0,0 1 0,0-1 0,0 0 0,0 1 0,0-1 0,0 0 0,0 1 0,0-1 0,0 0 0,0 1 0,0-1 0,1 0 0,-1 0 0,0 1 0,0-1 0,0 0 0,0 0 0,1 1 0,-1-1 0,0 0 0,0 0 0,0 1 0,1-1 0,-1 0 0,0 0 0,0 0 0,1 1 0,-1-1 0,0 0 0,1 0 0,-1 0 0,12 11 0,38 24 0,88 46 0,-124-73 0,-61-30 0,-54-16 0,54 21 0,19 6 0,16 6 0,0 0 0,0 1 0,-1 0 0,1 1 0,-20-3 0,32 6 0,0 0 0,0 0 0,0 0 0,0 0 0,0 0 0,-1 0 0,1 0 0,0 0 0,0 0 0,0 0 0,0 0 0,0 0 0,0 0 0,0 0 0,-1 0 0,1 0 0,0 0 0,0 0 0,0 0 0,0 0 0,0 0 0,0 0 0,0 0 0,0 0 0,-1 0 0,1 0 0,0 0 0,0 1 0,0-1 0,0 0 0,0 0 0,0 0 0,0 0 0,0 0 0,0 0 0,0 0 0,0 0 0,0 0 0,0 1 0,0-1 0,0 0 0,0 0 0,0 0 0,-1 0 0,1 0 0,0 0 0,0 0 0,0 1 0,1-1 0,-1 0 0,0 0 0,5 7 0,9 7 0,93 67 0,-124-84 0,-12-7 0,5 1-1365,1 0-5461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08T07:25:24.26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1438 0 24575,'0'0'0,"0"0"0,0 0 0,0 0 0,-2 14 0,-9-11 0,1-1 0,-1 0 0,0-1 0,0 0 0,-12-1 0,-23 1 0,-240 21 0,120-16 0,-212 33 0,153-21 0,5 0 0,219-18 0,-1 0 0,0 0 0,1 0 0,-1 1 0,1-1 0,-1 1 0,0-1 0,1 1 0,-1-1 0,1 1 0,-1 0 0,1 0 0,0 0 0,-1 0 0,1 0 0,0 0 0,0 0 0,-1 0 0,1 1 0,0-1 0,-1 3 0,0 0 0,1 0 0,0 0 0,1 0 0,-1 0 0,1 0 0,0 0 0,0 7 0,0-9 0,18 226 0,-1-56 0,-12 28 0,-4-93 0,5 43 0,-3-113 0,2 0 0,9 37 0,-13-72 0,-1 0 0,1-1 0,-1 1 0,1 0 0,0-1 0,0 1 0,-1-1 0,1 1 0,0-1 0,1 0 0,-1 1 0,0-1 0,0 0 0,0 0 0,1 0 0,-1 0 0,1 0 0,1 1 0,2 0 0,0 0 0,0 0 0,0-1 0,9 2 0,1 0 0,-6-1 0,0-2 0,0 1 0,0-1 0,0 0 0,9-2 0,17-1 0,5 4 0,126-4 0,158-29 0,-286 28 0,353-23 0,-309 27 0,134 17 0,-164-6 0,0 2 0,49 19 0,-100-31 0,0-1 0,0 0 0,-1 1 0,1-1 0,0 0 0,0 1 0,-1-1 0,1 0 0,0 0 0,0 0 0,-1 0 0,1 0 0,0 0 0,0 0 0,0 0 0,-1 0 0,1 0 0,0 0 0,0 0 0,0 0 0,-1-1 0,1 1 0,0 0 0,0-1 0,-1 1 0,1 0 0,0-1 0,-1 1 0,1-1 0,-1 1 0,1-1 0,0 0 0,-1 1 0,1-1 0,-1 1 0,1-1 0,-1 0 0,0 1 0,1-1 0,-1 0 0,0 0 0,1 1 0,-1-1 0,0 0 0,0 0 0,0 0 0,0 1 0,0-1 0,0 0 0,0-1 0,0-5 0,0-1 0,-1 0 0,0 1 0,-4-12 0,3 8 0,-32-207 0,12 71 0,19 128 0,-26-134 0,22 122 0,-2 1 0,-26-57 0,5 25 0,-50-112 0,70 149 0,2-1 0,0 0 0,2-1 0,1 0 0,-1-27 0,6 42-1365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08T07:25:49.06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1322 1 24575,'2'2'0,"0"0"0,1 1 0,-1-1 0,1 0 0,-1 0 0,1-1 0,3 3 0,-2-1 0,24 16 0,-14-10 0,0 1 0,21 19 0,-70-36 0,1-3 0,11 3 0,-1 0 0,1 2 0,-47-5 0,71 10 0,-1 0 0,0 0 0,0 0 0,0 0 0,0 0 0,0 0 0,0 0 0,0 0 0,0 1 0,0-1 0,0 0 0,0 0 0,0 0 0,0 0 0,0 0 0,0 0 0,0 0 0,0 0 0,0 0 0,0 0 0,0 0 0,1 1 0,-1-1 0,0 0 0,0 0 0,0 0 0,0 0 0,-1 0 0,1 0 0,0 0 0,0 0 0,0 0 0,0 0 0,0 1 0,0-1 0,0 0 0,0 0 0,0 0 0,0 0 0,0 0 0,0 0 0,0 0 0,0 0 0,0 0 0,0 0 0,0 0 0,0 0 0,0 0 0,0 0 0,-1 0 0,1 1 0,0-1 0,0 0 0,0 0 0,0 0 0,0 0 0,0 0 0,0 0 0,0 0 0,0 0 0,0 0 0,-1 0 0,1 0 0,0 0 0,0 0 0,0 0 0,0 0 0,0 0 0,9 8 0,14 8 0,178 109 0,-222-137 0,-32-13 0,12 6 0,-7-5 0,4 2 0,-88-32 0,124 54 0,14 6 0,17 11 0,-21-16 0,181 114 0,16 11 0,-223-140 0,-35-13 0,12 6 0,-16-10 0,-193-82 0,233 107 0,17 8 0,14 6 0,48 35 0,89 49 0,-76-51 0,-17-9 0,117 78 0,-192-124 0,-32-15 0,12 8 0,-228-118 0,-12 25 0,266 110 0,17 5 0,0-1 0,0 0 0,0 0 0,0 1 0,0-1 0,0 0 0,0 0 0,0 1 0,0-1 0,0 0 0,0 0 0,0 1 0,0-1 0,0 0 0,0 0 0,0 1 0,0-1 0,1 0 0,-1 0 0,0 0 0,0 1 0,0-1 0,0 0 0,1 0 0,-1 0 0,0 0 0,0 1 0,0-1 0,1 0 0,-1 0 0,0 0 0,1 0 0,29 22 0,253 151 0,81 55 0,-350-215 0,-19-14 0,-30-16 0,28 14 0,-165-85 0,-158-79 0,-9 20 0,337 146 0,-25-8 0,21 9 0,17 8 0,247 133 0,-137-78 0,-12-5 0,301 171 0,-871-495 0,318 194 0,-223-79 0,349 145 0,11 4 0,0-1 0,0 1 0,0 0 0,0 1 0,-1-1 0,1 1 0,-10 0 0,16 1 0,0 0 0,0 0 0,0 0 0,0 0 0,-1 0 0,1 0 0,0 0 0,0 0 0,0 0 0,0 0 0,0 0 0,0 0 0,0 1 0,0-1 0,0 0 0,0 0 0,0 0 0,0 0 0,-1 0 0,1 0 0,0 0 0,0 0 0,0 0 0,0 0 0,0 0 0,0 1 0,0-1 0,0 0 0,0 0 0,0 0 0,0 0 0,0 0 0,0 0 0,0 0 0,0 0 0,0 0 0,0 1 0,0-1 0,0 0 0,0 0 0,0 0 0,0 0 0,0 0 0,0 0 0,0 0 0,1 0 0,-1 0 0,0 0 0,0 1 0,0-1 0,0 0 0,0 0 0,0 0 0,0 0 0,0 0 0,0 0 0,0 0 0,0 0 0,0 0 0,1 0 0,-1 0 0,0 0 0,7 6 0,33 21 0,82 41 0,-71-42 0,104 55 0,285 154 0,-15 25 0,-412-251 0,-32-20 0,-622-373 0,-30 46 0,640 325 0,20 9 0,19 9 0,61 31 0,787 429 0,-658-338 0,-69-42 0,-226-149 0,-73-44 0,-111-48 0,-457-182 0,719 329 0,6 4 0,28 12 0,686 338 0,-40 69 0,-643-401 0,-1-1 0,27 25 0,-86-59 0,-566-327 0,-25 42 0,269 162 0,356 143 0,12 5 0,18 7 0,-21-9 0,526 264 0,-12 27 0,-76 0 0,-431-285 0,-10-7 0,-17-12 0,-499-297 0,-21 32 0,275 160 0,-4 19 0,248 93 0,19 6 0,4 2 0,34 18 0,137 65 0,705 364 0,-695-345 0,60 33 0,-230-132 0,-11-6 0,-18-18 0,-34-26 0,-1 3 0,-71-45 0,-122-58 0,18 27 0,-475-174 0,689 287 0,-20-7 0,-40-8 0,61 18 0,7 4 0,17 9 0,209 102 0,-131-71 0,472 241 0,-18 40 0,-528-311 0,-17-12 0,-2-2 0,-12-6 0,-547-322 0,-29 52 0,587 276 0,-113-39 0,103 38 0,9 5 0,19 13 0,222 132 0,-140-91 0,765 493 0,-838-531 0,-24-18 0,-3-2 0,-15-10 0,-581-348 0,-28 44 0,609 308 0,-4-3 0,-1 1 0,-29-7 0,61 26 0,16 6 0,321 167 0,-45-24 0,-282-148 0,461 270 0,-473-274 0,-24-15 0,-290-151 0,-59-31 0,-8 18 0,314 150 0,48 22 0,15 7 0,19 11 0,315 188 0,-209-131 0,-86-50 0,409 253 0,-439-268 0,-19-12 0,-25-16 0,-95-55 0,-270-152 0,-11 18 0,387 197 0,15 6 0,-1 1 0,0 0 0,1 1 0,-1-1 0,-1 1 0,1 0 0,0 1 0,-7-2 0,12 5 0,5 2 0,23 16 0,0 0 0,34 17 0,-15-11 0,115 73 0,377 240 0,-526-330 0,-11-8 0,-4-1 0,-24-14 0,-224-128 0,-194-101 0,390 217 0,46 26 0,13 6 0,17 12 0,391 263 0,-306-213 0,-97-62 0,24 15 0,-24-14 0,-12-9 0,-550-271 0,540 267 0,9 4 0,0-1 0,0 2 0,-1-1 0,1 0 0,0 1 0,0 0 0,-1 0 0,1 0 0,-6 0 0,9 1 0,1 0 0,0 0 0,0 0 0,0 0 0,0 0 0,0 0 0,0 1 0,0-1 0,0 0 0,0 0 0,0 0 0,0 0 0,0 0 0,0 0 0,0 0 0,0 1 0,0-1 0,0 0 0,0 0 0,0 0 0,0 0 0,0 0 0,0 0 0,0 1 0,0-1 0,0 0 0,0 0 0,0 0 0,0 0 0,0 0 0,0 0 0,0 1 0,0-1 0,0 0 0,0 0 0,0 0 0,0 0 0,0 0 0,1 0 0,-1 0 0,0 0 0,0 0 0,0 0 0,0 1 0,0-1 0,0 0 0,0 0 0,1 0 0,-1 0 0,0 0 0,0 0 0,18 16 0,0 0 0,2-1 0,-1-2 0,25 14 0,-3-2 0,15 12 0,179 112 0,-385-231 0,-181-71 0,294 140 0,37 13 0,0 1 0,0-1 0,0 0 0,0 0 0,0 0 0,1 0 0,-1 0 0,0 0 0,0 0 0,0 0 0,0 0 0,0 0 0,0 0 0,0 0 0,0 1 0,0-1 0,0 0 0,0 0 0,0 0 0,0 0 0,0 0 0,0 0 0,0 0 0,0 0 0,0 0 0,0 0 0,0 1 0,0-1 0,0 0 0,0 0 0,0 0 0,0 0 0,0 0 0,0 0 0,0 0 0,0 0 0,0 0 0,0 0 0,0 1 0,0-1 0,-1 0 0,1 0 0,0 0 0,0 0 0,0 0 0,0 0 0,0 0 0,0 0 0,0 0 0,0 0 0,0 0 0,0 0 0,0 0 0,-1 0 0,1 0 0,0 0 0,0 0 0,0 0 0,0 0 0,0 0 0,8 8 0,65 43 0,83 44 0,-69-44 0,35 22 0,-237-136 0,-175-70 0,276 129 0,14 4 0,0 0 0,0 0 0,0 0 0,0 0 0,0 0 0,-1 0 0,1 0 0,0 0 0,0 0 0,0 0 0,0 0 0,0 0 0,0 1 0,0-1 0,0 0 0,0 0 0,0 0 0,0 0 0,0 0 0,0 0 0,0 0 0,0 0 0,0 0 0,0 0 0,0 0 0,0 0 0,0 0 0,-1 0 0,1 1 0,0-1 0,0 0 0,0 0 0,0 0 0,0 0 0,0 0 0,0 0 0,0 0 0,1 0 0,-1 0 0,0 0 0,0 0 0,0 1 0,0-1 0,0 0 0,0 0 0,0 0 0,0 0 0,0 0 0,0 0 0,0 0 0,0 0 0,0 0 0,0 0 0,0 0 0,0 0 0,0 0 0,0 0 0,0 0 0,0 0 0,1 0 0,-1 0 0,0 0 0,0 0 0,0 1 0,0-1 0,0 0 0,0 0 0,23 17 0,108 65 0,31 22 0,-161-103 0,-3-1 0,-12-4 0,-29-10 0,4 1 0,32 10 0,5 3 0,0-1 0,0 0 0,0 0 0,0 1 0,-1-1 0,1 1 0,0 0 0,0-1 0,0 1 0,-1 0 0,-1 1 0,3 1 43,-3-4-1451,-3-4-5418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06T05:59:01.057"/>
    </inkml:context>
    <inkml:brush xml:id="br0">
      <inkml:brushProperty name="width" value="0.05" units="cm"/>
      <inkml:brushProperty name="height" value="0.05" units="cm"/>
      <inkml:brushProperty name="color" value="#FFC114"/>
    </inkml:brush>
  </inkml:definitions>
  <inkml:trace contextRef="#ctx0" brushRef="#br0">178 1294 24575,'0'1'0,"1"0"0,-1-1 0,0 1 0,0 0 0,1 0 0,-1 0 0,0-1 0,1 1 0,-1 0 0,1 0 0,-1-1 0,1 1 0,-1 0 0,1-1 0,-1 1 0,1-1 0,0 1 0,-1-1 0,1 1 0,0-1 0,-1 1 0,1-1 0,0 0 0,0 1 0,-1-1 0,1 0 0,0 0 0,0 1 0,0-1 0,-1 0 0,1 0 0,0 0 0,0 0 0,0 0 0,0 0 0,-1 0 0,3-1 0,42-5 0,-25 2 0,11 6 0,-26-2 0,1 1 0,0-1 0,0 0 0,-1 0 0,1 0 0,8-2 0,-12-1 0,0 0 0,0 0 0,0 1 0,0-1 0,-1-1 0,1 1 0,-1 0 0,0 0 0,0 0 0,0-1 0,0-3 0,2-1 0,10-41 0,12-80 0,0-1 0,-18 99 0,-2 0 0,-2 0 0,0 0 0,-4-53 0,-4 18 0,-16-76 0,12 102 0,-2 0 0,-1 1 0,-23-51 0,28 75 0,-5-13 0,-24-37 0,30 56 0,0 1 0,-1 0 0,0 0 0,0 0 0,0 1 0,-1 0 0,0 0 0,-10-5 0,-154-93 0,156 94 0,14 8 0,-1 1 0,0-1 0,0 1 0,0 0 0,0 0 0,-1 0 0,1 1 0,-7-3 0,10 5 0,-1-1 0,1 1 0,0-1 0,-1 1 0,1 0 0,0-1 0,-1 1 0,1 0 0,0-1 0,0 1 0,-1 0 0,1-1 0,0 1 0,0 0 0,0 0 0,0-1 0,0 1 0,0 0 0,0-1 0,0 1 0,0 0 0,1 0 0,-1-1 0,0 2 0,5 24 0,-5-23 0,17 106 0,31 151 0,-21-125 0,14 216 0,-37-306 0,2 31 0,4-2 0,25 101 0,-33-157 0,3 11 0,1-31-1365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06T05:59:01.058"/>
    </inkml:context>
    <inkml:brush xml:id="br0">
      <inkml:brushProperty name="width" value="0.05" units="cm"/>
      <inkml:brushProperty name="height" value="0.05" units="cm"/>
      <inkml:brushProperty name="color" value="#FFC114"/>
    </inkml:brush>
  </inkml:definitions>
  <inkml:trace contextRef="#ctx0" brushRef="#br0">14 1 24575,'0'0'0,"13"8"0,22 19 0,0 2 0,59 66 0,-35-34 0,-60-62 0,-234-204 0,254 232 0,21 21 0,226 244 0,-298-322 0,-40-27 0,16 13 0,28 20 0,2 2 0,-1 0 0,-41-23 0,68 45 0,0 0 0,0 0 0,0-1 0,0 1 0,0 0 0,0 0 0,0 0 0,0 0 0,0 0 0,0 0 0,0 0 0,0-1 0,0 1 0,0 0 0,-1 0 0,1 0 0,0 0 0,0 0 0,0 0 0,0 0 0,0 0 0,0 0 0,0 0 0,-1 0 0,1-1 0,0 1 0,0 0 0,0 0 0,0 0 0,0 0 0,-1 0 0,1 0 0,0 0 0,0 0 0,0 0 0,0 0 0,0 0 0,-1 0 0,1 1 0,0-1 0,0 0 0,0 0 0,0 0 0,0 0 0,0 0 0,0 0 0,-1 0 0,1 0 0,0 0 0,0 0 0,0 0 0,0 1 0,0-1 0,0 0 0,0 0 0,0 0 0,0 0 0,0 0 0,-1 0 0,1 0 0,0 1 0,0-1 0,0 0 0,0 0 0,0 0 0,0 0 0,0 0 0,0 1 0,7 12 0,16 17 0,218 227 0,-303-315 0,-2 2 0,-89-59 0,138 108 0,17 15 0,21 24 0,-18-27 0,244 286 0,-215-252 0,-82-88 0,-2 2 0,-82-59 0,126 101 0,4 4 0,0-1 0,0 0 0,0 1 0,-1-1 0,1 1 0,-1 0 0,1-1 0,0 1 0,-1 0 0,-5-1 0,9 6 0,0 0 0,0 0 0,1 0 0,-1-1 0,1 1 0,0-1 0,0 1 0,4 5 0,67 95 0,124 138 0,-240-290 0,-3 2 0,-1 1 0,-61-42 0,89 78 0,18 10 0,1-1 0,0 0 0,0 1 0,0-1 0,0 0 0,-1 1 0,1-1 0,0 0 0,0 1 0,0-1 0,0 1 0,0-1 0,0 0 0,0 1 0,0-1 0,0 0 0,0 1 0,0-1 0,0 1 0,1-1 0,-1 0 0,0 1 0,0-1 0,0 0 0,0 1 0,1-1 0,-1 0 0,0 1 0,1-1 0,25 41 0,-23-36 0,227 298 0,-267-344 0,-2 1 0,-81-64 0,100 91 0,20 13 0,-1 0 0,1 0 0,0 0 0,0 0 0,0 0 0,0 0 0,0 0 0,-1 0 0,1 0 0,0 0 0,0 0 0,0 0 0,0 0 0,0 0 0,0 0 0,-1 0 0,1 0 0,0 0 0,0 0 0,0 0 0,0 0 0,0 0 0,0 0 0,0 0 0,-1 1 0,1-1 0,0 0 0,0 0 0,0 0 0,0 0 0,0 0 0,0 0 0,0 0 0,0 0 0,0 1 0,0-1 0,0 0 0,0 0 0,-1 0 0,1 0 0,0 0 0,0 0 0,0 1 0,0-1 0,0 0 0,0 0 0,0 0 0,0 0 0,0 0 0,0 1 0,1-1 0,-1 0 0,0 0 0,0 0 0,0 0 0,0 0 0,0 0 0,0 0 0,0 1 0,0-1 0,0 0 0,0 0 0,0 0 0,22 37 0,98 129 0,-75-106 0,-126-120 0,65 48 0,12 7 0,-2 1 0,1 0 0,0 0 0,-1 0 0,0 1 0,0-1 0,-10-3 0,16 8 0,0-1 0,-1 0 0,1 1 0,0-1 0,0 1 0,0-1 0,0 1 0,-1-1 0,1 1 0,0-1 0,0 0 0,0 1 0,0-1 0,0 1 0,0-1 0,0 1 0,0-1 0,0 1 0,0-1 0,1 1 0,-1-1 0,0 1 0,0-1 0,0 0 0,1 1 0,-1-1 0,0 1 0,0-1 0,1 0 0,-1 1 0,1 0 0,7 17 0,30 45 0,-23-40 0,24 50 0,-53-76 0,-9-3 0,23 6 0,0 0 0,0 0 0,-1-1 0,1 1 0,0 0 0,0 0 0,-1 0 0,1 0 0,0 0 0,0 0 0,-1 0 0,1 0 0,0 0 0,0 0 0,-1 0 0,1 0 0,0 0 0,0 0 0,-1 0 0,1 0 0,0 0 0,-1 0 0,1 0 0,0 0 0,0 0 0,-1 0 0,1 0 0,0 0 0,0 1 0,0-1 0,-1 0 0,1 0 0,0 0 0,0 1 0,0-1 0,-1 0 0,1 0 0,0 0 0,0 1 0,0-1 0,0 0 0,0 0 0,-1 1 0,1-1 0,0 0 0,0 1 0,4 11 0,1-1 0,0 1 0,0-1 0,1 0 0,14 19 0,-11-18 0,-1 0 0,-1 1 0,11 23 0,-69-51 0,50 14 0,0 1 1,1-1-1,-1 1 0,0 0 0,1 0 1,-1-1-1,0 1 0,0 0 0,0 0 0,1 0 1,-1 0-1,0 0 0,0 0 0,0 0 0,1 0 1,-1 0-1,0 1 0,0-1 0,1 0 1,-1 0-1,0 1 0,-1 0 0,-1 13 16,0 2-1402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06T05:59:01.087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375 167 24575,'0'0'0,"0"0"0,0 0 0,0 0 0,0 0 0,0 0 0,0 0 0,0 0 0,0 0 0,0 0 0,-32-9 0,5-4 0,1-1 0,-35-25 0,2 1 0,49 32 0,0-1 0,0 1 0,-1 0 0,1 1 0,-1 0 0,0 0 0,0 1 0,-1 1 0,-15-3 0,25 6 0,0 0 0,1 0 0,-1 0 0,0 0 0,1 0 0,-1 1 0,0-1 0,1 0 0,-1 1 0,0 0 0,1-1 0,-1 1 0,1 0 0,-1 0 0,1 0 0,0 0 0,-1 0 0,1 0 0,0 0 0,-2 3 0,1-2 0,0 1 0,1 0 0,-1 0 0,1 0 0,0 0 0,0 0 0,0 1 0,1-1 0,-1 0 0,0 5 0,1 8 0,0-1 0,1 1 0,6 26 0,-6-35 0,49 495 0,-49-468 0,-1-20 0,0 1 0,2-1 0,2 17 0,-3-30 0,0 0 0,-1 0 0,1 0 0,0 0 0,-1 0 0,1 0 0,0 0 0,0 0 0,0-1 0,0 1 0,0 0 0,0-1 0,0 1 0,0-1 0,0 1 0,0-1 0,0 0 0,0 1 0,0-1 0,1 0 0,-1 0 0,0 0 0,0 0 0,0 1 0,0-2 0,1 1 0,-1 0 0,1 0 0,44-7 0,-31 4 0,174-15 0,-152 17 0,24-2 0,-61-1 0,1 0 0,-1 0 0,1 0 0,-1 1 0,-1-1 0,1 0 0,0 0 0,-2-3 0,1-5 0,-4-63 0,-23-122 0,-3-17 0,26 184-1365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06T05:59:01.088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170 64 24575,'0'0'0,"0"0"0,0 0 0,24 17 0,-4 3 0,20 26 0,-27-31 0,-67-60 0,18 14 0,-1 2 0,-45-27 0,92 72 0,13 11 0,172 159 0,-265-243 0,8 6 0,-90-57 0,152 108 0,0 0 0,0 0 0,0 0 0,0 0 0,1 0 0,-1 0 0,0 1 0,0-1 0,0 0 0,0 0 0,0 0 0,0 0 0,0 0 0,0 0 0,0 0 0,-1 0 0,1 1 0,0-1 0,0 0 0,0 0 0,0 0 0,0 0 0,0 0 0,0 0 0,0 0 0,0 0 0,0 0 0,0 0 0,0 0 0,0 1 0,0-1 0,0 0 0,0 0 0,-1 0 0,1 0 0,0 0 0,0 0 0,0 0 0,0 0 0,13 17 0,23 23 0,55 52 0,61 65 0,-170-173 0,-38-26 0,12 10 0,13 7 0,15 11 0,-1 1 0,0 0 0,0 2 0,-31-16 0,48 27 0,0 0 0,0 1 0,0-1 0,0 0 0,0 0 0,1 0 0,-1 0 0,0 0 0,0 0 0,0 0 0,0 0 0,0 0 0,0 0 0,0 0 0,0 0 0,0 0 0,0 0 0,0 1 0,0-1 0,0 0 0,1 0 0,-1 0 0,0 0 0,0 0 0,0 0 0,0 0 0,0 0 0,0 0 0,0 1 0,0-1 0,0 0 0,0 0 0,0 0 0,0 0 0,0 0 0,0 0 0,0 0 0,0 0 0,0 1 0,0-1 0,-1 0 0,1 0 0,0 0 0,0 0 0,0 0 0,0 0 0,0 0 0,0 0 0,0 0 0,0 0 0,0 1 0,0-1 0,0 0 0,0 0 0,0 0 0,-1 0 0,1 0 0,0 0 0,0 0 0,0 0 0,0 0 0,0 0 0,0 0 0,0 0 0,0 0 0,-1 0 0,1 0 0,10 15 0,13 16 0,187 190 0,-257-263 0,-1 3 0,-102-63 0,131 93 0,23 17 0,30 26 0,-25-25 0,26 26 0,43 43 0,95 73 0,-260-223 0,47 37 0,-1 2 0,-85-52 0,104 78 0,21 7 0,1 0 0,0 0 0,0 0 0,0 0 0,-1 0 0,1 1 0,0-1 0,0 0 0,0 0 0,0 0 0,0 1 0,-1-1 0,1 0 0,0 0 0,0 1 0,0-1 0,0 0 0,0 0 0,0 1 0,0-1 0,0 0 0,0 0 0,0 1 0,0-1 0,0 0 0,0 1 0,0-1 0,0 0 0,0 0 0,0 1 0,0-1 0,0 0 0,0 0 0,0 0 0,1 1 0,-1-1 0,0 0 0,0 0 0,0 1 0,1-1 0,23 36 0,32 31 0,2-3 0,74 63 0,-178-168 0,15 13 0,-1 1 0,-1 1 0,-1 2 0,-52-28 0,86 52 0,0 0 0,0 0 0,0 0 0,0 0 0,0 1 0,0-1 0,0 0 0,0 0 0,0 0 0,0 0 0,0 1 0,0-1 0,0 0 0,0 0 0,0 0 0,0 0 0,0 1 0,-1-1 0,1 0 0,0 0 0,0 0 0,0 0 0,0 0 0,0 1 0,0-1 0,0 0 0,-1 0 0,1 0 0,0 0 0,0 0 0,0 0 0,0 0 0,0 0 0,-1 1 0,1-1 0,0 0 0,0 0 0,0 0 0,0 0 0,-1 0 0,1 0 0,0 0 0,0 0 0,0 0 0,-1 0 0,1 0 0,0 0 0,0 0 0,0 0 0,0 0 0,-1-1 0,1 1 0,0 0 0,0 0 0,0 0 0,0 0 0,0 0 0,-1 0 0,1 0 0,0 0 0,0-1 0,0 1 0,0 0 0,0 0 0,0 0 0,-1 0 0,13 20 0,23 23 0,-9-13 0,-2-1 0,1-1 0,2-1 0,40 33 0,-71-63 0,-11-8 0,0 0 0,-1 1 0,0 1 0,0 0 0,-30-10 0,46 19 0,0 0 0,0 0 0,0 0 0,-1 0 0,1 0 0,0 0 0,0 0 0,0 0 0,-1 0 0,1 0 0,0 0 0,0 0 0,0 0 0,-1 0 0,1 0 0,0 0 0,0 0 0,0 0 0,-1 0 0,1 0 0,0 0 0,0 0 0,0 0 0,-1 0 0,1 1 0,0-1 0,0 0 0,0 0 0,0 0 0,-1 0 0,1 0 0,0 1 0,0-1 0,0 0 0,0 0 0,0 0 0,0 1 0,0-1 0,0 0 0,-1 0 0,1 0 0,0 1 0,0-1 0,0 0 0,3 14 0,12 18 0,-14-29 0,18 35-1365,-12-23-5461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06T05:59:01.059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1067 354 24575,'-32'-17'0,"-138"-65"0,92 48 0,62 28 0,-1 0 0,2-1 0,-1-1 0,1 0 0,0-1 0,-22-18 0,17 11 0,-1 2 0,-1 0 0,0 1 0,-47-19 0,8 3 0,48 24 0,0-1 0,0 2 0,-1 0 0,1 0 0,-1 1 0,0 1 0,-25-1 0,-104 9 0,35 0 0,106-6 0,-1 1 0,1-1 0,0 0 0,-1 1 0,1-1 0,0 1 0,-1 0 0,1-1 0,0 1 0,0 0 0,0 1 0,0-1 0,0 0 0,0 0 0,0 1 0,0-1 0,1 1 0,-1 0 0,1-1 0,-1 1 0,1 0 0,-1 0 0,1 0 0,0 0 0,0 0 0,0 0 0,0 1 0,0-1 0,1 0 0,-1 0 0,1 1 0,-1-1 0,1 5 0,-2 8 0,2 1 0,0 0 0,0 0 0,3 16 0,-1-19 0,31 209 0,-4-32 0,-24-148 0,11 85 0,-1 214 0,-15-333 0,0-6 0,-1 0 0,1 1 0,0-1 0,0 0 0,0 1 0,0-1 0,1 0 0,-1 1 0,1-1 0,-1 0 0,2 4 0,-1-5 0,0 0 0,1-1 0,-1 1 0,0 0 0,0-1 0,1 1 0,-1 0 0,0-1 0,1 0 0,-1 1 0,1-1 0,-1 0 0,1 0 0,-1 0 0,0 1 0,1-2 0,-1 1 0,1 0 0,-1 0 0,1 0 0,-1-1 0,3 0 0,90-14 0,111-13 0,372 10 0,-553 21 0,-20-2 0,-1 0 0,1-1 0,-1 0 0,1 1 0,-1-1 0,1-1 0,4 1 0,-7-1 0,0 1 0,1-1 0,-1 0 0,0 1 0,0-1 0,0 0 0,1 0 0,-1 1 0,0-1 0,0 0 0,0 0 0,0 0 0,-1 0 0,1-1 0,0 1 0,0 0 0,-1 0 0,1 0 0,0-1 0,-1 1 0,1 0 0,-1-3 0,5-14 0,-1-1 0,-1 1 0,-1-1 0,0 0 0,-2-29 0,-14-98 0,7 87 0,-27-293 0,33 344-1365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06T05:59:01.060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147 893 24575,'0'0'0,"0"0"0,28 13 0,-13-5 0,-3-2 0,-5-3 0,0 0 0,0 0 0,1 0 0,-1-1 0,0 0 0,1-1 0,0 1 0,8-1 0,-49-31 0,21 20 0,-26-23 0,29 23 0,18 13 0,1 2 0,-2 0 0,0-1 0,0 1 0,1-2 0,-1 1 0,1-1 0,0 0 0,10 1 0,-44-36 0,11 18 0,9 11 0,1-1 0,-1 0 0,1-1 0,0 1 0,1-1 0,-1 1 0,-4-10 0,36 21 0,-4 0 0,-16-3 0,0-1 0,0-1 0,1 0 0,-1 0 0,1-1 0,11 1 0,-20-2 0,1 0 0,-1 0 0,0 0 0,0 0 0,0 0 0,1 0 0,-1 0 0,0 0 0,0 0 0,0 0 0,1 0 0,-1 0 0,0 0 0,0 0 0,0 0 0,0-1 0,0 1 0,1 0 0,-1 0 0,0 0 0,0 0 0,0 0 0,0 0 0,0-1 0,0 1 0,1 0 0,-1 0 0,0 0 0,0 0 0,0-1 0,0 1 0,0 0 0,0 0 0,0 0 0,0-1 0,0 1 0,0 0 0,0 0 0,0 0 0,0-1 0,0 1 0,0 0 0,0 0 0,0 0 0,0 0 0,0-1 0,-7-12 0,-11-9 0,18 22 0,-6-8 0,2 4 0,1 0 0,-1 0 0,0 0 0,0 0 0,0 1 0,0-1 0,-1 1 0,-5-3 0,49 29 0,-34-19 0,0 0 0,0-1 0,0 1 0,1-1 0,-1-1 0,1 1 0,0-1 0,9 3 0,-36-29 0,12 16 0,-22-19 0,-2 1 0,-37-23 0,147 107 0,-15-15 0,9 6 0,124 65 0,-206-130 0,-14-10 0,-164-124 0,30 27 0,113 74 0,39 40 0,-1 0 0,0 1 0,0 0 0,0 0 0,-1 1 0,0 0 0,-19-11 0,46 27 0,-1 0 0,28 21 0,-5-2 0,416 265 0,-436-283 0,-20-10 0,0 0 0,0 0 0,0 0 0,0 0 0,0 0 0,0 0 0,0 0 0,0 0 0,0 0 0,0 0 0,-1 0 0,1 0 0,0 0 0,0 0 0,0 0 0,0-1 0,0 1 0,0 0 0,0 0 0,0 0 0,0 0 0,0 0 0,0 0 0,0 0 0,0 0 0,0 0 0,0-1 0,0 1 0,0 0 0,0 0 0,0 0 0,0 0 0,0 0 0,0 0 0,0 0 0,0 0 0,0-1 0,0 1 0,0 0 0,0 0 0,0 0 0,0 0 0,0 0 0,0 0 0,0 0 0,0 0 0,0 0 0,0-1 0,1 1 0,-1 0 0,0 0 0,0 0 0,0 0 0,0 0 0,0 0 0,0 0 0,0 0 0,0 0 0,0 0 0,1 0 0,-1 0 0,0 0 0,0 0 0,0 0 0,-29-30 0,-492-398 0,488 401 0,14 11 0,0 1 0,-40-22 0,100 66 0,-17-10 0,701 471 0,-714-483 0,-9-5 0,1 0 0,0 0 0,0 0 0,1 0 0,-1-1 0,0 1 0,1-1 0,-1 0 0,1 0 0,6 1 0,-10-3 0,0 1 0,0-1 0,0 0 0,0 0 0,0 0 0,0 0 0,0 1 0,0-1 0,0 0 0,0 0 0,0 1 0,-1-1 0,1 0 0,0 0 0,-1 1 0,1-1 0,0 0 0,-1 0 0,1 1 0,-1-1 0,1 1 0,-1-1 0,0 0 0,0 0 0,-39-45 0,-1 2 0,-3 2 0,-82-63 0,87 73 0,-417-303 0,568 420 0,-43-31 0,115 88 0,249 183 0,-408-309 0,-26-21 0,-15-12 0,-524-441 0,504 428 0,-4-1 0,-33-29 0,-98-59 0,157 112 0,20 13 0,24 16 0,772 515 0,-731-494 0,-59-37 0,-20-19 0,-87-85 0,-168-133 0,212 188 0,-90-74 0,-193-123 0,309 227 0,15 9 0,11 8 0,47 41 0,3-2 0,57 37 0,-35-26 0,605 434 0,-647-469 0,-19-15 0,-23-20 0,-89-87 0,-182-146 0,228 205 0,41 33 0,-372-286 0,340 272 0,56 40 0,15 13 0,169 133 0,304 194 0,-473-338 0,-10-6 0,0-1 0,1 0 0,21 8 0,-38-18 0,0 0 0,0 0 0,0 0 0,0 0 0,0-1 0,0 1 0,0 0 0,0 0 0,0 0 0,0 0 0,0-1 0,0 1 0,0 0 0,0 0 0,0 0 0,0 0 0,0 0 0,0-1 0,0 1 0,1 0 0,-1 0 0,0 0 0,0 0 0,0 0 0,0 0 0,0-1 0,0 1 0,0 0 0,0 0 0,1 0 0,-1 0 0,0 0 0,0 0 0,0 0 0,0 0 0,0 0 0,1-1 0,-1 1 0,0 0 0,0 0 0,0 0 0,0 0 0,0 0 0,1 0 0,-1 0 0,0 0 0,0 0 0,0 0 0,0 0 0,0 0 0,1 0 0,-1 0 0,0 0 0,0 1 0,0-1 0,0 0 0,1 0 0,-13-16 0,-79-77 0,-168-135 0,227 202 0,5 3 0,-42-35 0,-3 3 0,-81-48 0,126 91 0,27 12 0,0 0 0,0 0 0,0 0 0,-1 0 0,1 0 0,0 0 0,0 0 0,0 1 0,0-1 0,0 0 0,0 0 0,-1 0 0,1 0 0,0 0 0,0 1 0,0-1 0,0 0 0,0 0 0,0 0 0,0 1 0,0-1 0,0 0 0,0 0 0,0 0 0,0 0 0,0 1 0,0-1 0,0 0 0,0 0 0,0 0 0,0 1 0,0-1 0,0 0 0,0 0 0,0 0 0,0 0 0,0 1 0,1-1 0,-1 0 0,0 0 0,0 0 0,0 0 0,0 0 0,0 1 0,0-1 0,1 0 0,-1 0 0,0 0 0,0 0 0,0 0 0,0 0 0,1 0 0,-1 0 0,0 0 0,0 0 0,0 0 0,0 1 0,1-1 0,40 38 0,544 367 0,-565-392 0,-14-8 0,0-1 0,1 0 0,-1 0 0,1-1 0,0 0 0,11 4 0,-37-33 0,-107-88 0,-224-155 0,327 253 0,4 2 0,0 0 0,-1 2 0,-23-11 0,40 23 0,8 7 0,14 9 0,141 102 0,257 141 0,-398-248 0,-15-7 0,1-1 0,0 1 0,1-1 0,-1 0 0,1-1 0,-1 0 0,1 0 0,0 0 0,6 1 0,-15-10 0,-26-24 0,-2 1 0,-2 1 0,-35-23 0,26 20 0,23 17 0,-44-35 0,-128-77 0,167 116 0,24 12 0,0-1 0,0 0 0,0 0 0,0 0 0,-1 1 0,1-1 0,0 0 0,0 0 0,0 0 0,0 1 0,0-1 0,0 0 0,0 0 0,0 1 0,0-1 0,0 0 0,0 0 0,0 1 0,0-1 0,0 0 0,0 0 0,0 0 0,0 1 0,1-1 0,-1 0 0,0 0 0,0 0 0,0 1 0,0-1 0,0 0 0,0 0 0,1 0 0,-1 1 0,0-1 0,0 0 0,0 0 0,0 0 0,1 0 0,-1 0 0,0 0 0,0 0 0,0 1 0,1-1 0,-1 0 0,38 34 0,36 22-682,141 82-1,-192-126-6143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06T05:59:01.061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1413 478 24575,'0'0'0,"-1"1"0,0-1 0,0 0 0,-1 0 0,1 1 0,0-1 0,0 1 0,0-1 0,0 1 0,0-1 0,0 1 0,0 0 0,1-1 0,-1 1 0,0 0 0,0 0 0,0 0 0,1-1 0,-1 1 0,0 0 0,1 0 0,-1 0 0,1 0 0,-1 0 0,1 0 0,-1 1 0,1-1 0,0 0 0,0 0 0,0 0 0,-1 2 0,-2 41 0,2-30 0,-1 50 0,3 0 0,13 88 0,-9-105 0,4 139 0,-8-171 0,0-8 0,0 0 0,-1 0 0,0 0 0,0 0 0,-1 0 0,0 0 0,-1 8 0,-1-10 0,0 0 0,0 0 0,-1 0 0,0 0 0,1 0 0,-1-1 0,-1 0 0,1 0 0,-1 0 0,0-1 0,1 1 0,-2-1 0,1 0 0,0 0 0,0-1 0,-1 0 0,0 0 0,1 0 0,-1-1 0,-7 2 0,-13 1 0,-1-2 0,1 0 0,-35-3 0,12 0 0,-181 14 0,107-2 0,-231 12 0,192-13 0,112-5 0,40-5 0,-1 2 0,1-2 0,-1 1 0,1-1 0,-1-1 0,-14-2 0,22 2 0,0 0 0,0 0 0,0 0 0,0-1 0,0 1 0,0-1 0,0 0 0,0 0 0,1 0 0,-1 0 0,1 0 0,-1-1 0,1 1 0,0-1 0,0 1 0,0-1 0,0 0 0,1 0 0,-1 0 0,1 0 0,-2-3 0,-9-24 0,2-1 0,1 1 0,1-1 0,1-1 0,2 1 0,2-1 0,-1-40 0,5 35 0,2 0 0,1 1 0,2-1 0,1 1 0,2 0 0,2 0 0,1 2 0,1-1 0,3 1 0,0 1 0,2 1 0,1 0 0,2 2 0,1 0 0,1 1 0,2 2 0,1 0 0,31-25 0,-36 33 0,-2-1 0,0 0 0,-1-2 0,-1 0 0,-1-1 0,-2 0 0,0-1 0,15-35 0,-28 57 0,0 1 0,0-1 0,0 0 0,0 1 0,1 0 0,-1-1 0,1 1 0,-1 0 0,1-1 0,0 1 0,-1 0 0,1 0 0,0 1 0,0-1 0,0 0 0,-1 0 0,1 1 0,0-1 0,0 1 0,0 0 0,3-1 0,50 2 0,-17 0 0,98-19 0,-71 8 0,96-2 0,77 3 0,-211 8 0,15-2 0,60 5 0,-102-1 0,1 0 0,-1-1 0,1 1 0,-1-1 0,0 1 0,1 0 0,-1-1 0,0 1 0,1 0 0,-1-1 0,0 1 0,0 0 0,1 0 0,-1-1 0,0 1 0,0 0 0,0 0 0,0-1 0,0 1 0,0 0 0,0 0 0,0-1 0,-1 1 0,1 1 0,-4 27 0,3-25 0,-7 75 0,4 147 0,6-124 0,6 51-1365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06T05:59:01.062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1071 0 24575,'18'26'0,"28"10"0,-32-25 0,1 0 0,-2 0 0,0 2 0,0-1 0,14 20 0,-64-40 0,-89-32 0,0-1 0,176 72 0,-18-8 0,147 90 0,-235-147 0,-2 2 0,-1 3 0,-118-40 0,177 69 0,0 0 0,0 0 0,0 0 0,0 0 0,0 0 0,-1-1 0,1 1 0,0 0 0,0 0 0,0 0 0,0 0 0,0 0 0,0 0 0,-1 0 0,1 0 0,0-1 0,0 1 0,0 0 0,0 0 0,0 0 0,-1 0 0,1 0 0,0 0 0,0 0 0,0 0 0,0 0 0,-1 0 0,1 0 0,0 0 0,0 0 0,0 0 0,0 0 0,0 0 0,-1 0 0,1 0 0,0 0 0,0 0 0,0 1 0,0-1 0,0 0 0,-1 0 0,1 0 0,0 0 0,0 0 0,0 0 0,0 0 0,0 0 0,0 1 0,0-1 0,-1 0 0,1 0 0,0 0 0,0 0 0,0 0 0,0 1 0,0-1 0,0 0 0,0 0 0,0 0 0,10 10 0,20 11 0,90 57 0,149 70 0,-555-300 0,253 135 0,4 1 0,-2 1 0,0 2 0,0 1 0,-39-9 0,57 22 0,17 7 0,22 14 0,-22-18 0,174 121 0,12 10 0,-186-130 0,-7-4 0,-17-6 0,-29-14 0,-59-27 0,-197-115 0,533 290 0,-121-71 0,-62-33 0,75 39 0,-196-109 0,18 8 0,10 10 0,-157-86 0,151 86 0,-106-35 0,141 57 0,19 5 0,0 0 0,0 0 0,0 0 0,0 0 0,1 0 0,-1 0 0,0 0 0,0 1 0,0-1 0,0 0 0,0 0 0,0 0 0,0 0 0,0 0 0,0 0 0,0 0 0,0 0 0,0 0 0,0 0 0,0 0 0,0 1 0,0-1 0,0 0 0,0 0 0,0 0 0,0 0 0,0 0 0,0 0 0,0 0 0,0 0 0,0 0 0,0 0 0,0 1 0,0-1 0,0 0 0,0 0 0,0 0 0,0 0 0,0 0 0,0 0 0,-1 0 0,1 0 0,0 0 0,0 0 0,0 0 0,0 0 0,0 0 0,0 0 0,0 0 0,0 0 0,0 0 0,0 1 0,0-1 0,0 0 0,-1 0 0,1 0 0,0 0 0,0 0 0,0 0 0,0 0 0,0 0 0,0 0 0,0 0 0,0 0 0,0 0 0,-1-1 0,30 23 0,607 365 0,-808-495 0,43 31 0,-203-87 0,322 160 0,7 3 0,0-1 0,0 1 0,0-1 0,0 1 0,-1 0 0,1 0 0,-1 0 0,1 1 0,0-1 0,-7 1 0,11 2 0,-1-1 0,1 0 0,0 1 0,0-1 0,0 0 0,0 1 0,0-1 0,0 0 0,0 0 0,0 0 0,1 0 0,1 2 0,103 73 0,166 92 0,-169-109 0,-48-26 0,114 63 0,-456-250 0,223 121 0,14 6 0,-2 2 0,-89-30 0,128 54 0,13 6 0,19 14 0,93 67 0,211 121 0,-257-167 0,28 14 0,-73-43 0,-67-41 0,-639-354 0,639 364 0,41 21 0,11 7 0,17 12 0,270 186 0,14-19 0,-306-186 0,122 69 0,-325-187 0,112 67 0,-28-16 0,-143-57 0,246 118 0,15 5 0,0 0 0,1 0 0,-1 0 0,0 0 0,0 0 0,0 0 0,0 1 0,0-1 0,0 0 0,0 0 0,0 0 0,0 0 0,0 0 0,0 0 0,0 0 0,0 0 0,0 0 0,0 0 0,0 0 0,1 0 0,-1 0 0,0 0 0,0 0 0,0 0 0,0 1 0,0-1 0,0 0 0,0 0 0,0 0 0,0 0 0,0 0 0,0 0 0,0 0 0,0 0 0,0 0 0,0 0 0,0 0 0,0 0 0,0 1 0,0-1 0,0 0 0,0 0 0,0 0 0,-1 0 0,1 0 0,0 0 0,0 0 0,0 0 0,0 0 0,0 0 0,0 0 0,0 0 0,0 0 0,0 0 0,0 0 0,0 0 0,0 0 0,0 1 0,0-1 0,0 0 0,0 0 0,-1 0 0,1 0 0,0 0 0,0 0 0,0 0 0,0 0 0,0 0 0,24 19 0,653 434 0,-635-428 0,-31-19 0,-28-19 0,-197-125 0,-318-153 0,531 291 0,-147-64 0,134 61 0,11 7 0,24 15 0,338 216 0,-233-159 0,51 36 0,91 51 0</inkml:trace>
  <inkml:trace contextRef="#ctx0" brushRef="#br0">1338 1034 24575,'-296'-183'0,"-365"-165"0,645 340 0,11 5 0,1 0 0,-1 1 0,0 0 0,0-1 0,1 2 0,-2-1 0,1 1 0,0-1 0,-10 0 0,18 9 0,28 20 0,0-2 0,2-1 0,47 26 0,-22-14 0,8 7 0,416 244 0,-607-359 0,20 10 0,46 29 0,-561-283 0,586 305 0,21 10 0,12 1 0,1 0 0,0 0 0,0 0 0,0 1 0,0-1 0,0 0 0,-1 0 0,1 0 0,0 1 0,0-1 0,0 0 0,0 0 0,0 1 0,0-1 0,0 0 0,0 0 0,0 0 0,0 1 0,0-1 0,0 0 0,0 0 0,0 1 0,0-1 0,0 0 0,0 0 0,0 1 0,0-1 0,0 0 0,0 0 0,1 0 0,-1 1 0,0-1 0,0 0 0,0 0 0,0 0 0,0 0 0,1 1 0,-1-1 0,0 0 0,0 0 0,0 0 0,1 0 0,-1 0 0,0 1 0,1-1 0,19 20 0,2 0 0,0-1 0,1-1 0,30 17 0,-11-7 0,653 413 0,-630-408 0,-54-30 0,-40-25 0,-175-103 0,-341-153 0,520 266 0,-6-2 0,-1 1 0,-44-13 0,69 27 0,13 7 0,20 11 0,699 414 0,-697-416 0,-18-11 0,1 1 0,0-1 0,1-1 0,16 5 0,-62-37 0,-156-92 0,-348-161 0,501 263 0,12 4 0,-1 1 0,0 2 0,-1 0 0,-52-10 0,79 20 0,0 0 0,0-1 0,0 1 0,-1 0 0,1 0 0,0 0 0,0 0 0,0 0 0,-1 0 0,1-1 0,0 1 0,0 0 0,0 0 0,-1 0 0,1 0 0,0 0 0,0 0 0,-1 0 0,1 0 0,0 0 0,0 0 0,-1 0 0,1 0 0,0 0 0,0 0 0,-1 0 0,1 1 0,0-1 0,0 0 0,0 0 0,-1 0 0,1 0 0,0 0 0,0 0 0,0 1 0,-1-1 0,1 0 0,0 0 0,0 0 0,0 1 0,0-1 0,-1 0 0,1 0 0,0 0 0,0 1 0,0-1 0,0 0 0,0 0 0,0 1 0,0-1 0,0 0 0,0 0 0,0 0 0,0 1 0,0-1 0,0 1 0,13 13 0,40 28 0,2-3 0,95 50 0,-92-56 0,6 5 0,39 23 0,153 66 0,-243-124 0,-20-10 0,-22-15 0,-74-43 0,-3 4 0,-2 5 0,-165-59 0,256 109 0,-3-3 0,-1 2 0,0 1 0,-31-6 0,39 14 0,14 6 0,20 13 0,74 50 0,202 111 0,-233-145 0,-49-29 0,161 87 0,-165-91 0,-12-6 0,-19-13 0,-106-66 0,-265-123 0,381 199 0,-12-5 0,0 1 0,-35-9 0,46 18 0,13 7 0,19 14 0,95 70 0,175 104 0,-251-170 0,0 2 0,-25-16 0,1 0 0,1-1 0,0-1 0,30 13 0,-68-45 0,-62-39 0,-3 3 0,-3 4 0,-149-68 0,226 117 0,-4-2 0,-1 1 0,0 1 0,-31-8 0,48 13 0,-1 1 0,0 0 0,0 0 0,1-1 0,-1 1 0,0 0 0,0 0 0,1 0 0,-1 0 0,0 0 0,0 0 0,1 0 0,-1 1 0,0-1 0,1 0 0,-1 0 0,0 0 0,0 1 0,1-1 0,-2 1 0,4 10 0,22 16 0,46 36 0,4-4 0,159 98 0,-214-145 0,-22-14 0,-33-20 0,12 10 0,-25-15 0,0 3 0,-1 1 0,-89-26 0,138 49 0,0 0 0,0-1 0,1 1 0,-1 0 0,0-1 0,0 1 0,0 0 0,0 0 0,0 0 0,0 0 0,0 0 0,0 0 0,0 0 0,1 0 0,-1 0 0,0 0 0,0 1 0,0-1 0,0 0 0,0 1 0,0-1 0,1 0 0,-2 1 0,2 0 0,0 0 0,0 0 0,0 0 0,0 0 0,0-1 0,0 1 0,1 0 0,-1 0 0,0-1 0,0 1 0,1 0 0,-1 0 0,0-1 0,1 1 0,-1 0 0,1-1 0,-1 1 0,1 0 0,1 0 0,38 38 0,-37-37 0,56 47 0,2-3 0,70 41 0,-375-232 0,190 116-1365,10 6-5461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06T05:59:01.063"/>
    </inkml:context>
    <inkml:brush xml:id="br0">
      <inkml:brushProperty name="width" value="0.05" units="cm"/>
      <inkml:brushProperty name="height" value="0.05" units="cm"/>
      <inkml:brushProperty name="color" value="#66CC00"/>
    </inkml:brush>
  </inkml:definitions>
  <inkml:trace contextRef="#ctx0" brushRef="#br0">1458 27 24575,'-32'-12'0,"7"7"0,0 2 0,0 0 0,-51 1 0,24 1 0,-27 0 0,0 3 0,0 3 0,-138 28 0,153-23 0,-1-2 0,-115-2 0,80-5 0,-89 17 0,96-7 0,87-11 0,-34 5 0,38-4 0,0-1 0,0 1 0,0-1 0,-1 1 0,1-1 0,0 1 0,0 0 0,0 0 0,1 0 0,-1 0 0,0 1 0,0-1 0,1 0 0,-3 3 0,4-3 0,0 0 0,-1 0 0,1 0 0,0 0 0,0 1 0,0-1 0,0 0 0,1 0 0,-1 0 0,0 0 0,0 0 0,1 1 0,-1-1 0,0 0 0,1 0 0,-1 0 0,1 0 0,0 0 0,-1 0 0,1 0 0,0 0 0,-1 0 0,1-1 0,1 2 0,24 23 0,-23-22 0,56 49 0,-3 2 0,-2 3 0,-3 2 0,84 124 0,-119-158 0,-1 1 0,-2 0 0,0 2 0,-2-1 0,16 58 0,-10-4 0,-3 0 0,-4 1 0,-4 1 0,-3-1 0,-8 96 0,0-153 0,4-20 0,-1 0 0,1 0 0,0 1 0,1-1 0,-1 0 0,1 1 0,1-1 0,0 9 0,0-13 0,-1 0 0,1 0 0,0 0 0,0 0 0,0 0 0,0 0 0,0 0 0,0-1 0,1 1 0,-1 0 0,0-1 0,0 1 0,0 0 0,1-1 0,-1 1 0,0-1 0,1 0 0,-1 0 0,0 1 0,1-1 0,-1 0 0,2 0 0,37 0 0,-32 0 0,203 0 0,-210 0 0,0-1 0,1 1 0,-1-1 0,0 1 0,1-1 0,-1 0 0,0 1 0,0-1 0,0 0 0,0 0 0,0 0 0,0 0 0,0 0 0,0 0 0,0 0 0,0 0 0,0 0 0,-1 0 0,1 0 0,0-1 0,-1 1 0,1 0 0,-1-1 0,1 1 0,-1 0 0,0-1 0,0 1 0,1-3 0,2-43 0,-3 43 0,-3-65 0,-23-124 0,-2-29 0,28 142 0,21-158 0,-4 89 0,-16 134 0,4-33 0,-5 45 0,1 0 0,0 0 0,-1 0 0,1 0 0,1 0 0,-1 0 0,0 0 0,1 0 0,-1 0 0,1 0 0,2-2 0,-1 3 0,-1 0 0,1 1 0,-1-1 0,1 1 0,0 0 0,-1 0 0,1 0 0,0 0 0,0 1 0,0-1 0,-1 1 0,1-1 0,4 1 0,45 1 0,-35 0 0,121 13 0,17 0 0,53-5 0,-191-4 0,3-1 0,-19-4 0,-1-1 0,1 1 0,-1 0 0,0-1 0,1 1 0,-1 0 0,1-1 0,-1 1 0,0-1 0,1 1 0,-1-1 0,0 1 0,0-1 0,1 1 0,-1-1 0,0 1 0,0-1 0,0 1 0,0-1 0,0 1 0,0-1 0,1 1 0,-1-1 0,0 1 0,0-1 0,-1 1 0,1-1 0,0 1 0,0-1 0,0 1 0,0-1 0,0 1 0,-1-1 0,1 1 0,0-1 0,0 1 0,-1-2 0,-17-85 0,14 57 0,-13-41 0,0 27-27,12 33-164,0-1 0,1 1-1,0-1 1,1-1 0,0 1 0,-2-18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06T05:59:01.064"/>
    </inkml:context>
    <inkml:brush xml:id="br0">
      <inkml:brushProperty name="width" value="0.05" units="cm"/>
      <inkml:brushProperty name="height" value="0.05" units="cm"/>
      <inkml:brushProperty name="color" value="#66CC00"/>
    </inkml:brush>
  </inkml:definitions>
  <inkml:trace contextRef="#ctx0" brushRef="#br0">1133 55 24575,'2'2'0,"0"1"0,1-1 0,-1 0 0,1 0 0,-1 0 0,1 0 0,0 0 0,0-1 0,0 1 0,5 1 0,-3-1 0,7 5 0,-6-5 0,1 1 0,-1 1 0,0-1 0,-1 1 0,1 0 0,-1 0 0,0 0 0,0 1 0,0 0 0,5 6 0,-43-26 0,-52-29 0,-71-33 0</inkml:trace>
  <inkml:trace contextRef="#ctx0" brushRef="#br0">976 0 24575,'59'37'0,"-13"-8"0,27 14 0,-5-3 0,89 67 0,-205-128 0,13 8 0,-42-22 0,-240-91 0,316 126 0,-20-6 0,15 7 0,14 5 0,205 114 0,11 7 0,-313-161 0,44 15 0,-30-14 0,-1 3 0,-106-27 0,158 54 0,24 3 0,0 0 0,0 0 0,-1 0 0,1 0 0,0 0 0,0 0 0,0 0 0,0 0 0,0 0 0,0 1 0,0-1 0,0 0 0,-1 0 0,1 0 0,0 0 0,0 0 0,0 0 0,0 0 0,0 0 0,0 0 0,0 1 0,0-1 0,0 0 0,0 0 0,0 0 0,0 0 0,0 0 0,0 0 0,0 1 0,0-1 0,-1 0 0,1 0 0,0 0 0,1 0 0,-1 0 0,0 0 0,0 1 0,0-1 0,0 0 0,0 0 0,0 0 0,0 0 0,0 0 0,0 0 0,0 0 0,0 1 0,0-1 0,0 0 0,0 0 0,0 0 0,0 0 0,1 0 0,-1 0 0,0 0 0,0 0 0,0 0 0,0 0 0,0 0 0,0 1 0,0-1 0,1 0 0,-1 0 0,0 0 0,0 0 0,0 0 0,36 22 0,74 34 0,88 52 0,-259-136 0,15 9 0,-26-16 0,15 7 0,-1 1 0,-2 4 0,-100-27 0,133 48 0,21 7 0,13 8 0,12 7 0,1-1 0,2-2 0,39 28 0,78 34 0,-108-64 0,-24-13 0,-21-10 0,-47-27 0,-2 3 0,-2 2 0,0 4 0,-97-26 0,162 52 0,-30-5 0,21 9 0,17 8 0,18 13 0,2-2 0,1-1 0,0-2 0,2 0 0,49 22 0,-119-61 0,5 1 0,0 1 0,-1 2 0,-1 2 0,-47-12 0,82 24 0,1 1 0,-1 0 0,0 0 0,1 0 0,-1 0 0,0-1 0,1 1 0,-1 0 0,0 0 0,1 0 0,-1 0 0,0 1 0,1-1 0,-1 0 0,0 0 0,1 0 0,-1 0 0,1 1 0,-1-1 0,0 0 0,1 0 0,-1 1 0,0 0 0,5 11 0,24 16 0,-26-26 0,29 26 0,1-2 0,2-1 0,39 22 0,-88-55 0,-171-88 0,144 77 0,0 2 0,-76-20 0,117 36 0,-1 1 0,1-1 0,-1 1 0,1 0 0,0-1 0,-1 1 0,1 0 0,-1 0 0,1 0 0,-1 0 0,1 0 0,-1 0 0,1 1 0,0-1 0,-1 0 0,1 1 0,-2 0 0,2-1 0,1 1 0,0 0 0,0-1 0,0 1 0,0-1 0,0 1 0,0 0 0,0-1 0,0 1 0,0-1 0,0 1 0,0 0 0,1-1 0,-1 1 0,0-1 0,0 1 0,1-1 0,-1 1 0,0 0 0,1-1 0,-1 1 0,0-1 0,1 0 0,-1 1 0,1-1 0,0 1 0,43 41 0,-38-38 0,128 104 0,-104-87 0,0-2 0,59 30 0,-89-49 0,0-1 0,0 1 0,0 0 0,0 0 0,0 0 0,0 0 0,0 0 0,0 0 0,0 0 0,0 0 0,0 0 0,0 0 0,0 0 0,0 0 0,0 0 0,0 0 0,0 0 0,0 0 0,0 0 0,0 0 0,0 0 0,0-1 0,0 1 0,1 0 0,-1 0 0,0 0 0,0 0 0,0 0 0,0 0 0,0 0 0,0 0 0,0 0 0,0 0 0,0 0 0,0 0 0,0 0 0,0 0 0,0 0 0,0 0 0,0 0 0,1 0 0,-1 0 0,0 0 0,0 0 0,-8-8 0,-15-10 0,-42-27 0,-2 3 0,-2 3 0,-2 3 0,-81-29 0,142 61 0,4 1 0,-1 1 0,1 0 0,-1 0 0,0 0 0,0 1 0,-12-1 0,19 2 0,0 0 0,0 0 0,0 0 0,-1 0 0,1 0 0,0 0 0,0 0 0,0 0 0,-1 0 0,1 0 0,0 0 0,0 0 0,0 0 0,-1 0 0,1 0 0,0 0 0,0 0 0,0 0 0,-1 1 0,1-1 0,0 0 0,0 0 0,0 0 0,-1 0 0,1 0 0,0 1 0,0-1 0,0 0 0,0 0 0,0 0 0,0 0 0,-1 1 0,1-1 0,0 0 0,0 0 0,0 0 0,0 1 0,0-1 0,0 0 0,0 0 0,0 0 0,0 1 0,0-1 0,0 0 0,0 0 0,0 1 0,0-1 0,8 13 0,16 10 0,55 35 0,2-4 0,3-3 0,99 43 0,-162-83 0,-12-6 0,0 0 0,0-1 0,1 0 0,-1 0 0,1-1 0,12 2 0,-51-32 0,-50-33 0,-3 3 0,-2 4 0,-123-57 0,200 106 0,-1 0 0,0 1 0,0 0 0,-1 0 0,-11-3 0,20 6 0,0 1 0,0-1 0,1 0 0,-1 0 0,0 0 0,0 0 0,0 0 0,0 1 0,0-1 0,0 0 0,1 0 0,-1 0 0,0 0 0,0 1 0,0-1 0,0 0 0,0 0 0,0 0 0,0 1 0,0-1 0,0 0 0,0 0 0,0 0 0,0 1 0,0-1 0,0 0 0,0 0 0,0 0 0,0 1 0,0-1 0,0 0 0,0 0 0,0 0 0,-1 1 0,1-1 0,0 0 0,0 0 0,0 0 0,0 0 0,0 0 0,0 1 0,-1-1 0,1 0 0,0 0 0,0 0 0,0 0 0,0 0 0,-1 0 0,1 0 0,0 0 0,0 1 0,0-1 0,-1 0 0,1 0 0,0 0 0,0 0 0,0 0 0,-1 0 0,1 0 0,0 0 0,0 0 0,0 0 0,-1 0 0,1 0 0,0 0 0,0-1 0,-1 1 0,14 16 0,48 44 0,3-4 0,99 70 0,-94-75 0,-18-12 0,123 85 0,-218-155 0,24 15 0,-1 1 0,-1 1 0,0 1 0,-35-15 0,56 28 0,0-1 0,0 1 0,0 0 0,0-1 0,-1 1 0,1 0 0,0-1 0,0 1 0,0 0 0,0 0 0,0 0 0,0 0 0,0 0 0,-1 1 0,1-1 0,0 0 0,0 0 0,0 1 0,-2 0 0,3-1 0,-1 1 0,1 0 0,-1-1 0,1 1 0,0-1 0,-1 1 0,1 0 0,0-1 0,0 1 0,-1 0 0,1 0 0,0-1 0,0 1 0,0 0 0,0-1 0,0 1 0,0 0 0,0 0 0,0-1 0,0 1 0,0 0 0,1 0 0,0 6 0,1 0 0,1-1 0,-1 1 0,7 10 0,13 19 0,0-1 0,2-1 0,2-2 0,1 0 0,46 41 0,-77-75 0,0-1 0,0 1 0,-1 0 0,1 0 0,-1 0 0,1 1 0,-1-1 0,1 1 0,-1 0 0,0 1 0,-9-1 0,14 1 0,0 0 0,-1 1 0,1-1 0,0 0 0,-1 1 0,1-1 0,0 0 0,-1 1 0,1-1 0,0 0 0,0 1 0,0-1 0,-1 0 0,1 1 0,0-1 0,0 1 0,0-1 0,0 1 0,0-1 0,0 0 0,0 1 0,0-1 0,0 1 0,0-1 0,0 1 0,0-1 0,0 0 0,0 1 0,0-1 0,0 1 0,0-1 0,0 1 0,1-1 0,6 18 0,-6-17 0,21 39 0,3-1 0,52 63 0,-34-46 0,-93-83 0,26 13 0,7 3 0,0 1 0,-1 0 0,0 2 0,-24-9 0,41 17 0,1 0 0,0-1 0,0 1 0,0 0 0,0 0 0,-1 0 0,1 0 0,0 0 0,0 0 0,0 0 0,0 0 0,-1 0 0,1 0 0,0 0 0,0 0 0,0 0 0,-1 0 0,1 0 0,0 0 0,0 0 0,0 0 0,-1 0 0,1 0 0,0 0 0,0 0 0,0 0 0,0 0 0,-1 1 0,1-1 0,0 0 0,0 0 0,0 0 0,0 0 0,0 0 0,-1 0 0,1 1 0,0-1 0,0 0 0,0 0 0,0 0 0,0 1 0,3 8 0,13 15 0,-15-23 0,54 67 0,101 98 0,-171-177 0,-2-1 0,1 2 0,-24-11 0,11 5 0,21 12 0,-5-4 0,-1 1 0,-22-8 0,36 15 0,0 0 0,0 0 0,0-1 0,-1 1 0,1 0 0,0 0 0,0 0 0,0 0 0,0 0 0,0 0 0,-1 0 0,1 0 0,0 0 0,0 0 0,0 0 0,0 0 0,-1 0 0,1 0 0,0 0 0,0 0 0,0 0 0,0 0 0,-1 0 0,1 0 0,0 0 0,0 1 0,0-1 0,0 0 0,0 0 0,0 0 0,-1 0 0,1 0 0,0 0 0,0 0 0,0 0 0,0 1 0,0-1 0,0 0 0,0 0 0,0 0 0,-1 0 0,1 0 0,0 1 0,0-1 0,0 0 0,0 0 0,0 0 0,0 0 0,0 1 0,0-1 0,0 0 0,0 0 0,0 0 0,0 0 0,0 1 0,5 13 0,11 15 0,73 95 0,-89-124 0,0 0 0,0 0 0,0 0 0,0 0 0,0 0 0,0 0 0,0 0 0,0 0 0,0 0 0,0 0 0,0 1 0,0-1 0,0 0 0,0 0 0,0 0 0,0 0 0,0 0 0,0 0 0,0 0 0,0 0 0,0 0 0,0 0 0,0 1 0,-1-1 0,1 0 0,0 0 0,0 0 0,0 0 0,0 0 0,0 0 0,0 0 0,0 0 0,0 0 0,0 0 0,0 0 0,0 0 0,0 0 0,0 0 0,0 0 0,-1 0 0,1 0 0,0 0 0,0 0 0,0 0 0,0 0 0,0 1 0,0-1 0,0 0 0,0-1 0,0 1 0,0 0 0,-1 0 0,1 0 0,0 0 0,0 0 0,0 0 0,0 0 0,0 0 0,0 0 0,0 0 0,0 0 0,0 0 0,0 0 0,0 0 0,0 0 0,-1 0 0,-11-3 0,-12-7 0,-11-7 0,16 8 0,-1 0 0,1 1 0,-24-6 0,43 14 0,0 0 0,-1 0 0,1 0 0,0 0 0,0 0 0,0 0 0,0 0 0,0 0 0,0 0 0,0 0 0,0 0 0,0 0 0,0 0 0,-1 0 0,1 0 0,0 0 0,0 0 0,0 0 0,0 0 0,0 0 0,0 0 0,0 0 0,0 0 0,0 0 0,0 0 0,0 0 0,0 0 0,-1 0 0,1 0 0,0 0 0,0 0 0,0 0 0,0 0 0,0 0 0,0 0 0,0 0 0,0 0 0,0 1 0,0-1 0,0 0 0,0 0 0,0 0 0,0 0 0,0 0 0,0 0 0,0 0 0,0 0 0,0 0 0,0 0 0,0 0 0,0 1 0,0-1 0,0 0 0,0 0 0,0 0 0,0 0 0,0 0 0,0 0 0,0 0 0,0 0 0,0 0 0,0 0 0,0 0 0,0 1 0,0-1 0,6 9 0,9 9 0,129 121 0,-167-157 0,-1 0 0,-1 2 0,-1 1 0,-51-23 0,77 38 0,0 0 0,0 0 0,0 0 0,1 0 0,-1 0 0,0 0 0,0 1 0,0-1 0,0 0 0,0 0 0,0 0 0,0 0 0,0 0 0,0 0 0,0 0 0,0 0 0,0 1 0,0-1 0,0 0 0,0 0 0,0 0 0,0 0 0,0 0 0,0 0 0,0 0 0,0 0 0,0 0 0,-1 1 0,1-1 0,0 0 0,0 0 0,0 0 0,0 0 0,0 0 0,0 0 0,0 0 0,0 0 0,0 0 0,0 0 0,0 0 0,0 0 0,-1 1 0,1-1 0,0 0 0,0 0 0,0 0 0,0 0 0,0 0 0,0 0 0,0 0 0,0 0 0,-1 0 0,1 0 0,0 0 0,0 0 0,0 0 0,0 0 0,0 0 0,11 14 0,17 15 0,-10-11 0,2-1 0,0-2 0,1 0 0,40 22 0,-61-37 0,0 0 0,0 1 0,1-1 0,-1 0 0,0 0 0,0 0 0,0 0 0,0 1 0,1-1 0,-1 0 0,0 0 0,0 0 0,0 0 0,1 0 0,-1 0 0,0 1 0,0-1 0,1 0 0,-1 0 0,0 0 0,0 0 0,1 0 0,-1 0 0,0 0 0,0 0 0,1 0 0,-1 0 0,0 0 0,0 0 0,0 0 0,1 0 0,-1-1 0,0 1 0,0 0 0,1 0 0,-1 0 0,0 0 0,0 0 0,0 0 0,1-1 0,-1 1 0,0 0 0,0 0 0,0 0 0,0 0 0,1-1 0,-1 1 0,-7-13 0,-17-17 0,-73-65 0,79 78 0,-1 1 0,-40-25 0,81 53 0,0-1 0,0 0 0,1-2 0,0 0 0,33 7 0,-55-16 0,0 1 0,0-1 0,0 0 0,0 0 0,0 0 0,0 0 0,0 0 0,0 0 0,0 0 0,0 0 0,0 0 0,0 0 0,-1-1 0,1 1 0,0 0 0,0-1 0,0 1 0,0 0 0,0-1 0,0 1 0,-1-1 0,1 0 0,0 1 0,0-1 0,-1 1 0,1-1 0,1-1 0,-2 0 0,1 0 0,-1 0 0,1 0 0,-1 1 0,1-1 0,-1 0 0,0 0 0,0 0 0,0 0 0,0 0 0,0 0 0,-1 0 0,0-2 0,-2-10 0,-1 0 0,-1 1 0,-7-14 0,8 18 0,-11-22 0,8 17 0,1-1 0,-8-25 0,13 39 0,1 1 0,0-1 0,0 1 0,0-1 0,0 1 0,0 0 0,0-1 0,0 1 0,0-1 0,0 1 0,0-1 0,0 1 0,0-1 0,0 1 0,0-1 0,1 1 0,-1 0 0,0-1 0,0 1 0,0-1 0,1 1 0,-1 0 0,0-1 0,1 1 0,-1-1 0,0 1 0,1 0 0,-1-1 0,0 1 0,1 0 0,-1 0 0,0-1 0,1 1 0,-1 0 0,1 0 0,-1 0 0,1-1 0,24-1 0,3-1 0,-28 2 0,1 1 0,0 0 0,0 0 0,-1 0 0,1-1 0,0 1 0,-1 0 0,1-1 0,0 1 0,-1-1 0,1 1 0,-1-1 0,1 1 0,-1-1 0,1 1 0,-1-1 0,1 1 0,-1-1 0,1 0 0,-1 1 0,0-1 0,1 0 0,-1 1 0,0-1 0,0 0 0,1 1 0,-1-2 0,-1-4 0,0 0 0,0 0 0,-1 0 0,0 0 0,0 0 0,0 0 0,-1 1 0,0-1 0,0 1 0,0 0 0,-1 0 0,-6-8 0,2 2 0,-20-29-341,-1 1 0,-2 1-1,-69-65 1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06T05:59:01.085"/>
    </inkml:context>
    <inkml:brush xml:id="br0">
      <inkml:brushProperty name="width" value="0.05" units="cm"/>
      <inkml:brushProperty name="height" value="0.05" units="cm"/>
      <inkml:brushProperty name="color" value="#66CC00"/>
    </inkml:brush>
  </inkml:definitions>
  <inkml:trace contextRef="#ctx0" brushRef="#br0">356 5 24575,'0'0'0,"-38"-4"0,-159 26 0,164-22 0,27 0 0,0 0 0,0 0 0,0 0 0,0 1 0,0-1 0,-9 4 0,13-4 0,1 1 0,-1 0 0,1 0 0,-1 0 0,1 0 0,0 0 0,-1 0 0,1 0 0,0 0 0,0 0 0,0 0 0,0 1 0,0-1 0,0 0 0,0 1 0,1-1 0,-1 1 0,0-1 0,1 1 0,-1-1 0,1 1 0,0 0 0,-1-1 0,1 1 0,0 0 0,0-1 0,0 1 0,0 2 0,-6 174 0,0-58 0,5-80 0,2 126 0,0-164 0,-1-1 0,1 0 0,-1 1 0,1-1 0,0 0 0,0 0 0,0 0 0,0 0 0,0 0 0,0 0 0,0 0 0,0 0 0,0 0 0,0 0 0,1 0 0,-1-1 0,0 1 0,0 0 0,1-1 0,-1 1 0,1-1 0,-1 0 0,0 1 0,1-1 0,1 0 0,41 5 0,-42-5 0,274 9 0,-272-8 0,0-1 0,0 1 0,0-1 0,0 0 0,0-1 0,0 1 0,0-1 0,0 1 0,0-1 0,4-2 0,-6 2 0,-1-1 0,1 1 0,-1 0 0,0-1 0,1 1 0,-1-1 0,0 0 0,0 1 0,0-1 0,0 0 0,-1 0 0,1 1 0,0-1 0,-1 0 0,1 0 0,-1 0 0,0 0 0,1 0 0,-1 0 0,0 0 0,0 0 0,-1-3 0,1-106 0,-18-154 0,-15 132 0,32 127-1365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06T05:59:01.086"/>
    </inkml:context>
    <inkml:brush xml:id="br0">
      <inkml:brushProperty name="width" value="0.05" units="cm"/>
      <inkml:brushProperty name="height" value="0.05" units="cm"/>
      <inkml:brushProperty name="color" value="#66CC00"/>
    </inkml:brush>
  </inkml:definitions>
  <inkml:trace contextRef="#ctx0" brushRef="#br0">174 1 24575,'2'3'0,"0"0"0,0 1 0,0-1 0,0 0 0,1 0 0,-1 0 0,1 0 0,0-1 0,0 1 0,0-1 0,0 0 0,5 3 0,-2-1 0,11 8 0,2-1 0,29 14 0,20 11 0,-98-53 0,-32-13 0,3 2 0,33 13 0,13 8 0,0 0 0,0 1 0,-24-9 0,62 40 0,16 7 0,2-2 0,1-2 0,55 26 0,-313-158 0,194 93 0,13 8 0,1-1 0,-1 1 0,0 0 0,0 0 0,0 0 0,0 1 0,-15-2 0,36 21 0,29 23 0,2-2 0,1-2 0,101 59 0,-206-129 0,9 4 0,0 3 0,-107-41 0,157 68 0,0 0 0,0 0 0,0 0 0,0 0 0,0 1 0,0-1 0,0 0 0,0 0 0,0 0 0,0 0 0,0 1 0,0-1 0,0 0 0,0 0 0,0 0 0,0 0 0,0 0 0,0 1 0,0-1 0,0 0 0,0 0 0,0 0 0,0 0 0,-1 0 0,1 0 0,0 1 0,0-1 0,0 0 0,0 0 0,0 0 0,0 0 0,0 0 0,-1 0 0,1 0 0,0 0 0,0 0 0,0 0 0,0 0 0,0 0 0,-1 1 0,1-1 0,0 0 0,0 0 0,0 0 0,0 0 0,-1 0 0,1 0 0,0 0 0,0-1 0,0 1 0,0 0 0,0 0 0,-1 0 0,1 0 0,0 0 0,0 0 0,0 0 0,0 0 0,0 0 0,-1 0 0,1-1 0,15 18 0,26 19 0,149 92 0,-282-168 0,33 9 0,28 14 0,-1 1 0,-37-12 0,81 44 0,14 9 0,78 56 0,34 28 0,-181-126 0,18 8 0,-26-15 0,31 13 0,-1 2 0,0 0 0,-23-6 0,70 43 0,25 14 0,109 71 0,-198-133 0,-45-16 0,13 7 0,43 19 0,27 10 0,0 0 0,0 0 0,0 0 0,0 0 0,0 0 0,0 0 0,0 0 0,0 0 0,0 0 0,0 1 0,0-1 0,0 0 0,0 0 0,0 0 0,0 0 0,0 0 0,0 0 0,0 0 0,0 0 0,0 0 0,0 0 0,0 0 0,0 1 0,0-1 0,0 0 0,0 0 0,0 0 0,0 0 0,0 0 0,0 0 0,0 0 0,0 0 0,0 0 0,0 0 0,0 0 0,0 0 0,0 0 0,0 0 0,0 0 0,0 1 0,-1-1 0,1 0 0,0 0 0,0 0 0,0 0 0,0 0 0,0 0 0,0 0 0,0 0 0,0 0 0,0 0 0,0 0 0,0 0 0,-1 0 0,1 0 0,0 0 0,0 0 0,0 0 0,0 0 0,0 0 0,0 0 0,0 0 0,0 0 0,0 0 0,0-1 0,0 1 0,0 0 0,-1 0 0,14 12 0,51 35 0,107 61 0,-224-136 0,-1 2 0,-1 2 0,-66-19 0,104 41 0,17 2 0,0 0 0,0 0 0,0 0 0,0 0 0,0 0 0,-1 0 0,1 0 0,0 0 0,0 0 0,0 0 0,0 0 0,0 0 0,0 0 0,0 0 0,0 0 0,-1 0 0,1 0 0,0 0 0,0 0 0,0 0 0,0 0 0,0 1 0,0-1 0,0 0 0,0 0 0,0 0 0,0 0 0,0 0 0,0 0 0,0 0 0,0 0 0,0 1 0,0-1 0,0 0 0,0 0 0,0 0 0,-1 0 0,2 0 0,-1 0 0,0 0 0,0 0 0,0 1 0,0-1 0,0 0 0,0 0 0,0 0 0,0 0 0,0 0 0,0 0 0,0 0 0,0 0 0,0 1 0,0-1 0,0 0 0,20 19 0,-10-10 0,6 6-95,-2-3-328,-1 1-1,15 19 1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06T05:59:01.08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245 1 24575,'0'0'0,"-16"30"0,15 27 0,1 0 0,15 99 0,-11-126 0,-4-18 0,1 1 0,-2 0 0,-2 19 0,-1 5 0,4-37 0,0 1 0,0-1 0,-1 1 0,1 0 0,0-1 0,0 1 0,-1-1 0,1 1 0,-1-1 0,1 1 0,0-1 0,-1 1 0,1-1 0,-1 0 0,1 1 0,-1-1 0,1 0 0,-1 1 0,0-1 0,1 0 0,-1 1 0,1-1 0,-1 0 0,0 0 0,1 0 0,-1 0 0,0 0 0,1 0 0,-1 0 0,1 0 0,-1 0 0,-1 0 0,-30-2 0,13 0 0,8 3 0,0 1 0,1 0 0,-1 1 0,-12 4 0,-27 7 0,41-13 0,1 0 0,-1-1 0,1 1 0,-13-3 0,35-26 0,126-208 0,-113 192-60,-6 10-593,23-53 1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06T05:59:01.08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103 0 24575,'1'52'0,"0"-14"0,-1 0 0,-2 0 0,-10 56 0,11-93 0,1 0 0,0-1 0,-1 1 0,1-1 0,0 1 0,-1 0 0,1-1 0,-1 1 0,1-1 0,-1 1 0,1-1 0,-1 1 0,0-1 0,1 1 0,-1-1 0,1 0 0,-1 1 0,0-1 0,1 0 0,-1 0 0,0 1 0,0-1 0,1 0 0,-1 0 0,0 0 0,1 0 0,-1 0 0,0 0 0,0 0 0,1 0 0,-1 0 0,0 0 0,1 0 0,-1-1 0,0 1 0,0 0 0,1-1 0,-1 1 0,1 0 0,-1-1 0,0 0 0,-40-19 0,23 10 0,18 10 2,0 0-1,0-1 1,0 1-1,0 0 1,0 0-1,0 0 1,0 0-1,0 0 1,0 0-1,0 0 1,0 0-1,-1 0 1,1 0-1,0 0 0,0 0 1,0-1-1,0 1 1,0 0-1,0 0 1,0 0-1,-1 0 1,1 0-1,0 0 1,0 0-1,0 0 1,0 0-1,0 0 1,0 0-1,0 0 1,-1 0-1,1 0 1,0 0-1,0 0 1,0 1-1,0-1 1,0 0-1,0 0 1,0 0-1,-1 0 0,1 0 1,0 0-1,0 0 1,0 0-1,0 0 1,0 0-1,0 0 1,0 1-1,0-1 1,0 0-1,0 0 1,0 0-1,0 0 1,0 0-1,0 0 1,-1 0-1,1 0 1,0 1-1,0-1 1,0 0-1,-1 3-1455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06T05:59:01.08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416 21 24575,'-1'1'0,"1"0"0,-1-1 0,0 1 0,0 0 0,0-1 0,0 0 0,0 1 0,0-1 0,1 1 0,-1-1 0,0 0 0,0 0 0,0 1 0,0-1 0,0 0 0,0 0 0,0 0 0,-1 0 0,1 0 0,0-1 0,0 1 0,-1 0 0,-36-7 0,8 2 0,-64-3 0,44 3 0,-102 4 0,151 1 0,0 0 0,-1 1 0,1-1 0,-1 1 0,1 0 0,0-1 0,-1 1 0,1 0 0,0 0 0,0 0 0,-1 0 0,1 0 0,0 0 0,0 0 0,0 0 0,0 0 0,0 0 0,1 1 0,-1-1 0,0 0 0,1 1 0,-1-1 0,0 0 0,1 1 0,0-1 0,-1 1 0,1-1 0,0 1 0,0 2 0,-1 54 0,1-43 0,3 55 0,23 133 0,-26-202 0,0 1 0,1-1 0,-1 0 0,1 0 0,-1 0 0,1 0 0,-1-1 0,1 1 0,0 0 0,0 0 0,-1 0 0,1 0 0,0-1 0,0 1 0,0 0 0,0-1 0,0 1 0,0-1 0,0 1 0,0-1 0,0 1 0,0-1 0,0 0 0,0 1 0,0-1 0,0 0 0,1 0 0,-1 0 0,0 0 0,0 0 0,2 0 0,45-6 0,-28 2 0,41 1 0,1 3 0,65 7 0,-10 1 0,-114-8 0,-1 0 0,-1 0 0,1 0 0,0 1 0,0-1 0,-1-1 0,1 1 0,0 0 0,-1 0 0,1-1 0,0 1 0,2-2 0,-4 2 0,1-1 0,-1 0 0,1 0 0,-1 0 0,1 0 0,-1 0 0,0 0 0,0 0 0,1 0 0,-1 0 0,0 0 0,0 0 0,0 0 0,0 0 0,0-1 0,0 1 0,0 0 0,-1 0 0,1 0 0,-1-1 0,-24-155 0,-7-42 0,32 196-1365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06T05:59:01.08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252 31 24575,'27'20'0,"-17"-14"0,5 5 0,1-1 0,0 0 0,1-1 0,0-1 0,1 0 0,24 6 0,-49-16 0,0-1 0,0 0 0,1 0 0,-1 0 0,-6-6 0,-12-5 0,-23-11 0,27 12 0,-1 2 0,0 0 0,-1 2 0,-40-12 0,56 23 0,11 6 0,14 8 0,-18-15 0,63 49 0,2-3 0,1-3 0,79 39 0,-248-141 0,31 17 0,-1 3 0,-85-32 0,137 67 0,21 3 0,0 1 0,0-1 0,0 1 0,0-1 0,0 1 0,0-1 0,0 0 0,0 1 0,0-1 0,1 1 0,-1-1 0,0 1 0,0-1 0,0 0 0,1 1 0,-1-1 0,0 1 0,0-1 0,1 0 0,-1 1 0,0-1 0,1 0 0,-1 1 0,0-1 0,1 0 0,35 31 0,-34-29 0,57 44 0,3-3 0,1-2 0,90 43 0,-141-81 0,-26-15 0,-31-18 0,-8-4 0,-1 3 0,-2 2 0,-1 2 0,-100-32 0,155 58 0,-29-4 0,23 9 0,14 9 0,20 13 0,0-2 0,2-1 0,0-1 0,2-1 0,33 17 0,-24-13 0,92 53 0,-155-92 0,-1 0 0,-1 2 0,0 1 0,0 1 0,-1 1 0,0 1 0,-46-6 0,73 14 0,-1 0 0,0-1 0,0 1 0,0 0 0,0 0 0,0 0 0,1 0 0,-1 0 0,0 0 0,0 0 0,0 1 0,0-1 0,1 0 0,-1 0 0,0 1 0,0-1 0,0 0 0,1 1 0,-1-1 0,0 1 0,1-1 0,-1 1 0,-1 0 0,2 0 0,0 0 0,0-1 0,0 1 0,0 0 0,0 0 0,0-1 0,0 1 0,1 0 0,-1 0 0,0-1 0,0 1 0,0 0 0,1 0 0,-1-1 0,0 1 0,1 0 0,-1-1 0,1 1 0,-1-1 0,1 2 0,36 34 0,-32-31 0,118 89 0,-300-183-1365,162 82-5461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06T05:59:01.079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496 5 24575,'-3'7'0,"3"-6"0,0-1 0,-1 1 0,1-1 0,0 0 0,0 1 0,0-1 0,0 0 0,-1 1 0,1-1 0,0 0 0,-1 1 0,1-1 0,0 0 0,0 0 0,-1 1 0,1-1 0,0 0 0,-1 0 0,1 1 0,-1-1 0,1 0 0,0 0 0,-1 0 0,1 0 0,0 0 0,-1 0 0,1 0 0,-1 1 0,1-1 0,-1 0 0,1 0 0,0-1 0,-1 1 0,1 0 0,-1 0 0,1 0 0,0 0 0,-1 0 0,0-1 0,-5 2 0,-68 2 0,33 0 0,-51-4 0,3-10 0,57 6 0,0 1 0,-65 1 0,96 3 0,0 1 0,0 0 0,0-1 0,1 1 0,-1 0 0,0-1 0,0 1 0,1 0 0,-1 0 0,0 0 0,1 0 0,-1 0 0,1 0 0,-1 0 0,1 0 0,-1 0 0,1 0 0,0 0 0,0 0 0,-1 0 0,1 0 0,0 0 0,0 0 0,0 2 0,-2 30 0,2-31 0,11 229 0,-8-191 0,-3-37 0,1 0 0,-1-1 0,1 1 0,0 0 0,0-1 0,0 1 0,0-1 0,1 1 0,-1-1 0,1 0 0,-1 1 0,1-1 0,0 0 0,0 0 0,0 0 0,0 0 0,0-1 0,0 1 0,0 0 0,1-1 0,-1 0 0,1 1 0,-1-1 0,1 0 0,-1 0 0,1-1 0,0 1 0,4 0 0,9 2 0,1-1 0,-1 0 0,29-2 0,-32 0 0,288 5 0,-290-4 0,-10-1 0,0 0 0,0 0 0,0 1 0,0-1 0,0 0 0,-1 0 0,1 0 0,0 0 0,0 0 0,0-1 0,0 1 0,0 0 0,0 0 0,0-1 0,0 1 0,1-1 0,-1-1 0,0 1 0,-1-1 0,1 1 0,-1-1 0,1 0 0,-1 1 0,0-1 0,1 0 0,-1 1 0,0-1 0,0 0 0,0-2 0,-5-179 134,0 44-1633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06T05:59:01.080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192 1 24575,'0'0'0,"0"0"0,16 25 0,14 2 0,1-2 0,2-2 0,46 27 0,-45-30 0,-125-67 0,-103-36 0,185 79 0,7 3 0,-1-1 0,0 1 0,1 0 0,-1 0 0,1 0 0,-1 1 0,0-1 0,0 1 0,1-1 0,-5 1 0,8 2 0,-1-1 0,0 0 0,1 1 0,-1-1 0,1 0 0,-1 1 0,1-1 0,0 0 0,-1 0 0,1 0 0,0 1 0,0-1 0,0 0 0,0 0 0,1 1 0,27 27 0,64 49 0,3 1 0,-168-106 0,11-2 0,37 16 0,0 1 0,-1 2 0,0 1 0,-29-7 0,80 43 0,254 169 0,-381-257 0,83 52 0,-1 0 0,1 1 0,-1 1 0,-30-6 0,49 13 0,0-1 0,0 1 0,-1 0 0,1 0 0,0 0 0,0 0 0,0 0 0,0 0 0,-1 0 0,1 0 0,0 0 0,0 0 0,0 0 0,-1 0 0,1 0 0,0 0 0,0 0 0,0 0 0,-1 0 0,1 0 0,0 0 0,0 0 0,0 0 0,-1 0 0,1 0 0,0 0 0,0 0 0,0 0 0,-1 0 0,1 1 0,0-1 0,0 0 0,0 0 0,0 0 0,0 0 0,-1 0 0,1 1 0,0-1 0,0 0 0,0 0 0,0 0 0,0 0 0,0 1 0,0-1 0,0 0 0,0 0 0,0 0 0,0 1 0,0-1 0,0 0 0,0 1 0,7 12 0,15 12 0,3 0 0,1-1 0,51 36 0,-123-84 0,0 2 0,-74-24 0,99 38 0,-11-3-1365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06T05:59:01.07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937 1 24575,'-31'0'0,"-47"10"0,10-1 0,0-3 0,-133-4 0,18-9 0,-29-3 0,198 8 0,8 1 0,0 0 0,0 0 0,0 1 0,-1-1 0,1 1 0,0 1 0,0-1 0,-8 3 0,12-2 0,1 0 0,0 0 0,-1 0 0,1 0 0,0 0 0,0 0 0,0 1 0,0-1 0,0 1 0,1-1 0,-1 0 0,0 1 0,0-1 0,1 1 0,-1 0 0,1-1 0,0 1 0,-1-1 0,1 1 0,0 2 0,-2 38 0,2-35 0,9 313 0,-9-320 0,1 1 0,-1-1 0,1 1 0,-1-1 0,1 1 0,-1-1 0,1 1 0,-1-1 0,1 0 0,-1 1 0,1-1 0,-1 0 0,1 1 0,0-1 0,-1 0 0,1 0 0,0 1 0,-1-1 0,1 0 0,0 0 0,-1 0 0,1 0 0,0 0 0,-1 0 0,1 0 0,0 0 0,-1 0 0,2-1 0,27-1 0,-23 1 0,196-9 0,255 21 0,-423-10 0,-1-1 0,1-2 0,0-1 0,35-9 0,-67 12 0,-1 0 0,1 0 0,-1-1 0,0 1 0,1 0 0,-1-1 0,0 1 0,1-1 0,-1 0 0,0 1 0,0-1 0,1 0 0,-1 0 0,0 1 0,0-1 0,1-2 0,2-22 0,-4 18 0,1-51 0,-3 0 0,-2-1 0,-21-102 0,26 153-1365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06T05:59:01.07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637 52 24575,'13'19'0,"2"-4"0,0-1 0,1-1 0,28 18 0,-26-19 0,0 1 0,-1 0 0,18 19 0,-36-32 0,1 0 0,0 0 0,0 0 0,0 0 0,0 0 0,0 0 0,0 0 0,0 0 0,0 0 0,0 0 0,-1 0 0,1 0 0,0 0 0,0 0 0,0 0 0,0 0 0,0 0 0,0 0 0,0 0 0,0 0 0,0 1 0,0-1 0,0 0 0,0 0 0,0 0 0,0 0 0,0 0 0,0 0 0,-1 0 0,1 0 0,0 0 0,0 0 0,0 1 0,0-1 0,0 0 0,0 0 0,0 0 0,0 0 0,0 0 0,0 0 0,0 0 0,1 0 0,-1 0 0,0 1 0,0-1 0,0 0 0,0 0 0,0 0 0,0 0 0,0 0 0,0 0 0,0 0 0,0 0 0,0 0 0,0 0 0,0 0 0,0 0 0,0 0 0,0 1 0,1-1 0,-1 0 0,0 0 0,0 0 0,0 0 0,0 0 0,0 0 0,-12-3 0,-17-8 0,-106-55 0,78 36 0,-2 3 0,-63-21 0,102 44 0,20 4 0,0 0 0,0 1 0,0-1 0,0 0 0,0 0 0,-1 0 0,1 0 0,0 0 0,0 1 0,0-1 0,0 0 0,0 0 0,0 0 0,0 0 0,0 1 0,0-1 0,0 0 0,0 0 0,0 0 0,0 0 0,0 1 0,0-1 0,0 0 0,0 0 0,0 0 0,0 0 0,0 1 0,1-1 0,-1 0 0,0 0 0,0 0 0,0 0 0,0 0 0,0 1 0,0-1 0,0 0 0,1 0 0,-1 0 0,0 0 0,0 0 0,0 0 0,0 0 0,0 0 0,1 0 0,-1 1 0,0-1 0,0 0 0,0 0 0,33 24 0,-26-19 0,361 241 0,-479-304 0,50 28 0,45 21 0,-147-71 0,125 64 0,0 1 0,-57-13 0,95 28 0,0 0 0,0 0 0,0 1 0,0-1 0,0 0 0,0 0 0,0 0 0,0 0 0,0 1 0,0-1 0,0 0 0,0 0 0,0 0 0,0 0 0,0 1 0,0-1 0,0 0 0,0 0 0,0 0 0,0 0 0,0 1 0,0-1 0,0 0 0,0 0 0,0 0 0,0 0 0,0 1 0,0-1 0,0 0 0,-1 0 0,1 0 0,0 0 0,0 0 0,0 1 0,0-1 0,0 0 0,-1 0 0,1 0 0,0 0 0,0 0 0,0 0 0,0 0 0,0 0 0,-1 0 0,1 0 0,0 0 0,0 0 0,0 0 0,-1 0 0,1 0 0,0 0 0,0 0 0,0 0 0,0 0 0,-1 0 0,1 0 0,0 0 0,22 22 0,37 24 0,208 134 0,-410-265 0,-273-146 0,383 218 0,25 14 0,19 13 0,284 222 0,-172-144 0,-225-152 0,43 28 0,16 6 0,2 1 0,-2 1 0,0 2 0,-63-22 0,105 44 0,1 0 0,0-1 0,-1 1 0,1 0 0,-1 0 0,1-1 0,-1 1 0,1 0 0,-1 0 0,1 0 0,-1 0 0,1 0 0,-1 0 0,1 0 0,-1 0 0,1 0 0,-1 0 0,1 0 0,-1 0 0,0 0 0,1 0 0,-1 0 0,1 0 0,-1 1 0,1-1 0,0 0 0,-1 0 0,1 1 0,-1-1 0,0 1 0,8 14 0,28 23 0,-31-34 0,155 142 0,-91-86 0,-80-67 0,0 0 0,0 0 0,-19-6 0,2 0 0,4 2 0,-40-14 0,64 25-111,1-1 81,-1 1-1,1 0 1,0 0-1,0 0 0,0 0 1,-1 0-1,1-1 1,0 1-1,0 0 0,-1 0 1,1 0-1,0 0 1,-1 0-1,1 0 0,0 0 1,0 0-1,-1 0 1,1 0-1,0 0 0,0 0 1,-1 0-1,1 0 1,0 0-1,0 0 0,-1 0 1,1 0-1,0 1 1,0-1-1,-1 0 1,1 0-1,0 0 0,0 0 1,-1 0-1,1 1 1,0-1-1,0 0 0,0 0 1,0 0-1,-1 1 1,1-1-1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06T05:59:01.06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1544 0 24575,'-4'0'0,"0"1"0,0-1 0,0 2 0,0-1 0,0 0 0,0 1 0,-4 1 0,-23 8 0,-222 10 0,28-5 0,-222 22 0,409-36 0,-9 1 0,-304 12 0,346-15 0,-49 3 0,51-3 0,-1 1 0,1-1 0,0 1 0,0 0 0,-1 0 0,1 0 0,0 0 0,0 1 0,0-1 0,0 1 0,0 0 0,0 0 0,-2 3 0,3-3 0,1 0 0,0 0 0,-1 1 0,1-1 0,0 0 0,1 1 0,-1-1 0,0 1 0,1 0 0,-1-1 0,1 1 0,0-1 0,0 4 0,2 41 0,0-25 0,15 230 0,2 70 0,-19-322 0,0 0 0,1 1 0,-1-1 0,1 1 0,-1-1 0,1 0 0,-1 0 0,1 1 0,-1-1 0,1 0 0,-1 0 0,1 1 0,-1-1 0,1 0 0,0 0 0,-1 0 0,1 0 0,-1 0 0,1 0 0,-1 0 0,1 0 0,0 0 0,-1 0 0,1 0 0,-1 0 0,2-1 0,24-3 0,-19 3 0,406-46 0,53-11 0,43 22 0,-293 38 0,-216-7 0,0 1 0,-1 0 0,0 0 0,0-1 0,0 1 0,-3-8 0,-29-76 0,5-2 0,-26-136 0,54 223 0,-26-195 0,25 189-1365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06T05:59:01.06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1347 3 24575,'27'13'0,"-16"-7"0,-4-3 0,-4-2 0,0 0 0,1 0 0,-1 1 0,0-1 0,0 1 0,-1 0 0,1 0 0,0 0 0,0 0 0,3 4 0,-27-9 0,-49-13 0,-59-12 0,188 58 0,78 37 0,-200-93 0,-108-29 0,262 111 0,102 44 0,-303-142 0,42 18 0,31 9 0,-125-43 0,221 94 0,40 13 0,-29-16 0,105 67 0,-170-96 0,-8-2 0,-18-4 0,-29-10 0,-71-27 0,-148-68 0,566 230 0,-64-22 0,-720-276 0,447 162 0,-5-1 0,-16-7 0,-93-19 0,154 40 0,-1 0 0,0-1 0,1 1 0,-1 0 0,1 0 0,-1 0 0,0 0 0,1 0 0,-1 0 0,0-1 0,1 1 0,-1 1 0,1-1 0,-1 0 0,0 0 0,1 0 0,-1 0 0,0 0 0,1 0 0,-1 1 0,1-1 0,-1 0 0,0 1 0,15 11 0,67 33 0,172 66 0,-169-77 0,157 65 0,-520-205 0,136 54 0,39 11 0,-173-55 0,373 143 0,604 248 0,-1532-588 0,794 284 0,25 6 0,19 6 0,321 103 0,388 149 0,-694-244 0,-46-16 0,-564-192 0,-148-41 0,700 230 0,35 10 0,7 1 0,59 23 0,264 88 0,375 153 0,-651-241 0,-58-24 0,-12-4 0,-444-141 0,220 63 0,172 57 0,-39-12 0,-180-35 0,282 71 0,17 4 0,22 8 0,418 140 0,190 74 0,-615-215 0,-24-11 0,-7-2 0,-47-15 0,-212-77 0,-185-61 0,-8 34 0,437 115 0,15 3 0,0 0 0,0 1 0,0 0 0,0 0 0,-1 0 0,1 1 0,-1 0 0,-6 1 0,13-1 0,0 0 0,0 0 0,0 0 0,-1 0 0,1 1 0,0-1 0,0 0 0,0 0 0,0 0 0,0 0 0,0 0 0,0 0 0,0 0 0,0 1 0,0-1 0,0 0 0,0 0 0,0 0 0,0 0 0,0 0 0,0 0 0,0 1 0,0-1 0,0 0 0,0 0 0,0 0 0,0 0 0,0 0 0,0 0 0,0 1 0,0-1 0,0 0 0,1 0 0,-1 0 0,0 0 0,0 0 0,0 0 0,0 0 0,0 0 0,0 1 0,0-1 0,0 0 0,0 0 0,1 0 0,-1 0 0,0 0 0,0 0 0,0 0 0,0 0 0,0 0 0,0 0 0,1 0 0,-1 0 0,0 0 0,0 0 0,0 0 0,0 0 0,0 0 0,0 0 0,1 0 0,-1 0 0,0 0 0,0 0 0,23 12 0,0-2 0,1 0 0,28 8 0,-6-3 0,221 79 0,430 163 0,-672-246 0,-36-12 0,-48-17 0,-262-93 0,-315-94 0,612 200 0,24 6 0,0-1 0,0 0 0,0 0 0,0 0 0,0 0 0,0 0 0,0 0 0,0 0 0,0 0 0,0 0 0,0 0 0,0 1 0,0-1 0,0 0 0,0 0 0,0 0 0,0 0 0,0 0 0,0 0 0,0 0 0,0 0 0,0 0 0,0 1 0,0-1 0,0 0 0,0 0 0,0 0 0,0 0 0,0 0 0,0 0 0,0 0 0,0 0 0,-1 0 0,1 0 0,0 0 0,0 0 0,0 0 0,0 1 0,0-1 0,0 0 0,0 0 0,0 0 0,0 0 0,0 0 0,-1 0 0,1 0 0,0 0 0,0 0 0,0 0 0,0 0 0,0 0 0,0 0 0,0 0 0,0 0 0,0 0 0,-1 0 0,1 0 0,0 0 0,0-1 0,38 22 0,734 288 0,-760-305 0,-20-7 0,-24-9 0,29 10 0,-786-270 0,722 256 0,67 16 0,0-1 0,0 1 0,-1 0 0,1 0 0,0 0 0,0 0 0,0 0 0,0 0 0,0 0 0,0 0 0,-1 0 0,1-1 0,0 1 0,0 0 0,0 0 0,0 0 0,-1 0 0,1 0 0,0 0 0,0 0 0,0 0 0,0 0 0,0 0 0,-1 0 0,1 0 0,0 0 0,0 0 0,0 0 0,0 1 0,-1-1 0,1 0 0,0 0 0,0 0 0,0 0 0,0 0 0,0 0 0,0 0 0,-1 0 0,1 0 0,0 1 0,0-1 0,0 0 0,0 0 0,0 0 0,0 0 0,0 0 0,0 0 0,0 1 0,-1-1 0,1 0 0,0 0 0,0 0 0,0 0 0,0 1 0,10 7 0,20 11 0,588 261 0,-619-280 0,-531-185 0,488 175 0,44 10 0,0 0 0,0 0 0,0 0 0,0 0 0,0 0 0,0 1 0,0-1 0,0 0 0,0 0 0,0 0 0,0 0 0,1 0 0,-1 0 0,0 0 0,0 0 0,0 0 0,0 0 0,0 0 0,0 0 0,0 0 0,0 1 0,0-1 0,0 0 0,0 0 0,0 0 0,0 0 0,0 0 0,0 0 0,0 0 0,0 0 0,0 0 0,0 0 0,0 0 0,-1 0 0,1 0 0,0 1 0,0-1 0,0 0 0,0 0 0,0 0 0,0 0 0,0 0 0,0 0 0,0 0 0,0 0 0,0 0 0,0 0 0,0 0 0,0 0 0,0 0 0,0 0 0,0 0 0,-1 0 0,1 0 0,0 0 0,0 0 0,0 0 0,0 0 0,0 0 0,0 0 0,0 0 0,0 0 0,0 0 0,0 0 0,8 8 0,15 7 0,216 102 0,3 2 0,-241-118 0,-5-1 0,-16-4 0,-28-8 0,-119-41 0,-137-38 0,282 88 0,22 3 0,0 0 0,-1 1 0,1-1 0,0 0 0,0 0 0,0 0 0,0 0 0,0 0 0,0 0 0,0 0 0,-1 0 0,1 0 0,0 0 0,0 0 0,0 0 0,0 1 0,0-1 0,0 0 0,0 0 0,0 0 0,0 0 0,0 0 0,0 0 0,0 0 0,-1 1 0,1-1 0,0 0 0,0 0 0,0 0 0,0 0 0,0 0 0,0 0 0,0 1 0,0-1 0,0 0 0,0 0 0,0 0 0,0 0 0,1 0 0,-1 0 0,0 1 0,0-1 0,0 0 0,0 0 0,0 0 0,0 0 0,0 0 0,0 0 0,0 0 0,0 1 0,0-1 0,0 0 0,1 0 0,-1 0 0,0 0 0,0 0 0,0 0 0,0 0 0,0 0 0,0 0 0,1 0 0,32 24 0,154 75 0,-50-28 0,-166-75 0,-24-9 0,-24-11 0,14 5 0,-73-14 0,136 32 0,-1 1 0,1 0 0,0 0 0,0 0 0,-1-1 0,1 1 0,0 0 0,0 0 0,-1 0 0,1 0 0,0 0 0,-1 0 0,1 0 0,0 0 0,-1 0 0,1 0 0,0 0 0,-1 0 0,1 0 0,0 0 0,-1 0 0,1 0 0,0 0 0,-1 0 0,1 0 0,0 0 0,0 0 0,-1 0 0,1 1 0,0-1 0,-1 0 0,1 0 0,0 0 0,0 0 0,-1 1 0,1-1 0,0 0 0,0 0 0,0 1 0,-1-1 0,1 0 0,0 1 0,0-1 0,0 0 0,0 0 0,0 1 0,0-1 0,0 0 0,-1 1 0,1 0 0,14 17 0,34 23 0,-45-38 0,13 10-1365,-3-3-5461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06T05:59:01.071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20 85 24575,'0'0'0,"-15"21"0,12 9 0,2-1 0,1 0 0,3 31 0,1 21 0,-5-44 0,0-13 0,1 0 0,1 0 0,1 0 0,6 24 0,-8-47 0,1 1 0,0 0 0,0 0 0,0 0 0,0-1 0,0 1 0,1-1 0,-1 1 0,0-1 0,1 1 0,-1-1 0,1 0 0,0 1 0,-1-1 0,1 0 0,0 0 0,0 0 0,-1-1 0,1 1 0,0 0 0,0-1 0,0 1 0,0-1 0,0 0 0,0 1 0,4-1 0,8 0 0,0 1 0,27-4 0,-18 1 0,122-9 0,44-1 0,-19 5 0,-119 8 0,-12-1 0,51-5 0,103-20 0,224 0 0,-309 32 0,-73-4 0,0-1 0,50-3 0,-68 1 0,-6-2 0,-14-16 0,-14-41 0,2 0 0,3 0 0,3-1 0,3-1 0,1-64 0,4 124 0,1 0 0,0-1 0,-1 1 0,1 0 0,-1 0 0,1-1 0,-1 1 0,1 0 0,-1 0 0,0 0 0,0 0 0,1 0 0,-1 0 0,0 0 0,0 0 0,0 0 0,0 0 0,0 1 0,0-1 0,-1 0 0,1 1 0,0-1 0,0 1 0,0-1 0,-1 1 0,1-1 0,0 1 0,0 0 0,-1 0 0,1 0 0,0 0 0,-1 0 0,1 0 0,0 0 0,-2 0 0,-10 0 0,0 1 0,-21 3 0,20-2 0,-231 15 0,-8 0 0,82-2 0,8-1 0,-143 2 0,152-9 0,-67 0 0,218-8-1365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06T05:59:01.072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1467 0 24575,'20'22'0,"14"3"0,-21-16 0,-1 0 0,0 1 0,0 0 0,15 18 0,-62-40 0,17 7 0,-62-30 0,52 22 0,-57-19 0,90 34 0,1 1 0,-1 0 0,0 1 0,0-1 0,0 1 0,6 6 0,8 5 0,145 97 0,-214-130 0,14 7 0,-36-19 0,43 17 0,-1 1 0,0 1 0,-34-7 0,64 18 0,-1 0 0,1 0 0,0 0 0,0-1 0,0 1 0,-1 0 0,1 0 0,0 0 0,0 0 0,0 0 0,-1 0 0,1 0 0,0 0 0,0 0 0,-1 0 0,1 0 0,0 0 0,0 0 0,0 0 0,-1 0 0,1 0 0,0 0 0,0 0 0,-1 0 0,1 0 0,0 0 0,0 0 0,0 1 0,-1-1 0,1 0 0,0 0 0,0 0 0,0 0 0,0 0 0,-1 1 0,1-1 0,0 0 0,0 0 0,0 0 0,0 0 0,0 1 0,0-1 0,-1 0 0,8 11 0,17 9 0,40 25 0,2-3 0,74 34 0,-574-283 0,429 206 0,8 4 0,20 13 0,36 23 0,49 31 0,80 49 0,-278-165 0,-118-43 0,120 54 0,-66-27 0,197 88 0,-12-5 0,387 228 0,-567-346 0,77 54 0,-3 4 0,-1 3 0,-1 3 0,-107-29 0,147 55 0,37 7 0,0 0 0,-1 1 0,1-1 0,0 0 0,0 0 0,0 1 0,0-1 0,0 0 0,0 0 0,0 0 0,0 1 0,0-1 0,0 0 0,0 0 0,0 1 0,0-1 0,0 0 0,0 0 0,0 0 0,0 1 0,0-1 0,0 0 0,0 0 0,0 1 0,1-1 0,-1 0 0,0 0 0,0 0 0,0 1 0,0-1 0,0 0 0,0 0 0,1 0 0,-1 0 0,0 0 0,0 1 0,0-1 0,1 0 0,-1 0 0,0 0 0,0 0 0,0 0 0,1 0 0,-1 0 0,0 0 0,1 0 0,12 12 0,53 34 0,74 39 0,58 40 0,-261-149 0,-49-27 0,-254-99 0,393 160 0,-2 2 0,26 16 0,0-1 0,17 8 0,149 66 0,-574-248 0,301 125 0,14 5 0,-1 2 0,-62-14 0,105 29 0,0 0 0,0 0 0,0 0 0,0 0 0,0 0 0,0 0 0,0 0 0,0 0 0,0 0 0,0 0 0,0 0 0,0 0 0,0 0 0,0 1 0,0-1 0,0 0 0,0 0 0,0 0 0,0 0 0,0 0 0,0 0 0,0 0 0,0 0 0,0 0 0,0 0 0,0 0 0,0 0 0,0 0 0,0 0 0,0 1 0,0-1 0,0 0 0,0 0 0,0 0 0,0 0 0,0 0 0,0 0 0,0 0 0,0 0 0,0 0 0,0 0 0,0 0 0,0 0 0,0 0 0,-1 0 0,1 0 0,0 0 0,0 0 0,0 0 0,0 0 0,0 0 0,0 0 0,0 0 0,0 0 0,0 0 0,0 0 0,0 0 0,0 0 0,0 0 0,0 0 0,-1 0 0,1 0 0,0 0 0,7 7 0,13 9 0,455 277 0,-456-284 0,-25-14 0,-28-19 0,-53-31 0,-1 4 0,-3 4 0,-2 4 0,-126-39 0,182 73 0,72 36 0,250 139 0,-178-106 0,-673-342 0,546 275 0,23 13 0,35 19 0,-27-18 0,134 88 0,139 95 0,-338-222 0,-68-28 0,65 33 0,12 5 0,-7-5 0,-2 3 0,-107-34 0,160 61 0,9 4 0,11 9 0,112 75 0,149 78 0,-277-168 0,-9-5 0,-24-14 0,-45-25 0,-35-15 0,-3 4 0,-131-42 0,270 119 0,26 15 0,273 189 0,-389-259 0,22 13 0,4 0 0,-7-5 0,-1 2 0,-1 3 0,-53-16 0,99 35 0,0 0 0,1-1 0,-1 1 0,1 0 0,-1 0 0,0 0 0,1-1 0,-1 1 0,0 0 0,1 0 0,-1 0 0,0 0 0,0 0 0,1 0 0,-1 0 0,0 0 0,1 1 0,-1-1 0,0 0 0,1 0 0,-1 1 0,1-1 0,-2 1 0,8 11 0,32 23 0,-30-28 0,46 38 0,32 32 0,-88-76-76,-1 0 1,1-1-1,-1 1 0,1 0 0,-1-1 0,0 0 0,1 1 0,-1-1 1,1 0-1,-1-1 0,1 1 0,-1 0 0,0-1 0,1 1 1,-1-1-1,1 0 0,-3-1 0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07T07:15:29.344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475 0 24575,'0'0'0,"-1"0"0,1 0 0,0 1 0,-1-1 0,1 0 0,0 0 0,-1 0 0,1 1 0,0-1 0,-1 0 0,1 0 0,0 1 0,-1-1 0,1 0 0,0 1 0,0-1 0,-1 0 0,1 1 0,0-1 0,0 1 0,0-1 0,0 0 0,-1 1 0,1-1 0,0 0 0,0 1 0,0-1 0,0 1 0,0-1 0,0 1 0,0-1 0,0 0 0,0 1 0,0-1 0,0 1 0,1 0 0,-1 16 0,17 85 0,-1-4 0,29 97 0,-39-180 0,-4 0 0,-3-14 0,0 0 0,0-1 0,0 1 0,0-1 0,0 1 0,0-1 0,-1 0 0,1 1 0,0-1 0,0 0 0,-1 0 0,1 0 0,0 0 0,0 0 0,-1 0 0,0-1 0,-110-1 0,-76 2 0,-4 5 0,191-6 0,1 1 0,-1-1 0,1 1 0,-1-1 0,1 1 0,-1-1 0,1 0 0,-1 1 0,1-1 0,0 0 0,-1 1 0,1-1 0,0 0 0,0 0 0,-1 1 0,1-1 0,0 0 0,0 0 0,0 1 0,0-1 0,0 0 0,0 0 0,0 0 0,0-1 0,1-28 0,-1 24 0,0-57 0,-2 1 0,-3 0 0,-23-111 0,28 172 0,0 0 0,0 1 0,0-1 0,0 1 0,1-1 0,-1 0 0,0 1 0,0-1 0,1 1 0,-1-1 0,0 1 0,1-1 0,-1 1 0,1-1 0,-1 1 0,1-1 0,-1 1 0,1 0 0,-1-1 0,1 1 0,-1 0 0,1-1 0,-1 1 0,1 0 0,0 0 0,-1 0 0,1-1 0,0 1 0,-1 0 0,1 0 0,-1 0 0,1 0 0,0 0 0,-1 0 0,2 0 0,36-2 0,-22 2 0,-11-1 0,49-5 0,0 2 0,82 5 0,-120 0 0,11 2 0,1-1 0,0-1 0,0-1 0,31-6 0,-55 6-1365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07T07:15:32.701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284 1 24575,'2'3'0,"-1"0"0,1 0 0,-1 0 0,1 0 0,0 0 0,1-1 0,-1 1 0,3 2 0,1 3 0,103 121 0,-113-127 0,-8-7 0,-14-7 0,-8-10 0,1-1 0,-49-44 0,197 165 0,-92-77 0,-7-7 0,-1 1 0,22 27 0,-74-57 0,-45-33 0,40 21 0,-2 3 0,-67-28 0,124 61 0,0-1 0,0 2 0,12 12 0,2 0 0,179 151 0,-309-264 0,61 51 0,-1 2 0,-2 2 0,-77-46 0,121 81 0,0 1 0,0-1 0,0 0 0,0 1 0,0-1 0,-1 1 0,1-1 0,0 1 0,0-1 0,-1 1 0,1 0 0,0 0 0,-1 0 0,1 0 0,0 0 0,-2 0 0,3 0 0,-1 0 0,1 1 0,0-1 0,0 1 0,0-1 0,-1 0 0,1 1 0,0-1 0,0 1 0,0-1 0,0 0 0,-1 1 0,1-1 0,0 1 0,0-1 0,0 1 0,0-1 0,0 0 0,0 1 0,0-1 0,0 1 0,0-1 0,1 1 0,-1-1 0,0 0 0,0 1 0,0-1 0,0 1 0,1 0 0,22 39 0,16 13 0,3-3 0,76 72 0,-48-52 0,-83-80 0,0 0 0,-18-10 0,-10-6 0,-11-11 0,3 3 0,-81-73 0,215 169 0,127 118 0,-254-215 0,-3 1 0,-68-39 0,109 71 0,-21-13 0,24 14 0,0 1 0,0-1 0,0 1 0,1-1 0,-1 1 0,0-1 0,0 1 0,0 0 0,0 0 0,0-1 0,0 1 0,0 0 0,0 0 0,0 0 0,0 0 0,0 0 0,0 0 0,1 0 0,-1 0 0,-2 1 0,3 1 0,0 0 0,1 1 0,-1-1 0,0 0 0,1 1 0,0-1 0,-1 0 0,1 0 0,0 0 0,0 1 0,0-1 0,0 0 0,1 0 0,-1-1 0,3 4 0,-1-1 0,113 152 0,-128-168 0,2 1 0,1 1 0,-2 1 0,1-1 0,-2 2 0,1-1 0,-22-10 0,33 19-6,-1 0 0,1 0 0,0 0 0,-1-1 0,1 1 0,0 1 0,-1-1 0,1 0 0,0 0 0,-1 0 0,1 0 0,0 0 0,-1 0 0,1 0 0,0 0 0,-1 1 0,1-1 0,0 0 0,-1 0 0,1 0 0,0 1 0,-1-1 0,1 0 0,0 0 0,0 1 0,0-1 0,-1 0 0,1 0 0,0 1 0,0-1 0,0 0 0,0 1 0,-1-1 0,1 0 0,0 1 0,0-1 0,0 0 0,0 1 0,0-1 0,0 1 1,0-1-1,0 0 0,0 1 0,0 0 0,-1 2-1090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08T06:59:56.27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20 21 24575,'0'0'0,"0"0"0,0 0 0,0 0 0,0 0 0,0 0 0,0 0 0,-16 29 0,14-17 0,1-1 0,1 1 0,0 0 0,0-1 0,1 1 0,1 0 0,4 19 0,-2-14 0,-1 1 0,0 23 0,-1-8 0,7 46 0,1 23 0,-9-88 0,1 0 0,6 26 0,-4-25 0,-1 0 0,2 22 0,21 190 0,-16-157 0,7 51 0,31 324 0,-47-420 0,0 21 0,9 52 0,-10-97 0,1 0 0,-1 0 0,1 0 0,-1 0 0,1-1 0,0 1 0,0 0 0,-1-1 0,1 1 0,0 0 0,0-1 0,0 1 0,-1-1 0,1 1 0,0-1 0,0 0 0,0 1 0,0-1 0,0 0 0,0 0 0,0 1 0,0-1 0,0 0 0,0 0 0,0 0 0,1-1 0,36 1 0,-26-1 0,8 1 0,-7-1 0,-1 1 0,1 0 0,0 1 0,-1 0 0,1 1 0,-1 0 0,1 1 0,-1 1 0,0 0 0,14 6 0,7 6 0,-22-12 0,0 1 0,-1 1 0,15 9 0,-25-15 0,0 0 0,0 0 0,0 0 0,0 0 0,1 0 0,-1 1 0,0-1 0,0 0 0,0 0 0,0 0 0,1 0 0,-1 0 0,0 0 0,0 0 0,0 0 0,1 0 0,-1 0 0,0 0 0,0 0 0,0 0 0,1 0 0,-1 0 0,0 0 0,0 0 0,0 0 0,0 0 0,1-1 0,-1 1 0,0 0 0,0 0 0,0 0 0,0 0 0,1 0 0,-1 0 0,0 0 0,0-1 0,0 1 0,0 0 0,0 0 0,0 0 0,0 0 0,1-1 0,-1 1 0,0 0 0,0 0 0,0 0 0,0-1 0,0 1 0,3-16 0,-3-16 0,-17-79 0,1 4 0,12 56 0,-7-116 0,7 105 0,-1 0 0,-4 1 0,-2 0 0,-3 1 0,-2 0 0,-3 1 0,-2 1 0,-3 1 0,-36-61 0,41 81 0,1-1 0,3 0 0,0-1 0,3-1 0,1 0 0,3-1 0,0 0 0,3 0 0,2 0 0,2-67 0,1 99 0,1 6 0,-1 0 0,0 0 0,0 0 0,0 0 0,0 0 0,0 0 0,-1 0 0,0 0 0,-1-5 0,1 7 0,0 0 0,0 0 0,0 1 0,0-1 0,0 0 0,0 0 0,-1 1 0,1-1 0,0 1 0,0-1 0,-1 1 0,1-1 0,0 1 0,-1 0 0,1 0 0,0 0 0,-1-1 0,1 1 0,0 0 0,-1 1 0,1-1 0,0 0 0,-1 0 0,-1 1 0,-7 1-227,0-1-1,1 1 1,0 0-1,-1 1 1,-9 4-1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08T07:00:11.02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24575,'0'0'0,"0"0"0,21 21 0,-17-18 0,15 11 0,0 2 0,-1 0 0,-1 1 0,23 30 0,-55-52 0,12 4 0,0-1 0,-1 1 0,1 0 0,-1 0 0,1 0 0,-1 1 0,-5-1 0,9 3 0,0 0 0,0 0 0,0 0 0,0 0 0,0 0 0,1 0 0,-1 0 0,1 0 0,-1 0 0,1 0 0,0-1 0,-1 1 0,1 0 0,2 3 0,-1-3 0,16 29 0,-14-25 0,0 0 0,0 1 0,0-1 0,-1 0 0,0 1 0,2 9 0,-15-19 0,-11-4 0,16 10 0,7 8 0,8 6 0,0-1 0,0 0 0,20 22 0,8 11 0,-39-49 0,1 0 0,0 0 0,0 0 0,0 0 0,0 0 0,0 0 0,0 0 0,0 0 0,-1 0 0,1 0 0,0 0 0,0 0 0,0 0 0,0 0 0,0 0 0,0 0 0,0 0 0,0 0 0,-1 0 0,1 0 0,0 0 0,0 0 0,0 0 0,0 0 0,0 1 0,0-1 0,0 0 0,0 0 0,0 0 0,0 0 0,0 0 0,0 0 0,-1 0 0,1 0 0,0 0 0,0 1 0,0-1 0,0 0 0,0 0 0,0 0 0,0 0 0,0 0 0,0 0 0,0 0 0,0 1 0,0-1 0,0 0 0,0 0 0,0 0 0,0 0 0,0 0 0,1 0 0,-1 0 0,0 1 0,0-1 0,0 0 0,0 0 0,0 0 0,0 0 0,0 0 0,0 0 0,0 0 0,0 0 0,1 0 0,-17-5 0,-17-11 0,22 10 0,-21-9 0,58 51 0,86 101 0,-166-171 0,22 11 0,13 8 0,-2 2 0,1 0 0,-36-17 0,56 30 0,0 0 0,0 0 0,-1 0 0,1 0 0,0 0 0,0 0 0,0 0 0,0 0 0,0 0 0,0 0 0,0 0 0,0 0 0,0 0 0,-1 0 0,1 0 0,0 0 0,0 0 0,0 0 0,0 0 0,0 0 0,0 0 0,0 0 0,0 0 0,0 0 0,-1 0 0,1 0 0,0 0 0,0 0 0,0 0 0,0 0 0,0 0 0,0 0 0,0 0 0,0 0 0,0 0 0,0 0 0,-1 0 0,1 0 0,0 1 0,0-1 0,0 0 0,0 0 0,0 0 0,0 0 0,0 0 0,0 0 0,0 0 0,0 0 0,0 0 0,0 1 0,0-1 0,0 0 0,0 0 0,0 0 0,0 0 0,0 0 0,0 0 0,0 0 0,0 0 0,0 1 0,0-1 0,0 0 0,0 0 0,0 0 0,0 0 0,0 0 0,0 0 0,1 0 0,4 13 0,12 12 0,148 175 0,-57-74 0,-99-109 0,-21-19 0,-29-21 0,37 20 0,-48-30 0,-36-22 0,119 91 0,203 204 0,-260-261 0,-44-30 0,33 25 0,35 25 0,-19-15 0,-38-20 0,52 36 0,10 8 0,12 14 0,-15-22 0,125 156 0,-48-63 0,-97-113 0,-1 1 0,-29-20 0,13 10 0,18 12 0,11 10 0,0 0 0,0 1 0,0 0 0,-1 0 0,0 1 0,-13-7 0,19 14 0,6 5 0,6 9 0,221 271 0,-354-391 0,91 78 0,16 11 0,12 10 0,-1-1 0,0 1 0,0 0 0,-1 1 0,0 0 0,1 0 0,-1 0 0,-1 1 0,-8-4 0,16 8 0,-1-1 0,1 0 0,0 0 0,0 0 0,0 1 0,-1-1 0,1 0 0,0 0 0,0 0 0,0 1 0,0-1 0,0 0 0,0 1 0,-1-1 0,1 0 0,0 0 0,0 1 0,0-1 0,0 0 0,0 0 0,0 1 0,0-1 0,0 0 0,0 1 0,0-1 0,1 0 0,-1 0 0,0 1 0,0-1 0,0 0 0,0 0 0,0 1 0,0-1 0,0 0 0,1 0 0,-1 1 0,0-1 0,0 0 0,0 0 0,1 0 0,-1 1 0,0-1 0,1 0 0,8 15 0,105 126 0,10 16 0,-192-206 0,33 21 0,8 5 0,-1 1 0,-1 1 0,-46-24 0,75 45 0,0 0 0,0 0 0,0-1 0,-1 1 0,1 0 0,0 0 0,0 0 0,0 0 0,0 0 0,0-1 0,0 1 0,0 0 0,-1 0 0,1 0 0,0 0 0,0 0 0,0 0 0,0 0 0,-1 0 0,1-1 0,0 1 0,0 0 0,0 0 0,0 0 0,-1 0 0,1 0 0,0 0 0,0 0 0,0 0 0,-1 0 0,1 0 0,0 0 0,0 0 0,0 0 0,0 0 0,-1 1 0,1-1 0,0 0 0,0 0 0,0 0 0,0 0 0,-1 0 0,1 0 0,0 0 0,0 0 0,0 0 0,0 1 0,0-1 0,-1 0 0,1 0 0,0 0 0,0 0 0,0 1 0,0-1 0,0 0 0,0 0 0,0 0 0,0 0 0,0 1 0,8 14 0,20 19 0,-27-33 0,308 326 0,-498-473 0,145 114 0,22 15 0,7 6 0,0 0 0,-1 1 0,0 0 0,-20-8 0,67 52 0,-24-26 0,239 258 0,-309-294 0,40 17 0,13 5 0,-1 0 0,0 1 0,0 0 0,-1 1 0,1 1 0,-16-4 0,41 29-1365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08T07:01:48.682"/>
    </inkml:context>
    <inkml:brush xml:id="br0">
      <inkml:brushProperty name="width" value="0.05" units="cm"/>
      <inkml:brushProperty name="height" value="0.05" units="cm"/>
      <inkml:brushProperty name="color" value="#66CC00"/>
    </inkml:brush>
  </inkml:definitions>
  <inkml:trace contextRef="#ctx0" brushRef="#br0">503 19 24575,'-1'1'0,"0"0"0,0 0 0,0-1 0,1 1 0,-1 0 0,0-1 0,0 1 0,0 0 0,0-1 0,-1 1 0,1-1 0,0 0 0,0 1 0,0-1 0,0 0 0,0 1 0,-1-1 0,1 0 0,0 0 0,0 0 0,0 0 0,0 0 0,-1-1 0,0 1 0,-39-9 0,9 1 0,-103 9 0,77 1 0,-82-8 0,125 3 0,11 2 0,0 0 0,-1 0 0,1 1 0,0-1 0,0 1 0,0 0 0,-1 0 0,1 0 0,0 1 0,-5 0 0,8 4 0,0-1 0,1 1 0,-1 0 0,1 0 0,0-1 0,0 1 0,2 8 0,-2-11 0,27 237 0,-26-184 0,3 19 0,-4-74 0,1 1 0,-1-1 0,1 1 0,-1-1 0,1 1 0,-1-1 0,1 0 0,0 1 0,-1-1 0,1 0 0,-1 0 0,1 1 0,0-1 0,-1 0 0,1 0 0,0 0 0,-1 0 0,1 0 0,0 0 0,0 0 0,-1 0 0,1 0 0,0 0 0,-1 0 0,1 0 0,0-1 0,0 1 0,27-6 0,-22 5 0,290-39 0,-172 37 0,-56 4 0,-67-2 0,-1 0 0,1 1 0,-1-1 0,1 0 0,-1 1 0,1-1 0,-1 0 0,0 0 0,1 1 0,-1-1 0,0 0 0,1 0 0,-1 0 0,0 1 0,0-1 0,0 0 0,0 0 0,0 0 0,0 0 0,0 0 0,0 1 0,0-1 0,0 0 0,-1 0 0,1 0 0,0 0 0,-1 0 0,-5-28 0,6 29 0,-13-64 0,-7-83 0,12 85 0,7 29-1365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08T07:01:50.814"/>
    </inkml:context>
    <inkml:brush xml:id="br0">
      <inkml:brushProperty name="width" value="0.05" units="cm"/>
      <inkml:brushProperty name="height" value="0.05" units="cm"/>
      <inkml:brushProperty name="color" value="#66CC00"/>
    </inkml:brush>
  </inkml:definitions>
  <inkml:trace contextRef="#ctx0" brushRef="#br0">274 21 24575,'0'0'0,"14"21"0,110 81 0,-163-128 0,-78-38 0,71 41 0,35 17 0,6 3 0,0 0 0,0 0 0,-1 0 0,1 1 0,-1-1 0,0 2 0,1-1 0,-1 0 0,0 1 0,-7 0 0,32 20 0,210 148 0,-184-136 0,-70-46 0,-47-20 0,20 11 0,-13-10 0,17 8 0,-1 2 0,-60-20 0,186 95 0,-37-27 0,5 2 0,70 56 0,-175-107 0,5-4 0,32 16 0,1 1 0,-2 1 0,0 2 0,-48-14 0,79 31 0,1 1 0,1-1 0,14 11 0,104 70 0,-128-90 0,0 1 0,0-1 0,-1 1 0,1-1 0,0 1 0,0-1 0,0 1 0,0 0 0,-1-1 0,1 1 0,0 0 0,0 0 0,0 0 0,-1 0 0,1 0 0,0 0 0,0 1 0,-1-1 0,1 0 0,0 1 0,0-1 0,0 0 0,0 1 0,0 0 0,-1-1 0,1 1 0,0-1 0,0 1 0,0 0 0,1 0 0,-1 0 0,0 0 0,0 0 0,0-1 0,1 1 0,-1 1 0,0-1 0,1 0 0,-1 0 0,1 0 0,-1 0 0,1 0 0,0 0 0,-1 1 0,1-1 0,0 0 0,0 0 0,0 3 0,-1-1-1365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11T23:50:24.706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18 23 24575,'0'0'0,"-18"-3"0,19 15 0,1-1 0,0 1 0,1-1 0,1 0 0,5 13 0,9 35 0,18 131 0,-34-115 0,41-73 0,75 7 0,-50-1 0,16-5 0,156-14 0,-118-8 0,-85 12 0,0 1 0,55-2 0,-86 8 0,26 0 0,-1 1 0,37 6 0,-68-7 0,0 0 0,1 0 0,-1 0 0,0 0 0,0 0 0,1 0 0,-1 0 0,0 0 0,0 0 0,1 0 0,-1 0 0,0 0 0,0 0 0,0 0 0,1-1 0,-1 1 0,0 0 0,0 0 0,1 0 0,-1 0 0,0 0 0,0-1 0,0 1 0,0 0 0,1 0 0,-1 0 0,0 0 0,0-1 0,0 1 0,0 0 0,0 0 0,0-1 0,0 1 0,1 0 0,-1 0 0,0 0 0,0-1 0,0 1 0,-1-15 0,-8-21 0,7 31 0,-11-39 0,5 17 0,0 1 0,2-2 0,-5-45 0,2-68 0,9 141 0,-1 0 0,1-1 0,-1 1 0,0-1 0,1 1 0,-1 0 0,1-1 0,-1 1 0,0 0 0,1 0 0,-1 0 0,0 0 0,1-1 0,-1 1 0,0 0 0,0 0 0,1 0 0,-1 0 0,0 0 0,1 1 0,-1-1 0,-1 0 0,-24 3 0,21-2 0,-229 6 0,76-6 0,30-3 0,76 0 0,-74 7 0,-33 8 0,101-11-1365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11T23:50:39.268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700 10 24575,'82'55'0,"-61"-44"0,-14-8 0,-1 0 0,1 1 0,-1 0 0,1 0 0,-1 0 0,0 1 0,10 10 0,-50-27 0,-34-16 0,43 17 0,0 0 0,-41-10 0,83 39 0,17 8 0,-2-2 0,108 87 0,-158-124 0,1 1 0,-39-20 0,29 18 0,15 7 0,-20-12 0,-2 2 0,-62-24 0,123 67 0,165 123 0,-247-173 0,-259-145 0,323 174 0,-1 1 0,1 0 0,12 12 0,7 6 0,-15-14 0,259 183 0,-360-252 0,-66-40 0,124 82 0,0 2 0,-2 0 0,-43-13 0,49 22 0,21 8 0,15 8 0,131 83 0,32 23 0,-277-167 0,-23-19 0,-141-84 0,389 228 0,158 106 0,-440-278 0,118 75 0,3 0 0,3 0 0,-2 1 0,0 3 0,-1 1 0,-66-19 0,99 36 0,6 5 0,15 11 0,29 18 0,-42-32 0,383 264 0,-592-403 0,160 110 0,-1 1 0,-78-29 0,90 46 0,56 30 0,319 227 0,-429-309 0,-184-92 0,255 147 0,20 7 0,0 0 0,0 0 0,0 0 0,-1 0 0,1 0 0,0 0 0,0 0 0,0 0 0,0 0 0,0 0 0,0 1 0,-1-1 0,1 0 0,0 0 0,0 0 0,0 0 0,0 0 0,0 0 0,0 0 0,0 0 0,0 0 0,0 1 0,0-1 0,0 0 0,-1 0 0,1 0 0,0 0 0,0 0 0,0 0 0,0 1 0,0-1 0,0 0 0,0 0 0,0 0 0,0 0 0,0 0 0,0 0 0,0 1 0,0-1 0,0 0 0,0 0 0,0 0 0,1 0 0,-1 0 0,0 0 0,0 0 0,0 1 0,0-1 0,0 0 0,0 0 0,0 0 0,0 0 0,0 0 0,0 0 0,0 0 0,1 0 0,-1 0 0,0 1 0,0-1 0,27 28 0,36 30 0,3-3 0,119 77 0,-180-129 0,-8-6 0,-19-15 0,-36-24 0,39 28 0,-4-2 0,0 0 0,-1 1 0,-1 2 0,0 0 0,-29-9 0,54 21 0,0 1 0,0 0 0,0 0 0,0 0 0,-1 0 0,1 0 0,0 0 0,0 0 0,0 0 0,0 0 0,0 0 0,0 0 0,0 0 0,0 0 0,-1-1 0,1 1 0,0 0 0,0 0 0,0 0 0,0 0 0,0 0 0,0 0 0,-1 0 0,1 0 0,0 0 0,0 0 0,0 0 0,0 1 0,0-1 0,0 0 0,0 0 0,-1 0 0,1 0 0,0 0 0,0 0 0,0 0 0,0 0 0,0 0 0,0 0 0,0 0 0,0 0 0,0 0 0,-1 1 0,1-1 0,0 0 0,0 0 0,0 0 0,0 0 0,0 0 0,0 0 0,0 0 0,0 1 0,0-1 0,0 0 0,0 0 0,0 0 0,0 0 0,0 0 0,0 0 0,0 1 0,0-1 0,0 0 0,0 0 0,0 0 0,0 0 0,0 0 0,8 12 0,14 13 0,105 88 0,-115-102 0,-88-40 0,51 18 0,16 6 0,0 0 0,0 1 0,0 0 0,-1 1 0,0 0 0,1 0 0,-18-2 0,26 5 1,1 0 0,0 0 0,0 0 0,-1 0 0,1 1 0,0-1 0,0 0 0,-1 0 0,1 0 0,0 0-1,0 0 1,0 0 0,-1 0 0,1 1 0,0-1 0,0 0 0,0 0 0,-1 0 0,1 1 0,0-1 0,0 0 0,0 0 0,0 0 0,0 1-1,0-1 1,-1 0 0,1 0 0,0 1 0,0-1 0,0 0 0,0 0 0,0 1 0,0-1 0,0 0 0,0 0 0,0 1 0,0-1 0,0 0 0,0 0-1,0 1 1,0-1 0,0 0 0,1 1 0,3 14-208,-1-9-992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7-21T00:57:49.733"/>
    </inkml:context>
    <inkml:brush xml:id="br0">
      <inkml:brushProperty name="width" value="0.1" units="cm"/>
      <inkml:brushProperty name="height" value="0.6" units="cm"/>
      <inkml:brushProperty name="color" value="#71E438"/>
      <inkml:brushProperty name="ignorePressure" value="1"/>
      <inkml:brushProperty name="inkEffects" value="pencil"/>
    </inkml:brush>
  </inkml:definitions>
  <inkml:trace contextRef="#ctx0" brushRef="#br0">1 0,'0'0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06T05:40:49.434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1537 0 24575,'0'0'0,"0"0"0,-1 20 0,-17-14 0,0 0 0,-1-2 0,0 0 0,1-1 0,-1-1 0,-24 0 0,-20 2 0,-44 4 0,-124-6 0,171-4 0,-12 0 0,-92 8 0,-122 16 0,149-14 0,108-7 0,18 0 0,-1-1 0,0 1 0,1 1 0,-13 3 0,20-3 0,0-1 0,-1 1 0,1 0 0,0 0 0,0 1 0,0-1 0,1 1 0,-1 0 0,1 0 0,-1 0 0,1 0 0,0 1 0,-5 7 0,-10 15 0,2 1 0,0 0 0,2 1 0,-16 43 0,26-50 0,1 0 0,0 0 0,2 0 0,0 0 0,5 40 0,-1-13 0,1-16 0,1 0 0,2 0 0,2-1 0,0 0 0,20 40 0,-28-67 0,1 2 0,1 1 0,-1-1 0,1 0 0,1 0 0,-1 0 0,1 0 0,5 6 0,-6-10 0,-1 0 0,1 0 0,0 0 0,0-1 0,-1 1 0,1-1 0,1 1 0,-1-1 0,0 0 0,0 0 0,0 0 0,1-1 0,-1 1 0,0-1 0,1 0 0,5 0 0,280-20 0,3-23 0,-206 29 0,64-5 0,233 1 0,-326 19 0,74-4 0,-130 2 0,0 1 0,0-1 0,0 1 0,-1-1 0,1 1 0,0-1 0,0 0 0,0 1 0,-1-1 0,1 0 0,0 1 0,-1-1 0,1 0 0,0 0 0,-1 0 0,1 0 0,-1 0 0,0 0 0,1 0 0,-1 0 0,0 0 0,1 0 0,-1 0 0,0 0 0,0 0 0,0 0 0,0 0 0,0 0 0,0-1 0,-1-41 0,1 29 0,-8-197 0,4 136 0,-14-224 0,17 292-119,1 4 23,-1 0 0,1 1 1,0-1-1,0 0 0,0 1 0,0-1 0,1 0 0,-1 1 0,1-1 1,-1 1-1,1-1 0,2-4 0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06T05:40:49.435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1415 120 24575,'0'0'0,"-8"-30"0,0 25 0,5 4 0,1 0 0,0 0 0,-1 0 0,1 0 0,0-1 0,0 1 0,0-1 0,-1 1 0,2-1 0,-3-2 0,32 15 0,-27-11 0,24 14 0,-24-14 0,0 1 0,0 0 0,0 0 0,0-1 0,0 1 0,0 0 0,0 0 0,0 0 0,0 0 0,0 0 0,0 0 0,-1 0 0,1 0 0,0 1 0,-1-1 0,1 0 0,-1 0 0,1 2 0,-23-9 0,-135-53 0,39 13 0,113 45 0,5 3 0,10 8 0,18 12 0,260 145 0,-462-247 0,135 65 0,-1 1 0,-66-13 0,97 27 0,8 2 0,15 9 0,37 17 0,-43-23 0,73 36 0,-24-13 0,97 66 0,-148-89 0,-7-4 0,-17-6 0,-36-16 0,46 18 0,-73-31 0,-13-7 0,-173-49 0,264 89 0,-19-3 0,16 5 0,11 5 0,88 61 0,140 75 0,-156-97 0,15 11 0,-278-143 0,-361-152 0,648 290 0,-42-19 0,326 174 0,-142-74 0,-373-193 0,-216-71 0,210 85 0,-212-104 0,1140 575 0,-906-471 0,46 21 0,-858-382 0,923 407 0,-30-14 0,26 14 0,21 12 0,583 330 0,-361-214 0,-24-10 0,-735-353 0,153 74 0,327 140 0,25 13 0,0 0 0,0 1 0,-1 0 0,-22-4 0,41 12 0,0 0 0,0 0 0,0 0 0,0 0 0,0 0 0,1 0 0,-1 0 0,0 0 0,0 0 0,0 0 0,0 0 0,0 1 0,0-1 0,0 0 0,0 0 0,0 0 0,0 0 0,0 0 0,0 0 0,0 0 0,0 0 0,0 0 0,0 0 0,0 0 0,0 0 0,0 1 0,0-1 0,0 0 0,0 0 0,-1 0 0,1 0 0,0 0 0,0 0 0,0 0 0,0 0 0,0 0 0,0 0 0,0 0 0,0 0 0,0 0 0,0 0 0,0 0 0,0 0 0,0 0 0,0 0 0,0 1 0,-1-1 0,1 0 0,0 0 0,0 0 0,0 0 0,0 0 0,0 0 0,0 0 0,0 0 0,0 0 0,0 0 0,0 0 0,0 0 0,0 0 0,-1 0 0,1-1 0,9 11 0,14 8 0,458 268 0,-292-180 0,-154-87 0,8 6 0,-42-24 0,-6-2 0,-29-14 0,-82-38 0,-536-240 0,636 285 0,11 6 0,1 0 0,-1-1 0,0 2 0,0-1 0,1 0 0,-1 1 0,-9-1 0,31 17 0,328 184 0,-48-32 0,-422-213 0,-33-18 0,-254-89 0,411 152 0,-23-5 0,17 7 0,12 5 0,86 58 0,102 54 0,-106-67 0,116 70 0,-225-133 0,0 2 0,-43-15 0,14 6 0,-34-16 0,16 5 0,-98-28 0,165 58 0,1-1 0,-1 1 0,1-1 0,-1 1 0,0 0 0,1-1 0,-1 1 0,1 0 0,-1 0 0,0 0 0,1 0 0,-1 0 0,0 1 0,-2 0 0,4-1 0,0 0 0,0 1 0,0-1 0,0 1 0,0-1 0,0 1 0,0-1 0,0 1 0,0-1 0,0 1 0,0-1 0,0 0 0,0 1 0,0-1 0,0 1 0,0-1 0,0 1 0,1-1 0,-1 1 0,0-1 0,0 0 0,0 1 0,1-1 0,-1 1 0,0-1 0,1 0 0,-1 1 0,0-1 0,1 0 0,0 1 0,41 37 0,-37-34 0,78 61 0,137 82 0,-236-154 0,-1 1 0,-1 0 0,-31-6 0,6 1 0,8 2 0,-47-6 0,79 13-1365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06T05:40:49.436"/>
    </inkml:context>
    <inkml:brush xml:id="br0">
      <inkml:brushProperty name="width" value="0.05" units="cm"/>
      <inkml:brushProperty name="height" value="0.05" units="cm"/>
      <inkml:brushProperty name="color" value="#FFC114"/>
    </inkml:brush>
  </inkml:definitions>
  <inkml:trace contextRef="#ctx0" brushRef="#br0">178 1294 24575,'0'1'0,"1"0"0,-1-1 0,0 1 0,0 0 0,1 0 0,-1 0 0,0-1 0,1 1 0,-1 0 0,1 0 0,-1-1 0,1 1 0,-1 0 0,1-1 0,-1 1 0,1-1 0,0 1 0,-1-1 0,1 1 0,0-1 0,-1 1 0,1-1 0,0 0 0,0 1 0,-1-1 0,1 0 0,0 0 0,0 1 0,0-1 0,-1 0 0,1 0 0,0 0 0,0 0 0,0 0 0,0 0 0,-1 0 0,3-1 0,42-5 0,-25 2 0,11 6 0,-26-2 0,1 1 0,0-1 0,0 0 0,-1 0 0,1 0 0,8-2 0,-12-1 0,0 0 0,0 0 0,0 1 0,0-1 0,-1-1 0,1 1 0,-1 0 0,0 0 0,0 0 0,0-1 0,0-3 0,2-1 0,10-41 0,12-80 0,0-1 0,-18 99 0,-2 0 0,-2 0 0,0 0 0,-4-53 0,-4 18 0,-16-76 0,12 102 0,-2 0 0,-1 1 0,-23-51 0,28 75 0,-5-13 0,-24-37 0,30 56 0,0 1 0,-1 0 0,0 0 0,0 0 0,0 1 0,-1 0 0,0 0 0,-10-5 0,-154-93 0,156 94 0,14 8 0,-1 1 0,0-1 0,0 1 0,0 0 0,0 0 0,-1 0 0,1 1 0,-7-3 0,10 5 0,-1-1 0,1 1 0,0-1 0,-1 1 0,1 0 0,0-1 0,-1 1 0,1 0 0,0-1 0,0 1 0,-1 0 0,1-1 0,0 1 0,0 0 0,0 0 0,0-1 0,0 1 0,0 0 0,0-1 0,0 1 0,0 0 0,1 0 0,-1-1 0,0 2 0,5 24 0,-5-23 0,17 106 0,31 151 0,-21-125 0,14 216 0,-37-306 0,2 31 0,4-2 0,25 101 0,-33-157 0,3 11 0,1-31-1365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06T05:40:49.43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32 120 24575,'-3'4'0,"1"-1"0,0 1 0,0 0 0,0 0 0,0 0 0,-2 6 0,-2 35 0,1 1 0,2-1 0,4 66 0,24 135 0,-21-214 0,-2-10 0,1 0 0,1 0 0,1-1 0,12 37 0,-15-56 0,-1 0 0,1 0 0,0 0 0,-1 1 0,1-2 0,0 1 0,0 0 0,0 0 0,1-1 0,-1 1 0,0-1 0,1 1 0,-1-1 0,1 0 0,-1 0 0,1 0 0,-1-1 0,1 1 0,0 0 0,-1-1 0,1 0 0,0 0 0,-1 0 0,4 0 0,12 0 0,-1-1 0,30-6 0,-22 3 0,10-1 0,593-60 0,-18 5 0,-602 59 0,37-3 0,-22 2 0,-1 0 0,26-7 0,-46 8 0,-1 1 0,1-1 0,-1 0 0,1 0 0,-1 0 0,1 0 0,-1 0 0,0-1 0,0 1 0,1 0 0,-1-1 0,0 1 0,0-1 0,0 1 0,-1-1 0,1 1 0,0-1 0,-1 1 0,1-1 0,-1 0 0,1 1 0,-1-1 0,0 0 0,1 0 0,-1 1 0,0-1 0,0 0 0,-1-2 0,1-9 0,-1-1 0,-5-22 0,3 18 0,-34-185 0,28 75 0,2 21 0,-3 0 0,10 106 0,-1-1 0,0 1 0,1 0 0,-1-1 0,0 1 0,0 0 0,0-1 0,0 1 0,0 0 0,0 0 0,0 0 0,0 0 0,-1 0 0,1 0 0,0 0 0,-1 1 0,1-1 0,-1 0 0,1 1 0,0-1 0,-1 1 0,0-1 0,1 1 0,-1 0 0,1 0 0,-1-1 0,1 1 0,-1 0 0,-2 1 0,-55 4 0,43-3 0,-761 64 0,478-58 0,-32 2 0,302-5 0,24-4 0,0 1 0,0-1 0,0-1 0,-1 1 0,1-1 0,-6 0 0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06T05:40:49.43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1532 46 24575,'4'1'0,"0"0"0,0 1 0,0 0 0,0 0 0,0 0 0,-1 0 0,1 0 0,6 6 0,1 1 0,26 12 0,-23-12 0,-40-22 0,-8-5 0,0 2 0,-1 1 0,-1 2 0,0 2 0,-49-10 0,75 23 0,15 7 0,20 12 0,-21-18 0,56 43 0,83 48 0,-164-106 0,-31-19 0,-1 3 0,-85-33 0,121 58 0,21 12 0,27 17 0,-26-23 0,130 93 0,26 19 0,-176-124 0,1 1 0,-32-13 0,7 4 0,-48-28 0,35 18 0,-72-28 0,226 116 0,220 126 0,-502-272 0,76 33 0,2 0 0,-152-55 0,252 107 0,-18-6 0,14 6 0,11 5 0,297 180 0,-203-129 0,40 22 0,-192-102 0,16 9 0,-149-76 0,-136-60 0,316 149 0,8 4 0,17 11 0,33 18 0,196 105 0,130 74 0,-614-324 0,162 81 0,42 18 0,-97-45 0,-239-75 0,353 133 0,19 7 0,26 11 0,-30-16 0,328 150 0,41 22 0,-498-224 0,53 23 0,-17-8 0,-577-209 0,657 243 0,32 13 0,974 452 0,-975-453 0,-33-17 0,-295-142 0,-518-174 0,809 318 0,2 0 0,0 1 0,-20-2 0,82 32 0,184 87 0,579 306 0,-1011-511 0,115 55 0,69 30 0,-368-158 0,-10 24 0,361 132 0,30 11 0,23 9 0,391 187 0,75 37 0,-393-190 0,-895-413 0,752 348 0,18 5 0,0 2 0,-2 2 0,-74-16 0,112 28 0,-1 0 0,0 0 0,0 0 0,0 0 0,0 0 0,0 0 0,0 0 0,0 1 0,0-1 0,0 0 0,0 0 0,0 0 0,0 0 0,0 0 0,0 0 0,0 0 0,0 0 0,0 0 0,0 0 0,0 0 0,0 1 0,0-1 0,0 0 0,0 0 0,0 0 0,0 0 0,0 0 0,0 0 0,0 0 0,0 0 0,0 0 0,0 0 0,0 0 0,0 0 0,-1 0 0,1 0 0,0 1 0,0-1 0,0 0 0,0 0 0,0 0 0,0 0 0,0 0 0,0 0 0,0 0 0,0 0 0,0 0 0,0 0 0,0 0 0,-1 0 0,1 0 0,12 9 0,20 9 0,218 106 0,154 82 0,-564-282 0,59 30 0,-23-13 0,-258-114 0,350 163 0,29 11 0,7 3 0,46 28 0,677 371 0,-675-377 0,-48-25 0,-14-9 0,-19-12 0,-116-69 0,-4 7 0,-212-84 0,338 157 0,9 2 0,0 2 0,0 0 0,0 0 0,0 1 0,-1 1 0,-20-2 0,35 5 0,0 0 0,0 0 0,-1 0 0,1 0 0,0-1 0,-1 1 0,1 0 0,0 0 0,-1 0 0,1 0 0,0 1 0,-1-1 0,1 0 0,0 0 0,-1 0 0,1 0 0,0 0 0,-1 0 0,1 0 0,0 1 0,-1-1 0,1 0 0,0 0 0,0 0 0,-1 1 0,1-1 0,0 0 0,0 0 0,-1 1 0,1-1 0,0 0 0,0 1 0,0-1 0,0 0 0,0 0 0,-1 1 0,1 0 0,7 12 0,19 13 0,-25-26 0,236 176 0,16-21 0,-206-129 0,-30-17 0,-27-16 0,-136-77 0,-237-98 0,370 176 0,-3-1 0,-1 0 0,0 2 0,0-1 0,-31-3 0,48 8 0,0 1 0,0 0 0,0 0 0,0 0 0,-1 0 0,1 0 0,0 0 0,0 0 0,0 0 0,0 0 0,-1 0 0,1 0 0,0 0 0,0 0 0,0 0 0,0 0 0,-1 0 0,1 0 0,0 0 0,0 0 0,0 0 0,-1 0 0,1 0 0,0 0 0,0 0 0,0 0 0,0 0 0,-1 0 0,1 0 0,0 0 0,0 1 0,0-1 0,0 0 0,0 0 0,0 0 0,-1 0 0,1 0 0,0 1 0,0-1 0,0 0 0,0 0 0,0 0 0,0 0 0,0 1 0,0-1 0,0 0 0,0 0 0,0 0 0,0 0 0,0 1 0,0-1 0,0 0 0,0 1 0,9 10 0,20 11 0,506 304 0,-517-316 0,6 3 0,-22-13 0,-5-3 0,-39-24 0,-42-23 0,-1 4 0,-3 4 0,-95-32 0,176 72 0,5 1 0,0 0 0,-1 0 0,1 0 0,0 1 0,-1-1 0,1 1 0,-1-1 0,1 1 0,-1 0 0,1 0 0,-3 1 0,6 1 0,1 1 0,-1-1 0,1 0 0,0 1 0,0-1 0,0 0 0,0 0 0,1 0 0,3 2 0,209 145 0,-70-52 0,-192-120 0,-100-35 0,137 54 0,6 2 0,0 0 0,0 1 0,0-1 0,0 1 0,0 0 0,0 0 0,0 0 0,0 1 0,0 0 0,-1-1 0,1 1 0,-8 2 0,12-2 0,0 0 0,0 1 0,-1-1 0,1 1 0,0-1 0,0 1 0,-1-1 0,1 1 0,0-1 0,0 1 0,0-1 0,0 1 0,0 0 0,0-1 0,0 1 0,0-1 0,0 1 0,0-1 0,0 1 0,0-1 0,1 1 0,-1-1 0,0 1 0,0-1 0,0 1 0,1-1 0,-1 1 0,0-1 0,1 1 0,-1-1 0,12 19 0,-11-17 0,37 50 0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06T05:40:49.431"/>
    </inkml:context>
    <inkml:brush xml:id="br0">
      <inkml:brushProperty name="width" value="0.05" units="cm"/>
      <inkml:brushProperty name="height" value="0.05" units="cm"/>
      <inkml:brushProperty name="color" value="#FFC114"/>
    </inkml:brush>
  </inkml:definitions>
  <inkml:trace contextRef="#ctx0" brushRef="#br0">1 0 24575,'0'0'0,"21"18"0,-1-5 0,16 10 0,-1 1 0,-1 1 0,43 43 0,-85-74 0,-1 1 0,0-1 0,0 2 0,-11-6 0,-12-5 0,9 1 0,16 9 0,0 0 0,0 1 0,-1 0 0,0 0 0,0 1 0,0-1 0,0 2 0,0-1 0,-10 0 0,41 28 0,37 28 0,3-3 0,90 54 0,-156-105 0,-74-47 0,-96-43 0,170 90 0,-21-7 0,17 10 0,13 10 0,25 27 0,3-2 0,43 39 0,-25-26 0,-74-71 0,0 1 0,-2 0 0,0 2 0,-1 1 0,-32-16 0,56 33 0,1-1 0,-1 1 0,0-1 0,1 1 0,-1 0 0,0-1 0,1 1 0,-1 0 0,0 0 0,0-1 0,0 1 0,1 0 0,-1 0 0,0 0 0,0 0 0,0 0 0,1 0 0,-1 0 0,0 0 0,0 0 0,0 0 0,-1 1 0,2 0 0,0-1 0,0 1 0,0 0 0,0-1 0,0 1 0,0 0 0,0-1 0,0 1 0,0 0 0,0-1 0,0 1 0,0-1 0,0 1 0,0 0 0,1-1 0,-1 1 0,0 0 0,0-1 0,1 1 0,0 0 0,24 38 0,-23-36 0,201 238 0,-224-261 0,-1 2 0,-1 0 0,0 1 0,-1 2 0,-47-23 0,71 38 0,0 0 0,0 0 0,0 1 0,0-1 0,0 0 0,0 1 0,1-1 0,-1 0 0,0 0 0,0 1 0,0-1 0,0 0 0,0 1 0,0-1 0,0 0 0,0 0 0,0 1 0,0-1 0,0 0 0,-1 1 0,1-1 0,0 0 0,0 0 0,0 1 0,0-1 0,0 0 0,0 0 0,-1 1 0,1-1 0,0 0 0,0 0 0,0 0 0,-1 1 0,1-1 0,0 0 0,0 0 0,-1 0 0,1 0 0,0 1 0,0-1 0,-1 0 0,1 0 0,0 0 0,-1 0 0,1 0 0,0 0 0,0 0 0,-1 0 0,1 0 0,0 0 0,-1 0 0,1 0 0,0 0 0,0 0 0,-1 0 0,1 0 0,0 0 0,-1 0 0,1-1 0,15 27 0,-14-24 0,37 50 0,2-1 0,87 85 0,-157-160 0,-1 0 0,0 3 0,-62-32 0,93 52 0,-1 1 0,1 0 0,0 0 0,0-1 0,-1 1 0,1 0 0,0 0 0,0 0 0,-1 0 0,1-1 0,0 1 0,-1 0 0,1 0 0,0 0 0,-1 0 0,1 0 0,0 0 0,-1 0 0,1 0 0,0 0 0,-1 0 0,1 0 0,0 0 0,-1 0 0,1 0 0,0 0 0,0 0 0,-1 0 0,1 0 0,0 1 0,-1-1 0,1 0 0,0 0 0,0 0 0,-1 0 0,1 1 0,0-1 0,0 0 0,-1 0 0,1 1 0,5 14 0,19 23 0,-22-36 0,-1 1 0,26 36 0,1-2 0,2 0 0,45 42 0,-110-112 0,-33-29 0,60 54 0,-1 2 0,-1-1 0,1 1 0,-1 1 0,0 0 0,-11-4 0,21 9 0,0-1 0,0 1 0,-1 0 0,1 0 0,0 0 0,0 0 0,-1 0 0,1 0 0,0 0 0,0 0 0,0 0 0,-1 0 0,1-1 0,0 1 0,0 0 0,-1 0 0,1 1 0,0-1 0,0 0 0,-1 0 0,1 0 0,0 0 0,0 0 0,-1 0 0,1 0 0,0 0 0,0 0 0,-1 0 0,1 1 0,0-1 0,0 0 0,0 0 0,0 0 0,-1 0 0,1 1 0,2 9 0,10 11 0,-12-20 0,39 53 0,3-2 0,67 67 0,-126-132 0,-1-3 0,0 1 0,-1 1 0,0 1 0,-1 1 0,-40-18 0,60 29 0,0 1 0,-1 0 0,1 0 0,0 0 0,0 0 0,0 0 0,-1 0 0,1-1 0,0 1 0,0 0 0,-1 0 0,1 0 0,0 0 0,0 0 0,0 0 0,-1 0 0,1 0 0,0 0 0,0 0 0,-1 0 0,1 0 0,0 0 0,0 0 0,-1 0 0,1 0 0,0 0 0,0 0 0,0 1 0,-1-1 0,1 0 0,0 0 0,0 0 0,0 0 0,-1 0 0,1 0 0,0 1 0,0-1 0,0 0 0,0 0 0,-1 0 0,1 1 0,0-1 0,0 0 0,0 0 0,0 0 0,0 1 0,0-1 0,0 0 0,0 0 0,0 1 0,5 16 0,20 23 0,-22-37 0,80 118 0,-85-123 0,-5-5 0,1 0 0,-1 1 0,-1 0 0,1 1 0,-1-1 0,0 1 0,0 1 0,0 0 0,-14-5 0,22 9 0,0 0 0,-1 0 0,1 0 0,0-1 0,-1 1 0,1 0 0,0 0 0,-1 0 0,1 0 0,0 0 0,-1 0 0,1 1 0,-1-1 0,1 0 0,0 0 0,-1 0 0,1 0 0,0 0 0,-1 0 0,1 1 0,0-1 0,0 0 0,-1 0 0,1 0 0,0 1 0,-1-1 0,1 0 0,0 0 0,0 1 0,0-1 0,-1 0 0,1 1 0,0-1 0,0 0 0,0 1 0,-1-1 0,3 18 0,12 21 0,-12-35 0,20 52-1365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08T07:34:05.623"/>
    </inkml:context>
    <inkml:brush xml:id="br0">
      <inkml:brushProperty name="width" value="0.05" units="cm"/>
      <inkml:brushProperty name="height" value="0.05" units="cm"/>
      <inkml:brushProperty name="color" value="#66CC00"/>
    </inkml:brush>
  </inkml:definitions>
  <inkml:trace contextRef="#ctx0" brushRef="#br0">1463 0 24575,'-6'4'0,"-1"0"0,1 0 0,-1-1 0,0 0 0,-1-1 0,1 1 0,-14 1 0,-58 5 0,31-5 0,27-2 0,-656 58 0,527-49 0,-15 1 0,74-4 0,-3 0 0,89-8 0,-1 0 0,0 0 0,0 0 0,0 1 0,0-1 0,0 1 0,-8 3 0,14-4 0,-1 0 0,0 1 0,0-1 0,0 1 0,0-1 0,1 1 0,-1-1 0,0 1 0,1-1 0,-1 1 0,0 0 0,1 0 0,-1-1 0,1 1 0,-1 0 0,1 0 0,-1-1 0,1 1 0,-1 1 0,1 0 0,0-1 0,0 1 0,0 0 0,0-1 0,0 1 0,0 0 0,0-1 0,0 1 0,1-1 0,-1 1 0,1 0 0,0-1 0,-1 1 0,2 2 0,21 36 0,1 0 0,1-1 0,3-1 0,38 41 0,-38-44 0,-2 1 0,39 71 0,-50-81 0,17 39 0,-2 1 0,34 116 0,-50-139 0,3 10 0,-3 0 0,-2 1 0,-3 0 0,4 67 0,-10-23 0,2 40 0,-4-137 0,-1-1 0,1 1 0,-1 0 0,1 0 0,-1 0 0,1 0 0,0-1 0,-1 1 0,1 0 0,0-1 0,-1 1 0,1-1 0,0 1 0,0 0 0,0-1 0,0 0 0,0 1 0,0-1 0,0 1 0,-1-1 0,1 0 0,0 0 0,0 0 0,0 0 0,0 1 0,0-1 0,0-1 0,2 1 0,33 0 0,-30-1 0,137-8 0,143-4 0,100 15 0,-226 4 0,-167-47 0,0-17 0,-6-38 0,0-99 0,12 194 0,0 0 0,1 0 0,-1 1 0,0-1 0,0 0 0,0 1 0,0-1 0,0 1 0,0 0 0,0-1 0,0 1 0,0 0 0,0-1 0,-1 1 0,1 0 0,0 0 0,0 0 0,0 0 0,0 0 0,0 0 0,0 0 0,-2 1 0,-30 1 0,32-2 0,-60 6 0,-136 7 0,86-11 0,-109-4 0,219 1 0,0 0 0,0 0 0,-1 0 0,1 0 0,0 0 0,0-1 0,0 1 0,0 0 0,1 0 0,-1-1 0,0 1 0,0 0 0,1-1 0,-1 1 0,0-3 0,-9-24 0,10 28 0,-12-52 0,2-2 0,2 1 0,-1-77 0,3 40 0,0 4 0,6-90 0,4 132 0,-1 44 0,0 0 0,0 0 0,0 0 0,0 0 0,0 1 0,0-1 0,6 3 0,0-1 0,50 1 0,112-8 0,1 0 0,-65 2 0,-64 0 0,46 4 0,-78 1 0,-12-2 0,1-1 0,0 1 0,0 0 0,0 0 0,0 0 0,0 0 0,0 0 0,0-1 0,0 1 0,0 0 0,0 0 0,0 0 0,-1 0 0,1-1 0,0 1 0,0 0 0,0 0 0,0 0 0,0 0 0,0-1 0,1 1 0,-1 0 0,0 0 0,0 0 0,0 0 0,0-1 0,0 1 0,0 0 0,0 0 0,0 0 0,0 0 0,0 0 0,0-1 0,1 1 0,-1 0 0,0 0 0,0 0 0,0 0 0,0 0 0,0 0 0,0 0 0,1 0 0,-1 0 0,0-1 0,0 1 0,0 0 0,0 0 0,1 0 0,-1 0 0,0 0 0,0 0 0,0 0 0,0 0 0,0 0 0,1 0 0,-6-11 0,1-4 0,0 0 0,1 0 0,0 0 0,0-20 0,-4-25 0,-4-7 0,-3-77 0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08T07:34:15.383"/>
    </inkml:context>
    <inkml:brush xml:id="br0">
      <inkml:brushProperty name="width" value="0.05" units="cm"/>
      <inkml:brushProperty name="height" value="0.05" units="cm"/>
      <inkml:brushProperty name="color" value="#66CC00"/>
    </inkml:brush>
  </inkml:definitions>
  <inkml:trace contextRef="#ctx0" brushRef="#br0">1081 1 24575,'14'10'0,"0"1"0,0-2 0,1 0 0,0 0 0,29 11 0,6 4 0,-34-16 0,2 1 0,-22-7 0,-12-2 0,-184-35 0,33 4 0,186 38 0,35 16 0,-17-7 0,5 1 0,19 8 0,67 37 0,-214-81 0,-28-17 0,38 11 0,-124-24 0,191 48 0,9 3 0,15 8 0,30 10 0,384 162 0,-592-236 0,98 36 0,-68-21 0,-150-22 0,283 61 0,0 0 0,0 0 0,0 0 0,0 0 0,0 0 0,0 0 0,1 0 0,-1 1 0,0-1 0,0 0 0,0 0 0,0 0 0,0 0 0,0 0 0,0 0 0,0 0 0,0 0 0,0 0 0,0 1 0,0-1 0,-1 0 0,1 0 0,0 0 0,0 0 0,0 0 0,0 0 0,0 0 0,0 0 0,0 0 0,0 0 0,0 0 0,0 1 0,20 9 0,29 11 0,332 142 0,-509-204 0,59 21 0,12 1 0,-411-115 0,601 190 0,-74-30 0,281 128 0,-646-281 0,223 98 0,-163-33 0,236 60 0,6 1 0,0 0 0,1 1 0,-1-1 0,0 1 0,0-1 0,1 1 0,-1 0 0,0 1 0,-5 0 0,10 0 0,0 1 0,0-1 0,0 0 0,0 1 0,0-1 0,0 0 0,0 0 0,1 0 0,-1 0 0,0 0 0,1 0 0,-1 0 0,2 1 0,138 74 0,195 78 0,-336-154 0,-300-118 0,208 86 0,-159-33 0,233 63 0,18 2 0,0 0 0,0 0 0,0 0 0,0 0 0,0 0 0,0 0 0,0 0 0,0 0 0,1 0 0,-1 0 0,0 0 0,0 0 0,0 0 0,0 0 0,0 0 0,0 1 0,0-1 0,0 0 0,0 0 0,0 0 0,0 0 0,0 0 0,0 0 0,0 0 0,0 0 0,0 0 0,1 0 0,-1 0 0,0 0 0,0 1 0,0-1 0,0 0 0,0 0 0,0 0 0,0 0 0,0 0 0,0 0 0,0 0 0,0 0 0,0 0 0,0 0 0,0 1 0,-1-1 0,1 0 0,0 0 0,0 0 0,0 0 0,0 0 0,0 0 0,0 0 0,0 0 0,0 0 0,0 0 0,0 0 0,0 0 0,0 0 0,0 1 0,0-1 0,0 0 0,0 0 0,-1 0 0,1 0 0,0 0 0,0 0 0,0 0 0,0 0 0,0 0 0,0 0 0,29 16 0,-17-10 0,133 69 0,210 118 0,-568-294 0,154 72 0,21 8 0,-2 3 0,0 1 0,-43-11 0,83 27 0,0 1 0,-1 0 0,1 0 0,0-1 0,0 1 0,-1 0 0,1 0 0,0 0 0,-1 0 0,1 0 0,0-1 0,-1 1 0,1 0 0,0 0 0,-1 0 0,1 0 0,0 0 0,-1 0 0,1 0 0,0 0 0,-1 0 0,1 0 0,0 0 0,-1 0 0,1 0 0,0 1 0,0-1 0,-1 0 0,1 0 0,0 0 0,-1 0 0,1 0 0,0 1 0,0-1 0,-1 0 0,1 0 0,0 1 0,0-1 0,-1 0 0,12 12 0,30 16 0,-39-27 0,185 113 0,69 45 0,-443-248 0,120 57 0,20 8 0,-94-33 0,141 57 0,0 0 0,0 0 0,0 0 0,0 1 0,1-1 0,-1 0 0,0 0 0,0 0 0,0 0 0,0 0 0,0 0 0,0 0 0,0 0 0,0 0 0,0 1 0,0-1 0,-1 0 0,1 0 0,0 0 0,0 0 0,0 0 0,0 0 0,0 0 0,0 0 0,0 0 0,0 0 0,0 1 0,0-1 0,0 0 0,0 0 0,0 0 0,0 0 0,0 0 0,0 0 0,0 0 0,-1 0 0,1 0 0,0 0 0,0 0 0,0 0 0,0 0 0,0 0 0,0 0 0,0 0 0,0 0 0,0 0 0,-1 0 0,1 0 0,0 0 0,0 0 0,0 0 0,0 0 0,0 0 0,0 0 0,0 0 0,0 0 0,0 0 0,0 0 0,-1 0 0,1 0 0,0 0 0,9 11 0,17 12 0,165 107 0,11 8 0,-182-119 0,-19-14 0,-13-11 0,-46-29 0,-171-91 0,225 124 0,5 5 0,11 9 0,21 16 0,205 133 0,-91-64 0,-292-178 0,59 35 0,34 16 0,17 10 0,-69-31 0,114 65 0,14 9 0,88 65 0,67 61 0,-167-132 0,-12-17 0,0 1 0,0-1 0,0 0 0,-1 0 0,1 1 0,0-1 0,0 0 0,0 0 0,-1 0 0,1 1 0,0-1 0,0 0 0,-1 0 0,1 0 0,0 0 0,0 1 0,-1-1 0,1 0 0,0 0 0,-1 0 0,1 0 0,0 0 0,0 0 0,-1 0 0,1 0 0,0 0 0,-1 0 0,1 0 0,0 0 0,-1 0 0,1 0 0,0 0 0,0 0 0,-1 0 0,-40-11 0,32 8 0,-108-40 0,174 87 0,156 92 0,-230-145 0,1 0 0,-29-9 0,5 2 0,7 1 0,21 8 0,-1 0 0,0 2 0,0-1 0,-1 2 0,-25-6 0,39 10 0,-1 1 0,1-1 0,0 0 0,0 1 0,0-1 0,0 1 0,0-1 0,0 0 0,0 1 0,0-1 0,0 0 0,0 1 0,0-1 0,0 1 0,0-1 0,0 0 0,0 1 0,1-1 0,-1 0 0,0 1 0,0-1 0,0 0 0,0 1 0,1-1 0,-1 0 0,0 0 0,0 1 0,1-1 0,-1 0 0,0 0 0,1 1 0,-1-1 0,0 0 0,1 0 0,-1 0 0,0 0 0,1 1 0,14 15 0,103 75 0,-76-61 0,65 60 0,-125-92 0,-11-7 0,-85-39 0,-28-10 0,142 58 0,0 0 0,0 0 0,0 0 0,0 0 0,0 0 0,0 0 0,0 0 0,0 1 0,0-1 0,0 0 0,1 0 0,-1 0 0,0 0 0,0 0 0,0 0 0,0 0 0,0 0 0,0 0 0,0 1 0,0-1 0,0 0 0,0 0 0,0 0 0,0 0 0,0 0 0,0 0 0,0 0 0,0 0 0,0 1 0,0-1 0,0 0 0,0 0 0,0 0 0,0 0 0,0 0 0,0 0 0,0 0 0,0 0 0,-1 1 0,1-1 0,0 0 0,0 0 0,0 0 0,0 0 0,0 0 0,0 0 0,0 0 0,0 0 0,0 0 0,0 0 0,0 0 0,-1 0 0,1 0 0,0 0 0,0 1 0,0-1 0,0 0 0,0 0 0,13 15 0,19 18 0,55 40 0,-42-37 0,51 53 0,-96-89 0,0 0 0,0 0 0,0 0 0,0 0 0,0 0 0,0 0 0,0 0 0,0 0 0,0 0 0,0 0 0,0 0 0,0 0 0,-1 0 0,1 0 0,0 0 0,0 0 0,0 0 0,0 0 0,0 0 0,0 0 0,0 0 0,0 0 0,0 0 0,0 0 0,0 0 0,0 0 0,0 0 0,0 0 0,-1 0 0,1 0 0,0 0 0,0 0 0,0 0 0,0 0 0,0 1 0,0-1 0,0 0 0,0 0 0,0 0 0,0 0 0,0 0 0,0 0 0,0 0 0,0 0 0,0 0 0,0 0 0,0 0 0,0 0 0,0 1 0,0-1 0,0 0 0,0 0 0,-14-5 0,-17-8 0,-40-26 0,43 23 0,-1 1 0,-60-23 0,128 70 0,199 121 0,-157-103 0,-136-80 0,-1 2 0,-119-38 0,168 63 0,4 2 0,0-1 0,0 1 0,0 0 0,0 0 0,-1 0 0,1 1 0,0-1 0,0 1 0,0-1 0,-1 1 0,1 0 0,0 1 0,-6 0 0,10 2 0,1 0 0,0 0 0,0 0 0,0 0 0,0 0 0,1 0 0,4 4 0,-6-6 0,43 40 0,1-2 0,90 58 0,-149-105 0,-1 1 0,1 0 0,-19-6 0,-10-4 0,22 7 0,15 6 0,-1 0 0,0 0 0,-1 1 0,1 0 0,0 1 0,-1 0 0,-7-1 0,54 26 0,4 0 0,-10-5 0,0 0 0,2-3 0,54 18 0,-89-33 0,0 0 0,0 0 0,0-1 0,0 1 0,-1 0 0,1-1 0,0 1 0,0 0 0,0 0 0,0-1 0,0 1 0,0 0 0,0-1 0,0 1 0,0 0 0,0-1 0,0 1 0,0 0 0,0-1 0,0 1 0,0 0 0,0-1 0,0 1 0,0 0 0,0-1 0,0 1 0,1 0 0,-1-1 0,0 1 0,0 0 0,0 0 0,1-1 0,-1 1 0,0 0 0,0 0 0,0-1 0,1 1 0,-1 0 0,0 0 0,1 0 0,-1 0 0,0-1 0,0 1 0,1 0 0,-1 0 0,0 0 0,1 0 0,-1 0 0,0 0 0,1 0 0,-1 0 0,0 0 0,1 0 0,-1 0 0,0 0 0,1 0 0,-1 0 0,0 0 0,1 0 0,-1 0 0,-23-27 0,20 23 0,-180-175 0,182 179 0,1 0 0,0 0 0,0 0 0,0 0 0,0 0 0,0 0 0,-1 0 0,1 0 0,0 0 0,0-1 0,0 1 0,0 0 0,0 0 0,0 0 0,-1 0 0,1 0 0,0 0 0,0-1 0,0 1 0,0 0 0,0 0 0,0 0 0,0 0 0,0 0 0,0-1 0,0 1 0,0 0 0,0 0 0,0 0 0,0 0 0,0-1 0,0 1 0,0 0 0,0 0 0,0 0 0,0 0 0,0-1 0,0 1 0,0 0 0,0 0 0,0 0 0,0 0 0,0 0 0,0-1 0,0 1 0,0 0 0,1 0 0,-1 0 0,0 0 0,0 0 0,0 0 0,0-1 0,0 1 0,0 0 0,1 0 0,-1 0 0,0 0 0,0 0 0,0 0 0,0 0 0,0 0 0,1 0 0,16 1 0,25 9 0,184 71 0,-63-19 0,-243-119 0,-165-91 0,285 169 0,43 17 0,-13-6 0,3 4 0,103 46 0,-244-134 0,66 50 0,-247-149 0,411 227 0,-33-16 0,-61-24 0,-29-14 0,53 21 0,-135-76 0,12 10 0,-36-25 0,-139-76 0,605 315 0,-382-183 0,-17-8 0,0 0 0,0 0 0,0 0 0,0 0 0,0 0 0,1 0 0,-1 0 0,0-1 0,0 1 0,0 0 0,0 0 0,0 0 0,0 0 0,0 0 0,0 0 0,0 0 0,0 0 0,0 0 0,0 0 0,0 0 0,0 0 0,0 0 0,0 0 0,0 0 0,0 0 0,0 0 0,0 0 0,0 0 0,0 0 0,0 0 0,0 0 0,0 0 0,1 0 0,-1 0 0,0 0 0,-24-17 0,15 11 0,-295-184 0,325 201 0,44 15 0,-8-3 0,19 14 0,-34-16 0,56 21 0,-138-78 0,6 12 0,23 17 0,1 0 0,0-1 0,0 0 0,-16-18 0,50 28-1365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08T07:35:14.25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1078 1 24575,'1'30'0,"6"32"0,27 105 0,-1-16 0,7 119 0,-40-268 0,1 0 0,-1 1 0,0-1 0,1 0 0,-1 1 0,-1-1 0,1 1 0,0-1 0,0 0 0,-1 1 0,1-1 0,-1 0 0,0 1 0,0-1 0,0 0 0,0 0 0,0 0 0,0 0 0,-1 0 0,1 0 0,-1 0 0,1 0 0,-1 0 0,0-1 0,1 1 0,-1-1 0,0 1 0,0-1 0,0 0 0,0 1 0,-1-1 0,1 0 0,0-1 0,0 1 0,-4 1 0,-9 1 0,1-1 0,-1 0 0,1-1 0,-28-1 0,11 0 0,-203-4 0,138 0 0,-226-7 0,231 4 0,67 4 0,-1 1 0,-47 2 0,-26 8 0,95-8 0,0 0 0,0 0 0,1 0 0,-1 1 0,0-1 0,0 1 0,0 0 0,0 0 0,1 0 0,-1 0 0,0 0 0,1 1 0,-5 2 0,5-2 0,1 0 0,-1 1 0,1-1 0,0 0 0,0 0 0,0 1 0,0-1 0,0 0 0,0 1 0,1-1 0,-1 1 0,1-1 0,0 1 0,-1 0 0,1-1 0,1 5 0,8 298 0,-1-172 0,-14 194 0,1-287 0,3-29 0,0 0 0,1 0 0,0 0 0,1 0 0,0 0 0,1 0 0,0-1 0,4 16 0,-4-24 0,0 0 0,0 0 0,0-1 0,1 1 0,-1 0 0,1-1 0,-1 1 0,1-1 0,0 0 0,-1 0 0,1 1 0,0-1 0,0 0 0,0 0 0,0-1 0,-1 1 0,1 0 0,1-1 0,-1 1 0,0-1 0,0 1 0,0-1 0,0 0 0,0 0 0,0 0 0,4-1 0,9 0 0,-1 0 0,26-7 0,-28 6 0,33-5 0,77-1 0,-52 6 0,-68 2 0,0 0 0,0 0 0,0 0 0,-1-1 0,1 1 0,0 0 0,0-1 0,-1 1 0,1-1 0,0 0 0,-1 1 0,1-1 0,0 0 0,-1 0 0,1 0 0,-1 0 0,0 0 0,1-1 0,-1 1 0,0 0 0,0-1 0,1 1 0,-1 0 0,0-1 0,0 0 0,-1 1 0,1-1 0,0 1 0,-1-1 0,1 0 0,-1 0 0,1 1 0,-1-1 0,0 0 0,1-2 0,-1-6 0,-1 0 0,0 0 0,0 0 0,-1 0 0,-4-13 0,1 3 0,-25-100 0,17 77 0,2 0 0,2-1 0,2 0 0,-3-70 0,10 113 0,1 0 0,-1 1 0,0-1 0,1 0 0,-1 0 0,1 0 0,-1 0 0,1 0 0,0 1 0,-1-1 0,1 0 0,0 0 0,0 1 0,-1-1 0,1 0 0,0 1 0,0-1 0,0 1 0,0-1 0,0 1 0,0 0 0,0-1 0,0 1 0,0 0 0,0 0 0,0-1 0,0 1 0,0 0 0,0 0 0,0 0 0,1 1 0,44-1 0,-31 1 0,52-1 0,82-12 0,42-4 0,-52 5 0,-100 7 0,-1 2 0,1 2 0,69 8 0,-106-8 0,0 1 0,0 0 0,0 0 0,0 0 0,0 0 0,0 0 0,0 0 0,-1 1 0,1-1 0,0 1 0,-1-1 0,1 1 0,-1-1 0,1 1 0,-1 0 0,0 0 0,0 0 0,0 0 0,0 0 0,0 0 0,0 0 0,0 0 0,-1 0 0,1 0 0,-1 1 0,1 2 0,1 11 0,0 1 0,-2 27 0,1-15 0,2 16 0,24 238 0,-26-280 0,0 0 0,-1 1 0,2-1 0,-1 0 0,0 1 0,1-1 0,-1 0 0,1 0 0,0 0 0,0 0 0,0 0 0,1-1 0,-1 1 0,1-1 0,-1 1 0,1-1 0,0 0 0,0 0 0,0 0 0,0-1 0,0 1 0,0-1 0,0 1 0,6 0 0,6 2 0,1 0 0,0-2 0,-1 0 0,20 0 0,-23-2 0,163 1 0,-173 0 0,0-1 0,0 0 0,0 0 0,0 0 0,0 0 0,0-1 0,0 1 0,0-1 0,0 1 0,-1-1 0,1 1 0,0-1 0,0 0 0,0 0 0,-1 0 0,1 0 0,0 0 0,-1 0 0,1-1 0,-1 1 0,1-1 0,-1 1 0,0-1 0,0 1 0,1-1 0,-1 1 0,0-1 0,1-2 0,-1-2 0,0 1 0,-1-1 0,1 1 0,-1-1 0,0 1 0,0-1 0,-1 0 0,-1-8 0,-73-391 0,61 307 0,-29-142 0,34 202 0,-2 0 0,-2 1 0,-2 0 0,-21-41 0,-1 3 0,3-1 0,4-1 0,-22-90 0,50 154 0,-1-1 0,2 1 0,0-1 0,0 0 0,3-25 0,0 20 0,-2 0 0,-2-21 0,2 39 0,0 0 0,-1 0 0,1 1 0,-1-1 0,1 0 0,-1 0 0,1 1 0,-1-1 0,0 0 0,1 1 0,-1-1 0,0 1 0,0-1 0,1 1 0,-1-1 0,0 1 0,0-1 0,0 1 0,1 0 0,-1-1 0,0 1 0,0 0 0,0 0 0,0 0 0,0 0 0,0-1 0,0 1 0,0 1 0,1-1 0,-3 0 0,-35 3 0,27-2 0,-3 0 0,10-1 0,0 0 0,-1 1 0,1-1 0,0 1 0,0-1 0,0 1 0,0 1 0,-1-1 0,2 1 0,-1-1 0,-5 4 0,5-4-1365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08T07:35:23.65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24575,'0'0'0,"0"0"0,0 0 0,10 20 0,9 8 0,2-1 0,0-1 0,1-1 0,31 26 0,-83-77 0,-59-37 0,140 123 0,41 24 0,26 27 0,-134-114 0,-12-6 0,-13-9 0,27 11 0,-2 1 0,1 0 0,-27-6 0,42 11 0,0 1 0,-1 0 0,1 0 0,0 0 0,0 0 0,-1 0 0,1 0 0,0 0 0,0 0 0,0 0 0,-1 0 0,1 0 0,0 0 0,0 0 0,0 0 0,-1 0 0,1 0 0,0 0 0,0 0 0,-1 0 0,1 1 0,0-1 0,0 0 0,0 0 0,0 0 0,-1 0 0,1 0 0,0 0 0,0 1 0,0-1 0,0 0 0,-1 0 0,1 0 0,0 1 0,0-1 0,0 0 0,0 0 0,0 0 0,0 1 0,0-1 0,3 12 0,12 14 0,-13-23 0,87 115 0,-104-121 0,-8-7 0,-67-35 0,112 71 0,168 141 0,-198-173 0,-1 0 0,0 1 0,0 0 0,-17-6 0,-4-2 0,25 10 0,3 1 0,0 1 0,-1-1 0,1 1 0,0 0 0,-1-1 0,1 1 0,-1 1 0,1-1 0,-1 0 0,0 0 0,1 1 0,-4-1 0,7 4 0,-1-1 0,1 0 0,0 1 0,0-1 0,0 0 0,0 0 0,1 0 0,-1 0 0,1 0 0,-1 0 0,3 2 0,-3-2 0,48 55 0,-27-33 0,25 37 0,-87-83 0,-58-38 0,131 97 0,4-1 0,-13-14 0,-1 2 0,36 47 0,-113-97 0,-76-50 0,141 84 0,-1 0 0,0 0 0,16 18 0,-2-2 0,-3-5 0,2 2 0,30 34 0,-99-79 0,-9-13 0,26 17 0,-41-22 0,93 71 0,76 67 0,37 38 0,-199-166 0,-135-95 0,211 136 0,-1 1 0,-1 0 0,11 13 0,10 9 0,18 13 0,103 99 0,-257-213 0,85 56 0,4 2 0,-1 0 0,0 2 0,-22-11 0,59 52 0,30 25 0,-22-26 0,-2 1 0,46 69 0,-74-101 0,1 0 0,0-1 0,0 1 0,0 0 0,0 0 0,0 0 0,0 0 0,0 0 0,0 0 0,-1 0 0,1 0 0,0 0 0,0 0 0,0 0 0,0 0 0,0 0 0,0 0 0,0 0 0,-1 0 0,1 0 0,0 0 0,0 0 0,0 0 0,0 0 0,0 0 0,0 0 0,-1 0 0,1 0 0,0 0 0,0 0 0,0 0 0,0 0 0,0 0 0,0 0 0,0 1 0,0-1 0,0 0 0,-1 0 0,1 0 0,0 0 0,0 0 0,0 0 0,0 0 0,0 0 0,0 0 0,0 1 0,0-1 0,0 0 0,0 0 0,0 0 0,0 0 0,0 0 0,0 0 0,0 1 0,0-1 0,0 0 0,0 0 0,0 0 0,0 0 0,0 0 0,0 0 0,0 0 0,0 1 0,0-1 0,0 0 0,0 0 0,0 0 0,0 0 0,-17-6 0,-20-12 0,-13-11 0,13 8 0,-44-20 0,116 82 0,0-4 0,7 8 0,46 63 0,-88-108 0,0 0 0,0 0 0,0 0 0,0 0 0,0 0 0,0 0 0,0 0 0,-1 0 0,1 0 0,0 0 0,0 0 0,0 1 0,0-1 0,0 0 0,0 0 0,0 0 0,0 0 0,0 0 0,0 0 0,0 0 0,0 0 0,0 0 0,0 0 0,0 0 0,-1 0 0,1 0 0,0 0 0,0 1 0,0-1 0,0 0 0,0 0 0,0 0 0,0 0 0,0 0 0,0 0 0,0 0 0,0 0 0,0 0 0,0 0 0,0 1 0,0-1 0,0 0 0,0 0 0,0 0 0,0 0 0,1 0 0,-1 0 0,0 0 0,0 0 0,0 0 0,0 0 0,0 0 0,0 0 0,0 1 0,0-1 0,0 0 0,0 0 0,0 0 0,0 0 0,0 0 0,0 0 0,0 0 0,1 0 0,-1 0 0,0 0 0,0 0 0,0 0 0,-10-4 0,-12-10 0,-241-173 0,286 206 0,25 29 0,-2-3 0,10 6 0,-7-8 0,75 87 0,-140-145 0,-30-21 0,2 2 0,25 17 0,13 11 0,0 0 0,0 1 0,0 0 0,0 0 0,-1 0 0,0 1 0,0 0 0,-8-3 0,15 10 0,1 0 0,0 0 0,0-1 0,0 1 0,0 0 0,1 0 0,-1-1 0,3 4 0,48 63 0,-31-42 0,32 53 0,-53-80 0,0 0 0,0 0 0,0 0 0,0 0 0,1 1 0,-1-1 0,0 0 0,0 0 0,0 0 0,0 0 0,0 0 0,0 0 0,0 1 0,0-1 0,0 0 0,0 0 0,0 0 0,0 0 0,0 0 0,0 0 0,0 1 0,0-1 0,0 0 0,0 0 0,0 0 0,0 0 0,-1 0 0,1 0 0,0 0 0,0 1 0,0-1 0,0 0 0,0 0 0,0 0 0,0 0 0,0 0 0,0 0 0,0 0 0,-1 0 0,1 0 0,0 0 0,0 0 0,0 1 0,0-1 0,0 0 0,0 0 0,-1 0 0,1 0 0,0 0 0,0 0 0,0 0 0,0 0 0,0 0 0,0 0 0,-1 0 0,1 0 0,0 0 0,0 0 0,0 0 0,0 0 0,0-1 0,-16-2 0,-14-8 0,-10-8 0,23 11 0,1 0 0,-22-7 0,67 63 0,-18-30-1365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08T07:34:24.75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464 0 24575,'0'0'0,"0"0"0,0 0 0,0 0 0,0 0 0,0 0 0,0 0 0,0 0 0,-27 7 0,-69-10 0,-81 0 0,25 19 0,152-16 0,-1 1 0,0 0 0,0-1 0,0 1 0,0 0 0,1-1 0,-1 1 0,0 0 0,1 0 0,-1 0 0,1-1 0,-1 1 0,1 0 0,-1 0 0,1 0 0,-1 0 0,1 0 0,0 0 0,0 0 0,0 0 0,-1 0 0,1 0 0,0 0 0,0 0 0,0 0 0,0 0 0,1 2 0,1 37 0,-1-35 0,16 228 0,-16-218 0,-1-11 0,0 0 0,1 0 0,-1 0 0,1 0 0,-1-1 0,1 1 0,2 5 0,-2-8 0,-1 0 0,1 0 0,0 0 0,0 0 0,0 0 0,0 0 0,0 0 0,0 0 0,0-1 0,0 1 0,0 0 0,0 0 0,1-1 0,-1 1 0,0-1 0,0 1 0,1-1 0,-1 0 0,0 1 0,1-1 0,-1 0 0,0 0 0,1 0 0,-1 0 0,2 0 0,168 6 0,-109-4 0,-8-1 0,94 13 0,-127-5 0,-19-8 0,1 1 0,-1-1 0,0 0 0,1 0 0,-1 0 0,1 0 0,-1-1 0,1 1 0,4 0 0,-19-34 0,-16-150 0,9 47 0,18 119-1365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08T07:34:27.03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272 3 24575,'0'0'0,"24"19"0,-7-8 0,0 0 0,0 1 0,-1 1 0,-1 0 0,23 26 0,-42-41 0,1 0 0,0 0 0,-1 0 0,0 0 0,1 1 0,-1 0 0,-4-2 0,-7-2 0,-38-20 0,3 2 0,-87-29 0,217 109 0,147 92 0,-249-161 0,-41-16 0,11 6 0,-5-7 0,29 14 0,-2 1 0,-60-20 0,128 66 0,58 34 0,72 58 0,-182-133 0,0 0 0,-1 2 0,-17-8 0,-9-4 0,-26-16 0,-113-52 0,259 143 0,267 155 0,-483-289 0,54 29 0,-127-54 0,209 103 0,1-1 0,-1 1 0,0-1 0,0 1 0,0-1 0,0 1 0,0 0 0,0-1 0,0 1 0,0 0 0,0 0 0,0 0 0,0 0 0,0 0 0,0 0 0,0 0 0,0 0 0,-1 0 0,10 12 0,31 21 0,-36-31 0,49 41 0,3-2 0,2-2 0,66 33 0,-228-125 0,49 23 0,-117-44 0,164 72 0,7 5 0,13 9 0,27 18 0,-36-28 0,15 11 0,108 76 0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08T07:35:28.5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1163 19 24575,'22'26'0,"68"58"0,-54-53 0,44 50 0,-104-92 0,-19-14 0,-41-34 0,44 30 0,-64-36 0,141 104 0,41 28 0,50 51 0,-128-118 0,0 0 0,0 0 0,0 0 0,-1 0 0,1 0 0,0 0 0,0 0 0,0 0 0,0 0 0,0 0 0,0 0 0,0 0 0,0 0 0,0 0 0,0 1 0,0-1 0,0 0 0,0 0 0,0 0 0,0 0 0,0 0 0,-1 0 0,1 0 0,0 0 0,0 0 0,0 0 0,0 0 0,0 0 0,0 1 0,0-1 0,0 0 0,0 0 0,0 0 0,0 0 0,0 0 0,0 0 0,0 0 0,0 0 0,0 0 0,1 0 0,-1 0 0,0 1 0,0-1 0,0 0 0,0 0 0,0 0 0,0 0 0,0 0 0,0 0 0,0 0 0,0 0 0,0 0 0,0 0 0,0 0 0,0 0 0,0 0 0,0 0 0,0 0 0,1 0 0,-1 0 0,0 0 0,0 0 0,0 0 0,-10-2 0,-14-9 0,-74-44 0,49 26 0,-64-27 0,113 56 0,0 0 0,0 0 0,0-1 0,0 1 0,0 0 0,-1 0 0,1 0 0,0 0 0,0 0 0,0 0 0,0 0 0,0-1 0,0 1 0,-1 0 0,1 0 0,0 0 0,0 0 0,0 0 0,0 0 0,0 0 0,-1 0 0,1 0 0,0 0 0,0 0 0,0 0 0,0 0 0,-1 0 0,1 0 0,0 0 0,0 0 0,0 0 0,0 0 0,0 0 0,-1 0 0,1 0 0,0 0 0,0 0 0,0 0 0,0 0 0,0 0 0,-1 1 0,1-1 0,0 0 0,0 0 0,0 0 0,0 0 0,0 0 0,0 0 0,0 0 0,-1 1 0,1-1 0,0 0 0,0 0 0,0 0 0,0 0 0,0 0 0,0 1 0,0-1 0,0 0 0,8 13 0,17 16 0,-23-27 0,42 43 0,49 57 0,-94-102 0,1 0 0,0 0 0,0 0 0,0 0 0,0 0 0,0 0 0,0 0 0,0 0 0,0 0 0,0 0 0,0 0 0,0 0 0,0 0 0,0 0 0,0 0 0,-1 0 0,1 0 0,0 0 0,0 0 0,0 0 0,0 0 0,0 0 0,0 1 0,0-1 0,0 0 0,0 0 0,0 0 0,0 0 0,0 0 0,0 0 0,0 0 0,0 0 0,0 0 0,0 0 0,0 0 0,0 0 0,0 0 0,0 0 0,0 0 0,0 1 0,0-1 0,0 0 0,0 0 0,0 0 0,0 0 0,0 0 0,0 0 0,0 0 0,0 0 0,0 0 0,0 0 0,0 0 0,0 0 0,0 0 0,0 0 0,0 1 0,0-1 0,-10-4 0,-15-9 0,-79-49 0,-126-96 0,300 200 0,-6-5 0,23 24 0,-120-84 0,-62-30 0,40 23 0,30 16 0,10 4 0,-1 2 0,-25-11 0,40 21 0,6 6 0,10 9 0,118 113 0,-129-121 0,-13-11 0,-22-14 0,28 15 0,-128-72 0,-114-57 0,241 129 0,7 6 0,16 13 0,29 24 0,10 5 0,-3-3 0,56 59 0,-111-103 0,0 0 0,0 0 0,0 0 0,0 0 0,0 0 0,0 0 0,-1 0 0,1 0 0,0 0 0,0 0 0,0 0 0,0 0 0,0 0 0,0 0 0,0 0 0,0 0 0,-1 0 0,1 1 0,0-1 0,0 0 0,0 0 0,0 0 0,0 0 0,0 0 0,0 0 0,0 0 0,0 1 0,0-1 0,0 0 0,0 0 0,0 0 0,0 0 0,0 0 0,0 0 0,0 0 0,0 1 0,0-1 0,0 0 0,0 0 0,0 0 0,0 0 0,0 0 0,0 0 0,0 1 0,0-1 0,0 0 0,0 0 0,0 0 0,0 0 0,0 0 0,1 0 0,-1 0 0,0 0 0,0 0 0,0 1 0,0-1 0,0 0 0,0 0 0,0 0 0,0 0 0,1 0 0,-1 0 0,0 0 0,0 0 0,0 0 0,-16-4 0,-20-10 0,-317-171 0,384 204 0,225 151 0,-278-185 0,-34-16 0,6 3 0,-36-25 0,-89-49 0,187 110 0,-1 0 0,19 18 0,5 3 0,152 110 0,-439-290 0,199 122 0,30 15 0,5 3 0,0 1 0,-1 1 0,-23-8 0,78 61 0,29 17 0,63 65 0,-179-150 0,-32-27 0,-78-43 0,211 135 0,-16-12 0,118 92 0,-222-169 0,-139-87 0,219 142 0,-1 1 0,-1 1 0,9 10 0,11 10 0,11 6 0,-18-17 0,0 2 0,20 25 0,-86-63 0,-8-13 0,34 19 0,0 1 0,-1 1 0,-23-9 0,65 49 0,18 13 0,-14-17 0,36 49 0,-62-75 0,0 0 0,0 0 0,1 0 0,-1 0 0,0 0 0,0 1 0,0-1 0,0 0 0,0 0 0,0 0 0,1 0 0,-1 0 0,0 0 0,0 0 0,0 1 0,0-1 0,0 0 0,0 0 0,0 0 0,0 0 0,0 1 0,0-1 0,0 0 0,1 0 0,-1 0 0,0 0 0,0 0 0,0 1 0,0-1 0,0 0 0,0 0 0,0 0 0,-1 0 0,1 1 0,0-1 0,0 0 0,0 0 0,0 0 0,0 0 0,0 1 0,0-1 0,0 0 0,0 0 0,0 0 0,0 0 0,-1 0 0,1 0 0,0 1 0,0-1 0,0 0 0,0 0 0,0 0 0,0 0 0,-1 0 0,1 0 0,0 0 0,0 0 0,0 0 0,0 0 0,-1 0 0,1 0 0,-16-3 0,-22-14 0,36 16 0,-37-18 0,11 5 0,-30-11 0,89 53 0,-10-8 0,197 169 0,-317-255 0,34 25 0,42 26 0,0-1 0,-35-18 0,96 79 0,31 24 0,68 72 0,-138-141 0,1 0 0,0 0 0,0 0 0,0 0 0,0 0 0,0 0 0,0 0 0,0 0 0,0 0 0,0 0 0,-1 0 0,1 0 0,0 0 0,0 0 0,0 0 0,0 0 0,0 0 0,0 0 0,0 0 0,0 0 0,0 0 0,-1 0 0,1 0 0,0 0 0,0 0 0,0 1 0,0-1 0,0 0 0,0 0 0,0 0 0,0 0 0,0 0 0,0 0 0,0 0 0,0 0 0,0 0 0,-1 0 0,1 0 0,0 1 0,0-1 0,0 0 0,0 0 0,0 0 0,0 0 0,0 0 0,0 0 0,0 0 0,0 0 0,0 0 0,0 1 0,0-1 0,0 0 0,0 0 0,-17-7 0,-23-12 0,-118-64 0,154 84 0,8 6 0,12 11 0,224 221 0,-239-237 0,-7-4 0,-20-11 0,-30-19 0,-14-16 0,38 25 0,-66-36 0,128 89 0,28 20 0,-21-19 0,-1 2 0,41 48 0,-112-95 0,-15-14 0,30 16 0,1 1 0,-2 1 0,-23-9 0,64 47 0,24 17 0,-23-25 0,-1 1 0,-1 1 0,16 25 0,-34-47 0,-1 0 0,0 0 0,0 0 0,0 1 0,0-1 0,0 0 0,1 0 0,-1 0 0,0 0 0,0 0 0,0 1 0,0-1 0,0 0 0,0 0 0,0 0 0,0 1 0,0-1 0,0 0 0,0 0 0,0 0 0,0 0 0,0 1 0,0-1 0,0 0 0,0 0 0,0 0 0,0 1 0,0-1 0,0 0 0,0 0 0,0 0 0,0 1 0,0-1 0,0 0 0,0 0 0,0 0 0,0 0 0,-1 1 0,1-1 0,0 0 0,0 0 0,0 0 0,-11 0 0,-19-11 0,26 10 0,-42-19 0,27 11 0,-1 1 0,-27-7 0,50 23-1365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08T07:35:36.199"/>
    </inkml:context>
    <inkml:brush xml:id="br0">
      <inkml:brushProperty name="width" value="0.05" units="cm"/>
      <inkml:brushProperty name="height" value="0.05" units="cm"/>
      <inkml:brushProperty name="color" value="#66CC00"/>
    </inkml:brush>
  </inkml:definitions>
  <inkml:trace contextRef="#ctx0" brushRef="#br0">505 1 24575,'0'0'0,"-22"10"0,-128-10 0,104-2 0,1 3 0,-90 10 0,112-7 0,16-4 0,0 1 0,1 0 0,-1 0 0,1 0 0,-1 1 0,1 0 0,-1 0 0,1 1 0,-6 3 0,11-4 0,-1-1 0,1 1 0,0 0 0,0 0 0,0 0 0,0 0 0,0 0 0,0 0 0,1 0 0,-1 0 0,1 0 0,-1 1 0,1-1 0,0 0 0,0 0 0,0 0 0,0 4 0,6 47 0,-2-31 0,8 74 0,-5-45 0,1 57 0,-8-107 0,0 1 0,0-1 0,0 1 0,0-1 0,0 1 0,0-1 0,0 1 0,0-1 0,1 0 0,-1 1 0,0-1 0,1 1 0,-1-1 0,1 0 0,-1 0 0,1 1 0,0-1 0,0 0 0,0 0 0,0 0 0,-1 0 0,1 1 0,1-1 0,-1-1 0,1 2 0,2-1 0,-1 0 0,1 0 0,0-1 0,0 0 0,-1 0 0,1 0 0,0 0 0,6-1 0,176-24 0,70-4 0,-217 31 0,-30-1 0,0 0 0,0-1 0,15-1 0,-31-33 0,-7-57 0,4 19 0,-20-70 0,26 129 0,4 10 0,-1-1 0,0 1 0,0 0 0,0 0 0,0 0 0,0 0 0,-1 0 0,0 0 0,-1-2 0,1 4 0,1 0 0,-1-1 0,0 1 0,1 1 0,-1-1 0,0 0 0,0 0 0,0 1 0,0-1 0,1 1 0,-1-1 0,0 1 0,0 0 0,0 0 0,0 0 0,0 0 0,0 0 0,-2 1 0,-45 0-1365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08T07:35:58.735"/>
    </inkml:context>
    <inkml:brush xml:id="br0">
      <inkml:brushProperty name="width" value="0.05" units="cm"/>
      <inkml:brushProperty name="height" value="0.05" units="cm"/>
      <inkml:brushProperty name="color" value="#66CC00"/>
    </inkml:brush>
  </inkml:definitions>
  <inkml:trace contextRef="#ctx0" brushRef="#br0">400 19 24575,'0'0'0,"8"23"0,-2-12 0,1-1 0,0 1 0,1-1 0,0-1 0,0 0 0,1 0 0,0 0 0,20 14 0,-107-72 0,32 19 0,-69-33 0,166 114 0,99 77 0,-231-174 0,37 16 0,23 16 0,0 0 0,-1 1 0,0 1 0,-27-10 0,83 56 0,225 171 0,-339-260 0,-2-2 0,-149-78 0,213 128 0,18 7 0,0 0 0,0 0 0,0 0 0,0 0 0,0 0 0,0 1 0,0-1 0,0 0 0,-1 0 0,1 0 0,0 0 0,0 0 0,0 0 0,0 0 0,0 0 0,0 0 0,0 0 0,0 0 0,0 0 0,-1 0 0,1 0 0,0 0 0,0 0 0,0 0 0,0 1 0,0-1 0,0 0 0,0 0 0,0 0 0,0 0 0,0 0 0,0 0 0,0 0 0,0 0 0,0 1 0,0-1 0,0 0 0,0 0 0,0 0 0,0 0 0,0 0 0,0 0 0,0 0 0,0 0 0,0 1 0,0-1 0,0 0 0,0 0 0,0 0 0,0 0 0,0 0 0,0 0 0,0 0 0,0 0 0,0 0 0,0 1 0,1-1 0,-1 0 0,0 0 0,0 0 0,0 0 0,0 0 0,23 25 0,198 167 0,-165-146 0,-92-71 0,0 1 0,-41-19 0,33 19 0,16 8 0,11 5 0,1 2 0,-1 0 0,0 1 0,-1 0 0,0 2 0,-22-6 0,35 14 0,8 6 0,11 8 0,-14-16 0,142 134 0,-45-48 0,-107-93 0,0 0 0,-1 1 0,1 0 0,-16-6 0,-4-3 0,-1-2 0,7 3 0,-1 1 0,0 1 0,-34-11 0,59 23 0,0 0 0,0 0 0,0 0 0,-1 0 0,1-1 0,0 1 0,0 0 0,0 0 0,0 0 0,-1 0 0,1 0 0,0 0 0,0 0 0,0 0 0,0 0 0,-1 0 0,1 0 0,0 0 0,0 0 0,0 0 0,-1 0 0,1 0 0,0 0 0,0 0 0,0 0 0,0 0 0,-1 0 0,1 0 0,0 0 0,0 0 0,0 0 0,0 0 0,-1 0 0,1 0 0,0 0 0,0 1 0,0-1 0,0 0 0,-1 0 0,1 0 0,0 0 0,0 0 0,0 0 0,0 1 0,0-1 0,0 0 0,0 0 0,0 0 0,0 0 0,-1 1 0,1-1 0,0 0 0,0 0 0,0 0 0,0 1 0,0-1 0,0 0 0,0 0 0,0 0 0,0 1 0,10 14 0,18 17 0,46 35 0,13 14 0,-93-85-1365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06T06:01:28.99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 79 24575,'-6'7'0,"5"-6"0,1-1 0,-1 0 0,1 1 0,-1-1 0,1 0 0,-1 1 0,1-1 0,-1 1 0,1-1 0,0 1 0,-1-1 0,1 1 0,0-1 0,-1 1 0,1-1 0,0 1 0,0-1 0,0 1 0,0-1 0,-1 1 0,1 0 0,0-1 0,0 1 0,0-1 0,0 1 0,0 0 0,0-1 0,1 2 0,-1 25 0,7 181 0,-7-201 0,1 0 0,0 0 0,0 1 0,1-1 0,0 0 0,0 0 0,1-1 0,0 1 0,0 0 0,1-1 0,7 12 0,-7-14 0,0-1 0,0 1 0,0 0 0,1-1 0,-1 0 0,1 0 0,-1 0 0,1-1 0,0 0 0,0 0 0,0 0 0,1 0 0,-1-1 0,0 0 0,0 0 0,10 1 0,45-1 0,0-3 0,97-14 0,-102 10 0,-15 0 0,-5 1 0,49-1 0,-75 6 0,0 1 0,0-1 0,0 1 0,-1 1 0,1-1 0,0 2 0,-1-1 0,1 1 0,-1 0 0,14 8 0,-18-7 0,1-1 0,-1 1 0,-1 0 0,1 0 0,-1 0 0,1 0 0,-1 1 0,0-1 0,-1 1 0,1 0 0,-1 0 0,0 0 0,0 0 0,-1 0 0,1 0 0,-1 0 0,1 11 0,0 9 0,-1 1 0,-3 39 0,1-32 0,-24 530 0,19-493 0,3-45 0,1 0 0,1 0 0,5 44 0,-4-66 0,1-1 0,0 1 0,-1 0 0,1-1 0,0 1 0,1-1 0,-1 0 0,0 1 0,1-1 0,-1 0 0,1 0 0,0 1 0,0-1 0,0-1 0,0 1 0,0 0 0,0 0 0,0-1 0,0 1 0,1-1 0,-1 0 0,1 0 0,-1 0 0,1 0 0,-1 0 0,1 0 0,0-1 0,-1 1 0,1-1 0,3 0 0,10 1 0,0 0 0,0-2 0,0 0 0,17-4 0,-2 1 0,669-64 0,-404 46 0,-152 22 0,-30 1 0,-112-1 0,-1 0 0,1-1 0,0 1 0,-1 0 0,1-1 0,-1 0 0,1 1 0,-1-1 0,1 0 0,-1 1 0,1-1 0,-1 0 0,0 0 0,1 0 0,-1 0 0,0-1 0,0 1 0,0 0 0,0 0 0,0-1 0,0 1 0,0-1 0,0 1 0,-1-1 0,1 1 0,0-1 0,-1 1 0,1-1 0,-1 1 0,0-1 0,0 0 0,1 1 0,-1-1 0,0 0 0,0 1 0,-1-4 0,0-9 0,0 0 0,-1 0 0,-5-20 0,3 14 0,-63-287 0,48 242 0,-3 1 0,-50-99 0,-79-181 0,130 293 0,-12-58 0,1 4 0,30 100 0,-1 0 0,1 1 0,-1-1 0,0 0 0,0 1 0,-1 0 0,1 0 0,-1 0 0,0 0 0,0 0 0,0 1 0,-1 0 0,1 0 0,-1 0 0,0 0 0,0 1 0,0-1 0,0 1 0,0 1 0,0-1 0,-10-1 0,-8 0 0,-1 1 0,0 0 0,-42 4 0,16 0 0,-361 21 0,340-18 0,-379 23 0,72-21 0,281-8 0,56 1-1365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06T06:01:28.99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35 1049 24575,'0'0'0,"-7"28"0,10 268 0,2-208 0,-1-33 0,22 106 0,-25-158 0,0 1 0,0-1 0,1 1 0,-1-1 0,1 0 0,0 1 0,0-1 0,0 0 0,0 0 0,0 0 0,1-1 0,-1 1 0,1-1 0,0 1 0,-1-1 0,1 0 0,0 0 0,1 0 0,-1 0 0,0 0 0,1-1 0,-1 0 0,0 0 0,1 0 0,0 0 0,-1 0 0,6 0 0,10 1 0,0-1 0,1-1 0,-1-1 0,22-3 0,-12 1 0,207-25 0,-13 1 0,-98 18 0,103-11 0,-148 9 0,124-34 0,27-11 0,-230 55 0,0 1 0,1-1 0,-1 0 0,1 0 0,-1 0 0,0 0 0,0 0 0,0 0 0,1-1 0,-1 1 0,0 0 0,-1-1 0,1 1 0,0-1 0,0 1 0,0 0 0,-1-1 0,1 0 0,-1 1 0,1-1 0,-1 1 0,0-1 0,0 0 0,0 1 0,0-1 0,0-2 0,-3-50 0,1 40 0,-6-58 0,-2 1 0,-4 0 0,-3 0 0,-3 2 0,-3 0 0,-32-66 0,45 111 0,1 0 0,1 0 0,1 0 0,1-1 0,1 0 0,2 0 0,0-1 0,2-39 0,-5-83 0,3 121 0,0 0 0,-2 1 0,-12-39 0,14 57 0,-1-1 0,-1 1 0,1 0 0,-1 0 0,-1 1 0,1-1 0,-1 1 0,0 0 0,-1 1 0,0-1 0,0 1 0,-11-7 0,-12-6 0,-62-29 0,46 26 0,-180-94 0,221 114 0,1 0 0,-1 0 0,1 0 0,-1 0 0,0 1 0,1 0 0,-1 0 0,0 0 0,0 1 0,0-1 0,-5 1 0,8 1 0,-1-1 0,1 1 0,0 0 0,0 0 0,0 0 0,0 0 0,0 1 0,0-1 0,0 0 0,1 1 0,-1 0 0,0-1 0,1 1 0,-1 0 0,1-1 0,0 1 0,-1 0 0,1 0 0,0 0 0,0 0 0,0 1 0,1-1 0,-1 0 0,0 0 0,0 4 0,-6 24 0,1 0 0,2 0 0,0 1 0,3 0 0,2 54 0,29 153 0,-15-154 0,-3-23 0,-3 1 0,3 113 0,-13-168 0,0 0 0,0 0 0,-1 0 0,0-1 0,0 1 0,-1-1 0,1 1 0,-1-1 0,-1 0 0,1 0 0,-1 0 0,0-1 0,0 1 0,-1-1 0,0 0 0,0 0 0,0 0 0,0-1 0,-1 0 0,1 0 0,-8 4 0,-1-1 0,0 0 0,0 0 0,-1-1 0,1-1 0,-1 0 0,-1-1 0,1-1 0,-20 2 0,-84 0 0,-231-19 0,299 10 0,-66 3 0,113 3-1365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06T06:01:28.997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1434 1 24575,'0'0'0,"-26"1"0,0 2 0,0 1 0,-27 7 0,29-5 0,-1-1 0,0-2 0,-41 2 0,-7-7 0,17-1 0,-95 8 0,-127 18 0,91-11 0,148-10 0,-47-4 0,59 1 0,0 0 0,-48 6 0,69-3 0,1-1 0,-1 2 0,1-1 0,0 1 0,0-1 0,0 1 0,0 1 0,0-1 0,1 1 0,0 0 0,0 0 0,0 0 0,0 0 0,0 1 0,1-1 0,0 1 0,0 0 0,-4 10 0,-4 8 0,1 0 0,-12 46 0,12-31 0,2 1 0,2 0 0,1 1 0,1 62 0,3-76 0,2-1 0,1 1 0,1-1 0,1 1 0,2-1 0,16 48 0,-21-72 0,0 1 0,0 0 0,1-1 0,-1 1 0,1-1 0,-1 1 0,1-1 0,0 1 0,-1-1 0,1 0 0,0 0 0,0 0 0,0 0 0,0 0 0,0-1 0,0 1 0,0-1 0,0 1 0,0-1 0,0 1 0,0-1 0,0 0 0,0 0 0,0 0 0,1-1 0,1 1 0,11-2 0,0 0 0,24-7 0,-21 4 0,421-72 0,-284 52 0,-29 6 0,220-6 0,-292 26 0,1 2 0,72 14 0,-116-14 0,-8-2 0,1 0 0,-1 0 0,1 0 0,0 0 0,-1-1 0,1 1 0,-1-1 0,1 0 0,0 0 0,-1 0 0,1 0 0,4-2 0,-8-1 0,0 0 0,0 0 0,0 0 0,-1 0 0,1-1 0,-1 1 0,0 0 0,0 0 0,0 0 0,-2-5 0,0-1 0,-9-37 0,3 0 0,-4-59 0,4-96 0,6 99 0,3 84-69,1 13-75,-1 0 0,0 1 0,-1-1 0,1 0 0,-1 1 0,1-1 0,-1 0 0,-4-8 0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06T06:01:28.998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1146 1 24575,'0'0'0,"13"10"0,99 60 0,-7-5 0,-116-70 0,0 0 0,-1 0 0,1 1 0,-1 0 0,-13-2 0,-16-5 0,26 5 0,11 4 0,0 0 0,0 1 0,0-1 0,-1 1 0,1 0 0,-1 0 0,1 0 0,-9 0 0,14 4 0,1-1 0,0 1 0,0-1 0,0 0 0,0 1 0,0-1 0,0 0 0,3 2 0,196 150 0,-256-167 0,-152-64 0,-21-7 0,354 153 0,-45-29 0,187 105 0,-268-145 0,0 0 0,-1 0 0,1 0 0,0 0 0,0 0 0,0 0 0,0 0 0,0 0 0,0 0 0,0 0 0,0 0 0,0 0 0,0 1 0,0-1 0,-1 0 0,1 0 0,0 0 0,0 0 0,0 0 0,0 0 0,0 0 0,0 0 0,0 0 0,0 1 0,0-1 0,0 0 0,0 0 0,0 0 0,0 0 0,0 0 0,0 0 0,0 0 0,0 0 0,0 1 0,0-1 0,0 0 0,0 0 0,-23-5 0,-36-13 0,-418-161 0,663 259 0,-101-40 0,-23-13 0,-19-10 0,-1 2 0,76 48 0,-174-83 0,-236-93 0,-109-38 0,540 205 0,-58-22 0,380 165 0,-889-363 0,361 138 0,2 0 0,18 6 0,-1 1 0,-83-17 0,123 35 0,15 6 0,23 11 0,-27-17 0,388 193 0,-126-65 0,-504-229 0,148 65 0,8 2 0,-342-119 0,402 148 0,34 13 0,38 16 0,676 276 0,-711-298 0,-31-13 0,-150-69 0,-3 7 0,-208-57 0,356 122 0,12 4 0,1 0 0,-1 0 0,0 1 0,0 0 0,-20-1 0,30 4 0,0-1 0,0 0 0,0 0 0,0 0 0,0 0 0,0 0 0,0 0 0,0 0 0,0 0 0,0 0 0,0 0 0,0 0 0,0 0 0,0 0 0,0 0 0,0 0 0,0 0 0,1 0 0,-1 1 0,0-1 0,0 0 0,0 0 0,0 0 0,0 0 0,0 0 0,0 0 0,0 0 0,0 0 0,0 0 0,0 0 0,-1 0 0,1 0 0,0 1 0,0-1 0,0 0 0,0 0 0,0 0 0,0 0 0,0 0 0,0 0 0,0 0 0,0 0 0,0 0 0,0 0 0,0 0 0,0 0 0,0 0 0,0 0 0,0 0 0,0 0 0,0 0 0,0 0 0,-1 0 0,1 0 0,0 0 0,0 0 0,0 0 0,0 0 0,0 0 0,0 0 0,0 0 0,0 0 0,0 0 0,0 0 0,0 0 0,0 0 0,-1 0 0,1 0 0,0 0 0,8 6 0,13 7 0,363 165 0,-103-51 0,-879-367 0,568 229 0,10 3 0,1 2 0,-2 0 0,-38-6 0,118 41 0,16 4 0,249 122 0,-324-155 0,0 0 0,0 0 0,0 0 0,0 0 0,0 0 0,0 0 0,0 0 0,0 0 0,0 0 0,0 0 0,0 0 0,0 0 0,0 0 0,0 0 0,-1 0 0,1 0 0,0 0 0,0 1 0,0-1 0,0 0 0,0 0 0,0 0 0,0 0 0,0 0 0,0 0 0,0 0 0,0 0 0,0 0 0,0 0 0,0 0 0,0 1 0,0-1 0,0 0 0,0 0 0,0 0 0,0 0 0,-18-3 0,-27-9 0,-141-46 0,-116-31 0,283 87 0,18 2 0,1 0 0,0 0 0,0 0 0,0 1 0,0-1 0,0 0 0,0 0 0,0 0 0,-1 0 0,1 0 0,0 0 0,0 1 0,0-1 0,0 0 0,0 0 0,0 0 0,0 0 0,0 0 0,0 1 0,0-1 0,0 0 0,0 0 0,0 0 0,0 0 0,0 1 0,0-1 0,0 0 0,0 0 0,0 0 0,0 0 0,0 0 0,0 1 0,0-1 0,0 0 0,0 0 0,0 0 0,0 0 0,1 0 0,-1 1 0,0-1 0,0 0 0,0 0 0,0 0 0,0 0 0,0 0 0,1 0 0,-1 0 0,0 0 0,0 1 0,29 20 0,250 130 0,-82-47 0,-180-96 0,13 9 0,-29-16 0,-20-9 0,-132-56 0,-289-80 0,426 140 0,9 2 0,0 0 0,1 0 0,-1 1 0,0 0 0,0 0 0,0 1 0,0-1 0,1 1 0,-1 0 0,0 0 0,-9 2 0,14-2 0,-1 0 0,1 0 0,0 1 0,-1-1 0,1 0 0,0 0 0,0 1 0,0-1 0,-1 0 0,1 0 0,0 1 0,0-1 0,0 0 0,0 1 0,-1-1 0,1 0 0,0 1 0,0-1 0,0 0 0,0 1 0,0-1 0,0 0 0,0 1 0,0-1 0,0 0 0,0 1 0,0-1 0,0 0 0,0 1 0,0-1 0,0 0 0,1 1 0,-1-1 0,0 0 0,0 1 0,0-1 0,0 0 0,1 0 0,-1 1 0,0-1 0,0 0 0,1 0 0,-1 1 0,0-1 0,0 0 0,1 0 0,-1 0 0,0 1 0,1-1 0,-1 0 0,20 14 0,-16-11 0,98 59 0,-62-39 0,-1 1 0,62 51 0,-101-75 0,0 0 0,1 0 0,-1 0 0,0 1 0,1-1 0,-1 0 0,0 0 0,1 0 0,-1 1 0,0-1 0,0 0 0,1 0 0,-1 1 0,0-1 0,0 0 0,0 1 0,1-1 0,-1 0 0,0 1 0,0-1 0,0 0 0,0 1 0,0-1 0,0 0 0,0 1 0,1-1 0,-1 0 0,0 1 0,0-1 0,0 0 0,-1 1 0,1-1 0,0 0 0,0 1 0,0-1 0,0 0 0,0 1 0,-16 2 0,-36-9 0,40 4 0,-38-8 0,37 7 0,0 0 0,-1 1 0,0 0 0,1 1 0,-1 1 0,-17 1 0,31-1 0,-1 0 0,1 0 0,0 0 0,-1 0 0,1 0 0,0 0 0,-1 0 0,1 1 0,-1-1 0,1 0 0,0 0 0,-1 0 0,1 1 0,0-1 0,-1 0 0,1 0 0,0 1 0,-1-1 0,1 0 0,0 1 0,0-1 0,-1 0 0,1 1 0,0-1 0,0 0 0,0 1 0,0-1 0,-1 0 0,1 1 0,0-1 0,0 1 0,0-1 0,0 0 0,0 1 0,0-1 0,0 1 0,0-1 0,0 0 0,0 1 0,0-1 0,0 1 0,0-1 0,1 0 0,-1 1 0,0-1 0,0 1 0,0-1 0,0 0 0,1 1 0,-1-1 0,0 0 0,0 1 0,1-1 0,21 27 0,-6-5 0,-16-21 0,0-1 0,0 1 0,0-1 0,0 1 0,-1-1 0,1 1 0,0-1 0,0 1 0,-1-1 0,1 1 0,0-1 0,-1 1 0,1-1 0,0 1 0,-1-1 0,1 0 0,0 1 0,-1-1 0,1 0 0,-1 1 0,1-1 0,-1 0 0,1 0 0,-1 1 0,1-1 0,-1 0 0,1 0 0,-1 0 0,1 0 0,-1 0 0,0 0 0,1 0 0,-1 0 0,1 0 0,-1 0 0,1 0 0,-1 0 0,-4 2 0,17 2 0,14 2 0,0-1 0,0-1 0,1-1 0,32-1 0,-49-2 0,-10 0 0,0 0 0,1 0 0,-1 0 0,0 0 0,0 0 0,0 0 0,0 0 0,0 0 0,0 0 0,1 0 0,-1 0 0,0 0 0,0 0 0,0 0 0,0 0 0,0 0 0,0-1 0,0 1 0,1 0 0,-1 0 0,0 0 0,0 0 0,0 0 0,0 0 0,0 0 0,0 0 0,0 0 0,0 0 0,0-1 0,0 1 0,0 0 0,0 0 0,0 0 0,1 0 0,-1 0 0,0 0 0,0 0 0,0-1 0,0 1 0,0 0 0,0 0 0,0 0 0,0 0 0,0 0 0,0 0 0,0-1 0,0 1 0,-1 0 0,1 0 0,0 0 0,0 0 0,0 0 0,0 0 0,0 0 0,0-1 0,0 1 0,0 0 0,0 0 0,0 0 0,-9-12 0,-19-15 0,23 22 0,-40-41 0,27 26 0,0 1 0,-2 1 0,0 1 0,-1 0 0,-1 2 0,-25-15 0,47 30 0,0 0 0,0 0 0,0 0 0,0 0 0,0 0 0,0 0 0,1 0 0,-1 0 0,0 0 0,0 0 0,0 0 0,0-1 0,0 1 0,0 0 0,0 0 0,0 0 0,0 0 0,0 0 0,0 0 0,0 0 0,0 0 0,0 0 0,0-1 0,0 1 0,0 0 0,0 0 0,0 0 0,-1 0 0,1 0 0,0 0 0,0 0 0,0 0 0,0 0 0,0 0 0,0 0 0,0 0 0,0 0 0,0-1 0,0 1 0,0 0 0,0 0 0,0 0 0,0 0 0,-1 0 0,1 0 0,0 0 0,0 0 0,0 0 0,0 0 0,0 0 0,0 0 0,0 0 0,0 0 0,0 0 0,-1 0 0,14 1 0,18 4 0,120 32 0,107 21 0,-228-57 0,-29-1 0,-1 0 0,0 0 0,0 0 0,1 0 0,-1 0 0,0 0 0,1-1 0,-1 1 0,0 0 0,0 0 0,1 0 0,-1 0 0,0 0 0,0-1 0,1 1 0,-1 0 0,0 0 0,0 0 0,0-1 0,0 1 0,1 0 0,-1 0 0,0-1 0,0 1 0,0 0 0,0 0 0,0-1 0,0 1 0,1 0 0,-1 0 0,0-1 0,-9-13 0,-78-60 0,51 44 0,-39-39 0,-88-90 0,167 161 0,0 1 0,0-1 0,1 0 0,-1 0 0,1 0 0,0-1 0,-1 1 0,10 0 0,7 4 0,241 85 0,47 15 0,-284-98 0,-16-4 0,0-1 0,0 0 0,0 0 0,0-1 0,0-1 0,0 1 0,18-1 0,-42-12 0,-646-310 0,593 293 0,234 64 0,289 129 0,115 32 0,-562-195 0,15 3 0,-21-6 0,-15-6 0,-287-142 0,-69-34 0,356 177 0,-19-7 0,92 20 0,-32-5 0,37 9 0,155 55 0,-144-40 0,1-3 0,85 13 0,-161-35 0,1-1 0,-1 0 0,1 1 0,-1-1 0,0 0 0,1 0 0,-1 0 0,1 0 0,-1 0 0,0 0 0,1-1 0,-1 1 0,3-1 0,-4 0 0,0 1 0,0 0 0,0-1 0,0 1 0,0-1 0,0 1 0,0 0 0,0-1 0,-1 1 0,1-1 0,0 1 0,0 0 0,0-1 0,0 1 0,-1 0 0,1-1 0,0 1 0,0 0 0,-1-1 0,1 1 0,0 0 0,0 0 0,-1-1 0,1 1 0,0 0 0,-1 0 0,1-1 0,-1 1 0,1 0 0,-43-26 0,34 21 0,-167-120 0,133 92 0,38 27-1365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06T06:01:29.001"/>
    </inkml:context>
    <inkml:brush xml:id="br0">
      <inkml:brushProperty name="width" value="0.05" units="cm"/>
      <inkml:brushProperty name="height" value="0.05" units="cm"/>
      <inkml:brushProperty name="color" value="#66CC00"/>
    </inkml:brush>
  </inkml:definitions>
  <inkml:trace contextRef="#ctx0" brushRef="#br0">1329 1 24575,'-1'37'0,"0"-35"0,0 0 0,-1 0 0,1 0 0,-1-1 0,0 1 0,1-1 0,-1 1 0,0-1 0,0 0 0,0 1 0,0-1 0,0 0 0,0-1 0,0 1 0,0 0 0,-4 0 0,-40 9 0,35-9 0,-292 26 0,115-15 0,106-8 0,-154-13 0,157 4 0,9 3 0,-126 14 0,170-12 0,21-1 0,1 1 0,-1-1 0,0 1 0,0 1 0,0-1 0,1 1 0,-1 0 0,0 0 0,-6 2 0,10-2 0,1 0 0,0 0 0,0-1 0,-1 1 0,1 0 0,0 0 0,0 0 0,0-1 0,0 1 0,0 0 0,0 0 0,0 0 0,0 0 0,0-1 0,1 1 0,-1 0 0,0 0 0,0-1 0,1 1 0,-1 0 0,1 0 0,-1-1 0,0 1 0,1 0 0,-1-1 0,1 1 0,0-1 0,-1 1 0,1 0 0,21 24 0,-20-22 0,71 70 0,-48-50 0,-1 1 0,-1 2 0,31 42 0,-26-25 0,-3 0 0,-1 2 0,24 63 0,-31-57 0,-3 1 0,-3 1 0,-1 0 0,3 65 0,-7 221 0,-7-224 0,1-114 0,1 0 0,-1 0 0,0-1 0,1 1 0,-1 0 0,1 0 0,-1 0 0,1 0 0,-1-1 0,1 1 0,0 0 0,-1-1 0,1 1 0,0 0 0,0-1 0,0 1 0,-1-1 0,1 1 0,0-1 0,0 1 0,0-1 0,0 0 0,0 1 0,0-1 0,0 0 0,0 0 0,0 0 0,0 0 0,0 0 0,-1 0 0,1 0 0,0 0 0,2 0 0,36-4 0,-37 4 0,110-12 0,174 3 0,-143 8 0,-127 1 0,64-3 0,-1 4 0,110 15 0,-170-10 0,-15-4 0,0-1 0,0 0 0,0 0 0,0 0 0,1 0 0,-1 0 0,0-1 0,6 0 0,-10-1 0,1 0 0,0 1 0,-1-1 0,1 0 0,-1 0 0,1 0 0,-1 0 0,1 0 0,-1 0 0,0 0 0,1 0 0,-1 0 0,0 0 0,0 0 0,0 0 0,0 0 0,0 0 0,0 0 0,0-1 0,0 0 0,-2-28 0,1 25 0,-47-315 0,-3-32 0,37-245 0,15 555-1365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06T06:01:29.002"/>
    </inkml:context>
    <inkml:brush xml:id="br0">
      <inkml:brushProperty name="width" value="0.05" units="cm"/>
      <inkml:brushProperty name="height" value="0.05" units="cm"/>
      <inkml:brushProperty name="color" value="#66CC00"/>
    </inkml:brush>
  </inkml:definitions>
  <inkml:trace contextRef="#ctx0" brushRef="#br0">998 17 24575,'0'0'0,"14"19"0,35 17 0,-35-26 0,1 0 0,-1 1 0,-1 1 0,13 13 0,-77-39 0,-26-15 0,39 14 0,-1 1 0,-58-12 0,97 25 0,0 1 0,0 0 0,-1 0 0,1 0 0,0 0 0,0 0 0,0 0 0,0 0 0,-1 0 0,1 0 0,0-1 0,0 1 0,0 0 0,0 0 0,-1 0 0,1 0 0,0 0 0,0 0 0,0 0 0,0 0 0,-1 0 0,1 0 0,0 0 0,0 0 0,0 0 0,0 1 0,-1-1 0,1 0 0,0 0 0,0 0 0,0 0 0,0 0 0,0 0 0,-1 0 0,1 0 0,0 0 0,0 1 0,0-1 0,0 0 0,0 0 0,0 0 0,0 0 0,-1 0 0,1 1 0,0-1 0,0 0 0,0 0 0,0 0 0,0 0 0,0 1 0,0-1 0,0 0 0,0 0 0,0 0 0,8 11 0,18 11 0,22 11 0,2-1 0,1-3 0,88 37 0,-274-142 0,122 70 0,-144-69 0,128 63 0,-1 2 0,0 1 0,-48-9 0,77 18 0,0-1 0,0 1 0,-1 0 0,1 0 0,0 0 0,0 0 0,-1 0 0,1 0 0,0 0 0,0 0 0,0 0 0,-1 1 0,1-1 0,0 0 0,-2 1 0,3 0 0,0-1 0,0 0 0,0 1 0,0-1 0,0 0 0,0 1 0,-1-1 0,1 1 0,0-1 0,0 0 0,0 1 0,0-1 0,0 0 0,1 1 0,-1-1 0,0 1 0,0-1 0,0 0 0,0 1 0,0-1 0,0 0 0,0 1 0,1-1 0,-1 0 0,0 1 0,0-1 0,1 0 0,-1 0 0,0 1 0,1-1 0,32 30 0,-29-27 0,68 53 0,3-4 0,2-3 0,135 64 0,-197-108 0,-23-12 0,-24-14 0,-64-37 0,-2 5 0,-3 4 0,-165-57 0,252 101 0,10 3 0,-1 0 0,0 1 0,0-1 0,0 1 0,1 0 0,-1 0 0,0 0 0,0 1 0,0 0 0,-7 0 0,12 1 0,0-1 0,0 1 0,0 0 0,0-1 0,0 1 0,0-1 0,0 1 0,0-1 0,0 1 0,1-1 0,-1 1 0,0 0 0,0-1 0,0 1 0,1-1 0,-1 1 0,0-1 0,0 1 0,1-1 0,-1 0 0,1 1 0,-1-1 0,0 1 0,1-1 0,-1 0 0,1 1 0,-1-1 0,1 0 0,-1 1 0,1-1 0,17 16 0,51 36 0,128 73 0,87 23 0,-256-133 0,-19-10 0,-1 0 0,1 0 0,1-1 0,-1 0 0,19 4 0,-49-22 0,-154-81 0,-331-129 0,473 211 0,1 0 0,1 1 0,-2 2 0,0 1 0,-42-6 0,75 15 0,0-1 0,0 1 0,-1 0 0,1 0 0,0 0 0,0 0 0,0 0 0,-1 0 0,1 0 0,0 0 0,0 0 0,0 0 0,-1 0 0,1 0 0,0 0 0,0 0 0,0 0 0,-1 0 0,1 0 0,0 0 0,0 0 0,0 0 0,0 0 0,-1 0 0,1 0 0,0 0 0,0 0 0,0 1 0,-1-1 0,1 0 0,0 0 0,0 0 0,0 0 0,0 0 0,0 0 0,0 1 0,-1-1 0,1 0 0,0 0 0,0 0 0,0 1 0,0-1 0,0 0 0,0 0 0,0 0 0,0 0 0,0 1 0,0-1 0,0 0 0,0 1 0,9 10 0,19 12 0,574 331 0,-569-336 0,201 94 0,-219-108 0,-27-16 0,-260-158 0,-15 20 0,286 150 0,-252-123 0,-8 22 0,222 93 0,38 8 0,1 0 0,0 0 0,0 0 0,-1 0 0,1 0 0,0 0 0,0 1 0,0-1 0,-1 0 0,1 0 0,0 0 0,0 0 0,0 0 0,0 0 0,-1 1 0,1-1 0,0 0 0,0 0 0,0 0 0,0 0 0,0 1 0,0-1 0,-1 0 0,1 0 0,0 0 0,0 1 0,0-1 0,0 0 0,0 0 0,0 0 0,0 1 0,0-1 0,0 0 0,0 0 0,0 0 0,0 1 0,0-1 0,0 0 0,0 0 0,0 1 0,0-1 0,0 0 0,0 0 0,0 0 0,1 1 0,-1-1 0,0 0 0,0 0 0,0 0 0,0 0 0,0 1 0,0-1 0,1 0 0,-1 0 0,0 0 0,0 0 0,0 0 0,1 0 0,-1 1 0,0-1 0,0 0 0,0 0 0,1 0 0,-1 0 0,13 12 0,0-1 0,19 11 0,432 264 0,19-29 0,-463-246 0,154 71 0,-164-79 0,-17-9 0,-22-11 0,-865-438 0,855 438 0,1 0 0,-1 1 0,-70-19 0,109 35 0,0 0 0,0 0 0,0 0 0,-1 0 0,1 0 0,0-1 0,0 1 0,0 0 0,0 0 0,-1 0 0,1 0 0,0 0 0,0 0 0,0 0 0,-1 0 0,1 0 0,0 0 0,0 0 0,0 0 0,-1 0 0,1 0 0,0 0 0,0 0 0,0 0 0,-1 0 0,1 0 0,0 0 0,0 0 0,0 0 0,-1 0 0,1 0 0,0 0 0,0 1 0,0-1 0,0 0 0,-1 0 0,1 0 0,0 0 0,0 0 0,0 1 0,0-1 0,0 0 0,0 0 0,0 0 0,-1 0 0,1 1 0,0-1 0,0 0 0,0 0 0,0 0 0,0 1 0,0-1 0,0 0 0,9 13 0,21 14 0,194 142 0,328 187 0,-513-333 0,3 3 0,2-1 0,52 20 0,-87-43 0,-10-6 0,-15-12 0,-259-183 0,-18 22 0,244 147 0,-20-11 0,0 2 0,-136-53 0,193 90 0,14 8 0,20 15 0,-17-17 0,355 276 0,17-19 0,-303-210 0,-6-2 0,89 46 0,-219-144 0,-268-172 0,231 164 0,-157-67 0,239 116 0,12 5 0,-1 0 0,1 1 0,0 0 0,0 0 0,-1 0 0,1 1 0,-1-1 0,0 1 0,-10 0 0,30 16 0,533 373 0,-497-355 0,-32-21 0,152 96 0,-159-103 0,-11-8 0,-18-12 0,-104-67 0,-3 5 0,-259-115 0,358 180 0,5 3 0,0-1 0,0 2 0,-1 1 0,-42-8 0,64 15 0,0-1 0,-1 1 0,1 0 0,0 0 0,-1 0 0,1 0 0,0-1 0,-1 1 0,1 0 0,0 0 0,-1 0 0,1 0 0,0 0 0,-1 0 0,1 0 0,0 0 0,-1 0 0,1 0 0,0 0 0,-1 0 0,1 0 0,-1 0 0,1 1 0,0-1 0,-1 0 0,1 0 0,0 0 0,0 0 0,-1 1 0,1-1 0,0 0 0,-1 0 0,1 1 0,0-1 0,0 0 0,-1 0 0,1 1 0,0-1 0,0 0 0,0 1 0,0-1 0,-1 0 0,1 1 0,0-1 0,0 0 0,0 1 0,0-1 0,0 0 0,0 1 0,0-1 0,0 1 0,0-1 0,0 0 0,0 1 0,0-1 0,0 0 0,0 1 0,0-1 0,0 0 0,1 1 0,-1 0 0,17 21 0,53 46 0,3-3 0,86 58 0,-103-80 0,-28-22 0,75 57 0,124 72 0,-217-146 0,-16-11 0,-20-16 0,-72-56 0,-3 5 0,-3 4 0,-143-70 0,243 137 0,-11-5 0,0 2 0,0-1 0,-30-7 0,44 13 0,1 1 0,0 0 0,-1 0 0,1 0 0,0 0 0,-1-1 0,1 1 0,0 0 0,-1 0 0,1 0 0,-1 0 0,1 0 0,0 0 0,-1 0 0,1 0 0,-1 0 0,1 0 0,0 0 0,-1 0 0,1 1 0,0-1 0,-1 0 0,1 0 0,0 0 0,-1 0 0,1 0 0,0 1 0,-1-1 0,1 0 0,0 0 0,-1 1 0,1-1 0,0 1 0,5 11 0,20 13 0,-24-24 0,81 69 0,4-3 0,170 99 0,-234-153 0,-19-12 0,-4-3 0,-34-22 0,-39-21 0,-2 3 0,-160-62 0,232 103 0,-17-5 0,16 7 0,10 7 0,34 30 0,2-2 0,1-2 0,54 33 0,-45-32 0,-22-14 0,14 10 0,63 34 0,-212-123 0,48 24 0,-2 3 0,-103-39 0,154 69 0,9 5 0,13 12 0,26 19 0,23 13 0,33 30 0,-95-78 0,0 0 0,0 0 0,0 0 0,0 0 0,0 0 0,0-1 0,0 1 0,0 0 0,0 0 0,0 0 0,0 0 0,-1 0 0,1 0 0,0 0 0,0 0 0,0 0 0,0 0 0,0 0 0,0 0 0,0 0 0,0 0 0,0 0 0,0 0 0,0 0 0,-1 1 0,1-1 0,0 0 0,0 0 0,0 0 0,0 0 0,0 0 0,0 0 0,0 0 0,0 0 0,0 0 0,0 0 0,0 0 0,0 0 0,0 0 0,0 0 0,0 0 0,0 0 0,0 1 0,0-1 0,0 0 0,-1 0 0,1 0 0,0 0 0,0 0 0,0 0 0,0 0 0,0 0 0,0 0 0,0 0 0,0 0 0,1 1 0,-1-1 0,0 0 0,0 0 0,0 0 0,0 0 0,0 0 0,0 0 0,-14-2 0,-15-5 0,1-1 0,5 0 0,-1 2 0,-34-5 0,58 11 2,0 0-1,0 0 1,0 0-1,0 0 0,0 0 1,1 1-1,-1-1 1,0 0-1,0 0 1,0 0-1,0 0 1,0 0-1,0 1 0,0-1 1,0 0-1,0 0 1,0 0-1,0 0 1,0 1-1,0-1 1,0 0-1,0 0 0,0 0 1,-1 0-1,1 1 1,0-1-1,0 0 1,0 0-1,0 0 1,0 0-1,0 0 0,0 0 1,0 1-1,-1-1 1,1 0-1,0 0 1,0 0-1,0 0 1,0 0-1,0 0 0,0 0 1,-1 0-1,1 0 1,0 0-1,0 0 1,0 1-1,0-1 1,-1 0-1,1 0 0,0 0 1,0 0-1,0 0 1,0 0-1,-1 0 1,1-1-1,0 1 1,0 0-1,0 0 0,0 0 1,0 0-1,-1 0 1,1 0-1,0 0 1,0 0-1,0 0 1,0 0-1,9 9-1463,-1-3-5364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06T06:01:29.003"/>
    </inkml:context>
    <inkml:brush xml:id="br0">
      <inkml:brushProperty name="width" value="0.05" units="cm"/>
      <inkml:brushProperty name="height" value="0.05" units="cm"/>
      <inkml:brushProperty name="color" value="#849398"/>
    </inkml:brush>
  </inkml:definitions>
  <inkml:trace contextRef="#ctx0" brushRef="#br0">500 25 24575,'0'0'0,"0"0"0,0 0 0,0 0 0,-29 0 0,-235-4 0,234 4 0,-48 1 0,72-1 0,-1 1 0,0 0 0,1 1 0,-1 0 0,1 0 0,0 0 0,-1 0 0,1 1 0,-6 4 0,10-5 0,-1 0 0,1 1 0,-1 0 0,1-1 0,0 1 0,0 0 0,0 0 0,0 0 0,1 0 0,-1 0 0,1 1 0,0-1 0,0 0 0,0 1 0,0-1 0,1 1 0,-1-1 0,1 1 0,0 3 0,0 12 0,1 0 0,4 25 0,-3-22 0,55 428 0,-49-350 0,4 39 0,-11-136 0,-1-1 0,0 0 0,1 0 0,-1 0 0,1 0 0,-1 0 0,1 0 0,0 0 0,0 0 0,0 0 0,0 0 0,1 0 0,-1 0 0,0 0 0,1-1 0,-1 1 0,1-1 0,-1 1 0,1-1 0,0 0 0,0 1 0,0-1 0,0 0 0,3 1 0,2 0 0,0-1 0,0 0 0,1 0 0,-1 0 0,0-1 0,9-1 0,5 0 0,54 2 0,142-6 0,-215 4 0,0 1 0,-1-1 0,1 1 0,0-1 0,0 0 0,0 0 0,-1 0 0,1 0 0,-1 0 0,1 0 0,-1-1 0,1 1 0,-1 0 0,0-1 0,1 1 0,-1-1 0,0 1 0,0-1 0,0 0 0,0 1 0,0-1 0,-1 0 0,1 0 0,0 0 0,-1 0 0,0 1 0,1-1 0,-1 0 0,0 0 0,0 0 0,0-2 0,1-11 0,-1 0 0,-1 1 0,-2-17 0,2 18 0,-30-219 0,14 122 0,-5-167 0,21 211 0,2-58 0,-1 121-1365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06T06:01:29.004"/>
    </inkml:context>
    <inkml:brush xml:id="br0">
      <inkml:brushProperty name="width" value="0.05" units="cm"/>
      <inkml:brushProperty name="height" value="0.05" units="cm"/>
      <inkml:brushProperty name="color" value="#849398"/>
    </inkml:brush>
  </inkml:definitions>
  <inkml:trace contextRef="#ctx0" brushRef="#br0">231 1 24575,'10'10'0,"1"-1"0,1 0 0,-1 0 0,22 11 0,6 5 0,105 77 0,-173-119 0,-60-28 0,27 16 0,39 16 0,14 8 0,0 0 0,0 0 0,0 1 0,0 0 0,-18-4 0,27 8 0,0 1 0,0-1 0,0 1 0,-1-1 0,1 0 0,0 1 0,0-1 0,0 0 0,0 1 0,0-1 0,0 1 0,0-1 0,0 0 0,0 1 0,0-1 0,0 1 0,1-1 0,-1 0 0,0 1 0,0-1 0,0 0 0,0 1 0,1-1 0,-1 0 0,0 1 0,0-1 0,0 0 0,1 1 0,-1-1 0,0 0 0,1 0 0,-1 1 0,0-1 0,1 0 0,-1 0 0,13 17 0,27 25 0,2-3 0,1-1 0,80 54 0,-192-134 0,29 17 0,-1 1 0,-1 1 0,-83-30 0,124 52 0,0 1 0,0 0 0,0-1 0,0 1 0,0 0 0,0 0 0,0-1 0,0 1 0,0 0 0,0 0 0,0 0 0,0 0 0,0 0 0,0 0 0,0 1 0,0-1 0,0 0 0,-1 1 0,2-1 0,0 1 0,0-1 0,0 1 0,0-1 0,-1 1 0,1-1 0,0 1 0,0-1 0,1 1 0,-1-1 0,0 1 0,0-1 0,0 1 0,0-1 0,0 1 0,1-1 0,-1 1 0,0-1 0,0 0 0,0 1 0,1-1 0,-1 1 0,0-1 0,1 0 0,0 1 0,31 33 0,-28-30 0,44 43 0,3-3 0,82 57 0,-217-176 0,70 64 0,-126-94 0,116 90 0,0 0 0,-1 1 0,-1 2 0,-30-11 0,56 23 0,-1-1 0,0 1 0,0-1 0,0 1 0,0 0 0,0-1 0,0 1 0,0 0 0,0 0 0,0 0 0,0 0 0,0 0 0,0 0 0,0 0 0,0 0 0,-1 0 0,1 0 0,0 1 0,0-1 0,-1 1 0,2-1 0,0 1 0,0 0 0,0-1 0,0 1 0,0-1 0,0 1 0,0 0 0,0-1 0,0 1 0,0 0 0,0-1 0,0 1 0,1 0 0,-1-1 0,0 1 0,0-1 0,1 1 0,-1 0 0,0-1 0,1 1 0,-1-1 0,1 2 0,36 40 0,-31-36 0,320 310 0,-297-289 0,-86-75 0,-2 2 0,-110-64 0,166 108 0,-27-13 0,20 14 0,14 14 0,21 23 0,2-2 0,1-1 0,1-1 0,38 31 0,-19-17 0,52 52 0,-118-112 0,-37-23 0,14 10 0,-9-8 0,4 2 0,-81-43 0,119 73 0,6 6 0,13 16 0,23 21 0,259 257 0,-330-334 0,-68-61 0,89 84 0,-2 1 0,0 0 0,0 2 0,-31-16 0,49 27 0,0 0 0,0 0 0,-1 0 0,1 0 0,0-1 0,0 1 0,0 0 0,0 0 0,-1 0 0,1 0 0,0 0 0,0 0 0,0 0 0,-1 0 0,1 0 0,0-1 0,0 1 0,0 0 0,-1 0 0,1 0 0,0 0 0,0 0 0,0 0 0,-1 0 0,1 0 0,0 1 0,0-1 0,-1 0 0,1 0 0,0 0 0,0 0 0,0 0 0,-1 0 0,1 0 0,0 0 0,0 0 0,0 1 0,0-1 0,-1 0 0,1 0 0,0 0 0,0 1 0,4 9 0,13 14 0,262 274 0,-225-243 0,-126-121 0,-116-81 0,170 133 0,10 7 0,0 1 0,0 0 0,0 1 0,0 0 0,-1 0 0,-17-6 0,26 11 0,-1 0 0,1 0 0,0 0 0,0 0 0,-1 0 0,1 0 0,0 0 0,0 0 0,0 0 0,-1 0 0,1 0 0,0 1 0,0-1 0,0 0 0,-1 0 0,1 0 0,0 0 0,0 0 0,0 0 0,0 1 0,-1-1 0,1 0 0,0 0 0,0 0 0,0 1 0,0-1 0,0 0 0,0 0 0,0 0 0,0 1 0,-1-1 0,1 0 0,0 0 0,0 0 0,0 1 0,0-1 0,0 0 0,0 0 0,0 1 0,0-1 0,0 0 0,0 0 0,1 0 0,-1 1 0,0-1 0,0 0 0,0 0 0,0 1 0,0-1 0,0 0 0,0 0 0,0 0 0,1 0 0,-1 1 0,0-1 0,0 0 0,0 0 0,0 0 0,1 0 0,-1 0 0,0 1 0,1-1 0,8 16 0,76 95 0,-10-14 0,-75-97 0,0 0 0,0 0 0,0 0 0,0 0 0,0 0 0,0 0 0,0 0 0,0 0 0,-1 1 0,1-1 0,0 0 0,0 0 0,0 0 0,0 0 0,0 0 0,0 0 0,0 0 0,0 0 0,0 0 0,0 0 0,0 0 0,0 0 0,0 0 0,0 0 0,-1 0 0,1 1 0,0-1 0,0 0 0,0 0 0,0 0 0,0 0 0,0 0 0,0 0 0,0 0 0,0 0 0,0 0 0,0 0 0,0 1 0,0-1 0,0 0 0,0 0 0,0 0 0,0 0 0,0 0 0,0 0 0,0 0 0,0 0 0,1 0 0,-1 0 0,0 1 0,0-1 0,0 0 0,0 0 0,0 0 0,-14-7 0,-17-12 0,7 3 0,-1-1 0,-51-26 0,71 42-49,8 7 168,7 7-1482,-10-13 1291,10 11-6754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06T06:01:29.00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29 348 24575,'13'7'0,"0"2"0,19 15 0,12 8 0,-34-26 0,-1 0 0,0 0 0,1-1 0,0-1 0,0 1 0,12 3 0,-67-47 0,-5 4 0,-66-35 0,265 140 0,-63-31 0,0-2 0,-86-37 0,0 0 0,0 0 0,0 0 0,0 0 0,0-1 0,0 1 0,0 0 0,0 0 0,0 0 0,0 0 0,0 0 0,0 0 0,0 0 0,0 0 0,0 0 0,0 0 0,0 0 0,0 0 0,0 0 0,0 0 0,0 0 0,0 0 0,0-1 0,0 1 0,0 0 0,0 0 0,0 0 0,0 0 0,0 0 0,0 0 0,0 0 0,0 0 0,0 0 0,0 0 0,0 0 0,0 0 0,0 0 0,0 0 0,1 0 0,-1 0 0,0 0 0,0 0 0,0 0 0,0 0 0,0 0 0,0 0 0,0 0 0,-8-9 0,-15-9 0,-253-161 0,408 252 0,139 67 0,-258-135 0,-11-8 0,-17-13 0,-32-21 0,-118-72 0,71 49 0,157 79 0,197 86 0,-58-22 0,-269-129 0,-390-201 0,696 371 0,-135-67 0,198 103 0,-424-242 0,-69-35 0,-108-71 0,372 227 0,-16-10 0,282 171 0,114 62 0,-429-253 0,-24-9 0,0-1 0,0 1 0,0 0 0,0-1 0,0 1 0,0 0 0,0-1 0,0 1 0,0 0 0,0 0 0,0-1 0,0 1 0,0 0 0,0-1 0,0 1 0,0 0 0,0-1 0,-1 1 0,1 0 0,0 0 0,0-1 0,0 1 0,0 0 0,-1 0 0,1-1 0,0 1 0,0 0 0,0 0 0,-1 0 0,1-1 0,0 1 0,0 0 0,-1 0 0,1 0 0,-1 0 0,-40-37 0,-428-309 0,313 238 0,288 184 0,-31-20 0,35 24 0,276 152 0,-395-225 0,-13-8 0,-24-19 0,-293-209 0,-18 20 0,304 194 0,18 9 0,13 9 0,932 589 0,-912-578 0,-30-22 0,-41-32 0,-407-308 0,271 212 0,165 121 0,18 15 0,1 0 0,-1 0 0,0 0 0,0 0 0,0 0 0,0 0 0,0 0 0,0-1 0,0 1 0,0 0 0,0 0 0,0 0 0,0 0 0,0 0 0,0 0 0,0 0 0,0 0 0,1 0 0,-1 0 0,0 0 0,0 0 0,0 0 0,0 0 0,0-1 0,0 1 0,0 0 0,0 0 0,0 0 0,0 0 0,0 0 0,0 0 0,0 0 0,0 0 0,0 0 0,0 0 0,0 0 0,0-1 0,0 1 0,0 0 0,0 0 0,0 0 0,0 0 0,0 0 0,-1 0 0,1 0 0,0 0 0,0 0 0,0 0 0,0 0 0,0 0 0,0 0 0,38 17 0,545 339 0,-353-207 0,-219-144 0,-21-14 0,-24-20 0,-690-507 0,715 529 0,15 10 0,24 14 0,-23-13 0,565 355 0,-253-155 0,-278-181 0,-25-16 0,-13-8 0,-6-3 0,-68-61 0,-104-74 0,112 91 0,-503-357 0,547 393 0,36 25 0,765 513 0,-765-516 0,-17-10 0,0 0 0,0 0 0,0 0 0,0 0 0,0 0 0,0 0 0,0-1 0,0 1 0,0 0 0,0 0 0,0 0 0,0 0 0,0 0 0,0 0 0,0 0 0,0 0 0,0 0 0,0 0 0,1 0 0,-1 0 0,0 0 0,0 0 0,0 0 0,0 0 0,0-1 0,0 1 0,0 0 0,0 0 0,0 0 0,0 0 0,0 0 0,0 0 0,0 0 0,1 0 0,-1 0 0,0 0 0,0 0 0,0 0 0,0 0 0,0 0 0,0 0 0,0 0 0,0 0 0,0 0 0,0 0 0,0 0 0,0 0 0,1 0 0,-1 1 0,0-1 0,0 0 0,0 0 0,0 0 0,0 0 0,0 0 0,0 0 0,0 0 0,0 0 0,0 0 0,-24-25 0,-407-343 0,190 168 0,238 198 0,-19-18 0,19 15 0,15 9 0,118 66 0,131 93 0,-179-109 0,120 78 0,-196-130 0,-14-12 0,-19-16 0,-406-320 0,417 336 0,17 13 0,28 21 0,81 63 0,195 119 0,-287-200 0,-30-22 0,-57-52 0,-3 2 0,-118-79 0,181 139 0,7 7 0,15 15 0,200 193 0,54 61 0,-251-250 0,-16-20 0,0 0 0,0 0 0,0 0 0,0 0 0,0 1 0,1-1 0,-1 0 0,0 0 0,0 0 0,0 0 0,0 0 0,0 0 0,0 0 0,0 1 0,0-1 0,0 0 0,0 0 0,0 0 0,0 0 0,0 0 0,0 0 0,0 1 0,0-1 0,0 0 0,0 0 0,0 0 0,0 0 0,0 0 0,0 0 0,0 1 0,0-1 0,0 0 0,0 0 0,0 0 0,0 0 0,0 0 0,0 0 0,0 0 0,0 0 0,-1 1 0,1-1 0,0 0 0,0 0 0,0 0 0,0 0 0,0 0 0,0 0 0,0 0 0,0 0 0,-1 0 0,1 0 0,0 0 0,0 0 0,0 0 0,0 0 0,0 0 0,0 0 0,-1 0 0,1 0 0,0 0 0,0 0 0,0 0 0,0 0 0,-39-19 0,-142-99 0,-80-47 0,248 160 0,9 7 0,17 18 0,238 233 0,-15-19 0,-223-213 0,-13-21 0,0 0 0,-1 0 0,1 0 0,-1 0 0,1 1 0,0-1 0,-1 0 0,1 0 0,-1 0 0,1 0 0,0 0 0,-1 0 0,1 0 0,-1 0 0,1 0 0,-1 0 0,1 0 0,0-1 0,-1 1 0,1 0 0,-1 0 0,1 0 0,0 0 0,-1-1 0,1 1 0,0 0 0,-1 0 0,0-1 0,-46-27 0,-248-183 0,-2-1 0,285 205 0,15 12 0,20 16 0,101 85 0,386 354 0,-487-436 0,-23-24 0,0 0 0,0 0 0,0 0 0,-1 0 0,1 0 0,0 0 0,0 0 0,0 0 0,0 0 0,0 0 0,0 0 0,0 0 0,0 0 0,0 1 0,0-1 0,0 0 0,0 0 0,0 0 0,0 0 0,0 0 0,0 0 0,0 0 0,0 0 0,0 0 0,0 0 0,0 0 0,0 1 0,0-1 0,0 0 0,0 0 0,0 0 0,0 0 0,0 0 0,-14-9 0,-24-18 0,-591-472 0,616 489 0,13 11 0,0-1 0,0 0 0,0 0 0,0 0 0,0 0 0,0 0 0,0 0 0,0 0 0,0 0 0,0 0 0,0 0 0,0 0 0,0 0 0,0 0 0,0 0 0,0 0 0,0 0 0,0 0 0,0 0 0,0 0 0,22 20 0,707 644 0,-704-637 0,-26-25 0,-6-7 0,-50-42 0,-87-76 0,-462-368 0,584 476 0,26 23 0,39 34 0,124 112 0,366 353 0,-520-492 0,-16-16 0,-27-25 0,-96-85 0,-187-160 0,-15 20 0,312 242 0,38 30 0,380 312 0,64 56 0,-1234-979 0,715 552 0,-7-5 0,-3 1 0,-79-38 0,142 80 0,0 0 0,0-1 0,0 1 0,-1 0 0,1 0 0,0-1 0,0 1 0,-1 0 0,1 0 0,0 0 0,-1-1 0,1 1 0,0 0 0,-1 0 0,1 0 0,0 0 0,-1 0 0,1 0 0,0 0 0,-1 0 0,1 0 0,0 0 0,-1 0 0,1 0 0,0 0 0,-1 0 0,1 0 0,0 0 0,0 0 0,-1 0 0,1 0 0,0 0 0,-1 1 0,1-1 0,-1 0 0,9 12 0,24 19 0,484 399 0,-90-78 0,-401-331 0,-34-30 0,-45-39 0,-354-291 0,-28 31 0,373 272 0,61 37 0,6 5 0,11 11 0,354 302 0,-130-118 0,115 118 0,-622-552 0,-327-217 0,569 432 0,2 2 0,-1 0 0,-48-22 0,63 35 0,9 7 0,12 13 0,55 54 0,99 83 0,-92-88 0,63 56 0,231 217 0,-343-312 0,-211-180 0,100 78 0,81 70 0,-576-462 0,562 453 0,42 33 0,718 607 0,-868-740 0,-225-190 0,297 260 0,-17-17 0,-158-98 0,214 152 0,17 7 0,0 0 0,0 0 0,-1 0 0,1 0 0,0 1 0,0-1 0,0 0 0,0 0 0,0 0 0,-1 0 0,1 0 0,0 0 0,0 0 0,0 1 0,0-1 0,0 0 0,0 0 0,0 0 0,0 0 0,-1 0 0,1 1 0,0-1 0,0 0 0,0 0 0,0 0 0,0 0 0,0 0 0,0 1 0,0-1 0,0 0 0,0 0 0,0 0 0,0 0 0,0 1 0,0-1 0,0 0 0,0 0 0,0 0 0,0 0 0,1 1 0,-1-1 0,0 0 0,0 0 0,0 0 0,0 0 0,0 0 0,0 1 0,22 29 0,367 377 0,-207-226 0,-62-57 0,-181-176 0,19 15 0,-515-420 0,529 440 0,16 11 0,12 6 0,0 0 0,0 1 0,0-1 0,0 0 0,0 0 0,1 0 0,-1 0 0,0 0 0,0 0 0,0 0 0,0 0 0,0 0 0,0 0 0,0 0 0,0 0 0,0 0 0,0 1 0,0-1 0,0 0 0,0 0 0,-1 0 0,1 0 0,0 0 0,0 0 0,0 0 0,0 0 0,0 0 0,0 0 0,0 0 0,0 0 0,0 0 0,0 0 0,0 0 0,0 0 0,0 1 0,0-1 0,0 0 0,0 0 0,0 0 0,0 0 0,0 0 0,0 0 0,-1 0 0,1 0 0,0 0 0,0 0 0,0 0 0,0 0 0,0 0 0,0 0 0,0 0 0,35 41 0,3-1 0,49 41 0,-27-27 0,310 288 0,-360-333 0,-17-17 0,-22-19 0,-131-116 0,-216-150 0,366 286 0,-24-13 0,34 23 0,1-1 0,-1 0 0,1 0 0,0 0 0,0 0 0,0 0 0,0 0 0,0 0 0,1 0 0,-1 0 0,3 2 0,407 417 0,-374-386 0,-19-18 0,-5-5 0,-13-12 0,-5-4 0,-143-129 0,-205-142 0,332 264 0,20 15 0,11 10 0,326 334 0,-272-287 0,-176-159 0,-130-87 0,226 174 0,11 6 0,0 1 0,-1 0 0,0 0 0,0 0 0,0 1 0,-1 0 0,-7-3 0,14 6 0,0 0 0,0 0 0,0 0 0,-1 0 0,1 1 0,0-1 0,0 0 0,0 0 0,0 0 0,0 0 0,-1 0 0,1 0 0,0 0 0,0 0 0,0 0 0,0 1 0,0-1 0,-1 0 0,1 0 0,0 0 0,0 0 0,0 0 0,0 1 0,0-1 0,0 0 0,0 0 0,0 0 0,0 0 0,0 1 0,0-1 0,0 0 0,0 0 0,0 0 0,0 0 0,0 1 0,0-1 0,0 0 0,0 0 0,0 0 0,0 1 0,0-1 0,0 0 0,0 0 0,0 0 0,0 0 0,0 0 0,0 1 0,0-1 0,0 0 0,1 0 0,-1 0 0,0 0 0,0 0 0,0 1 0,0-1 0,1 0 0,6 13 0,42 55 0,2-4 0,4-1 0,64 57 0,-175-170 0,-68-44 0,77 59 0,41 31 0,-27-20 0,26 24 0,17 17 0,84 91 0,1 0 0,-97-109 0,0-1 0,-1 1 0,1 0 0,-1-1 0,1 1 0,0 0 0,-1 1 0,0-1 0,-2 0 0,-4 2 0,20 12 0,6 0-1365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06T06:01:29.00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1032 1 24575,'1'3'0,"0"1"0,1-1 0,-1 0 0,1 0 0,0 1 0,0-1 0,0-1 0,0 1 0,6 5 0,-2-1 0,71 81 0,-43-52 0,48 66 0,-113-117 0,-94-64 0,-81-49 0,273 199 0,42 27 0,92 93 0,-268-238 0,-54-44 0,-93-67 0,310 248 0,19 11 0,131 119 0,-342-278 0,-226-165 0,371 272 0,86 71 0,138 132 0,-372-317 0,26 12 0,-2-2 0,-89-49 0,164 103 0,0 1 0,-1 0 0,1 0 0,0-1 0,0 1 0,-1 0 0,1-1 0,0 1 0,-1 0 0,1 0 0,0 0 0,-1-1 0,1 1 0,0 0 0,-1 0 0,1 0 0,-1 0 0,1 0 0,0 0 0,-1 0 0,1 0 0,0-1 0,-1 1 0,1 1 0,-1-1 0,1 0 0,0 0 0,-1 0 0,1 0 0,-1 0 0,1 0 0,0 0 0,-1 1 0,10 12 0,27 25 0,-31-34 0,90 89 0,157 170 0,-245-250 0,-15-14 0,-21-16 0,26 16 0,-190-131 0,-36-22 0,298 221 0,52 37 0,237 224 0,-479-419 0,75 55 0,-32-26 0,-142-85 0,204 140 0,16 7 0,0 0 0,0 0 0,0 0 0,0 0 0,0 0 0,0 0 0,0 0 0,0-1 0,0 1 0,0 0 0,-1 0 0,1 0 0,0 0 0,0 0 0,0 0 0,0 1 0,0-1 0,0 0 0,0 0 0,0 0 0,0 0 0,0 0 0,0 0 0,0 0 0,-1 0 0,1 0 0,0 0 0,0 0 0,0 0 0,0 0 0,0 0 0,0 0 0,0 0 0,0 0 0,0 0 0,0 0 0,0 0 0,0 1 0,0-1 0,0 0 0,0 0 0,0 0 0,0 0 0,0 0 0,0 0 0,0 0 0,0 0 0,0 0 0,0 0 0,0 1 0,0-1 0,0 0 0,0 0 0,0 0 0,0 0 0,0 0 0,0 0 0,0 0 0,0 0 0,0 0 0,0 0 0,0 0 0,0 0 0,0 1 0,0-1 0,0 0 0,0 0 0,0 0 0,20 24 0,138 130 0,-85-86 0,107 129 0,-180-197 0,1 0 0,-1 0 0,0 0 0,0 0 0,1 0 0,-1 1 0,0-1 0,0 0 0,0 0 0,1 0 0,-1 0 0,0 1 0,0-1 0,0 0 0,1 0 0,-1 0 0,0 1 0,0-1 0,0 0 0,0 0 0,0 1 0,0-1 0,0 0 0,0 0 0,1 1 0,-1-1 0,0 0 0,0 0 0,0 1 0,0-1 0,0 0 0,0 0 0,0 1 0,-1-1 0,1 0 0,0 0 0,0 1 0,0-1 0,0 0 0,0 0 0,0 1 0,-1-1 0,-12-5 0,-20-17 0,-134-102 0,80 57 0,-140-83 0,307 221 0,-11-16 0,312 279 0,-381-333 0,-4-2 0,-13-9 0,-25-15 0,-75-57 0,-176-107 0,291 188 0,1 0 0,-1 0 0,1 0 0,-1 0 0,0 1 0,1-1 0,-1 0 0,0 1 0,0-1 0,0 1 0,-3 0 0,5 0 0,0 0 0,0 1 0,-1-1 0,1 1 0,0-1 0,0 0 0,0 1 0,0-1 0,0 1 0,0-1 0,0 1 0,0-1 0,0 0 0,1 1 0,-1-1 0,0 1 0,0-1 0,0 0 0,0 1 0,0-1 0,1 1 0,-1-1 0,0 0 0,0 1 0,1-1 0,-1 0 0,0 1 0,1-1 0,-1 0 0,1 1 0,37 41 0,-33-37 0,160 157 0,27 29 0,-183-179 0,-25-19 0,-225-165 0,-62-39 0,282 200 0,21 12 0,0-1 0,0 0 0,0 0 0,0 0 0,0 0 0,0 0 0,0 0 0,0 0 0,0 0 0,0 0 0,0 1 0,0-1 0,0 0 0,0 0 0,0 0 0,0 0 0,0 0 0,0 0 0,0 0 0,0 0 0,0 0 0,0 1 0,0-1 0,0 0 0,0 0 0,0 0 0,0 0 0,0 0 0,0 0 0,0 0 0,0 0 0,0 0 0,-1 0 0,1 0 0,0 0 0,0 1 0,0-1 0,0 0 0,0 0 0,0 0 0,0 0 0,0 0 0,0 0 0,0 0 0,-1 0 0,1 0 0,0 0 0,0 0 0,0 0 0,0 0 0,0 0 0,0 0 0,0 0 0,0 0 0,0 0 0,-1 0 0,1 0 0,0 0 0,0 0 0,0 0 0,0 0 0,0-1 0,0 1 0,0 0 0,26 31 0,117 102 0,-65-62 0,74 86 0,-140-139 0,-12-18 0,0 1 0,0-1 0,0 0 0,0 0 0,0 0 0,0 1 0,0-1 0,-1 0 0,1 0 0,0 0 0,0 0 0,0 1 0,0-1 0,0 0 0,0 0 0,-1 0 0,1 0 0,0 0 0,0 0 0,0 1 0,-1-1 0,1 0 0,0 0 0,0 0 0,0 0 0,-1 0 0,1 0 0,0 0 0,0 0 0,0 0 0,-1 0 0,1 0 0,0 0 0,0 0 0,0 0 0,-1 0 0,1 0 0,0 0 0,0 0 0,0 0 0,-1 0 0,1-1 0,0 1 0,0 0 0,0 0 0,-39-17 0,38 16 0,-225-131 0,-13-8 0,222 134 0,19 12 0,25 20 0,-22-22 0,319 273 0,-414-334 0,18 7 0,-40-29 0,-157-83 0,248 154 0,25 16 0,30 24 0,-28-27 0,167 140 0,94 86 0,-259-220 0,-24-21 0,-196-141 0,-206-132 0,397 273 0,40 28 0,157 122 0,-88-73 0,119 116 0,-197-171 0,-11-9 0,-22-14 0,-160-110 0,102 65 0,-1 4 0,-91-42 0,153 87 0,20 7 0,-1 0 0,1 0 0,0 0 0,0 1 0,0-1 0,0 0 0,0 0 0,0 0 0,-1 0 0,1 0 0,0 0 0,0 0 0,0 0 0,0 0 0,0 0 0,0 0 0,0 0 0,-1 0 0,1 0 0,0 0 0,0 1 0,0-1 0,0 0 0,0 0 0,0 0 0,0 0 0,0 0 0,0 0 0,0 1 0,0-1 0,0 0 0,0 0 0,0 0 0,0 0 0,0 0 0,0 0 0,0 1 0,0-1 0,0 0 0,0 0 0,0 0 0,0 0 0,0 0 0,0 0 0,0 1 0,0-1 0,0 0 0,0 0 0,0 0 0,0 0 0,0 0 0,0 0 0,0 0 0,0 1 0,0-1 0,1 0 0,-1 0 0,25 29 0,158 130 0,39 38 0,-310-257 0,29 17 0,-325-221 0,528 378 0,-77-64 0,-6-4 0,73 70 0,-210-162 0,-5-8 0,-8-5 0,-106-53 0,195 112 0,0 0 0,0 0 0,-1 0 0,1-1 0,0 1 0,0 0 0,0 0 0,0 0 0,0 0 0,0 0 0,0-1 0,-1 1 0,1 0 0,0 0 0,0 0 0,0 0 0,0 0 0,-1 0 0,1 0 0,0-1 0,0 1 0,0 0 0,-1 0 0,1 0 0,0 0 0,0 0 0,0 0 0,0 0 0,-1 0 0,1 0 0,0 0 0,0 0 0,0 0 0,-1 0 0,1 0 0,0 0 0,0 1 0,0-1 0,-1 0 0,1 0 0,0 0 0,0 0 0,0 0 0,0 0 0,0 0 0,-1 0 0,1 1 0,0-1 0,0 0 0,0 0 0,0 0 0,0 0 0,-1 1 0,9 11 0,20 17 0,118 108 0,64 66 0,-210-203 0,0 1 0,0-1 0,0 0 0,0 0 0,0 0 0,0 0 0,-1 0 0,1 0 0,0 0 0,0 0 0,0 0 0,0 0 0,0 0 0,0 0 0,0 1 0,0-1 0,0 0 0,0 0 0,0 0 0,0 0 0,0 0 0,0 0 0,0 0 0,0 0 0,0 0 0,0 1 0,0-1 0,0 0 0,0 0 0,0 0 0,0 0 0,0 0 0,0 0 0,0 0 0,0 0 0,0 1 0,0-1 0,0 0 0,0 0 0,0 0 0,0 0 0,0 0 0,0 0 0,0 0 0,1 0 0,-1 0 0,0 0 0,0 0 0,0 0 0,0 1 0,0-1 0,-14-7 0,-22-13 0,-77-54 0,-106-62 0,202 131 0,19 14 0,22 24 0,-20-29 0,82 93 0,39 51 0,-125-147-91,4 5 313,-7-4-1718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07T00:25:39.787"/>
    </inkml:context>
    <inkml:brush xml:id="br0">
      <inkml:brushProperty name="width" value="0.05" units="cm"/>
      <inkml:brushProperty name="height" value="0.05" units="cm"/>
      <inkml:brushProperty name="color" value="#849398"/>
    </inkml:brush>
  </inkml:definitions>
  <inkml:trace contextRef="#ctx0" brushRef="#br0">1949 99 24575,'-13'-9'0,"3"1"0,0 1 0,-1 0 0,1 0 0,-2 1 0,1 1 0,-1 0 0,-13-4 0,-49-5 0,-1 4 0,0 3 0,0 3 0,-91 7 0,122-1 0,1 3 0,-51 12 0,58-7 0,1 2 0,-49 24 0,42-17 0,25-12 0,1 1 0,0 1 0,1 0 0,0 1 0,0 1 0,-20 18 0,-70 60 0,67-60 0,3 2 0,-61 66 0,74-71 0,6-8 0,0 1 0,2 0 0,0 1 0,1 1 0,1 0 0,-16 39 0,18-35 0,-2-1 0,0 0 0,-2 0 0,-23 30 0,15-23 0,-23 46 0,31-52 0,0-1 0,-2-1 0,-1 0 0,-1-1 0,-1-1 0,0-1 0,-2 0 0,0-2 0,-1 0 0,-27 15 0,47-31 0,-39 28 0,38-28 0,0 0 0,1 1 0,-1-1 0,1 1 0,0-1 0,0 1 0,0 0 0,0 0 0,0 0 0,1 0 0,-1 0 0,-1 4 0,3-6 0,1-1 0,-1 1 0,0-1 0,0 0 0,0 1 0,0-1 0,0 1 0,1-1 0,-1 1 0,0-1 0,0 0 0,1 1 0,-1-1 0,0 0 0,1 1 0,-1-1 0,0 0 0,1 1 0,-1-1 0,0 0 0,1 0 0,-1 0 0,1 1 0,-1-1 0,0 0 0,1 0 0,-1 0 0,1 0 0,-1 0 0,1 0 0,-1 1 0,0-1 0,1 0 0,-1 0 0,1-1 0,-1 1 0,1 0 0,-1 0 0,1 0 0,0 0 0,24-3 0,-21 2 0,218-17 0,26-3 0,209-16 0,-232 25 0,236-13 0,-186 16 0,-269 9 0,-3 0 0,1 1 0,-1-1 0,1-1 0,-1 1 0,1 0 0,-1-1 0,0 0 0,1 0 0,4-2 0,-7 2 0,0 0 0,-1 0 0,1 0 0,0 0 0,0 0 0,-1 0 0,1-1 0,-1 1 0,1 0 0,-1 0 0,1-1 0,-1 1 0,0 0 0,1-1 0,-1 1 0,0-1 0,0 1 0,0 0 0,0-1 0,-1 1 0,1 0 0,0-1 0,0 1 0,-1 0 0,1-1 0,-2-1 0,-5-38 0,2 0 0,1-81 0,2 28 0,-12-119 0,-6-160 0,18 309-1365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07T00:25:48.528"/>
    </inkml:context>
    <inkml:brush xml:id="br0">
      <inkml:brushProperty name="width" value="0.05" units="cm"/>
      <inkml:brushProperty name="height" value="0.05" units="cm"/>
      <inkml:brushProperty name="color" value="#849398"/>
    </inkml:brush>
  </inkml:definitions>
  <inkml:trace contextRef="#ctx0" brushRef="#br0">1557 0 24575,'8'33'0,"-4"-24"0,0-1 0,1 0 0,0 0 0,0 0 0,1-1 0,12 12 0,7 10 0,-25-29 0,0 1 0,0-1 0,0 0 0,0 0 0,0 0 0,0 0 0,1 0 0,-1 0 0,0 0 0,0 0 0,0 0 0,0 0 0,0 0 0,0 0 0,0 1 0,0-1 0,0 0 0,0 0 0,0 0 0,0 0 0,0 0 0,0 0 0,0 0 0,0 0 0,0 0 0,0 0 0,0 0 0,0 1 0,0-1 0,0 0 0,-1 0 0,1 0 0,0 0 0,0 0 0,0 0 0,0 0 0,0 0 0,0 0 0,0 0 0,0 0 0,0 0 0,0 0 0,0 0 0,0 0 0,0 0 0,0 1 0,0-1 0,-1 0 0,1 0 0,0 0 0,0 0 0,0 0 0,0 0 0,0 0 0,0 0 0,0 0 0,0 0 0,0 0 0,0 0 0,0 0 0,-1 0 0,1 0 0,0 0 0,0-1 0,0 1 0,0 0 0,0 0 0,0 0 0,-12-1 0,-11-6 0,-14-5 0,22 8 0,-1-1 0,2 0 0,-1-1 0,0-1 0,1 0 0,-16-12 0,94 46 0,85 56 0,-219-120 0,-76-30 0,134 62 0,-3-1 0,4 0 0,0 1 0,-1 1 0,0 0 0,0 0 0,-19-2 0,55 30 0,91 58 0,47 38 0,-162-120 0,0 0 0,1 0 0,-1 0 0,0 1 0,1-1 0,-1 0 0,0 0 0,1 0 0,-1 1 0,0-1 0,1 0 0,-1 0 0,0 1 0,0-1 0,1 0 0,-1 0 0,0 1 0,0-1 0,0 0 0,1 1 0,-1-1 0,0 0 0,0 1 0,0-1 0,0 0 0,0 1 0,0-1 0,0 1 0,0-1 0,0 0 0,0 1 0,0 0 0,-13-3 0,-27-13 0,39 14 0,-158-76 0,-26-10 0,242 132 0,286 176 0,-497-297 0,42 15 0,-162-78 0,264 136 0,9 4 0,16 13 0,34 20 0,-47-33 0,142 94 0,168 122 0,-418-271 0,-11-15 0,23 12 0,-164-71 0,250 125 0,9 6 0,20 14 0,37 22 0,93 53 0,210 144 0,-339-216 0,-22-21 0,0 1 0,0 0 0,0 0 0,0 0 0,-1 0 0,1 0 0,0 0 0,0 0 0,0 0 0,0 0 0,0 0 0,0 0 0,-1 0 0,1 0 0,0 0 0,0 0 0,0 0 0,0 0 0,0 0 0,-1 0 0,1 0 0,0 0 0,0 0 0,0 0 0,0 0 0,0 0 0,0 0 0,-1 0 0,1 0 0,0 0 0,0 0 0,0 1 0,0-1 0,0 0 0,0 0 0,0 0 0,0 0 0,0 0 0,-1 0 0,1 0 0,0 1 0,0-1 0,0 0 0,0 0 0,0 0 0,0 0 0,0 0 0,0 0 0,0 1 0,0-1 0,0 0 0,0 0 0,0 0 0,0 0 0,0 0 0,0 0 0,0 1 0,0-1 0,0 0 0,0 0 0,0 0 0,0 0 0,0 0 0,0 0 0,1 1 0,-1-1 0,0 0 0,0 0 0,0 0 0,-49-17 0,-252-130 0,-21-9 0,413 216 0,-61-42 0,411 269 0,-427-273 0,-33-22 0,-266-148 0,-140-68 0,422 223 0,-22-10 0,19 10 0,15 8 0,350 215 0,52 35 0,-403-249 0,-27-16 0,-281-155 0,-247-116 0,535 274 0,13 7 0,22 11 0,-17-9 0,111 62 0,644 404 0,-743-455 0,-30-18 0,-37-21 0,-213-116 0,-260-123 0,520 262 0,-36-14 0,28 13 0,26 12 0,54 30 0,624 391 0,-681-422 0,-7-5 0,-1 0 0,1 1 0,-1-1 0,8 9 0,-12-10 0,-6-4 0,-24-10 0,1-1 0,-40-24 0,20 10 0,-138-73 0,-419-195 0,589 289 0,16 5 0,0 0 0,0 0 0,0 0 0,0 0 0,0 0 0,0 0 0,0 0 0,0 0 0,0 0 0,0 0 0,0 0 0,0 0 0,0 0 0,0 0 0,0 0 0,0 1 0,0-1 0,0 0 0,0 0 0,0 0 0,0 0 0,0 0 0,0 0 0,0 0 0,0 0 0,0 0 0,0 0 0,0 0 0,0 0 0,0 0 0,0 0 0,0 0 0,0 0 0,0 0 0,0 0 0,0 0 0,0 0 0,0 0 0,0 0 0,0 0 0,-1 0 0,1 0 0,0 0 0,0 0 0,0 0 0,0 0 0,27 18 0,275 155 0,257 160 0,-530-311 0,-18-13 0,-11-9 0,0 0 0,0 0 0,0 0 0,0 0 0,0 0 0,0 0 0,0 0 0,0 0 0,0 0 0,0 0 0,0 0 0,0 0 0,-1 0 0,1 1 0,0-1 0,0 0 0,0 0 0,0 0 0,0 0 0,0 0 0,0 0 0,0 0 0,0 0 0,0 0 0,0 0 0,0 0 0,0 0 0,0 0 0,0 0 0,0 0 0,0 0 0,0 1 0,0-1 0,0 0 0,-211-107 0,126 61 0,-494-252 0,465 240 0,367 170 0,302 177 0,-542-281 0,-14-8 0,-26-15 0,-63-35 0,-555-275 0,630 320 0,17 9 0,25 13 0,-20-12 0,234 142 0,144 92 0,-369-226 0,-42-25 0,-242-130 0,-227-107 0,650 339 0,-122-71 0,354 222 0,-363-223 0,-25-18 0,1 0 0,0 0 0,0 0 0,0 0 0,0 0 0,0 0 0,0 0 0,0 0 0,-1 0 0,1 0 0,0 0 0,0 0 0,0 1 0,0-1 0,0 0 0,0 0 0,0 0 0,0 0 0,0 0 0,-1 0 0,1 0 0,0 0 0,0 0 0,0 0 0,0 1 0,0-1 0,0 0 0,0 0 0,0 0 0,0 0 0,0 0 0,0 0 0,0 0 0,0 1 0,0-1 0,0 0 0,0 0 0,0 0 0,0 0 0,0 0 0,0 0 0,0 0 0,0 1 0,0-1 0,0 0 0,0 0 0,0 0 0,0 0 0,0 0 0,0 0 0,0 0 0,0 0 0,0 1 0,1-1 0,-1 0 0,0 0 0,0 0 0,0 0 0,0 0 0,0 0 0,0 0 0,1 0 0,-20-3 0,-23-9 0,-249-108 0,-53-20 0,330 137 0,28 15 0,287 157 0,-15-9 0,-425-220 0,17 1 0,-201-87 0,340 160 0,24 12 0,102 55 0,126 78 0,-342-185 0,-364-167 0,435 193 0,9 6 0,23 14 0,42 26 0,3-3 0,77 49 0,-224-115 0,-48-27 0,-95-36 0,260 119 0,46 24 0,129 87 0,-207-132 0,-23-12 0,-29-14 0,36 13 0,-190-83 0,-27-11 0,211 92 0,8 5 0,16 12 0,30 18 0,234 147 0,-277-177 0,-8-3 0,-20-8 0,-36-15 0,21 6 0,-101-38 0,143 56 0,-1 0 0,0 0 0,0 0 0,0 0 0,0 0 0,0 0 0,0 0 0,0 0 0,0 1 0,0-1 0,0 0 0,0 0 0,0 0 0,0 0 0,0 0 0,0 0 0,0 0 0,0 0 0,0 0 0,0 0 0,0 1 0,0-1 0,0 0 0,0 0 0,0 0 0,0 0 0,0 0 0,0 0 0,0 0 0,0 0 0,0 0 0,0 1 0,0-1 0,0 0 0,0 0 0,0 0 0,0 0 0,0 0 0,0 0 0,0 0 0,0 0 0,0 0 0,0 0 0,0 0 0,-1 0 0,1 0 0,0 0 0,0 1 0,0-1 0,0 0 0,0 0 0,0 0 0,0 0 0,0 0 0,12 13 0,18 14 0,9 3 0,35 29 0,-74-59 0,0 0 0,0 0 0,1 0 0,-1 0 0,0 0 0,0 1 0,1-1 0,-1 0 0,0 0 0,0 0 0,1 0 0,-1 1 0,0-1 0,0 0 0,0 0 0,1 1 0,-1-1 0,0 0 0,0 0 0,0 1 0,0-1 0,0 0 0,0 0 0,0 1 0,0-1 0,0 0 0,0 1 0,0-1 0,1 0 0,-2 0 0,1 1 0,0-1 0,0 0 0,0 1 0,0-1 0,0 0 0,0 0 0,0 1 0,0-1 0,-14 1 0,-24-8 0,35 6 0,-181-50 0,184 51 0,0 0 0,1 1 0,-1-1 0,0 0 0,0 0 0,0 0 0,0 0 0,0 0 0,0 0 0,0 1 0,1-1 0,-1 0 0,0 0 0,0 0 0,0 0 0,0 0 0,0 1 0,0-1 0,0 0 0,0 0 0,0 0 0,0 0 0,0 1 0,0-1 0,0 0 0,0 0 0,0 0 0,0 0 0,0 0 0,0 1 0,0-1 0,0 0 0,0 0 0,0 0 0,0 0 0,0 1 0,0-1 0,-1 0 0,1 0 0,0 0 0,0 0 0,0 0 0,0 0 0,0 1 0,0-1 0,-1 0 0,1 0 0,0 0 0,0 0 0,0 0 0,0 0 0,0 0 0,-1 0 0,1 0 0,0 0 0,0 0 0,0 0 0,0 0 0,-1 0 0,1 0 0,0 0 0,0 0 0,0 0 0,0 0 0,-1 0 0,16 20 0,2 4 0,-17-24 0,-1 1 0,1-1 0,0 0 0,-1 1 0,1-1 0,-1 1 0,1-1 0,0 0 0,-1 0 0,1 1 0,-1-1 0,1 0 0,-1 0 0,1 1 0,-1-1 0,1 0 0,-1 0 0,1 0 0,-1 0 0,1 0 0,-1 0 0,1 0 0,-1 0 0,1 0 0,-1 0 0,1 0 0,-1 0 0,1 0 0,-1 0 0,0-1 0,-23-1 0,22 1 0,-12-1-118,8 1-7,0 0 1,0 0-1,0 0 0,0 1 1,0 0-1,0 0 0,0 1 0,0 0 1,-10 2-1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08T04:30:19.427"/>
    </inkml:context>
    <inkml:brush xml:id="br0">
      <inkml:brushProperty name="width" value="0.05" units="cm"/>
      <inkml:brushProperty name="height" value="0.05" units="cm"/>
      <inkml:brushProperty name="color" value="#FFC114"/>
    </inkml:brush>
  </inkml:definitions>
  <inkml:trace contextRef="#ctx0" brushRef="#br0">49 34 24575,'0'0'0,"0"0"0,0 0 0,0 0 0,-1 1 0,1-1 0,0 0 0,0 0 0,0 0 0,0 0 0,0 1 0,0-1 0,0 0 0,-1 0 0,1 0 0,0 1 0,0-1 0,0 0 0,0 0 0,0 0 0,0 1 0,0-1 0,0 0 0,0 0 0,0 0 0,0 1 0,0-1 0,0 0 0,0 0 0,0 0 0,0 1 0,0-1 0,1 0 0,-1 0 0,0 0 0,0 0 0,0 1 0,0-1 0,0 0 0,0 0 0,1 0 0,-1 0 0,0 0 0,0 1 0,0-1 0,0 0 0,0 0 0,1 0 0,-1 0 0,0 0 0,0 0 0,0 0 0,1 0 0,-1 0 0,0 0 0,1 1 0,9 8 0,15 2 0,0 2 0,-1 1 0,-1 1 0,0 1 0,-1 1 0,-1 0 0,0 2 0,21 26 0,-31-30 0,-1 0 0,-1 0 0,0 1 0,-1 0 0,-1 1 0,0 0 0,5 24 0,20 45 0,-29-77 0,0 0 0,0-1 0,-1 1 0,0 0 0,-1 1 0,0-1 0,-1 0 0,-1 17 0,1-13 0,0 0 0,1 0 0,3 18 0,24 145 0,-20-120 0,-3-25 0,-1-1 0,-2 1 0,-1 0 0,-4 47 0,-2-55 0,-2 0 0,0 0 0,-11 24 0,2-8 0,-26 53 0,40-91 0,0 1 0,1 0 0,-1-1 0,0 1 0,0-1 0,0 1 0,0-1 0,0 0 0,0 0 0,0 0 0,0 0 0,0 0 0,-1 0 0,1-1 0,0 1 0,-1-1 0,1 1 0,0-1 0,-4 0 0,-59 0 0,43-1 0,-29 10 0,50-9 0,1 0 0,-1 0 0,0 0 0,0-1 0,0 1 0,0 0 0,0-1 0,0 1 0,0 0 0,0-1 0,1 1 0,-1-1 0,0 1 0,0-1 0,0 1 0,1-1 0,-1 0 0,0 0 0,1 1 0,-1-1 0,1 0 0,-1 0 0,1 1 0,-1-1 0,1 0 0,-1 0 0,1 0 0,0 0 0,0 0 0,-1 0 0,1 0 0,0 0 0,0 0 0,0 1 0,0-1 0,0-2 0,-2-7 0,-2-47 0,4 45 0,-1 0 0,0 0 0,-3-15 0,-17-95 0,-12-52 0,-23-222 0,24-30 0,31 416-117,0 7 28,1 0 0,-1-1 0,1 1-1,0 0 1,0-1 0,0 1 0,0 0 0,1 0 0,-1-1 0,1 1-1,0 0 1,0 0 0,2-4 0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08T04:30:36.700"/>
    </inkml:context>
    <inkml:brush xml:id="br0">
      <inkml:brushProperty name="width" value="0.05" units="cm"/>
      <inkml:brushProperty name="height" value="0.05" units="cm"/>
      <inkml:brushProperty name="color" value="#FFC114"/>
    </inkml:brush>
  </inkml:definitions>
  <inkml:trace contextRef="#ctx0" brushRef="#br0">35 1 24575,'0'0'0,"9"20"0,121 114 0,-176-172 0,-82-51 0,137 107 0,12 11 0,187 188 0,-235-229 0,-17-14 0,-4-9 0,16 12 0,-53-30 0,122 100 0,175 170 0,-230-233 0,-35-24 0,9 7 0,6 1 0,-49-35 0,124 118 0,54 47 0,53 66 0,-274-273 0,112 92 0,8 8 0,1 0 0,-1 1 0,-1 0 0,1 1 0,-1 0 0,-1 1 0,-13-6 0,27 16 0,0 0 0,1 0 0,-1 0 0,1 0 0,0 0 0,4 4 0,90 94 0,-52-57 0,41 55 0,-93-108 0,-2 1 0,1 0 0,-14-8 0,-8-7 0,-5-8 0,12 10 0,-1 1 0,0 1 0,-31-17 0,55 35 0,0 0 0,0 0 0,1 0 0,-1 0 0,0 0 0,0 0 0,0 0 0,0 0 0,0 0 0,0 1 0,0-1 0,0 0 0,0 0 0,0 0 0,0 0 0,0 0 0,0 0 0,0 0 0,0 0 0,0 0 0,0 0 0,0 0 0,0 1 0,0-1 0,0 0 0,0 0 0,0 0 0,0 0 0,0 0 0,0 0 0,0 0 0,0 0 0,0 0 0,0 0 0,0 0 0,0 1 0,0-1 0,0 0 0,0 0 0,0 0 0,0 0 0,0 0 0,0 0 0,0 0 0,-1 0 0,1 0 0,0 0 0,0 0 0,0 0 0,0 0 0,0 0 0,0 0 0,0 0 0,0 0 0,0 0 0,0 0 0,0 0 0,8 14 0,14 15 0,50 56 0,63 82 0,-163-185 0,-20-19 0,8 1 0,20 18 0,-1 0 0,0 1 0,-35-20 0,73 63 0,64 70 0,64 84 0,-218-242 0,34 26 0,18 15 0,-2 1 0,-29-20 0,95 103 0,23 19 0,42 58 0,-119-152 0,-1 0 0,0 1 0,-22-17 0,1 2 0,15 8 0,13 13 0,0-1 0,-1 1 0,0 0 0,0 0 0,0 0 0,0 1 0,-1 0 0,-9-4 0,15 8 0,1 0 0,0 0 0,0 0 0,0 0 0,-1 1 0,1-1 0,0 0 0,0 0 0,0 0 0,0 0 0,-1 1 0,1-1 0,0 0 0,0 0 0,0 0 0,0 1 0,0-1 0,0 0 0,-1 0 0,1 1 0,0-1 0,0 0 0,0 0 0,0 1 0,0-1 0,0 0 0,0 0 0,0 1 0,0-1 0,0 0 0,0 0 0,0 1 0,0-1 0,1 0 0,-1 0 0,0 0 0,0 1 0,0-1 0,0 0 0,0 0 0,0 1 0,1-1 0,-1 0 0,0 0 0,5 14 0,14 22 0,39 57 0,9 17 0,-72-112 0,0 0 0,1 0 0,-1 0 0,0-1 0,-7-4 0,-105-72 0,161 153-1365,-36-60-5461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2024/9/13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F353755-521A-C8CC-51BB-8F6F2488B796}"/>
              </a:ext>
            </a:extLst>
          </p:cNvPr>
          <p:cNvSpPr txBox="1"/>
          <p:nvPr userDrawn="1"/>
        </p:nvSpPr>
        <p:spPr>
          <a:xfrm>
            <a:off x="0" y="55036"/>
            <a:ext cx="3833132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13" dirty="0">
                <a:latin typeface="+mn-ea"/>
                <a:ea typeface="+mn-ea"/>
              </a:rPr>
              <a:t>機密性○情報　（保存期間</a:t>
            </a:r>
            <a:r>
              <a:rPr kumimoji="1" lang="ja-JP" altLang="en-US" sz="1013" baseline="0" dirty="0">
                <a:latin typeface="+mn-ea"/>
                <a:ea typeface="+mn-ea"/>
              </a:rPr>
              <a:t> </a:t>
            </a:r>
            <a:r>
              <a:rPr kumimoji="1" lang="ja-JP" altLang="en-US" sz="1013" dirty="0">
                <a:latin typeface="+mn-ea"/>
                <a:ea typeface="+mn-ea"/>
              </a:rPr>
              <a:t>： １年未満　１　３　５　</a:t>
            </a:r>
            <a:r>
              <a:rPr kumimoji="1" lang="en-US" altLang="ja-JP" sz="1013" dirty="0">
                <a:latin typeface="+mn-ea"/>
                <a:ea typeface="+mn-ea"/>
              </a:rPr>
              <a:t>10</a:t>
            </a:r>
            <a:r>
              <a:rPr kumimoji="1" lang="ja-JP" altLang="en-US" sz="1013" dirty="0">
                <a:latin typeface="+mn-ea"/>
                <a:ea typeface="+mn-ea"/>
              </a:rPr>
              <a:t>　</a:t>
            </a:r>
            <a:r>
              <a:rPr kumimoji="1" lang="en-US" altLang="ja-JP" sz="1013" dirty="0">
                <a:latin typeface="+mn-ea"/>
                <a:ea typeface="+mn-ea"/>
              </a:rPr>
              <a:t>20</a:t>
            </a:r>
            <a:r>
              <a:rPr kumimoji="1" lang="ja-JP" altLang="en-US" sz="1013" dirty="0">
                <a:latin typeface="+mn-ea"/>
                <a:ea typeface="+mn-ea"/>
              </a:rPr>
              <a:t>　</a:t>
            </a:r>
            <a:r>
              <a:rPr kumimoji="1" lang="en-US" altLang="ja-JP" sz="1013" dirty="0">
                <a:latin typeface="+mn-ea"/>
                <a:ea typeface="+mn-ea"/>
              </a:rPr>
              <a:t>30</a:t>
            </a:r>
            <a:r>
              <a:rPr kumimoji="1" lang="ja-JP" altLang="en-US" sz="1013" dirty="0">
                <a:latin typeface="+mn-ea"/>
                <a:ea typeface="+mn-ea"/>
              </a:rPr>
              <a:t>年）</a:t>
            </a:r>
            <a:r>
              <a:rPr kumimoji="1" lang="ja-JP" altLang="en-US" sz="1013" dirty="0"/>
              <a:t>　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F83FC27-CAC6-5DE6-D8A5-4B5E56920D2C}"/>
              </a:ext>
            </a:extLst>
          </p:cNvPr>
          <p:cNvSpPr txBox="1"/>
          <p:nvPr userDrawn="1"/>
        </p:nvSpPr>
        <p:spPr>
          <a:xfrm>
            <a:off x="5786437" y="1"/>
            <a:ext cx="1071563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sz="1013" dirty="0"/>
              <a:t>○○限り</a:t>
            </a:r>
            <a:endParaRPr kumimoji="1" lang="en-US" altLang="ja-JP" sz="1013" dirty="0"/>
          </a:p>
        </p:txBody>
      </p:sp>
    </p:spTree>
    <p:extLst>
      <p:ext uri="{BB962C8B-B14F-4D97-AF65-F5344CB8AC3E}">
        <p14:creationId xmlns:p14="http://schemas.microsoft.com/office/powerpoint/2010/main" val="15358687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2024/9/13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8615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2024/9/13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4373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2024/9/13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76486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2024/9/13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1619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2024/9/13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60101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2024/9/13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17383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2024/9/13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4079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2024/9/13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0179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2024/9/13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95186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2024/9/13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8923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2DDDA-D0E9-49A8-AE64-4780946CB66F}" type="datetimeFigureOut">
              <a:rPr kumimoji="1" lang="ja-JP" altLang="en-US" smtClean="0"/>
              <a:t>2024/9/13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2566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6" r:id="rId1"/>
    <p:sldLayoutId id="2147483877" r:id="rId2"/>
    <p:sldLayoutId id="2147483878" r:id="rId3"/>
    <p:sldLayoutId id="2147483879" r:id="rId4"/>
    <p:sldLayoutId id="2147483880" r:id="rId5"/>
    <p:sldLayoutId id="2147483881" r:id="rId6"/>
    <p:sldLayoutId id="2147483882" r:id="rId7"/>
    <p:sldLayoutId id="2147483883" r:id="rId8"/>
    <p:sldLayoutId id="2147483884" r:id="rId9"/>
    <p:sldLayoutId id="2147483885" r:id="rId10"/>
    <p:sldLayoutId id="2147483886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63" Type="http://schemas.openxmlformats.org/officeDocument/2006/relationships/image" Target="../media/image27.png"/><Relationship Id="rId159" Type="http://schemas.openxmlformats.org/officeDocument/2006/relationships/image" Target="../media/image16.png"/><Relationship Id="rId191" Type="http://schemas.openxmlformats.org/officeDocument/2006/relationships/image" Target="../media/image48.png"/><Relationship Id="rId205" Type="http://schemas.openxmlformats.org/officeDocument/2006/relationships/image" Target="../media/image58.png"/><Relationship Id="rId226" Type="http://schemas.openxmlformats.org/officeDocument/2006/relationships/customXml" Target="../ink/ink35.xml"/><Relationship Id="rId247" Type="http://schemas.openxmlformats.org/officeDocument/2006/relationships/customXml" Target="../ink/ink56.xml"/><Relationship Id="rId11" Type="http://schemas.openxmlformats.org/officeDocument/2006/relationships/image" Target="../media/image4.png"/><Relationship Id="rId102" Type="http://schemas.openxmlformats.org/officeDocument/2006/relationships/customXml" Target="../ink/ink4.xml"/><Relationship Id="rId79" Type="http://schemas.openxmlformats.org/officeDocument/2006/relationships/image" Target="../media/image35.png"/><Relationship Id="rId5" Type="http://schemas.openxmlformats.org/officeDocument/2006/relationships/diagramColors" Target="../diagrams/colors1.xml"/><Relationship Id="rId181" Type="http://schemas.openxmlformats.org/officeDocument/2006/relationships/image" Target="../media/image20.png"/><Relationship Id="rId186" Type="http://schemas.openxmlformats.org/officeDocument/2006/relationships/customXml" Target="../ink/ink13.xml"/><Relationship Id="rId216" Type="http://schemas.openxmlformats.org/officeDocument/2006/relationships/customXml" Target="../ink/ink28.xml"/><Relationship Id="rId237" Type="http://schemas.openxmlformats.org/officeDocument/2006/relationships/customXml" Target="../ink/ink46.xml"/><Relationship Id="rId211" Type="http://schemas.openxmlformats.org/officeDocument/2006/relationships/image" Target="../media/image61.png"/><Relationship Id="rId232" Type="http://schemas.openxmlformats.org/officeDocument/2006/relationships/customXml" Target="../ink/ink41.xml"/><Relationship Id="rId253" Type="http://schemas.openxmlformats.org/officeDocument/2006/relationships/image" Target="../media/image23.png"/><Relationship Id="rId258" Type="http://schemas.openxmlformats.org/officeDocument/2006/relationships/image" Target="../media/image12.png"/><Relationship Id="rId48" Type="http://schemas.openxmlformats.org/officeDocument/2006/relationships/customXml" Target="../ink/ink2.xml"/><Relationship Id="rId69" Type="http://schemas.openxmlformats.org/officeDocument/2006/relationships/image" Target="../media/image30.png"/><Relationship Id="rId176" Type="http://schemas.openxmlformats.org/officeDocument/2006/relationships/customXml" Target="../ink/ink8.xml"/><Relationship Id="rId192" Type="http://schemas.openxmlformats.org/officeDocument/2006/relationships/customXml" Target="../ink/ink16.xml"/><Relationship Id="rId197" Type="http://schemas.openxmlformats.org/officeDocument/2006/relationships/image" Target="../media/image54.png"/><Relationship Id="rId206" Type="http://schemas.openxmlformats.org/officeDocument/2006/relationships/customXml" Target="../ink/ink23.xml"/><Relationship Id="rId227" Type="http://schemas.openxmlformats.org/officeDocument/2006/relationships/customXml" Target="../ink/ink36.xml"/><Relationship Id="rId85" Type="http://schemas.openxmlformats.org/officeDocument/2006/relationships/image" Target="../media/image38.png"/><Relationship Id="rId155" Type="http://schemas.openxmlformats.org/officeDocument/2006/relationships/image" Target="../media/image52.png"/><Relationship Id="rId201" Type="http://schemas.openxmlformats.org/officeDocument/2006/relationships/image" Target="../media/image56.png"/><Relationship Id="rId222" Type="http://schemas.openxmlformats.org/officeDocument/2006/relationships/customXml" Target="../ink/ink31.xml"/><Relationship Id="rId243" Type="http://schemas.openxmlformats.org/officeDocument/2006/relationships/customXml" Target="../ink/ink52.xml"/><Relationship Id="rId248" Type="http://schemas.openxmlformats.org/officeDocument/2006/relationships/customXml" Target="../ink/ink57.xml"/><Relationship Id="rId12" Type="http://schemas.openxmlformats.org/officeDocument/2006/relationships/image" Target="../media/image5.png"/><Relationship Id="rId17" Type="http://schemas.openxmlformats.org/officeDocument/2006/relationships/customXml" Target="../ink/ink1.xml"/><Relationship Id="rId103" Type="http://schemas.openxmlformats.org/officeDocument/2006/relationships/image" Target="../media/image47.png"/><Relationship Id="rId59" Type="http://schemas.openxmlformats.org/officeDocument/2006/relationships/image" Target="../media/image85.png"/><Relationship Id="rId161" Type="http://schemas.openxmlformats.org/officeDocument/2006/relationships/image" Target="../media/image21.png"/><Relationship Id="rId182" Type="http://schemas.openxmlformats.org/officeDocument/2006/relationships/customXml" Target="../ink/ink11.xml"/><Relationship Id="rId187" Type="http://schemas.openxmlformats.org/officeDocument/2006/relationships/image" Target="../media/image42.png"/><Relationship Id="rId217" Type="http://schemas.openxmlformats.org/officeDocument/2006/relationships/image" Target="../media/image64.png"/><Relationship Id="rId75" Type="http://schemas.openxmlformats.org/officeDocument/2006/relationships/image" Target="../media/image33.png"/><Relationship Id="rId91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212" Type="http://schemas.openxmlformats.org/officeDocument/2006/relationships/customXml" Target="../ink/ink26.xml"/><Relationship Id="rId233" Type="http://schemas.openxmlformats.org/officeDocument/2006/relationships/customXml" Target="../ink/ink42.xml"/><Relationship Id="rId238" Type="http://schemas.openxmlformats.org/officeDocument/2006/relationships/customXml" Target="../ink/ink47.xml"/><Relationship Id="rId254" Type="http://schemas.openxmlformats.org/officeDocument/2006/relationships/customXml" Target="../ink/ink62.xml"/><Relationship Id="rId259" Type="http://schemas.openxmlformats.org/officeDocument/2006/relationships/image" Target="../media/image13.png"/><Relationship Id="rId49" Type="http://schemas.openxmlformats.org/officeDocument/2006/relationships/image" Target="../media/image25.png"/><Relationship Id="rId177" Type="http://schemas.openxmlformats.org/officeDocument/2006/relationships/image" Target="../media/image18.png"/><Relationship Id="rId198" Type="http://schemas.openxmlformats.org/officeDocument/2006/relationships/customXml" Target="../ink/ink19.xml"/><Relationship Id="rId65" Type="http://schemas.openxmlformats.org/officeDocument/2006/relationships/image" Target="../media/image28.png"/><Relationship Id="rId193" Type="http://schemas.openxmlformats.org/officeDocument/2006/relationships/image" Target="../media/image49.png"/><Relationship Id="rId202" Type="http://schemas.openxmlformats.org/officeDocument/2006/relationships/customXml" Target="../ink/ink21.xml"/><Relationship Id="rId207" Type="http://schemas.openxmlformats.org/officeDocument/2006/relationships/image" Target="../media/image59.png"/><Relationship Id="rId223" Type="http://schemas.openxmlformats.org/officeDocument/2006/relationships/customXml" Target="../ink/ink32.xml"/><Relationship Id="rId228" Type="http://schemas.openxmlformats.org/officeDocument/2006/relationships/customXml" Target="../ink/ink37.xml"/><Relationship Id="rId244" Type="http://schemas.openxmlformats.org/officeDocument/2006/relationships/customXml" Target="../ink/ink53.xml"/><Relationship Id="rId249" Type="http://schemas.openxmlformats.org/officeDocument/2006/relationships/customXml" Target="../ink/ink58.xml"/><Relationship Id="rId13" Type="http://schemas.openxmlformats.org/officeDocument/2006/relationships/image" Target="../media/image6.png"/><Relationship Id="rId109" Type="http://schemas.openxmlformats.org/officeDocument/2006/relationships/image" Target="../media/image50.png"/><Relationship Id="rId260" Type="http://schemas.openxmlformats.org/officeDocument/2006/relationships/image" Target="../media/image14.png"/><Relationship Id="rId50" Type="http://schemas.openxmlformats.org/officeDocument/2006/relationships/customXml" Target="../ink/ink3.xml"/><Relationship Id="rId104" Type="http://schemas.openxmlformats.org/officeDocument/2006/relationships/customXml" Target="../ink/ink5.xml"/><Relationship Id="rId188" Type="http://schemas.openxmlformats.org/officeDocument/2006/relationships/customXml" Target="../ink/ink14.xml"/><Relationship Id="rId97" Type="http://schemas.openxmlformats.org/officeDocument/2006/relationships/image" Target="../media/image44.png"/><Relationship Id="rId7" Type="http://schemas.openxmlformats.org/officeDocument/2006/relationships/image" Target="../media/image1.png"/><Relationship Id="rId162" Type="http://schemas.openxmlformats.org/officeDocument/2006/relationships/customXml" Target="../ink/ink6.xml"/><Relationship Id="rId183" Type="http://schemas.openxmlformats.org/officeDocument/2006/relationships/image" Target="../media/image36.png"/><Relationship Id="rId213" Type="http://schemas.openxmlformats.org/officeDocument/2006/relationships/image" Target="../media/image62.png"/><Relationship Id="rId218" Type="http://schemas.openxmlformats.org/officeDocument/2006/relationships/customXml" Target="../ink/ink29.xml"/><Relationship Id="rId71" Type="http://schemas.openxmlformats.org/officeDocument/2006/relationships/image" Target="../media/image74.png"/><Relationship Id="rId234" Type="http://schemas.openxmlformats.org/officeDocument/2006/relationships/customXml" Target="../ink/ink43.xml"/><Relationship Id="rId239" Type="http://schemas.openxmlformats.org/officeDocument/2006/relationships/customXml" Target="../ink/ink48.xml"/><Relationship Id="rId2" Type="http://schemas.openxmlformats.org/officeDocument/2006/relationships/diagramData" Target="../diagrams/data1.xml"/><Relationship Id="rId250" Type="http://schemas.openxmlformats.org/officeDocument/2006/relationships/customXml" Target="../ink/ink59.xml"/><Relationship Id="rId255" Type="http://schemas.openxmlformats.org/officeDocument/2006/relationships/image" Target="../media/image29.png"/><Relationship Id="rId178" Type="http://schemas.openxmlformats.org/officeDocument/2006/relationships/customXml" Target="../ink/ink9.xml"/><Relationship Id="rId87" Type="http://schemas.openxmlformats.org/officeDocument/2006/relationships/image" Target="../media/image39.png"/><Relationship Id="rId157" Type="http://schemas.openxmlformats.org/officeDocument/2006/relationships/image" Target="../media/image15.png"/><Relationship Id="rId194" Type="http://schemas.openxmlformats.org/officeDocument/2006/relationships/customXml" Target="../ink/ink17.xml"/><Relationship Id="rId199" Type="http://schemas.openxmlformats.org/officeDocument/2006/relationships/image" Target="../media/image55.png"/><Relationship Id="rId203" Type="http://schemas.openxmlformats.org/officeDocument/2006/relationships/image" Target="../media/image57.png"/><Relationship Id="rId208" Type="http://schemas.openxmlformats.org/officeDocument/2006/relationships/customXml" Target="../ink/ink24.xml"/><Relationship Id="rId61" Type="http://schemas.openxmlformats.org/officeDocument/2006/relationships/image" Target="../media/image26.png"/><Relationship Id="rId229" Type="http://schemas.openxmlformats.org/officeDocument/2006/relationships/customXml" Target="../ink/ink38.xml"/><Relationship Id="rId224" Type="http://schemas.openxmlformats.org/officeDocument/2006/relationships/customXml" Target="../ink/ink33.xml"/><Relationship Id="rId240" Type="http://schemas.openxmlformats.org/officeDocument/2006/relationships/customXml" Target="../ink/ink49.xml"/><Relationship Id="rId245" Type="http://schemas.openxmlformats.org/officeDocument/2006/relationships/customXml" Target="../ink/ink54.xml"/><Relationship Id="rId261" Type="http://schemas.openxmlformats.org/officeDocument/2006/relationships/image" Target="../media/image67.png"/><Relationship Id="rId14" Type="http://schemas.openxmlformats.org/officeDocument/2006/relationships/image" Target="../media/image7.png"/><Relationship Id="rId77" Type="http://schemas.openxmlformats.org/officeDocument/2006/relationships/image" Target="../media/image34.png"/><Relationship Id="rId8" Type="http://schemas.openxmlformats.org/officeDocument/2006/relationships/image" Target="../media/image2.png"/><Relationship Id="rId163" Type="http://schemas.openxmlformats.org/officeDocument/2006/relationships/image" Target="../media/image22.png"/><Relationship Id="rId184" Type="http://schemas.openxmlformats.org/officeDocument/2006/relationships/customXml" Target="../ink/ink12.xml"/><Relationship Id="rId189" Type="http://schemas.openxmlformats.org/officeDocument/2006/relationships/image" Target="../media/image43.png"/><Relationship Id="rId219" Type="http://schemas.openxmlformats.org/officeDocument/2006/relationships/image" Target="../media/image65.png"/><Relationship Id="rId3" Type="http://schemas.openxmlformats.org/officeDocument/2006/relationships/diagramLayout" Target="../diagrams/layout1.xml"/><Relationship Id="rId214" Type="http://schemas.openxmlformats.org/officeDocument/2006/relationships/customXml" Target="../ink/ink27.xml"/><Relationship Id="rId230" Type="http://schemas.openxmlformats.org/officeDocument/2006/relationships/customXml" Target="../ink/ink39.xml"/><Relationship Id="rId235" Type="http://schemas.openxmlformats.org/officeDocument/2006/relationships/customXml" Target="../ink/ink44.xml"/><Relationship Id="rId251" Type="http://schemas.openxmlformats.org/officeDocument/2006/relationships/customXml" Target="../ink/ink60.xml"/><Relationship Id="rId256" Type="http://schemas.openxmlformats.org/officeDocument/2006/relationships/image" Target="../media/image10.png"/><Relationship Id="rId67" Type="http://schemas.openxmlformats.org/officeDocument/2006/relationships/image" Target="../media/image73.png"/><Relationship Id="rId179" Type="http://schemas.openxmlformats.org/officeDocument/2006/relationships/image" Target="../media/image19.png"/><Relationship Id="rId195" Type="http://schemas.openxmlformats.org/officeDocument/2006/relationships/image" Target="../media/image53.png"/><Relationship Id="rId209" Type="http://schemas.openxmlformats.org/officeDocument/2006/relationships/image" Target="../media/image60.png"/><Relationship Id="rId111" Type="http://schemas.openxmlformats.org/officeDocument/2006/relationships/image" Target="../media/image51.png"/><Relationship Id="rId153" Type="http://schemas.openxmlformats.org/officeDocument/2006/relationships/image" Target="../media/image31.png"/><Relationship Id="rId190" Type="http://schemas.openxmlformats.org/officeDocument/2006/relationships/customXml" Target="../ink/ink15.xml"/><Relationship Id="rId204" Type="http://schemas.openxmlformats.org/officeDocument/2006/relationships/customXml" Target="../ink/ink22.xml"/><Relationship Id="rId220" Type="http://schemas.openxmlformats.org/officeDocument/2006/relationships/customXml" Target="../ink/ink30.xml"/><Relationship Id="rId225" Type="http://schemas.openxmlformats.org/officeDocument/2006/relationships/customXml" Target="../ink/ink34.xml"/><Relationship Id="rId241" Type="http://schemas.openxmlformats.org/officeDocument/2006/relationships/customXml" Target="../ink/ink50.xml"/><Relationship Id="rId246" Type="http://schemas.openxmlformats.org/officeDocument/2006/relationships/customXml" Target="../ink/ink55.xml"/><Relationship Id="rId15" Type="http://schemas.openxmlformats.org/officeDocument/2006/relationships/image" Target="../media/image8.png"/><Relationship Id="rId57" Type="http://schemas.openxmlformats.org/officeDocument/2006/relationships/image" Target="../media/image84.png"/><Relationship Id="rId262" Type="http://schemas.openxmlformats.org/officeDocument/2006/relationships/image" Target="../media/image68.png"/><Relationship Id="rId10" Type="http://schemas.microsoft.com/office/2007/relationships/hdphoto" Target="../media/hdphoto1.wdp"/><Relationship Id="rId101" Type="http://schemas.openxmlformats.org/officeDocument/2006/relationships/image" Target="../media/image46.png"/><Relationship Id="rId164" Type="http://schemas.openxmlformats.org/officeDocument/2006/relationships/customXml" Target="../ink/ink7.xml"/><Relationship Id="rId185" Type="http://schemas.openxmlformats.org/officeDocument/2006/relationships/image" Target="../media/image37.png"/><Relationship Id="rId73" Type="http://schemas.openxmlformats.org/officeDocument/2006/relationships/image" Target="../media/image32.png"/><Relationship Id="rId99" Type="http://schemas.openxmlformats.org/officeDocument/2006/relationships/image" Target="../media/image45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3.png"/><Relationship Id="rId180" Type="http://schemas.openxmlformats.org/officeDocument/2006/relationships/customXml" Target="../ink/ink10.xml"/><Relationship Id="rId210" Type="http://schemas.openxmlformats.org/officeDocument/2006/relationships/customXml" Target="../ink/ink25.xml"/><Relationship Id="rId215" Type="http://schemas.openxmlformats.org/officeDocument/2006/relationships/image" Target="../media/image63.png"/><Relationship Id="rId236" Type="http://schemas.openxmlformats.org/officeDocument/2006/relationships/customXml" Target="../ink/ink45.xml"/><Relationship Id="rId257" Type="http://schemas.openxmlformats.org/officeDocument/2006/relationships/image" Target="../media/image11.png"/><Relationship Id="rId231" Type="http://schemas.openxmlformats.org/officeDocument/2006/relationships/customXml" Target="../ink/ink40.xml"/><Relationship Id="rId252" Type="http://schemas.openxmlformats.org/officeDocument/2006/relationships/customXml" Target="../ink/ink61.xml"/><Relationship Id="rId47" Type="http://schemas.openxmlformats.org/officeDocument/2006/relationships/image" Target="../media/image24.png"/><Relationship Id="rId175" Type="http://schemas.openxmlformats.org/officeDocument/2006/relationships/image" Target="../media/image17.png"/><Relationship Id="rId89" Type="http://schemas.openxmlformats.org/officeDocument/2006/relationships/image" Target="../media/image40.png"/><Relationship Id="rId196" Type="http://schemas.openxmlformats.org/officeDocument/2006/relationships/customXml" Target="../ink/ink18.xml"/><Relationship Id="rId200" Type="http://schemas.openxmlformats.org/officeDocument/2006/relationships/customXml" Target="../ink/ink20.xml"/><Relationship Id="rId16" Type="http://schemas.openxmlformats.org/officeDocument/2006/relationships/image" Target="../media/image9.png"/><Relationship Id="rId221" Type="http://schemas.openxmlformats.org/officeDocument/2006/relationships/image" Target="../media/image66.png"/><Relationship Id="rId242" Type="http://schemas.openxmlformats.org/officeDocument/2006/relationships/customXml" Target="../ink/ink51.xml"/></Relationships>
</file>

<file path=ppt/slides/_rels/slide2.xml.rels><?xml version="1.0" encoding="UTF-8" standalone="yes"?>
<Relationships xmlns="http://schemas.openxmlformats.org/package/2006/relationships"><Relationship Id="rId231" Type="http://schemas.openxmlformats.org/officeDocument/2006/relationships/image" Target="../media/image78.png"/><Relationship Id="rId133" Type="http://schemas.openxmlformats.org/officeDocument/2006/relationships/image" Target="../media/image640.png"/><Relationship Id="rId42" Type="http://schemas.openxmlformats.org/officeDocument/2006/relationships/image" Target="../media/image140.png"/><Relationship Id="rId7" Type="http://schemas.openxmlformats.org/officeDocument/2006/relationships/customXml" Target="../ink/ink64.xml"/><Relationship Id="rId213" Type="http://schemas.openxmlformats.org/officeDocument/2006/relationships/image" Target="../media/image660.png"/><Relationship Id="rId218" Type="http://schemas.openxmlformats.org/officeDocument/2006/relationships/customXml" Target="../ink/ink73.xml"/><Relationship Id="rId226" Type="http://schemas.openxmlformats.org/officeDocument/2006/relationships/customXml" Target="../ink/ink77.xml"/><Relationship Id="rId234" Type="http://schemas.openxmlformats.org/officeDocument/2006/relationships/customXml" Target="../ink/ink79.xml"/><Relationship Id="rId239" Type="http://schemas.openxmlformats.org/officeDocument/2006/relationships/customXml" Target="../ink/ink84.xml"/><Relationship Id="rId247" Type="http://schemas.openxmlformats.org/officeDocument/2006/relationships/customXml" Target="../ink/ink92.xml"/><Relationship Id="rId2" Type="http://schemas.openxmlformats.org/officeDocument/2006/relationships/customXml" Target="../ink/ink63.xml"/><Relationship Id="rId16" Type="http://schemas.openxmlformats.org/officeDocument/2006/relationships/image" Target="../media/image590.png"/><Relationship Id="rId221" Type="http://schemas.openxmlformats.org/officeDocument/2006/relationships/image" Target="../media/image700.png"/><Relationship Id="rId242" Type="http://schemas.openxmlformats.org/officeDocument/2006/relationships/customXml" Target="../ink/ink87.xml"/><Relationship Id="rId24" Type="http://schemas.openxmlformats.org/officeDocument/2006/relationships/image" Target="../media/image610.png"/><Relationship Id="rId32" Type="http://schemas.openxmlformats.org/officeDocument/2006/relationships/image" Target="../media/image90.png"/><Relationship Id="rId40" Type="http://schemas.openxmlformats.org/officeDocument/2006/relationships/image" Target="../media/image130.png"/><Relationship Id="rId58" Type="http://schemas.openxmlformats.org/officeDocument/2006/relationships/image" Target="../media/image220.png"/><Relationship Id="rId5" Type="http://schemas.openxmlformats.org/officeDocument/2006/relationships/image" Target="../media/image70.png"/><Relationship Id="rId216" Type="http://schemas.openxmlformats.org/officeDocument/2006/relationships/customXml" Target="../ink/ink72.xml"/><Relationship Id="rId229" Type="http://schemas.openxmlformats.org/officeDocument/2006/relationships/image" Target="../media/image76.png"/><Relationship Id="rId237" Type="http://schemas.openxmlformats.org/officeDocument/2006/relationships/customXml" Target="../ink/ink82.xml"/><Relationship Id="rId199" Type="http://schemas.openxmlformats.org/officeDocument/2006/relationships/image" Target="../media/image780.png"/><Relationship Id="rId203" Type="http://schemas.openxmlformats.org/officeDocument/2006/relationships/image" Target="../media/image81.png"/><Relationship Id="rId19" Type="http://schemas.openxmlformats.org/officeDocument/2006/relationships/customXml" Target="../ink/ink67.xml"/><Relationship Id="rId224" Type="http://schemas.openxmlformats.org/officeDocument/2006/relationships/customXml" Target="../ink/ink76.xml"/><Relationship Id="rId232" Type="http://schemas.openxmlformats.org/officeDocument/2006/relationships/image" Target="../media/image79.png"/><Relationship Id="rId240" Type="http://schemas.openxmlformats.org/officeDocument/2006/relationships/customXml" Target="../ink/ink85.xml"/><Relationship Id="rId245" Type="http://schemas.openxmlformats.org/officeDocument/2006/relationships/customXml" Target="../ink/ink90.xml"/><Relationship Id="rId14" Type="http://schemas.openxmlformats.org/officeDocument/2006/relationships/image" Target="../media/image580.png"/><Relationship Id="rId22" Type="http://schemas.openxmlformats.org/officeDocument/2006/relationships/image" Target="../media/image600.png"/><Relationship Id="rId134" Type="http://schemas.openxmlformats.org/officeDocument/2006/relationships/customXml" Target="../ink/ink70.xml"/><Relationship Id="rId48" Type="http://schemas.openxmlformats.org/officeDocument/2006/relationships/image" Target="../media/image170.png"/><Relationship Id="rId56" Type="http://schemas.openxmlformats.org/officeDocument/2006/relationships/image" Target="../media/image210.png"/><Relationship Id="rId219" Type="http://schemas.openxmlformats.org/officeDocument/2006/relationships/image" Target="../media/image690.png"/><Relationship Id="rId227" Type="http://schemas.openxmlformats.org/officeDocument/2006/relationships/image" Target="../media/image75.png"/><Relationship Id="rId197" Type="http://schemas.openxmlformats.org/officeDocument/2006/relationships/image" Target="../media/image770.png"/><Relationship Id="rId3" Type="http://schemas.openxmlformats.org/officeDocument/2006/relationships/image" Target="../media/image621.png"/><Relationship Id="rId214" Type="http://schemas.openxmlformats.org/officeDocument/2006/relationships/customXml" Target="../ink/ink71.xml"/><Relationship Id="rId222" Type="http://schemas.openxmlformats.org/officeDocument/2006/relationships/customXml" Target="../ink/ink75.xml"/><Relationship Id="rId230" Type="http://schemas.openxmlformats.org/officeDocument/2006/relationships/image" Target="../media/image77.png"/><Relationship Id="rId235" Type="http://schemas.openxmlformats.org/officeDocument/2006/relationships/customXml" Target="../ink/ink80.xml"/><Relationship Id="rId243" Type="http://schemas.openxmlformats.org/officeDocument/2006/relationships/customXml" Target="../ink/ink88.xml"/><Relationship Id="rId201" Type="http://schemas.openxmlformats.org/officeDocument/2006/relationships/image" Target="../media/image88.png"/><Relationship Id="rId248" Type="http://schemas.openxmlformats.org/officeDocument/2006/relationships/image" Target="../media/image82.png"/><Relationship Id="rId17" Type="http://schemas.openxmlformats.org/officeDocument/2006/relationships/customXml" Target="../ink/ink66.xml"/><Relationship Id="rId25" Type="http://schemas.openxmlformats.org/officeDocument/2006/relationships/customXml" Target="../ink/ink69.xml"/><Relationship Id="rId38" Type="http://schemas.openxmlformats.org/officeDocument/2006/relationships/image" Target="../media/image120.png"/><Relationship Id="rId217" Type="http://schemas.openxmlformats.org/officeDocument/2006/relationships/image" Target="../media/image680.png"/><Relationship Id="rId54" Type="http://schemas.openxmlformats.org/officeDocument/2006/relationships/image" Target="../media/image20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png"/><Relationship Id="rId220" Type="http://schemas.openxmlformats.org/officeDocument/2006/relationships/customXml" Target="../ink/ink74.xml"/><Relationship Id="rId225" Type="http://schemas.openxmlformats.org/officeDocument/2006/relationships/image" Target="../media/image72.png"/><Relationship Id="rId233" Type="http://schemas.openxmlformats.org/officeDocument/2006/relationships/image" Target="../media/image80.png"/><Relationship Id="rId238" Type="http://schemas.openxmlformats.org/officeDocument/2006/relationships/customXml" Target="../ink/ink83.xml"/><Relationship Id="rId241" Type="http://schemas.openxmlformats.org/officeDocument/2006/relationships/customXml" Target="../ink/ink86.xml"/><Relationship Id="rId246" Type="http://schemas.openxmlformats.org/officeDocument/2006/relationships/customXml" Target="../ink/ink91.xml"/><Relationship Id="rId15" Type="http://schemas.openxmlformats.org/officeDocument/2006/relationships/customXml" Target="../ink/ink65.xml"/><Relationship Id="rId23" Type="http://schemas.openxmlformats.org/officeDocument/2006/relationships/customXml" Target="../ink/ink68.xml"/><Relationship Id="rId52" Type="http://schemas.openxmlformats.org/officeDocument/2006/relationships/image" Target="../media/image190.png"/><Relationship Id="rId4" Type="http://schemas.openxmlformats.org/officeDocument/2006/relationships/image" Target="../media/image69.png"/><Relationship Id="rId215" Type="http://schemas.openxmlformats.org/officeDocument/2006/relationships/image" Target="../media/image670.png"/><Relationship Id="rId223" Type="http://schemas.openxmlformats.org/officeDocument/2006/relationships/image" Target="../media/image710.png"/><Relationship Id="rId228" Type="http://schemas.openxmlformats.org/officeDocument/2006/relationships/customXml" Target="../ink/ink78.xml"/><Relationship Id="rId236" Type="http://schemas.openxmlformats.org/officeDocument/2006/relationships/customXml" Target="../ink/ink81.xml"/><Relationship Id="rId244" Type="http://schemas.openxmlformats.org/officeDocument/2006/relationships/customXml" Target="../ink/ink89.xml"/><Relationship Id="rId18" Type="http://schemas.openxmlformats.org/officeDocument/2006/relationships/image" Target="../media/image24.png"/><Relationship Id="rId50" Type="http://schemas.openxmlformats.org/officeDocument/2006/relationships/image" Target="../media/image18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スクロール: 横 44">
            <a:extLst>
              <a:ext uri="{FF2B5EF4-FFF2-40B4-BE49-F238E27FC236}">
                <a16:creationId xmlns:a16="http://schemas.microsoft.com/office/drawing/2014/main" id="{87AB2F36-A310-E95D-CD00-21F1F9989D96}"/>
              </a:ext>
            </a:extLst>
          </p:cNvPr>
          <p:cNvSpPr/>
          <p:nvPr/>
        </p:nvSpPr>
        <p:spPr>
          <a:xfrm>
            <a:off x="167755" y="43527"/>
            <a:ext cx="6166485" cy="1664258"/>
          </a:xfrm>
          <a:prstGeom prst="horizontalScroll">
            <a:avLst>
              <a:gd name="adj" fmla="val 13416"/>
            </a:avLst>
          </a:prstGeom>
          <a:solidFill>
            <a:srgbClr val="F6D948">
              <a:alpha val="55294"/>
            </a:srgbClr>
          </a:solidFill>
          <a:ln>
            <a:solidFill>
              <a:srgbClr val="FFD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四角形: 角を丸くする 16">
            <a:extLst>
              <a:ext uri="{FF2B5EF4-FFF2-40B4-BE49-F238E27FC236}">
                <a16:creationId xmlns:a16="http://schemas.microsoft.com/office/drawing/2014/main" id="{D4ECA319-F9E1-ACC7-30BC-CD0F2DF7B379}"/>
              </a:ext>
            </a:extLst>
          </p:cNvPr>
          <p:cNvSpPr/>
          <p:nvPr/>
        </p:nvSpPr>
        <p:spPr>
          <a:xfrm>
            <a:off x="455145" y="9621256"/>
            <a:ext cx="3024573" cy="288099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地域計画の策定手順については裏面で！</a:t>
            </a:r>
            <a:endParaRPr lang="en-US" altLang="ja-JP" sz="12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graphicFrame>
        <p:nvGraphicFramePr>
          <p:cNvPr id="128" name="図表 127">
            <a:extLst>
              <a:ext uri="{FF2B5EF4-FFF2-40B4-BE49-F238E27FC236}">
                <a16:creationId xmlns:a16="http://schemas.microsoft.com/office/drawing/2014/main" id="{0C25EE4E-3914-A563-B7E4-FCDBBA6FA78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3919582"/>
              </p:ext>
            </p:extLst>
          </p:nvPr>
        </p:nvGraphicFramePr>
        <p:xfrm>
          <a:off x="210054" y="7359325"/>
          <a:ext cx="6482580" cy="3293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12" name="テキスト ボックス 211">
            <a:extLst>
              <a:ext uri="{FF2B5EF4-FFF2-40B4-BE49-F238E27FC236}">
                <a16:creationId xmlns:a16="http://schemas.microsoft.com/office/drawing/2014/main" id="{D6F1062D-49EB-AD04-2A61-13839027B72E}"/>
              </a:ext>
            </a:extLst>
          </p:cNvPr>
          <p:cNvSpPr txBox="1"/>
          <p:nvPr/>
        </p:nvSpPr>
        <p:spPr>
          <a:xfrm>
            <a:off x="1021345" y="1087259"/>
            <a:ext cx="48030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>
                <a:solidFill>
                  <a:srgbClr val="FF0000"/>
                </a:solidFill>
                <a:latin typeface="+mn-ea"/>
              </a:rPr>
              <a:t>「地域計画」</a:t>
            </a:r>
            <a:r>
              <a:rPr kumimoji="1" lang="ja-JP" altLang="en-US" sz="2000" b="1" dirty="0">
                <a:latin typeface="+mn-ea"/>
              </a:rPr>
              <a:t>を皆で考えてみませんか？</a:t>
            </a:r>
            <a:endParaRPr kumimoji="1" lang="ja-JP" altLang="en-US" sz="2400" b="1" dirty="0">
              <a:latin typeface="+mn-ea"/>
            </a:endParaRPr>
          </a:p>
        </p:txBody>
      </p:sp>
      <p:sp>
        <p:nvSpPr>
          <p:cNvPr id="213" name="テキスト ボックス 212">
            <a:extLst>
              <a:ext uri="{FF2B5EF4-FFF2-40B4-BE49-F238E27FC236}">
                <a16:creationId xmlns:a16="http://schemas.microsoft.com/office/drawing/2014/main" id="{1532C9FD-C4D6-FCCA-864C-80DE23DF3C95}"/>
              </a:ext>
            </a:extLst>
          </p:cNvPr>
          <p:cNvSpPr txBox="1"/>
          <p:nvPr/>
        </p:nvSpPr>
        <p:spPr>
          <a:xfrm>
            <a:off x="1284510" y="353438"/>
            <a:ext cx="38933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000" b="1" dirty="0">
                <a:latin typeface="+mn-ea"/>
              </a:rPr>
              <a:t>農業をしている方</a:t>
            </a:r>
            <a:endParaRPr kumimoji="1" lang="en-US" altLang="ja-JP" sz="2000" b="1" dirty="0">
              <a:latin typeface="+mn-ea"/>
            </a:endParaRPr>
          </a:p>
          <a:p>
            <a:pPr algn="ctr"/>
            <a:r>
              <a:rPr kumimoji="1" lang="ja-JP" altLang="en-US" sz="2000" b="1" dirty="0">
                <a:latin typeface="+mn-ea"/>
              </a:rPr>
              <a:t>田んぼや畑をお持ちの方など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AD91802D-287A-79C0-4C65-382E517F74FA}"/>
              </a:ext>
            </a:extLst>
          </p:cNvPr>
          <p:cNvSpPr txBox="1"/>
          <p:nvPr/>
        </p:nvSpPr>
        <p:spPr>
          <a:xfrm>
            <a:off x="249014" y="9270985"/>
            <a:ext cx="18468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/>
              <a:t>耕作者を色分けで表示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A05DD5A2-2399-4237-1404-D97EDFED91AC}"/>
              </a:ext>
            </a:extLst>
          </p:cNvPr>
          <p:cNvSpPr txBox="1"/>
          <p:nvPr/>
        </p:nvSpPr>
        <p:spPr>
          <a:xfrm>
            <a:off x="31861" y="6996621"/>
            <a:ext cx="3432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目標地図の完成まで</a:t>
            </a:r>
          </a:p>
        </p:txBody>
      </p:sp>
      <p:pic>
        <p:nvPicPr>
          <p:cNvPr id="40" name="Picture 4" descr="応援する人のイラスト（女性）">
            <a:extLst>
              <a:ext uri="{FF2B5EF4-FFF2-40B4-BE49-F238E27FC236}">
                <a16:creationId xmlns:a16="http://schemas.microsoft.com/office/drawing/2014/main" id="{6E749737-12F7-732E-0AED-AE40E202D8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634" y="268930"/>
            <a:ext cx="1474312" cy="1474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2" descr="若々しいお爺さんのイラスト">
            <a:extLst>
              <a:ext uri="{FF2B5EF4-FFF2-40B4-BE49-F238E27FC236}">
                <a16:creationId xmlns:a16="http://schemas.microsoft.com/office/drawing/2014/main" id="{181B1CE2-2391-3C56-8163-57ABD96FFD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30402" y="360597"/>
            <a:ext cx="1594228" cy="1221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5" name="グループ化 74">
            <a:extLst>
              <a:ext uri="{FF2B5EF4-FFF2-40B4-BE49-F238E27FC236}">
                <a16:creationId xmlns:a16="http://schemas.microsoft.com/office/drawing/2014/main" id="{B91F7E27-9CAE-CE3E-3C8C-64CA307AA6B1}"/>
              </a:ext>
            </a:extLst>
          </p:cNvPr>
          <p:cNvGrpSpPr/>
          <p:nvPr/>
        </p:nvGrpSpPr>
        <p:grpSpPr>
          <a:xfrm>
            <a:off x="134678" y="1706213"/>
            <a:ext cx="6756183" cy="2864543"/>
            <a:chOff x="134678" y="1706213"/>
            <a:chExt cx="6756183" cy="2864543"/>
          </a:xfrm>
        </p:grpSpPr>
        <p:grpSp>
          <p:nvGrpSpPr>
            <p:cNvPr id="46" name="グループ化 45">
              <a:extLst>
                <a:ext uri="{FF2B5EF4-FFF2-40B4-BE49-F238E27FC236}">
                  <a16:creationId xmlns:a16="http://schemas.microsoft.com/office/drawing/2014/main" id="{F7E2A0FB-2918-A294-3A6D-27AB2C828A37}"/>
                </a:ext>
              </a:extLst>
            </p:cNvPr>
            <p:cNvGrpSpPr/>
            <p:nvPr/>
          </p:nvGrpSpPr>
          <p:grpSpPr>
            <a:xfrm>
              <a:off x="146523" y="1706213"/>
              <a:ext cx="6546111" cy="2864543"/>
              <a:chOff x="154610" y="1316424"/>
              <a:chExt cx="6546111" cy="2864543"/>
            </a:xfrm>
          </p:grpSpPr>
          <p:sp>
            <p:nvSpPr>
              <p:cNvPr id="224" name="四角形: 角を丸くする 223">
                <a:extLst>
                  <a:ext uri="{FF2B5EF4-FFF2-40B4-BE49-F238E27FC236}">
                    <a16:creationId xmlns:a16="http://schemas.microsoft.com/office/drawing/2014/main" id="{620FDACE-48E3-8372-A27B-BA5EC6EC45F9}"/>
                  </a:ext>
                </a:extLst>
              </p:cNvPr>
              <p:cNvSpPr/>
              <p:nvPr/>
            </p:nvSpPr>
            <p:spPr>
              <a:xfrm>
                <a:off x="172452" y="1627922"/>
                <a:ext cx="6528269" cy="2538891"/>
              </a:xfrm>
              <a:prstGeom prst="roundRect">
                <a:avLst>
                  <a:gd name="adj" fmla="val 9295"/>
                </a:avLst>
              </a:prstGeom>
              <a:solidFill>
                <a:schemeClr val="bg1"/>
              </a:solidFill>
              <a:ln>
                <a:noFill/>
              </a:ln>
              <a:effectLst>
                <a:glow rad="76200">
                  <a:srgbClr val="FFD966">
                    <a:alpha val="4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latin typeface="+mn-ea"/>
                </a:endParaRPr>
              </a:p>
            </p:txBody>
          </p:sp>
          <p:sp>
            <p:nvSpPr>
              <p:cNvPr id="226" name="テキスト ボックス 225">
                <a:extLst>
                  <a:ext uri="{FF2B5EF4-FFF2-40B4-BE49-F238E27FC236}">
                    <a16:creationId xmlns:a16="http://schemas.microsoft.com/office/drawing/2014/main" id="{B5374E2A-BC88-C12C-C1D8-ADCAD30867B7}"/>
                  </a:ext>
                </a:extLst>
              </p:cNvPr>
              <p:cNvSpPr txBox="1"/>
              <p:nvPr/>
            </p:nvSpPr>
            <p:spPr>
              <a:xfrm>
                <a:off x="662718" y="3811635"/>
                <a:ext cx="5960187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r>
                  <a:rPr kumimoji="1" lang="ja-JP" altLang="en-US" b="1" dirty="0">
                    <a:latin typeface="+mn-ea"/>
                  </a:rPr>
                  <a:t>皆さんの地域でも同じような悩みはありませんか？</a:t>
                </a:r>
                <a:endParaRPr kumimoji="1" lang="en-US" altLang="ja-JP" sz="1800" b="1" dirty="0">
                  <a:latin typeface="+mn-ea"/>
                </a:endParaRPr>
              </a:p>
            </p:txBody>
          </p:sp>
          <p:sp>
            <p:nvSpPr>
              <p:cNvPr id="234" name="テキスト ボックス 233">
                <a:extLst>
                  <a:ext uri="{FF2B5EF4-FFF2-40B4-BE49-F238E27FC236}">
                    <a16:creationId xmlns:a16="http://schemas.microsoft.com/office/drawing/2014/main" id="{1EF75263-BA21-43B1-6B85-5794795EE109}"/>
                  </a:ext>
                </a:extLst>
              </p:cNvPr>
              <p:cNvSpPr txBox="1"/>
              <p:nvPr/>
            </p:nvSpPr>
            <p:spPr>
              <a:xfrm>
                <a:off x="2874039" y="1738079"/>
                <a:ext cx="2055321" cy="5232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r>
                  <a:rPr kumimoji="1" lang="ja-JP" altLang="en-US" sz="1400" dirty="0">
                    <a:latin typeface="+mn-ea"/>
                  </a:rPr>
                  <a:t>・</a:t>
                </a:r>
                <a:r>
                  <a:rPr kumimoji="1" lang="ja-JP" altLang="en-US" sz="1400" dirty="0">
                    <a:highlight>
                      <a:srgbClr val="DEF747"/>
                    </a:highlight>
                    <a:latin typeface="+mn-ea"/>
                  </a:rPr>
                  <a:t>経営している農地が</a:t>
                </a:r>
                <a:endParaRPr kumimoji="1" lang="en-US" altLang="ja-JP" sz="1400" dirty="0">
                  <a:highlight>
                    <a:srgbClr val="DEF747"/>
                  </a:highlight>
                  <a:latin typeface="+mn-ea"/>
                </a:endParaRPr>
              </a:p>
              <a:p>
                <a:r>
                  <a:rPr kumimoji="1" lang="ja-JP" altLang="en-US" sz="1400" dirty="0">
                    <a:latin typeface="+mn-ea"/>
                  </a:rPr>
                  <a:t>　</a:t>
                </a:r>
                <a:r>
                  <a:rPr kumimoji="1" lang="ja-JP" altLang="en-US" sz="1400" dirty="0">
                    <a:highlight>
                      <a:srgbClr val="DEF747"/>
                    </a:highlight>
                    <a:latin typeface="+mn-ea"/>
                  </a:rPr>
                  <a:t>飛んでいます</a:t>
                </a:r>
                <a:endParaRPr kumimoji="1" lang="en-US" altLang="ja-JP" sz="1400" dirty="0">
                  <a:highlight>
                    <a:srgbClr val="DEF747"/>
                  </a:highlight>
                  <a:latin typeface="+mn-ea"/>
                </a:endParaRPr>
              </a:p>
            </p:txBody>
          </p:sp>
          <p:sp>
            <p:nvSpPr>
              <p:cNvPr id="236" name="テキスト ボックス 235">
                <a:extLst>
                  <a:ext uri="{FF2B5EF4-FFF2-40B4-BE49-F238E27FC236}">
                    <a16:creationId xmlns:a16="http://schemas.microsoft.com/office/drawing/2014/main" id="{C1075724-4AE5-FA89-C214-7A78195BDD7C}"/>
                  </a:ext>
                </a:extLst>
              </p:cNvPr>
              <p:cNvSpPr txBox="1"/>
              <p:nvPr/>
            </p:nvSpPr>
            <p:spPr>
              <a:xfrm>
                <a:off x="235563" y="3592568"/>
                <a:ext cx="2028257" cy="20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r>
                  <a:rPr kumimoji="1" lang="ja-JP" altLang="en-US" sz="700" b="1" dirty="0">
                    <a:solidFill>
                      <a:schemeClr val="tx1"/>
                    </a:solidFill>
                    <a:latin typeface="+mn-ea"/>
                  </a:rPr>
                  <a:t>資料：農林水産省「農林業センサス」</a:t>
                </a:r>
                <a:endParaRPr kumimoji="1" lang="en-US" altLang="ja-JP" sz="700" b="1" dirty="0">
                  <a:solidFill>
                    <a:schemeClr val="tx1"/>
                  </a:solidFill>
                  <a:latin typeface="+mn-ea"/>
                </a:endParaRPr>
              </a:p>
            </p:txBody>
          </p:sp>
          <p:pic>
            <p:nvPicPr>
              <p:cNvPr id="237" name="図 236">
                <a:extLst>
                  <a:ext uri="{FF2B5EF4-FFF2-40B4-BE49-F238E27FC236}">
                    <a16:creationId xmlns:a16="http://schemas.microsoft.com/office/drawing/2014/main" id="{72E74A02-5930-5F67-F26C-8E390B9C9BE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sharpenSoften amount="100000"/>
                        </a14:imgEffect>
                        <a14:imgEffect>
                          <a14:brightnessContrast contrast="67000"/>
                        </a14:imgEffect>
                      </a14:imgLayer>
                    </a14:imgProps>
                  </a:ext>
                </a:extLst>
              </a:blip>
              <a:srcRect l="1717" t="6791" r="2440" b="14707"/>
              <a:stretch/>
            </p:blipFill>
            <p:spPr>
              <a:xfrm>
                <a:off x="225385" y="2331037"/>
                <a:ext cx="2402212" cy="129135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</p:pic>
          <p:grpSp>
            <p:nvGrpSpPr>
              <p:cNvPr id="238" name="グループ化 237">
                <a:extLst>
                  <a:ext uri="{FF2B5EF4-FFF2-40B4-BE49-F238E27FC236}">
                    <a16:creationId xmlns:a16="http://schemas.microsoft.com/office/drawing/2014/main" id="{D8D82773-CA03-7E1F-902C-B39EEE92B9CF}"/>
                  </a:ext>
                </a:extLst>
              </p:cNvPr>
              <p:cNvGrpSpPr/>
              <p:nvPr/>
            </p:nvGrpSpPr>
            <p:grpSpPr>
              <a:xfrm rot="736682">
                <a:off x="1799703" y="1993161"/>
                <a:ext cx="1220604" cy="741292"/>
                <a:chOff x="2960746" y="3191736"/>
                <a:chExt cx="934824" cy="728930"/>
              </a:xfrm>
              <a:solidFill>
                <a:schemeClr val="bg1"/>
              </a:solidFill>
            </p:grpSpPr>
            <p:sp>
              <p:nvSpPr>
                <p:cNvPr id="240" name="星: 32 pt 239">
                  <a:extLst>
                    <a:ext uri="{FF2B5EF4-FFF2-40B4-BE49-F238E27FC236}">
                      <a16:creationId xmlns:a16="http://schemas.microsoft.com/office/drawing/2014/main" id="{55E480EB-0B11-2925-D704-AA0FC2F3A4D2}"/>
                    </a:ext>
                  </a:extLst>
                </p:cNvPr>
                <p:cNvSpPr/>
                <p:nvPr/>
              </p:nvSpPr>
              <p:spPr>
                <a:xfrm rot="21315407">
                  <a:off x="2960746" y="3191736"/>
                  <a:ext cx="934824" cy="728930"/>
                </a:xfrm>
                <a:prstGeom prst="star32">
                  <a:avLst>
                    <a:gd name="adj" fmla="val 38533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sz="700" dirty="0">
                    <a:latin typeface="+mn-ea"/>
                  </a:endParaRPr>
                </a:p>
              </p:txBody>
            </p:sp>
            <p:sp>
              <p:nvSpPr>
                <p:cNvPr id="241" name="テキスト ボックス 240">
                  <a:extLst>
                    <a:ext uri="{FF2B5EF4-FFF2-40B4-BE49-F238E27FC236}">
                      <a16:creationId xmlns:a16="http://schemas.microsoft.com/office/drawing/2014/main" id="{D7D3A816-27DB-268E-1088-DA814AFBF953}"/>
                    </a:ext>
                  </a:extLst>
                </p:cNvPr>
                <p:cNvSpPr txBox="1"/>
                <p:nvPr/>
              </p:nvSpPr>
              <p:spPr>
                <a:xfrm rot="21189537">
                  <a:off x="2987992" y="3331892"/>
                  <a:ext cx="902903" cy="42370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ja-JP" sz="1100" b="1" dirty="0">
                      <a:latin typeface="+mn-ea"/>
                    </a:rPr>
                    <a:t>15</a:t>
                  </a:r>
                  <a:r>
                    <a:rPr kumimoji="1" lang="ja-JP" altLang="en-US" sz="1100" b="1" dirty="0">
                      <a:latin typeface="+mn-ea"/>
                    </a:rPr>
                    <a:t>年で</a:t>
                  </a:r>
                  <a:endParaRPr kumimoji="1" lang="en-US" altLang="ja-JP" sz="1100" b="1" dirty="0">
                    <a:latin typeface="+mn-ea"/>
                  </a:endParaRPr>
                </a:p>
                <a:p>
                  <a:pPr algn="ctr"/>
                  <a:r>
                    <a:rPr kumimoji="1" lang="ja-JP" altLang="en-US" sz="1100" b="1" dirty="0">
                      <a:solidFill>
                        <a:srgbClr val="FF0000"/>
                      </a:solidFill>
                      <a:latin typeface="+mn-ea"/>
                    </a:rPr>
                    <a:t>約</a:t>
                  </a:r>
                  <a:r>
                    <a:rPr kumimoji="1" lang="en-US" altLang="ja-JP" sz="1100" b="1" dirty="0">
                      <a:solidFill>
                        <a:srgbClr val="FF0000"/>
                      </a:solidFill>
                      <a:latin typeface="+mn-ea"/>
                    </a:rPr>
                    <a:t>90</a:t>
                  </a:r>
                  <a:r>
                    <a:rPr kumimoji="1" lang="ja-JP" altLang="en-US" sz="1100" b="1" dirty="0">
                      <a:solidFill>
                        <a:srgbClr val="FF0000"/>
                      </a:solidFill>
                      <a:latin typeface="+mn-ea"/>
                    </a:rPr>
                    <a:t>万人</a:t>
                  </a:r>
                  <a:r>
                    <a:rPr kumimoji="1" lang="ja-JP" altLang="en-US" sz="1100" b="1" dirty="0">
                      <a:latin typeface="+mn-ea"/>
                    </a:rPr>
                    <a:t>減少</a:t>
                  </a:r>
                </a:p>
              </p:txBody>
            </p:sp>
          </p:grpSp>
          <p:sp>
            <p:nvSpPr>
              <p:cNvPr id="239" name="テキスト ボックス 238">
                <a:extLst>
                  <a:ext uri="{FF2B5EF4-FFF2-40B4-BE49-F238E27FC236}">
                    <a16:creationId xmlns:a16="http://schemas.microsoft.com/office/drawing/2014/main" id="{16D99461-84D5-6079-4608-882DBB151B54}"/>
                  </a:ext>
                </a:extLst>
              </p:cNvPr>
              <p:cNvSpPr txBox="1"/>
              <p:nvPr/>
            </p:nvSpPr>
            <p:spPr>
              <a:xfrm>
                <a:off x="290492" y="1822213"/>
                <a:ext cx="2703683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r>
                  <a:rPr kumimoji="1" lang="ja-JP" altLang="en-US" sz="1400" dirty="0">
                    <a:latin typeface="+mn-ea"/>
                  </a:rPr>
                  <a:t>・</a:t>
                </a:r>
                <a:r>
                  <a:rPr kumimoji="1" lang="ja-JP" altLang="en-US" sz="1400" dirty="0">
                    <a:highlight>
                      <a:srgbClr val="DEF747"/>
                    </a:highlight>
                    <a:latin typeface="+mn-ea"/>
                  </a:rPr>
                  <a:t>農業をする人が減っています</a:t>
                </a:r>
                <a:endParaRPr kumimoji="1" lang="en-US" altLang="ja-JP" sz="1400" dirty="0">
                  <a:highlight>
                    <a:srgbClr val="DEF747"/>
                  </a:highlight>
                  <a:latin typeface="+mn-ea"/>
                </a:endParaRPr>
              </a:p>
            </p:txBody>
          </p:sp>
          <p:sp>
            <p:nvSpPr>
              <p:cNvPr id="231" name="テキスト ボックス 230">
                <a:extLst>
                  <a:ext uri="{FF2B5EF4-FFF2-40B4-BE49-F238E27FC236}">
                    <a16:creationId xmlns:a16="http://schemas.microsoft.com/office/drawing/2014/main" id="{2B68AFF8-0CB4-D88F-A4CC-6B2A38BDCB69}"/>
                  </a:ext>
                </a:extLst>
              </p:cNvPr>
              <p:cNvSpPr txBox="1"/>
              <p:nvPr/>
            </p:nvSpPr>
            <p:spPr>
              <a:xfrm>
                <a:off x="4864510" y="1783307"/>
                <a:ext cx="1545334" cy="5232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r>
                  <a:rPr kumimoji="1" lang="ja-JP" altLang="en-US" sz="1400" dirty="0">
                    <a:latin typeface="+mn-ea"/>
                  </a:rPr>
                  <a:t>・</a:t>
                </a:r>
                <a:r>
                  <a:rPr kumimoji="1" lang="ja-JP" altLang="en-US" sz="1400" dirty="0">
                    <a:highlight>
                      <a:srgbClr val="DEF747"/>
                    </a:highlight>
                    <a:latin typeface="+mn-ea"/>
                  </a:rPr>
                  <a:t>荒れた農地が</a:t>
                </a:r>
                <a:endParaRPr kumimoji="1" lang="en-US" altLang="ja-JP" sz="1400" dirty="0">
                  <a:highlight>
                    <a:srgbClr val="DEF747"/>
                  </a:highlight>
                  <a:latin typeface="+mn-ea"/>
                </a:endParaRPr>
              </a:p>
              <a:p>
                <a:r>
                  <a:rPr kumimoji="1" lang="ja-JP" altLang="en-US" sz="1400" dirty="0">
                    <a:latin typeface="+mn-ea"/>
                  </a:rPr>
                  <a:t>　</a:t>
                </a:r>
                <a:r>
                  <a:rPr kumimoji="1" lang="ja-JP" altLang="en-US" sz="1400" dirty="0">
                    <a:highlight>
                      <a:srgbClr val="DEF747"/>
                    </a:highlight>
                    <a:latin typeface="+mn-ea"/>
                  </a:rPr>
                  <a:t>増えています</a:t>
                </a:r>
                <a:endParaRPr kumimoji="1" lang="en-US" altLang="ja-JP" sz="1400" dirty="0">
                  <a:highlight>
                    <a:srgbClr val="DEF747"/>
                  </a:highlight>
                  <a:latin typeface="+mn-ea"/>
                </a:endParaRPr>
              </a:p>
            </p:txBody>
          </p:sp>
          <p:sp>
            <p:nvSpPr>
              <p:cNvPr id="223" name="四角形: 角を丸くする 222">
                <a:extLst>
                  <a:ext uri="{FF2B5EF4-FFF2-40B4-BE49-F238E27FC236}">
                    <a16:creationId xmlns:a16="http://schemas.microsoft.com/office/drawing/2014/main" id="{D0F376A9-7DF4-B089-BFB8-912E9DE513C3}"/>
                  </a:ext>
                </a:extLst>
              </p:cNvPr>
              <p:cNvSpPr/>
              <p:nvPr/>
            </p:nvSpPr>
            <p:spPr>
              <a:xfrm>
                <a:off x="154610" y="1316424"/>
                <a:ext cx="2312836" cy="392809"/>
              </a:xfrm>
              <a:prstGeom prst="roundRect">
                <a:avLst>
                  <a:gd name="adj" fmla="val 9295"/>
                </a:avLst>
              </a:prstGeom>
              <a:solidFill>
                <a:schemeClr val="bg1"/>
              </a:solidFill>
              <a:ln>
                <a:noFill/>
              </a:ln>
              <a:effectLst>
                <a:glow rad="76200">
                  <a:schemeClr val="accent4">
                    <a:lumMod val="40000"/>
                    <a:lumOff val="60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latin typeface="+mn-ea"/>
                </a:endParaRPr>
              </a:p>
            </p:txBody>
          </p:sp>
          <p:sp>
            <p:nvSpPr>
              <p:cNvPr id="235" name="テキスト ボックス 234">
                <a:extLst>
                  <a:ext uri="{FF2B5EF4-FFF2-40B4-BE49-F238E27FC236}">
                    <a16:creationId xmlns:a16="http://schemas.microsoft.com/office/drawing/2014/main" id="{752A2018-05AA-7725-C96B-AA21649E4B20}"/>
                  </a:ext>
                </a:extLst>
              </p:cNvPr>
              <p:cNvSpPr txBox="1"/>
              <p:nvPr/>
            </p:nvSpPr>
            <p:spPr>
              <a:xfrm>
                <a:off x="172453" y="1356031"/>
                <a:ext cx="2312835" cy="373576"/>
              </a:xfrm>
              <a:prstGeom prst="rect">
                <a:avLst/>
              </a:prstGeom>
              <a:noFill/>
              <a:ln>
                <a:noFill/>
              </a:ln>
              <a:effectLst>
                <a:glow rad="127000">
                  <a:srgbClr val="F6D948"/>
                </a:glow>
              </a:effectLst>
            </p:spPr>
            <p:txBody>
              <a:bodyPr wrap="square">
                <a:spAutoFit/>
              </a:bodyPr>
              <a:lstStyle/>
              <a:p>
                <a:r>
                  <a:rPr kumimoji="1" lang="ja-JP" altLang="en-US" sz="1800" dirty="0">
                    <a:latin typeface="+mn-ea"/>
                  </a:rPr>
                  <a:t>日本の農業の問題点</a:t>
                </a:r>
                <a:endParaRPr kumimoji="1" lang="en-US" altLang="ja-JP" sz="1800" dirty="0">
                  <a:latin typeface="+mn-ea"/>
                </a:endParaRPr>
              </a:p>
            </p:txBody>
          </p:sp>
        </p:grpSp>
        <p:pic>
          <p:nvPicPr>
            <p:cNvPr id="1046" name="Picture 22" descr="ジャングルのイラスト">
              <a:extLst>
                <a:ext uri="{FF2B5EF4-FFF2-40B4-BE49-F238E27FC236}">
                  <a16:creationId xmlns:a16="http://schemas.microsoft.com/office/drawing/2014/main" id="{3C8D5552-13E7-A41A-80A7-290EBA9AC4F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45012" y="2657614"/>
              <a:ext cx="1521197" cy="15211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9" name="グループ化 58">
              <a:extLst>
                <a:ext uri="{FF2B5EF4-FFF2-40B4-BE49-F238E27FC236}">
                  <a16:creationId xmlns:a16="http://schemas.microsoft.com/office/drawing/2014/main" id="{CA723E9D-E2DF-E655-DC72-FCAC8225AFE7}"/>
                </a:ext>
              </a:extLst>
            </p:cNvPr>
            <p:cNvGrpSpPr/>
            <p:nvPr/>
          </p:nvGrpSpPr>
          <p:grpSpPr>
            <a:xfrm>
              <a:off x="2823661" y="2443309"/>
              <a:ext cx="1913327" cy="1913327"/>
              <a:chOff x="2836435" y="2238282"/>
              <a:chExt cx="1913327" cy="1913327"/>
            </a:xfrm>
          </p:grpSpPr>
          <p:pic>
            <p:nvPicPr>
              <p:cNvPr id="1044" name="Picture 20" descr="田舎の村のイラスト（過疎）">
                <a:extLst>
                  <a:ext uri="{FF2B5EF4-FFF2-40B4-BE49-F238E27FC236}">
                    <a16:creationId xmlns:a16="http://schemas.microsoft.com/office/drawing/2014/main" id="{1F4E93C0-3086-0350-901D-E05CAF15CB2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36435" y="2238282"/>
                <a:ext cx="1913327" cy="191332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54" name="四角形: 角を丸くする 53">
                <a:extLst>
                  <a:ext uri="{FF2B5EF4-FFF2-40B4-BE49-F238E27FC236}">
                    <a16:creationId xmlns:a16="http://schemas.microsoft.com/office/drawing/2014/main" id="{BFEF24AA-3693-857A-0871-C845978FF45D}"/>
                  </a:ext>
                </a:extLst>
              </p:cNvPr>
              <p:cNvSpPr/>
              <p:nvPr/>
            </p:nvSpPr>
            <p:spPr>
              <a:xfrm>
                <a:off x="2997973" y="3271012"/>
                <a:ext cx="297792" cy="139289"/>
              </a:xfrm>
              <a:prstGeom prst="round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  <a:scene3d>
                <a:camera prst="orthographicFront">
                  <a:rot lat="3000000" lon="0" rev="0"/>
                </a:camera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55" name="四角形: 角を丸くする 54">
                <a:extLst>
                  <a:ext uri="{FF2B5EF4-FFF2-40B4-BE49-F238E27FC236}">
                    <a16:creationId xmlns:a16="http://schemas.microsoft.com/office/drawing/2014/main" id="{DCE963D6-79EB-8F34-BA1D-DB119AA1EDFA}"/>
                  </a:ext>
                </a:extLst>
              </p:cNvPr>
              <p:cNvSpPr/>
              <p:nvPr/>
            </p:nvSpPr>
            <p:spPr>
              <a:xfrm>
                <a:off x="3583489" y="3755375"/>
                <a:ext cx="297792" cy="170570"/>
              </a:xfrm>
              <a:prstGeom prst="round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  <a:scene3d>
                <a:camera prst="orthographicFront">
                  <a:rot lat="3000000" lon="0" rev="0"/>
                </a:camera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56" name="四角形: 角を丸くする 55">
                <a:extLst>
                  <a:ext uri="{FF2B5EF4-FFF2-40B4-BE49-F238E27FC236}">
                    <a16:creationId xmlns:a16="http://schemas.microsoft.com/office/drawing/2014/main" id="{39F177BF-AD0C-6EDF-41EF-E09521651852}"/>
                  </a:ext>
                </a:extLst>
              </p:cNvPr>
              <p:cNvSpPr/>
              <p:nvPr/>
            </p:nvSpPr>
            <p:spPr>
              <a:xfrm>
                <a:off x="4099601" y="3169450"/>
                <a:ext cx="189323" cy="67934"/>
              </a:xfrm>
              <a:prstGeom prst="round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  <a:scene3d>
                <a:camera prst="orthographicFront">
                  <a:rot lat="3000000" lon="0" rev="0"/>
                </a:camera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sp>
            <p:nvSpPr>
              <p:cNvPr id="57" name="四角形: 角を丸くする 56">
                <a:extLst>
                  <a:ext uri="{FF2B5EF4-FFF2-40B4-BE49-F238E27FC236}">
                    <a16:creationId xmlns:a16="http://schemas.microsoft.com/office/drawing/2014/main" id="{85338E52-4E19-11AF-3AE8-97ED71C1AA63}"/>
                  </a:ext>
                </a:extLst>
              </p:cNvPr>
              <p:cNvSpPr/>
              <p:nvPr/>
            </p:nvSpPr>
            <p:spPr>
              <a:xfrm>
                <a:off x="3753056" y="2963601"/>
                <a:ext cx="167277" cy="50964"/>
              </a:xfrm>
              <a:prstGeom prst="round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  <a:scene3d>
                <a:camera prst="orthographicFront">
                  <a:rot lat="3000000" lon="0" rev="0"/>
                </a:camera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58" name="四角形: 角を丸くする 57">
                <a:extLst>
                  <a:ext uri="{FF2B5EF4-FFF2-40B4-BE49-F238E27FC236}">
                    <a16:creationId xmlns:a16="http://schemas.microsoft.com/office/drawing/2014/main" id="{FBCBF6C4-903D-6E4C-5C3C-6647367AE13C}"/>
                  </a:ext>
                </a:extLst>
              </p:cNvPr>
              <p:cNvSpPr/>
              <p:nvPr/>
            </p:nvSpPr>
            <p:spPr>
              <a:xfrm>
                <a:off x="3920334" y="3617960"/>
                <a:ext cx="309364" cy="143883"/>
              </a:xfrm>
              <a:prstGeom prst="round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  <a:scene3d>
                <a:camera prst="orthographicFront">
                  <a:rot lat="3000000" lon="0" rev="0"/>
                </a:camera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pic>
          <p:nvPicPr>
            <p:cNvPr id="1048" name="Picture 24" descr="双眼鏡を覗く人のイラスト（女性）">
              <a:extLst>
                <a:ext uri="{FF2B5EF4-FFF2-40B4-BE49-F238E27FC236}">
                  <a16:creationId xmlns:a16="http://schemas.microsoft.com/office/drawing/2014/main" id="{6869F8B2-E27D-015A-874A-7C424CDD681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60008" y="2547326"/>
              <a:ext cx="830853" cy="8308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54" name="Picture 30" descr="農家の男性のイラスト（焦った顔）">
              <a:extLst>
                <a:ext uri="{FF2B5EF4-FFF2-40B4-BE49-F238E27FC236}">
                  <a16:creationId xmlns:a16="http://schemas.microsoft.com/office/drawing/2014/main" id="{4CA41232-ED45-6969-BEDA-636F9069DCD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4678" y="2232713"/>
              <a:ext cx="461453" cy="5890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3" name="吹き出し: 円形 62">
              <a:extLst>
                <a:ext uri="{FF2B5EF4-FFF2-40B4-BE49-F238E27FC236}">
                  <a16:creationId xmlns:a16="http://schemas.microsoft.com/office/drawing/2014/main" id="{4198C23A-7891-9115-05C5-6208244F12C8}"/>
                </a:ext>
              </a:extLst>
            </p:cNvPr>
            <p:cNvSpPr/>
            <p:nvPr/>
          </p:nvSpPr>
          <p:spPr>
            <a:xfrm>
              <a:off x="4029280" y="2652702"/>
              <a:ext cx="882414" cy="530337"/>
            </a:xfrm>
            <a:prstGeom prst="wedgeEllipseCallout">
              <a:avLst>
                <a:gd name="adj1" fmla="val 30182"/>
                <a:gd name="adj2" fmla="val 58963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en-US" altLang="ja-JP" sz="1200" dirty="0">
                <a:solidFill>
                  <a:schemeClr val="tx1"/>
                </a:solidFill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1F5FE7D9-80E6-9A78-C748-5854AD2F2F8F}"/>
                </a:ext>
              </a:extLst>
            </p:cNvPr>
            <p:cNvSpPr txBox="1"/>
            <p:nvPr/>
          </p:nvSpPr>
          <p:spPr>
            <a:xfrm>
              <a:off x="4127688" y="2713429"/>
              <a:ext cx="74409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000" dirty="0">
                  <a:latin typeface="AR丸ゴシック体E" panose="020F0909000000000000" pitchFamily="49" charset="-128"/>
                  <a:ea typeface="AR丸ゴシック体E" panose="020F0909000000000000" pitchFamily="49" charset="-128"/>
                </a:rPr>
                <a:t>作業が</a:t>
              </a:r>
              <a:endParaRPr kumimoji="1" lang="en-US" altLang="ja-JP" sz="1000" dirty="0">
                <a:latin typeface="AR丸ゴシック体E" panose="020F0909000000000000" pitchFamily="49" charset="-128"/>
                <a:ea typeface="AR丸ゴシック体E" panose="020F0909000000000000" pitchFamily="49" charset="-128"/>
              </a:endParaRPr>
            </a:p>
            <a:p>
              <a:r>
                <a:rPr kumimoji="1" lang="ja-JP" altLang="en-US" sz="1000" dirty="0">
                  <a:latin typeface="AR丸ゴシック体E" panose="020F0909000000000000" pitchFamily="49" charset="-128"/>
                  <a:ea typeface="AR丸ゴシック体E" panose="020F0909000000000000" pitchFamily="49" charset="-128"/>
                </a:rPr>
                <a:t>大変だ</a:t>
              </a:r>
              <a:r>
                <a:rPr kumimoji="1" lang="en-US" altLang="ja-JP" sz="1000" dirty="0">
                  <a:latin typeface="AR丸ゴシック体E" panose="020F0909000000000000" pitchFamily="49" charset="-128"/>
                  <a:ea typeface="AR丸ゴシック体E" panose="020F0909000000000000" pitchFamily="49" charset="-128"/>
                </a:rPr>
                <a:t>…</a:t>
              </a:r>
              <a:endParaRPr kumimoji="1" lang="ja-JP" altLang="en-US" sz="1400" dirty="0">
                <a:latin typeface="AR丸ゴシック体E" panose="020F0909000000000000" pitchFamily="49" charset="-128"/>
                <a:ea typeface="AR丸ゴシック体E" panose="020F0909000000000000" pitchFamily="49" charset="-128"/>
              </a:endParaRPr>
            </a:p>
          </p:txBody>
        </p:sp>
        <p:pic>
          <p:nvPicPr>
            <p:cNvPr id="69" name="図 68" descr="アイコン&#10;&#10;自動的に生成された説明">
              <a:extLst>
                <a:ext uri="{FF2B5EF4-FFF2-40B4-BE49-F238E27FC236}">
                  <a16:creationId xmlns:a16="http://schemas.microsoft.com/office/drawing/2014/main" id="{90A1236C-2B01-B31B-11BC-1E938C52CDD2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duotone>
                <a:prstClr val="black"/>
                <a:schemeClr val="accent6">
                  <a:lumMod val="75000"/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1595" y="1977306"/>
              <a:ext cx="597133" cy="562142"/>
            </a:xfrm>
            <a:prstGeom prst="rect">
              <a:avLst/>
            </a:prstGeom>
            <a:noFill/>
            <a:effectLst>
              <a:glow>
                <a:schemeClr val="bg1"/>
              </a:glow>
            </a:effectLst>
          </p:spPr>
        </p:pic>
        <p:pic>
          <p:nvPicPr>
            <p:cNvPr id="74" name="Picture 6" descr="上を見上げる人のイラスト（男性）">
              <a:extLst>
                <a:ext uri="{FF2B5EF4-FFF2-40B4-BE49-F238E27FC236}">
                  <a16:creationId xmlns:a16="http://schemas.microsoft.com/office/drawing/2014/main" id="{8500AD6B-2AC4-7CD1-F9DE-5EBBB6FF8EA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4245835" y="3269333"/>
              <a:ext cx="816797" cy="8876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25" name="正方形/長方形 124">
            <a:extLst>
              <a:ext uri="{FF2B5EF4-FFF2-40B4-BE49-F238E27FC236}">
                <a16:creationId xmlns:a16="http://schemas.microsoft.com/office/drawing/2014/main" id="{A83731F1-61F0-8063-7EF4-7CB946444F62}"/>
              </a:ext>
            </a:extLst>
          </p:cNvPr>
          <p:cNvSpPr/>
          <p:nvPr/>
        </p:nvSpPr>
        <p:spPr>
          <a:xfrm>
            <a:off x="239445" y="7758259"/>
            <a:ext cx="1713408" cy="1778646"/>
          </a:xfrm>
          <a:prstGeom prst="rect">
            <a:avLst/>
          </a:prstGeom>
          <a:noFill/>
          <a:ln w="19050">
            <a:solidFill>
              <a:srgbClr val="FAEA9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400">
              <a:latin typeface="+mn-ea"/>
            </a:endParaRPr>
          </a:p>
        </p:txBody>
      </p:sp>
      <p:sp>
        <p:nvSpPr>
          <p:cNvPr id="159" name="正方形/長方形 158">
            <a:extLst>
              <a:ext uri="{FF2B5EF4-FFF2-40B4-BE49-F238E27FC236}">
                <a16:creationId xmlns:a16="http://schemas.microsoft.com/office/drawing/2014/main" id="{584A91A8-B37A-DE96-E98F-F57BA405BFED}"/>
              </a:ext>
            </a:extLst>
          </p:cNvPr>
          <p:cNvSpPr/>
          <p:nvPr/>
        </p:nvSpPr>
        <p:spPr>
          <a:xfrm>
            <a:off x="2566183" y="7761745"/>
            <a:ext cx="1713408" cy="1778646"/>
          </a:xfrm>
          <a:prstGeom prst="rect">
            <a:avLst/>
          </a:prstGeom>
          <a:noFill/>
          <a:ln w="19050">
            <a:solidFill>
              <a:srgbClr val="FAEA9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400">
              <a:latin typeface="+mn-ea"/>
            </a:endParaRPr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519DA55F-BCE0-1ABB-C0C0-73599D20398E}"/>
              </a:ext>
            </a:extLst>
          </p:cNvPr>
          <p:cNvGrpSpPr/>
          <p:nvPr/>
        </p:nvGrpSpPr>
        <p:grpSpPr>
          <a:xfrm>
            <a:off x="2659870" y="7854916"/>
            <a:ext cx="1522779" cy="1503738"/>
            <a:chOff x="2695278" y="7918991"/>
            <a:chExt cx="1522779" cy="1503738"/>
          </a:xfrm>
        </p:grpSpPr>
        <p:grpSp>
          <p:nvGrpSpPr>
            <p:cNvPr id="1037" name="グループ化 1036">
              <a:extLst>
                <a:ext uri="{FF2B5EF4-FFF2-40B4-BE49-F238E27FC236}">
                  <a16:creationId xmlns:a16="http://schemas.microsoft.com/office/drawing/2014/main" id="{51DE57DD-60C0-8567-56DF-26779F4E2559}"/>
                </a:ext>
              </a:extLst>
            </p:cNvPr>
            <p:cNvGrpSpPr/>
            <p:nvPr/>
          </p:nvGrpSpPr>
          <p:grpSpPr>
            <a:xfrm>
              <a:off x="2695278" y="7918991"/>
              <a:ext cx="1522779" cy="1503738"/>
              <a:chOff x="-2263215" y="1187538"/>
              <a:chExt cx="1522779" cy="1503738"/>
            </a:xfrm>
          </p:grpSpPr>
          <p:cxnSp>
            <p:nvCxnSpPr>
              <p:cNvPr id="1042" name="直線コネクタ 1041">
                <a:extLst>
                  <a:ext uri="{FF2B5EF4-FFF2-40B4-BE49-F238E27FC236}">
                    <a16:creationId xmlns:a16="http://schemas.microsoft.com/office/drawing/2014/main" id="{5EECB87F-7D69-B448-5663-78190FCDC903}"/>
                  </a:ext>
                </a:extLst>
              </p:cNvPr>
              <p:cNvCxnSpPr>
                <a:cxnSpLocks/>
                <a:stCxn id="1057" idx="38"/>
                <a:endCxn id="1057" idx="1"/>
              </p:cNvCxnSpPr>
              <p:nvPr/>
            </p:nvCxnSpPr>
            <p:spPr>
              <a:xfrm>
                <a:off x="-2140942" y="1619533"/>
                <a:ext cx="99513" cy="791111"/>
              </a:xfrm>
              <a:prstGeom prst="line">
                <a:avLst/>
              </a:prstGeom>
              <a:scene3d>
                <a:camera prst="orthographicFront">
                  <a:rot lat="0" lon="0" rev="0"/>
                </a:camera>
                <a:lightRig rig="threePt" dir="t"/>
              </a:scene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3" name="直線コネクタ 1042">
                <a:extLst>
                  <a:ext uri="{FF2B5EF4-FFF2-40B4-BE49-F238E27FC236}">
                    <a16:creationId xmlns:a16="http://schemas.microsoft.com/office/drawing/2014/main" id="{181AB867-06BE-7986-C7A7-F99278A4B474}"/>
                  </a:ext>
                </a:extLst>
              </p:cNvPr>
              <p:cNvCxnSpPr>
                <a:cxnSpLocks/>
                <a:endCxn id="1057" idx="102"/>
              </p:cNvCxnSpPr>
              <p:nvPr/>
            </p:nvCxnSpPr>
            <p:spPr>
              <a:xfrm>
                <a:off x="-1691940" y="1196393"/>
                <a:ext cx="109152" cy="1422627"/>
              </a:xfrm>
              <a:prstGeom prst="line">
                <a:avLst/>
              </a:prstGeom>
              <a:scene3d>
                <a:camera prst="orthographicFront">
                  <a:rot lat="0" lon="0" rev="0"/>
                </a:camera>
                <a:lightRig rig="threePt" dir="t"/>
              </a:scene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5" name="直線コネクタ 1044">
                <a:extLst>
                  <a:ext uri="{FF2B5EF4-FFF2-40B4-BE49-F238E27FC236}">
                    <a16:creationId xmlns:a16="http://schemas.microsoft.com/office/drawing/2014/main" id="{4AE118BA-42F0-B89E-2EAF-7365674EDEF0}"/>
                  </a:ext>
                </a:extLst>
              </p:cNvPr>
              <p:cNvCxnSpPr>
                <a:cxnSpLocks/>
                <a:stCxn id="1057" idx="62"/>
                <a:endCxn id="1057" idx="95"/>
              </p:cNvCxnSpPr>
              <p:nvPr/>
            </p:nvCxnSpPr>
            <p:spPr>
              <a:xfrm>
                <a:off x="-1049646" y="1400291"/>
                <a:ext cx="147969" cy="1206866"/>
              </a:xfrm>
              <a:prstGeom prst="line">
                <a:avLst/>
              </a:prstGeom>
              <a:scene3d>
                <a:camera prst="orthographicFront">
                  <a:rot lat="0" lon="0" rev="0"/>
                </a:camera>
                <a:lightRig rig="threePt" dir="t"/>
              </a:scene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7" name="直線コネクタ 1046">
                <a:extLst>
                  <a:ext uri="{FF2B5EF4-FFF2-40B4-BE49-F238E27FC236}">
                    <a16:creationId xmlns:a16="http://schemas.microsoft.com/office/drawing/2014/main" id="{A8013C0C-F97A-8183-09EE-3E84D1806472}"/>
                  </a:ext>
                </a:extLst>
              </p:cNvPr>
              <p:cNvCxnSpPr>
                <a:cxnSpLocks/>
                <a:stCxn id="1057" idx="58"/>
                <a:endCxn id="1057" idx="96"/>
              </p:cNvCxnSpPr>
              <p:nvPr/>
            </p:nvCxnSpPr>
            <p:spPr>
              <a:xfrm>
                <a:off x="-1243046" y="1322190"/>
                <a:ext cx="76614" cy="1300730"/>
              </a:xfrm>
              <a:prstGeom prst="line">
                <a:avLst/>
              </a:prstGeom>
              <a:scene3d>
                <a:camera prst="orthographicFront">
                  <a:rot lat="0" lon="0" rev="0"/>
                </a:camera>
                <a:lightRig rig="threePt" dir="t"/>
              </a:scene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9" name="直線コネクタ 1048">
                <a:extLst>
                  <a:ext uri="{FF2B5EF4-FFF2-40B4-BE49-F238E27FC236}">
                    <a16:creationId xmlns:a16="http://schemas.microsoft.com/office/drawing/2014/main" id="{B54F5AD5-3A57-F702-FE7A-6ED93B67CCE3}"/>
                  </a:ext>
                </a:extLst>
              </p:cNvPr>
              <p:cNvCxnSpPr>
                <a:cxnSpLocks/>
                <a:stCxn id="1057" idx="48"/>
                <a:endCxn id="1057" idx="105"/>
              </p:cNvCxnSpPr>
              <p:nvPr/>
            </p:nvCxnSpPr>
            <p:spPr>
              <a:xfrm>
                <a:off x="-1893531" y="1229129"/>
                <a:ext cx="66292" cy="1392929"/>
              </a:xfrm>
              <a:prstGeom prst="line">
                <a:avLst/>
              </a:prstGeom>
              <a:scene3d>
                <a:camera prst="orthographicFront">
                  <a:rot lat="0" lon="0" rev="0"/>
                </a:camera>
                <a:lightRig rig="threePt" dir="t"/>
              </a:scene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0" name="直線コネクタ 1049">
                <a:extLst>
                  <a:ext uri="{FF2B5EF4-FFF2-40B4-BE49-F238E27FC236}">
                    <a16:creationId xmlns:a16="http://schemas.microsoft.com/office/drawing/2014/main" id="{D4F8449D-7A49-20FA-0A16-7977BD0C3577}"/>
                  </a:ext>
                </a:extLst>
              </p:cNvPr>
              <p:cNvCxnSpPr>
                <a:cxnSpLocks/>
                <a:stCxn id="1057" idx="54"/>
                <a:endCxn id="1057" idx="97"/>
              </p:cNvCxnSpPr>
              <p:nvPr/>
            </p:nvCxnSpPr>
            <p:spPr>
              <a:xfrm>
                <a:off x="-1396347" y="1247898"/>
                <a:ext cx="34986" cy="1384699"/>
              </a:xfrm>
              <a:prstGeom prst="line">
                <a:avLst/>
              </a:prstGeom>
              <a:scene3d>
                <a:camera prst="orthographicFront">
                  <a:rot lat="0" lon="0" rev="0"/>
                </a:camera>
                <a:lightRig rig="threePt" dir="t"/>
              </a:scene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1" name="直線コネクタ 1050">
                <a:extLst>
                  <a:ext uri="{FF2B5EF4-FFF2-40B4-BE49-F238E27FC236}">
                    <a16:creationId xmlns:a16="http://schemas.microsoft.com/office/drawing/2014/main" id="{CD7F526F-ABFB-5E76-94D9-00E321E3EA61}"/>
                  </a:ext>
                </a:extLst>
              </p:cNvPr>
              <p:cNvCxnSpPr>
                <a:cxnSpLocks/>
                <a:stCxn id="1057" idx="63"/>
                <a:endCxn id="1057" idx="41"/>
              </p:cNvCxnSpPr>
              <p:nvPr/>
            </p:nvCxnSpPr>
            <p:spPr>
              <a:xfrm flipH="1">
                <a:off x="-2065724" y="1439739"/>
                <a:ext cx="1108224" cy="60030"/>
              </a:xfrm>
              <a:prstGeom prst="line">
                <a:avLst/>
              </a:prstGeom>
              <a:scene3d>
                <a:camera prst="orthographicFront">
                  <a:rot lat="0" lon="0" rev="0"/>
                </a:camera>
                <a:lightRig rig="threePt" dir="t"/>
              </a:scene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2" name="直線コネクタ 1051">
                <a:extLst>
                  <a:ext uri="{FF2B5EF4-FFF2-40B4-BE49-F238E27FC236}">
                    <a16:creationId xmlns:a16="http://schemas.microsoft.com/office/drawing/2014/main" id="{CB312E43-F298-44AF-CD00-A4D555F7CAC7}"/>
                  </a:ext>
                </a:extLst>
              </p:cNvPr>
              <p:cNvCxnSpPr>
                <a:cxnSpLocks/>
                <a:stCxn id="1057" idx="30"/>
                <a:endCxn id="1057" idx="71"/>
              </p:cNvCxnSpPr>
              <p:nvPr/>
            </p:nvCxnSpPr>
            <p:spPr>
              <a:xfrm flipV="1">
                <a:off x="-2224440" y="1648214"/>
                <a:ext cx="1389106" cy="66241"/>
              </a:xfrm>
              <a:prstGeom prst="line">
                <a:avLst/>
              </a:prstGeom>
              <a:scene3d>
                <a:camera prst="orthographicFront">
                  <a:rot lat="0" lon="0" rev="0"/>
                </a:camera>
                <a:lightRig rig="threePt" dir="t"/>
              </a:scene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3" name="直線コネクタ 1052">
                <a:extLst>
                  <a:ext uri="{FF2B5EF4-FFF2-40B4-BE49-F238E27FC236}">
                    <a16:creationId xmlns:a16="http://schemas.microsoft.com/office/drawing/2014/main" id="{ED59E6DE-75A8-66E9-AB6E-9F35F8888A13}"/>
                  </a:ext>
                </a:extLst>
              </p:cNvPr>
              <p:cNvCxnSpPr>
                <a:cxnSpLocks/>
                <a:stCxn id="1057" idx="77"/>
                <a:endCxn id="1057" idx="19"/>
              </p:cNvCxnSpPr>
              <p:nvPr/>
            </p:nvCxnSpPr>
            <p:spPr>
              <a:xfrm flipH="1">
                <a:off x="-2228152" y="1950444"/>
                <a:ext cx="1361030" cy="107619"/>
              </a:xfrm>
              <a:prstGeom prst="line">
                <a:avLst/>
              </a:prstGeom>
              <a:scene3d>
                <a:camera prst="orthographicFront">
                  <a:rot lat="0" lon="0" rev="0"/>
                </a:camera>
                <a:lightRig rig="threePt" dir="t"/>
              </a:scene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5" name="直線コネクタ 1054">
                <a:extLst>
                  <a:ext uri="{FF2B5EF4-FFF2-40B4-BE49-F238E27FC236}">
                    <a16:creationId xmlns:a16="http://schemas.microsoft.com/office/drawing/2014/main" id="{35AF3C10-4614-9A23-A326-2E2342604B7C}"/>
                  </a:ext>
                </a:extLst>
              </p:cNvPr>
              <p:cNvCxnSpPr>
                <a:cxnSpLocks/>
                <a:stCxn id="1057" idx="83"/>
                <a:endCxn id="1057" idx="11"/>
              </p:cNvCxnSpPr>
              <p:nvPr/>
            </p:nvCxnSpPr>
            <p:spPr>
              <a:xfrm flipH="1">
                <a:off x="-2133747" y="2206645"/>
                <a:ext cx="1344006" cy="22140"/>
              </a:xfrm>
              <a:prstGeom prst="line">
                <a:avLst/>
              </a:prstGeom>
              <a:scene3d>
                <a:camera prst="orthographicFront">
                  <a:rot lat="0" lon="0" rev="0"/>
                </a:camera>
                <a:lightRig rig="threePt" dir="t"/>
              </a:scene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6" name="直線コネクタ 1055">
                <a:extLst>
                  <a:ext uri="{FF2B5EF4-FFF2-40B4-BE49-F238E27FC236}">
                    <a16:creationId xmlns:a16="http://schemas.microsoft.com/office/drawing/2014/main" id="{0A961595-1479-6363-FD8F-ECC45C984EEA}"/>
                  </a:ext>
                </a:extLst>
              </p:cNvPr>
              <p:cNvCxnSpPr>
                <a:cxnSpLocks/>
                <a:stCxn id="1057" idx="88"/>
                <a:endCxn id="1057" idx="1"/>
              </p:cNvCxnSpPr>
              <p:nvPr/>
            </p:nvCxnSpPr>
            <p:spPr>
              <a:xfrm flipH="1" flipV="1">
                <a:off x="-2041429" y="2410644"/>
                <a:ext cx="1300993" cy="10823"/>
              </a:xfrm>
              <a:prstGeom prst="line">
                <a:avLst/>
              </a:prstGeom>
              <a:scene3d>
                <a:camera prst="orthographicFront">
                  <a:rot lat="0" lon="0" rev="0"/>
                </a:camera>
                <a:lightRig rig="threePt" dir="t"/>
              </a:scene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57" name="フリーフォーム: 図形 1056">
                <a:extLst>
                  <a:ext uri="{FF2B5EF4-FFF2-40B4-BE49-F238E27FC236}">
                    <a16:creationId xmlns:a16="http://schemas.microsoft.com/office/drawing/2014/main" id="{DA9DC00E-7570-E1CE-32E8-E945392B9671}"/>
                  </a:ext>
                </a:extLst>
              </p:cNvPr>
              <p:cNvSpPr/>
              <p:nvPr/>
            </p:nvSpPr>
            <p:spPr>
              <a:xfrm rot="21301255">
                <a:off x="-2263215" y="1187538"/>
                <a:ext cx="1481156" cy="1503738"/>
              </a:xfrm>
              <a:custGeom>
                <a:avLst/>
                <a:gdLst>
                  <a:gd name="connsiteX0" fmla="*/ 266700 w 2057567"/>
                  <a:gd name="connsiteY0" fmla="*/ 1601557 h 1749724"/>
                  <a:gd name="connsiteX1" fmla="*/ 254000 w 2057567"/>
                  <a:gd name="connsiteY1" fmla="*/ 1368724 h 1749724"/>
                  <a:gd name="connsiteX2" fmla="*/ 237066 w 2057567"/>
                  <a:gd name="connsiteY2" fmla="*/ 1322157 h 1749724"/>
                  <a:gd name="connsiteX3" fmla="*/ 228600 w 2057567"/>
                  <a:gd name="connsiteY3" fmla="*/ 1305224 h 1749724"/>
                  <a:gd name="connsiteX4" fmla="*/ 220133 w 2057567"/>
                  <a:gd name="connsiteY4" fmla="*/ 1275590 h 1749724"/>
                  <a:gd name="connsiteX5" fmla="*/ 211666 w 2057567"/>
                  <a:gd name="connsiteY5" fmla="*/ 1262890 h 1749724"/>
                  <a:gd name="connsiteX6" fmla="*/ 203200 w 2057567"/>
                  <a:gd name="connsiteY6" fmla="*/ 1245957 h 1749724"/>
                  <a:gd name="connsiteX7" fmla="*/ 194733 w 2057567"/>
                  <a:gd name="connsiteY7" fmla="*/ 1233257 h 1749724"/>
                  <a:gd name="connsiteX8" fmla="*/ 182033 w 2057567"/>
                  <a:gd name="connsiteY8" fmla="*/ 1207857 h 1749724"/>
                  <a:gd name="connsiteX9" fmla="*/ 169333 w 2057567"/>
                  <a:gd name="connsiteY9" fmla="*/ 1186690 h 1749724"/>
                  <a:gd name="connsiteX10" fmla="*/ 160866 w 2057567"/>
                  <a:gd name="connsiteY10" fmla="*/ 1165524 h 1749724"/>
                  <a:gd name="connsiteX11" fmla="*/ 148166 w 2057567"/>
                  <a:gd name="connsiteY11" fmla="*/ 1148590 h 1749724"/>
                  <a:gd name="connsiteX12" fmla="*/ 135466 w 2057567"/>
                  <a:gd name="connsiteY12" fmla="*/ 1123190 h 1749724"/>
                  <a:gd name="connsiteX13" fmla="*/ 110066 w 2057567"/>
                  <a:gd name="connsiteY13" fmla="*/ 1089324 h 1749724"/>
                  <a:gd name="connsiteX14" fmla="*/ 97366 w 2057567"/>
                  <a:gd name="connsiteY14" fmla="*/ 1063924 h 1749724"/>
                  <a:gd name="connsiteX15" fmla="*/ 84666 w 2057567"/>
                  <a:gd name="connsiteY15" fmla="*/ 1046990 h 1749724"/>
                  <a:gd name="connsiteX16" fmla="*/ 71966 w 2057567"/>
                  <a:gd name="connsiteY16" fmla="*/ 1017357 h 1749724"/>
                  <a:gd name="connsiteX17" fmla="*/ 55033 w 2057567"/>
                  <a:gd name="connsiteY17" fmla="*/ 987724 h 1749724"/>
                  <a:gd name="connsiteX18" fmla="*/ 46566 w 2057567"/>
                  <a:gd name="connsiteY18" fmla="*/ 966557 h 1749724"/>
                  <a:gd name="connsiteX19" fmla="*/ 38100 w 2057567"/>
                  <a:gd name="connsiteY19" fmla="*/ 941157 h 1749724"/>
                  <a:gd name="connsiteX20" fmla="*/ 21166 w 2057567"/>
                  <a:gd name="connsiteY20" fmla="*/ 915757 h 1749724"/>
                  <a:gd name="connsiteX21" fmla="*/ 12700 w 2057567"/>
                  <a:gd name="connsiteY21" fmla="*/ 881890 h 1749724"/>
                  <a:gd name="connsiteX22" fmla="*/ 8466 w 2057567"/>
                  <a:gd name="connsiteY22" fmla="*/ 864957 h 1749724"/>
                  <a:gd name="connsiteX23" fmla="*/ 0 w 2057567"/>
                  <a:gd name="connsiteY23" fmla="*/ 822624 h 1749724"/>
                  <a:gd name="connsiteX24" fmla="*/ 8466 w 2057567"/>
                  <a:gd name="connsiteY24" fmla="*/ 721024 h 1749724"/>
                  <a:gd name="connsiteX25" fmla="*/ 12700 w 2057567"/>
                  <a:gd name="connsiteY25" fmla="*/ 699857 h 1749724"/>
                  <a:gd name="connsiteX26" fmla="*/ 21166 w 2057567"/>
                  <a:gd name="connsiteY26" fmla="*/ 687157 h 1749724"/>
                  <a:gd name="connsiteX27" fmla="*/ 38100 w 2057567"/>
                  <a:gd name="connsiteY27" fmla="*/ 653290 h 1749724"/>
                  <a:gd name="connsiteX28" fmla="*/ 46566 w 2057567"/>
                  <a:gd name="connsiteY28" fmla="*/ 623657 h 1749724"/>
                  <a:gd name="connsiteX29" fmla="*/ 63500 w 2057567"/>
                  <a:gd name="connsiteY29" fmla="*/ 594024 h 1749724"/>
                  <a:gd name="connsiteX30" fmla="*/ 84666 w 2057567"/>
                  <a:gd name="connsiteY30" fmla="*/ 543224 h 1749724"/>
                  <a:gd name="connsiteX31" fmla="*/ 93133 w 2057567"/>
                  <a:gd name="connsiteY31" fmla="*/ 530524 h 1749724"/>
                  <a:gd name="connsiteX32" fmla="*/ 101600 w 2057567"/>
                  <a:gd name="connsiteY32" fmla="*/ 513590 h 1749724"/>
                  <a:gd name="connsiteX33" fmla="*/ 118533 w 2057567"/>
                  <a:gd name="connsiteY33" fmla="*/ 500890 h 1749724"/>
                  <a:gd name="connsiteX34" fmla="*/ 131233 w 2057567"/>
                  <a:gd name="connsiteY34" fmla="*/ 488190 h 1749724"/>
                  <a:gd name="connsiteX35" fmla="*/ 143933 w 2057567"/>
                  <a:gd name="connsiteY35" fmla="*/ 471257 h 1749724"/>
                  <a:gd name="connsiteX36" fmla="*/ 156633 w 2057567"/>
                  <a:gd name="connsiteY36" fmla="*/ 467024 h 1749724"/>
                  <a:gd name="connsiteX37" fmla="*/ 194733 w 2057567"/>
                  <a:gd name="connsiteY37" fmla="*/ 445857 h 1749724"/>
                  <a:gd name="connsiteX38" fmla="*/ 211666 w 2057567"/>
                  <a:gd name="connsiteY38" fmla="*/ 441624 h 1749724"/>
                  <a:gd name="connsiteX39" fmla="*/ 258233 w 2057567"/>
                  <a:gd name="connsiteY39" fmla="*/ 390824 h 1749724"/>
                  <a:gd name="connsiteX40" fmla="*/ 275166 w 2057567"/>
                  <a:gd name="connsiteY40" fmla="*/ 373890 h 1749724"/>
                  <a:gd name="connsiteX41" fmla="*/ 330200 w 2057567"/>
                  <a:gd name="connsiteY41" fmla="*/ 310390 h 1749724"/>
                  <a:gd name="connsiteX42" fmla="*/ 355600 w 2057567"/>
                  <a:gd name="connsiteY42" fmla="*/ 276524 h 1749724"/>
                  <a:gd name="connsiteX43" fmla="*/ 381000 w 2057567"/>
                  <a:gd name="connsiteY43" fmla="*/ 242657 h 1749724"/>
                  <a:gd name="connsiteX44" fmla="*/ 419100 w 2057567"/>
                  <a:gd name="connsiteY44" fmla="*/ 187624 h 1749724"/>
                  <a:gd name="connsiteX45" fmla="*/ 452966 w 2057567"/>
                  <a:gd name="connsiteY45" fmla="*/ 149524 h 1749724"/>
                  <a:gd name="connsiteX46" fmla="*/ 495300 w 2057567"/>
                  <a:gd name="connsiteY46" fmla="*/ 94490 h 1749724"/>
                  <a:gd name="connsiteX47" fmla="*/ 550333 w 2057567"/>
                  <a:gd name="connsiteY47" fmla="*/ 43690 h 1749724"/>
                  <a:gd name="connsiteX48" fmla="*/ 601133 w 2057567"/>
                  <a:gd name="connsiteY48" fmla="*/ 14057 h 1749724"/>
                  <a:gd name="connsiteX49" fmla="*/ 702733 w 2057567"/>
                  <a:gd name="connsiteY49" fmla="*/ 1357 h 1749724"/>
                  <a:gd name="connsiteX50" fmla="*/ 1164166 w 2057567"/>
                  <a:gd name="connsiteY50" fmla="*/ 5590 h 1749724"/>
                  <a:gd name="connsiteX51" fmla="*/ 1202266 w 2057567"/>
                  <a:gd name="connsiteY51" fmla="*/ 35224 h 1749724"/>
                  <a:gd name="connsiteX52" fmla="*/ 1248833 w 2057567"/>
                  <a:gd name="connsiteY52" fmla="*/ 60624 h 1749724"/>
                  <a:gd name="connsiteX53" fmla="*/ 1274233 w 2057567"/>
                  <a:gd name="connsiteY53" fmla="*/ 73324 h 1749724"/>
                  <a:gd name="connsiteX54" fmla="*/ 1286933 w 2057567"/>
                  <a:gd name="connsiteY54" fmla="*/ 86024 h 1749724"/>
                  <a:gd name="connsiteX55" fmla="*/ 1371600 w 2057567"/>
                  <a:gd name="connsiteY55" fmla="*/ 136824 h 1749724"/>
                  <a:gd name="connsiteX56" fmla="*/ 1397000 w 2057567"/>
                  <a:gd name="connsiteY56" fmla="*/ 145290 h 1749724"/>
                  <a:gd name="connsiteX57" fmla="*/ 1456266 w 2057567"/>
                  <a:gd name="connsiteY57" fmla="*/ 170690 h 1749724"/>
                  <a:gd name="connsiteX58" fmla="*/ 1490133 w 2057567"/>
                  <a:gd name="connsiteY58" fmla="*/ 187624 h 1749724"/>
                  <a:gd name="connsiteX59" fmla="*/ 1545166 w 2057567"/>
                  <a:gd name="connsiteY59" fmla="*/ 191857 h 1749724"/>
                  <a:gd name="connsiteX60" fmla="*/ 1591733 w 2057567"/>
                  <a:gd name="connsiteY60" fmla="*/ 225724 h 1749724"/>
                  <a:gd name="connsiteX61" fmla="*/ 1693333 w 2057567"/>
                  <a:gd name="connsiteY61" fmla="*/ 268057 h 1749724"/>
                  <a:gd name="connsiteX62" fmla="*/ 1748366 w 2057567"/>
                  <a:gd name="connsiteY62" fmla="*/ 297690 h 1749724"/>
                  <a:gd name="connsiteX63" fmla="*/ 1871133 w 2057567"/>
                  <a:gd name="connsiteY63" fmla="*/ 352724 h 1749724"/>
                  <a:gd name="connsiteX64" fmla="*/ 1917700 w 2057567"/>
                  <a:gd name="connsiteY64" fmla="*/ 378124 h 1749724"/>
                  <a:gd name="connsiteX65" fmla="*/ 1964266 w 2057567"/>
                  <a:gd name="connsiteY65" fmla="*/ 416224 h 1749724"/>
                  <a:gd name="connsiteX66" fmla="*/ 1968500 w 2057567"/>
                  <a:gd name="connsiteY66" fmla="*/ 428924 h 1749724"/>
                  <a:gd name="connsiteX67" fmla="*/ 1976966 w 2057567"/>
                  <a:gd name="connsiteY67" fmla="*/ 450090 h 1749724"/>
                  <a:gd name="connsiteX68" fmla="*/ 1981200 w 2057567"/>
                  <a:gd name="connsiteY68" fmla="*/ 467024 h 1749724"/>
                  <a:gd name="connsiteX69" fmla="*/ 1989666 w 2057567"/>
                  <a:gd name="connsiteY69" fmla="*/ 492424 h 1749724"/>
                  <a:gd name="connsiteX70" fmla="*/ 2002366 w 2057567"/>
                  <a:gd name="connsiteY70" fmla="*/ 551690 h 1749724"/>
                  <a:gd name="connsiteX71" fmla="*/ 2015066 w 2057567"/>
                  <a:gd name="connsiteY71" fmla="*/ 606724 h 1749724"/>
                  <a:gd name="connsiteX72" fmla="*/ 2010833 w 2057567"/>
                  <a:gd name="connsiteY72" fmla="*/ 797224 h 1749724"/>
                  <a:gd name="connsiteX73" fmla="*/ 1998133 w 2057567"/>
                  <a:gd name="connsiteY73" fmla="*/ 818390 h 1749724"/>
                  <a:gd name="connsiteX74" fmla="*/ 1985433 w 2057567"/>
                  <a:gd name="connsiteY74" fmla="*/ 843790 h 1749724"/>
                  <a:gd name="connsiteX75" fmla="*/ 1981200 w 2057567"/>
                  <a:gd name="connsiteY75" fmla="*/ 864957 h 1749724"/>
                  <a:gd name="connsiteX76" fmla="*/ 1947333 w 2057567"/>
                  <a:gd name="connsiteY76" fmla="*/ 919990 h 1749724"/>
                  <a:gd name="connsiteX77" fmla="*/ 1934633 w 2057567"/>
                  <a:gd name="connsiteY77" fmla="*/ 953857 h 1749724"/>
                  <a:gd name="connsiteX78" fmla="*/ 1938866 w 2057567"/>
                  <a:gd name="connsiteY78" fmla="*/ 1068157 h 1749724"/>
                  <a:gd name="connsiteX79" fmla="*/ 1955800 w 2057567"/>
                  <a:gd name="connsiteY79" fmla="*/ 1106257 h 1749724"/>
                  <a:gd name="connsiteX80" fmla="*/ 1960033 w 2057567"/>
                  <a:gd name="connsiteY80" fmla="*/ 1131657 h 1749724"/>
                  <a:gd name="connsiteX81" fmla="*/ 1989666 w 2057567"/>
                  <a:gd name="connsiteY81" fmla="*/ 1195157 h 1749724"/>
                  <a:gd name="connsiteX82" fmla="*/ 1998133 w 2057567"/>
                  <a:gd name="connsiteY82" fmla="*/ 1233257 h 1749724"/>
                  <a:gd name="connsiteX83" fmla="*/ 2010833 w 2057567"/>
                  <a:gd name="connsiteY83" fmla="*/ 1258657 h 1749724"/>
                  <a:gd name="connsiteX84" fmla="*/ 2023533 w 2057567"/>
                  <a:gd name="connsiteY84" fmla="*/ 1309457 h 1749724"/>
                  <a:gd name="connsiteX85" fmla="*/ 2036233 w 2057567"/>
                  <a:gd name="connsiteY85" fmla="*/ 1343324 h 1749724"/>
                  <a:gd name="connsiteX86" fmla="*/ 2040466 w 2057567"/>
                  <a:gd name="connsiteY86" fmla="*/ 1398357 h 1749724"/>
                  <a:gd name="connsiteX87" fmla="*/ 2044700 w 2057567"/>
                  <a:gd name="connsiteY87" fmla="*/ 1419524 h 1749724"/>
                  <a:gd name="connsiteX88" fmla="*/ 2053166 w 2057567"/>
                  <a:gd name="connsiteY88" fmla="*/ 1512657 h 1749724"/>
                  <a:gd name="connsiteX89" fmla="*/ 2053166 w 2057567"/>
                  <a:gd name="connsiteY89" fmla="*/ 1745490 h 1749724"/>
                  <a:gd name="connsiteX90" fmla="*/ 2040466 w 2057567"/>
                  <a:gd name="connsiteY90" fmla="*/ 1749724 h 1749724"/>
                  <a:gd name="connsiteX91" fmla="*/ 2006600 w 2057567"/>
                  <a:gd name="connsiteY91" fmla="*/ 1741257 h 1749724"/>
                  <a:gd name="connsiteX92" fmla="*/ 1989666 w 2057567"/>
                  <a:gd name="connsiteY92" fmla="*/ 1732790 h 1749724"/>
                  <a:gd name="connsiteX93" fmla="*/ 1943100 w 2057567"/>
                  <a:gd name="connsiteY93" fmla="*/ 1724324 h 1749724"/>
                  <a:gd name="connsiteX94" fmla="*/ 1917700 w 2057567"/>
                  <a:gd name="connsiteY94" fmla="*/ 1715857 h 1749724"/>
                  <a:gd name="connsiteX95" fmla="*/ 1807633 w 2057567"/>
                  <a:gd name="connsiteY95" fmla="*/ 1711624 h 1749724"/>
                  <a:gd name="connsiteX96" fmla="*/ 1439333 w 2057567"/>
                  <a:gd name="connsiteY96" fmla="*/ 1703157 h 1749724"/>
                  <a:gd name="connsiteX97" fmla="*/ 1168400 w 2057567"/>
                  <a:gd name="connsiteY97" fmla="*/ 1694690 h 1749724"/>
                  <a:gd name="connsiteX98" fmla="*/ 1087966 w 2057567"/>
                  <a:gd name="connsiteY98" fmla="*/ 1690457 h 1749724"/>
                  <a:gd name="connsiteX99" fmla="*/ 1049866 w 2057567"/>
                  <a:gd name="connsiteY99" fmla="*/ 1686224 h 1749724"/>
                  <a:gd name="connsiteX100" fmla="*/ 1011766 w 2057567"/>
                  <a:gd name="connsiteY100" fmla="*/ 1677757 h 1749724"/>
                  <a:gd name="connsiteX101" fmla="*/ 956733 w 2057567"/>
                  <a:gd name="connsiteY101" fmla="*/ 1673524 h 1749724"/>
                  <a:gd name="connsiteX102" fmla="*/ 863600 w 2057567"/>
                  <a:gd name="connsiteY102" fmla="*/ 1656590 h 1749724"/>
                  <a:gd name="connsiteX103" fmla="*/ 808566 w 2057567"/>
                  <a:gd name="connsiteY103" fmla="*/ 1643890 h 1749724"/>
                  <a:gd name="connsiteX104" fmla="*/ 745066 w 2057567"/>
                  <a:gd name="connsiteY104" fmla="*/ 1639657 h 1749724"/>
                  <a:gd name="connsiteX105" fmla="*/ 524933 w 2057567"/>
                  <a:gd name="connsiteY105" fmla="*/ 1635424 h 1749724"/>
                  <a:gd name="connsiteX106" fmla="*/ 478366 w 2057567"/>
                  <a:gd name="connsiteY106" fmla="*/ 1626957 h 1749724"/>
                  <a:gd name="connsiteX107" fmla="*/ 292100 w 2057567"/>
                  <a:gd name="connsiteY107" fmla="*/ 1618490 h 1749724"/>
                  <a:gd name="connsiteX108" fmla="*/ 270933 w 2057567"/>
                  <a:gd name="connsiteY108" fmla="*/ 1610024 h 1749724"/>
                  <a:gd name="connsiteX109" fmla="*/ 266700 w 2057567"/>
                  <a:gd name="connsiteY109" fmla="*/ 1601557 h 1749724"/>
                  <a:gd name="connsiteX0" fmla="*/ 266700 w 2057567"/>
                  <a:gd name="connsiteY0" fmla="*/ 1601557 h 1749724"/>
                  <a:gd name="connsiteX1" fmla="*/ 254000 w 2057567"/>
                  <a:gd name="connsiteY1" fmla="*/ 1368724 h 1749724"/>
                  <a:gd name="connsiteX2" fmla="*/ 237066 w 2057567"/>
                  <a:gd name="connsiteY2" fmla="*/ 1322157 h 1749724"/>
                  <a:gd name="connsiteX3" fmla="*/ 228600 w 2057567"/>
                  <a:gd name="connsiteY3" fmla="*/ 1305224 h 1749724"/>
                  <a:gd name="connsiteX4" fmla="*/ 220133 w 2057567"/>
                  <a:gd name="connsiteY4" fmla="*/ 1275590 h 1749724"/>
                  <a:gd name="connsiteX5" fmla="*/ 211666 w 2057567"/>
                  <a:gd name="connsiteY5" fmla="*/ 1262890 h 1749724"/>
                  <a:gd name="connsiteX6" fmla="*/ 203200 w 2057567"/>
                  <a:gd name="connsiteY6" fmla="*/ 1245957 h 1749724"/>
                  <a:gd name="connsiteX7" fmla="*/ 194733 w 2057567"/>
                  <a:gd name="connsiteY7" fmla="*/ 1233257 h 1749724"/>
                  <a:gd name="connsiteX8" fmla="*/ 182033 w 2057567"/>
                  <a:gd name="connsiteY8" fmla="*/ 1207857 h 1749724"/>
                  <a:gd name="connsiteX9" fmla="*/ 169333 w 2057567"/>
                  <a:gd name="connsiteY9" fmla="*/ 1186690 h 1749724"/>
                  <a:gd name="connsiteX10" fmla="*/ 160866 w 2057567"/>
                  <a:gd name="connsiteY10" fmla="*/ 1165524 h 1749724"/>
                  <a:gd name="connsiteX11" fmla="*/ 148166 w 2057567"/>
                  <a:gd name="connsiteY11" fmla="*/ 1148590 h 1749724"/>
                  <a:gd name="connsiteX12" fmla="*/ 135466 w 2057567"/>
                  <a:gd name="connsiteY12" fmla="*/ 1123190 h 1749724"/>
                  <a:gd name="connsiteX13" fmla="*/ 110066 w 2057567"/>
                  <a:gd name="connsiteY13" fmla="*/ 1089324 h 1749724"/>
                  <a:gd name="connsiteX14" fmla="*/ 97366 w 2057567"/>
                  <a:gd name="connsiteY14" fmla="*/ 1063924 h 1749724"/>
                  <a:gd name="connsiteX15" fmla="*/ 84666 w 2057567"/>
                  <a:gd name="connsiteY15" fmla="*/ 1046990 h 1749724"/>
                  <a:gd name="connsiteX16" fmla="*/ 71966 w 2057567"/>
                  <a:gd name="connsiteY16" fmla="*/ 1017357 h 1749724"/>
                  <a:gd name="connsiteX17" fmla="*/ 55033 w 2057567"/>
                  <a:gd name="connsiteY17" fmla="*/ 987724 h 1749724"/>
                  <a:gd name="connsiteX18" fmla="*/ 46566 w 2057567"/>
                  <a:gd name="connsiteY18" fmla="*/ 966557 h 1749724"/>
                  <a:gd name="connsiteX19" fmla="*/ 38100 w 2057567"/>
                  <a:gd name="connsiteY19" fmla="*/ 941157 h 1749724"/>
                  <a:gd name="connsiteX20" fmla="*/ 21166 w 2057567"/>
                  <a:gd name="connsiteY20" fmla="*/ 915757 h 1749724"/>
                  <a:gd name="connsiteX21" fmla="*/ 12700 w 2057567"/>
                  <a:gd name="connsiteY21" fmla="*/ 881890 h 1749724"/>
                  <a:gd name="connsiteX22" fmla="*/ 8466 w 2057567"/>
                  <a:gd name="connsiteY22" fmla="*/ 864957 h 1749724"/>
                  <a:gd name="connsiteX23" fmla="*/ 0 w 2057567"/>
                  <a:gd name="connsiteY23" fmla="*/ 822624 h 1749724"/>
                  <a:gd name="connsiteX24" fmla="*/ 8466 w 2057567"/>
                  <a:gd name="connsiteY24" fmla="*/ 721024 h 1749724"/>
                  <a:gd name="connsiteX25" fmla="*/ 12700 w 2057567"/>
                  <a:gd name="connsiteY25" fmla="*/ 699857 h 1749724"/>
                  <a:gd name="connsiteX26" fmla="*/ 21166 w 2057567"/>
                  <a:gd name="connsiteY26" fmla="*/ 687157 h 1749724"/>
                  <a:gd name="connsiteX27" fmla="*/ 38100 w 2057567"/>
                  <a:gd name="connsiteY27" fmla="*/ 653290 h 1749724"/>
                  <a:gd name="connsiteX28" fmla="*/ 46566 w 2057567"/>
                  <a:gd name="connsiteY28" fmla="*/ 623657 h 1749724"/>
                  <a:gd name="connsiteX29" fmla="*/ 63500 w 2057567"/>
                  <a:gd name="connsiteY29" fmla="*/ 594024 h 1749724"/>
                  <a:gd name="connsiteX30" fmla="*/ 84666 w 2057567"/>
                  <a:gd name="connsiteY30" fmla="*/ 543224 h 1749724"/>
                  <a:gd name="connsiteX31" fmla="*/ 93133 w 2057567"/>
                  <a:gd name="connsiteY31" fmla="*/ 530524 h 1749724"/>
                  <a:gd name="connsiteX32" fmla="*/ 101600 w 2057567"/>
                  <a:gd name="connsiteY32" fmla="*/ 513590 h 1749724"/>
                  <a:gd name="connsiteX33" fmla="*/ 118533 w 2057567"/>
                  <a:gd name="connsiteY33" fmla="*/ 500890 h 1749724"/>
                  <a:gd name="connsiteX34" fmla="*/ 131233 w 2057567"/>
                  <a:gd name="connsiteY34" fmla="*/ 488190 h 1749724"/>
                  <a:gd name="connsiteX35" fmla="*/ 143933 w 2057567"/>
                  <a:gd name="connsiteY35" fmla="*/ 471257 h 1749724"/>
                  <a:gd name="connsiteX36" fmla="*/ 156633 w 2057567"/>
                  <a:gd name="connsiteY36" fmla="*/ 467024 h 1749724"/>
                  <a:gd name="connsiteX37" fmla="*/ 194733 w 2057567"/>
                  <a:gd name="connsiteY37" fmla="*/ 445857 h 1749724"/>
                  <a:gd name="connsiteX38" fmla="*/ 211666 w 2057567"/>
                  <a:gd name="connsiteY38" fmla="*/ 441624 h 1749724"/>
                  <a:gd name="connsiteX39" fmla="*/ 258233 w 2057567"/>
                  <a:gd name="connsiteY39" fmla="*/ 390824 h 1749724"/>
                  <a:gd name="connsiteX40" fmla="*/ 275166 w 2057567"/>
                  <a:gd name="connsiteY40" fmla="*/ 373890 h 1749724"/>
                  <a:gd name="connsiteX41" fmla="*/ 330200 w 2057567"/>
                  <a:gd name="connsiteY41" fmla="*/ 310390 h 1749724"/>
                  <a:gd name="connsiteX42" fmla="*/ 355600 w 2057567"/>
                  <a:gd name="connsiteY42" fmla="*/ 276524 h 1749724"/>
                  <a:gd name="connsiteX43" fmla="*/ 381000 w 2057567"/>
                  <a:gd name="connsiteY43" fmla="*/ 242657 h 1749724"/>
                  <a:gd name="connsiteX44" fmla="*/ 419100 w 2057567"/>
                  <a:gd name="connsiteY44" fmla="*/ 187624 h 1749724"/>
                  <a:gd name="connsiteX45" fmla="*/ 452966 w 2057567"/>
                  <a:gd name="connsiteY45" fmla="*/ 149524 h 1749724"/>
                  <a:gd name="connsiteX46" fmla="*/ 495300 w 2057567"/>
                  <a:gd name="connsiteY46" fmla="*/ 94490 h 1749724"/>
                  <a:gd name="connsiteX47" fmla="*/ 550333 w 2057567"/>
                  <a:gd name="connsiteY47" fmla="*/ 43690 h 1749724"/>
                  <a:gd name="connsiteX48" fmla="*/ 601133 w 2057567"/>
                  <a:gd name="connsiteY48" fmla="*/ 14057 h 1749724"/>
                  <a:gd name="connsiteX49" fmla="*/ 702733 w 2057567"/>
                  <a:gd name="connsiteY49" fmla="*/ 1357 h 1749724"/>
                  <a:gd name="connsiteX50" fmla="*/ 1164166 w 2057567"/>
                  <a:gd name="connsiteY50" fmla="*/ 5590 h 1749724"/>
                  <a:gd name="connsiteX51" fmla="*/ 1202266 w 2057567"/>
                  <a:gd name="connsiteY51" fmla="*/ 35224 h 1749724"/>
                  <a:gd name="connsiteX52" fmla="*/ 1248833 w 2057567"/>
                  <a:gd name="connsiteY52" fmla="*/ 60624 h 1749724"/>
                  <a:gd name="connsiteX53" fmla="*/ 1274233 w 2057567"/>
                  <a:gd name="connsiteY53" fmla="*/ 73324 h 1749724"/>
                  <a:gd name="connsiteX54" fmla="*/ 1286933 w 2057567"/>
                  <a:gd name="connsiteY54" fmla="*/ 86024 h 1749724"/>
                  <a:gd name="connsiteX55" fmla="*/ 1371600 w 2057567"/>
                  <a:gd name="connsiteY55" fmla="*/ 136824 h 1749724"/>
                  <a:gd name="connsiteX56" fmla="*/ 1397000 w 2057567"/>
                  <a:gd name="connsiteY56" fmla="*/ 145290 h 1749724"/>
                  <a:gd name="connsiteX57" fmla="*/ 1456266 w 2057567"/>
                  <a:gd name="connsiteY57" fmla="*/ 170690 h 1749724"/>
                  <a:gd name="connsiteX58" fmla="*/ 1490133 w 2057567"/>
                  <a:gd name="connsiteY58" fmla="*/ 187624 h 1749724"/>
                  <a:gd name="connsiteX59" fmla="*/ 1545166 w 2057567"/>
                  <a:gd name="connsiteY59" fmla="*/ 191857 h 1749724"/>
                  <a:gd name="connsiteX60" fmla="*/ 1591733 w 2057567"/>
                  <a:gd name="connsiteY60" fmla="*/ 225724 h 1749724"/>
                  <a:gd name="connsiteX61" fmla="*/ 1693333 w 2057567"/>
                  <a:gd name="connsiteY61" fmla="*/ 268057 h 1749724"/>
                  <a:gd name="connsiteX62" fmla="*/ 1748366 w 2057567"/>
                  <a:gd name="connsiteY62" fmla="*/ 297690 h 1749724"/>
                  <a:gd name="connsiteX63" fmla="*/ 1871133 w 2057567"/>
                  <a:gd name="connsiteY63" fmla="*/ 352724 h 1749724"/>
                  <a:gd name="connsiteX64" fmla="*/ 1917700 w 2057567"/>
                  <a:gd name="connsiteY64" fmla="*/ 378124 h 1749724"/>
                  <a:gd name="connsiteX65" fmla="*/ 1964266 w 2057567"/>
                  <a:gd name="connsiteY65" fmla="*/ 416224 h 1749724"/>
                  <a:gd name="connsiteX66" fmla="*/ 1968500 w 2057567"/>
                  <a:gd name="connsiteY66" fmla="*/ 428924 h 1749724"/>
                  <a:gd name="connsiteX67" fmla="*/ 1976966 w 2057567"/>
                  <a:gd name="connsiteY67" fmla="*/ 450090 h 1749724"/>
                  <a:gd name="connsiteX68" fmla="*/ 1981200 w 2057567"/>
                  <a:gd name="connsiteY68" fmla="*/ 467024 h 1749724"/>
                  <a:gd name="connsiteX69" fmla="*/ 1989666 w 2057567"/>
                  <a:gd name="connsiteY69" fmla="*/ 492424 h 1749724"/>
                  <a:gd name="connsiteX70" fmla="*/ 2002366 w 2057567"/>
                  <a:gd name="connsiteY70" fmla="*/ 551690 h 1749724"/>
                  <a:gd name="connsiteX71" fmla="*/ 2015066 w 2057567"/>
                  <a:gd name="connsiteY71" fmla="*/ 606724 h 1749724"/>
                  <a:gd name="connsiteX72" fmla="*/ 2010833 w 2057567"/>
                  <a:gd name="connsiteY72" fmla="*/ 797224 h 1749724"/>
                  <a:gd name="connsiteX73" fmla="*/ 1998133 w 2057567"/>
                  <a:gd name="connsiteY73" fmla="*/ 818390 h 1749724"/>
                  <a:gd name="connsiteX74" fmla="*/ 1985433 w 2057567"/>
                  <a:gd name="connsiteY74" fmla="*/ 843790 h 1749724"/>
                  <a:gd name="connsiteX75" fmla="*/ 1981200 w 2057567"/>
                  <a:gd name="connsiteY75" fmla="*/ 864957 h 1749724"/>
                  <a:gd name="connsiteX76" fmla="*/ 1947333 w 2057567"/>
                  <a:gd name="connsiteY76" fmla="*/ 919990 h 1749724"/>
                  <a:gd name="connsiteX77" fmla="*/ 1934633 w 2057567"/>
                  <a:gd name="connsiteY77" fmla="*/ 953857 h 1749724"/>
                  <a:gd name="connsiteX78" fmla="*/ 1938866 w 2057567"/>
                  <a:gd name="connsiteY78" fmla="*/ 1068157 h 1749724"/>
                  <a:gd name="connsiteX79" fmla="*/ 1955800 w 2057567"/>
                  <a:gd name="connsiteY79" fmla="*/ 1106257 h 1749724"/>
                  <a:gd name="connsiteX80" fmla="*/ 1960033 w 2057567"/>
                  <a:gd name="connsiteY80" fmla="*/ 1131657 h 1749724"/>
                  <a:gd name="connsiteX81" fmla="*/ 1989666 w 2057567"/>
                  <a:gd name="connsiteY81" fmla="*/ 1195157 h 1749724"/>
                  <a:gd name="connsiteX82" fmla="*/ 1998133 w 2057567"/>
                  <a:gd name="connsiteY82" fmla="*/ 1233257 h 1749724"/>
                  <a:gd name="connsiteX83" fmla="*/ 2010833 w 2057567"/>
                  <a:gd name="connsiteY83" fmla="*/ 1258657 h 1749724"/>
                  <a:gd name="connsiteX84" fmla="*/ 2023533 w 2057567"/>
                  <a:gd name="connsiteY84" fmla="*/ 1309457 h 1749724"/>
                  <a:gd name="connsiteX85" fmla="*/ 2036233 w 2057567"/>
                  <a:gd name="connsiteY85" fmla="*/ 1343324 h 1749724"/>
                  <a:gd name="connsiteX86" fmla="*/ 2040466 w 2057567"/>
                  <a:gd name="connsiteY86" fmla="*/ 1398357 h 1749724"/>
                  <a:gd name="connsiteX87" fmla="*/ 2044700 w 2057567"/>
                  <a:gd name="connsiteY87" fmla="*/ 1419524 h 1749724"/>
                  <a:gd name="connsiteX88" fmla="*/ 2053166 w 2057567"/>
                  <a:gd name="connsiteY88" fmla="*/ 1512657 h 1749724"/>
                  <a:gd name="connsiteX89" fmla="*/ 2053166 w 2057567"/>
                  <a:gd name="connsiteY89" fmla="*/ 1745490 h 1749724"/>
                  <a:gd name="connsiteX90" fmla="*/ 2040466 w 2057567"/>
                  <a:gd name="connsiteY90" fmla="*/ 1749724 h 1749724"/>
                  <a:gd name="connsiteX91" fmla="*/ 2006600 w 2057567"/>
                  <a:gd name="connsiteY91" fmla="*/ 1741257 h 1749724"/>
                  <a:gd name="connsiteX92" fmla="*/ 1989666 w 2057567"/>
                  <a:gd name="connsiteY92" fmla="*/ 1732790 h 1749724"/>
                  <a:gd name="connsiteX93" fmla="*/ 1943100 w 2057567"/>
                  <a:gd name="connsiteY93" fmla="*/ 1724324 h 1749724"/>
                  <a:gd name="connsiteX94" fmla="*/ 1917700 w 2057567"/>
                  <a:gd name="connsiteY94" fmla="*/ 1715857 h 1749724"/>
                  <a:gd name="connsiteX95" fmla="*/ 1807633 w 2057567"/>
                  <a:gd name="connsiteY95" fmla="*/ 1711624 h 1749724"/>
                  <a:gd name="connsiteX96" fmla="*/ 1439333 w 2057567"/>
                  <a:gd name="connsiteY96" fmla="*/ 1703157 h 1749724"/>
                  <a:gd name="connsiteX97" fmla="*/ 1168400 w 2057567"/>
                  <a:gd name="connsiteY97" fmla="*/ 1694690 h 1749724"/>
                  <a:gd name="connsiteX98" fmla="*/ 1087966 w 2057567"/>
                  <a:gd name="connsiteY98" fmla="*/ 1690457 h 1749724"/>
                  <a:gd name="connsiteX99" fmla="*/ 1049866 w 2057567"/>
                  <a:gd name="connsiteY99" fmla="*/ 1686224 h 1749724"/>
                  <a:gd name="connsiteX100" fmla="*/ 1011766 w 2057567"/>
                  <a:gd name="connsiteY100" fmla="*/ 1677757 h 1749724"/>
                  <a:gd name="connsiteX101" fmla="*/ 956733 w 2057567"/>
                  <a:gd name="connsiteY101" fmla="*/ 1673524 h 1749724"/>
                  <a:gd name="connsiteX102" fmla="*/ 863600 w 2057567"/>
                  <a:gd name="connsiteY102" fmla="*/ 1656590 h 1749724"/>
                  <a:gd name="connsiteX103" fmla="*/ 808566 w 2057567"/>
                  <a:gd name="connsiteY103" fmla="*/ 1643890 h 1749724"/>
                  <a:gd name="connsiteX104" fmla="*/ 745066 w 2057567"/>
                  <a:gd name="connsiteY104" fmla="*/ 1639657 h 1749724"/>
                  <a:gd name="connsiteX105" fmla="*/ 524933 w 2057567"/>
                  <a:gd name="connsiteY105" fmla="*/ 1635424 h 1749724"/>
                  <a:gd name="connsiteX106" fmla="*/ 478366 w 2057567"/>
                  <a:gd name="connsiteY106" fmla="*/ 1626957 h 1749724"/>
                  <a:gd name="connsiteX107" fmla="*/ 292100 w 2057567"/>
                  <a:gd name="connsiteY107" fmla="*/ 1618490 h 1749724"/>
                  <a:gd name="connsiteX108" fmla="*/ 270933 w 2057567"/>
                  <a:gd name="connsiteY108" fmla="*/ 1610024 h 1749724"/>
                  <a:gd name="connsiteX109" fmla="*/ 266700 w 2057567"/>
                  <a:gd name="connsiteY109" fmla="*/ 1601557 h 17497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</a:cxnLst>
                <a:rect l="l" t="t" r="r" b="b"/>
                <a:pathLst>
                  <a:path w="2057567" h="1749724">
                    <a:moveTo>
                      <a:pt x="266700" y="1601557"/>
                    </a:moveTo>
                    <a:cubicBezTo>
                      <a:pt x="263878" y="1561340"/>
                      <a:pt x="259258" y="1446272"/>
                      <a:pt x="254000" y="1368724"/>
                    </a:cubicBezTo>
                    <a:cubicBezTo>
                      <a:pt x="253105" y="1355528"/>
                      <a:pt x="241076" y="1330979"/>
                      <a:pt x="237066" y="1322157"/>
                    </a:cubicBezTo>
                    <a:cubicBezTo>
                      <a:pt x="234455" y="1316412"/>
                      <a:pt x="230757" y="1311155"/>
                      <a:pt x="228600" y="1305224"/>
                    </a:cubicBezTo>
                    <a:cubicBezTo>
                      <a:pt x="225089" y="1295569"/>
                      <a:pt x="223948" y="1285128"/>
                      <a:pt x="220133" y="1275590"/>
                    </a:cubicBezTo>
                    <a:cubicBezTo>
                      <a:pt x="218243" y="1270866"/>
                      <a:pt x="214190" y="1267308"/>
                      <a:pt x="211666" y="1262890"/>
                    </a:cubicBezTo>
                    <a:cubicBezTo>
                      <a:pt x="208535" y="1257411"/>
                      <a:pt x="206331" y="1251436"/>
                      <a:pt x="203200" y="1245957"/>
                    </a:cubicBezTo>
                    <a:cubicBezTo>
                      <a:pt x="200676" y="1241539"/>
                      <a:pt x="197204" y="1237705"/>
                      <a:pt x="194733" y="1233257"/>
                    </a:cubicBezTo>
                    <a:cubicBezTo>
                      <a:pt x="190136" y="1224982"/>
                      <a:pt x="186566" y="1216167"/>
                      <a:pt x="182033" y="1207857"/>
                    </a:cubicBezTo>
                    <a:cubicBezTo>
                      <a:pt x="178093" y="1200633"/>
                      <a:pt x="173013" y="1194050"/>
                      <a:pt x="169333" y="1186690"/>
                    </a:cubicBezTo>
                    <a:cubicBezTo>
                      <a:pt x="165935" y="1179893"/>
                      <a:pt x="164556" y="1172167"/>
                      <a:pt x="160866" y="1165524"/>
                    </a:cubicBezTo>
                    <a:cubicBezTo>
                      <a:pt x="157439" y="1159356"/>
                      <a:pt x="151796" y="1154640"/>
                      <a:pt x="148166" y="1148590"/>
                    </a:cubicBezTo>
                    <a:cubicBezTo>
                      <a:pt x="143296" y="1140473"/>
                      <a:pt x="140585" y="1131153"/>
                      <a:pt x="135466" y="1123190"/>
                    </a:cubicBezTo>
                    <a:cubicBezTo>
                      <a:pt x="127835" y="1111320"/>
                      <a:pt x="116377" y="1101945"/>
                      <a:pt x="110066" y="1089324"/>
                    </a:cubicBezTo>
                    <a:cubicBezTo>
                      <a:pt x="105833" y="1080857"/>
                      <a:pt x="102236" y="1072041"/>
                      <a:pt x="97366" y="1063924"/>
                    </a:cubicBezTo>
                    <a:cubicBezTo>
                      <a:pt x="93736" y="1057874"/>
                      <a:pt x="88045" y="1053184"/>
                      <a:pt x="84666" y="1046990"/>
                    </a:cubicBezTo>
                    <a:cubicBezTo>
                      <a:pt x="79520" y="1037556"/>
                      <a:pt x="76772" y="1026969"/>
                      <a:pt x="71966" y="1017357"/>
                    </a:cubicBezTo>
                    <a:cubicBezTo>
                      <a:pt x="66878" y="1007181"/>
                      <a:pt x="60121" y="997900"/>
                      <a:pt x="55033" y="987724"/>
                    </a:cubicBezTo>
                    <a:cubicBezTo>
                      <a:pt x="51635" y="980927"/>
                      <a:pt x="49163" y="973699"/>
                      <a:pt x="46566" y="966557"/>
                    </a:cubicBezTo>
                    <a:cubicBezTo>
                      <a:pt x="43516" y="958170"/>
                      <a:pt x="42091" y="949139"/>
                      <a:pt x="38100" y="941157"/>
                    </a:cubicBezTo>
                    <a:cubicBezTo>
                      <a:pt x="33549" y="932055"/>
                      <a:pt x="26811" y="924224"/>
                      <a:pt x="21166" y="915757"/>
                    </a:cubicBezTo>
                    <a:lnTo>
                      <a:pt x="12700" y="881890"/>
                    </a:lnTo>
                    <a:cubicBezTo>
                      <a:pt x="11289" y="876246"/>
                      <a:pt x="9607" y="870662"/>
                      <a:pt x="8466" y="864957"/>
                    </a:cubicBezTo>
                    <a:lnTo>
                      <a:pt x="0" y="822624"/>
                    </a:lnTo>
                    <a:cubicBezTo>
                      <a:pt x="2822" y="788757"/>
                      <a:pt x="4969" y="754828"/>
                      <a:pt x="8466" y="721024"/>
                    </a:cubicBezTo>
                    <a:cubicBezTo>
                      <a:pt x="9206" y="713867"/>
                      <a:pt x="10174" y="706594"/>
                      <a:pt x="12700" y="699857"/>
                    </a:cubicBezTo>
                    <a:cubicBezTo>
                      <a:pt x="14486" y="695093"/>
                      <a:pt x="18730" y="691623"/>
                      <a:pt x="21166" y="687157"/>
                    </a:cubicBezTo>
                    <a:cubicBezTo>
                      <a:pt x="27210" y="676077"/>
                      <a:pt x="33412" y="665009"/>
                      <a:pt x="38100" y="653290"/>
                    </a:cubicBezTo>
                    <a:cubicBezTo>
                      <a:pt x="41915" y="643752"/>
                      <a:pt x="43055" y="633311"/>
                      <a:pt x="46566" y="623657"/>
                    </a:cubicBezTo>
                    <a:cubicBezTo>
                      <a:pt x="59755" y="587387"/>
                      <a:pt x="49560" y="623896"/>
                      <a:pt x="63500" y="594024"/>
                    </a:cubicBezTo>
                    <a:cubicBezTo>
                      <a:pt x="71257" y="577401"/>
                      <a:pt x="74490" y="558487"/>
                      <a:pt x="84666" y="543224"/>
                    </a:cubicBezTo>
                    <a:cubicBezTo>
                      <a:pt x="87488" y="538991"/>
                      <a:pt x="90609" y="534942"/>
                      <a:pt x="93133" y="530524"/>
                    </a:cubicBezTo>
                    <a:cubicBezTo>
                      <a:pt x="96264" y="525045"/>
                      <a:pt x="97493" y="518382"/>
                      <a:pt x="101600" y="513590"/>
                    </a:cubicBezTo>
                    <a:cubicBezTo>
                      <a:pt x="106192" y="508233"/>
                      <a:pt x="113176" y="505482"/>
                      <a:pt x="118533" y="500890"/>
                    </a:cubicBezTo>
                    <a:cubicBezTo>
                      <a:pt x="123079" y="496994"/>
                      <a:pt x="127337" y="492736"/>
                      <a:pt x="131233" y="488190"/>
                    </a:cubicBezTo>
                    <a:cubicBezTo>
                      <a:pt x="135825" y="482833"/>
                      <a:pt x="138513" y="475774"/>
                      <a:pt x="143933" y="471257"/>
                    </a:cubicBezTo>
                    <a:cubicBezTo>
                      <a:pt x="147361" y="468400"/>
                      <a:pt x="152642" y="469020"/>
                      <a:pt x="156633" y="467024"/>
                    </a:cubicBezTo>
                    <a:cubicBezTo>
                      <a:pt x="172794" y="458944"/>
                      <a:pt x="178430" y="451971"/>
                      <a:pt x="194733" y="445857"/>
                    </a:cubicBezTo>
                    <a:cubicBezTo>
                      <a:pt x="200181" y="443814"/>
                      <a:pt x="206022" y="443035"/>
                      <a:pt x="211666" y="441624"/>
                    </a:cubicBezTo>
                    <a:cubicBezTo>
                      <a:pt x="258330" y="394960"/>
                      <a:pt x="205090" y="449283"/>
                      <a:pt x="258233" y="390824"/>
                    </a:cubicBezTo>
                    <a:cubicBezTo>
                      <a:pt x="263603" y="384917"/>
                      <a:pt x="269843" y="379839"/>
                      <a:pt x="275166" y="373890"/>
                    </a:cubicBezTo>
                    <a:cubicBezTo>
                      <a:pt x="293843" y="353016"/>
                      <a:pt x="317674" y="335443"/>
                      <a:pt x="330200" y="310390"/>
                    </a:cubicBezTo>
                    <a:cubicBezTo>
                      <a:pt x="342236" y="286317"/>
                      <a:pt x="334204" y="297919"/>
                      <a:pt x="355600" y="276524"/>
                    </a:cubicBezTo>
                    <a:cubicBezTo>
                      <a:pt x="400349" y="187026"/>
                      <a:pt x="344421" y="288381"/>
                      <a:pt x="381000" y="242657"/>
                    </a:cubicBezTo>
                    <a:cubicBezTo>
                      <a:pt x="394938" y="225235"/>
                      <a:pt x="405458" y="205279"/>
                      <a:pt x="419100" y="187624"/>
                    </a:cubicBezTo>
                    <a:cubicBezTo>
                      <a:pt x="429490" y="174179"/>
                      <a:pt x="442206" y="162675"/>
                      <a:pt x="452966" y="149524"/>
                    </a:cubicBezTo>
                    <a:cubicBezTo>
                      <a:pt x="467622" y="131611"/>
                      <a:pt x="478935" y="110855"/>
                      <a:pt x="495300" y="94490"/>
                    </a:cubicBezTo>
                    <a:cubicBezTo>
                      <a:pt x="519705" y="70085"/>
                      <a:pt x="525671" y="61626"/>
                      <a:pt x="550333" y="43690"/>
                    </a:cubicBezTo>
                    <a:cubicBezTo>
                      <a:pt x="561980" y="35219"/>
                      <a:pt x="586752" y="18551"/>
                      <a:pt x="601133" y="14057"/>
                    </a:cubicBezTo>
                    <a:cubicBezTo>
                      <a:pt x="634071" y="3764"/>
                      <a:pt x="668773" y="3783"/>
                      <a:pt x="702733" y="1357"/>
                    </a:cubicBezTo>
                    <a:cubicBezTo>
                      <a:pt x="856544" y="2768"/>
                      <a:pt x="1010701" y="-4815"/>
                      <a:pt x="1164166" y="5590"/>
                    </a:cubicBezTo>
                    <a:cubicBezTo>
                      <a:pt x="1180218" y="6678"/>
                      <a:pt x="1188879" y="26300"/>
                      <a:pt x="1202266" y="35224"/>
                    </a:cubicBezTo>
                    <a:cubicBezTo>
                      <a:pt x="1225467" y="50690"/>
                      <a:pt x="1210417" y="41416"/>
                      <a:pt x="1248833" y="60624"/>
                    </a:cubicBezTo>
                    <a:cubicBezTo>
                      <a:pt x="1257300" y="64857"/>
                      <a:pt x="1267540" y="66631"/>
                      <a:pt x="1274233" y="73324"/>
                    </a:cubicBezTo>
                    <a:cubicBezTo>
                      <a:pt x="1278466" y="77557"/>
                      <a:pt x="1282188" y="82374"/>
                      <a:pt x="1286933" y="86024"/>
                    </a:cubicBezTo>
                    <a:cubicBezTo>
                      <a:pt x="1318781" y="110522"/>
                      <a:pt x="1335302" y="120944"/>
                      <a:pt x="1371600" y="136824"/>
                    </a:cubicBezTo>
                    <a:cubicBezTo>
                      <a:pt x="1379776" y="140401"/>
                      <a:pt x="1388714" y="141976"/>
                      <a:pt x="1397000" y="145290"/>
                    </a:cubicBezTo>
                    <a:cubicBezTo>
                      <a:pt x="1416956" y="153272"/>
                      <a:pt x="1437042" y="161078"/>
                      <a:pt x="1456266" y="170690"/>
                    </a:cubicBezTo>
                    <a:cubicBezTo>
                      <a:pt x="1467555" y="176335"/>
                      <a:pt x="1477855" y="184701"/>
                      <a:pt x="1490133" y="187624"/>
                    </a:cubicBezTo>
                    <a:cubicBezTo>
                      <a:pt x="1508031" y="191886"/>
                      <a:pt x="1526822" y="190446"/>
                      <a:pt x="1545166" y="191857"/>
                    </a:cubicBezTo>
                    <a:cubicBezTo>
                      <a:pt x="1556738" y="201114"/>
                      <a:pt x="1578570" y="219581"/>
                      <a:pt x="1591733" y="225724"/>
                    </a:cubicBezTo>
                    <a:cubicBezTo>
                      <a:pt x="1624980" y="241239"/>
                      <a:pt x="1659995" y="252739"/>
                      <a:pt x="1693333" y="268057"/>
                    </a:cubicBezTo>
                    <a:cubicBezTo>
                      <a:pt x="1712265" y="276755"/>
                      <a:pt x="1729555" y="288732"/>
                      <a:pt x="1748366" y="297690"/>
                    </a:cubicBezTo>
                    <a:cubicBezTo>
                      <a:pt x="1788856" y="316971"/>
                      <a:pt x="1830625" y="333482"/>
                      <a:pt x="1871133" y="352724"/>
                    </a:cubicBezTo>
                    <a:cubicBezTo>
                      <a:pt x="1887104" y="360310"/>
                      <a:pt x="1903091" y="368163"/>
                      <a:pt x="1917700" y="378124"/>
                    </a:cubicBezTo>
                    <a:cubicBezTo>
                      <a:pt x="1934270" y="389422"/>
                      <a:pt x="1964266" y="416224"/>
                      <a:pt x="1964266" y="416224"/>
                    </a:cubicBezTo>
                    <a:cubicBezTo>
                      <a:pt x="1965677" y="420457"/>
                      <a:pt x="1965832" y="421809"/>
                      <a:pt x="1968500" y="428924"/>
                    </a:cubicBezTo>
                    <a:cubicBezTo>
                      <a:pt x="1971168" y="436039"/>
                      <a:pt x="1974563" y="442881"/>
                      <a:pt x="1976966" y="450090"/>
                    </a:cubicBezTo>
                    <a:cubicBezTo>
                      <a:pt x="1978806" y="455610"/>
                      <a:pt x="1979528" y="461451"/>
                      <a:pt x="1981200" y="467024"/>
                    </a:cubicBezTo>
                    <a:cubicBezTo>
                      <a:pt x="1983764" y="475572"/>
                      <a:pt x="1987502" y="483766"/>
                      <a:pt x="1989666" y="492424"/>
                    </a:cubicBezTo>
                    <a:cubicBezTo>
                      <a:pt x="1994566" y="512025"/>
                      <a:pt x="1998752" y="531812"/>
                      <a:pt x="2002366" y="551690"/>
                    </a:cubicBezTo>
                    <a:cubicBezTo>
                      <a:pt x="2011856" y="603881"/>
                      <a:pt x="1999494" y="567791"/>
                      <a:pt x="2015066" y="606724"/>
                    </a:cubicBezTo>
                    <a:cubicBezTo>
                      <a:pt x="2013655" y="670224"/>
                      <a:pt x="2015898" y="733911"/>
                      <a:pt x="2010833" y="797224"/>
                    </a:cubicBezTo>
                    <a:cubicBezTo>
                      <a:pt x="2010177" y="805426"/>
                      <a:pt x="2002073" y="811167"/>
                      <a:pt x="1998133" y="818390"/>
                    </a:cubicBezTo>
                    <a:cubicBezTo>
                      <a:pt x="1993600" y="826700"/>
                      <a:pt x="1989666" y="835323"/>
                      <a:pt x="1985433" y="843790"/>
                    </a:cubicBezTo>
                    <a:cubicBezTo>
                      <a:pt x="1984022" y="850846"/>
                      <a:pt x="1983967" y="858315"/>
                      <a:pt x="1981200" y="864957"/>
                    </a:cubicBezTo>
                    <a:cubicBezTo>
                      <a:pt x="1962458" y="909937"/>
                      <a:pt x="1967678" y="879299"/>
                      <a:pt x="1947333" y="919990"/>
                    </a:cubicBezTo>
                    <a:cubicBezTo>
                      <a:pt x="1941941" y="930774"/>
                      <a:pt x="1938866" y="942568"/>
                      <a:pt x="1934633" y="953857"/>
                    </a:cubicBezTo>
                    <a:cubicBezTo>
                      <a:pt x="1936044" y="991957"/>
                      <a:pt x="1933621" y="1030393"/>
                      <a:pt x="1938866" y="1068157"/>
                    </a:cubicBezTo>
                    <a:cubicBezTo>
                      <a:pt x="1940778" y="1081923"/>
                      <a:pt x="1951405" y="1093072"/>
                      <a:pt x="1955800" y="1106257"/>
                    </a:cubicBezTo>
                    <a:cubicBezTo>
                      <a:pt x="1958514" y="1114400"/>
                      <a:pt x="1957146" y="1123574"/>
                      <a:pt x="1960033" y="1131657"/>
                    </a:cubicBezTo>
                    <a:cubicBezTo>
                      <a:pt x="1980285" y="1188364"/>
                      <a:pt x="1973260" y="1142660"/>
                      <a:pt x="1989666" y="1195157"/>
                    </a:cubicBezTo>
                    <a:cubicBezTo>
                      <a:pt x="1993547" y="1207575"/>
                      <a:pt x="1994019" y="1220915"/>
                      <a:pt x="1998133" y="1233257"/>
                    </a:cubicBezTo>
                    <a:cubicBezTo>
                      <a:pt x="2001126" y="1242237"/>
                      <a:pt x="2007840" y="1249677"/>
                      <a:pt x="2010833" y="1258657"/>
                    </a:cubicBezTo>
                    <a:cubicBezTo>
                      <a:pt x="2016353" y="1275216"/>
                      <a:pt x="2018518" y="1292739"/>
                      <a:pt x="2023533" y="1309457"/>
                    </a:cubicBezTo>
                    <a:cubicBezTo>
                      <a:pt x="2026997" y="1321005"/>
                      <a:pt x="2032000" y="1332035"/>
                      <a:pt x="2036233" y="1343324"/>
                    </a:cubicBezTo>
                    <a:cubicBezTo>
                      <a:pt x="2037644" y="1361668"/>
                      <a:pt x="2038434" y="1380071"/>
                      <a:pt x="2040466" y="1398357"/>
                    </a:cubicBezTo>
                    <a:cubicBezTo>
                      <a:pt x="2041261" y="1405508"/>
                      <a:pt x="2043905" y="1412373"/>
                      <a:pt x="2044700" y="1419524"/>
                    </a:cubicBezTo>
                    <a:cubicBezTo>
                      <a:pt x="2048142" y="1450506"/>
                      <a:pt x="2050344" y="1481613"/>
                      <a:pt x="2053166" y="1512657"/>
                    </a:cubicBezTo>
                    <a:cubicBezTo>
                      <a:pt x="2054972" y="1566843"/>
                      <a:pt x="2062097" y="1687439"/>
                      <a:pt x="2053166" y="1745490"/>
                    </a:cubicBezTo>
                    <a:cubicBezTo>
                      <a:pt x="2052487" y="1749901"/>
                      <a:pt x="2044699" y="1748313"/>
                      <a:pt x="2040466" y="1749724"/>
                    </a:cubicBezTo>
                    <a:cubicBezTo>
                      <a:pt x="2029177" y="1746902"/>
                      <a:pt x="2017008" y="1746461"/>
                      <a:pt x="2006600" y="1741257"/>
                    </a:cubicBezTo>
                    <a:cubicBezTo>
                      <a:pt x="2000955" y="1738435"/>
                      <a:pt x="1995575" y="1735006"/>
                      <a:pt x="1989666" y="1732790"/>
                    </a:cubicBezTo>
                    <a:cubicBezTo>
                      <a:pt x="1977384" y="1728184"/>
                      <a:pt x="1953915" y="1725869"/>
                      <a:pt x="1943100" y="1724324"/>
                    </a:cubicBezTo>
                    <a:cubicBezTo>
                      <a:pt x="1934633" y="1721502"/>
                      <a:pt x="1926586" y="1716690"/>
                      <a:pt x="1917700" y="1715857"/>
                    </a:cubicBezTo>
                    <a:cubicBezTo>
                      <a:pt x="1881144" y="1712430"/>
                      <a:pt x="1844336" y="1712598"/>
                      <a:pt x="1807633" y="1711624"/>
                    </a:cubicBezTo>
                    <a:lnTo>
                      <a:pt x="1439333" y="1703157"/>
                    </a:lnTo>
                    <a:cubicBezTo>
                      <a:pt x="1335409" y="1682374"/>
                      <a:pt x="1438169" y="1701607"/>
                      <a:pt x="1168400" y="1694690"/>
                    </a:cubicBezTo>
                    <a:cubicBezTo>
                      <a:pt x="1141560" y="1694002"/>
                      <a:pt x="1114777" y="1691868"/>
                      <a:pt x="1087966" y="1690457"/>
                    </a:cubicBezTo>
                    <a:cubicBezTo>
                      <a:pt x="1075266" y="1689046"/>
                      <a:pt x="1062470" y="1688325"/>
                      <a:pt x="1049866" y="1686224"/>
                    </a:cubicBezTo>
                    <a:cubicBezTo>
                      <a:pt x="1037033" y="1684085"/>
                      <a:pt x="1024657" y="1679515"/>
                      <a:pt x="1011766" y="1677757"/>
                    </a:cubicBezTo>
                    <a:cubicBezTo>
                      <a:pt x="993536" y="1675271"/>
                      <a:pt x="975077" y="1674935"/>
                      <a:pt x="956733" y="1673524"/>
                    </a:cubicBezTo>
                    <a:cubicBezTo>
                      <a:pt x="915930" y="1666723"/>
                      <a:pt x="902487" y="1665044"/>
                      <a:pt x="863600" y="1656590"/>
                    </a:cubicBezTo>
                    <a:cubicBezTo>
                      <a:pt x="845203" y="1652591"/>
                      <a:pt x="827204" y="1646552"/>
                      <a:pt x="808566" y="1643890"/>
                    </a:cubicBezTo>
                    <a:cubicBezTo>
                      <a:pt x="787566" y="1640890"/>
                      <a:pt x="766270" y="1640290"/>
                      <a:pt x="745066" y="1639657"/>
                    </a:cubicBezTo>
                    <a:cubicBezTo>
                      <a:pt x="671707" y="1637467"/>
                      <a:pt x="598311" y="1636835"/>
                      <a:pt x="524933" y="1635424"/>
                    </a:cubicBezTo>
                    <a:cubicBezTo>
                      <a:pt x="509411" y="1632602"/>
                      <a:pt x="494010" y="1628998"/>
                      <a:pt x="478366" y="1626957"/>
                    </a:cubicBezTo>
                    <a:cubicBezTo>
                      <a:pt x="428057" y="1620395"/>
                      <a:pt x="323543" y="1619473"/>
                      <a:pt x="292100" y="1618490"/>
                    </a:cubicBezTo>
                    <a:cubicBezTo>
                      <a:pt x="285044" y="1615668"/>
                      <a:pt x="278048" y="1612692"/>
                      <a:pt x="270933" y="1610024"/>
                    </a:cubicBezTo>
                    <a:cubicBezTo>
                      <a:pt x="266755" y="1608457"/>
                      <a:pt x="269522" y="1641774"/>
                      <a:pt x="266700" y="1601557"/>
                    </a:cubicBezTo>
                    <a:close/>
                  </a:path>
                </a:pathLst>
              </a:cu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highlight>
                    <a:srgbClr val="FFFF00"/>
                  </a:highlight>
                  <a:latin typeface="+mn-ea"/>
                </a:endParaRPr>
              </a:p>
            </p:txBody>
          </p:sp>
          <mc:AlternateContent xmlns:mc="http://schemas.openxmlformats.org/markup-compatibility/2006" xmlns:p14="http://schemas.microsoft.com/office/powerpoint/2010/main">
            <mc:Choice Requires="p14">
              <p:contentPart p14:bwMode="auto" r:id="rId17">
                <p14:nvContentPartPr>
                  <p14:cNvPr id="1058" name="インク 1057">
                    <a:extLst>
                      <a:ext uri="{FF2B5EF4-FFF2-40B4-BE49-F238E27FC236}">
                        <a16:creationId xmlns:a16="http://schemas.microsoft.com/office/drawing/2014/main" id="{9C9A7016-6832-63E7-2EDB-6E5D42289D2C}"/>
                      </a:ext>
                    </a:extLst>
                  </p14:cNvPr>
                  <p14:cNvContentPartPr/>
                  <p14:nvPr/>
                </p14:nvContentPartPr>
                <p14:xfrm>
                  <a:off x="-1020626" y="1456806"/>
                  <a:ext cx="162000" cy="475200"/>
                </p14:xfrm>
              </p:contentPart>
            </mc:Choice>
            <mc:Fallback xmlns="">
              <p:pic>
                <p:nvPicPr>
                  <p:cNvPr id="172" name="インク 171">
                    <a:extLst>
                      <a:ext uri="{FF2B5EF4-FFF2-40B4-BE49-F238E27FC236}">
                        <a16:creationId xmlns:a16="http://schemas.microsoft.com/office/drawing/2014/main" id="{0C83D8C8-A452-06BC-D48E-86C4A0356C83}"/>
                      </a:ext>
                    </a:extLst>
                  </p:cNvPr>
                  <p:cNvPicPr/>
                  <p:nvPr/>
                </p:nvPicPr>
                <p:blipFill>
                  <a:blip r:embed="rId47"/>
                  <a:stretch>
                    <a:fillRect/>
                  </a:stretch>
                </p:blipFill>
                <p:spPr>
                  <a:xfrm>
                    <a:off x="-1029626" y="1447806"/>
                    <a:ext cx="179640" cy="4928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8">
                <p14:nvContentPartPr>
                  <p14:cNvPr id="1059" name="インク 1058">
                    <a:extLst>
                      <a:ext uri="{FF2B5EF4-FFF2-40B4-BE49-F238E27FC236}">
                        <a16:creationId xmlns:a16="http://schemas.microsoft.com/office/drawing/2014/main" id="{5BCEC7D9-1D64-C1FC-B1D4-6506764F4B78}"/>
                      </a:ext>
                    </a:extLst>
                  </p14:cNvPr>
                  <p14:cNvContentPartPr/>
                  <p14:nvPr/>
                </p14:nvContentPartPr>
                <p14:xfrm>
                  <a:off x="-995426" y="1492086"/>
                  <a:ext cx="122040" cy="428400"/>
                </p14:xfrm>
              </p:contentPart>
            </mc:Choice>
            <mc:Fallback xmlns="">
              <p:pic>
                <p:nvPicPr>
                  <p:cNvPr id="173" name="インク 172">
                    <a:extLst>
                      <a:ext uri="{FF2B5EF4-FFF2-40B4-BE49-F238E27FC236}">
                        <a16:creationId xmlns:a16="http://schemas.microsoft.com/office/drawing/2014/main" id="{C38F8DC2-8696-0198-35F8-B3DDE987FCA9}"/>
                      </a:ext>
                    </a:extLst>
                  </p:cNvPr>
                  <p:cNvPicPr/>
                  <p:nvPr/>
                </p:nvPicPr>
                <p:blipFill>
                  <a:blip r:embed="rId49"/>
                  <a:stretch>
                    <a:fillRect/>
                  </a:stretch>
                </p:blipFill>
                <p:spPr>
                  <a:xfrm>
                    <a:off x="-1004426" y="1483086"/>
                    <a:ext cx="139680" cy="4460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0">
                <p14:nvContentPartPr>
                  <p14:cNvPr id="1072" name="インク 1071">
                    <a:extLst>
                      <a:ext uri="{FF2B5EF4-FFF2-40B4-BE49-F238E27FC236}">
                        <a16:creationId xmlns:a16="http://schemas.microsoft.com/office/drawing/2014/main" id="{F6666A45-8458-C1BB-F37A-D8F1EF58CA2C}"/>
                      </a:ext>
                    </a:extLst>
                  </p14:cNvPr>
                  <p14:cNvContentPartPr/>
                  <p14:nvPr/>
                </p14:nvContentPartPr>
                <p14:xfrm>
                  <a:off x="-1605765" y="1684202"/>
                  <a:ext cx="609840" cy="297000"/>
                </p14:xfrm>
              </p:contentPart>
            </mc:Choice>
            <mc:Fallback xmlns="">
              <p:pic>
                <p:nvPicPr>
                  <p:cNvPr id="189" name="インク 188">
                    <a:extLst>
                      <a:ext uri="{FF2B5EF4-FFF2-40B4-BE49-F238E27FC236}">
                        <a16:creationId xmlns:a16="http://schemas.microsoft.com/office/drawing/2014/main" id="{7E927574-AABD-ED3E-7E93-FC7612EFB225}"/>
                      </a:ext>
                    </a:extLst>
                  </p:cNvPr>
                  <p:cNvPicPr/>
                  <p:nvPr/>
                </p:nvPicPr>
                <p:blipFill>
                  <a:blip r:embed="rId101"/>
                  <a:stretch>
                    <a:fillRect/>
                  </a:stretch>
                </p:blipFill>
                <p:spPr>
                  <a:xfrm>
                    <a:off x="-1614405" y="1675562"/>
                    <a:ext cx="627480" cy="3146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02">
                <p14:nvContentPartPr>
                  <p14:cNvPr id="1073" name="インク 1072">
                    <a:extLst>
                      <a:ext uri="{FF2B5EF4-FFF2-40B4-BE49-F238E27FC236}">
                        <a16:creationId xmlns:a16="http://schemas.microsoft.com/office/drawing/2014/main" id="{38B9D678-5C74-66E7-4929-53D0CDF2A59F}"/>
                      </a:ext>
                    </a:extLst>
                  </p14:cNvPr>
                  <p14:cNvContentPartPr/>
                  <p14:nvPr/>
                </p14:nvContentPartPr>
                <p14:xfrm>
                  <a:off x="-1582005" y="1717322"/>
                  <a:ext cx="576360" cy="241560"/>
                </p14:xfrm>
              </p:contentPart>
            </mc:Choice>
            <mc:Fallback xmlns="">
              <p:pic>
                <p:nvPicPr>
                  <p:cNvPr id="190" name="インク 189">
                    <a:extLst>
                      <a:ext uri="{FF2B5EF4-FFF2-40B4-BE49-F238E27FC236}">
                        <a16:creationId xmlns:a16="http://schemas.microsoft.com/office/drawing/2014/main" id="{E9A5D29A-A403-7E89-DEC7-0CCD67660F51}"/>
                      </a:ext>
                    </a:extLst>
                  </p:cNvPr>
                  <p:cNvPicPr/>
                  <p:nvPr/>
                </p:nvPicPr>
                <p:blipFill>
                  <a:blip r:embed="rId103"/>
                  <a:stretch>
                    <a:fillRect/>
                  </a:stretch>
                </p:blipFill>
                <p:spPr>
                  <a:xfrm>
                    <a:off x="-1590645" y="1708322"/>
                    <a:ext cx="594000" cy="259200"/>
                  </a:xfrm>
                  <a:prstGeom prst="rect">
                    <a:avLst/>
                  </a:prstGeom>
                </p:spPr>
              </p:pic>
            </mc:Fallback>
          </mc:AlternateContent>
        </p:grpSp>
        <p:grpSp>
          <p:nvGrpSpPr>
            <p:cNvPr id="1025" name="グループ化 1024">
              <a:extLst>
                <a:ext uri="{FF2B5EF4-FFF2-40B4-BE49-F238E27FC236}">
                  <a16:creationId xmlns:a16="http://schemas.microsoft.com/office/drawing/2014/main" id="{E0C6BD6D-2124-D52C-0227-6DD35B36F5BB}"/>
                </a:ext>
              </a:extLst>
            </p:cNvPr>
            <p:cNvGrpSpPr/>
            <p:nvPr/>
          </p:nvGrpSpPr>
          <p:grpSpPr>
            <a:xfrm>
              <a:off x="3816666" y="9174792"/>
              <a:ext cx="209160" cy="152640"/>
              <a:chOff x="1485270" y="9169395"/>
              <a:chExt cx="209160" cy="15264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104">
                <p14:nvContentPartPr>
                  <p14:cNvPr id="1033" name="インク 1032">
                    <a:extLst>
                      <a:ext uri="{FF2B5EF4-FFF2-40B4-BE49-F238E27FC236}">
                        <a16:creationId xmlns:a16="http://schemas.microsoft.com/office/drawing/2014/main" id="{B1DB8C3F-7617-EA07-E51C-6076A9D82512}"/>
                      </a:ext>
                    </a:extLst>
                  </p14:cNvPr>
                  <p14:cNvContentPartPr/>
                  <p14:nvPr/>
                </p14:nvContentPartPr>
                <p14:xfrm>
                  <a:off x="1485270" y="9169395"/>
                  <a:ext cx="209160" cy="152640"/>
                </p14:xfrm>
              </p:contentPart>
            </mc:Choice>
            <mc:Fallback xmlns="">
              <p:pic>
                <p:nvPicPr>
                  <p:cNvPr id="1033" name="インク 1032">
                    <a:extLst>
                      <a:ext uri="{FF2B5EF4-FFF2-40B4-BE49-F238E27FC236}">
                        <a16:creationId xmlns:a16="http://schemas.microsoft.com/office/drawing/2014/main" id="{B1DB8C3F-7617-EA07-E51C-6076A9D82512}"/>
                      </a:ext>
                    </a:extLst>
                  </p:cNvPr>
                  <p:cNvPicPr/>
                  <p:nvPr/>
                </p:nvPicPr>
                <p:blipFill>
                  <a:blip r:embed="rId161"/>
                  <a:stretch>
                    <a:fillRect/>
                  </a:stretch>
                </p:blipFill>
                <p:spPr>
                  <a:xfrm>
                    <a:off x="1476270" y="9160755"/>
                    <a:ext cx="226800" cy="1702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62">
                <p14:nvContentPartPr>
                  <p14:cNvPr id="1035" name="インク 1034">
                    <a:extLst>
                      <a:ext uri="{FF2B5EF4-FFF2-40B4-BE49-F238E27FC236}">
                        <a16:creationId xmlns:a16="http://schemas.microsoft.com/office/drawing/2014/main" id="{2973A01A-E9FE-7445-0014-2BF3AC2DB876}"/>
                      </a:ext>
                    </a:extLst>
                  </p14:cNvPr>
                  <p14:cNvContentPartPr/>
                  <p14:nvPr/>
                </p14:nvContentPartPr>
                <p14:xfrm>
                  <a:off x="1506870" y="9193515"/>
                  <a:ext cx="152640" cy="85680"/>
                </p14:xfrm>
              </p:contentPart>
            </mc:Choice>
            <mc:Fallback xmlns="">
              <p:pic>
                <p:nvPicPr>
                  <p:cNvPr id="1035" name="インク 1034">
                    <a:extLst>
                      <a:ext uri="{FF2B5EF4-FFF2-40B4-BE49-F238E27FC236}">
                        <a16:creationId xmlns:a16="http://schemas.microsoft.com/office/drawing/2014/main" id="{2973A01A-E9FE-7445-0014-2BF3AC2DB876}"/>
                      </a:ext>
                    </a:extLst>
                  </p:cNvPr>
                  <p:cNvPicPr/>
                  <p:nvPr/>
                </p:nvPicPr>
                <p:blipFill>
                  <a:blip r:embed="rId163"/>
                  <a:stretch>
                    <a:fillRect/>
                  </a:stretch>
                </p:blipFill>
                <p:spPr>
                  <a:xfrm>
                    <a:off x="1498230" y="9184875"/>
                    <a:ext cx="170280" cy="103320"/>
                  </a:xfrm>
                  <a:prstGeom prst="rect">
                    <a:avLst/>
                  </a:prstGeom>
                </p:spPr>
              </p:pic>
            </mc:Fallback>
          </mc:AlternateContent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164">
              <p14:nvContentPartPr>
                <p14:cNvPr id="227" name="インク 226">
                  <a:extLst>
                    <a:ext uri="{FF2B5EF4-FFF2-40B4-BE49-F238E27FC236}">
                      <a16:creationId xmlns:a16="http://schemas.microsoft.com/office/drawing/2014/main" id="{B1B9193C-4E26-97F4-3D7A-214D39C08D3F}"/>
                    </a:ext>
                  </a:extLst>
                </p14:cNvPr>
                <p14:cNvContentPartPr/>
                <p14:nvPr/>
              </p14:nvContentPartPr>
              <p14:xfrm>
                <a:off x="3378949" y="8746465"/>
                <a:ext cx="815040" cy="551880"/>
              </p14:xfrm>
            </p:contentPart>
          </mc:Choice>
          <mc:Fallback xmlns="">
            <p:pic>
              <p:nvPicPr>
                <p:cNvPr id="227" name="インク 226">
                  <a:extLst>
                    <a:ext uri="{FF2B5EF4-FFF2-40B4-BE49-F238E27FC236}">
                      <a16:creationId xmlns:a16="http://schemas.microsoft.com/office/drawing/2014/main" id="{B1B9193C-4E26-97F4-3D7A-214D39C08D3F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3369945" y="8737471"/>
                  <a:ext cx="832688" cy="569509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6">
              <p14:nvContentPartPr>
                <p14:cNvPr id="230" name="インク 229">
                  <a:extLst>
                    <a:ext uri="{FF2B5EF4-FFF2-40B4-BE49-F238E27FC236}">
                      <a16:creationId xmlns:a16="http://schemas.microsoft.com/office/drawing/2014/main" id="{05217659-0085-FE48-0BAC-B77276AD5693}"/>
                    </a:ext>
                  </a:extLst>
                </p14:cNvPr>
                <p14:cNvContentPartPr/>
                <p14:nvPr/>
              </p14:nvContentPartPr>
              <p14:xfrm>
                <a:off x="3149989" y="8974345"/>
                <a:ext cx="192960" cy="167040"/>
              </p14:xfrm>
            </p:contentPart>
          </mc:Choice>
          <mc:Fallback xmlns="">
            <p:pic>
              <p:nvPicPr>
                <p:cNvPr id="230" name="インク 229">
                  <a:extLst>
                    <a:ext uri="{FF2B5EF4-FFF2-40B4-BE49-F238E27FC236}">
                      <a16:creationId xmlns:a16="http://schemas.microsoft.com/office/drawing/2014/main" id="{05217659-0085-FE48-0BAC-B77276AD5693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3140989" y="8965345"/>
                  <a:ext cx="210600" cy="18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8">
              <p14:nvContentPartPr>
                <p14:cNvPr id="232" name="インク 231">
                  <a:extLst>
                    <a:ext uri="{FF2B5EF4-FFF2-40B4-BE49-F238E27FC236}">
                      <a16:creationId xmlns:a16="http://schemas.microsoft.com/office/drawing/2014/main" id="{9ACB4C5A-00F0-B68E-D542-0B6702131AE4}"/>
                    </a:ext>
                  </a:extLst>
                </p14:cNvPr>
                <p14:cNvContentPartPr/>
                <p14:nvPr/>
              </p14:nvContentPartPr>
              <p14:xfrm>
                <a:off x="3179869" y="8984425"/>
                <a:ext cx="175680" cy="137160"/>
              </p14:xfrm>
            </p:contentPart>
          </mc:Choice>
          <mc:Fallback xmlns="">
            <p:pic>
              <p:nvPicPr>
                <p:cNvPr id="232" name="インク 231">
                  <a:extLst>
                    <a:ext uri="{FF2B5EF4-FFF2-40B4-BE49-F238E27FC236}">
                      <a16:creationId xmlns:a16="http://schemas.microsoft.com/office/drawing/2014/main" id="{9ACB4C5A-00F0-B68E-D542-0B6702131AE4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3170869" y="8975425"/>
                  <a:ext cx="19332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0">
              <p14:nvContentPartPr>
                <p14:cNvPr id="233" name="インク 232">
                  <a:extLst>
                    <a:ext uri="{FF2B5EF4-FFF2-40B4-BE49-F238E27FC236}">
                      <a16:creationId xmlns:a16="http://schemas.microsoft.com/office/drawing/2014/main" id="{1CAD1BB3-691A-C7FF-D42D-81257B8AB1AF}"/>
                    </a:ext>
                  </a:extLst>
                </p14:cNvPr>
                <p14:cNvContentPartPr/>
                <p14:nvPr/>
              </p14:nvContentPartPr>
              <p14:xfrm>
                <a:off x="2771989" y="8761585"/>
                <a:ext cx="570240" cy="561240"/>
              </p14:xfrm>
            </p:contentPart>
          </mc:Choice>
          <mc:Fallback xmlns="">
            <p:pic>
              <p:nvPicPr>
                <p:cNvPr id="233" name="インク 232">
                  <a:extLst>
                    <a:ext uri="{FF2B5EF4-FFF2-40B4-BE49-F238E27FC236}">
                      <a16:creationId xmlns:a16="http://schemas.microsoft.com/office/drawing/2014/main" id="{1CAD1BB3-691A-C7FF-D42D-81257B8AB1AF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2762989" y="8752585"/>
                  <a:ext cx="587880" cy="57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2">
              <p14:nvContentPartPr>
                <p14:cNvPr id="242" name="インク 241">
                  <a:extLst>
                    <a:ext uri="{FF2B5EF4-FFF2-40B4-BE49-F238E27FC236}">
                      <a16:creationId xmlns:a16="http://schemas.microsoft.com/office/drawing/2014/main" id="{3636A5A8-AAD0-BE02-5C7F-3F9D23F62501}"/>
                    </a:ext>
                  </a:extLst>
                </p14:cNvPr>
                <p14:cNvContentPartPr/>
                <p14:nvPr/>
              </p14:nvContentPartPr>
              <p14:xfrm>
                <a:off x="2824549" y="8792185"/>
                <a:ext cx="492480" cy="517680"/>
              </p14:xfrm>
            </p:contentPart>
          </mc:Choice>
          <mc:Fallback xmlns="">
            <p:pic>
              <p:nvPicPr>
                <p:cNvPr id="242" name="インク 241">
                  <a:extLst>
                    <a:ext uri="{FF2B5EF4-FFF2-40B4-BE49-F238E27FC236}">
                      <a16:creationId xmlns:a16="http://schemas.microsoft.com/office/drawing/2014/main" id="{3636A5A8-AAD0-BE02-5C7F-3F9D23F62501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2815556" y="8783185"/>
                  <a:ext cx="510107" cy="53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4">
              <p14:nvContentPartPr>
                <p14:cNvPr id="243" name="インク 242">
                  <a:extLst>
                    <a:ext uri="{FF2B5EF4-FFF2-40B4-BE49-F238E27FC236}">
                      <a16:creationId xmlns:a16="http://schemas.microsoft.com/office/drawing/2014/main" id="{B2DF9749-9699-90D9-9F35-F4D8DB2A4C9C}"/>
                    </a:ext>
                  </a:extLst>
                </p14:cNvPr>
                <p14:cNvContentPartPr/>
                <p14:nvPr/>
              </p14:nvContentPartPr>
              <p14:xfrm>
                <a:off x="2728069" y="8453065"/>
                <a:ext cx="568080" cy="289080"/>
              </p14:xfrm>
            </p:contentPart>
          </mc:Choice>
          <mc:Fallback xmlns="">
            <p:pic>
              <p:nvPicPr>
                <p:cNvPr id="243" name="インク 242">
                  <a:extLst>
                    <a:ext uri="{FF2B5EF4-FFF2-40B4-BE49-F238E27FC236}">
                      <a16:creationId xmlns:a16="http://schemas.microsoft.com/office/drawing/2014/main" id="{B2DF9749-9699-90D9-9F35-F4D8DB2A4C9C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2719069" y="8444065"/>
                  <a:ext cx="585720" cy="30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6">
              <p14:nvContentPartPr>
                <p14:cNvPr id="245" name="インク 244">
                  <a:extLst>
                    <a:ext uri="{FF2B5EF4-FFF2-40B4-BE49-F238E27FC236}">
                      <a16:creationId xmlns:a16="http://schemas.microsoft.com/office/drawing/2014/main" id="{51EEE252-60A4-9DBD-6047-CE80A933CE30}"/>
                    </a:ext>
                  </a:extLst>
                </p14:cNvPr>
                <p14:cNvContentPartPr/>
                <p14:nvPr/>
              </p14:nvContentPartPr>
              <p14:xfrm>
                <a:off x="2760469" y="8455945"/>
                <a:ext cx="503640" cy="259920"/>
              </p14:xfrm>
            </p:contentPart>
          </mc:Choice>
          <mc:Fallback xmlns="">
            <p:pic>
              <p:nvPicPr>
                <p:cNvPr id="245" name="インク 244">
                  <a:extLst>
                    <a:ext uri="{FF2B5EF4-FFF2-40B4-BE49-F238E27FC236}">
                      <a16:creationId xmlns:a16="http://schemas.microsoft.com/office/drawing/2014/main" id="{51EEE252-60A4-9DBD-6047-CE80A933CE30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2751475" y="8446945"/>
                  <a:ext cx="521267" cy="27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8">
              <p14:nvContentPartPr>
                <p14:cNvPr id="249" name="インク 248">
                  <a:extLst>
                    <a:ext uri="{FF2B5EF4-FFF2-40B4-BE49-F238E27FC236}">
                      <a16:creationId xmlns:a16="http://schemas.microsoft.com/office/drawing/2014/main" id="{6B60EC10-3F0E-95D4-CCEA-235315CF9A82}"/>
                    </a:ext>
                  </a:extLst>
                </p14:cNvPr>
                <p14:cNvContentPartPr/>
                <p14:nvPr/>
              </p14:nvContentPartPr>
              <p14:xfrm>
                <a:off x="2808379" y="7984870"/>
                <a:ext cx="1095480" cy="420480"/>
              </p14:xfrm>
            </p:contentPart>
          </mc:Choice>
          <mc:Fallback xmlns="">
            <p:pic>
              <p:nvPicPr>
                <p:cNvPr id="249" name="インク 248">
                  <a:extLst>
                    <a:ext uri="{FF2B5EF4-FFF2-40B4-BE49-F238E27FC236}">
                      <a16:creationId xmlns:a16="http://schemas.microsoft.com/office/drawing/2014/main" id="{6B60EC10-3F0E-95D4-CCEA-235315CF9A82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2799379" y="7975870"/>
                  <a:ext cx="1113120" cy="43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0">
              <p14:nvContentPartPr>
                <p14:cNvPr id="253" name="インク 252">
                  <a:extLst>
                    <a:ext uri="{FF2B5EF4-FFF2-40B4-BE49-F238E27FC236}">
                      <a16:creationId xmlns:a16="http://schemas.microsoft.com/office/drawing/2014/main" id="{6E04B944-0C06-2EED-9D03-41F630918ACE}"/>
                    </a:ext>
                  </a:extLst>
                </p14:cNvPr>
                <p14:cNvContentPartPr/>
                <p14:nvPr/>
              </p14:nvContentPartPr>
              <p14:xfrm>
                <a:off x="2918539" y="7996300"/>
                <a:ext cx="969480" cy="370800"/>
              </p14:xfrm>
            </p:contentPart>
          </mc:Choice>
          <mc:Fallback xmlns="">
            <p:pic>
              <p:nvPicPr>
                <p:cNvPr id="253" name="インク 252">
                  <a:extLst>
                    <a:ext uri="{FF2B5EF4-FFF2-40B4-BE49-F238E27FC236}">
                      <a16:creationId xmlns:a16="http://schemas.microsoft.com/office/drawing/2014/main" id="{6E04B944-0C06-2EED-9D03-41F630918ACE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2909539" y="7987300"/>
                  <a:ext cx="987120" cy="388440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1093" name="テキスト ボックス 1092">
              <a:extLst>
                <a:ext uri="{FF2B5EF4-FFF2-40B4-BE49-F238E27FC236}">
                  <a16:creationId xmlns:a16="http://schemas.microsoft.com/office/drawing/2014/main" id="{BC5285B9-F449-9938-46B5-EA7C0E0470BF}"/>
                </a:ext>
              </a:extLst>
            </p:cNvPr>
            <p:cNvSpPr txBox="1"/>
            <p:nvPr/>
          </p:nvSpPr>
          <p:spPr>
            <a:xfrm>
              <a:off x="3063054" y="8034215"/>
              <a:ext cx="63964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100" b="1" dirty="0">
                  <a:latin typeface="+mn-ea"/>
                </a:rPr>
                <a:t>検討中</a:t>
              </a:r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192">
              <p14:nvContentPartPr>
                <p14:cNvPr id="1096" name="インク 1095">
                  <a:extLst>
                    <a:ext uri="{FF2B5EF4-FFF2-40B4-BE49-F238E27FC236}">
                      <a16:creationId xmlns:a16="http://schemas.microsoft.com/office/drawing/2014/main" id="{6E62B25D-686E-F8BF-7160-124EC46F1F09}"/>
                    </a:ext>
                  </a:extLst>
                </p14:cNvPr>
                <p14:cNvContentPartPr/>
                <p14:nvPr/>
              </p14:nvContentPartPr>
              <p14:xfrm>
                <a:off x="3401329" y="8754115"/>
                <a:ext cx="767880" cy="526680"/>
              </p14:xfrm>
            </p:contentPart>
          </mc:Choice>
          <mc:Fallback xmlns="">
            <p:pic>
              <p:nvPicPr>
                <p:cNvPr id="1096" name="インク 1095">
                  <a:extLst>
                    <a:ext uri="{FF2B5EF4-FFF2-40B4-BE49-F238E27FC236}">
                      <a16:creationId xmlns:a16="http://schemas.microsoft.com/office/drawing/2014/main" id="{6E62B25D-686E-F8BF-7160-124EC46F1F09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3392329" y="8745115"/>
                  <a:ext cx="785520" cy="54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4">
              <p14:nvContentPartPr>
                <p14:cNvPr id="1097" name="インク 1096">
                  <a:extLst>
                    <a:ext uri="{FF2B5EF4-FFF2-40B4-BE49-F238E27FC236}">
                      <a16:creationId xmlns:a16="http://schemas.microsoft.com/office/drawing/2014/main" id="{950BE8FF-98B6-304A-8FF8-23B345ED4B4F}"/>
                    </a:ext>
                  </a:extLst>
                </p14:cNvPr>
                <p14:cNvContentPartPr/>
                <p14:nvPr/>
              </p14:nvContentPartPr>
              <p14:xfrm>
                <a:off x="3385129" y="8981275"/>
                <a:ext cx="372240" cy="333720"/>
              </p14:xfrm>
            </p:contentPart>
          </mc:Choice>
          <mc:Fallback xmlns="">
            <p:pic>
              <p:nvPicPr>
                <p:cNvPr id="1097" name="インク 1096">
                  <a:extLst>
                    <a:ext uri="{FF2B5EF4-FFF2-40B4-BE49-F238E27FC236}">
                      <a16:creationId xmlns:a16="http://schemas.microsoft.com/office/drawing/2014/main" id="{950BE8FF-98B6-304A-8FF8-23B345ED4B4F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3376129" y="8972275"/>
                  <a:ext cx="389880" cy="35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6">
              <p14:nvContentPartPr>
                <p14:cNvPr id="1098" name="インク 1097">
                  <a:extLst>
                    <a:ext uri="{FF2B5EF4-FFF2-40B4-BE49-F238E27FC236}">
                      <a16:creationId xmlns:a16="http://schemas.microsoft.com/office/drawing/2014/main" id="{18F7E8B2-93B6-BF6C-1A0B-2C91CAA7561E}"/>
                    </a:ext>
                  </a:extLst>
                </p14:cNvPr>
                <p14:cNvContentPartPr/>
                <p14:nvPr/>
              </p14:nvContentPartPr>
              <p14:xfrm>
                <a:off x="3397729" y="9001075"/>
                <a:ext cx="351000" cy="296640"/>
              </p14:xfrm>
            </p:contentPart>
          </mc:Choice>
          <mc:Fallback xmlns="">
            <p:pic>
              <p:nvPicPr>
                <p:cNvPr id="1098" name="インク 1097">
                  <a:extLst>
                    <a:ext uri="{FF2B5EF4-FFF2-40B4-BE49-F238E27FC236}">
                      <a16:creationId xmlns:a16="http://schemas.microsoft.com/office/drawing/2014/main" id="{18F7E8B2-93B6-BF6C-1A0B-2C91CAA7561E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3388729" y="8992075"/>
                  <a:ext cx="368640" cy="314280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1100" name="テキスト ボックス 1099">
              <a:extLst>
                <a:ext uri="{FF2B5EF4-FFF2-40B4-BE49-F238E27FC236}">
                  <a16:creationId xmlns:a16="http://schemas.microsoft.com/office/drawing/2014/main" id="{154F32F5-F22D-6364-B4E1-81E228CA759F}"/>
                </a:ext>
              </a:extLst>
            </p:cNvPr>
            <p:cNvSpPr txBox="1"/>
            <p:nvPr/>
          </p:nvSpPr>
          <p:spPr>
            <a:xfrm>
              <a:off x="3290180" y="9045635"/>
              <a:ext cx="63964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100" b="1" dirty="0">
                  <a:latin typeface="+mn-ea"/>
                </a:rPr>
                <a:t>検討中</a:t>
              </a:r>
            </a:p>
          </p:txBody>
        </p:sp>
      </p:grpSp>
      <p:sp>
        <p:nvSpPr>
          <p:cNvPr id="126" name="正方形/長方形 125">
            <a:extLst>
              <a:ext uri="{FF2B5EF4-FFF2-40B4-BE49-F238E27FC236}">
                <a16:creationId xmlns:a16="http://schemas.microsoft.com/office/drawing/2014/main" id="{E942D04B-DEF7-82CE-FCA2-494CB99799C9}"/>
              </a:ext>
            </a:extLst>
          </p:cNvPr>
          <p:cNvSpPr/>
          <p:nvPr/>
        </p:nvSpPr>
        <p:spPr>
          <a:xfrm>
            <a:off x="5156785" y="8383735"/>
            <a:ext cx="1304925" cy="1225848"/>
          </a:xfrm>
          <a:prstGeom prst="rect">
            <a:avLst/>
          </a:prstGeom>
          <a:solidFill>
            <a:schemeClr val="bg1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400">
              <a:latin typeface="+mn-ea"/>
            </a:endParaRP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555120F5-7EE8-30EB-CC55-8D9DE12CD300}"/>
              </a:ext>
            </a:extLst>
          </p:cNvPr>
          <p:cNvGrpSpPr/>
          <p:nvPr/>
        </p:nvGrpSpPr>
        <p:grpSpPr>
          <a:xfrm>
            <a:off x="5229375" y="8461058"/>
            <a:ext cx="1159743" cy="1145241"/>
            <a:chOff x="7426717" y="7761708"/>
            <a:chExt cx="1159743" cy="1145241"/>
          </a:xfrm>
        </p:grpSpPr>
        <p:sp>
          <p:nvSpPr>
            <p:cNvPr id="131" name="フリーフォーム: 図形 130">
              <a:extLst>
                <a:ext uri="{FF2B5EF4-FFF2-40B4-BE49-F238E27FC236}">
                  <a16:creationId xmlns:a16="http://schemas.microsoft.com/office/drawing/2014/main" id="{6457218F-50CF-176D-F07F-35C94FA15688}"/>
                </a:ext>
              </a:extLst>
            </p:cNvPr>
            <p:cNvSpPr/>
            <p:nvPr/>
          </p:nvSpPr>
          <p:spPr>
            <a:xfrm rot="21301255">
              <a:off x="7426717" y="7761708"/>
              <a:ext cx="1128042" cy="1145241"/>
            </a:xfrm>
            <a:custGeom>
              <a:avLst/>
              <a:gdLst>
                <a:gd name="connsiteX0" fmla="*/ 266700 w 2057567"/>
                <a:gd name="connsiteY0" fmla="*/ 1601557 h 1749724"/>
                <a:gd name="connsiteX1" fmla="*/ 254000 w 2057567"/>
                <a:gd name="connsiteY1" fmla="*/ 1368724 h 1749724"/>
                <a:gd name="connsiteX2" fmla="*/ 237066 w 2057567"/>
                <a:gd name="connsiteY2" fmla="*/ 1322157 h 1749724"/>
                <a:gd name="connsiteX3" fmla="*/ 228600 w 2057567"/>
                <a:gd name="connsiteY3" fmla="*/ 1305224 h 1749724"/>
                <a:gd name="connsiteX4" fmla="*/ 220133 w 2057567"/>
                <a:gd name="connsiteY4" fmla="*/ 1275590 h 1749724"/>
                <a:gd name="connsiteX5" fmla="*/ 211666 w 2057567"/>
                <a:gd name="connsiteY5" fmla="*/ 1262890 h 1749724"/>
                <a:gd name="connsiteX6" fmla="*/ 203200 w 2057567"/>
                <a:gd name="connsiteY6" fmla="*/ 1245957 h 1749724"/>
                <a:gd name="connsiteX7" fmla="*/ 194733 w 2057567"/>
                <a:gd name="connsiteY7" fmla="*/ 1233257 h 1749724"/>
                <a:gd name="connsiteX8" fmla="*/ 182033 w 2057567"/>
                <a:gd name="connsiteY8" fmla="*/ 1207857 h 1749724"/>
                <a:gd name="connsiteX9" fmla="*/ 169333 w 2057567"/>
                <a:gd name="connsiteY9" fmla="*/ 1186690 h 1749724"/>
                <a:gd name="connsiteX10" fmla="*/ 160866 w 2057567"/>
                <a:gd name="connsiteY10" fmla="*/ 1165524 h 1749724"/>
                <a:gd name="connsiteX11" fmla="*/ 148166 w 2057567"/>
                <a:gd name="connsiteY11" fmla="*/ 1148590 h 1749724"/>
                <a:gd name="connsiteX12" fmla="*/ 135466 w 2057567"/>
                <a:gd name="connsiteY12" fmla="*/ 1123190 h 1749724"/>
                <a:gd name="connsiteX13" fmla="*/ 110066 w 2057567"/>
                <a:gd name="connsiteY13" fmla="*/ 1089324 h 1749724"/>
                <a:gd name="connsiteX14" fmla="*/ 97366 w 2057567"/>
                <a:gd name="connsiteY14" fmla="*/ 1063924 h 1749724"/>
                <a:gd name="connsiteX15" fmla="*/ 84666 w 2057567"/>
                <a:gd name="connsiteY15" fmla="*/ 1046990 h 1749724"/>
                <a:gd name="connsiteX16" fmla="*/ 71966 w 2057567"/>
                <a:gd name="connsiteY16" fmla="*/ 1017357 h 1749724"/>
                <a:gd name="connsiteX17" fmla="*/ 55033 w 2057567"/>
                <a:gd name="connsiteY17" fmla="*/ 987724 h 1749724"/>
                <a:gd name="connsiteX18" fmla="*/ 46566 w 2057567"/>
                <a:gd name="connsiteY18" fmla="*/ 966557 h 1749724"/>
                <a:gd name="connsiteX19" fmla="*/ 38100 w 2057567"/>
                <a:gd name="connsiteY19" fmla="*/ 941157 h 1749724"/>
                <a:gd name="connsiteX20" fmla="*/ 21166 w 2057567"/>
                <a:gd name="connsiteY20" fmla="*/ 915757 h 1749724"/>
                <a:gd name="connsiteX21" fmla="*/ 12700 w 2057567"/>
                <a:gd name="connsiteY21" fmla="*/ 881890 h 1749724"/>
                <a:gd name="connsiteX22" fmla="*/ 8466 w 2057567"/>
                <a:gd name="connsiteY22" fmla="*/ 864957 h 1749724"/>
                <a:gd name="connsiteX23" fmla="*/ 0 w 2057567"/>
                <a:gd name="connsiteY23" fmla="*/ 822624 h 1749724"/>
                <a:gd name="connsiteX24" fmla="*/ 8466 w 2057567"/>
                <a:gd name="connsiteY24" fmla="*/ 721024 h 1749724"/>
                <a:gd name="connsiteX25" fmla="*/ 12700 w 2057567"/>
                <a:gd name="connsiteY25" fmla="*/ 699857 h 1749724"/>
                <a:gd name="connsiteX26" fmla="*/ 21166 w 2057567"/>
                <a:gd name="connsiteY26" fmla="*/ 687157 h 1749724"/>
                <a:gd name="connsiteX27" fmla="*/ 38100 w 2057567"/>
                <a:gd name="connsiteY27" fmla="*/ 653290 h 1749724"/>
                <a:gd name="connsiteX28" fmla="*/ 46566 w 2057567"/>
                <a:gd name="connsiteY28" fmla="*/ 623657 h 1749724"/>
                <a:gd name="connsiteX29" fmla="*/ 63500 w 2057567"/>
                <a:gd name="connsiteY29" fmla="*/ 594024 h 1749724"/>
                <a:gd name="connsiteX30" fmla="*/ 84666 w 2057567"/>
                <a:gd name="connsiteY30" fmla="*/ 543224 h 1749724"/>
                <a:gd name="connsiteX31" fmla="*/ 93133 w 2057567"/>
                <a:gd name="connsiteY31" fmla="*/ 530524 h 1749724"/>
                <a:gd name="connsiteX32" fmla="*/ 101600 w 2057567"/>
                <a:gd name="connsiteY32" fmla="*/ 513590 h 1749724"/>
                <a:gd name="connsiteX33" fmla="*/ 118533 w 2057567"/>
                <a:gd name="connsiteY33" fmla="*/ 500890 h 1749724"/>
                <a:gd name="connsiteX34" fmla="*/ 131233 w 2057567"/>
                <a:gd name="connsiteY34" fmla="*/ 488190 h 1749724"/>
                <a:gd name="connsiteX35" fmla="*/ 143933 w 2057567"/>
                <a:gd name="connsiteY35" fmla="*/ 471257 h 1749724"/>
                <a:gd name="connsiteX36" fmla="*/ 156633 w 2057567"/>
                <a:gd name="connsiteY36" fmla="*/ 467024 h 1749724"/>
                <a:gd name="connsiteX37" fmla="*/ 194733 w 2057567"/>
                <a:gd name="connsiteY37" fmla="*/ 445857 h 1749724"/>
                <a:gd name="connsiteX38" fmla="*/ 211666 w 2057567"/>
                <a:gd name="connsiteY38" fmla="*/ 441624 h 1749724"/>
                <a:gd name="connsiteX39" fmla="*/ 258233 w 2057567"/>
                <a:gd name="connsiteY39" fmla="*/ 390824 h 1749724"/>
                <a:gd name="connsiteX40" fmla="*/ 275166 w 2057567"/>
                <a:gd name="connsiteY40" fmla="*/ 373890 h 1749724"/>
                <a:gd name="connsiteX41" fmla="*/ 330200 w 2057567"/>
                <a:gd name="connsiteY41" fmla="*/ 310390 h 1749724"/>
                <a:gd name="connsiteX42" fmla="*/ 355600 w 2057567"/>
                <a:gd name="connsiteY42" fmla="*/ 276524 h 1749724"/>
                <a:gd name="connsiteX43" fmla="*/ 381000 w 2057567"/>
                <a:gd name="connsiteY43" fmla="*/ 242657 h 1749724"/>
                <a:gd name="connsiteX44" fmla="*/ 419100 w 2057567"/>
                <a:gd name="connsiteY44" fmla="*/ 187624 h 1749724"/>
                <a:gd name="connsiteX45" fmla="*/ 452966 w 2057567"/>
                <a:gd name="connsiteY45" fmla="*/ 149524 h 1749724"/>
                <a:gd name="connsiteX46" fmla="*/ 495300 w 2057567"/>
                <a:gd name="connsiteY46" fmla="*/ 94490 h 1749724"/>
                <a:gd name="connsiteX47" fmla="*/ 550333 w 2057567"/>
                <a:gd name="connsiteY47" fmla="*/ 43690 h 1749724"/>
                <a:gd name="connsiteX48" fmla="*/ 601133 w 2057567"/>
                <a:gd name="connsiteY48" fmla="*/ 14057 h 1749724"/>
                <a:gd name="connsiteX49" fmla="*/ 702733 w 2057567"/>
                <a:gd name="connsiteY49" fmla="*/ 1357 h 1749724"/>
                <a:gd name="connsiteX50" fmla="*/ 1164166 w 2057567"/>
                <a:gd name="connsiteY50" fmla="*/ 5590 h 1749724"/>
                <a:gd name="connsiteX51" fmla="*/ 1202266 w 2057567"/>
                <a:gd name="connsiteY51" fmla="*/ 35224 h 1749724"/>
                <a:gd name="connsiteX52" fmla="*/ 1248833 w 2057567"/>
                <a:gd name="connsiteY52" fmla="*/ 60624 h 1749724"/>
                <a:gd name="connsiteX53" fmla="*/ 1274233 w 2057567"/>
                <a:gd name="connsiteY53" fmla="*/ 73324 h 1749724"/>
                <a:gd name="connsiteX54" fmla="*/ 1286933 w 2057567"/>
                <a:gd name="connsiteY54" fmla="*/ 86024 h 1749724"/>
                <a:gd name="connsiteX55" fmla="*/ 1371600 w 2057567"/>
                <a:gd name="connsiteY55" fmla="*/ 136824 h 1749724"/>
                <a:gd name="connsiteX56" fmla="*/ 1397000 w 2057567"/>
                <a:gd name="connsiteY56" fmla="*/ 145290 h 1749724"/>
                <a:gd name="connsiteX57" fmla="*/ 1456266 w 2057567"/>
                <a:gd name="connsiteY57" fmla="*/ 170690 h 1749724"/>
                <a:gd name="connsiteX58" fmla="*/ 1490133 w 2057567"/>
                <a:gd name="connsiteY58" fmla="*/ 187624 h 1749724"/>
                <a:gd name="connsiteX59" fmla="*/ 1545166 w 2057567"/>
                <a:gd name="connsiteY59" fmla="*/ 191857 h 1749724"/>
                <a:gd name="connsiteX60" fmla="*/ 1591733 w 2057567"/>
                <a:gd name="connsiteY60" fmla="*/ 225724 h 1749724"/>
                <a:gd name="connsiteX61" fmla="*/ 1693333 w 2057567"/>
                <a:gd name="connsiteY61" fmla="*/ 268057 h 1749724"/>
                <a:gd name="connsiteX62" fmla="*/ 1748366 w 2057567"/>
                <a:gd name="connsiteY62" fmla="*/ 297690 h 1749724"/>
                <a:gd name="connsiteX63" fmla="*/ 1871133 w 2057567"/>
                <a:gd name="connsiteY63" fmla="*/ 352724 h 1749724"/>
                <a:gd name="connsiteX64" fmla="*/ 1917700 w 2057567"/>
                <a:gd name="connsiteY64" fmla="*/ 378124 h 1749724"/>
                <a:gd name="connsiteX65" fmla="*/ 1964266 w 2057567"/>
                <a:gd name="connsiteY65" fmla="*/ 416224 h 1749724"/>
                <a:gd name="connsiteX66" fmla="*/ 1968500 w 2057567"/>
                <a:gd name="connsiteY66" fmla="*/ 428924 h 1749724"/>
                <a:gd name="connsiteX67" fmla="*/ 1976966 w 2057567"/>
                <a:gd name="connsiteY67" fmla="*/ 450090 h 1749724"/>
                <a:gd name="connsiteX68" fmla="*/ 1981200 w 2057567"/>
                <a:gd name="connsiteY68" fmla="*/ 467024 h 1749724"/>
                <a:gd name="connsiteX69" fmla="*/ 1989666 w 2057567"/>
                <a:gd name="connsiteY69" fmla="*/ 492424 h 1749724"/>
                <a:gd name="connsiteX70" fmla="*/ 2002366 w 2057567"/>
                <a:gd name="connsiteY70" fmla="*/ 551690 h 1749724"/>
                <a:gd name="connsiteX71" fmla="*/ 2015066 w 2057567"/>
                <a:gd name="connsiteY71" fmla="*/ 606724 h 1749724"/>
                <a:gd name="connsiteX72" fmla="*/ 2010833 w 2057567"/>
                <a:gd name="connsiteY72" fmla="*/ 797224 h 1749724"/>
                <a:gd name="connsiteX73" fmla="*/ 1998133 w 2057567"/>
                <a:gd name="connsiteY73" fmla="*/ 818390 h 1749724"/>
                <a:gd name="connsiteX74" fmla="*/ 1985433 w 2057567"/>
                <a:gd name="connsiteY74" fmla="*/ 843790 h 1749724"/>
                <a:gd name="connsiteX75" fmla="*/ 1981200 w 2057567"/>
                <a:gd name="connsiteY75" fmla="*/ 864957 h 1749724"/>
                <a:gd name="connsiteX76" fmla="*/ 1947333 w 2057567"/>
                <a:gd name="connsiteY76" fmla="*/ 919990 h 1749724"/>
                <a:gd name="connsiteX77" fmla="*/ 1934633 w 2057567"/>
                <a:gd name="connsiteY77" fmla="*/ 953857 h 1749724"/>
                <a:gd name="connsiteX78" fmla="*/ 1938866 w 2057567"/>
                <a:gd name="connsiteY78" fmla="*/ 1068157 h 1749724"/>
                <a:gd name="connsiteX79" fmla="*/ 1955800 w 2057567"/>
                <a:gd name="connsiteY79" fmla="*/ 1106257 h 1749724"/>
                <a:gd name="connsiteX80" fmla="*/ 1960033 w 2057567"/>
                <a:gd name="connsiteY80" fmla="*/ 1131657 h 1749724"/>
                <a:gd name="connsiteX81" fmla="*/ 1989666 w 2057567"/>
                <a:gd name="connsiteY81" fmla="*/ 1195157 h 1749724"/>
                <a:gd name="connsiteX82" fmla="*/ 1998133 w 2057567"/>
                <a:gd name="connsiteY82" fmla="*/ 1233257 h 1749724"/>
                <a:gd name="connsiteX83" fmla="*/ 2010833 w 2057567"/>
                <a:gd name="connsiteY83" fmla="*/ 1258657 h 1749724"/>
                <a:gd name="connsiteX84" fmla="*/ 2023533 w 2057567"/>
                <a:gd name="connsiteY84" fmla="*/ 1309457 h 1749724"/>
                <a:gd name="connsiteX85" fmla="*/ 2036233 w 2057567"/>
                <a:gd name="connsiteY85" fmla="*/ 1343324 h 1749724"/>
                <a:gd name="connsiteX86" fmla="*/ 2040466 w 2057567"/>
                <a:gd name="connsiteY86" fmla="*/ 1398357 h 1749724"/>
                <a:gd name="connsiteX87" fmla="*/ 2044700 w 2057567"/>
                <a:gd name="connsiteY87" fmla="*/ 1419524 h 1749724"/>
                <a:gd name="connsiteX88" fmla="*/ 2053166 w 2057567"/>
                <a:gd name="connsiteY88" fmla="*/ 1512657 h 1749724"/>
                <a:gd name="connsiteX89" fmla="*/ 2053166 w 2057567"/>
                <a:gd name="connsiteY89" fmla="*/ 1745490 h 1749724"/>
                <a:gd name="connsiteX90" fmla="*/ 2040466 w 2057567"/>
                <a:gd name="connsiteY90" fmla="*/ 1749724 h 1749724"/>
                <a:gd name="connsiteX91" fmla="*/ 2006600 w 2057567"/>
                <a:gd name="connsiteY91" fmla="*/ 1741257 h 1749724"/>
                <a:gd name="connsiteX92" fmla="*/ 1989666 w 2057567"/>
                <a:gd name="connsiteY92" fmla="*/ 1732790 h 1749724"/>
                <a:gd name="connsiteX93" fmla="*/ 1943100 w 2057567"/>
                <a:gd name="connsiteY93" fmla="*/ 1724324 h 1749724"/>
                <a:gd name="connsiteX94" fmla="*/ 1917700 w 2057567"/>
                <a:gd name="connsiteY94" fmla="*/ 1715857 h 1749724"/>
                <a:gd name="connsiteX95" fmla="*/ 1807633 w 2057567"/>
                <a:gd name="connsiteY95" fmla="*/ 1711624 h 1749724"/>
                <a:gd name="connsiteX96" fmla="*/ 1439333 w 2057567"/>
                <a:gd name="connsiteY96" fmla="*/ 1703157 h 1749724"/>
                <a:gd name="connsiteX97" fmla="*/ 1168400 w 2057567"/>
                <a:gd name="connsiteY97" fmla="*/ 1694690 h 1749724"/>
                <a:gd name="connsiteX98" fmla="*/ 1087966 w 2057567"/>
                <a:gd name="connsiteY98" fmla="*/ 1690457 h 1749724"/>
                <a:gd name="connsiteX99" fmla="*/ 1049866 w 2057567"/>
                <a:gd name="connsiteY99" fmla="*/ 1686224 h 1749724"/>
                <a:gd name="connsiteX100" fmla="*/ 1011766 w 2057567"/>
                <a:gd name="connsiteY100" fmla="*/ 1677757 h 1749724"/>
                <a:gd name="connsiteX101" fmla="*/ 956733 w 2057567"/>
                <a:gd name="connsiteY101" fmla="*/ 1673524 h 1749724"/>
                <a:gd name="connsiteX102" fmla="*/ 863600 w 2057567"/>
                <a:gd name="connsiteY102" fmla="*/ 1656590 h 1749724"/>
                <a:gd name="connsiteX103" fmla="*/ 808566 w 2057567"/>
                <a:gd name="connsiteY103" fmla="*/ 1643890 h 1749724"/>
                <a:gd name="connsiteX104" fmla="*/ 745066 w 2057567"/>
                <a:gd name="connsiteY104" fmla="*/ 1639657 h 1749724"/>
                <a:gd name="connsiteX105" fmla="*/ 524933 w 2057567"/>
                <a:gd name="connsiteY105" fmla="*/ 1635424 h 1749724"/>
                <a:gd name="connsiteX106" fmla="*/ 478366 w 2057567"/>
                <a:gd name="connsiteY106" fmla="*/ 1626957 h 1749724"/>
                <a:gd name="connsiteX107" fmla="*/ 292100 w 2057567"/>
                <a:gd name="connsiteY107" fmla="*/ 1618490 h 1749724"/>
                <a:gd name="connsiteX108" fmla="*/ 270933 w 2057567"/>
                <a:gd name="connsiteY108" fmla="*/ 1610024 h 1749724"/>
                <a:gd name="connsiteX109" fmla="*/ 266700 w 2057567"/>
                <a:gd name="connsiteY109" fmla="*/ 1601557 h 1749724"/>
                <a:gd name="connsiteX0" fmla="*/ 266700 w 2057567"/>
                <a:gd name="connsiteY0" fmla="*/ 1601557 h 1749724"/>
                <a:gd name="connsiteX1" fmla="*/ 254000 w 2057567"/>
                <a:gd name="connsiteY1" fmla="*/ 1368724 h 1749724"/>
                <a:gd name="connsiteX2" fmla="*/ 237066 w 2057567"/>
                <a:gd name="connsiteY2" fmla="*/ 1322157 h 1749724"/>
                <a:gd name="connsiteX3" fmla="*/ 228600 w 2057567"/>
                <a:gd name="connsiteY3" fmla="*/ 1305224 h 1749724"/>
                <a:gd name="connsiteX4" fmla="*/ 220133 w 2057567"/>
                <a:gd name="connsiteY4" fmla="*/ 1275590 h 1749724"/>
                <a:gd name="connsiteX5" fmla="*/ 211666 w 2057567"/>
                <a:gd name="connsiteY5" fmla="*/ 1262890 h 1749724"/>
                <a:gd name="connsiteX6" fmla="*/ 203200 w 2057567"/>
                <a:gd name="connsiteY6" fmla="*/ 1245957 h 1749724"/>
                <a:gd name="connsiteX7" fmla="*/ 194733 w 2057567"/>
                <a:gd name="connsiteY7" fmla="*/ 1233257 h 1749724"/>
                <a:gd name="connsiteX8" fmla="*/ 182033 w 2057567"/>
                <a:gd name="connsiteY8" fmla="*/ 1207857 h 1749724"/>
                <a:gd name="connsiteX9" fmla="*/ 169333 w 2057567"/>
                <a:gd name="connsiteY9" fmla="*/ 1186690 h 1749724"/>
                <a:gd name="connsiteX10" fmla="*/ 160866 w 2057567"/>
                <a:gd name="connsiteY10" fmla="*/ 1165524 h 1749724"/>
                <a:gd name="connsiteX11" fmla="*/ 148166 w 2057567"/>
                <a:gd name="connsiteY11" fmla="*/ 1148590 h 1749724"/>
                <a:gd name="connsiteX12" fmla="*/ 135466 w 2057567"/>
                <a:gd name="connsiteY12" fmla="*/ 1123190 h 1749724"/>
                <a:gd name="connsiteX13" fmla="*/ 110066 w 2057567"/>
                <a:gd name="connsiteY13" fmla="*/ 1089324 h 1749724"/>
                <a:gd name="connsiteX14" fmla="*/ 97366 w 2057567"/>
                <a:gd name="connsiteY14" fmla="*/ 1063924 h 1749724"/>
                <a:gd name="connsiteX15" fmla="*/ 84666 w 2057567"/>
                <a:gd name="connsiteY15" fmla="*/ 1046990 h 1749724"/>
                <a:gd name="connsiteX16" fmla="*/ 71966 w 2057567"/>
                <a:gd name="connsiteY16" fmla="*/ 1017357 h 1749724"/>
                <a:gd name="connsiteX17" fmla="*/ 55033 w 2057567"/>
                <a:gd name="connsiteY17" fmla="*/ 987724 h 1749724"/>
                <a:gd name="connsiteX18" fmla="*/ 46566 w 2057567"/>
                <a:gd name="connsiteY18" fmla="*/ 966557 h 1749724"/>
                <a:gd name="connsiteX19" fmla="*/ 38100 w 2057567"/>
                <a:gd name="connsiteY19" fmla="*/ 941157 h 1749724"/>
                <a:gd name="connsiteX20" fmla="*/ 21166 w 2057567"/>
                <a:gd name="connsiteY20" fmla="*/ 915757 h 1749724"/>
                <a:gd name="connsiteX21" fmla="*/ 12700 w 2057567"/>
                <a:gd name="connsiteY21" fmla="*/ 881890 h 1749724"/>
                <a:gd name="connsiteX22" fmla="*/ 8466 w 2057567"/>
                <a:gd name="connsiteY22" fmla="*/ 864957 h 1749724"/>
                <a:gd name="connsiteX23" fmla="*/ 0 w 2057567"/>
                <a:gd name="connsiteY23" fmla="*/ 822624 h 1749724"/>
                <a:gd name="connsiteX24" fmla="*/ 8466 w 2057567"/>
                <a:gd name="connsiteY24" fmla="*/ 721024 h 1749724"/>
                <a:gd name="connsiteX25" fmla="*/ 12700 w 2057567"/>
                <a:gd name="connsiteY25" fmla="*/ 699857 h 1749724"/>
                <a:gd name="connsiteX26" fmla="*/ 21166 w 2057567"/>
                <a:gd name="connsiteY26" fmla="*/ 687157 h 1749724"/>
                <a:gd name="connsiteX27" fmla="*/ 38100 w 2057567"/>
                <a:gd name="connsiteY27" fmla="*/ 653290 h 1749724"/>
                <a:gd name="connsiteX28" fmla="*/ 46566 w 2057567"/>
                <a:gd name="connsiteY28" fmla="*/ 623657 h 1749724"/>
                <a:gd name="connsiteX29" fmla="*/ 63500 w 2057567"/>
                <a:gd name="connsiteY29" fmla="*/ 594024 h 1749724"/>
                <a:gd name="connsiteX30" fmla="*/ 84666 w 2057567"/>
                <a:gd name="connsiteY30" fmla="*/ 543224 h 1749724"/>
                <a:gd name="connsiteX31" fmla="*/ 93133 w 2057567"/>
                <a:gd name="connsiteY31" fmla="*/ 530524 h 1749724"/>
                <a:gd name="connsiteX32" fmla="*/ 101600 w 2057567"/>
                <a:gd name="connsiteY32" fmla="*/ 513590 h 1749724"/>
                <a:gd name="connsiteX33" fmla="*/ 118533 w 2057567"/>
                <a:gd name="connsiteY33" fmla="*/ 500890 h 1749724"/>
                <a:gd name="connsiteX34" fmla="*/ 131233 w 2057567"/>
                <a:gd name="connsiteY34" fmla="*/ 488190 h 1749724"/>
                <a:gd name="connsiteX35" fmla="*/ 143933 w 2057567"/>
                <a:gd name="connsiteY35" fmla="*/ 471257 h 1749724"/>
                <a:gd name="connsiteX36" fmla="*/ 156633 w 2057567"/>
                <a:gd name="connsiteY36" fmla="*/ 467024 h 1749724"/>
                <a:gd name="connsiteX37" fmla="*/ 194733 w 2057567"/>
                <a:gd name="connsiteY37" fmla="*/ 445857 h 1749724"/>
                <a:gd name="connsiteX38" fmla="*/ 211666 w 2057567"/>
                <a:gd name="connsiteY38" fmla="*/ 441624 h 1749724"/>
                <a:gd name="connsiteX39" fmla="*/ 258233 w 2057567"/>
                <a:gd name="connsiteY39" fmla="*/ 390824 h 1749724"/>
                <a:gd name="connsiteX40" fmla="*/ 275166 w 2057567"/>
                <a:gd name="connsiteY40" fmla="*/ 373890 h 1749724"/>
                <a:gd name="connsiteX41" fmla="*/ 330200 w 2057567"/>
                <a:gd name="connsiteY41" fmla="*/ 310390 h 1749724"/>
                <a:gd name="connsiteX42" fmla="*/ 355600 w 2057567"/>
                <a:gd name="connsiteY42" fmla="*/ 276524 h 1749724"/>
                <a:gd name="connsiteX43" fmla="*/ 381000 w 2057567"/>
                <a:gd name="connsiteY43" fmla="*/ 242657 h 1749724"/>
                <a:gd name="connsiteX44" fmla="*/ 419100 w 2057567"/>
                <a:gd name="connsiteY44" fmla="*/ 187624 h 1749724"/>
                <a:gd name="connsiteX45" fmla="*/ 452966 w 2057567"/>
                <a:gd name="connsiteY45" fmla="*/ 149524 h 1749724"/>
                <a:gd name="connsiteX46" fmla="*/ 495300 w 2057567"/>
                <a:gd name="connsiteY46" fmla="*/ 94490 h 1749724"/>
                <a:gd name="connsiteX47" fmla="*/ 550333 w 2057567"/>
                <a:gd name="connsiteY47" fmla="*/ 43690 h 1749724"/>
                <a:gd name="connsiteX48" fmla="*/ 601133 w 2057567"/>
                <a:gd name="connsiteY48" fmla="*/ 14057 h 1749724"/>
                <a:gd name="connsiteX49" fmla="*/ 702733 w 2057567"/>
                <a:gd name="connsiteY49" fmla="*/ 1357 h 1749724"/>
                <a:gd name="connsiteX50" fmla="*/ 1164166 w 2057567"/>
                <a:gd name="connsiteY50" fmla="*/ 5590 h 1749724"/>
                <a:gd name="connsiteX51" fmla="*/ 1202266 w 2057567"/>
                <a:gd name="connsiteY51" fmla="*/ 35224 h 1749724"/>
                <a:gd name="connsiteX52" fmla="*/ 1248833 w 2057567"/>
                <a:gd name="connsiteY52" fmla="*/ 60624 h 1749724"/>
                <a:gd name="connsiteX53" fmla="*/ 1274233 w 2057567"/>
                <a:gd name="connsiteY53" fmla="*/ 73324 h 1749724"/>
                <a:gd name="connsiteX54" fmla="*/ 1286933 w 2057567"/>
                <a:gd name="connsiteY54" fmla="*/ 86024 h 1749724"/>
                <a:gd name="connsiteX55" fmla="*/ 1371600 w 2057567"/>
                <a:gd name="connsiteY55" fmla="*/ 136824 h 1749724"/>
                <a:gd name="connsiteX56" fmla="*/ 1397000 w 2057567"/>
                <a:gd name="connsiteY56" fmla="*/ 145290 h 1749724"/>
                <a:gd name="connsiteX57" fmla="*/ 1456266 w 2057567"/>
                <a:gd name="connsiteY57" fmla="*/ 170690 h 1749724"/>
                <a:gd name="connsiteX58" fmla="*/ 1490133 w 2057567"/>
                <a:gd name="connsiteY58" fmla="*/ 187624 h 1749724"/>
                <a:gd name="connsiteX59" fmla="*/ 1545166 w 2057567"/>
                <a:gd name="connsiteY59" fmla="*/ 191857 h 1749724"/>
                <a:gd name="connsiteX60" fmla="*/ 1591733 w 2057567"/>
                <a:gd name="connsiteY60" fmla="*/ 225724 h 1749724"/>
                <a:gd name="connsiteX61" fmla="*/ 1693333 w 2057567"/>
                <a:gd name="connsiteY61" fmla="*/ 268057 h 1749724"/>
                <a:gd name="connsiteX62" fmla="*/ 1748366 w 2057567"/>
                <a:gd name="connsiteY62" fmla="*/ 297690 h 1749724"/>
                <a:gd name="connsiteX63" fmla="*/ 1871133 w 2057567"/>
                <a:gd name="connsiteY63" fmla="*/ 352724 h 1749724"/>
                <a:gd name="connsiteX64" fmla="*/ 1917700 w 2057567"/>
                <a:gd name="connsiteY64" fmla="*/ 378124 h 1749724"/>
                <a:gd name="connsiteX65" fmla="*/ 1964266 w 2057567"/>
                <a:gd name="connsiteY65" fmla="*/ 416224 h 1749724"/>
                <a:gd name="connsiteX66" fmla="*/ 1968500 w 2057567"/>
                <a:gd name="connsiteY66" fmla="*/ 428924 h 1749724"/>
                <a:gd name="connsiteX67" fmla="*/ 1976966 w 2057567"/>
                <a:gd name="connsiteY67" fmla="*/ 450090 h 1749724"/>
                <a:gd name="connsiteX68" fmla="*/ 1981200 w 2057567"/>
                <a:gd name="connsiteY68" fmla="*/ 467024 h 1749724"/>
                <a:gd name="connsiteX69" fmla="*/ 1989666 w 2057567"/>
                <a:gd name="connsiteY69" fmla="*/ 492424 h 1749724"/>
                <a:gd name="connsiteX70" fmla="*/ 2002366 w 2057567"/>
                <a:gd name="connsiteY70" fmla="*/ 551690 h 1749724"/>
                <a:gd name="connsiteX71" fmla="*/ 2015066 w 2057567"/>
                <a:gd name="connsiteY71" fmla="*/ 606724 h 1749724"/>
                <a:gd name="connsiteX72" fmla="*/ 2010833 w 2057567"/>
                <a:gd name="connsiteY72" fmla="*/ 797224 h 1749724"/>
                <a:gd name="connsiteX73" fmla="*/ 1998133 w 2057567"/>
                <a:gd name="connsiteY73" fmla="*/ 818390 h 1749724"/>
                <a:gd name="connsiteX74" fmla="*/ 1985433 w 2057567"/>
                <a:gd name="connsiteY74" fmla="*/ 843790 h 1749724"/>
                <a:gd name="connsiteX75" fmla="*/ 1981200 w 2057567"/>
                <a:gd name="connsiteY75" fmla="*/ 864957 h 1749724"/>
                <a:gd name="connsiteX76" fmla="*/ 1947333 w 2057567"/>
                <a:gd name="connsiteY76" fmla="*/ 919990 h 1749724"/>
                <a:gd name="connsiteX77" fmla="*/ 1934633 w 2057567"/>
                <a:gd name="connsiteY77" fmla="*/ 953857 h 1749724"/>
                <a:gd name="connsiteX78" fmla="*/ 1938866 w 2057567"/>
                <a:gd name="connsiteY78" fmla="*/ 1068157 h 1749724"/>
                <a:gd name="connsiteX79" fmla="*/ 1955800 w 2057567"/>
                <a:gd name="connsiteY79" fmla="*/ 1106257 h 1749724"/>
                <a:gd name="connsiteX80" fmla="*/ 1960033 w 2057567"/>
                <a:gd name="connsiteY80" fmla="*/ 1131657 h 1749724"/>
                <a:gd name="connsiteX81" fmla="*/ 1989666 w 2057567"/>
                <a:gd name="connsiteY81" fmla="*/ 1195157 h 1749724"/>
                <a:gd name="connsiteX82" fmla="*/ 1998133 w 2057567"/>
                <a:gd name="connsiteY82" fmla="*/ 1233257 h 1749724"/>
                <a:gd name="connsiteX83" fmla="*/ 2010833 w 2057567"/>
                <a:gd name="connsiteY83" fmla="*/ 1258657 h 1749724"/>
                <a:gd name="connsiteX84" fmla="*/ 2023533 w 2057567"/>
                <a:gd name="connsiteY84" fmla="*/ 1309457 h 1749724"/>
                <a:gd name="connsiteX85" fmla="*/ 2036233 w 2057567"/>
                <a:gd name="connsiteY85" fmla="*/ 1343324 h 1749724"/>
                <a:gd name="connsiteX86" fmla="*/ 2040466 w 2057567"/>
                <a:gd name="connsiteY86" fmla="*/ 1398357 h 1749724"/>
                <a:gd name="connsiteX87" fmla="*/ 2044700 w 2057567"/>
                <a:gd name="connsiteY87" fmla="*/ 1419524 h 1749724"/>
                <a:gd name="connsiteX88" fmla="*/ 2053166 w 2057567"/>
                <a:gd name="connsiteY88" fmla="*/ 1512657 h 1749724"/>
                <a:gd name="connsiteX89" fmla="*/ 2053166 w 2057567"/>
                <a:gd name="connsiteY89" fmla="*/ 1745490 h 1749724"/>
                <a:gd name="connsiteX90" fmla="*/ 2040466 w 2057567"/>
                <a:gd name="connsiteY90" fmla="*/ 1749724 h 1749724"/>
                <a:gd name="connsiteX91" fmla="*/ 2006600 w 2057567"/>
                <a:gd name="connsiteY91" fmla="*/ 1741257 h 1749724"/>
                <a:gd name="connsiteX92" fmla="*/ 1989666 w 2057567"/>
                <a:gd name="connsiteY92" fmla="*/ 1732790 h 1749724"/>
                <a:gd name="connsiteX93" fmla="*/ 1943100 w 2057567"/>
                <a:gd name="connsiteY93" fmla="*/ 1724324 h 1749724"/>
                <a:gd name="connsiteX94" fmla="*/ 1917700 w 2057567"/>
                <a:gd name="connsiteY94" fmla="*/ 1715857 h 1749724"/>
                <a:gd name="connsiteX95" fmla="*/ 1807633 w 2057567"/>
                <a:gd name="connsiteY95" fmla="*/ 1711624 h 1749724"/>
                <a:gd name="connsiteX96" fmla="*/ 1439333 w 2057567"/>
                <a:gd name="connsiteY96" fmla="*/ 1703157 h 1749724"/>
                <a:gd name="connsiteX97" fmla="*/ 1168400 w 2057567"/>
                <a:gd name="connsiteY97" fmla="*/ 1694690 h 1749724"/>
                <a:gd name="connsiteX98" fmla="*/ 1087966 w 2057567"/>
                <a:gd name="connsiteY98" fmla="*/ 1690457 h 1749724"/>
                <a:gd name="connsiteX99" fmla="*/ 1049866 w 2057567"/>
                <a:gd name="connsiteY99" fmla="*/ 1686224 h 1749724"/>
                <a:gd name="connsiteX100" fmla="*/ 1011766 w 2057567"/>
                <a:gd name="connsiteY100" fmla="*/ 1677757 h 1749724"/>
                <a:gd name="connsiteX101" fmla="*/ 956733 w 2057567"/>
                <a:gd name="connsiteY101" fmla="*/ 1673524 h 1749724"/>
                <a:gd name="connsiteX102" fmla="*/ 863600 w 2057567"/>
                <a:gd name="connsiteY102" fmla="*/ 1656590 h 1749724"/>
                <a:gd name="connsiteX103" fmla="*/ 808566 w 2057567"/>
                <a:gd name="connsiteY103" fmla="*/ 1643890 h 1749724"/>
                <a:gd name="connsiteX104" fmla="*/ 745066 w 2057567"/>
                <a:gd name="connsiteY104" fmla="*/ 1639657 h 1749724"/>
                <a:gd name="connsiteX105" fmla="*/ 524933 w 2057567"/>
                <a:gd name="connsiteY105" fmla="*/ 1635424 h 1749724"/>
                <a:gd name="connsiteX106" fmla="*/ 478366 w 2057567"/>
                <a:gd name="connsiteY106" fmla="*/ 1626957 h 1749724"/>
                <a:gd name="connsiteX107" fmla="*/ 292100 w 2057567"/>
                <a:gd name="connsiteY107" fmla="*/ 1618490 h 1749724"/>
                <a:gd name="connsiteX108" fmla="*/ 270933 w 2057567"/>
                <a:gd name="connsiteY108" fmla="*/ 1610024 h 1749724"/>
                <a:gd name="connsiteX109" fmla="*/ 266700 w 2057567"/>
                <a:gd name="connsiteY109" fmla="*/ 1601557 h 1749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</a:cxnLst>
              <a:rect l="l" t="t" r="r" b="b"/>
              <a:pathLst>
                <a:path w="2057567" h="1749724">
                  <a:moveTo>
                    <a:pt x="266700" y="1601557"/>
                  </a:moveTo>
                  <a:cubicBezTo>
                    <a:pt x="263878" y="1561340"/>
                    <a:pt x="259258" y="1446272"/>
                    <a:pt x="254000" y="1368724"/>
                  </a:cubicBezTo>
                  <a:cubicBezTo>
                    <a:pt x="253105" y="1355528"/>
                    <a:pt x="241076" y="1330979"/>
                    <a:pt x="237066" y="1322157"/>
                  </a:cubicBezTo>
                  <a:cubicBezTo>
                    <a:pt x="234455" y="1316412"/>
                    <a:pt x="230757" y="1311155"/>
                    <a:pt x="228600" y="1305224"/>
                  </a:cubicBezTo>
                  <a:cubicBezTo>
                    <a:pt x="225089" y="1295569"/>
                    <a:pt x="223948" y="1285128"/>
                    <a:pt x="220133" y="1275590"/>
                  </a:cubicBezTo>
                  <a:cubicBezTo>
                    <a:pt x="218243" y="1270866"/>
                    <a:pt x="214190" y="1267308"/>
                    <a:pt x="211666" y="1262890"/>
                  </a:cubicBezTo>
                  <a:cubicBezTo>
                    <a:pt x="208535" y="1257411"/>
                    <a:pt x="206331" y="1251436"/>
                    <a:pt x="203200" y="1245957"/>
                  </a:cubicBezTo>
                  <a:cubicBezTo>
                    <a:pt x="200676" y="1241539"/>
                    <a:pt x="197204" y="1237705"/>
                    <a:pt x="194733" y="1233257"/>
                  </a:cubicBezTo>
                  <a:cubicBezTo>
                    <a:pt x="190136" y="1224982"/>
                    <a:pt x="186566" y="1216167"/>
                    <a:pt x="182033" y="1207857"/>
                  </a:cubicBezTo>
                  <a:cubicBezTo>
                    <a:pt x="178093" y="1200633"/>
                    <a:pt x="173013" y="1194050"/>
                    <a:pt x="169333" y="1186690"/>
                  </a:cubicBezTo>
                  <a:cubicBezTo>
                    <a:pt x="165935" y="1179893"/>
                    <a:pt x="164556" y="1172167"/>
                    <a:pt x="160866" y="1165524"/>
                  </a:cubicBezTo>
                  <a:cubicBezTo>
                    <a:pt x="157439" y="1159356"/>
                    <a:pt x="151796" y="1154640"/>
                    <a:pt x="148166" y="1148590"/>
                  </a:cubicBezTo>
                  <a:cubicBezTo>
                    <a:pt x="143296" y="1140473"/>
                    <a:pt x="140585" y="1131153"/>
                    <a:pt x="135466" y="1123190"/>
                  </a:cubicBezTo>
                  <a:cubicBezTo>
                    <a:pt x="127835" y="1111320"/>
                    <a:pt x="116377" y="1101945"/>
                    <a:pt x="110066" y="1089324"/>
                  </a:cubicBezTo>
                  <a:cubicBezTo>
                    <a:pt x="105833" y="1080857"/>
                    <a:pt x="102236" y="1072041"/>
                    <a:pt x="97366" y="1063924"/>
                  </a:cubicBezTo>
                  <a:cubicBezTo>
                    <a:pt x="93736" y="1057874"/>
                    <a:pt x="88045" y="1053184"/>
                    <a:pt x="84666" y="1046990"/>
                  </a:cubicBezTo>
                  <a:cubicBezTo>
                    <a:pt x="79520" y="1037556"/>
                    <a:pt x="76772" y="1026969"/>
                    <a:pt x="71966" y="1017357"/>
                  </a:cubicBezTo>
                  <a:cubicBezTo>
                    <a:pt x="66878" y="1007181"/>
                    <a:pt x="60121" y="997900"/>
                    <a:pt x="55033" y="987724"/>
                  </a:cubicBezTo>
                  <a:cubicBezTo>
                    <a:pt x="51635" y="980927"/>
                    <a:pt x="49163" y="973699"/>
                    <a:pt x="46566" y="966557"/>
                  </a:cubicBezTo>
                  <a:cubicBezTo>
                    <a:pt x="43516" y="958170"/>
                    <a:pt x="42091" y="949139"/>
                    <a:pt x="38100" y="941157"/>
                  </a:cubicBezTo>
                  <a:cubicBezTo>
                    <a:pt x="33549" y="932055"/>
                    <a:pt x="26811" y="924224"/>
                    <a:pt x="21166" y="915757"/>
                  </a:cubicBezTo>
                  <a:lnTo>
                    <a:pt x="12700" y="881890"/>
                  </a:lnTo>
                  <a:cubicBezTo>
                    <a:pt x="11289" y="876246"/>
                    <a:pt x="9607" y="870662"/>
                    <a:pt x="8466" y="864957"/>
                  </a:cubicBezTo>
                  <a:lnTo>
                    <a:pt x="0" y="822624"/>
                  </a:lnTo>
                  <a:cubicBezTo>
                    <a:pt x="2822" y="788757"/>
                    <a:pt x="4969" y="754828"/>
                    <a:pt x="8466" y="721024"/>
                  </a:cubicBezTo>
                  <a:cubicBezTo>
                    <a:pt x="9206" y="713867"/>
                    <a:pt x="10174" y="706594"/>
                    <a:pt x="12700" y="699857"/>
                  </a:cubicBezTo>
                  <a:cubicBezTo>
                    <a:pt x="14486" y="695093"/>
                    <a:pt x="18730" y="691623"/>
                    <a:pt x="21166" y="687157"/>
                  </a:cubicBezTo>
                  <a:cubicBezTo>
                    <a:pt x="27210" y="676077"/>
                    <a:pt x="33412" y="665009"/>
                    <a:pt x="38100" y="653290"/>
                  </a:cubicBezTo>
                  <a:cubicBezTo>
                    <a:pt x="41915" y="643752"/>
                    <a:pt x="43055" y="633311"/>
                    <a:pt x="46566" y="623657"/>
                  </a:cubicBezTo>
                  <a:cubicBezTo>
                    <a:pt x="59755" y="587387"/>
                    <a:pt x="49560" y="623896"/>
                    <a:pt x="63500" y="594024"/>
                  </a:cubicBezTo>
                  <a:cubicBezTo>
                    <a:pt x="71257" y="577401"/>
                    <a:pt x="74490" y="558487"/>
                    <a:pt x="84666" y="543224"/>
                  </a:cubicBezTo>
                  <a:cubicBezTo>
                    <a:pt x="87488" y="538991"/>
                    <a:pt x="90609" y="534942"/>
                    <a:pt x="93133" y="530524"/>
                  </a:cubicBezTo>
                  <a:cubicBezTo>
                    <a:pt x="96264" y="525045"/>
                    <a:pt x="97493" y="518382"/>
                    <a:pt x="101600" y="513590"/>
                  </a:cubicBezTo>
                  <a:cubicBezTo>
                    <a:pt x="106192" y="508233"/>
                    <a:pt x="113176" y="505482"/>
                    <a:pt x="118533" y="500890"/>
                  </a:cubicBezTo>
                  <a:cubicBezTo>
                    <a:pt x="123079" y="496994"/>
                    <a:pt x="127337" y="492736"/>
                    <a:pt x="131233" y="488190"/>
                  </a:cubicBezTo>
                  <a:cubicBezTo>
                    <a:pt x="135825" y="482833"/>
                    <a:pt x="138513" y="475774"/>
                    <a:pt x="143933" y="471257"/>
                  </a:cubicBezTo>
                  <a:cubicBezTo>
                    <a:pt x="147361" y="468400"/>
                    <a:pt x="152642" y="469020"/>
                    <a:pt x="156633" y="467024"/>
                  </a:cubicBezTo>
                  <a:cubicBezTo>
                    <a:pt x="172794" y="458944"/>
                    <a:pt x="178430" y="451971"/>
                    <a:pt x="194733" y="445857"/>
                  </a:cubicBezTo>
                  <a:cubicBezTo>
                    <a:pt x="200181" y="443814"/>
                    <a:pt x="206022" y="443035"/>
                    <a:pt x="211666" y="441624"/>
                  </a:cubicBezTo>
                  <a:cubicBezTo>
                    <a:pt x="258330" y="394960"/>
                    <a:pt x="205090" y="449283"/>
                    <a:pt x="258233" y="390824"/>
                  </a:cubicBezTo>
                  <a:cubicBezTo>
                    <a:pt x="263603" y="384917"/>
                    <a:pt x="269843" y="379839"/>
                    <a:pt x="275166" y="373890"/>
                  </a:cubicBezTo>
                  <a:cubicBezTo>
                    <a:pt x="293843" y="353016"/>
                    <a:pt x="317674" y="335443"/>
                    <a:pt x="330200" y="310390"/>
                  </a:cubicBezTo>
                  <a:cubicBezTo>
                    <a:pt x="342236" y="286317"/>
                    <a:pt x="334204" y="297919"/>
                    <a:pt x="355600" y="276524"/>
                  </a:cubicBezTo>
                  <a:cubicBezTo>
                    <a:pt x="400349" y="187026"/>
                    <a:pt x="344421" y="288381"/>
                    <a:pt x="381000" y="242657"/>
                  </a:cubicBezTo>
                  <a:cubicBezTo>
                    <a:pt x="394938" y="225235"/>
                    <a:pt x="405458" y="205279"/>
                    <a:pt x="419100" y="187624"/>
                  </a:cubicBezTo>
                  <a:cubicBezTo>
                    <a:pt x="429490" y="174179"/>
                    <a:pt x="442206" y="162675"/>
                    <a:pt x="452966" y="149524"/>
                  </a:cubicBezTo>
                  <a:cubicBezTo>
                    <a:pt x="467622" y="131611"/>
                    <a:pt x="478935" y="110855"/>
                    <a:pt x="495300" y="94490"/>
                  </a:cubicBezTo>
                  <a:cubicBezTo>
                    <a:pt x="519705" y="70085"/>
                    <a:pt x="525671" y="61626"/>
                    <a:pt x="550333" y="43690"/>
                  </a:cubicBezTo>
                  <a:cubicBezTo>
                    <a:pt x="561980" y="35219"/>
                    <a:pt x="586752" y="18551"/>
                    <a:pt x="601133" y="14057"/>
                  </a:cubicBezTo>
                  <a:cubicBezTo>
                    <a:pt x="634071" y="3764"/>
                    <a:pt x="668773" y="3783"/>
                    <a:pt x="702733" y="1357"/>
                  </a:cubicBezTo>
                  <a:cubicBezTo>
                    <a:pt x="856544" y="2768"/>
                    <a:pt x="1010701" y="-4815"/>
                    <a:pt x="1164166" y="5590"/>
                  </a:cubicBezTo>
                  <a:cubicBezTo>
                    <a:pt x="1180218" y="6678"/>
                    <a:pt x="1188879" y="26300"/>
                    <a:pt x="1202266" y="35224"/>
                  </a:cubicBezTo>
                  <a:cubicBezTo>
                    <a:pt x="1225467" y="50690"/>
                    <a:pt x="1210417" y="41416"/>
                    <a:pt x="1248833" y="60624"/>
                  </a:cubicBezTo>
                  <a:cubicBezTo>
                    <a:pt x="1257300" y="64857"/>
                    <a:pt x="1267540" y="66631"/>
                    <a:pt x="1274233" y="73324"/>
                  </a:cubicBezTo>
                  <a:cubicBezTo>
                    <a:pt x="1278466" y="77557"/>
                    <a:pt x="1282188" y="82374"/>
                    <a:pt x="1286933" y="86024"/>
                  </a:cubicBezTo>
                  <a:cubicBezTo>
                    <a:pt x="1318781" y="110522"/>
                    <a:pt x="1335302" y="120944"/>
                    <a:pt x="1371600" y="136824"/>
                  </a:cubicBezTo>
                  <a:cubicBezTo>
                    <a:pt x="1379776" y="140401"/>
                    <a:pt x="1388714" y="141976"/>
                    <a:pt x="1397000" y="145290"/>
                  </a:cubicBezTo>
                  <a:cubicBezTo>
                    <a:pt x="1416956" y="153272"/>
                    <a:pt x="1437042" y="161078"/>
                    <a:pt x="1456266" y="170690"/>
                  </a:cubicBezTo>
                  <a:cubicBezTo>
                    <a:pt x="1467555" y="176335"/>
                    <a:pt x="1477855" y="184701"/>
                    <a:pt x="1490133" y="187624"/>
                  </a:cubicBezTo>
                  <a:cubicBezTo>
                    <a:pt x="1508031" y="191886"/>
                    <a:pt x="1526822" y="190446"/>
                    <a:pt x="1545166" y="191857"/>
                  </a:cubicBezTo>
                  <a:cubicBezTo>
                    <a:pt x="1556738" y="201114"/>
                    <a:pt x="1578570" y="219581"/>
                    <a:pt x="1591733" y="225724"/>
                  </a:cubicBezTo>
                  <a:cubicBezTo>
                    <a:pt x="1624980" y="241239"/>
                    <a:pt x="1659995" y="252739"/>
                    <a:pt x="1693333" y="268057"/>
                  </a:cubicBezTo>
                  <a:cubicBezTo>
                    <a:pt x="1712265" y="276755"/>
                    <a:pt x="1729555" y="288732"/>
                    <a:pt x="1748366" y="297690"/>
                  </a:cubicBezTo>
                  <a:cubicBezTo>
                    <a:pt x="1788856" y="316971"/>
                    <a:pt x="1830625" y="333482"/>
                    <a:pt x="1871133" y="352724"/>
                  </a:cubicBezTo>
                  <a:cubicBezTo>
                    <a:pt x="1887104" y="360310"/>
                    <a:pt x="1903091" y="368163"/>
                    <a:pt x="1917700" y="378124"/>
                  </a:cubicBezTo>
                  <a:cubicBezTo>
                    <a:pt x="1934270" y="389422"/>
                    <a:pt x="1964266" y="416224"/>
                    <a:pt x="1964266" y="416224"/>
                  </a:cubicBezTo>
                  <a:cubicBezTo>
                    <a:pt x="1965677" y="420457"/>
                    <a:pt x="1965832" y="421809"/>
                    <a:pt x="1968500" y="428924"/>
                  </a:cubicBezTo>
                  <a:cubicBezTo>
                    <a:pt x="1971168" y="436039"/>
                    <a:pt x="1974563" y="442881"/>
                    <a:pt x="1976966" y="450090"/>
                  </a:cubicBezTo>
                  <a:cubicBezTo>
                    <a:pt x="1978806" y="455610"/>
                    <a:pt x="1979528" y="461451"/>
                    <a:pt x="1981200" y="467024"/>
                  </a:cubicBezTo>
                  <a:cubicBezTo>
                    <a:pt x="1983764" y="475572"/>
                    <a:pt x="1987502" y="483766"/>
                    <a:pt x="1989666" y="492424"/>
                  </a:cubicBezTo>
                  <a:cubicBezTo>
                    <a:pt x="1994566" y="512025"/>
                    <a:pt x="1998752" y="531812"/>
                    <a:pt x="2002366" y="551690"/>
                  </a:cubicBezTo>
                  <a:cubicBezTo>
                    <a:pt x="2011856" y="603881"/>
                    <a:pt x="1999494" y="567791"/>
                    <a:pt x="2015066" y="606724"/>
                  </a:cubicBezTo>
                  <a:cubicBezTo>
                    <a:pt x="2013655" y="670224"/>
                    <a:pt x="2015898" y="733911"/>
                    <a:pt x="2010833" y="797224"/>
                  </a:cubicBezTo>
                  <a:cubicBezTo>
                    <a:pt x="2010177" y="805426"/>
                    <a:pt x="2002073" y="811167"/>
                    <a:pt x="1998133" y="818390"/>
                  </a:cubicBezTo>
                  <a:cubicBezTo>
                    <a:pt x="1993600" y="826700"/>
                    <a:pt x="1989666" y="835323"/>
                    <a:pt x="1985433" y="843790"/>
                  </a:cubicBezTo>
                  <a:cubicBezTo>
                    <a:pt x="1984022" y="850846"/>
                    <a:pt x="1983967" y="858315"/>
                    <a:pt x="1981200" y="864957"/>
                  </a:cubicBezTo>
                  <a:cubicBezTo>
                    <a:pt x="1962458" y="909937"/>
                    <a:pt x="1967678" y="879299"/>
                    <a:pt x="1947333" y="919990"/>
                  </a:cubicBezTo>
                  <a:cubicBezTo>
                    <a:pt x="1941941" y="930774"/>
                    <a:pt x="1938866" y="942568"/>
                    <a:pt x="1934633" y="953857"/>
                  </a:cubicBezTo>
                  <a:cubicBezTo>
                    <a:pt x="1936044" y="991957"/>
                    <a:pt x="1933621" y="1030393"/>
                    <a:pt x="1938866" y="1068157"/>
                  </a:cubicBezTo>
                  <a:cubicBezTo>
                    <a:pt x="1940778" y="1081923"/>
                    <a:pt x="1951405" y="1093072"/>
                    <a:pt x="1955800" y="1106257"/>
                  </a:cubicBezTo>
                  <a:cubicBezTo>
                    <a:pt x="1958514" y="1114400"/>
                    <a:pt x="1957146" y="1123574"/>
                    <a:pt x="1960033" y="1131657"/>
                  </a:cubicBezTo>
                  <a:cubicBezTo>
                    <a:pt x="1980285" y="1188364"/>
                    <a:pt x="1973260" y="1142660"/>
                    <a:pt x="1989666" y="1195157"/>
                  </a:cubicBezTo>
                  <a:cubicBezTo>
                    <a:pt x="1993547" y="1207575"/>
                    <a:pt x="1994019" y="1220915"/>
                    <a:pt x="1998133" y="1233257"/>
                  </a:cubicBezTo>
                  <a:cubicBezTo>
                    <a:pt x="2001126" y="1242237"/>
                    <a:pt x="2007840" y="1249677"/>
                    <a:pt x="2010833" y="1258657"/>
                  </a:cubicBezTo>
                  <a:cubicBezTo>
                    <a:pt x="2016353" y="1275216"/>
                    <a:pt x="2018518" y="1292739"/>
                    <a:pt x="2023533" y="1309457"/>
                  </a:cubicBezTo>
                  <a:cubicBezTo>
                    <a:pt x="2026997" y="1321005"/>
                    <a:pt x="2032000" y="1332035"/>
                    <a:pt x="2036233" y="1343324"/>
                  </a:cubicBezTo>
                  <a:cubicBezTo>
                    <a:pt x="2037644" y="1361668"/>
                    <a:pt x="2038434" y="1380071"/>
                    <a:pt x="2040466" y="1398357"/>
                  </a:cubicBezTo>
                  <a:cubicBezTo>
                    <a:pt x="2041261" y="1405508"/>
                    <a:pt x="2043905" y="1412373"/>
                    <a:pt x="2044700" y="1419524"/>
                  </a:cubicBezTo>
                  <a:cubicBezTo>
                    <a:pt x="2048142" y="1450506"/>
                    <a:pt x="2050344" y="1481613"/>
                    <a:pt x="2053166" y="1512657"/>
                  </a:cubicBezTo>
                  <a:cubicBezTo>
                    <a:pt x="2054972" y="1566843"/>
                    <a:pt x="2062097" y="1687439"/>
                    <a:pt x="2053166" y="1745490"/>
                  </a:cubicBezTo>
                  <a:cubicBezTo>
                    <a:pt x="2052487" y="1749901"/>
                    <a:pt x="2044699" y="1748313"/>
                    <a:pt x="2040466" y="1749724"/>
                  </a:cubicBezTo>
                  <a:cubicBezTo>
                    <a:pt x="2029177" y="1746902"/>
                    <a:pt x="2017008" y="1746461"/>
                    <a:pt x="2006600" y="1741257"/>
                  </a:cubicBezTo>
                  <a:cubicBezTo>
                    <a:pt x="2000955" y="1738435"/>
                    <a:pt x="1995575" y="1735006"/>
                    <a:pt x="1989666" y="1732790"/>
                  </a:cubicBezTo>
                  <a:cubicBezTo>
                    <a:pt x="1977384" y="1728184"/>
                    <a:pt x="1953915" y="1725869"/>
                    <a:pt x="1943100" y="1724324"/>
                  </a:cubicBezTo>
                  <a:cubicBezTo>
                    <a:pt x="1934633" y="1721502"/>
                    <a:pt x="1926586" y="1716690"/>
                    <a:pt x="1917700" y="1715857"/>
                  </a:cubicBezTo>
                  <a:cubicBezTo>
                    <a:pt x="1881144" y="1712430"/>
                    <a:pt x="1844336" y="1712598"/>
                    <a:pt x="1807633" y="1711624"/>
                  </a:cubicBezTo>
                  <a:lnTo>
                    <a:pt x="1439333" y="1703157"/>
                  </a:lnTo>
                  <a:cubicBezTo>
                    <a:pt x="1335409" y="1682374"/>
                    <a:pt x="1438169" y="1701607"/>
                    <a:pt x="1168400" y="1694690"/>
                  </a:cubicBezTo>
                  <a:cubicBezTo>
                    <a:pt x="1141560" y="1694002"/>
                    <a:pt x="1114777" y="1691868"/>
                    <a:pt x="1087966" y="1690457"/>
                  </a:cubicBezTo>
                  <a:cubicBezTo>
                    <a:pt x="1075266" y="1689046"/>
                    <a:pt x="1062470" y="1688325"/>
                    <a:pt x="1049866" y="1686224"/>
                  </a:cubicBezTo>
                  <a:cubicBezTo>
                    <a:pt x="1037033" y="1684085"/>
                    <a:pt x="1024657" y="1679515"/>
                    <a:pt x="1011766" y="1677757"/>
                  </a:cubicBezTo>
                  <a:cubicBezTo>
                    <a:pt x="993536" y="1675271"/>
                    <a:pt x="975077" y="1674935"/>
                    <a:pt x="956733" y="1673524"/>
                  </a:cubicBezTo>
                  <a:cubicBezTo>
                    <a:pt x="915930" y="1666723"/>
                    <a:pt x="902487" y="1665044"/>
                    <a:pt x="863600" y="1656590"/>
                  </a:cubicBezTo>
                  <a:cubicBezTo>
                    <a:pt x="845203" y="1652591"/>
                    <a:pt x="827204" y="1646552"/>
                    <a:pt x="808566" y="1643890"/>
                  </a:cubicBezTo>
                  <a:cubicBezTo>
                    <a:pt x="787566" y="1640890"/>
                    <a:pt x="766270" y="1640290"/>
                    <a:pt x="745066" y="1639657"/>
                  </a:cubicBezTo>
                  <a:cubicBezTo>
                    <a:pt x="671707" y="1637467"/>
                    <a:pt x="598311" y="1636835"/>
                    <a:pt x="524933" y="1635424"/>
                  </a:cubicBezTo>
                  <a:cubicBezTo>
                    <a:pt x="509411" y="1632602"/>
                    <a:pt x="494010" y="1628998"/>
                    <a:pt x="478366" y="1626957"/>
                  </a:cubicBezTo>
                  <a:cubicBezTo>
                    <a:pt x="428057" y="1620395"/>
                    <a:pt x="323543" y="1619473"/>
                    <a:pt x="292100" y="1618490"/>
                  </a:cubicBezTo>
                  <a:cubicBezTo>
                    <a:pt x="285044" y="1615668"/>
                    <a:pt x="278048" y="1612692"/>
                    <a:pt x="270933" y="1610024"/>
                  </a:cubicBezTo>
                  <a:cubicBezTo>
                    <a:pt x="266755" y="1608457"/>
                    <a:pt x="269522" y="1641774"/>
                    <a:pt x="266700" y="1601557"/>
                  </a:cubicBezTo>
                  <a:close/>
                </a:path>
              </a:pathLst>
            </a:custGeom>
            <a:noFill/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highlight>
                  <a:srgbClr val="FFFF00"/>
                </a:highlight>
                <a:latin typeface="+mn-ea"/>
              </a:endParaRPr>
            </a:p>
          </p:txBody>
        </p:sp>
        <p:cxnSp>
          <p:nvCxnSpPr>
            <p:cNvPr id="133" name="直線コネクタ 132">
              <a:extLst>
                <a:ext uri="{FF2B5EF4-FFF2-40B4-BE49-F238E27FC236}">
                  <a16:creationId xmlns:a16="http://schemas.microsoft.com/office/drawing/2014/main" id="{51DD7C63-BD95-AC04-780D-61A488EAECCE}"/>
                </a:ext>
              </a:extLst>
            </p:cNvPr>
            <p:cNvCxnSpPr>
              <a:cxnSpLocks/>
              <a:stCxn id="131" idx="38"/>
              <a:endCxn id="131" idx="1"/>
            </p:cNvCxnSpPr>
            <p:nvPr/>
          </p:nvCxnSpPr>
          <p:spPr>
            <a:xfrm>
              <a:off x="7519841" y="8090715"/>
              <a:ext cx="75789" cy="602507"/>
            </a:xfrm>
            <a:prstGeom prst="line">
              <a:avLst/>
            </a:prstGeom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直線コネクタ 133">
              <a:extLst>
                <a:ext uri="{FF2B5EF4-FFF2-40B4-BE49-F238E27FC236}">
                  <a16:creationId xmlns:a16="http://schemas.microsoft.com/office/drawing/2014/main" id="{80515511-9F27-7A40-1BE8-84B88AAD7F74}"/>
                </a:ext>
              </a:extLst>
            </p:cNvPr>
            <p:cNvCxnSpPr>
              <a:cxnSpLocks/>
              <a:endCxn id="131" idx="102"/>
            </p:cNvCxnSpPr>
            <p:nvPr/>
          </p:nvCxnSpPr>
          <p:spPr>
            <a:xfrm>
              <a:off x="7861799" y="7768453"/>
              <a:ext cx="83130" cy="1083466"/>
            </a:xfrm>
            <a:prstGeom prst="line">
              <a:avLst/>
            </a:prstGeom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直線コネクタ 134">
              <a:extLst>
                <a:ext uri="{FF2B5EF4-FFF2-40B4-BE49-F238E27FC236}">
                  <a16:creationId xmlns:a16="http://schemas.microsoft.com/office/drawing/2014/main" id="{FBB755A0-F602-F4DD-A0AC-C0B46A6D2C32}"/>
                </a:ext>
              </a:extLst>
            </p:cNvPr>
            <p:cNvCxnSpPr>
              <a:cxnSpLocks/>
              <a:stCxn id="131" idx="62"/>
              <a:endCxn id="131" idx="95"/>
            </p:cNvCxnSpPr>
            <p:nvPr/>
          </p:nvCxnSpPr>
          <p:spPr>
            <a:xfrm>
              <a:off x="8350967" y="7923741"/>
              <a:ext cx="112693" cy="919144"/>
            </a:xfrm>
            <a:prstGeom prst="line">
              <a:avLst/>
            </a:prstGeom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直線コネクタ 135">
              <a:extLst>
                <a:ext uri="{FF2B5EF4-FFF2-40B4-BE49-F238E27FC236}">
                  <a16:creationId xmlns:a16="http://schemas.microsoft.com/office/drawing/2014/main" id="{EE54E1B4-728B-8CDF-559C-197D4B7691CF}"/>
                </a:ext>
              </a:extLst>
            </p:cNvPr>
            <p:cNvCxnSpPr>
              <a:cxnSpLocks/>
              <a:stCxn id="131" idx="58"/>
              <a:endCxn id="131" idx="96"/>
            </p:cNvCxnSpPr>
            <p:nvPr/>
          </p:nvCxnSpPr>
          <p:spPr>
            <a:xfrm>
              <a:off x="8203674" y="7864259"/>
              <a:ext cx="58349" cy="990631"/>
            </a:xfrm>
            <a:prstGeom prst="line">
              <a:avLst/>
            </a:prstGeom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直線コネクタ 136">
              <a:extLst>
                <a:ext uri="{FF2B5EF4-FFF2-40B4-BE49-F238E27FC236}">
                  <a16:creationId xmlns:a16="http://schemas.microsoft.com/office/drawing/2014/main" id="{A65745DC-309C-4358-E3FF-771B1B6B5C36}"/>
                </a:ext>
              </a:extLst>
            </p:cNvPr>
            <p:cNvCxnSpPr>
              <a:cxnSpLocks/>
              <a:stCxn id="131" idx="48"/>
              <a:endCxn id="131" idx="105"/>
            </p:cNvCxnSpPr>
            <p:nvPr/>
          </p:nvCxnSpPr>
          <p:spPr>
            <a:xfrm>
              <a:off x="7708268" y="7793385"/>
              <a:ext cx="50488" cy="1060849"/>
            </a:xfrm>
            <a:prstGeom prst="line">
              <a:avLst/>
            </a:prstGeom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直線コネクタ 137">
              <a:extLst>
                <a:ext uri="{FF2B5EF4-FFF2-40B4-BE49-F238E27FC236}">
                  <a16:creationId xmlns:a16="http://schemas.microsoft.com/office/drawing/2014/main" id="{F6D63DB1-937F-0E1A-9994-A52DEF5F3786}"/>
                </a:ext>
              </a:extLst>
            </p:cNvPr>
            <p:cNvCxnSpPr>
              <a:cxnSpLocks/>
              <a:stCxn id="131" idx="54"/>
              <a:endCxn id="131" idx="97"/>
            </p:cNvCxnSpPr>
            <p:nvPr/>
          </p:nvCxnSpPr>
          <p:spPr>
            <a:xfrm>
              <a:off x="8086921" y="7807679"/>
              <a:ext cx="26645" cy="1054581"/>
            </a:xfrm>
            <a:prstGeom prst="line">
              <a:avLst/>
            </a:prstGeom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直線コネクタ 138">
              <a:extLst>
                <a:ext uri="{FF2B5EF4-FFF2-40B4-BE49-F238E27FC236}">
                  <a16:creationId xmlns:a16="http://schemas.microsoft.com/office/drawing/2014/main" id="{22C7D907-B3A2-1C9A-0C9E-0328F75E6E31}"/>
                </a:ext>
              </a:extLst>
            </p:cNvPr>
            <p:cNvCxnSpPr>
              <a:cxnSpLocks/>
              <a:stCxn id="131" idx="63"/>
              <a:endCxn id="131" idx="41"/>
            </p:cNvCxnSpPr>
            <p:nvPr/>
          </p:nvCxnSpPr>
          <p:spPr>
            <a:xfrm flipH="1">
              <a:off x="7577126" y="7953784"/>
              <a:ext cx="844019" cy="45719"/>
            </a:xfrm>
            <a:prstGeom prst="line">
              <a:avLst/>
            </a:prstGeom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直線コネクタ 139">
              <a:extLst>
                <a:ext uri="{FF2B5EF4-FFF2-40B4-BE49-F238E27FC236}">
                  <a16:creationId xmlns:a16="http://schemas.microsoft.com/office/drawing/2014/main" id="{F9434932-2CEA-98BB-B849-021F778D3438}"/>
                </a:ext>
              </a:extLst>
            </p:cNvPr>
            <p:cNvCxnSpPr>
              <a:cxnSpLocks/>
              <a:stCxn id="131" idx="30"/>
              <a:endCxn id="131" idx="71"/>
            </p:cNvCxnSpPr>
            <p:nvPr/>
          </p:nvCxnSpPr>
          <p:spPr>
            <a:xfrm flipV="1">
              <a:off x="7456249" y="8112558"/>
              <a:ext cx="1057937" cy="50449"/>
            </a:xfrm>
            <a:prstGeom prst="line">
              <a:avLst/>
            </a:prstGeom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直線コネクタ 140">
              <a:extLst>
                <a:ext uri="{FF2B5EF4-FFF2-40B4-BE49-F238E27FC236}">
                  <a16:creationId xmlns:a16="http://schemas.microsoft.com/office/drawing/2014/main" id="{BD64BA4B-D086-32A1-D98D-9EF66E62CE74}"/>
                </a:ext>
              </a:extLst>
            </p:cNvPr>
            <p:cNvCxnSpPr>
              <a:cxnSpLocks/>
              <a:stCxn id="131" idx="77"/>
              <a:endCxn id="131" idx="19"/>
            </p:cNvCxnSpPr>
            <p:nvPr/>
          </p:nvCxnSpPr>
          <p:spPr>
            <a:xfrm flipH="1">
              <a:off x="7453422" y="8342735"/>
              <a:ext cx="1036554" cy="81962"/>
            </a:xfrm>
            <a:prstGeom prst="line">
              <a:avLst/>
            </a:prstGeom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直線コネクタ 141">
              <a:extLst>
                <a:ext uri="{FF2B5EF4-FFF2-40B4-BE49-F238E27FC236}">
                  <a16:creationId xmlns:a16="http://schemas.microsoft.com/office/drawing/2014/main" id="{6D313D28-4092-76F9-7D13-344131FE5FA6}"/>
                </a:ext>
              </a:extLst>
            </p:cNvPr>
            <p:cNvCxnSpPr>
              <a:cxnSpLocks/>
              <a:stCxn id="131" idx="83"/>
              <a:endCxn id="131" idx="11"/>
            </p:cNvCxnSpPr>
            <p:nvPr/>
          </p:nvCxnSpPr>
          <p:spPr>
            <a:xfrm flipH="1">
              <a:off x="7525320" y="8537857"/>
              <a:ext cx="1023589" cy="16862"/>
            </a:xfrm>
            <a:prstGeom prst="line">
              <a:avLst/>
            </a:prstGeom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直線コネクタ 142">
              <a:extLst>
                <a:ext uri="{FF2B5EF4-FFF2-40B4-BE49-F238E27FC236}">
                  <a16:creationId xmlns:a16="http://schemas.microsoft.com/office/drawing/2014/main" id="{9D35161A-9F61-750D-7590-3024CD569F0A}"/>
                </a:ext>
              </a:extLst>
            </p:cNvPr>
            <p:cNvCxnSpPr>
              <a:cxnSpLocks/>
              <a:stCxn id="131" idx="88"/>
              <a:endCxn id="131" idx="1"/>
            </p:cNvCxnSpPr>
            <p:nvPr/>
          </p:nvCxnSpPr>
          <p:spPr>
            <a:xfrm flipH="1" flipV="1">
              <a:off x="7595629" y="8693222"/>
              <a:ext cx="990831" cy="8243"/>
            </a:xfrm>
            <a:prstGeom prst="line">
              <a:avLst/>
            </a:prstGeom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p14="http://schemas.microsoft.com/office/powerpoint/2010/main">
          <mc:Choice Requires="p14">
            <p:contentPart p14:bwMode="auto" r:id="rId198">
              <p14:nvContentPartPr>
                <p14:cNvPr id="145" name="インク 144">
                  <a:extLst>
                    <a:ext uri="{FF2B5EF4-FFF2-40B4-BE49-F238E27FC236}">
                      <a16:creationId xmlns:a16="http://schemas.microsoft.com/office/drawing/2014/main" id="{63FE5957-6903-107D-626C-CC381513A344}"/>
                    </a:ext>
                  </a:extLst>
                </p14:cNvPr>
                <p14:cNvContentPartPr/>
                <p14:nvPr/>
              </p14:nvContentPartPr>
              <p14:xfrm>
                <a:off x="8378040" y="7973017"/>
                <a:ext cx="107751" cy="342718"/>
              </p14:xfrm>
            </p:contentPart>
          </mc:Choice>
          <mc:Fallback xmlns="">
            <p:pic>
              <p:nvPicPr>
                <p:cNvPr id="145" name="インク 144">
                  <a:extLst>
                    <a:ext uri="{FF2B5EF4-FFF2-40B4-BE49-F238E27FC236}">
                      <a16:creationId xmlns:a16="http://schemas.microsoft.com/office/drawing/2014/main" id="{63FE5957-6903-107D-626C-CC381513A344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8369061" y="7964017"/>
                  <a:ext cx="125350" cy="36035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0">
              <p14:nvContentPartPr>
                <p14:cNvPr id="146" name="インク 145">
                  <a:extLst>
                    <a:ext uri="{FF2B5EF4-FFF2-40B4-BE49-F238E27FC236}">
                      <a16:creationId xmlns:a16="http://schemas.microsoft.com/office/drawing/2014/main" id="{A45B89AA-8969-0CC8-37BE-50C18EFC3D1D}"/>
                    </a:ext>
                  </a:extLst>
                </p14:cNvPr>
                <p14:cNvContentPartPr/>
                <p14:nvPr/>
              </p14:nvContentPartPr>
              <p14:xfrm>
                <a:off x="8389556" y="7986726"/>
                <a:ext cx="101445" cy="289254"/>
              </p14:xfrm>
            </p:contentPart>
          </mc:Choice>
          <mc:Fallback xmlns="">
            <p:pic>
              <p:nvPicPr>
                <p:cNvPr id="146" name="インク 145">
                  <a:extLst>
                    <a:ext uri="{FF2B5EF4-FFF2-40B4-BE49-F238E27FC236}">
                      <a16:creationId xmlns:a16="http://schemas.microsoft.com/office/drawing/2014/main" id="{A45B89AA-8969-0CC8-37BE-50C18EFC3D1D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8380563" y="7977732"/>
                  <a:ext cx="119072" cy="30688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2">
              <p14:nvContentPartPr>
                <p14:cNvPr id="147" name="インク 146">
                  <a:extLst>
                    <a:ext uri="{FF2B5EF4-FFF2-40B4-BE49-F238E27FC236}">
                      <a16:creationId xmlns:a16="http://schemas.microsoft.com/office/drawing/2014/main" id="{1BB8D479-D68F-61CE-B607-80B14CF03ADE}"/>
                    </a:ext>
                  </a:extLst>
                </p14:cNvPr>
                <p14:cNvContentPartPr/>
                <p14:nvPr/>
              </p14:nvContentPartPr>
              <p14:xfrm>
                <a:off x="7922636" y="7888845"/>
                <a:ext cx="449372" cy="478709"/>
              </p14:xfrm>
            </p:contentPart>
          </mc:Choice>
          <mc:Fallback xmlns="">
            <p:pic>
              <p:nvPicPr>
                <p:cNvPr id="147" name="インク 146">
                  <a:extLst>
                    <a:ext uri="{FF2B5EF4-FFF2-40B4-BE49-F238E27FC236}">
                      <a16:creationId xmlns:a16="http://schemas.microsoft.com/office/drawing/2014/main" id="{1BB8D479-D68F-61CE-B607-80B14CF03ADE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7913634" y="7879847"/>
                  <a:ext cx="467016" cy="49634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4">
              <p14:nvContentPartPr>
                <p14:cNvPr id="148" name="インク 147">
                  <a:extLst>
                    <a:ext uri="{FF2B5EF4-FFF2-40B4-BE49-F238E27FC236}">
                      <a16:creationId xmlns:a16="http://schemas.microsoft.com/office/drawing/2014/main" id="{1ADF926B-E442-9186-E831-9C8A96779919}"/>
                    </a:ext>
                  </a:extLst>
                </p14:cNvPr>
                <p14:cNvContentPartPr/>
                <p14:nvPr/>
              </p14:nvContentPartPr>
              <p14:xfrm>
                <a:off x="7468329" y="8175083"/>
                <a:ext cx="422503" cy="212759"/>
              </p14:xfrm>
            </p:contentPart>
          </mc:Choice>
          <mc:Fallback xmlns="">
            <p:pic>
              <p:nvPicPr>
                <p:cNvPr id="148" name="インク 147">
                  <a:extLst>
                    <a:ext uri="{FF2B5EF4-FFF2-40B4-BE49-F238E27FC236}">
                      <a16:creationId xmlns:a16="http://schemas.microsoft.com/office/drawing/2014/main" id="{1ADF926B-E442-9186-E831-9C8A96779919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7459332" y="8166443"/>
                  <a:ext cx="440137" cy="230399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6">
              <p14:nvContentPartPr>
                <p14:cNvPr id="149" name="インク 148">
                  <a:extLst>
                    <a:ext uri="{FF2B5EF4-FFF2-40B4-BE49-F238E27FC236}">
                      <a16:creationId xmlns:a16="http://schemas.microsoft.com/office/drawing/2014/main" id="{3BEEBDC1-22FA-E63B-8D72-DB4AB6F2669D}"/>
                    </a:ext>
                  </a:extLst>
                </p14:cNvPr>
                <p14:cNvContentPartPr/>
                <p14:nvPr/>
              </p14:nvContentPartPr>
              <p14:xfrm>
                <a:off x="7481490" y="8184954"/>
                <a:ext cx="387134" cy="184794"/>
              </p14:xfrm>
            </p:contentPart>
          </mc:Choice>
          <mc:Fallback xmlns="">
            <p:pic>
              <p:nvPicPr>
                <p:cNvPr id="149" name="インク 148">
                  <a:extLst>
                    <a:ext uri="{FF2B5EF4-FFF2-40B4-BE49-F238E27FC236}">
                      <a16:creationId xmlns:a16="http://schemas.microsoft.com/office/drawing/2014/main" id="{3BEEBDC1-22FA-E63B-8D72-DB4AB6F2669D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7472495" y="8175966"/>
                  <a:ext cx="404764" cy="20241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8">
              <p14:nvContentPartPr>
                <p14:cNvPr id="150" name="インク 149">
                  <a:extLst>
                    <a:ext uri="{FF2B5EF4-FFF2-40B4-BE49-F238E27FC236}">
                      <a16:creationId xmlns:a16="http://schemas.microsoft.com/office/drawing/2014/main" id="{BFEAEB64-8444-6EFF-D9B0-67E13F947AF2}"/>
                    </a:ext>
                  </a:extLst>
                </p14:cNvPr>
                <p14:cNvContentPartPr/>
                <p14:nvPr/>
              </p14:nvContentPartPr>
              <p14:xfrm>
                <a:off x="7545848" y="7831116"/>
                <a:ext cx="513255" cy="291722"/>
              </p14:xfrm>
            </p:contentPart>
          </mc:Choice>
          <mc:Fallback xmlns="">
            <p:pic>
              <p:nvPicPr>
                <p:cNvPr id="150" name="インク 149">
                  <a:extLst>
                    <a:ext uri="{FF2B5EF4-FFF2-40B4-BE49-F238E27FC236}">
                      <a16:creationId xmlns:a16="http://schemas.microsoft.com/office/drawing/2014/main" id="{BFEAEB64-8444-6EFF-D9B0-67E13F947AF2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7536850" y="7822123"/>
                  <a:ext cx="530891" cy="30934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0">
              <p14:nvContentPartPr>
                <p14:cNvPr id="152" name="インク 151">
                  <a:extLst>
                    <a:ext uri="{FF2B5EF4-FFF2-40B4-BE49-F238E27FC236}">
                      <a16:creationId xmlns:a16="http://schemas.microsoft.com/office/drawing/2014/main" id="{2B179A30-5C1F-D706-F6ED-2C91609F9E06}"/>
                    </a:ext>
                  </a:extLst>
                </p14:cNvPr>
                <p14:cNvContentPartPr/>
                <p14:nvPr/>
              </p14:nvContentPartPr>
              <p14:xfrm>
                <a:off x="7508686" y="8412513"/>
                <a:ext cx="402214" cy="389054"/>
              </p14:xfrm>
            </p:contentPart>
          </mc:Choice>
          <mc:Fallback xmlns="">
            <p:pic>
              <p:nvPicPr>
                <p:cNvPr id="152" name="インク 151">
                  <a:extLst>
                    <a:ext uri="{FF2B5EF4-FFF2-40B4-BE49-F238E27FC236}">
                      <a16:creationId xmlns:a16="http://schemas.microsoft.com/office/drawing/2014/main" id="{2B179A30-5C1F-D706-F6ED-2C91609F9E06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7499692" y="8403515"/>
                  <a:ext cx="419842" cy="406689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2">
              <p14:nvContentPartPr>
                <p14:cNvPr id="153" name="インク 152">
                  <a:extLst>
                    <a:ext uri="{FF2B5EF4-FFF2-40B4-BE49-F238E27FC236}">
                      <a16:creationId xmlns:a16="http://schemas.microsoft.com/office/drawing/2014/main" id="{B3892386-ED97-5472-6EF7-F3CD6C034B50}"/>
                    </a:ext>
                  </a:extLst>
                </p14:cNvPr>
                <p14:cNvContentPartPr/>
                <p14:nvPr/>
              </p14:nvContentPartPr>
              <p14:xfrm>
                <a:off x="7542958" y="8443768"/>
                <a:ext cx="332848" cy="346557"/>
              </p14:xfrm>
            </p:contentPart>
          </mc:Choice>
          <mc:Fallback xmlns="">
            <p:pic>
              <p:nvPicPr>
                <p:cNvPr id="153" name="インク 152">
                  <a:extLst>
                    <a:ext uri="{FF2B5EF4-FFF2-40B4-BE49-F238E27FC236}">
                      <a16:creationId xmlns:a16="http://schemas.microsoft.com/office/drawing/2014/main" id="{B3892386-ED97-5472-6EF7-F3CD6C034B50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7533962" y="8434771"/>
                  <a:ext cx="350480" cy="36419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4">
              <p14:nvContentPartPr>
                <p14:cNvPr id="157" name="インク 156">
                  <a:extLst>
                    <a:ext uri="{FF2B5EF4-FFF2-40B4-BE49-F238E27FC236}">
                      <a16:creationId xmlns:a16="http://schemas.microsoft.com/office/drawing/2014/main" id="{0CB98B01-CA56-4FC6-CD70-AEE4CA486BAD}"/>
                    </a:ext>
                  </a:extLst>
                </p14:cNvPr>
                <p14:cNvContentPartPr/>
                <p14:nvPr/>
              </p14:nvContentPartPr>
              <p14:xfrm>
                <a:off x="7948819" y="7928914"/>
                <a:ext cx="392344" cy="431551"/>
              </p14:xfrm>
            </p:contentPart>
          </mc:Choice>
          <mc:Fallback xmlns="">
            <p:pic>
              <p:nvPicPr>
                <p:cNvPr id="157" name="インク 156">
                  <a:extLst>
                    <a:ext uri="{FF2B5EF4-FFF2-40B4-BE49-F238E27FC236}">
                      <a16:creationId xmlns:a16="http://schemas.microsoft.com/office/drawing/2014/main" id="{0CB98B01-CA56-4FC6-CD70-AEE4CA486BAD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7939820" y="7919916"/>
                  <a:ext cx="409981" cy="44918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6">
              <p14:nvContentPartPr>
                <p14:cNvPr id="1102" name="インク 1101">
                  <a:extLst>
                    <a:ext uri="{FF2B5EF4-FFF2-40B4-BE49-F238E27FC236}">
                      <a16:creationId xmlns:a16="http://schemas.microsoft.com/office/drawing/2014/main" id="{886F9143-35B0-EB0F-4396-2FD9CE32FDD8}"/>
                    </a:ext>
                  </a:extLst>
                </p14:cNvPr>
                <p14:cNvContentPartPr/>
                <p14:nvPr/>
              </p14:nvContentPartPr>
              <p14:xfrm>
                <a:off x="7620655" y="7856683"/>
                <a:ext cx="409069" cy="247854"/>
              </p14:xfrm>
            </p:contentPart>
          </mc:Choice>
          <mc:Fallback xmlns="">
            <p:pic>
              <p:nvPicPr>
                <p:cNvPr id="1102" name="インク 1101">
                  <a:extLst>
                    <a:ext uri="{FF2B5EF4-FFF2-40B4-BE49-F238E27FC236}">
                      <a16:creationId xmlns:a16="http://schemas.microsoft.com/office/drawing/2014/main" id="{886F9143-35B0-EB0F-4396-2FD9CE32FDD8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7611661" y="7847690"/>
                  <a:ext cx="426698" cy="265481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211" name="テキスト ボックス 210">
              <a:extLst>
                <a:ext uri="{FF2B5EF4-FFF2-40B4-BE49-F238E27FC236}">
                  <a16:creationId xmlns:a16="http://schemas.microsoft.com/office/drawing/2014/main" id="{17DD375B-DE69-CC3D-147A-13E7D58E3CE6}"/>
                </a:ext>
              </a:extLst>
            </p:cNvPr>
            <p:cNvSpPr txBox="1"/>
            <p:nvPr/>
          </p:nvSpPr>
          <p:spPr>
            <a:xfrm>
              <a:off x="7546306" y="7878561"/>
              <a:ext cx="68117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100" b="1" dirty="0">
                  <a:latin typeface="+mn-ea"/>
                </a:rPr>
                <a:t>検討中</a:t>
              </a:r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218">
              <p14:nvContentPartPr>
                <p14:cNvPr id="1106" name="インク 1105">
                  <a:extLst>
                    <a:ext uri="{FF2B5EF4-FFF2-40B4-BE49-F238E27FC236}">
                      <a16:creationId xmlns:a16="http://schemas.microsoft.com/office/drawing/2014/main" id="{4EF5923F-014C-301A-2529-8585D00D14AE}"/>
                    </a:ext>
                  </a:extLst>
                </p14:cNvPr>
                <p14:cNvContentPartPr/>
                <p14:nvPr/>
              </p14:nvContentPartPr>
              <p14:xfrm>
                <a:off x="7946805" y="8366384"/>
                <a:ext cx="622651" cy="447179"/>
              </p14:xfrm>
            </p:contentPart>
          </mc:Choice>
          <mc:Fallback xmlns="">
            <p:pic>
              <p:nvPicPr>
                <p:cNvPr id="1106" name="インク 1105">
                  <a:extLst>
                    <a:ext uri="{FF2B5EF4-FFF2-40B4-BE49-F238E27FC236}">
                      <a16:creationId xmlns:a16="http://schemas.microsoft.com/office/drawing/2014/main" id="{4EF5923F-014C-301A-2529-8585D00D14AE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7937802" y="8357383"/>
                  <a:ext cx="640297" cy="46482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0">
              <p14:nvContentPartPr>
                <p14:cNvPr id="1109" name="インク 1108">
                  <a:extLst>
                    <a:ext uri="{FF2B5EF4-FFF2-40B4-BE49-F238E27FC236}">
                      <a16:creationId xmlns:a16="http://schemas.microsoft.com/office/drawing/2014/main" id="{E41156D4-55AB-A137-8011-9BCF5130C8A8}"/>
                    </a:ext>
                  </a:extLst>
                </p14:cNvPr>
                <p14:cNvContentPartPr/>
                <p14:nvPr/>
              </p14:nvContentPartPr>
              <p14:xfrm>
                <a:off x="7926242" y="8387496"/>
                <a:ext cx="637730" cy="417842"/>
              </p14:xfrm>
            </p:contentPart>
          </mc:Choice>
          <mc:Fallback xmlns="">
            <p:pic>
              <p:nvPicPr>
                <p:cNvPr id="1109" name="インク 1108">
                  <a:extLst>
                    <a:ext uri="{FF2B5EF4-FFF2-40B4-BE49-F238E27FC236}">
                      <a16:creationId xmlns:a16="http://schemas.microsoft.com/office/drawing/2014/main" id="{E41156D4-55AB-A137-8011-9BCF5130C8A8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7917240" y="8378499"/>
                  <a:ext cx="655375" cy="435477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1113" name="吹き出し: 角を丸めた四角形 1112">
            <a:extLst>
              <a:ext uri="{FF2B5EF4-FFF2-40B4-BE49-F238E27FC236}">
                <a16:creationId xmlns:a16="http://schemas.microsoft.com/office/drawing/2014/main" id="{36EC3451-1B7C-DC74-23F2-309C14FA0005}"/>
              </a:ext>
            </a:extLst>
          </p:cNvPr>
          <p:cNvSpPr/>
          <p:nvPr/>
        </p:nvSpPr>
        <p:spPr>
          <a:xfrm>
            <a:off x="4596618" y="6913028"/>
            <a:ext cx="2076053" cy="1362083"/>
          </a:xfrm>
          <a:prstGeom prst="wedgeRoundRectCallout">
            <a:avLst>
              <a:gd name="adj1" fmla="val -75574"/>
              <a:gd name="adj2" fmla="val 28072"/>
              <a:gd name="adj3" fmla="val 16667"/>
            </a:avLst>
          </a:prstGeom>
          <a:solidFill>
            <a:srgbClr val="FAEA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4" name="テキスト ボックス 243">
            <a:extLst>
              <a:ext uri="{FF2B5EF4-FFF2-40B4-BE49-F238E27FC236}">
                <a16:creationId xmlns:a16="http://schemas.microsoft.com/office/drawing/2014/main" id="{664E1495-E115-C818-F637-859F70F11748}"/>
              </a:ext>
            </a:extLst>
          </p:cNvPr>
          <p:cNvSpPr txBox="1"/>
          <p:nvPr/>
        </p:nvSpPr>
        <p:spPr>
          <a:xfrm>
            <a:off x="4629953" y="6963024"/>
            <a:ext cx="2076053" cy="1323439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600" u="sng" dirty="0">
                <a:latin typeface="+mn-ea"/>
              </a:rPr>
              <a:t>最初からきれいな地図を作る必要はありません。</a:t>
            </a:r>
            <a:endParaRPr kumimoji="1" lang="en-US" altLang="ja-JP" sz="1600" u="sng" dirty="0">
              <a:latin typeface="+mn-ea"/>
            </a:endParaRPr>
          </a:p>
          <a:p>
            <a:r>
              <a:rPr lang="ja-JP" altLang="en-US" sz="1600" dirty="0">
                <a:latin typeface="+mn-ea"/>
              </a:rPr>
              <a:t>皆さんで話合いを重ねていきましょう。</a:t>
            </a:r>
            <a:endParaRPr lang="en-US" altLang="ja-JP" sz="1600" dirty="0">
              <a:latin typeface="+mn-ea"/>
            </a:endParaRPr>
          </a:p>
        </p:txBody>
      </p:sp>
      <p:sp>
        <p:nvSpPr>
          <p:cNvPr id="1114" name="四角形: 角を丸くする 1113">
            <a:extLst>
              <a:ext uri="{FF2B5EF4-FFF2-40B4-BE49-F238E27FC236}">
                <a16:creationId xmlns:a16="http://schemas.microsoft.com/office/drawing/2014/main" id="{76AFE530-F62A-988F-FDA3-7D0EC0804493}"/>
              </a:ext>
            </a:extLst>
          </p:cNvPr>
          <p:cNvSpPr/>
          <p:nvPr/>
        </p:nvSpPr>
        <p:spPr>
          <a:xfrm>
            <a:off x="5163447" y="9582155"/>
            <a:ext cx="1337870" cy="288099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最終的な理想形</a:t>
            </a:r>
            <a:endParaRPr lang="en-US" altLang="ja-JP" sz="12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2" name="二等辺三角形 1">
            <a:extLst>
              <a:ext uri="{FF2B5EF4-FFF2-40B4-BE49-F238E27FC236}">
                <a16:creationId xmlns:a16="http://schemas.microsoft.com/office/drawing/2014/main" id="{AB56D78A-B86F-8BAC-7B1B-7ED0202D6580}"/>
              </a:ext>
            </a:extLst>
          </p:cNvPr>
          <p:cNvSpPr/>
          <p:nvPr/>
        </p:nvSpPr>
        <p:spPr>
          <a:xfrm rot="5400000">
            <a:off x="2132849" y="8429239"/>
            <a:ext cx="297248" cy="372468"/>
          </a:xfrm>
          <a:prstGeom prst="triangl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二等辺三角形 2">
            <a:extLst>
              <a:ext uri="{FF2B5EF4-FFF2-40B4-BE49-F238E27FC236}">
                <a16:creationId xmlns:a16="http://schemas.microsoft.com/office/drawing/2014/main" id="{4EB92FD5-B62F-16D0-992F-E8F7214E2C52}"/>
              </a:ext>
            </a:extLst>
          </p:cNvPr>
          <p:cNvSpPr/>
          <p:nvPr/>
        </p:nvSpPr>
        <p:spPr>
          <a:xfrm rot="5400000">
            <a:off x="4492610" y="8864118"/>
            <a:ext cx="297248" cy="372468"/>
          </a:xfrm>
          <a:prstGeom prst="triangl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20E81AFD-6751-C702-F02C-1EF94181947E}"/>
              </a:ext>
            </a:extLst>
          </p:cNvPr>
          <p:cNvGrpSpPr/>
          <p:nvPr/>
        </p:nvGrpSpPr>
        <p:grpSpPr>
          <a:xfrm>
            <a:off x="316185" y="7827246"/>
            <a:ext cx="1522779" cy="1503738"/>
            <a:chOff x="316185" y="7827246"/>
            <a:chExt cx="1522779" cy="1503738"/>
          </a:xfrm>
        </p:grpSpPr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726B26A1-F986-9FCF-3676-A831A85D3ADA}"/>
                </a:ext>
              </a:extLst>
            </p:cNvPr>
            <p:cNvGrpSpPr/>
            <p:nvPr/>
          </p:nvGrpSpPr>
          <p:grpSpPr>
            <a:xfrm>
              <a:off x="316185" y="7827246"/>
              <a:ext cx="1522779" cy="1503738"/>
              <a:chOff x="327833" y="7913595"/>
              <a:chExt cx="1522779" cy="1503738"/>
            </a:xfrm>
          </p:grpSpPr>
          <p:grpSp>
            <p:nvGrpSpPr>
              <p:cNvPr id="26" name="グループ化 25">
                <a:extLst>
                  <a:ext uri="{FF2B5EF4-FFF2-40B4-BE49-F238E27FC236}">
                    <a16:creationId xmlns:a16="http://schemas.microsoft.com/office/drawing/2014/main" id="{0C4EA67A-E2A1-03E6-A5F8-45C9898AC97C}"/>
                  </a:ext>
                </a:extLst>
              </p:cNvPr>
              <p:cNvGrpSpPr/>
              <p:nvPr/>
            </p:nvGrpSpPr>
            <p:grpSpPr>
              <a:xfrm>
                <a:off x="327833" y="7913595"/>
                <a:ext cx="1522779" cy="1503738"/>
                <a:chOff x="372114" y="7171218"/>
                <a:chExt cx="1522779" cy="1503738"/>
              </a:xfrm>
            </p:grpSpPr>
            <p:grpSp>
              <p:nvGrpSpPr>
                <p:cNvPr id="158" name="グループ化 157">
                  <a:extLst>
                    <a:ext uri="{FF2B5EF4-FFF2-40B4-BE49-F238E27FC236}">
                      <a16:creationId xmlns:a16="http://schemas.microsoft.com/office/drawing/2014/main" id="{0D7EA480-3063-0AEC-7657-70AD5C9A7743}"/>
                    </a:ext>
                  </a:extLst>
                </p:cNvPr>
                <p:cNvGrpSpPr/>
                <p:nvPr/>
              </p:nvGrpSpPr>
              <p:grpSpPr>
                <a:xfrm>
                  <a:off x="372114" y="7171218"/>
                  <a:ext cx="1522779" cy="1503738"/>
                  <a:chOff x="-2263215" y="1187538"/>
                  <a:chExt cx="1522779" cy="1503738"/>
                </a:xfrm>
              </p:grpSpPr>
              <p:cxnSp>
                <p:nvCxnSpPr>
                  <p:cNvPr id="160" name="直線コネクタ 159">
                    <a:extLst>
                      <a:ext uri="{FF2B5EF4-FFF2-40B4-BE49-F238E27FC236}">
                        <a16:creationId xmlns:a16="http://schemas.microsoft.com/office/drawing/2014/main" id="{BABA5EED-C6FF-819E-564C-EFCB6972DF6E}"/>
                      </a:ext>
                    </a:extLst>
                  </p:cNvPr>
                  <p:cNvCxnSpPr>
                    <a:cxnSpLocks/>
                    <a:stCxn id="171" idx="38"/>
                    <a:endCxn id="171" idx="1"/>
                  </p:cNvCxnSpPr>
                  <p:nvPr/>
                </p:nvCxnSpPr>
                <p:spPr>
                  <a:xfrm>
                    <a:off x="-2140942" y="1619533"/>
                    <a:ext cx="99513" cy="791111"/>
                  </a:xfrm>
                  <a:prstGeom prst="line">
                    <a:avLst/>
                  </a:prstGeom>
                  <a:scene3d>
                    <a:camera prst="orthographicFront">
                      <a:rot lat="0" lon="0" rev="0"/>
                    </a:camera>
                    <a:lightRig rig="threePt" dir="t"/>
                  </a:scene3d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1" name="直線コネクタ 160">
                    <a:extLst>
                      <a:ext uri="{FF2B5EF4-FFF2-40B4-BE49-F238E27FC236}">
                        <a16:creationId xmlns:a16="http://schemas.microsoft.com/office/drawing/2014/main" id="{F6A905CC-DC17-12C3-DA65-6150C0245074}"/>
                      </a:ext>
                    </a:extLst>
                  </p:cNvPr>
                  <p:cNvCxnSpPr>
                    <a:cxnSpLocks/>
                    <a:endCxn id="171" idx="102"/>
                  </p:cNvCxnSpPr>
                  <p:nvPr/>
                </p:nvCxnSpPr>
                <p:spPr>
                  <a:xfrm>
                    <a:off x="-1691940" y="1196393"/>
                    <a:ext cx="109152" cy="1422627"/>
                  </a:xfrm>
                  <a:prstGeom prst="line">
                    <a:avLst/>
                  </a:prstGeom>
                  <a:scene3d>
                    <a:camera prst="orthographicFront">
                      <a:rot lat="0" lon="0" rev="0"/>
                    </a:camera>
                    <a:lightRig rig="threePt" dir="t"/>
                  </a:scene3d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2" name="直線コネクタ 161">
                    <a:extLst>
                      <a:ext uri="{FF2B5EF4-FFF2-40B4-BE49-F238E27FC236}">
                        <a16:creationId xmlns:a16="http://schemas.microsoft.com/office/drawing/2014/main" id="{DAFA3846-53D5-BF7F-4448-EB2DF11FB39B}"/>
                      </a:ext>
                    </a:extLst>
                  </p:cNvPr>
                  <p:cNvCxnSpPr>
                    <a:cxnSpLocks/>
                    <a:stCxn id="171" idx="62"/>
                    <a:endCxn id="171" idx="95"/>
                  </p:cNvCxnSpPr>
                  <p:nvPr/>
                </p:nvCxnSpPr>
                <p:spPr>
                  <a:xfrm>
                    <a:off x="-1049646" y="1400291"/>
                    <a:ext cx="147969" cy="1206866"/>
                  </a:xfrm>
                  <a:prstGeom prst="line">
                    <a:avLst/>
                  </a:prstGeom>
                  <a:scene3d>
                    <a:camera prst="orthographicFront">
                      <a:rot lat="0" lon="0" rev="0"/>
                    </a:camera>
                    <a:lightRig rig="threePt" dir="t"/>
                  </a:scene3d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3" name="直線コネクタ 162">
                    <a:extLst>
                      <a:ext uri="{FF2B5EF4-FFF2-40B4-BE49-F238E27FC236}">
                        <a16:creationId xmlns:a16="http://schemas.microsoft.com/office/drawing/2014/main" id="{8E2EEA16-D36D-1622-83EC-06B3A5D66E34}"/>
                      </a:ext>
                    </a:extLst>
                  </p:cNvPr>
                  <p:cNvCxnSpPr>
                    <a:cxnSpLocks/>
                    <a:stCxn id="171" idx="58"/>
                    <a:endCxn id="171" idx="96"/>
                  </p:cNvCxnSpPr>
                  <p:nvPr/>
                </p:nvCxnSpPr>
                <p:spPr>
                  <a:xfrm>
                    <a:off x="-1243046" y="1322190"/>
                    <a:ext cx="76614" cy="1300730"/>
                  </a:xfrm>
                  <a:prstGeom prst="line">
                    <a:avLst/>
                  </a:prstGeom>
                  <a:scene3d>
                    <a:camera prst="orthographicFront">
                      <a:rot lat="0" lon="0" rev="0"/>
                    </a:camera>
                    <a:lightRig rig="threePt" dir="t"/>
                  </a:scene3d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4" name="直線コネクタ 163">
                    <a:extLst>
                      <a:ext uri="{FF2B5EF4-FFF2-40B4-BE49-F238E27FC236}">
                        <a16:creationId xmlns:a16="http://schemas.microsoft.com/office/drawing/2014/main" id="{8646B788-01DF-728D-7C76-647E18D858FD}"/>
                      </a:ext>
                    </a:extLst>
                  </p:cNvPr>
                  <p:cNvCxnSpPr>
                    <a:cxnSpLocks/>
                    <a:stCxn id="171" idx="48"/>
                    <a:endCxn id="171" idx="105"/>
                  </p:cNvCxnSpPr>
                  <p:nvPr/>
                </p:nvCxnSpPr>
                <p:spPr>
                  <a:xfrm>
                    <a:off x="-1893531" y="1229129"/>
                    <a:ext cx="66292" cy="1392929"/>
                  </a:xfrm>
                  <a:prstGeom prst="line">
                    <a:avLst/>
                  </a:prstGeom>
                  <a:scene3d>
                    <a:camera prst="orthographicFront">
                      <a:rot lat="0" lon="0" rev="0"/>
                    </a:camera>
                    <a:lightRig rig="threePt" dir="t"/>
                  </a:scene3d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5" name="直線コネクタ 164">
                    <a:extLst>
                      <a:ext uri="{FF2B5EF4-FFF2-40B4-BE49-F238E27FC236}">
                        <a16:creationId xmlns:a16="http://schemas.microsoft.com/office/drawing/2014/main" id="{70A79A5E-1F18-967D-F844-2E1BD0E97D85}"/>
                      </a:ext>
                    </a:extLst>
                  </p:cNvPr>
                  <p:cNvCxnSpPr>
                    <a:cxnSpLocks/>
                    <a:stCxn id="171" idx="54"/>
                    <a:endCxn id="171" idx="97"/>
                  </p:cNvCxnSpPr>
                  <p:nvPr/>
                </p:nvCxnSpPr>
                <p:spPr>
                  <a:xfrm>
                    <a:off x="-1396347" y="1247898"/>
                    <a:ext cx="34986" cy="1384699"/>
                  </a:xfrm>
                  <a:prstGeom prst="line">
                    <a:avLst/>
                  </a:prstGeom>
                  <a:scene3d>
                    <a:camera prst="orthographicFront">
                      <a:rot lat="0" lon="0" rev="0"/>
                    </a:camera>
                    <a:lightRig rig="threePt" dir="t"/>
                  </a:scene3d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6" name="直線コネクタ 165">
                    <a:extLst>
                      <a:ext uri="{FF2B5EF4-FFF2-40B4-BE49-F238E27FC236}">
                        <a16:creationId xmlns:a16="http://schemas.microsoft.com/office/drawing/2014/main" id="{E200BEE3-30D6-B5E4-E25C-45F6BCD25D61}"/>
                      </a:ext>
                    </a:extLst>
                  </p:cNvPr>
                  <p:cNvCxnSpPr>
                    <a:cxnSpLocks/>
                    <a:stCxn id="171" idx="63"/>
                    <a:endCxn id="171" idx="41"/>
                  </p:cNvCxnSpPr>
                  <p:nvPr/>
                </p:nvCxnSpPr>
                <p:spPr>
                  <a:xfrm flipH="1">
                    <a:off x="-2065724" y="1439739"/>
                    <a:ext cx="1108224" cy="60030"/>
                  </a:xfrm>
                  <a:prstGeom prst="line">
                    <a:avLst/>
                  </a:prstGeom>
                  <a:scene3d>
                    <a:camera prst="orthographicFront">
                      <a:rot lat="0" lon="0" rev="0"/>
                    </a:camera>
                    <a:lightRig rig="threePt" dir="t"/>
                  </a:scene3d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7" name="直線コネクタ 166">
                    <a:extLst>
                      <a:ext uri="{FF2B5EF4-FFF2-40B4-BE49-F238E27FC236}">
                        <a16:creationId xmlns:a16="http://schemas.microsoft.com/office/drawing/2014/main" id="{B2702A88-847B-7F3B-05D6-7724DA1ADAA9}"/>
                      </a:ext>
                    </a:extLst>
                  </p:cNvPr>
                  <p:cNvCxnSpPr>
                    <a:cxnSpLocks/>
                    <a:stCxn id="171" idx="30"/>
                    <a:endCxn id="171" idx="71"/>
                  </p:cNvCxnSpPr>
                  <p:nvPr/>
                </p:nvCxnSpPr>
                <p:spPr>
                  <a:xfrm flipV="1">
                    <a:off x="-2224440" y="1648214"/>
                    <a:ext cx="1389106" cy="66241"/>
                  </a:xfrm>
                  <a:prstGeom prst="line">
                    <a:avLst/>
                  </a:prstGeom>
                  <a:scene3d>
                    <a:camera prst="orthographicFront">
                      <a:rot lat="0" lon="0" rev="0"/>
                    </a:camera>
                    <a:lightRig rig="threePt" dir="t"/>
                  </a:scene3d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8" name="直線コネクタ 167">
                    <a:extLst>
                      <a:ext uri="{FF2B5EF4-FFF2-40B4-BE49-F238E27FC236}">
                        <a16:creationId xmlns:a16="http://schemas.microsoft.com/office/drawing/2014/main" id="{D69C0015-2698-D324-D996-0FFFCCD263F7}"/>
                      </a:ext>
                    </a:extLst>
                  </p:cNvPr>
                  <p:cNvCxnSpPr>
                    <a:cxnSpLocks/>
                    <a:stCxn id="171" idx="77"/>
                    <a:endCxn id="171" idx="19"/>
                  </p:cNvCxnSpPr>
                  <p:nvPr/>
                </p:nvCxnSpPr>
                <p:spPr>
                  <a:xfrm flipH="1">
                    <a:off x="-2228152" y="1950444"/>
                    <a:ext cx="1361030" cy="107619"/>
                  </a:xfrm>
                  <a:prstGeom prst="line">
                    <a:avLst/>
                  </a:prstGeom>
                  <a:scene3d>
                    <a:camera prst="orthographicFront">
                      <a:rot lat="0" lon="0" rev="0"/>
                    </a:camera>
                    <a:lightRig rig="threePt" dir="t"/>
                  </a:scene3d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9" name="直線コネクタ 168">
                    <a:extLst>
                      <a:ext uri="{FF2B5EF4-FFF2-40B4-BE49-F238E27FC236}">
                        <a16:creationId xmlns:a16="http://schemas.microsoft.com/office/drawing/2014/main" id="{2F8C77E1-1644-5060-9B21-3A5414CB2391}"/>
                      </a:ext>
                    </a:extLst>
                  </p:cNvPr>
                  <p:cNvCxnSpPr>
                    <a:cxnSpLocks/>
                    <a:stCxn id="171" idx="83"/>
                    <a:endCxn id="171" idx="11"/>
                  </p:cNvCxnSpPr>
                  <p:nvPr/>
                </p:nvCxnSpPr>
                <p:spPr>
                  <a:xfrm flipH="1">
                    <a:off x="-2133747" y="2206645"/>
                    <a:ext cx="1344006" cy="22140"/>
                  </a:xfrm>
                  <a:prstGeom prst="line">
                    <a:avLst/>
                  </a:prstGeom>
                  <a:scene3d>
                    <a:camera prst="orthographicFront">
                      <a:rot lat="0" lon="0" rev="0"/>
                    </a:camera>
                    <a:lightRig rig="threePt" dir="t"/>
                  </a:scene3d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0" name="直線コネクタ 169">
                    <a:extLst>
                      <a:ext uri="{FF2B5EF4-FFF2-40B4-BE49-F238E27FC236}">
                        <a16:creationId xmlns:a16="http://schemas.microsoft.com/office/drawing/2014/main" id="{FC4BA358-A4B9-A4F2-E138-E7E4B6087334}"/>
                      </a:ext>
                    </a:extLst>
                  </p:cNvPr>
                  <p:cNvCxnSpPr>
                    <a:cxnSpLocks/>
                    <a:stCxn id="171" idx="88"/>
                    <a:endCxn id="171" idx="1"/>
                  </p:cNvCxnSpPr>
                  <p:nvPr/>
                </p:nvCxnSpPr>
                <p:spPr>
                  <a:xfrm flipH="1" flipV="1">
                    <a:off x="-2041429" y="2410644"/>
                    <a:ext cx="1300993" cy="10823"/>
                  </a:xfrm>
                  <a:prstGeom prst="line">
                    <a:avLst/>
                  </a:prstGeom>
                  <a:scene3d>
                    <a:camera prst="orthographicFront">
                      <a:rot lat="0" lon="0" rev="0"/>
                    </a:camera>
                    <a:lightRig rig="threePt" dir="t"/>
                  </a:scene3d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71" name="フリーフォーム: 図形 170">
                    <a:extLst>
                      <a:ext uri="{FF2B5EF4-FFF2-40B4-BE49-F238E27FC236}">
                        <a16:creationId xmlns:a16="http://schemas.microsoft.com/office/drawing/2014/main" id="{C503DF1F-AE2A-750A-840B-17F7A6BB6B8E}"/>
                      </a:ext>
                    </a:extLst>
                  </p:cNvPr>
                  <p:cNvSpPr/>
                  <p:nvPr/>
                </p:nvSpPr>
                <p:spPr>
                  <a:xfrm rot="21301255">
                    <a:off x="-2263215" y="1187538"/>
                    <a:ext cx="1481156" cy="1503738"/>
                  </a:xfrm>
                  <a:custGeom>
                    <a:avLst/>
                    <a:gdLst>
                      <a:gd name="connsiteX0" fmla="*/ 266700 w 2057567"/>
                      <a:gd name="connsiteY0" fmla="*/ 1601557 h 1749724"/>
                      <a:gd name="connsiteX1" fmla="*/ 254000 w 2057567"/>
                      <a:gd name="connsiteY1" fmla="*/ 1368724 h 1749724"/>
                      <a:gd name="connsiteX2" fmla="*/ 237066 w 2057567"/>
                      <a:gd name="connsiteY2" fmla="*/ 1322157 h 1749724"/>
                      <a:gd name="connsiteX3" fmla="*/ 228600 w 2057567"/>
                      <a:gd name="connsiteY3" fmla="*/ 1305224 h 1749724"/>
                      <a:gd name="connsiteX4" fmla="*/ 220133 w 2057567"/>
                      <a:gd name="connsiteY4" fmla="*/ 1275590 h 1749724"/>
                      <a:gd name="connsiteX5" fmla="*/ 211666 w 2057567"/>
                      <a:gd name="connsiteY5" fmla="*/ 1262890 h 1749724"/>
                      <a:gd name="connsiteX6" fmla="*/ 203200 w 2057567"/>
                      <a:gd name="connsiteY6" fmla="*/ 1245957 h 1749724"/>
                      <a:gd name="connsiteX7" fmla="*/ 194733 w 2057567"/>
                      <a:gd name="connsiteY7" fmla="*/ 1233257 h 1749724"/>
                      <a:gd name="connsiteX8" fmla="*/ 182033 w 2057567"/>
                      <a:gd name="connsiteY8" fmla="*/ 1207857 h 1749724"/>
                      <a:gd name="connsiteX9" fmla="*/ 169333 w 2057567"/>
                      <a:gd name="connsiteY9" fmla="*/ 1186690 h 1749724"/>
                      <a:gd name="connsiteX10" fmla="*/ 160866 w 2057567"/>
                      <a:gd name="connsiteY10" fmla="*/ 1165524 h 1749724"/>
                      <a:gd name="connsiteX11" fmla="*/ 148166 w 2057567"/>
                      <a:gd name="connsiteY11" fmla="*/ 1148590 h 1749724"/>
                      <a:gd name="connsiteX12" fmla="*/ 135466 w 2057567"/>
                      <a:gd name="connsiteY12" fmla="*/ 1123190 h 1749724"/>
                      <a:gd name="connsiteX13" fmla="*/ 110066 w 2057567"/>
                      <a:gd name="connsiteY13" fmla="*/ 1089324 h 1749724"/>
                      <a:gd name="connsiteX14" fmla="*/ 97366 w 2057567"/>
                      <a:gd name="connsiteY14" fmla="*/ 1063924 h 1749724"/>
                      <a:gd name="connsiteX15" fmla="*/ 84666 w 2057567"/>
                      <a:gd name="connsiteY15" fmla="*/ 1046990 h 1749724"/>
                      <a:gd name="connsiteX16" fmla="*/ 71966 w 2057567"/>
                      <a:gd name="connsiteY16" fmla="*/ 1017357 h 1749724"/>
                      <a:gd name="connsiteX17" fmla="*/ 55033 w 2057567"/>
                      <a:gd name="connsiteY17" fmla="*/ 987724 h 1749724"/>
                      <a:gd name="connsiteX18" fmla="*/ 46566 w 2057567"/>
                      <a:gd name="connsiteY18" fmla="*/ 966557 h 1749724"/>
                      <a:gd name="connsiteX19" fmla="*/ 38100 w 2057567"/>
                      <a:gd name="connsiteY19" fmla="*/ 941157 h 1749724"/>
                      <a:gd name="connsiteX20" fmla="*/ 21166 w 2057567"/>
                      <a:gd name="connsiteY20" fmla="*/ 915757 h 1749724"/>
                      <a:gd name="connsiteX21" fmla="*/ 12700 w 2057567"/>
                      <a:gd name="connsiteY21" fmla="*/ 881890 h 1749724"/>
                      <a:gd name="connsiteX22" fmla="*/ 8466 w 2057567"/>
                      <a:gd name="connsiteY22" fmla="*/ 864957 h 1749724"/>
                      <a:gd name="connsiteX23" fmla="*/ 0 w 2057567"/>
                      <a:gd name="connsiteY23" fmla="*/ 822624 h 1749724"/>
                      <a:gd name="connsiteX24" fmla="*/ 8466 w 2057567"/>
                      <a:gd name="connsiteY24" fmla="*/ 721024 h 1749724"/>
                      <a:gd name="connsiteX25" fmla="*/ 12700 w 2057567"/>
                      <a:gd name="connsiteY25" fmla="*/ 699857 h 1749724"/>
                      <a:gd name="connsiteX26" fmla="*/ 21166 w 2057567"/>
                      <a:gd name="connsiteY26" fmla="*/ 687157 h 1749724"/>
                      <a:gd name="connsiteX27" fmla="*/ 38100 w 2057567"/>
                      <a:gd name="connsiteY27" fmla="*/ 653290 h 1749724"/>
                      <a:gd name="connsiteX28" fmla="*/ 46566 w 2057567"/>
                      <a:gd name="connsiteY28" fmla="*/ 623657 h 1749724"/>
                      <a:gd name="connsiteX29" fmla="*/ 63500 w 2057567"/>
                      <a:gd name="connsiteY29" fmla="*/ 594024 h 1749724"/>
                      <a:gd name="connsiteX30" fmla="*/ 84666 w 2057567"/>
                      <a:gd name="connsiteY30" fmla="*/ 543224 h 1749724"/>
                      <a:gd name="connsiteX31" fmla="*/ 93133 w 2057567"/>
                      <a:gd name="connsiteY31" fmla="*/ 530524 h 1749724"/>
                      <a:gd name="connsiteX32" fmla="*/ 101600 w 2057567"/>
                      <a:gd name="connsiteY32" fmla="*/ 513590 h 1749724"/>
                      <a:gd name="connsiteX33" fmla="*/ 118533 w 2057567"/>
                      <a:gd name="connsiteY33" fmla="*/ 500890 h 1749724"/>
                      <a:gd name="connsiteX34" fmla="*/ 131233 w 2057567"/>
                      <a:gd name="connsiteY34" fmla="*/ 488190 h 1749724"/>
                      <a:gd name="connsiteX35" fmla="*/ 143933 w 2057567"/>
                      <a:gd name="connsiteY35" fmla="*/ 471257 h 1749724"/>
                      <a:gd name="connsiteX36" fmla="*/ 156633 w 2057567"/>
                      <a:gd name="connsiteY36" fmla="*/ 467024 h 1749724"/>
                      <a:gd name="connsiteX37" fmla="*/ 194733 w 2057567"/>
                      <a:gd name="connsiteY37" fmla="*/ 445857 h 1749724"/>
                      <a:gd name="connsiteX38" fmla="*/ 211666 w 2057567"/>
                      <a:gd name="connsiteY38" fmla="*/ 441624 h 1749724"/>
                      <a:gd name="connsiteX39" fmla="*/ 258233 w 2057567"/>
                      <a:gd name="connsiteY39" fmla="*/ 390824 h 1749724"/>
                      <a:gd name="connsiteX40" fmla="*/ 275166 w 2057567"/>
                      <a:gd name="connsiteY40" fmla="*/ 373890 h 1749724"/>
                      <a:gd name="connsiteX41" fmla="*/ 330200 w 2057567"/>
                      <a:gd name="connsiteY41" fmla="*/ 310390 h 1749724"/>
                      <a:gd name="connsiteX42" fmla="*/ 355600 w 2057567"/>
                      <a:gd name="connsiteY42" fmla="*/ 276524 h 1749724"/>
                      <a:gd name="connsiteX43" fmla="*/ 381000 w 2057567"/>
                      <a:gd name="connsiteY43" fmla="*/ 242657 h 1749724"/>
                      <a:gd name="connsiteX44" fmla="*/ 419100 w 2057567"/>
                      <a:gd name="connsiteY44" fmla="*/ 187624 h 1749724"/>
                      <a:gd name="connsiteX45" fmla="*/ 452966 w 2057567"/>
                      <a:gd name="connsiteY45" fmla="*/ 149524 h 1749724"/>
                      <a:gd name="connsiteX46" fmla="*/ 495300 w 2057567"/>
                      <a:gd name="connsiteY46" fmla="*/ 94490 h 1749724"/>
                      <a:gd name="connsiteX47" fmla="*/ 550333 w 2057567"/>
                      <a:gd name="connsiteY47" fmla="*/ 43690 h 1749724"/>
                      <a:gd name="connsiteX48" fmla="*/ 601133 w 2057567"/>
                      <a:gd name="connsiteY48" fmla="*/ 14057 h 1749724"/>
                      <a:gd name="connsiteX49" fmla="*/ 702733 w 2057567"/>
                      <a:gd name="connsiteY49" fmla="*/ 1357 h 1749724"/>
                      <a:gd name="connsiteX50" fmla="*/ 1164166 w 2057567"/>
                      <a:gd name="connsiteY50" fmla="*/ 5590 h 1749724"/>
                      <a:gd name="connsiteX51" fmla="*/ 1202266 w 2057567"/>
                      <a:gd name="connsiteY51" fmla="*/ 35224 h 1749724"/>
                      <a:gd name="connsiteX52" fmla="*/ 1248833 w 2057567"/>
                      <a:gd name="connsiteY52" fmla="*/ 60624 h 1749724"/>
                      <a:gd name="connsiteX53" fmla="*/ 1274233 w 2057567"/>
                      <a:gd name="connsiteY53" fmla="*/ 73324 h 1749724"/>
                      <a:gd name="connsiteX54" fmla="*/ 1286933 w 2057567"/>
                      <a:gd name="connsiteY54" fmla="*/ 86024 h 1749724"/>
                      <a:gd name="connsiteX55" fmla="*/ 1371600 w 2057567"/>
                      <a:gd name="connsiteY55" fmla="*/ 136824 h 1749724"/>
                      <a:gd name="connsiteX56" fmla="*/ 1397000 w 2057567"/>
                      <a:gd name="connsiteY56" fmla="*/ 145290 h 1749724"/>
                      <a:gd name="connsiteX57" fmla="*/ 1456266 w 2057567"/>
                      <a:gd name="connsiteY57" fmla="*/ 170690 h 1749724"/>
                      <a:gd name="connsiteX58" fmla="*/ 1490133 w 2057567"/>
                      <a:gd name="connsiteY58" fmla="*/ 187624 h 1749724"/>
                      <a:gd name="connsiteX59" fmla="*/ 1545166 w 2057567"/>
                      <a:gd name="connsiteY59" fmla="*/ 191857 h 1749724"/>
                      <a:gd name="connsiteX60" fmla="*/ 1591733 w 2057567"/>
                      <a:gd name="connsiteY60" fmla="*/ 225724 h 1749724"/>
                      <a:gd name="connsiteX61" fmla="*/ 1693333 w 2057567"/>
                      <a:gd name="connsiteY61" fmla="*/ 268057 h 1749724"/>
                      <a:gd name="connsiteX62" fmla="*/ 1748366 w 2057567"/>
                      <a:gd name="connsiteY62" fmla="*/ 297690 h 1749724"/>
                      <a:gd name="connsiteX63" fmla="*/ 1871133 w 2057567"/>
                      <a:gd name="connsiteY63" fmla="*/ 352724 h 1749724"/>
                      <a:gd name="connsiteX64" fmla="*/ 1917700 w 2057567"/>
                      <a:gd name="connsiteY64" fmla="*/ 378124 h 1749724"/>
                      <a:gd name="connsiteX65" fmla="*/ 1964266 w 2057567"/>
                      <a:gd name="connsiteY65" fmla="*/ 416224 h 1749724"/>
                      <a:gd name="connsiteX66" fmla="*/ 1968500 w 2057567"/>
                      <a:gd name="connsiteY66" fmla="*/ 428924 h 1749724"/>
                      <a:gd name="connsiteX67" fmla="*/ 1976966 w 2057567"/>
                      <a:gd name="connsiteY67" fmla="*/ 450090 h 1749724"/>
                      <a:gd name="connsiteX68" fmla="*/ 1981200 w 2057567"/>
                      <a:gd name="connsiteY68" fmla="*/ 467024 h 1749724"/>
                      <a:gd name="connsiteX69" fmla="*/ 1989666 w 2057567"/>
                      <a:gd name="connsiteY69" fmla="*/ 492424 h 1749724"/>
                      <a:gd name="connsiteX70" fmla="*/ 2002366 w 2057567"/>
                      <a:gd name="connsiteY70" fmla="*/ 551690 h 1749724"/>
                      <a:gd name="connsiteX71" fmla="*/ 2015066 w 2057567"/>
                      <a:gd name="connsiteY71" fmla="*/ 606724 h 1749724"/>
                      <a:gd name="connsiteX72" fmla="*/ 2010833 w 2057567"/>
                      <a:gd name="connsiteY72" fmla="*/ 797224 h 1749724"/>
                      <a:gd name="connsiteX73" fmla="*/ 1998133 w 2057567"/>
                      <a:gd name="connsiteY73" fmla="*/ 818390 h 1749724"/>
                      <a:gd name="connsiteX74" fmla="*/ 1985433 w 2057567"/>
                      <a:gd name="connsiteY74" fmla="*/ 843790 h 1749724"/>
                      <a:gd name="connsiteX75" fmla="*/ 1981200 w 2057567"/>
                      <a:gd name="connsiteY75" fmla="*/ 864957 h 1749724"/>
                      <a:gd name="connsiteX76" fmla="*/ 1947333 w 2057567"/>
                      <a:gd name="connsiteY76" fmla="*/ 919990 h 1749724"/>
                      <a:gd name="connsiteX77" fmla="*/ 1934633 w 2057567"/>
                      <a:gd name="connsiteY77" fmla="*/ 953857 h 1749724"/>
                      <a:gd name="connsiteX78" fmla="*/ 1938866 w 2057567"/>
                      <a:gd name="connsiteY78" fmla="*/ 1068157 h 1749724"/>
                      <a:gd name="connsiteX79" fmla="*/ 1955800 w 2057567"/>
                      <a:gd name="connsiteY79" fmla="*/ 1106257 h 1749724"/>
                      <a:gd name="connsiteX80" fmla="*/ 1960033 w 2057567"/>
                      <a:gd name="connsiteY80" fmla="*/ 1131657 h 1749724"/>
                      <a:gd name="connsiteX81" fmla="*/ 1989666 w 2057567"/>
                      <a:gd name="connsiteY81" fmla="*/ 1195157 h 1749724"/>
                      <a:gd name="connsiteX82" fmla="*/ 1998133 w 2057567"/>
                      <a:gd name="connsiteY82" fmla="*/ 1233257 h 1749724"/>
                      <a:gd name="connsiteX83" fmla="*/ 2010833 w 2057567"/>
                      <a:gd name="connsiteY83" fmla="*/ 1258657 h 1749724"/>
                      <a:gd name="connsiteX84" fmla="*/ 2023533 w 2057567"/>
                      <a:gd name="connsiteY84" fmla="*/ 1309457 h 1749724"/>
                      <a:gd name="connsiteX85" fmla="*/ 2036233 w 2057567"/>
                      <a:gd name="connsiteY85" fmla="*/ 1343324 h 1749724"/>
                      <a:gd name="connsiteX86" fmla="*/ 2040466 w 2057567"/>
                      <a:gd name="connsiteY86" fmla="*/ 1398357 h 1749724"/>
                      <a:gd name="connsiteX87" fmla="*/ 2044700 w 2057567"/>
                      <a:gd name="connsiteY87" fmla="*/ 1419524 h 1749724"/>
                      <a:gd name="connsiteX88" fmla="*/ 2053166 w 2057567"/>
                      <a:gd name="connsiteY88" fmla="*/ 1512657 h 1749724"/>
                      <a:gd name="connsiteX89" fmla="*/ 2053166 w 2057567"/>
                      <a:gd name="connsiteY89" fmla="*/ 1745490 h 1749724"/>
                      <a:gd name="connsiteX90" fmla="*/ 2040466 w 2057567"/>
                      <a:gd name="connsiteY90" fmla="*/ 1749724 h 1749724"/>
                      <a:gd name="connsiteX91" fmla="*/ 2006600 w 2057567"/>
                      <a:gd name="connsiteY91" fmla="*/ 1741257 h 1749724"/>
                      <a:gd name="connsiteX92" fmla="*/ 1989666 w 2057567"/>
                      <a:gd name="connsiteY92" fmla="*/ 1732790 h 1749724"/>
                      <a:gd name="connsiteX93" fmla="*/ 1943100 w 2057567"/>
                      <a:gd name="connsiteY93" fmla="*/ 1724324 h 1749724"/>
                      <a:gd name="connsiteX94" fmla="*/ 1917700 w 2057567"/>
                      <a:gd name="connsiteY94" fmla="*/ 1715857 h 1749724"/>
                      <a:gd name="connsiteX95" fmla="*/ 1807633 w 2057567"/>
                      <a:gd name="connsiteY95" fmla="*/ 1711624 h 1749724"/>
                      <a:gd name="connsiteX96" fmla="*/ 1439333 w 2057567"/>
                      <a:gd name="connsiteY96" fmla="*/ 1703157 h 1749724"/>
                      <a:gd name="connsiteX97" fmla="*/ 1168400 w 2057567"/>
                      <a:gd name="connsiteY97" fmla="*/ 1694690 h 1749724"/>
                      <a:gd name="connsiteX98" fmla="*/ 1087966 w 2057567"/>
                      <a:gd name="connsiteY98" fmla="*/ 1690457 h 1749724"/>
                      <a:gd name="connsiteX99" fmla="*/ 1049866 w 2057567"/>
                      <a:gd name="connsiteY99" fmla="*/ 1686224 h 1749724"/>
                      <a:gd name="connsiteX100" fmla="*/ 1011766 w 2057567"/>
                      <a:gd name="connsiteY100" fmla="*/ 1677757 h 1749724"/>
                      <a:gd name="connsiteX101" fmla="*/ 956733 w 2057567"/>
                      <a:gd name="connsiteY101" fmla="*/ 1673524 h 1749724"/>
                      <a:gd name="connsiteX102" fmla="*/ 863600 w 2057567"/>
                      <a:gd name="connsiteY102" fmla="*/ 1656590 h 1749724"/>
                      <a:gd name="connsiteX103" fmla="*/ 808566 w 2057567"/>
                      <a:gd name="connsiteY103" fmla="*/ 1643890 h 1749724"/>
                      <a:gd name="connsiteX104" fmla="*/ 745066 w 2057567"/>
                      <a:gd name="connsiteY104" fmla="*/ 1639657 h 1749724"/>
                      <a:gd name="connsiteX105" fmla="*/ 524933 w 2057567"/>
                      <a:gd name="connsiteY105" fmla="*/ 1635424 h 1749724"/>
                      <a:gd name="connsiteX106" fmla="*/ 478366 w 2057567"/>
                      <a:gd name="connsiteY106" fmla="*/ 1626957 h 1749724"/>
                      <a:gd name="connsiteX107" fmla="*/ 292100 w 2057567"/>
                      <a:gd name="connsiteY107" fmla="*/ 1618490 h 1749724"/>
                      <a:gd name="connsiteX108" fmla="*/ 270933 w 2057567"/>
                      <a:gd name="connsiteY108" fmla="*/ 1610024 h 1749724"/>
                      <a:gd name="connsiteX109" fmla="*/ 266700 w 2057567"/>
                      <a:gd name="connsiteY109" fmla="*/ 1601557 h 1749724"/>
                      <a:gd name="connsiteX0" fmla="*/ 266700 w 2057567"/>
                      <a:gd name="connsiteY0" fmla="*/ 1601557 h 1749724"/>
                      <a:gd name="connsiteX1" fmla="*/ 254000 w 2057567"/>
                      <a:gd name="connsiteY1" fmla="*/ 1368724 h 1749724"/>
                      <a:gd name="connsiteX2" fmla="*/ 237066 w 2057567"/>
                      <a:gd name="connsiteY2" fmla="*/ 1322157 h 1749724"/>
                      <a:gd name="connsiteX3" fmla="*/ 228600 w 2057567"/>
                      <a:gd name="connsiteY3" fmla="*/ 1305224 h 1749724"/>
                      <a:gd name="connsiteX4" fmla="*/ 220133 w 2057567"/>
                      <a:gd name="connsiteY4" fmla="*/ 1275590 h 1749724"/>
                      <a:gd name="connsiteX5" fmla="*/ 211666 w 2057567"/>
                      <a:gd name="connsiteY5" fmla="*/ 1262890 h 1749724"/>
                      <a:gd name="connsiteX6" fmla="*/ 203200 w 2057567"/>
                      <a:gd name="connsiteY6" fmla="*/ 1245957 h 1749724"/>
                      <a:gd name="connsiteX7" fmla="*/ 194733 w 2057567"/>
                      <a:gd name="connsiteY7" fmla="*/ 1233257 h 1749724"/>
                      <a:gd name="connsiteX8" fmla="*/ 182033 w 2057567"/>
                      <a:gd name="connsiteY8" fmla="*/ 1207857 h 1749724"/>
                      <a:gd name="connsiteX9" fmla="*/ 169333 w 2057567"/>
                      <a:gd name="connsiteY9" fmla="*/ 1186690 h 1749724"/>
                      <a:gd name="connsiteX10" fmla="*/ 160866 w 2057567"/>
                      <a:gd name="connsiteY10" fmla="*/ 1165524 h 1749724"/>
                      <a:gd name="connsiteX11" fmla="*/ 148166 w 2057567"/>
                      <a:gd name="connsiteY11" fmla="*/ 1148590 h 1749724"/>
                      <a:gd name="connsiteX12" fmla="*/ 135466 w 2057567"/>
                      <a:gd name="connsiteY12" fmla="*/ 1123190 h 1749724"/>
                      <a:gd name="connsiteX13" fmla="*/ 110066 w 2057567"/>
                      <a:gd name="connsiteY13" fmla="*/ 1089324 h 1749724"/>
                      <a:gd name="connsiteX14" fmla="*/ 97366 w 2057567"/>
                      <a:gd name="connsiteY14" fmla="*/ 1063924 h 1749724"/>
                      <a:gd name="connsiteX15" fmla="*/ 84666 w 2057567"/>
                      <a:gd name="connsiteY15" fmla="*/ 1046990 h 1749724"/>
                      <a:gd name="connsiteX16" fmla="*/ 71966 w 2057567"/>
                      <a:gd name="connsiteY16" fmla="*/ 1017357 h 1749724"/>
                      <a:gd name="connsiteX17" fmla="*/ 55033 w 2057567"/>
                      <a:gd name="connsiteY17" fmla="*/ 987724 h 1749724"/>
                      <a:gd name="connsiteX18" fmla="*/ 46566 w 2057567"/>
                      <a:gd name="connsiteY18" fmla="*/ 966557 h 1749724"/>
                      <a:gd name="connsiteX19" fmla="*/ 38100 w 2057567"/>
                      <a:gd name="connsiteY19" fmla="*/ 941157 h 1749724"/>
                      <a:gd name="connsiteX20" fmla="*/ 21166 w 2057567"/>
                      <a:gd name="connsiteY20" fmla="*/ 915757 h 1749724"/>
                      <a:gd name="connsiteX21" fmla="*/ 12700 w 2057567"/>
                      <a:gd name="connsiteY21" fmla="*/ 881890 h 1749724"/>
                      <a:gd name="connsiteX22" fmla="*/ 8466 w 2057567"/>
                      <a:gd name="connsiteY22" fmla="*/ 864957 h 1749724"/>
                      <a:gd name="connsiteX23" fmla="*/ 0 w 2057567"/>
                      <a:gd name="connsiteY23" fmla="*/ 822624 h 1749724"/>
                      <a:gd name="connsiteX24" fmla="*/ 8466 w 2057567"/>
                      <a:gd name="connsiteY24" fmla="*/ 721024 h 1749724"/>
                      <a:gd name="connsiteX25" fmla="*/ 12700 w 2057567"/>
                      <a:gd name="connsiteY25" fmla="*/ 699857 h 1749724"/>
                      <a:gd name="connsiteX26" fmla="*/ 21166 w 2057567"/>
                      <a:gd name="connsiteY26" fmla="*/ 687157 h 1749724"/>
                      <a:gd name="connsiteX27" fmla="*/ 38100 w 2057567"/>
                      <a:gd name="connsiteY27" fmla="*/ 653290 h 1749724"/>
                      <a:gd name="connsiteX28" fmla="*/ 46566 w 2057567"/>
                      <a:gd name="connsiteY28" fmla="*/ 623657 h 1749724"/>
                      <a:gd name="connsiteX29" fmla="*/ 63500 w 2057567"/>
                      <a:gd name="connsiteY29" fmla="*/ 594024 h 1749724"/>
                      <a:gd name="connsiteX30" fmla="*/ 84666 w 2057567"/>
                      <a:gd name="connsiteY30" fmla="*/ 543224 h 1749724"/>
                      <a:gd name="connsiteX31" fmla="*/ 93133 w 2057567"/>
                      <a:gd name="connsiteY31" fmla="*/ 530524 h 1749724"/>
                      <a:gd name="connsiteX32" fmla="*/ 101600 w 2057567"/>
                      <a:gd name="connsiteY32" fmla="*/ 513590 h 1749724"/>
                      <a:gd name="connsiteX33" fmla="*/ 118533 w 2057567"/>
                      <a:gd name="connsiteY33" fmla="*/ 500890 h 1749724"/>
                      <a:gd name="connsiteX34" fmla="*/ 131233 w 2057567"/>
                      <a:gd name="connsiteY34" fmla="*/ 488190 h 1749724"/>
                      <a:gd name="connsiteX35" fmla="*/ 143933 w 2057567"/>
                      <a:gd name="connsiteY35" fmla="*/ 471257 h 1749724"/>
                      <a:gd name="connsiteX36" fmla="*/ 156633 w 2057567"/>
                      <a:gd name="connsiteY36" fmla="*/ 467024 h 1749724"/>
                      <a:gd name="connsiteX37" fmla="*/ 194733 w 2057567"/>
                      <a:gd name="connsiteY37" fmla="*/ 445857 h 1749724"/>
                      <a:gd name="connsiteX38" fmla="*/ 211666 w 2057567"/>
                      <a:gd name="connsiteY38" fmla="*/ 441624 h 1749724"/>
                      <a:gd name="connsiteX39" fmla="*/ 258233 w 2057567"/>
                      <a:gd name="connsiteY39" fmla="*/ 390824 h 1749724"/>
                      <a:gd name="connsiteX40" fmla="*/ 275166 w 2057567"/>
                      <a:gd name="connsiteY40" fmla="*/ 373890 h 1749724"/>
                      <a:gd name="connsiteX41" fmla="*/ 330200 w 2057567"/>
                      <a:gd name="connsiteY41" fmla="*/ 310390 h 1749724"/>
                      <a:gd name="connsiteX42" fmla="*/ 355600 w 2057567"/>
                      <a:gd name="connsiteY42" fmla="*/ 276524 h 1749724"/>
                      <a:gd name="connsiteX43" fmla="*/ 381000 w 2057567"/>
                      <a:gd name="connsiteY43" fmla="*/ 242657 h 1749724"/>
                      <a:gd name="connsiteX44" fmla="*/ 419100 w 2057567"/>
                      <a:gd name="connsiteY44" fmla="*/ 187624 h 1749724"/>
                      <a:gd name="connsiteX45" fmla="*/ 452966 w 2057567"/>
                      <a:gd name="connsiteY45" fmla="*/ 149524 h 1749724"/>
                      <a:gd name="connsiteX46" fmla="*/ 495300 w 2057567"/>
                      <a:gd name="connsiteY46" fmla="*/ 94490 h 1749724"/>
                      <a:gd name="connsiteX47" fmla="*/ 550333 w 2057567"/>
                      <a:gd name="connsiteY47" fmla="*/ 43690 h 1749724"/>
                      <a:gd name="connsiteX48" fmla="*/ 601133 w 2057567"/>
                      <a:gd name="connsiteY48" fmla="*/ 14057 h 1749724"/>
                      <a:gd name="connsiteX49" fmla="*/ 702733 w 2057567"/>
                      <a:gd name="connsiteY49" fmla="*/ 1357 h 1749724"/>
                      <a:gd name="connsiteX50" fmla="*/ 1164166 w 2057567"/>
                      <a:gd name="connsiteY50" fmla="*/ 5590 h 1749724"/>
                      <a:gd name="connsiteX51" fmla="*/ 1202266 w 2057567"/>
                      <a:gd name="connsiteY51" fmla="*/ 35224 h 1749724"/>
                      <a:gd name="connsiteX52" fmla="*/ 1248833 w 2057567"/>
                      <a:gd name="connsiteY52" fmla="*/ 60624 h 1749724"/>
                      <a:gd name="connsiteX53" fmla="*/ 1274233 w 2057567"/>
                      <a:gd name="connsiteY53" fmla="*/ 73324 h 1749724"/>
                      <a:gd name="connsiteX54" fmla="*/ 1286933 w 2057567"/>
                      <a:gd name="connsiteY54" fmla="*/ 86024 h 1749724"/>
                      <a:gd name="connsiteX55" fmla="*/ 1371600 w 2057567"/>
                      <a:gd name="connsiteY55" fmla="*/ 136824 h 1749724"/>
                      <a:gd name="connsiteX56" fmla="*/ 1397000 w 2057567"/>
                      <a:gd name="connsiteY56" fmla="*/ 145290 h 1749724"/>
                      <a:gd name="connsiteX57" fmla="*/ 1456266 w 2057567"/>
                      <a:gd name="connsiteY57" fmla="*/ 170690 h 1749724"/>
                      <a:gd name="connsiteX58" fmla="*/ 1490133 w 2057567"/>
                      <a:gd name="connsiteY58" fmla="*/ 187624 h 1749724"/>
                      <a:gd name="connsiteX59" fmla="*/ 1545166 w 2057567"/>
                      <a:gd name="connsiteY59" fmla="*/ 191857 h 1749724"/>
                      <a:gd name="connsiteX60" fmla="*/ 1591733 w 2057567"/>
                      <a:gd name="connsiteY60" fmla="*/ 225724 h 1749724"/>
                      <a:gd name="connsiteX61" fmla="*/ 1693333 w 2057567"/>
                      <a:gd name="connsiteY61" fmla="*/ 268057 h 1749724"/>
                      <a:gd name="connsiteX62" fmla="*/ 1748366 w 2057567"/>
                      <a:gd name="connsiteY62" fmla="*/ 297690 h 1749724"/>
                      <a:gd name="connsiteX63" fmla="*/ 1871133 w 2057567"/>
                      <a:gd name="connsiteY63" fmla="*/ 352724 h 1749724"/>
                      <a:gd name="connsiteX64" fmla="*/ 1917700 w 2057567"/>
                      <a:gd name="connsiteY64" fmla="*/ 378124 h 1749724"/>
                      <a:gd name="connsiteX65" fmla="*/ 1964266 w 2057567"/>
                      <a:gd name="connsiteY65" fmla="*/ 416224 h 1749724"/>
                      <a:gd name="connsiteX66" fmla="*/ 1968500 w 2057567"/>
                      <a:gd name="connsiteY66" fmla="*/ 428924 h 1749724"/>
                      <a:gd name="connsiteX67" fmla="*/ 1976966 w 2057567"/>
                      <a:gd name="connsiteY67" fmla="*/ 450090 h 1749724"/>
                      <a:gd name="connsiteX68" fmla="*/ 1981200 w 2057567"/>
                      <a:gd name="connsiteY68" fmla="*/ 467024 h 1749724"/>
                      <a:gd name="connsiteX69" fmla="*/ 1989666 w 2057567"/>
                      <a:gd name="connsiteY69" fmla="*/ 492424 h 1749724"/>
                      <a:gd name="connsiteX70" fmla="*/ 2002366 w 2057567"/>
                      <a:gd name="connsiteY70" fmla="*/ 551690 h 1749724"/>
                      <a:gd name="connsiteX71" fmla="*/ 2015066 w 2057567"/>
                      <a:gd name="connsiteY71" fmla="*/ 606724 h 1749724"/>
                      <a:gd name="connsiteX72" fmla="*/ 2010833 w 2057567"/>
                      <a:gd name="connsiteY72" fmla="*/ 797224 h 1749724"/>
                      <a:gd name="connsiteX73" fmla="*/ 1998133 w 2057567"/>
                      <a:gd name="connsiteY73" fmla="*/ 818390 h 1749724"/>
                      <a:gd name="connsiteX74" fmla="*/ 1985433 w 2057567"/>
                      <a:gd name="connsiteY74" fmla="*/ 843790 h 1749724"/>
                      <a:gd name="connsiteX75" fmla="*/ 1981200 w 2057567"/>
                      <a:gd name="connsiteY75" fmla="*/ 864957 h 1749724"/>
                      <a:gd name="connsiteX76" fmla="*/ 1947333 w 2057567"/>
                      <a:gd name="connsiteY76" fmla="*/ 919990 h 1749724"/>
                      <a:gd name="connsiteX77" fmla="*/ 1934633 w 2057567"/>
                      <a:gd name="connsiteY77" fmla="*/ 953857 h 1749724"/>
                      <a:gd name="connsiteX78" fmla="*/ 1938866 w 2057567"/>
                      <a:gd name="connsiteY78" fmla="*/ 1068157 h 1749724"/>
                      <a:gd name="connsiteX79" fmla="*/ 1955800 w 2057567"/>
                      <a:gd name="connsiteY79" fmla="*/ 1106257 h 1749724"/>
                      <a:gd name="connsiteX80" fmla="*/ 1960033 w 2057567"/>
                      <a:gd name="connsiteY80" fmla="*/ 1131657 h 1749724"/>
                      <a:gd name="connsiteX81" fmla="*/ 1989666 w 2057567"/>
                      <a:gd name="connsiteY81" fmla="*/ 1195157 h 1749724"/>
                      <a:gd name="connsiteX82" fmla="*/ 1998133 w 2057567"/>
                      <a:gd name="connsiteY82" fmla="*/ 1233257 h 1749724"/>
                      <a:gd name="connsiteX83" fmla="*/ 2010833 w 2057567"/>
                      <a:gd name="connsiteY83" fmla="*/ 1258657 h 1749724"/>
                      <a:gd name="connsiteX84" fmla="*/ 2023533 w 2057567"/>
                      <a:gd name="connsiteY84" fmla="*/ 1309457 h 1749724"/>
                      <a:gd name="connsiteX85" fmla="*/ 2036233 w 2057567"/>
                      <a:gd name="connsiteY85" fmla="*/ 1343324 h 1749724"/>
                      <a:gd name="connsiteX86" fmla="*/ 2040466 w 2057567"/>
                      <a:gd name="connsiteY86" fmla="*/ 1398357 h 1749724"/>
                      <a:gd name="connsiteX87" fmla="*/ 2044700 w 2057567"/>
                      <a:gd name="connsiteY87" fmla="*/ 1419524 h 1749724"/>
                      <a:gd name="connsiteX88" fmla="*/ 2053166 w 2057567"/>
                      <a:gd name="connsiteY88" fmla="*/ 1512657 h 1749724"/>
                      <a:gd name="connsiteX89" fmla="*/ 2053166 w 2057567"/>
                      <a:gd name="connsiteY89" fmla="*/ 1745490 h 1749724"/>
                      <a:gd name="connsiteX90" fmla="*/ 2040466 w 2057567"/>
                      <a:gd name="connsiteY90" fmla="*/ 1749724 h 1749724"/>
                      <a:gd name="connsiteX91" fmla="*/ 2006600 w 2057567"/>
                      <a:gd name="connsiteY91" fmla="*/ 1741257 h 1749724"/>
                      <a:gd name="connsiteX92" fmla="*/ 1989666 w 2057567"/>
                      <a:gd name="connsiteY92" fmla="*/ 1732790 h 1749724"/>
                      <a:gd name="connsiteX93" fmla="*/ 1943100 w 2057567"/>
                      <a:gd name="connsiteY93" fmla="*/ 1724324 h 1749724"/>
                      <a:gd name="connsiteX94" fmla="*/ 1917700 w 2057567"/>
                      <a:gd name="connsiteY94" fmla="*/ 1715857 h 1749724"/>
                      <a:gd name="connsiteX95" fmla="*/ 1807633 w 2057567"/>
                      <a:gd name="connsiteY95" fmla="*/ 1711624 h 1749724"/>
                      <a:gd name="connsiteX96" fmla="*/ 1439333 w 2057567"/>
                      <a:gd name="connsiteY96" fmla="*/ 1703157 h 1749724"/>
                      <a:gd name="connsiteX97" fmla="*/ 1168400 w 2057567"/>
                      <a:gd name="connsiteY97" fmla="*/ 1694690 h 1749724"/>
                      <a:gd name="connsiteX98" fmla="*/ 1087966 w 2057567"/>
                      <a:gd name="connsiteY98" fmla="*/ 1690457 h 1749724"/>
                      <a:gd name="connsiteX99" fmla="*/ 1049866 w 2057567"/>
                      <a:gd name="connsiteY99" fmla="*/ 1686224 h 1749724"/>
                      <a:gd name="connsiteX100" fmla="*/ 1011766 w 2057567"/>
                      <a:gd name="connsiteY100" fmla="*/ 1677757 h 1749724"/>
                      <a:gd name="connsiteX101" fmla="*/ 956733 w 2057567"/>
                      <a:gd name="connsiteY101" fmla="*/ 1673524 h 1749724"/>
                      <a:gd name="connsiteX102" fmla="*/ 863600 w 2057567"/>
                      <a:gd name="connsiteY102" fmla="*/ 1656590 h 1749724"/>
                      <a:gd name="connsiteX103" fmla="*/ 808566 w 2057567"/>
                      <a:gd name="connsiteY103" fmla="*/ 1643890 h 1749724"/>
                      <a:gd name="connsiteX104" fmla="*/ 745066 w 2057567"/>
                      <a:gd name="connsiteY104" fmla="*/ 1639657 h 1749724"/>
                      <a:gd name="connsiteX105" fmla="*/ 524933 w 2057567"/>
                      <a:gd name="connsiteY105" fmla="*/ 1635424 h 1749724"/>
                      <a:gd name="connsiteX106" fmla="*/ 478366 w 2057567"/>
                      <a:gd name="connsiteY106" fmla="*/ 1626957 h 1749724"/>
                      <a:gd name="connsiteX107" fmla="*/ 292100 w 2057567"/>
                      <a:gd name="connsiteY107" fmla="*/ 1618490 h 1749724"/>
                      <a:gd name="connsiteX108" fmla="*/ 270933 w 2057567"/>
                      <a:gd name="connsiteY108" fmla="*/ 1610024 h 1749724"/>
                      <a:gd name="connsiteX109" fmla="*/ 266700 w 2057567"/>
                      <a:gd name="connsiteY109" fmla="*/ 1601557 h 17497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</a:cxnLst>
                    <a:rect l="l" t="t" r="r" b="b"/>
                    <a:pathLst>
                      <a:path w="2057567" h="1749724">
                        <a:moveTo>
                          <a:pt x="266700" y="1601557"/>
                        </a:moveTo>
                        <a:cubicBezTo>
                          <a:pt x="263878" y="1561340"/>
                          <a:pt x="259258" y="1446272"/>
                          <a:pt x="254000" y="1368724"/>
                        </a:cubicBezTo>
                        <a:cubicBezTo>
                          <a:pt x="253105" y="1355528"/>
                          <a:pt x="241076" y="1330979"/>
                          <a:pt x="237066" y="1322157"/>
                        </a:cubicBezTo>
                        <a:cubicBezTo>
                          <a:pt x="234455" y="1316412"/>
                          <a:pt x="230757" y="1311155"/>
                          <a:pt x="228600" y="1305224"/>
                        </a:cubicBezTo>
                        <a:cubicBezTo>
                          <a:pt x="225089" y="1295569"/>
                          <a:pt x="223948" y="1285128"/>
                          <a:pt x="220133" y="1275590"/>
                        </a:cubicBezTo>
                        <a:cubicBezTo>
                          <a:pt x="218243" y="1270866"/>
                          <a:pt x="214190" y="1267308"/>
                          <a:pt x="211666" y="1262890"/>
                        </a:cubicBezTo>
                        <a:cubicBezTo>
                          <a:pt x="208535" y="1257411"/>
                          <a:pt x="206331" y="1251436"/>
                          <a:pt x="203200" y="1245957"/>
                        </a:cubicBezTo>
                        <a:cubicBezTo>
                          <a:pt x="200676" y="1241539"/>
                          <a:pt x="197204" y="1237705"/>
                          <a:pt x="194733" y="1233257"/>
                        </a:cubicBezTo>
                        <a:cubicBezTo>
                          <a:pt x="190136" y="1224982"/>
                          <a:pt x="186566" y="1216167"/>
                          <a:pt x="182033" y="1207857"/>
                        </a:cubicBezTo>
                        <a:cubicBezTo>
                          <a:pt x="178093" y="1200633"/>
                          <a:pt x="173013" y="1194050"/>
                          <a:pt x="169333" y="1186690"/>
                        </a:cubicBezTo>
                        <a:cubicBezTo>
                          <a:pt x="165935" y="1179893"/>
                          <a:pt x="164556" y="1172167"/>
                          <a:pt x="160866" y="1165524"/>
                        </a:cubicBezTo>
                        <a:cubicBezTo>
                          <a:pt x="157439" y="1159356"/>
                          <a:pt x="151796" y="1154640"/>
                          <a:pt x="148166" y="1148590"/>
                        </a:cubicBezTo>
                        <a:cubicBezTo>
                          <a:pt x="143296" y="1140473"/>
                          <a:pt x="140585" y="1131153"/>
                          <a:pt x="135466" y="1123190"/>
                        </a:cubicBezTo>
                        <a:cubicBezTo>
                          <a:pt x="127835" y="1111320"/>
                          <a:pt x="116377" y="1101945"/>
                          <a:pt x="110066" y="1089324"/>
                        </a:cubicBezTo>
                        <a:cubicBezTo>
                          <a:pt x="105833" y="1080857"/>
                          <a:pt x="102236" y="1072041"/>
                          <a:pt x="97366" y="1063924"/>
                        </a:cubicBezTo>
                        <a:cubicBezTo>
                          <a:pt x="93736" y="1057874"/>
                          <a:pt x="88045" y="1053184"/>
                          <a:pt x="84666" y="1046990"/>
                        </a:cubicBezTo>
                        <a:cubicBezTo>
                          <a:pt x="79520" y="1037556"/>
                          <a:pt x="76772" y="1026969"/>
                          <a:pt x="71966" y="1017357"/>
                        </a:cubicBezTo>
                        <a:cubicBezTo>
                          <a:pt x="66878" y="1007181"/>
                          <a:pt x="60121" y="997900"/>
                          <a:pt x="55033" y="987724"/>
                        </a:cubicBezTo>
                        <a:cubicBezTo>
                          <a:pt x="51635" y="980927"/>
                          <a:pt x="49163" y="973699"/>
                          <a:pt x="46566" y="966557"/>
                        </a:cubicBezTo>
                        <a:cubicBezTo>
                          <a:pt x="43516" y="958170"/>
                          <a:pt x="42091" y="949139"/>
                          <a:pt x="38100" y="941157"/>
                        </a:cubicBezTo>
                        <a:cubicBezTo>
                          <a:pt x="33549" y="932055"/>
                          <a:pt x="26811" y="924224"/>
                          <a:pt x="21166" y="915757"/>
                        </a:cubicBezTo>
                        <a:lnTo>
                          <a:pt x="12700" y="881890"/>
                        </a:lnTo>
                        <a:cubicBezTo>
                          <a:pt x="11289" y="876246"/>
                          <a:pt x="9607" y="870662"/>
                          <a:pt x="8466" y="864957"/>
                        </a:cubicBezTo>
                        <a:lnTo>
                          <a:pt x="0" y="822624"/>
                        </a:lnTo>
                        <a:cubicBezTo>
                          <a:pt x="2822" y="788757"/>
                          <a:pt x="4969" y="754828"/>
                          <a:pt x="8466" y="721024"/>
                        </a:cubicBezTo>
                        <a:cubicBezTo>
                          <a:pt x="9206" y="713867"/>
                          <a:pt x="10174" y="706594"/>
                          <a:pt x="12700" y="699857"/>
                        </a:cubicBezTo>
                        <a:cubicBezTo>
                          <a:pt x="14486" y="695093"/>
                          <a:pt x="18730" y="691623"/>
                          <a:pt x="21166" y="687157"/>
                        </a:cubicBezTo>
                        <a:cubicBezTo>
                          <a:pt x="27210" y="676077"/>
                          <a:pt x="33412" y="665009"/>
                          <a:pt x="38100" y="653290"/>
                        </a:cubicBezTo>
                        <a:cubicBezTo>
                          <a:pt x="41915" y="643752"/>
                          <a:pt x="43055" y="633311"/>
                          <a:pt x="46566" y="623657"/>
                        </a:cubicBezTo>
                        <a:cubicBezTo>
                          <a:pt x="59755" y="587387"/>
                          <a:pt x="49560" y="623896"/>
                          <a:pt x="63500" y="594024"/>
                        </a:cubicBezTo>
                        <a:cubicBezTo>
                          <a:pt x="71257" y="577401"/>
                          <a:pt x="74490" y="558487"/>
                          <a:pt x="84666" y="543224"/>
                        </a:cubicBezTo>
                        <a:cubicBezTo>
                          <a:pt x="87488" y="538991"/>
                          <a:pt x="90609" y="534942"/>
                          <a:pt x="93133" y="530524"/>
                        </a:cubicBezTo>
                        <a:cubicBezTo>
                          <a:pt x="96264" y="525045"/>
                          <a:pt x="97493" y="518382"/>
                          <a:pt x="101600" y="513590"/>
                        </a:cubicBezTo>
                        <a:cubicBezTo>
                          <a:pt x="106192" y="508233"/>
                          <a:pt x="113176" y="505482"/>
                          <a:pt x="118533" y="500890"/>
                        </a:cubicBezTo>
                        <a:cubicBezTo>
                          <a:pt x="123079" y="496994"/>
                          <a:pt x="127337" y="492736"/>
                          <a:pt x="131233" y="488190"/>
                        </a:cubicBezTo>
                        <a:cubicBezTo>
                          <a:pt x="135825" y="482833"/>
                          <a:pt x="138513" y="475774"/>
                          <a:pt x="143933" y="471257"/>
                        </a:cubicBezTo>
                        <a:cubicBezTo>
                          <a:pt x="147361" y="468400"/>
                          <a:pt x="152642" y="469020"/>
                          <a:pt x="156633" y="467024"/>
                        </a:cubicBezTo>
                        <a:cubicBezTo>
                          <a:pt x="172794" y="458944"/>
                          <a:pt x="178430" y="451971"/>
                          <a:pt x="194733" y="445857"/>
                        </a:cubicBezTo>
                        <a:cubicBezTo>
                          <a:pt x="200181" y="443814"/>
                          <a:pt x="206022" y="443035"/>
                          <a:pt x="211666" y="441624"/>
                        </a:cubicBezTo>
                        <a:cubicBezTo>
                          <a:pt x="258330" y="394960"/>
                          <a:pt x="205090" y="449283"/>
                          <a:pt x="258233" y="390824"/>
                        </a:cubicBezTo>
                        <a:cubicBezTo>
                          <a:pt x="263603" y="384917"/>
                          <a:pt x="269843" y="379839"/>
                          <a:pt x="275166" y="373890"/>
                        </a:cubicBezTo>
                        <a:cubicBezTo>
                          <a:pt x="293843" y="353016"/>
                          <a:pt x="317674" y="335443"/>
                          <a:pt x="330200" y="310390"/>
                        </a:cubicBezTo>
                        <a:cubicBezTo>
                          <a:pt x="342236" y="286317"/>
                          <a:pt x="334204" y="297919"/>
                          <a:pt x="355600" y="276524"/>
                        </a:cubicBezTo>
                        <a:cubicBezTo>
                          <a:pt x="400349" y="187026"/>
                          <a:pt x="344421" y="288381"/>
                          <a:pt x="381000" y="242657"/>
                        </a:cubicBezTo>
                        <a:cubicBezTo>
                          <a:pt x="394938" y="225235"/>
                          <a:pt x="405458" y="205279"/>
                          <a:pt x="419100" y="187624"/>
                        </a:cubicBezTo>
                        <a:cubicBezTo>
                          <a:pt x="429490" y="174179"/>
                          <a:pt x="442206" y="162675"/>
                          <a:pt x="452966" y="149524"/>
                        </a:cubicBezTo>
                        <a:cubicBezTo>
                          <a:pt x="467622" y="131611"/>
                          <a:pt x="478935" y="110855"/>
                          <a:pt x="495300" y="94490"/>
                        </a:cubicBezTo>
                        <a:cubicBezTo>
                          <a:pt x="519705" y="70085"/>
                          <a:pt x="525671" y="61626"/>
                          <a:pt x="550333" y="43690"/>
                        </a:cubicBezTo>
                        <a:cubicBezTo>
                          <a:pt x="561980" y="35219"/>
                          <a:pt x="586752" y="18551"/>
                          <a:pt x="601133" y="14057"/>
                        </a:cubicBezTo>
                        <a:cubicBezTo>
                          <a:pt x="634071" y="3764"/>
                          <a:pt x="668773" y="3783"/>
                          <a:pt x="702733" y="1357"/>
                        </a:cubicBezTo>
                        <a:cubicBezTo>
                          <a:pt x="856544" y="2768"/>
                          <a:pt x="1010701" y="-4815"/>
                          <a:pt x="1164166" y="5590"/>
                        </a:cubicBezTo>
                        <a:cubicBezTo>
                          <a:pt x="1180218" y="6678"/>
                          <a:pt x="1188879" y="26300"/>
                          <a:pt x="1202266" y="35224"/>
                        </a:cubicBezTo>
                        <a:cubicBezTo>
                          <a:pt x="1225467" y="50690"/>
                          <a:pt x="1210417" y="41416"/>
                          <a:pt x="1248833" y="60624"/>
                        </a:cubicBezTo>
                        <a:cubicBezTo>
                          <a:pt x="1257300" y="64857"/>
                          <a:pt x="1267540" y="66631"/>
                          <a:pt x="1274233" y="73324"/>
                        </a:cubicBezTo>
                        <a:cubicBezTo>
                          <a:pt x="1278466" y="77557"/>
                          <a:pt x="1282188" y="82374"/>
                          <a:pt x="1286933" y="86024"/>
                        </a:cubicBezTo>
                        <a:cubicBezTo>
                          <a:pt x="1318781" y="110522"/>
                          <a:pt x="1335302" y="120944"/>
                          <a:pt x="1371600" y="136824"/>
                        </a:cubicBezTo>
                        <a:cubicBezTo>
                          <a:pt x="1379776" y="140401"/>
                          <a:pt x="1388714" y="141976"/>
                          <a:pt x="1397000" y="145290"/>
                        </a:cubicBezTo>
                        <a:cubicBezTo>
                          <a:pt x="1416956" y="153272"/>
                          <a:pt x="1437042" y="161078"/>
                          <a:pt x="1456266" y="170690"/>
                        </a:cubicBezTo>
                        <a:cubicBezTo>
                          <a:pt x="1467555" y="176335"/>
                          <a:pt x="1477855" y="184701"/>
                          <a:pt x="1490133" y="187624"/>
                        </a:cubicBezTo>
                        <a:cubicBezTo>
                          <a:pt x="1508031" y="191886"/>
                          <a:pt x="1526822" y="190446"/>
                          <a:pt x="1545166" y="191857"/>
                        </a:cubicBezTo>
                        <a:cubicBezTo>
                          <a:pt x="1556738" y="201114"/>
                          <a:pt x="1578570" y="219581"/>
                          <a:pt x="1591733" y="225724"/>
                        </a:cubicBezTo>
                        <a:cubicBezTo>
                          <a:pt x="1624980" y="241239"/>
                          <a:pt x="1659995" y="252739"/>
                          <a:pt x="1693333" y="268057"/>
                        </a:cubicBezTo>
                        <a:cubicBezTo>
                          <a:pt x="1712265" y="276755"/>
                          <a:pt x="1729555" y="288732"/>
                          <a:pt x="1748366" y="297690"/>
                        </a:cubicBezTo>
                        <a:cubicBezTo>
                          <a:pt x="1788856" y="316971"/>
                          <a:pt x="1830625" y="333482"/>
                          <a:pt x="1871133" y="352724"/>
                        </a:cubicBezTo>
                        <a:cubicBezTo>
                          <a:pt x="1887104" y="360310"/>
                          <a:pt x="1903091" y="368163"/>
                          <a:pt x="1917700" y="378124"/>
                        </a:cubicBezTo>
                        <a:cubicBezTo>
                          <a:pt x="1934270" y="389422"/>
                          <a:pt x="1964266" y="416224"/>
                          <a:pt x="1964266" y="416224"/>
                        </a:cubicBezTo>
                        <a:cubicBezTo>
                          <a:pt x="1965677" y="420457"/>
                          <a:pt x="1965832" y="421809"/>
                          <a:pt x="1968500" y="428924"/>
                        </a:cubicBezTo>
                        <a:cubicBezTo>
                          <a:pt x="1971168" y="436039"/>
                          <a:pt x="1974563" y="442881"/>
                          <a:pt x="1976966" y="450090"/>
                        </a:cubicBezTo>
                        <a:cubicBezTo>
                          <a:pt x="1978806" y="455610"/>
                          <a:pt x="1979528" y="461451"/>
                          <a:pt x="1981200" y="467024"/>
                        </a:cubicBezTo>
                        <a:cubicBezTo>
                          <a:pt x="1983764" y="475572"/>
                          <a:pt x="1987502" y="483766"/>
                          <a:pt x="1989666" y="492424"/>
                        </a:cubicBezTo>
                        <a:cubicBezTo>
                          <a:pt x="1994566" y="512025"/>
                          <a:pt x="1998752" y="531812"/>
                          <a:pt x="2002366" y="551690"/>
                        </a:cubicBezTo>
                        <a:cubicBezTo>
                          <a:pt x="2011856" y="603881"/>
                          <a:pt x="1999494" y="567791"/>
                          <a:pt x="2015066" y="606724"/>
                        </a:cubicBezTo>
                        <a:cubicBezTo>
                          <a:pt x="2013655" y="670224"/>
                          <a:pt x="2015898" y="733911"/>
                          <a:pt x="2010833" y="797224"/>
                        </a:cubicBezTo>
                        <a:cubicBezTo>
                          <a:pt x="2010177" y="805426"/>
                          <a:pt x="2002073" y="811167"/>
                          <a:pt x="1998133" y="818390"/>
                        </a:cubicBezTo>
                        <a:cubicBezTo>
                          <a:pt x="1993600" y="826700"/>
                          <a:pt x="1989666" y="835323"/>
                          <a:pt x="1985433" y="843790"/>
                        </a:cubicBezTo>
                        <a:cubicBezTo>
                          <a:pt x="1984022" y="850846"/>
                          <a:pt x="1983967" y="858315"/>
                          <a:pt x="1981200" y="864957"/>
                        </a:cubicBezTo>
                        <a:cubicBezTo>
                          <a:pt x="1962458" y="909937"/>
                          <a:pt x="1967678" y="879299"/>
                          <a:pt x="1947333" y="919990"/>
                        </a:cubicBezTo>
                        <a:cubicBezTo>
                          <a:pt x="1941941" y="930774"/>
                          <a:pt x="1938866" y="942568"/>
                          <a:pt x="1934633" y="953857"/>
                        </a:cubicBezTo>
                        <a:cubicBezTo>
                          <a:pt x="1936044" y="991957"/>
                          <a:pt x="1933621" y="1030393"/>
                          <a:pt x="1938866" y="1068157"/>
                        </a:cubicBezTo>
                        <a:cubicBezTo>
                          <a:pt x="1940778" y="1081923"/>
                          <a:pt x="1951405" y="1093072"/>
                          <a:pt x="1955800" y="1106257"/>
                        </a:cubicBezTo>
                        <a:cubicBezTo>
                          <a:pt x="1958514" y="1114400"/>
                          <a:pt x="1957146" y="1123574"/>
                          <a:pt x="1960033" y="1131657"/>
                        </a:cubicBezTo>
                        <a:cubicBezTo>
                          <a:pt x="1980285" y="1188364"/>
                          <a:pt x="1973260" y="1142660"/>
                          <a:pt x="1989666" y="1195157"/>
                        </a:cubicBezTo>
                        <a:cubicBezTo>
                          <a:pt x="1993547" y="1207575"/>
                          <a:pt x="1994019" y="1220915"/>
                          <a:pt x="1998133" y="1233257"/>
                        </a:cubicBezTo>
                        <a:cubicBezTo>
                          <a:pt x="2001126" y="1242237"/>
                          <a:pt x="2007840" y="1249677"/>
                          <a:pt x="2010833" y="1258657"/>
                        </a:cubicBezTo>
                        <a:cubicBezTo>
                          <a:pt x="2016353" y="1275216"/>
                          <a:pt x="2018518" y="1292739"/>
                          <a:pt x="2023533" y="1309457"/>
                        </a:cubicBezTo>
                        <a:cubicBezTo>
                          <a:pt x="2026997" y="1321005"/>
                          <a:pt x="2032000" y="1332035"/>
                          <a:pt x="2036233" y="1343324"/>
                        </a:cubicBezTo>
                        <a:cubicBezTo>
                          <a:pt x="2037644" y="1361668"/>
                          <a:pt x="2038434" y="1380071"/>
                          <a:pt x="2040466" y="1398357"/>
                        </a:cubicBezTo>
                        <a:cubicBezTo>
                          <a:pt x="2041261" y="1405508"/>
                          <a:pt x="2043905" y="1412373"/>
                          <a:pt x="2044700" y="1419524"/>
                        </a:cubicBezTo>
                        <a:cubicBezTo>
                          <a:pt x="2048142" y="1450506"/>
                          <a:pt x="2050344" y="1481613"/>
                          <a:pt x="2053166" y="1512657"/>
                        </a:cubicBezTo>
                        <a:cubicBezTo>
                          <a:pt x="2054972" y="1566843"/>
                          <a:pt x="2062097" y="1687439"/>
                          <a:pt x="2053166" y="1745490"/>
                        </a:cubicBezTo>
                        <a:cubicBezTo>
                          <a:pt x="2052487" y="1749901"/>
                          <a:pt x="2044699" y="1748313"/>
                          <a:pt x="2040466" y="1749724"/>
                        </a:cubicBezTo>
                        <a:cubicBezTo>
                          <a:pt x="2029177" y="1746902"/>
                          <a:pt x="2017008" y="1746461"/>
                          <a:pt x="2006600" y="1741257"/>
                        </a:cubicBezTo>
                        <a:cubicBezTo>
                          <a:pt x="2000955" y="1738435"/>
                          <a:pt x="1995575" y="1735006"/>
                          <a:pt x="1989666" y="1732790"/>
                        </a:cubicBezTo>
                        <a:cubicBezTo>
                          <a:pt x="1977384" y="1728184"/>
                          <a:pt x="1953915" y="1725869"/>
                          <a:pt x="1943100" y="1724324"/>
                        </a:cubicBezTo>
                        <a:cubicBezTo>
                          <a:pt x="1934633" y="1721502"/>
                          <a:pt x="1926586" y="1716690"/>
                          <a:pt x="1917700" y="1715857"/>
                        </a:cubicBezTo>
                        <a:cubicBezTo>
                          <a:pt x="1881144" y="1712430"/>
                          <a:pt x="1844336" y="1712598"/>
                          <a:pt x="1807633" y="1711624"/>
                        </a:cubicBezTo>
                        <a:lnTo>
                          <a:pt x="1439333" y="1703157"/>
                        </a:lnTo>
                        <a:cubicBezTo>
                          <a:pt x="1335409" y="1682374"/>
                          <a:pt x="1438169" y="1701607"/>
                          <a:pt x="1168400" y="1694690"/>
                        </a:cubicBezTo>
                        <a:cubicBezTo>
                          <a:pt x="1141560" y="1694002"/>
                          <a:pt x="1114777" y="1691868"/>
                          <a:pt x="1087966" y="1690457"/>
                        </a:cubicBezTo>
                        <a:cubicBezTo>
                          <a:pt x="1075266" y="1689046"/>
                          <a:pt x="1062470" y="1688325"/>
                          <a:pt x="1049866" y="1686224"/>
                        </a:cubicBezTo>
                        <a:cubicBezTo>
                          <a:pt x="1037033" y="1684085"/>
                          <a:pt x="1024657" y="1679515"/>
                          <a:pt x="1011766" y="1677757"/>
                        </a:cubicBezTo>
                        <a:cubicBezTo>
                          <a:pt x="993536" y="1675271"/>
                          <a:pt x="975077" y="1674935"/>
                          <a:pt x="956733" y="1673524"/>
                        </a:cubicBezTo>
                        <a:cubicBezTo>
                          <a:pt x="915930" y="1666723"/>
                          <a:pt x="902487" y="1665044"/>
                          <a:pt x="863600" y="1656590"/>
                        </a:cubicBezTo>
                        <a:cubicBezTo>
                          <a:pt x="845203" y="1652591"/>
                          <a:pt x="827204" y="1646552"/>
                          <a:pt x="808566" y="1643890"/>
                        </a:cubicBezTo>
                        <a:cubicBezTo>
                          <a:pt x="787566" y="1640890"/>
                          <a:pt x="766270" y="1640290"/>
                          <a:pt x="745066" y="1639657"/>
                        </a:cubicBezTo>
                        <a:cubicBezTo>
                          <a:pt x="671707" y="1637467"/>
                          <a:pt x="598311" y="1636835"/>
                          <a:pt x="524933" y="1635424"/>
                        </a:cubicBezTo>
                        <a:cubicBezTo>
                          <a:pt x="509411" y="1632602"/>
                          <a:pt x="494010" y="1628998"/>
                          <a:pt x="478366" y="1626957"/>
                        </a:cubicBezTo>
                        <a:cubicBezTo>
                          <a:pt x="428057" y="1620395"/>
                          <a:pt x="323543" y="1619473"/>
                          <a:pt x="292100" y="1618490"/>
                        </a:cubicBezTo>
                        <a:cubicBezTo>
                          <a:pt x="285044" y="1615668"/>
                          <a:pt x="278048" y="1612692"/>
                          <a:pt x="270933" y="1610024"/>
                        </a:cubicBezTo>
                        <a:cubicBezTo>
                          <a:pt x="266755" y="1608457"/>
                          <a:pt x="269522" y="1641774"/>
                          <a:pt x="266700" y="1601557"/>
                        </a:cubicBezTo>
                        <a:close/>
                      </a:path>
                    </a:pathLst>
                  </a:custGeom>
                  <a:noFill/>
                  <a:scene3d>
                    <a:camera prst="orthographicFront">
                      <a:rot lat="0" lon="0" rev="0"/>
                    </a:camera>
                    <a:lightRig rig="threePt" dir="t"/>
                  </a:scene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dirty="0">
                      <a:highlight>
                        <a:srgbClr val="FFFF00"/>
                      </a:highlight>
                      <a:latin typeface="+mn-ea"/>
                    </a:endParaRPr>
                  </a:p>
                </p:txBody>
              </p:sp>
              <mc:AlternateContent xmlns:mc="http://schemas.openxmlformats.org/markup-compatibility/2006" xmlns:p14="http://schemas.microsoft.com/office/powerpoint/2010/main">
                <mc:Choice Requires="p14">
                  <p:contentPart p14:bwMode="auto" r:id="rId222">
                    <p14:nvContentPartPr>
                      <p14:cNvPr id="172" name="インク 171">
                        <a:extLst>
                          <a:ext uri="{FF2B5EF4-FFF2-40B4-BE49-F238E27FC236}">
                            <a16:creationId xmlns:a16="http://schemas.microsoft.com/office/drawing/2014/main" id="{0C83D8C8-A452-06BC-D48E-86C4A0356C83}"/>
                          </a:ext>
                        </a:extLst>
                      </p14:cNvPr>
                      <p14:cNvContentPartPr/>
                      <p14:nvPr/>
                    </p14:nvContentPartPr>
                    <p14:xfrm>
                      <a:off x="-1020626" y="1456806"/>
                      <a:ext cx="162000" cy="475200"/>
                    </p14:xfrm>
                  </p:contentPart>
                </mc:Choice>
                <mc:Fallback xmlns="">
                  <p:pic>
                    <p:nvPicPr>
                      <p:cNvPr id="172" name="インク 171">
                        <a:extLst>
                          <a:ext uri="{FF2B5EF4-FFF2-40B4-BE49-F238E27FC236}">
                            <a16:creationId xmlns:a16="http://schemas.microsoft.com/office/drawing/2014/main" id="{0C83D8C8-A452-06BC-D48E-86C4A0356C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7"/>
                      <a:stretch>
                        <a:fillRect/>
                      </a:stretch>
                    </p:blipFill>
                    <p:spPr>
                      <a:xfrm>
                        <a:off x="-1029626" y="1447806"/>
                        <a:ext cx="179640" cy="492840"/>
                      </a:xfrm>
                      <a:prstGeom prst="rect">
                        <a:avLst/>
                      </a:prstGeom>
                    </p:spPr>
                  </p:pic>
                </mc:Fallback>
              </mc:AlternateContent>
              <mc:AlternateContent xmlns:mc="http://schemas.openxmlformats.org/markup-compatibility/2006" xmlns:p14="http://schemas.microsoft.com/office/powerpoint/2010/main">
                <mc:Choice Requires="p14">
                  <p:contentPart p14:bwMode="auto" r:id="rId223">
                    <p14:nvContentPartPr>
                      <p14:cNvPr id="173" name="インク 172">
                        <a:extLst>
                          <a:ext uri="{FF2B5EF4-FFF2-40B4-BE49-F238E27FC236}">
                            <a16:creationId xmlns:a16="http://schemas.microsoft.com/office/drawing/2014/main" id="{C38F8DC2-8696-0198-35F8-B3DDE987FCA9}"/>
                          </a:ext>
                        </a:extLst>
                      </p14:cNvPr>
                      <p14:cNvContentPartPr/>
                      <p14:nvPr/>
                    </p14:nvContentPartPr>
                    <p14:xfrm>
                      <a:off x="-995426" y="1492086"/>
                      <a:ext cx="122040" cy="428400"/>
                    </p14:xfrm>
                  </p:contentPart>
                </mc:Choice>
                <mc:Fallback xmlns="">
                  <p:pic>
                    <p:nvPicPr>
                      <p:cNvPr id="173" name="インク 172">
                        <a:extLst>
                          <a:ext uri="{FF2B5EF4-FFF2-40B4-BE49-F238E27FC236}">
                            <a16:creationId xmlns:a16="http://schemas.microsoft.com/office/drawing/2014/main" id="{C38F8DC2-8696-0198-35F8-B3DDE987FCA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9"/>
                      <a:stretch>
                        <a:fillRect/>
                      </a:stretch>
                    </p:blipFill>
                    <p:spPr>
                      <a:xfrm>
                        <a:off x="-1004426" y="1483086"/>
                        <a:ext cx="139680" cy="446040"/>
                      </a:xfrm>
                      <a:prstGeom prst="rect">
                        <a:avLst/>
                      </a:prstGeom>
                    </p:spPr>
                  </p:pic>
                </mc:Fallback>
              </mc:AlternateContent>
              <p:grpSp>
                <p:nvGrpSpPr>
                  <p:cNvPr id="174" name="グループ化 173">
                    <a:extLst>
                      <a:ext uri="{FF2B5EF4-FFF2-40B4-BE49-F238E27FC236}">
                        <a16:creationId xmlns:a16="http://schemas.microsoft.com/office/drawing/2014/main" id="{D1C1610F-3238-C081-BE21-D6911A095942}"/>
                      </a:ext>
                    </a:extLst>
                  </p:cNvPr>
                  <p:cNvGrpSpPr/>
                  <p:nvPr/>
                </p:nvGrpSpPr>
                <p:grpSpPr>
                  <a:xfrm>
                    <a:off x="-1213696" y="1368435"/>
                    <a:ext cx="160920" cy="279000"/>
                    <a:chOff x="2263485" y="4093425"/>
                    <a:chExt cx="160920" cy="279000"/>
                  </a:xfrm>
                </p:grpSpPr>
                <mc:AlternateContent xmlns:mc="http://schemas.openxmlformats.org/markup-compatibility/2006" xmlns:p14="http://schemas.microsoft.com/office/powerpoint/2010/main">
                  <mc:Choice Requires="p14">
                    <p:contentPart p14:bwMode="auto" r:id="rId224">
                      <p14:nvContentPartPr>
                        <p14:cNvPr id="209" name="インク 208">
                          <a:extLst>
                            <a:ext uri="{FF2B5EF4-FFF2-40B4-BE49-F238E27FC236}">
                              <a16:creationId xmlns:a16="http://schemas.microsoft.com/office/drawing/2014/main" id="{13365740-8348-138D-74E7-14316E442249}"/>
                            </a:ext>
                          </a:extLst>
                        </p14:cNvPr>
                        <p14:cNvContentPartPr/>
                        <p14:nvPr/>
                      </p14:nvContentPartPr>
                      <p14:xfrm>
                        <a:off x="2263485" y="4093425"/>
                        <a:ext cx="160920" cy="279000"/>
                      </p14:xfrm>
                    </p:contentPart>
                  </mc:Choice>
                  <mc:Fallback xmlns="">
                    <p:pic>
                      <p:nvPicPr>
                        <p:cNvPr id="212" name="インク 211">
                          <a:extLst>
                            <a:ext uri="{FF2B5EF4-FFF2-40B4-BE49-F238E27FC236}">
                              <a16:creationId xmlns:a16="http://schemas.microsoft.com/office/drawing/2014/main" id="{F586D60B-DCF4-32D9-CB49-3E0FD9FAADE4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57"/>
                        <a:stretch>
                          <a:fillRect/>
                        </a:stretch>
                      </p:blipFill>
                      <p:spPr>
                        <a:xfrm>
                          <a:off x="2254485" y="4084785"/>
                          <a:ext cx="178560" cy="296640"/>
                        </a:xfrm>
                        <a:prstGeom prst="rect">
                          <a:avLst/>
                        </a:prstGeom>
                      </p:spPr>
                    </p:pic>
                  </mc:Fallback>
                </mc:AlternateContent>
                <mc:AlternateContent xmlns:mc="http://schemas.openxmlformats.org/markup-compatibility/2006" xmlns:p14="http://schemas.microsoft.com/office/powerpoint/2010/main">
                  <mc:Choice Requires="p14">
                    <p:contentPart p14:bwMode="auto" r:id="rId225">
                      <p14:nvContentPartPr>
                        <p14:cNvPr id="210" name="インク 209">
                          <a:extLst>
                            <a:ext uri="{FF2B5EF4-FFF2-40B4-BE49-F238E27FC236}">
                              <a16:creationId xmlns:a16="http://schemas.microsoft.com/office/drawing/2014/main" id="{D3B59FC2-A764-0556-E36D-0F33E76EB64B}"/>
                            </a:ext>
                          </a:extLst>
                        </p14:cNvPr>
                        <p14:cNvContentPartPr/>
                        <p14:nvPr/>
                      </p14:nvContentPartPr>
                      <p14:xfrm>
                        <a:off x="2277525" y="4118625"/>
                        <a:ext cx="122400" cy="241920"/>
                      </p14:xfrm>
                    </p:contentPart>
                  </mc:Choice>
                  <mc:Fallback xmlns="">
                    <p:pic>
                      <p:nvPicPr>
                        <p:cNvPr id="213" name="インク 212">
                          <a:extLst>
                            <a:ext uri="{FF2B5EF4-FFF2-40B4-BE49-F238E27FC236}">
                              <a16:creationId xmlns:a16="http://schemas.microsoft.com/office/drawing/2014/main" id="{638C4179-0930-6C62-CA41-A41310D3EA9D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59"/>
                        <a:stretch>
                          <a:fillRect/>
                        </a:stretch>
                      </p:blipFill>
                      <p:spPr>
                        <a:xfrm>
                          <a:off x="2268885" y="4109985"/>
                          <a:ext cx="140040" cy="259560"/>
                        </a:xfrm>
                        <a:prstGeom prst="rect">
                          <a:avLst/>
                        </a:prstGeom>
                      </p:spPr>
                    </p:pic>
                  </mc:Fallback>
                </mc:AlternateContent>
              </p:grpSp>
              <mc:AlternateContent xmlns:mc="http://schemas.openxmlformats.org/markup-compatibility/2006" xmlns:p14="http://schemas.microsoft.com/office/powerpoint/2010/main">
                <mc:Choice Requires="p14">
                  <p:contentPart p14:bwMode="auto" r:id="rId226">
                    <p14:nvContentPartPr>
                      <p14:cNvPr id="175" name="インク 174">
                        <a:extLst>
                          <a:ext uri="{FF2B5EF4-FFF2-40B4-BE49-F238E27FC236}">
                            <a16:creationId xmlns:a16="http://schemas.microsoft.com/office/drawing/2014/main" id="{10251EFC-FFA9-C9DA-4832-A50D6FF02920}"/>
                          </a:ext>
                        </a:extLst>
                      </p14:cNvPr>
                      <p14:cNvContentPartPr/>
                      <p14:nvPr/>
                    </p14:nvContentPartPr>
                    <p14:xfrm>
                      <a:off x="-1643458" y="1253350"/>
                      <a:ext cx="399960" cy="411840"/>
                    </p14:xfrm>
                  </p:contentPart>
                </mc:Choice>
                <mc:Fallback xmlns="">
                  <p:pic>
                    <p:nvPicPr>
                      <p:cNvPr id="175" name="インク 174">
                        <a:extLst>
                          <a:ext uri="{FF2B5EF4-FFF2-40B4-BE49-F238E27FC236}">
                            <a16:creationId xmlns:a16="http://schemas.microsoft.com/office/drawing/2014/main" id="{10251EFC-FFA9-C9DA-4832-A50D6FF0292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1"/>
                      <a:stretch>
                        <a:fillRect/>
                      </a:stretch>
                    </p:blipFill>
                    <p:spPr>
                      <a:xfrm>
                        <a:off x="-1652458" y="1244350"/>
                        <a:ext cx="417600" cy="429480"/>
                      </a:xfrm>
                      <a:prstGeom prst="rect">
                        <a:avLst/>
                      </a:prstGeom>
                    </p:spPr>
                  </p:pic>
                </mc:Fallback>
              </mc:AlternateContent>
              <mc:AlternateContent xmlns:mc="http://schemas.openxmlformats.org/markup-compatibility/2006" xmlns:p14="http://schemas.microsoft.com/office/powerpoint/2010/main">
                <mc:Choice Requires="p14">
                  <p:contentPart p14:bwMode="auto" r:id="rId227">
                    <p14:nvContentPartPr>
                      <p14:cNvPr id="176" name="インク 175">
                        <a:extLst>
                          <a:ext uri="{FF2B5EF4-FFF2-40B4-BE49-F238E27FC236}">
                            <a16:creationId xmlns:a16="http://schemas.microsoft.com/office/drawing/2014/main" id="{777F0D61-2252-3BAE-264B-FAADF2425232}"/>
                          </a:ext>
                        </a:extLst>
                      </p14:cNvPr>
                      <p14:cNvContentPartPr/>
                      <p14:nvPr/>
                    </p14:nvContentPartPr>
                    <p14:xfrm>
                      <a:off x="-1627618" y="1295110"/>
                      <a:ext cx="366840" cy="338400"/>
                    </p14:xfrm>
                  </p:contentPart>
                </mc:Choice>
                <mc:Fallback xmlns="">
                  <p:pic>
                    <p:nvPicPr>
                      <p:cNvPr id="176" name="インク 175">
                        <a:extLst>
                          <a:ext uri="{FF2B5EF4-FFF2-40B4-BE49-F238E27FC236}">
                            <a16:creationId xmlns:a16="http://schemas.microsoft.com/office/drawing/2014/main" id="{777F0D61-2252-3BAE-264B-FAADF242523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3"/>
                      <a:stretch>
                        <a:fillRect/>
                      </a:stretch>
                    </p:blipFill>
                    <p:spPr>
                      <a:xfrm>
                        <a:off x="-1636618" y="1286110"/>
                        <a:ext cx="384480" cy="356040"/>
                      </a:xfrm>
                      <a:prstGeom prst="rect">
                        <a:avLst/>
                      </a:prstGeom>
                    </p:spPr>
                  </p:pic>
                </mc:Fallback>
              </mc:AlternateContent>
              <mc:AlternateContent xmlns:mc="http://schemas.openxmlformats.org/markup-compatibility/2006" xmlns:p14="http://schemas.microsoft.com/office/powerpoint/2010/main">
                <mc:Choice Requires="p14">
                  <p:contentPart p14:bwMode="auto" r:id="rId228">
                    <p14:nvContentPartPr>
                      <p14:cNvPr id="177" name="インク 176">
                        <a:extLst>
                          <a:ext uri="{FF2B5EF4-FFF2-40B4-BE49-F238E27FC236}">
                            <a16:creationId xmlns:a16="http://schemas.microsoft.com/office/drawing/2014/main" id="{6BC159B7-C2EC-1561-D655-1B18D2A785A9}"/>
                          </a:ext>
                        </a:extLst>
                      </p14:cNvPr>
                      <p14:cNvContentPartPr/>
                      <p14:nvPr/>
                    </p14:nvContentPartPr>
                    <p14:xfrm>
                      <a:off x="-2191081" y="1529217"/>
                      <a:ext cx="510120" cy="467640"/>
                    </p14:xfrm>
                  </p:contentPart>
                </mc:Choice>
                <mc:Fallback xmlns="">
                  <p:pic>
                    <p:nvPicPr>
                      <p:cNvPr id="177" name="インク 176">
                        <a:extLst>
                          <a:ext uri="{FF2B5EF4-FFF2-40B4-BE49-F238E27FC236}">
                            <a16:creationId xmlns:a16="http://schemas.microsoft.com/office/drawing/2014/main" id="{6BC159B7-C2EC-1561-D655-1B18D2A785A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5"/>
                      <a:stretch>
                        <a:fillRect/>
                      </a:stretch>
                    </p:blipFill>
                    <p:spPr>
                      <a:xfrm>
                        <a:off x="-2200081" y="1520217"/>
                        <a:ext cx="527760" cy="485280"/>
                      </a:xfrm>
                      <a:prstGeom prst="rect">
                        <a:avLst/>
                      </a:prstGeom>
                    </p:spPr>
                  </p:pic>
                </mc:Fallback>
              </mc:AlternateContent>
              <mc:AlternateContent xmlns:mc="http://schemas.openxmlformats.org/markup-compatibility/2006" xmlns:p14="http://schemas.microsoft.com/office/powerpoint/2010/main">
                <mc:Choice Requires="p14">
                  <p:contentPart p14:bwMode="auto" r:id="rId229">
                    <p14:nvContentPartPr>
                      <p14:cNvPr id="27" name="インク 26">
                        <a:extLst>
                          <a:ext uri="{FF2B5EF4-FFF2-40B4-BE49-F238E27FC236}">
                            <a16:creationId xmlns:a16="http://schemas.microsoft.com/office/drawing/2014/main" id="{320D9F3B-AC07-6758-8CD5-D6590CEF6643}"/>
                          </a:ext>
                        </a:extLst>
                      </p14:cNvPr>
                      <p14:cNvContentPartPr/>
                      <p14:nvPr/>
                    </p14:nvContentPartPr>
                    <p14:xfrm>
                      <a:off x="-2164441" y="1534977"/>
                      <a:ext cx="482040" cy="455400"/>
                    </p14:xfrm>
                  </p:contentPart>
                </mc:Choice>
                <mc:Fallback xmlns="">
                  <p:pic>
                    <p:nvPicPr>
                      <p:cNvPr id="27" name="インク 26">
                        <a:extLst>
                          <a:ext uri="{FF2B5EF4-FFF2-40B4-BE49-F238E27FC236}">
                            <a16:creationId xmlns:a16="http://schemas.microsoft.com/office/drawing/2014/main" id="{320D9F3B-AC07-6758-8CD5-D6590CEF664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7"/>
                      <a:stretch>
                        <a:fillRect/>
                      </a:stretch>
                    </p:blipFill>
                    <p:spPr>
                      <a:xfrm>
                        <a:off x="-2173441" y="1525977"/>
                        <a:ext cx="499680" cy="473040"/>
                      </a:xfrm>
                      <a:prstGeom prst="rect">
                        <a:avLst/>
                      </a:prstGeom>
                    </p:spPr>
                  </p:pic>
                </mc:Fallback>
              </mc:AlternateContent>
              <mc:AlternateContent xmlns:mc="http://schemas.openxmlformats.org/markup-compatibility/2006" xmlns:p14="http://schemas.microsoft.com/office/powerpoint/2010/main">
                <mc:Choice Requires="p14">
                  <p:contentPart p14:bwMode="auto" r:id="rId230">
                    <p14:nvContentPartPr>
                      <p14:cNvPr id="179" name="インク 178">
                        <a:extLst>
                          <a:ext uri="{FF2B5EF4-FFF2-40B4-BE49-F238E27FC236}">
                            <a16:creationId xmlns:a16="http://schemas.microsoft.com/office/drawing/2014/main" id="{9445ECBE-3FA1-A8C7-2758-8922E98D2095}"/>
                          </a:ext>
                        </a:extLst>
                      </p14:cNvPr>
                      <p14:cNvContentPartPr/>
                      <p14:nvPr/>
                    </p14:nvContentPartPr>
                    <p14:xfrm>
                      <a:off x="-2176321" y="2051937"/>
                      <a:ext cx="539640" cy="531360"/>
                    </p14:xfrm>
                  </p:contentPart>
                </mc:Choice>
                <mc:Fallback xmlns="">
                  <p:pic>
                    <p:nvPicPr>
                      <p:cNvPr id="179" name="インク 178">
                        <a:extLst>
                          <a:ext uri="{FF2B5EF4-FFF2-40B4-BE49-F238E27FC236}">
                            <a16:creationId xmlns:a16="http://schemas.microsoft.com/office/drawing/2014/main" id="{9445ECBE-3FA1-A8C7-2758-8922E98D209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9"/>
                      <a:stretch>
                        <a:fillRect/>
                      </a:stretch>
                    </p:blipFill>
                    <p:spPr>
                      <a:xfrm>
                        <a:off x="-2185321" y="2043297"/>
                        <a:ext cx="557280" cy="549000"/>
                      </a:xfrm>
                      <a:prstGeom prst="rect">
                        <a:avLst/>
                      </a:prstGeom>
                    </p:spPr>
                  </p:pic>
                </mc:Fallback>
              </mc:AlternateContent>
              <mc:AlternateContent xmlns:mc="http://schemas.openxmlformats.org/markup-compatibility/2006" xmlns:p14="http://schemas.microsoft.com/office/powerpoint/2010/main">
                <mc:Choice Requires="p14">
                  <p:contentPart p14:bwMode="auto" r:id="rId231">
                    <p14:nvContentPartPr>
                      <p14:cNvPr id="29" name="インク 28">
                        <a:extLst>
                          <a:ext uri="{FF2B5EF4-FFF2-40B4-BE49-F238E27FC236}">
                            <a16:creationId xmlns:a16="http://schemas.microsoft.com/office/drawing/2014/main" id="{5BFF4D07-2368-24B1-22D3-78533FFF8260}"/>
                          </a:ext>
                        </a:extLst>
                      </p14:cNvPr>
                      <p14:cNvContentPartPr/>
                      <p14:nvPr/>
                    </p14:nvContentPartPr>
                    <p14:xfrm>
                      <a:off x="-2137801" y="2046177"/>
                      <a:ext cx="496800" cy="537480"/>
                    </p14:xfrm>
                  </p:contentPart>
                </mc:Choice>
                <mc:Fallback xmlns="">
                  <p:pic>
                    <p:nvPicPr>
                      <p:cNvPr id="29" name="インク 28">
                        <a:extLst>
                          <a:ext uri="{FF2B5EF4-FFF2-40B4-BE49-F238E27FC236}">
                            <a16:creationId xmlns:a16="http://schemas.microsoft.com/office/drawing/2014/main" id="{5BFF4D07-2368-24B1-22D3-78533FFF826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1"/>
                      <a:stretch>
                        <a:fillRect/>
                      </a:stretch>
                    </p:blipFill>
                    <p:spPr>
                      <a:xfrm>
                        <a:off x="-2146801" y="2037177"/>
                        <a:ext cx="514440" cy="555120"/>
                      </a:xfrm>
                      <a:prstGeom prst="rect">
                        <a:avLst/>
                      </a:prstGeom>
                    </p:spPr>
                  </p:pic>
                </mc:Fallback>
              </mc:AlternateContent>
              <p:grpSp>
                <p:nvGrpSpPr>
                  <p:cNvPr id="181" name="グループ化 180">
                    <a:extLst>
                      <a:ext uri="{FF2B5EF4-FFF2-40B4-BE49-F238E27FC236}">
                        <a16:creationId xmlns:a16="http://schemas.microsoft.com/office/drawing/2014/main" id="{DC486C43-307D-DF39-D125-8084A8B83603}"/>
                      </a:ext>
                    </a:extLst>
                  </p:cNvPr>
                  <p:cNvGrpSpPr/>
                  <p:nvPr/>
                </p:nvGrpSpPr>
                <p:grpSpPr>
                  <a:xfrm>
                    <a:off x="-1855561" y="1235817"/>
                    <a:ext cx="150840" cy="219600"/>
                    <a:chOff x="947695" y="3799338"/>
                    <a:chExt cx="150840" cy="219600"/>
                  </a:xfrm>
                </p:grpSpPr>
                <mc:AlternateContent xmlns:mc="http://schemas.openxmlformats.org/markup-compatibility/2006" xmlns:p14="http://schemas.microsoft.com/office/powerpoint/2010/main">
                  <mc:Choice Requires="p14">
                    <p:contentPart p14:bwMode="auto" r:id="rId232">
                      <p14:nvContentPartPr>
                        <p14:cNvPr id="207" name="インク 206">
                          <a:extLst>
                            <a:ext uri="{FF2B5EF4-FFF2-40B4-BE49-F238E27FC236}">
                              <a16:creationId xmlns:a16="http://schemas.microsoft.com/office/drawing/2014/main" id="{9A9664CE-C684-3F99-72B7-5D69A3C2F3E3}"/>
                            </a:ext>
                          </a:extLst>
                        </p14:cNvPr>
                        <p14:cNvContentPartPr/>
                        <p14:nvPr/>
                      </p14:nvContentPartPr>
                      <p14:xfrm>
                        <a:off x="947695" y="3799338"/>
                        <a:ext cx="150840" cy="219600"/>
                      </p14:xfrm>
                    </p:contentPart>
                  </mc:Choice>
                  <mc:Fallback xmlns="">
                    <p:pic>
                      <p:nvPicPr>
                        <p:cNvPr id="207" name="インク 206">
                          <a:extLst>
                            <a:ext uri="{FF2B5EF4-FFF2-40B4-BE49-F238E27FC236}">
                              <a16:creationId xmlns:a16="http://schemas.microsoft.com/office/drawing/2014/main" id="{9A9664CE-C684-3F99-72B7-5D69A3C2F3E3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73"/>
                        <a:stretch>
                          <a:fillRect/>
                        </a:stretch>
                      </p:blipFill>
                      <p:spPr>
                        <a:xfrm>
                          <a:off x="938695" y="3790698"/>
                          <a:ext cx="168480" cy="237240"/>
                        </a:xfrm>
                        <a:prstGeom prst="rect">
                          <a:avLst/>
                        </a:prstGeom>
                      </p:spPr>
                    </p:pic>
                  </mc:Fallback>
                </mc:AlternateContent>
                <mc:AlternateContent xmlns:mc="http://schemas.openxmlformats.org/markup-compatibility/2006" xmlns:p14="http://schemas.microsoft.com/office/powerpoint/2010/main">
                  <mc:Choice Requires="p14">
                    <p:contentPart p14:bwMode="auto" r:id="rId233">
                      <p14:nvContentPartPr>
                        <p14:cNvPr id="208" name="インク 207">
                          <a:extLst>
                            <a:ext uri="{FF2B5EF4-FFF2-40B4-BE49-F238E27FC236}">
                              <a16:creationId xmlns:a16="http://schemas.microsoft.com/office/drawing/2014/main" id="{124D5B65-82F5-93E1-DDFE-AF9188EBBA05}"/>
                            </a:ext>
                          </a:extLst>
                        </p14:cNvPr>
                        <p14:cNvContentPartPr/>
                        <p14:nvPr/>
                      </p14:nvContentPartPr>
                      <p14:xfrm>
                        <a:off x="964255" y="3802938"/>
                        <a:ext cx="133200" cy="196560"/>
                      </p14:xfrm>
                    </p:contentPart>
                  </mc:Choice>
                  <mc:Fallback xmlns="">
                    <p:pic>
                      <p:nvPicPr>
                        <p:cNvPr id="208" name="インク 207">
                          <a:extLst>
                            <a:ext uri="{FF2B5EF4-FFF2-40B4-BE49-F238E27FC236}">
                              <a16:creationId xmlns:a16="http://schemas.microsoft.com/office/drawing/2014/main" id="{124D5B65-82F5-93E1-DDFE-AF9188EBBA05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75"/>
                        <a:stretch>
                          <a:fillRect/>
                        </a:stretch>
                      </p:blipFill>
                      <p:spPr>
                        <a:xfrm>
                          <a:off x="955615" y="3794298"/>
                          <a:ext cx="150840" cy="214200"/>
                        </a:xfrm>
                        <a:prstGeom prst="rect">
                          <a:avLst/>
                        </a:prstGeom>
                      </p:spPr>
                    </p:pic>
                  </mc:Fallback>
                </mc:AlternateContent>
              </p:grpSp>
              <p:grpSp>
                <p:nvGrpSpPr>
                  <p:cNvPr id="182" name="グループ化 181">
                    <a:extLst>
                      <a:ext uri="{FF2B5EF4-FFF2-40B4-BE49-F238E27FC236}">
                        <a16:creationId xmlns:a16="http://schemas.microsoft.com/office/drawing/2014/main" id="{B51A8ACC-8D0C-91DB-6BDC-975C64068EF2}"/>
                      </a:ext>
                    </a:extLst>
                  </p:cNvPr>
                  <p:cNvGrpSpPr/>
                  <p:nvPr/>
                </p:nvGrpSpPr>
                <p:grpSpPr>
                  <a:xfrm>
                    <a:off x="-1994881" y="1302417"/>
                    <a:ext cx="89280" cy="171360"/>
                    <a:chOff x="808375" y="3865938"/>
                    <a:chExt cx="89280" cy="171360"/>
                  </a:xfrm>
                </p:grpSpPr>
                <mc:AlternateContent xmlns:mc="http://schemas.openxmlformats.org/markup-compatibility/2006" xmlns:p14="http://schemas.microsoft.com/office/powerpoint/2010/main">
                  <mc:Choice Requires="p14">
                    <p:contentPart p14:bwMode="auto" r:id="rId234">
                      <p14:nvContentPartPr>
                        <p14:cNvPr id="205" name="インク 204">
                          <a:extLst>
                            <a:ext uri="{FF2B5EF4-FFF2-40B4-BE49-F238E27FC236}">
                              <a16:creationId xmlns:a16="http://schemas.microsoft.com/office/drawing/2014/main" id="{580D6AA9-BEC4-872A-D243-C08475BE18DE}"/>
                            </a:ext>
                          </a:extLst>
                        </p14:cNvPr>
                        <p14:cNvContentPartPr/>
                        <p14:nvPr/>
                      </p14:nvContentPartPr>
                      <p14:xfrm>
                        <a:off x="808375" y="3865938"/>
                        <a:ext cx="89280" cy="171360"/>
                      </p14:xfrm>
                    </p:contentPart>
                  </mc:Choice>
                  <mc:Fallback xmlns="">
                    <p:pic>
                      <p:nvPicPr>
                        <p:cNvPr id="205" name="インク 204">
                          <a:extLst>
                            <a:ext uri="{FF2B5EF4-FFF2-40B4-BE49-F238E27FC236}">
                              <a16:creationId xmlns:a16="http://schemas.microsoft.com/office/drawing/2014/main" id="{580D6AA9-BEC4-872A-D243-C08475BE18DE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77"/>
                        <a:stretch>
                          <a:fillRect/>
                        </a:stretch>
                      </p:blipFill>
                      <p:spPr>
                        <a:xfrm>
                          <a:off x="799735" y="3857298"/>
                          <a:ext cx="106920" cy="189000"/>
                        </a:xfrm>
                        <a:prstGeom prst="rect">
                          <a:avLst/>
                        </a:prstGeom>
                      </p:spPr>
                    </p:pic>
                  </mc:Fallback>
                </mc:AlternateContent>
                <mc:AlternateContent xmlns:mc="http://schemas.openxmlformats.org/markup-compatibility/2006" xmlns:p14="http://schemas.microsoft.com/office/powerpoint/2010/main">
                  <mc:Choice Requires="p14">
                    <p:contentPart p14:bwMode="auto" r:id="rId235">
                      <p14:nvContentPartPr>
                        <p14:cNvPr id="206" name="インク 205">
                          <a:extLst>
                            <a:ext uri="{FF2B5EF4-FFF2-40B4-BE49-F238E27FC236}">
                              <a16:creationId xmlns:a16="http://schemas.microsoft.com/office/drawing/2014/main" id="{5F811877-28C7-DCC7-62E5-A988758CB08C}"/>
                            </a:ext>
                          </a:extLst>
                        </p14:cNvPr>
                        <p14:cNvContentPartPr/>
                        <p14:nvPr/>
                      </p14:nvContentPartPr>
                      <p14:xfrm>
                        <a:off x="841135" y="3921378"/>
                        <a:ext cx="38160" cy="97920"/>
                      </p14:xfrm>
                    </p:contentPart>
                  </mc:Choice>
                  <mc:Fallback xmlns="">
                    <p:pic>
                      <p:nvPicPr>
                        <p:cNvPr id="206" name="インク 205">
                          <a:extLst>
                            <a:ext uri="{FF2B5EF4-FFF2-40B4-BE49-F238E27FC236}">
                              <a16:creationId xmlns:a16="http://schemas.microsoft.com/office/drawing/2014/main" id="{5F811877-28C7-DCC7-62E5-A988758CB08C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79"/>
                        <a:stretch>
                          <a:fillRect/>
                        </a:stretch>
                      </p:blipFill>
                      <p:spPr>
                        <a:xfrm>
                          <a:off x="832135" y="3912378"/>
                          <a:ext cx="55800" cy="115560"/>
                        </a:xfrm>
                        <a:prstGeom prst="rect">
                          <a:avLst/>
                        </a:prstGeom>
                      </p:spPr>
                    </p:pic>
                  </mc:Fallback>
                </mc:AlternateContent>
              </p:grpSp>
              <p:grpSp>
                <p:nvGrpSpPr>
                  <p:cNvPr id="185" name="グループ化 184">
                    <a:extLst>
                      <a:ext uri="{FF2B5EF4-FFF2-40B4-BE49-F238E27FC236}">
                        <a16:creationId xmlns:a16="http://schemas.microsoft.com/office/drawing/2014/main" id="{53BA3E14-72D0-87E5-50D9-A3C58483B0D9}"/>
                      </a:ext>
                    </a:extLst>
                  </p:cNvPr>
                  <p:cNvGrpSpPr/>
                  <p:nvPr/>
                </p:nvGrpSpPr>
                <p:grpSpPr>
                  <a:xfrm>
                    <a:off x="-1805881" y="2249937"/>
                    <a:ext cx="188640" cy="148680"/>
                    <a:chOff x="997375" y="4813458"/>
                    <a:chExt cx="188640" cy="148680"/>
                  </a:xfrm>
                </p:grpSpPr>
                <mc:AlternateContent xmlns:mc="http://schemas.openxmlformats.org/markup-compatibility/2006" xmlns:p14="http://schemas.microsoft.com/office/powerpoint/2010/main">
                  <mc:Choice Requires="p14">
                    <p:contentPart p14:bwMode="auto" r:id="rId236">
                      <p14:nvContentPartPr>
                        <p14:cNvPr id="203" name="インク 202">
                          <a:extLst>
                            <a:ext uri="{FF2B5EF4-FFF2-40B4-BE49-F238E27FC236}">
                              <a16:creationId xmlns:a16="http://schemas.microsoft.com/office/drawing/2014/main" id="{FA17A3E8-3571-F1D3-C137-6F52769440D3}"/>
                            </a:ext>
                          </a:extLst>
                        </p14:cNvPr>
                        <p14:cNvContentPartPr/>
                        <p14:nvPr/>
                      </p14:nvContentPartPr>
                      <p14:xfrm>
                        <a:off x="997375" y="4813458"/>
                        <a:ext cx="188640" cy="145080"/>
                      </p14:xfrm>
                    </p:contentPart>
                  </mc:Choice>
                  <mc:Fallback xmlns="">
                    <p:pic>
                      <p:nvPicPr>
                        <p:cNvPr id="203" name="インク 202">
                          <a:extLst>
                            <a:ext uri="{FF2B5EF4-FFF2-40B4-BE49-F238E27FC236}">
                              <a16:creationId xmlns:a16="http://schemas.microsoft.com/office/drawing/2014/main" id="{FA17A3E8-3571-F1D3-C137-6F52769440D3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85"/>
                        <a:stretch>
                          <a:fillRect/>
                        </a:stretch>
                      </p:blipFill>
                      <p:spPr>
                        <a:xfrm>
                          <a:off x="988735" y="4804818"/>
                          <a:ext cx="206280" cy="162720"/>
                        </a:xfrm>
                        <a:prstGeom prst="rect">
                          <a:avLst/>
                        </a:prstGeom>
                      </p:spPr>
                    </p:pic>
                  </mc:Fallback>
                </mc:AlternateContent>
                <mc:AlternateContent xmlns:mc="http://schemas.openxmlformats.org/markup-compatibility/2006" xmlns:p14="http://schemas.microsoft.com/office/powerpoint/2010/main">
                  <mc:Choice Requires="p14">
                    <p:contentPart p14:bwMode="auto" r:id="rId237">
                      <p14:nvContentPartPr>
                        <p14:cNvPr id="204" name="インク 203">
                          <a:extLst>
                            <a:ext uri="{FF2B5EF4-FFF2-40B4-BE49-F238E27FC236}">
                              <a16:creationId xmlns:a16="http://schemas.microsoft.com/office/drawing/2014/main" id="{7B8D8946-768D-1810-2FE0-186EA48B75C9}"/>
                            </a:ext>
                          </a:extLst>
                        </p14:cNvPr>
                        <p14:cNvContentPartPr/>
                        <p14:nvPr/>
                      </p14:nvContentPartPr>
                      <p14:xfrm>
                        <a:off x="998455" y="4813818"/>
                        <a:ext cx="184680" cy="148320"/>
                      </p14:xfrm>
                    </p:contentPart>
                  </mc:Choice>
                  <mc:Fallback xmlns="">
                    <p:pic>
                      <p:nvPicPr>
                        <p:cNvPr id="204" name="インク 203">
                          <a:extLst>
                            <a:ext uri="{FF2B5EF4-FFF2-40B4-BE49-F238E27FC236}">
                              <a16:creationId xmlns:a16="http://schemas.microsoft.com/office/drawing/2014/main" id="{7B8D8946-768D-1810-2FE0-186EA48B75C9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87"/>
                        <a:stretch>
                          <a:fillRect/>
                        </a:stretch>
                      </p:blipFill>
                      <p:spPr>
                        <a:xfrm>
                          <a:off x="989815" y="4804818"/>
                          <a:ext cx="202320" cy="165960"/>
                        </a:xfrm>
                        <a:prstGeom prst="rect">
                          <a:avLst/>
                        </a:prstGeom>
                      </p:spPr>
                    </p:pic>
                  </mc:Fallback>
                </mc:AlternateContent>
              </p:grpSp>
              <p:grpSp>
                <p:nvGrpSpPr>
                  <p:cNvPr id="186" name="グループ化 185">
                    <a:extLst>
                      <a:ext uri="{FF2B5EF4-FFF2-40B4-BE49-F238E27FC236}">
                        <a16:creationId xmlns:a16="http://schemas.microsoft.com/office/drawing/2014/main" id="{F0B96334-2B7B-7ED7-64E2-971853F49EB7}"/>
                      </a:ext>
                    </a:extLst>
                  </p:cNvPr>
                  <p:cNvGrpSpPr/>
                  <p:nvPr/>
                </p:nvGrpSpPr>
                <p:grpSpPr>
                  <a:xfrm>
                    <a:off x="-1788601" y="2433177"/>
                    <a:ext cx="184320" cy="151560"/>
                    <a:chOff x="1014655" y="4996698"/>
                    <a:chExt cx="184320" cy="151560"/>
                  </a:xfrm>
                </p:grpSpPr>
                <mc:AlternateContent xmlns:mc="http://schemas.openxmlformats.org/markup-compatibility/2006" xmlns:p14="http://schemas.microsoft.com/office/powerpoint/2010/main">
                  <mc:Choice Requires="p14">
                    <p:contentPart p14:bwMode="auto" r:id="rId238">
                      <p14:nvContentPartPr>
                        <p14:cNvPr id="201" name="インク 200">
                          <a:extLst>
                            <a:ext uri="{FF2B5EF4-FFF2-40B4-BE49-F238E27FC236}">
                              <a16:creationId xmlns:a16="http://schemas.microsoft.com/office/drawing/2014/main" id="{CEDA0CD9-7DE7-AB0A-D844-1C234BC85669}"/>
                            </a:ext>
                          </a:extLst>
                        </p14:cNvPr>
                        <p14:cNvContentPartPr/>
                        <p14:nvPr/>
                      </p14:nvContentPartPr>
                      <p14:xfrm>
                        <a:off x="1014655" y="5004258"/>
                        <a:ext cx="184320" cy="144000"/>
                      </p14:xfrm>
                    </p:contentPart>
                  </mc:Choice>
                  <mc:Fallback xmlns="">
                    <p:pic>
                      <p:nvPicPr>
                        <p:cNvPr id="201" name="インク 200">
                          <a:extLst>
                            <a:ext uri="{FF2B5EF4-FFF2-40B4-BE49-F238E27FC236}">
                              <a16:creationId xmlns:a16="http://schemas.microsoft.com/office/drawing/2014/main" id="{CEDA0CD9-7DE7-AB0A-D844-1C234BC85669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89"/>
                        <a:stretch>
                          <a:fillRect/>
                        </a:stretch>
                      </p:blipFill>
                      <p:spPr>
                        <a:xfrm>
                          <a:off x="1006015" y="4995618"/>
                          <a:ext cx="201960" cy="161640"/>
                        </a:xfrm>
                        <a:prstGeom prst="rect">
                          <a:avLst/>
                        </a:prstGeom>
                      </p:spPr>
                    </p:pic>
                  </mc:Fallback>
                </mc:AlternateContent>
                <mc:AlternateContent xmlns:mc="http://schemas.openxmlformats.org/markup-compatibility/2006" xmlns:p14="http://schemas.microsoft.com/office/powerpoint/2010/main">
                  <mc:Choice Requires="p14">
                    <p:contentPart p14:bwMode="auto" r:id="rId239">
                      <p14:nvContentPartPr>
                        <p14:cNvPr id="202" name="インク 201">
                          <a:extLst>
                            <a:ext uri="{FF2B5EF4-FFF2-40B4-BE49-F238E27FC236}">
                              <a16:creationId xmlns:a16="http://schemas.microsoft.com/office/drawing/2014/main" id="{134F57D7-4CE9-FE77-608A-184C61306008}"/>
                            </a:ext>
                          </a:extLst>
                        </p14:cNvPr>
                        <p14:cNvContentPartPr/>
                        <p14:nvPr/>
                      </p14:nvContentPartPr>
                      <p14:xfrm>
                        <a:off x="1030135" y="4996698"/>
                        <a:ext cx="149400" cy="138960"/>
                      </p14:xfrm>
                    </p:contentPart>
                  </mc:Choice>
                  <mc:Fallback xmlns="">
                    <p:pic>
                      <p:nvPicPr>
                        <p:cNvPr id="202" name="インク 201">
                          <a:extLst>
                            <a:ext uri="{FF2B5EF4-FFF2-40B4-BE49-F238E27FC236}">
                              <a16:creationId xmlns:a16="http://schemas.microsoft.com/office/drawing/2014/main" id="{134F57D7-4CE9-FE77-608A-184C61306008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91"/>
                        <a:stretch>
                          <a:fillRect/>
                        </a:stretch>
                      </p:blipFill>
                      <p:spPr>
                        <a:xfrm>
                          <a:off x="1021135" y="4988058"/>
                          <a:ext cx="167040" cy="156600"/>
                        </a:xfrm>
                        <a:prstGeom prst="rect">
                          <a:avLst/>
                        </a:prstGeom>
                      </p:spPr>
                    </p:pic>
                  </mc:Fallback>
                </mc:AlternateContent>
              </p:grpSp>
              <p:grpSp>
                <p:nvGrpSpPr>
                  <p:cNvPr id="188" name="グループ化 187">
                    <a:extLst>
                      <a:ext uri="{FF2B5EF4-FFF2-40B4-BE49-F238E27FC236}">
                        <a16:creationId xmlns:a16="http://schemas.microsoft.com/office/drawing/2014/main" id="{988E6640-1724-698D-1415-BECB93444D96}"/>
                      </a:ext>
                    </a:extLst>
                  </p:cNvPr>
                  <p:cNvGrpSpPr/>
                  <p:nvPr/>
                </p:nvGrpSpPr>
                <p:grpSpPr>
                  <a:xfrm>
                    <a:off x="-1566481" y="2246337"/>
                    <a:ext cx="343440" cy="156240"/>
                    <a:chOff x="1236775" y="4809858"/>
                    <a:chExt cx="343440" cy="156240"/>
                  </a:xfrm>
                </p:grpSpPr>
                <mc:AlternateContent xmlns:mc="http://schemas.openxmlformats.org/markup-compatibility/2006" xmlns:p14="http://schemas.microsoft.com/office/powerpoint/2010/main">
                  <mc:Choice Requires="p14">
                    <p:contentPart p14:bwMode="auto" r:id="rId240">
                      <p14:nvContentPartPr>
                        <p14:cNvPr id="197" name="インク 196">
                          <a:extLst>
                            <a:ext uri="{FF2B5EF4-FFF2-40B4-BE49-F238E27FC236}">
                              <a16:creationId xmlns:a16="http://schemas.microsoft.com/office/drawing/2014/main" id="{5FD390D7-AB7D-A839-D59B-5DC657DB1F22}"/>
                            </a:ext>
                          </a:extLst>
                        </p14:cNvPr>
                        <p14:cNvContentPartPr/>
                        <p14:nvPr/>
                      </p14:nvContentPartPr>
                      <p14:xfrm>
                        <a:off x="1236775" y="4816338"/>
                        <a:ext cx="343440" cy="149760"/>
                      </p14:xfrm>
                    </p:contentPart>
                  </mc:Choice>
                  <mc:Fallback xmlns="">
                    <p:pic>
                      <p:nvPicPr>
                        <p:cNvPr id="197" name="インク 196">
                          <a:extLst>
                            <a:ext uri="{FF2B5EF4-FFF2-40B4-BE49-F238E27FC236}">
                              <a16:creationId xmlns:a16="http://schemas.microsoft.com/office/drawing/2014/main" id="{5FD390D7-AB7D-A839-D59B-5DC657DB1F22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97"/>
                        <a:stretch>
                          <a:fillRect/>
                        </a:stretch>
                      </p:blipFill>
                      <p:spPr>
                        <a:xfrm>
                          <a:off x="1227775" y="4807698"/>
                          <a:ext cx="361080" cy="167400"/>
                        </a:xfrm>
                        <a:prstGeom prst="rect">
                          <a:avLst/>
                        </a:prstGeom>
                      </p:spPr>
                    </p:pic>
                  </mc:Fallback>
                </mc:AlternateContent>
                <mc:AlternateContent xmlns:mc="http://schemas.openxmlformats.org/markup-compatibility/2006" xmlns:p14="http://schemas.microsoft.com/office/powerpoint/2010/main">
                  <mc:Choice Requires="p14">
                    <p:contentPart p14:bwMode="auto" r:id="rId241">
                      <p14:nvContentPartPr>
                        <p14:cNvPr id="198" name="インク 197">
                          <a:extLst>
                            <a:ext uri="{FF2B5EF4-FFF2-40B4-BE49-F238E27FC236}">
                              <a16:creationId xmlns:a16="http://schemas.microsoft.com/office/drawing/2014/main" id="{22D5A108-AADB-DBF7-858B-FC2C1FEA3E5F}"/>
                            </a:ext>
                          </a:extLst>
                        </p14:cNvPr>
                        <p14:cNvContentPartPr/>
                        <p14:nvPr/>
                      </p14:nvContentPartPr>
                      <p14:xfrm>
                        <a:off x="1268095" y="4809858"/>
                        <a:ext cx="298080" cy="135000"/>
                      </p14:xfrm>
                    </p:contentPart>
                  </mc:Choice>
                  <mc:Fallback xmlns="">
                    <p:pic>
                      <p:nvPicPr>
                        <p:cNvPr id="198" name="インク 197">
                          <a:extLst>
                            <a:ext uri="{FF2B5EF4-FFF2-40B4-BE49-F238E27FC236}">
                              <a16:creationId xmlns:a16="http://schemas.microsoft.com/office/drawing/2014/main" id="{22D5A108-AADB-DBF7-858B-FC2C1FEA3E5F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99"/>
                        <a:stretch>
                          <a:fillRect/>
                        </a:stretch>
                      </p:blipFill>
                      <p:spPr>
                        <a:xfrm>
                          <a:off x="1259095" y="4800858"/>
                          <a:ext cx="315720" cy="152640"/>
                        </a:xfrm>
                        <a:prstGeom prst="rect">
                          <a:avLst/>
                        </a:prstGeom>
                      </p:spPr>
                    </p:pic>
                  </mc:Fallback>
                </mc:AlternateContent>
              </p:grpSp>
              <mc:AlternateContent xmlns:mc="http://schemas.openxmlformats.org/markup-compatibility/2006" xmlns:p14="http://schemas.microsoft.com/office/powerpoint/2010/main">
                <mc:Choice Requires="p14">
                  <p:contentPart p14:bwMode="auto" r:id="rId242">
                    <p14:nvContentPartPr>
                      <p14:cNvPr id="189" name="インク 188">
                        <a:extLst>
                          <a:ext uri="{FF2B5EF4-FFF2-40B4-BE49-F238E27FC236}">
                            <a16:creationId xmlns:a16="http://schemas.microsoft.com/office/drawing/2014/main" id="{7E927574-AABD-ED3E-7E93-FC7612EFB225}"/>
                          </a:ext>
                        </a:extLst>
                      </p14:cNvPr>
                      <p14:cNvContentPartPr/>
                      <p14:nvPr/>
                    </p14:nvContentPartPr>
                    <p14:xfrm>
                      <a:off x="-1605765" y="1684202"/>
                      <a:ext cx="609840" cy="297000"/>
                    </p14:xfrm>
                  </p:contentPart>
                </mc:Choice>
                <mc:Fallback xmlns="">
                  <p:pic>
                    <p:nvPicPr>
                      <p:cNvPr id="189" name="インク 188">
                        <a:extLst>
                          <a:ext uri="{FF2B5EF4-FFF2-40B4-BE49-F238E27FC236}">
                            <a16:creationId xmlns:a16="http://schemas.microsoft.com/office/drawing/2014/main" id="{7E927574-AABD-ED3E-7E93-FC7612EFB22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1"/>
                      <a:stretch>
                        <a:fillRect/>
                      </a:stretch>
                    </p:blipFill>
                    <p:spPr>
                      <a:xfrm>
                        <a:off x="-1614405" y="1675562"/>
                        <a:ext cx="627480" cy="314640"/>
                      </a:xfrm>
                      <a:prstGeom prst="rect">
                        <a:avLst/>
                      </a:prstGeom>
                    </p:spPr>
                  </p:pic>
                </mc:Fallback>
              </mc:AlternateContent>
              <mc:AlternateContent xmlns:mc="http://schemas.openxmlformats.org/markup-compatibility/2006" xmlns:p14="http://schemas.microsoft.com/office/powerpoint/2010/main">
                <mc:Choice Requires="p14">
                  <p:contentPart p14:bwMode="auto" r:id="rId243">
                    <p14:nvContentPartPr>
                      <p14:cNvPr id="190" name="インク 189">
                        <a:extLst>
                          <a:ext uri="{FF2B5EF4-FFF2-40B4-BE49-F238E27FC236}">
                            <a16:creationId xmlns:a16="http://schemas.microsoft.com/office/drawing/2014/main" id="{E9A5D29A-A403-7E89-DEC7-0CCD67660F51}"/>
                          </a:ext>
                        </a:extLst>
                      </p14:cNvPr>
                      <p14:cNvContentPartPr/>
                      <p14:nvPr/>
                    </p14:nvContentPartPr>
                    <p14:xfrm>
                      <a:off x="-1582005" y="1717322"/>
                      <a:ext cx="576360" cy="241560"/>
                    </p14:xfrm>
                  </p:contentPart>
                </mc:Choice>
                <mc:Fallback xmlns="">
                  <p:pic>
                    <p:nvPicPr>
                      <p:cNvPr id="190" name="インク 189">
                        <a:extLst>
                          <a:ext uri="{FF2B5EF4-FFF2-40B4-BE49-F238E27FC236}">
                            <a16:creationId xmlns:a16="http://schemas.microsoft.com/office/drawing/2014/main" id="{E9A5D29A-A403-7E89-DEC7-0CCD67660F5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3"/>
                      <a:stretch>
                        <a:fillRect/>
                      </a:stretch>
                    </p:blipFill>
                    <p:spPr>
                      <a:xfrm>
                        <a:off x="-1590645" y="1708322"/>
                        <a:ext cx="594000" cy="259200"/>
                      </a:xfrm>
                      <a:prstGeom prst="rect">
                        <a:avLst/>
                      </a:prstGeom>
                    </p:spPr>
                  </p:pic>
                </mc:Fallback>
              </mc:AlternateContent>
              <mc:AlternateContent xmlns:mc="http://schemas.openxmlformats.org/markup-compatibility/2006" xmlns:p14="http://schemas.microsoft.com/office/powerpoint/2010/main">
                <mc:Choice Requires="p14">
                  <p:contentPart p14:bwMode="auto" r:id="rId244">
                    <p14:nvContentPartPr>
                      <p14:cNvPr id="193" name="インク 192">
                        <a:extLst>
                          <a:ext uri="{FF2B5EF4-FFF2-40B4-BE49-F238E27FC236}">
                            <a16:creationId xmlns:a16="http://schemas.microsoft.com/office/drawing/2014/main" id="{D049C08F-91FE-1DB9-5BC0-2A0D4653DDC1}"/>
                          </a:ext>
                        </a:extLst>
                      </p14:cNvPr>
                      <p14:cNvContentPartPr/>
                      <p14:nvPr/>
                    </p14:nvContentPartPr>
                    <p14:xfrm>
                      <a:off x="-1603245" y="2003882"/>
                      <a:ext cx="626400" cy="196920"/>
                    </p14:xfrm>
                  </p:contentPart>
                </mc:Choice>
                <mc:Fallback xmlns="">
                  <p:pic>
                    <p:nvPicPr>
                      <p:cNvPr id="193" name="インク 192">
                        <a:extLst>
                          <a:ext uri="{FF2B5EF4-FFF2-40B4-BE49-F238E27FC236}">
                            <a16:creationId xmlns:a16="http://schemas.microsoft.com/office/drawing/2014/main" id="{D049C08F-91FE-1DB9-5BC0-2A0D4653DD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9"/>
                      <a:stretch>
                        <a:fillRect/>
                      </a:stretch>
                    </p:blipFill>
                    <p:spPr>
                      <a:xfrm>
                        <a:off x="-1611885" y="1995242"/>
                        <a:ext cx="644040" cy="214560"/>
                      </a:xfrm>
                      <a:prstGeom prst="rect">
                        <a:avLst/>
                      </a:prstGeom>
                    </p:spPr>
                  </p:pic>
                </mc:Fallback>
              </mc:AlternateContent>
              <mc:AlternateContent xmlns:mc="http://schemas.openxmlformats.org/markup-compatibility/2006" xmlns:p14="http://schemas.microsoft.com/office/powerpoint/2010/main">
                <mc:Choice Requires="p14">
                  <p:contentPart p14:bwMode="auto" r:id="rId245">
                    <p14:nvContentPartPr>
                      <p14:cNvPr id="194" name="インク 193">
                        <a:extLst>
                          <a:ext uri="{FF2B5EF4-FFF2-40B4-BE49-F238E27FC236}">
                            <a16:creationId xmlns:a16="http://schemas.microsoft.com/office/drawing/2014/main" id="{14AE0B29-115E-CC1B-59F8-83CE07603E51}"/>
                          </a:ext>
                        </a:extLst>
                      </p14:cNvPr>
                      <p14:cNvContentPartPr/>
                      <p14:nvPr/>
                    </p14:nvContentPartPr>
                    <p14:xfrm>
                      <a:off x="-1587405" y="2015762"/>
                      <a:ext cx="574920" cy="157320"/>
                    </p14:xfrm>
                  </p:contentPart>
                </mc:Choice>
                <mc:Fallback xmlns="">
                  <p:pic>
                    <p:nvPicPr>
                      <p:cNvPr id="194" name="インク 193">
                        <a:extLst>
                          <a:ext uri="{FF2B5EF4-FFF2-40B4-BE49-F238E27FC236}">
                            <a16:creationId xmlns:a16="http://schemas.microsoft.com/office/drawing/2014/main" id="{14AE0B29-115E-CC1B-59F8-83CE07603E5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1"/>
                      <a:stretch>
                        <a:fillRect/>
                      </a:stretch>
                    </p:blipFill>
                    <p:spPr>
                      <a:xfrm>
                        <a:off x="-1596405" y="2006762"/>
                        <a:ext cx="592560" cy="174960"/>
                      </a:xfrm>
                      <a:prstGeom prst="rect">
                        <a:avLst/>
                      </a:prstGeom>
                    </p:spPr>
                  </p:pic>
                </mc:Fallback>
              </mc:AlternateContent>
            </p:grpSp>
            <mc:AlternateContent xmlns:mc="http://schemas.openxmlformats.org/markup-compatibility/2006" xmlns:p14="http://schemas.microsoft.com/office/powerpoint/2010/main">
              <mc:Choice Requires="p14">
                <p:contentPart p14:bwMode="auto" r:id="rId246">
                  <p14:nvContentPartPr>
                    <p14:cNvPr id="23" name="インク 22">
                      <a:extLst>
                        <a:ext uri="{FF2B5EF4-FFF2-40B4-BE49-F238E27FC236}">
                          <a16:creationId xmlns:a16="http://schemas.microsoft.com/office/drawing/2014/main" id="{F98C6AE0-EA9A-F742-645E-A6DEC76EEEAE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1487910" y="8208765"/>
                    <a:ext cx="200160" cy="166680"/>
                  </p14:xfrm>
                </p:contentPart>
              </mc:Choice>
              <mc:Fallback xmlns="">
                <p:pic>
                  <p:nvPicPr>
                    <p:cNvPr id="23" name="インク 22">
                      <a:extLst>
                        <a:ext uri="{FF2B5EF4-FFF2-40B4-BE49-F238E27FC236}">
                          <a16:creationId xmlns:a16="http://schemas.microsoft.com/office/drawing/2014/main" id="{F98C6AE0-EA9A-F742-645E-A6DEC76EEEAE}"/>
                        </a:ext>
                      </a:extLst>
                    </p:cNvPr>
                    <p:cNvPicPr/>
                    <p:nvPr/>
                  </p:nvPicPr>
                  <p:blipFill>
                    <a:blip r:embed="rId153"/>
                    <a:stretch>
                      <a:fillRect/>
                    </a:stretch>
                  </p:blipFill>
                  <p:spPr>
                    <a:xfrm>
                      <a:off x="1479270" y="8199765"/>
                      <a:ext cx="217800" cy="18432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247">
                  <p14:nvContentPartPr>
                    <p14:cNvPr id="24" name="インク 23">
                      <a:extLst>
                        <a:ext uri="{FF2B5EF4-FFF2-40B4-BE49-F238E27FC236}">
                          <a16:creationId xmlns:a16="http://schemas.microsoft.com/office/drawing/2014/main" id="{B2EEC43C-BE3C-5D62-242E-6A11B70A696F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1510590" y="8218485"/>
                    <a:ext cx="156600" cy="141840"/>
                  </p14:xfrm>
                </p:contentPart>
              </mc:Choice>
              <mc:Fallback xmlns="">
                <p:pic>
                  <p:nvPicPr>
                    <p:cNvPr id="24" name="インク 23">
                      <a:extLst>
                        <a:ext uri="{FF2B5EF4-FFF2-40B4-BE49-F238E27FC236}">
                          <a16:creationId xmlns:a16="http://schemas.microsoft.com/office/drawing/2014/main" id="{B2EEC43C-BE3C-5D62-242E-6A11B70A696F}"/>
                        </a:ext>
                      </a:extLst>
                    </p:cNvPr>
                    <p:cNvPicPr/>
                    <p:nvPr/>
                  </p:nvPicPr>
                  <p:blipFill>
                    <a:blip r:embed="rId155"/>
                    <a:stretch>
                      <a:fillRect/>
                    </a:stretch>
                  </p:blipFill>
                  <p:spPr>
                    <a:xfrm>
                      <a:off x="1501590" y="8209845"/>
                      <a:ext cx="174240" cy="159480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  <mc:AlternateContent xmlns:mc="http://schemas.openxmlformats.org/markup-compatibility/2006" xmlns:p14="http://schemas.microsoft.com/office/powerpoint/2010/main">
            <mc:Choice Requires="p14">
              <p:contentPart p14:bwMode="auto" r:id="rId248">
                <p14:nvContentPartPr>
                  <p14:cNvPr id="85" name="インク 84">
                    <a:extLst>
                      <a:ext uri="{FF2B5EF4-FFF2-40B4-BE49-F238E27FC236}">
                        <a16:creationId xmlns:a16="http://schemas.microsoft.com/office/drawing/2014/main" id="{4EC676FC-172A-BB06-0F1E-40AAC576DAC7}"/>
                      </a:ext>
                    </a:extLst>
                  </p14:cNvPr>
                  <p14:cNvContentPartPr/>
                  <p14:nvPr/>
                </p14:nvContentPartPr>
                <p14:xfrm>
                  <a:off x="1644881" y="8714536"/>
                  <a:ext cx="187560" cy="613440"/>
                </p14:xfrm>
              </p:contentPart>
            </mc:Choice>
            <mc:Fallback xmlns="">
              <p:pic>
                <p:nvPicPr>
                  <p:cNvPr id="85" name="インク 84">
                    <a:extLst>
                      <a:ext uri="{FF2B5EF4-FFF2-40B4-BE49-F238E27FC236}">
                        <a16:creationId xmlns:a16="http://schemas.microsoft.com/office/drawing/2014/main" id="{4EC676FC-172A-BB06-0F1E-40AAC576DAC7}"/>
                      </a:ext>
                    </a:extLst>
                  </p:cNvPr>
                  <p:cNvPicPr/>
                  <p:nvPr/>
                </p:nvPicPr>
                <p:blipFill>
                  <a:blip r:embed="rId157"/>
                  <a:stretch>
                    <a:fillRect/>
                  </a:stretch>
                </p:blipFill>
                <p:spPr>
                  <a:xfrm>
                    <a:off x="1635881" y="8705541"/>
                    <a:ext cx="205200" cy="63107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49">
                <p14:nvContentPartPr>
                  <p14:cNvPr id="86" name="インク 85">
                    <a:extLst>
                      <a:ext uri="{FF2B5EF4-FFF2-40B4-BE49-F238E27FC236}">
                        <a16:creationId xmlns:a16="http://schemas.microsoft.com/office/drawing/2014/main" id="{745F7C1F-F9BD-86B8-0637-4FEED3087327}"/>
                      </a:ext>
                    </a:extLst>
                  </p14:cNvPr>
                  <p14:cNvContentPartPr/>
                  <p14:nvPr/>
                </p14:nvContentPartPr>
                <p14:xfrm>
                  <a:off x="1649201" y="8726056"/>
                  <a:ext cx="185400" cy="566640"/>
                </p14:xfrm>
              </p:contentPart>
            </mc:Choice>
            <mc:Fallback xmlns="">
              <p:pic>
                <p:nvPicPr>
                  <p:cNvPr id="86" name="インク 85">
                    <a:extLst>
                      <a:ext uri="{FF2B5EF4-FFF2-40B4-BE49-F238E27FC236}">
                        <a16:creationId xmlns:a16="http://schemas.microsoft.com/office/drawing/2014/main" id="{745F7C1F-F9BD-86B8-0637-4FEED3087327}"/>
                      </a:ext>
                    </a:extLst>
                  </p:cNvPr>
                  <p:cNvPicPr/>
                  <p:nvPr/>
                </p:nvPicPr>
                <p:blipFill>
                  <a:blip r:embed="rId159"/>
                  <a:stretch>
                    <a:fillRect/>
                  </a:stretch>
                </p:blipFill>
                <p:spPr>
                  <a:xfrm>
                    <a:off x="1640201" y="8717056"/>
                    <a:ext cx="203040" cy="584280"/>
                  </a:xfrm>
                  <a:prstGeom prst="rect">
                    <a:avLst/>
                  </a:prstGeom>
                </p:spPr>
              </p:pic>
            </mc:Fallback>
          </mc:AlternateContent>
          <p:grpSp>
            <p:nvGrpSpPr>
              <p:cNvPr id="93" name="グループ化 92">
                <a:extLst>
                  <a:ext uri="{FF2B5EF4-FFF2-40B4-BE49-F238E27FC236}">
                    <a16:creationId xmlns:a16="http://schemas.microsoft.com/office/drawing/2014/main" id="{F462CA13-5E09-32C2-4D3D-110569857938}"/>
                  </a:ext>
                </a:extLst>
              </p:cNvPr>
              <p:cNvGrpSpPr/>
              <p:nvPr/>
            </p:nvGrpSpPr>
            <p:grpSpPr>
              <a:xfrm>
                <a:off x="1449221" y="9169396"/>
                <a:ext cx="209160" cy="152640"/>
                <a:chOff x="1485270" y="9169395"/>
                <a:chExt cx="209160" cy="152640"/>
              </a:xfrm>
            </p:grpSpPr>
            <mc:AlternateContent xmlns:mc="http://schemas.openxmlformats.org/markup-compatibility/2006" xmlns:p14="http://schemas.microsoft.com/office/powerpoint/2010/main">
              <mc:Choice Requires="p14">
                <p:contentPart p14:bwMode="auto" r:id="rId250">
                  <p14:nvContentPartPr>
                    <p14:cNvPr id="91" name="インク 90">
                      <a:extLst>
                        <a:ext uri="{FF2B5EF4-FFF2-40B4-BE49-F238E27FC236}">
                          <a16:creationId xmlns:a16="http://schemas.microsoft.com/office/drawing/2014/main" id="{B0E7CD3E-3BDB-312F-7055-B65AE7CAD77B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1485270" y="9169395"/>
                    <a:ext cx="209160" cy="152640"/>
                  </p14:xfrm>
                </p:contentPart>
              </mc:Choice>
              <mc:Fallback xmlns="">
                <p:pic>
                  <p:nvPicPr>
                    <p:cNvPr id="91" name="インク 90">
                      <a:extLst>
                        <a:ext uri="{FF2B5EF4-FFF2-40B4-BE49-F238E27FC236}">
                          <a16:creationId xmlns:a16="http://schemas.microsoft.com/office/drawing/2014/main" id="{B0E7CD3E-3BDB-312F-7055-B65AE7CAD77B}"/>
                        </a:ext>
                      </a:extLst>
                    </p:cNvPr>
                    <p:cNvPicPr/>
                    <p:nvPr/>
                  </p:nvPicPr>
                  <p:blipFill>
                    <a:blip r:embed="rId161"/>
                    <a:stretch>
                      <a:fillRect/>
                    </a:stretch>
                  </p:blipFill>
                  <p:spPr>
                    <a:xfrm>
                      <a:off x="1476270" y="9160755"/>
                      <a:ext cx="226800" cy="17028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251">
                  <p14:nvContentPartPr>
                    <p14:cNvPr id="92" name="インク 91">
                      <a:extLst>
                        <a:ext uri="{FF2B5EF4-FFF2-40B4-BE49-F238E27FC236}">
                          <a16:creationId xmlns:a16="http://schemas.microsoft.com/office/drawing/2014/main" id="{76E443E8-55A3-8FDF-C94C-7073443900E0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1506870" y="9193515"/>
                    <a:ext cx="152640" cy="85680"/>
                  </p14:xfrm>
                </p:contentPart>
              </mc:Choice>
              <mc:Fallback xmlns="">
                <p:pic>
                  <p:nvPicPr>
                    <p:cNvPr id="92" name="インク 91">
                      <a:extLst>
                        <a:ext uri="{FF2B5EF4-FFF2-40B4-BE49-F238E27FC236}">
                          <a16:creationId xmlns:a16="http://schemas.microsoft.com/office/drawing/2014/main" id="{76E443E8-55A3-8FDF-C94C-7073443900E0}"/>
                        </a:ext>
                      </a:extLst>
                    </p:cNvPr>
                    <p:cNvPicPr/>
                    <p:nvPr/>
                  </p:nvPicPr>
                  <p:blipFill>
                    <a:blip r:embed="rId163"/>
                    <a:stretch>
                      <a:fillRect/>
                    </a:stretch>
                  </p:blipFill>
                  <p:spPr>
                    <a:xfrm>
                      <a:off x="1498230" y="9184875"/>
                      <a:ext cx="170280" cy="103320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252">
              <p14:nvContentPartPr>
                <p14:cNvPr id="7" name="インク 6">
                  <a:extLst>
                    <a:ext uri="{FF2B5EF4-FFF2-40B4-BE49-F238E27FC236}">
                      <a16:creationId xmlns:a16="http://schemas.microsoft.com/office/drawing/2014/main" id="{9A4BE52B-F32B-0AB2-FC58-06EBE120F6BF}"/>
                    </a:ext>
                  </a:extLst>
                </p14:cNvPr>
                <p14:cNvContentPartPr/>
                <p14:nvPr/>
              </p14:nvContentPartPr>
              <p14:xfrm>
                <a:off x="1007085" y="9080505"/>
                <a:ext cx="382680" cy="161280"/>
              </p14:xfrm>
            </p:contentPart>
          </mc:Choice>
          <mc:Fallback xmlns="">
            <p:pic>
              <p:nvPicPr>
                <p:cNvPr id="7" name="インク 6">
                  <a:extLst>
                    <a:ext uri="{FF2B5EF4-FFF2-40B4-BE49-F238E27FC236}">
                      <a16:creationId xmlns:a16="http://schemas.microsoft.com/office/drawing/2014/main" id="{9A4BE52B-F32B-0AB2-FC58-06EBE120F6BF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998085" y="9071505"/>
                  <a:ext cx="400320" cy="17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4">
              <p14:nvContentPartPr>
                <p14:cNvPr id="9" name="インク 8">
                  <a:extLst>
                    <a:ext uri="{FF2B5EF4-FFF2-40B4-BE49-F238E27FC236}">
                      <a16:creationId xmlns:a16="http://schemas.microsoft.com/office/drawing/2014/main" id="{E2F250BC-144C-D6E5-2BFB-98662E4F299C}"/>
                    </a:ext>
                  </a:extLst>
                </p14:cNvPr>
                <p14:cNvContentPartPr/>
                <p14:nvPr/>
              </p14:nvContentPartPr>
              <p14:xfrm>
                <a:off x="1045605" y="9089505"/>
                <a:ext cx="312840" cy="138960"/>
              </p14:xfrm>
            </p:contentPart>
          </mc:Choice>
          <mc:Fallback xmlns="">
            <p:pic>
              <p:nvPicPr>
                <p:cNvPr id="9" name="インク 8">
                  <a:extLst>
                    <a:ext uri="{FF2B5EF4-FFF2-40B4-BE49-F238E27FC236}">
                      <a16:creationId xmlns:a16="http://schemas.microsoft.com/office/drawing/2014/main" id="{E2F250BC-144C-D6E5-2BFB-98662E4F299C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1036605" y="9080505"/>
                  <a:ext cx="330480" cy="15660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F2AE77D-6F67-5EEA-80D5-57847AFEBD24}"/>
              </a:ext>
            </a:extLst>
          </p:cNvPr>
          <p:cNvSpPr txBox="1"/>
          <p:nvPr/>
        </p:nvSpPr>
        <p:spPr>
          <a:xfrm>
            <a:off x="4328059" y="8237973"/>
            <a:ext cx="8448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/>
              <a:t>少しずつ完成度を高めて</a:t>
            </a:r>
          </a:p>
        </p:txBody>
      </p:sp>
      <p:pic>
        <p:nvPicPr>
          <p:cNvPr id="1026" name="Picture 2" descr="加点方式のイラスト（女性）">
            <a:extLst>
              <a:ext uri="{FF2B5EF4-FFF2-40B4-BE49-F238E27FC236}">
                <a16:creationId xmlns:a16="http://schemas.microsoft.com/office/drawing/2014/main" id="{1C3797A8-2442-B3C0-D1E5-8F31AE5880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6716" y="9057510"/>
            <a:ext cx="669668" cy="830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ジビエのイラスト">
            <a:extLst>
              <a:ext uri="{FF2B5EF4-FFF2-40B4-BE49-F238E27FC236}">
                <a16:creationId xmlns:a16="http://schemas.microsoft.com/office/drawing/2014/main" id="{FEDD8AAF-0B68-AD7A-A068-27A0955E7D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2146" y="2801575"/>
            <a:ext cx="894932" cy="894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755456DB-09D5-1085-C5EE-927A0BFDA19C}"/>
              </a:ext>
            </a:extLst>
          </p:cNvPr>
          <p:cNvGrpSpPr/>
          <p:nvPr/>
        </p:nvGrpSpPr>
        <p:grpSpPr>
          <a:xfrm>
            <a:off x="164365" y="4619306"/>
            <a:ext cx="6482818" cy="2351848"/>
            <a:chOff x="164365" y="4619306"/>
            <a:chExt cx="6482818" cy="2351848"/>
          </a:xfrm>
        </p:grpSpPr>
        <p:grpSp>
          <p:nvGrpSpPr>
            <p:cNvPr id="6" name="グループ化 5">
              <a:extLst>
                <a:ext uri="{FF2B5EF4-FFF2-40B4-BE49-F238E27FC236}">
                  <a16:creationId xmlns:a16="http://schemas.microsoft.com/office/drawing/2014/main" id="{F2823A69-E14B-42DB-E053-E124250A40F2}"/>
                </a:ext>
              </a:extLst>
            </p:cNvPr>
            <p:cNvGrpSpPr/>
            <p:nvPr/>
          </p:nvGrpSpPr>
          <p:grpSpPr>
            <a:xfrm>
              <a:off x="164365" y="4640630"/>
              <a:ext cx="6482818" cy="2330524"/>
              <a:chOff x="164365" y="4640630"/>
              <a:chExt cx="6482818" cy="2330524"/>
            </a:xfrm>
          </p:grpSpPr>
          <p:grpSp>
            <p:nvGrpSpPr>
              <p:cNvPr id="60" name="グループ化 59">
                <a:extLst>
                  <a:ext uri="{FF2B5EF4-FFF2-40B4-BE49-F238E27FC236}">
                    <a16:creationId xmlns:a16="http://schemas.microsoft.com/office/drawing/2014/main" id="{2053CAFF-710F-F06A-1D51-740BFF4CF0DA}"/>
                  </a:ext>
                </a:extLst>
              </p:cNvPr>
              <p:cNvGrpSpPr/>
              <p:nvPr/>
            </p:nvGrpSpPr>
            <p:grpSpPr>
              <a:xfrm>
                <a:off x="164365" y="4701734"/>
                <a:ext cx="6482818" cy="2269420"/>
                <a:chOff x="227637" y="4357351"/>
                <a:chExt cx="6482818" cy="2269420"/>
              </a:xfrm>
            </p:grpSpPr>
            <p:sp>
              <p:nvSpPr>
                <p:cNvPr id="20" name="AutoShape 4">
                  <a:extLst>
                    <a:ext uri="{FF2B5EF4-FFF2-40B4-BE49-F238E27FC236}">
                      <a16:creationId xmlns:a16="http://schemas.microsoft.com/office/drawing/2014/main" id="{F3FCD05B-191A-6EE0-4F35-DAB2CB8587CA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1654160" y="6321464"/>
                  <a:ext cx="304800" cy="30480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>
                    <a:latin typeface="+mn-ea"/>
                  </a:endParaRPr>
                </a:p>
              </p:txBody>
            </p:sp>
            <p:grpSp>
              <p:nvGrpSpPr>
                <p:cNvPr id="42" name="グループ化 41">
                  <a:extLst>
                    <a:ext uri="{FF2B5EF4-FFF2-40B4-BE49-F238E27FC236}">
                      <a16:creationId xmlns:a16="http://schemas.microsoft.com/office/drawing/2014/main" id="{33012EEC-4FAA-489C-66B1-DC92949D21C9}"/>
                    </a:ext>
                  </a:extLst>
                </p:cNvPr>
                <p:cNvGrpSpPr/>
                <p:nvPr/>
              </p:nvGrpSpPr>
              <p:grpSpPr>
                <a:xfrm>
                  <a:off x="227637" y="4357351"/>
                  <a:ext cx="6482818" cy="2108706"/>
                  <a:chOff x="282203" y="4364816"/>
                  <a:chExt cx="6482818" cy="2108706"/>
                </a:xfrm>
              </p:grpSpPr>
              <p:sp>
                <p:nvSpPr>
                  <p:cNvPr id="216" name="正方形/長方形 215">
                    <a:extLst>
                      <a:ext uri="{FF2B5EF4-FFF2-40B4-BE49-F238E27FC236}">
                        <a16:creationId xmlns:a16="http://schemas.microsoft.com/office/drawing/2014/main" id="{DF0D265C-A090-8D75-0818-C4AEF5C85F7C}"/>
                      </a:ext>
                    </a:extLst>
                  </p:cNvPr>
                  <p:cNvSpPr/>
                  <p:nvPr/>
                </p:nvSpPr>
                <p:spPr>
                  <a:xfrm>
                    <a:off x="282203" y="4504236"/>
                    <a:ext cx="6482818" cy="1969286"/>
                  </a:xfrm>
                  <a:prstGeom prst="rect">
                    <a:avLst/>
                  </a:prstGeom>
                  <a:noFill/>
                  <a:ln w="38100">
                    <a:solidFill>
                      <a:srgbClr val="FFD9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dirty="0">
                      <a:latin typeface="+mn-ea"/>
                    </a:endParaRPr>
                  </a:p>
                </p:txBody>
              </p:sp>
              <p:sp>
                <p:nvSpPr>
                  <p:cNvPr id="217" name="四角形: 角を丸くする 216">
                    <a:extLst>
                      <a:ext uri="{FF2B5EF4-FFF2-40B4-BE49-F238E27FC236}">
                        <a16:creationId xmlns:a16="http://schemas.microsoft.com/office/drawing/2014/main" id="{159B9E0A-5E28-C8EA-91BF-564CEC85C74D}"/>
                      </a:ext>
                    </a:extLst>
                  </p:cNvPr>
                  <p:cNvSpPr/>
                  <p:nvPr/>
                </p:nvSpPr>
                <p:spPr>
                  <a:xfrm>
                    <a:off x="282203" y="4459999"/>
                    <a:ext cx="1607054" cy="506087"/>
                  </a:xfrm>
                  <a:prstGeom prst="round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r>
                      <a:rPr lang="ja-JP" altLang="en-US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</a:rPr>
                      <a:t>地域計画とは</a:t>
                    </a:r>
                    <a:endParaRPr lang="en-US" altLang="ja-JP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219" name="テキスト ボックス 218">
                    <a:extLst>
                      <a:ext uri="{FF2B5EF4-FFF2-40B4-BE49-F238E27FC236}">
                        <a16:creationId xmlns:a16="http://schemas.microsoft.com/office/drawing/2014/main" id="{823B4E90-7FB4-2610-6B8A-0407BB292B34}"/>
                      </a:ext>
                    </a:extLst>
                  </p:cNvPr>
                  <p:cNvSpPr txBox="1"/>
                  <p:nvPr/>
                </p:nvSpPr>
                <p:spPr>
                  <a:xfrm>
                    <a:off x="321378" y="6076995"/>
                    <a:ext cx="4905980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ja-JP" altLang="en-US" sz="14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</a:rPr>
                      <a:t>これらを地域における話合いによって決めていくものです。</a:t>
                    </a:r>
                    <a:endParaRPr lang="en-US" altLang="ja-JP" sz="1400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220" name="テキスト ボックス 219">
                    <a:extLst>
                      <a:ext uri="{FF2B5EF4-FFF2-40B4-BE49-F238E27FC236}">
                        <a16:creationId xmlns:a16="http://schemas.microsoft.com/office/drawing/2014/main" id="{F7C013C4-FD54-A24B-26EB-DF1360F9BD61}"/>
                      </a:ext>
                    </a:extLst>
                  </p:cNvPr>
                  <p:cNvSpPr txBox="1"/>
                  <p:nvPr/>
                </p:nvSpPr>
                <p:spPr>
                  <a:xfrm>
                    <a:off x="3659308" y="4888556"/>
                    <a:ext cx="3026760" cy="1107996"/>
                  </a:xfrm>
                  <a:prstGeom prst="rect">
                    <a:avLst/>
                  </a:prstGeom>
                  <a:solidFill>
                    <a:schemeClr val="accent4">
                      <a:lumMod val="40000"/>
                      <a:lumOff val="60000"/>
                      <a:alpha val="70000"/>
                    </a:schemeClr>
                  </a:solidFill>
                  <a:ln w="19050">
                    <a:noFill/>
                  </a:ln>
                  <a:effectLst>
                    <a:glow rad="63500">
                      <a:schemeClr val="bg1"/>
                    </a:glow>
                  </a:effectLst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ja-JP" altLang="en-US" sz="1400" b="1" u="sng" dirty="0">
                        <a:solidFill>
                          <a:srgbClr val="FF0000"/>
                        </a:solidFill>
                        <a:latin typeface="+mn-ea"/>
                      </a:rPr>
                      <a:t>目標地図</a:t>
                    </a:r>
                    <a:r>
                      <a:rPr lang="en-US" altLang="ja-JP" sz="1400" b="1" u="sng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</a:rPr>
                      <a:t>(</a:t>
                    </a:r>
                    <a:r>
                      <a:rPr lang="ja-JP" altLang="en-US" sz="1400" b="1" u="sng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</a:rPr>
                      <a:t>農地利用の将来の設計図</a:t>
                    </a:r>
                    <a:r>
                      <a:rPr lang="en-US" altLang="ja-JP" sz="1400" b="1" u="sng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</a:rPr>
                      <a:t>)</a:t>
                    </a:r>
                  </a:p>
                  <a:p>
                    <a:endParaRPr lang="en-US" altLang="ja-JP" sz="6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ea"/>
                    </a:endParaRPr>
                  </a:p>
                  <a:p>
                    <a:r>
                      <a:rPr lang="ja-JP" altLang="en-US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</a:rPr>
                      <a:t>およそ</a:t>
                    </a:r>
                    <a:r>
                      <a:rPr lang="en-US" altLang="ja-JP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</a:rPr>
                      <a:t>10</a:t>
                    </a:r>
                    <a:r>
                      <a:rPr lang="ja-JP" altLang="en-US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</a:rPr>
                      <a:t>年後について</a:t>
                    </a:r>
                    <a:endParaRPr lang="en-US" altLang="ja-JP" sz="11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ea"/>
                    </a:endParaRPr>
                  </a:p>
                  <a:p>
                    <a:r>
                      <a:rPr lang="ja-JP" altLang="en-US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</a:rPr>
                      <a:t>・誰がどこの農地を利用するか</a:t>
                    </a:r>
                    <a:endParaRPr lang="en-US" altLang="ja-JP" sz="11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ea"/>
                    </a:endParaRPr>
                  </a:p>
                  <a:p>
                    <a:r>
                      <a:rPr lang="ja-JP" altLang="en-US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</a:rPr>
                      <a:t>・農地の貸し借りや交換</a:t>
                    </a:r>
                    <a:endParaRPr lang="en-US" altLang="ja-JP" sz="11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ea"/>
                    </a:endParaRPr>
                  </a:p>
                  <a:p>
                    <a:r>
                      <a:rPr lang="ja-JP" altLang="en-US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</a:rPr>
                      <a:t>・新たな担い手の募集</a:t>
                    </a:r>
                    <a:endParaRPr lang="en-US" altLang="ja-JP" sz="11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221" name="テキスト ボックス 220">
                    <a:extLst>
                      <a:ext uri="{FF2B5EF4-FFF2-40B4-BE49-F238E27FC236}">
                        <a16:creationId xmlns:a16="http://schemas.microsoft.com/office/drawing/2014/main" id="{B87C1418-86CC-6A5B-8658-5991EE782F78}"/>
                      </a:ext>
                    </a:extLst>
                  </p:cNvPr>
                  <p:cNvSpPr txBox="1"/>
                  <p:nvPr/>
                </p:nvSpPr>
                <p:spPr>
                  <a:xfrm>
                    <a:off x="366070" y="4876183"/>
                    <a:ext cx="2884912" cy="1107996"/>
                  </a:xfrm>
                  <a:prstGeom prst="rect">
                    <a:avLst/>
                  </a:prstGeom>
                  <a:solidFill>
                    <a:schemeClr val="accent4">
                      <a:lumMod val="40000"/>
                      <a:lumOff val="60000"/>
                      <a:alpha val="70000"/>
                    </a:schemeClr>
                  </a:solidFill>
                  <a:ln w="19050">
                    <a:noFill/>
                  </a:ln>
                  <a:effectLst>
                    <a:glow rad="63500">
                      <a:schemeClr val="bg1"/>
                    </a:glow>
                  </a:effectLst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ja-JP" altLang="en-US" sz="1400" b="1" u="sng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</a:rPr>
                      <a:t>地域農業の将来について</a:t>
                    </a:r>
                    <a:endParaRPr lang="en-US" altLang="ja-JP" sz="1400" b="1" u="sng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ea"/>
                    </a:endParaRPr>
                  </a:p>
                  <a:p>
                    <a:endParaRPr kumimoji="1" lang="en-US" altLang="ja-JP" sz="600" dirty="0"/>
                  </a:p>
                  <a:p>
                    <a:r>
                      <a:rPr kumimoji="1" lang="ja-JP" altLang="en-US" sz="1100" dirty="0"/>
                      <a:t>地域が一体となって取り組んでいくこと</a:t>
                    </a:r>
                    <a:endParaRPr kumimoji="1" lang="en-US" altLang="ja-JP" sz="1100" dirty="0"/>
                  </a:p>
                  <a:p>
                    <a:r>
                      <a:rPr kumimoji="1" lang="ja-JP" altLang="en-US" sz="1100" dirty="0"/>
                      <a:t>・地域野菜のブランド化を目指そう！</a:t>
                    </a:r>
                    <a:endParaRPr kumimoji="1" lang="en-US" altLang="ja-JP" sz="1100" dirty="0"/>
                  </a:p>
                  <a:p>
                    <a:r>
                      <a:rPr kumimoji="1" lang="ja-JP" altLang="en-US" sz="1100" dirty="0"/>
                      <a:t>・農業用機械を使って省力化を目指そう！</a:t>
                    </a:r>
                    <a:endParaRPr kumimoji="1" lang="en-US" altLang="ja-JP" sz="1100" dirty="0"/>
                  </a:p>
                  <a:p>
                    <a:r>
                      <a:rPr kumimoji="1" lang="ja-JP" altLang="en-US" sz="1100" dirty="0"/>
                      <a:t>・有機農業を推進しよう！　　　　　など</a:t>
                    </a:r>
                    <a:endParaRPr kumimoji="1" lang="en-US" altLang="ja-JP" sz="1100" dirty="0"/>
                  </a:p>
                </p:txBody>
              </p:sp>
              <p:sp>
                <p:nvSpPr>
                  <p:cNvPr id="222" name="テキスト ボックス 221">
                    <a:extLst>
                      <a:ext uri="{FF2B5EF4-FFF2-40B4-BE49-F238E27FC236}">
                        <a16:creationId xmlns:a16="http://schemas.microsoft.com/office/drawing/2014/main" id="{08090588-5009-F35A-6BE1-D07FDCAD88EE}"/>
                      </a:ext>
                    </a:extLst>
                  </p:cNvPr>
                  <p:cNvSpPr txBox="1"/>
                  <p:nvPr/>
                </p:nvSpPr>
                <p:spPr>
                  <a:xfrm>
                    <a:off x="3246713" y="5220115"/>
                    <a:ext cx="443689" cy="369332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ja-JP" altLang="en-US" sz="18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</a:rPr>
                      <a:t>＋</a:t>
                    </a:r>
                    <a:endParaRPr lang="en-US" altLang="ja-JP" sz="1800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41" name="フリーフォーム: 図形 40">
                    <a:extLst>
                      <a:ext uri="{FF2B5EF4-FFF2-40B4-BE49-F238E27FC236}">
                        <a16:creationId xmlns:a16="http://schemas.microsoft.com/office/drawing/2014/main" id="{2CC9E0F5-1576-F5DD-F068-BB6948CFEEA5}"/>
                      </a:ext>
                    </a:extLst>
                  </p:cNvPr>
                  <p:cNvSpPr/>
                  <p:nvPr/>
                </p:nvSpPr>
                <p:spPr>
                  <a:xfrm>
                    <a:off x="1794957" y="4409990"/>
                    <a:ext cx="404834" cy="336123"/>
                  </a:xfrm>
                  <a:custGeom>
                    <a:avLst/>
                    <a:gdLst>
                      <a:gd name="connsiteX0" fmla="*/ 32568 w 404834"/>
                      <a:gd name="connsiteY0" fmla="*/ 97584 h 336123"/>
                      <a:gd name="connsiteX1" fmla="*/ 50640 w 404834"/>
                      <a:gd name="connsiteY1" fmla="*/ 90355 h 336123"/>
                      <a:gd name="connsiteX2" fmla="*/ 57868 w 404834"/>
                      <a:gd name="connsiteY2" fmla="*/ 79513 h 336123"/>
                      <a:gd name="connsiteX3" fmla="*/ 65096 w 404834"/>
                      <a:gd name="connsiteY3" fmla="*/ 72284 h 336123"/>
                      <a:gd name="connsiteX4" fmla="*/ 83168 w 404834"/>
                      <a:gd name="connsiteY4" fmla="*/ 43370 h 336123"/>
                      <a:gd name="connsiteX5" fmla="*/ 115696 w 404834"/>
                      <a:gd name="connsiteY5" fmla="*/ 32528 h 336123"/>
                      <a:gd name="connsiteX6" fmla="*/ 126538 w 404834"/>
                      <a:gd name="connsiteY6" fmla="*/ 28913 h 336123"/>
                      <a:gd name="connsiteX7" fmla="*/ 144610 w 404834"/>
                      <a:gd name="connsiteY7" fmla="*/ 18071 h 336123"/>
                      <a:gd name="connsiteX8" fmla="*/ 191595 w 404834"/>
                      <a:gd name="connsiteY8" fmla="*/ 3614 h 336123"/>
                      <a:gd name="connsiteX9" fmla="*/ 234965 w 404834"/>
                      <a:gd name="connsiteY9" fmla="*/ 0 h 336123"/>
                      <a:gd name="connsiteX10" fmla="*/ 292793 w 404834"/>
                      <a:gd name="connsiteY10" fmla="*/ 3614 h 336123"/>
                      <a:gd name="connsiteX11" fmla="*/ 310864 w 404834"/>
                      <a:gd name="connsiteY11" fmla="*/ 28913 h 336123"/>
                      <a:gd name="connsiteX12" fmla="*/ 336164 w 404834"/>
                      <a:gd name="connsiteY12" fmla="*/ 39756 h 336123"/>
                      <a:gd name="connsiteX13" fmla="*/ 347006 w 404834"/>
                      <a:gd name="connsiteY13" fmla="*/ 46984 h 336123"/>
                      <a:gd name="connsiteX14" fmla="*/ 365078 w 404834"/>
                      <a:gd name="connsiteY14" fmla="*/ 57827 h 336123"/>
                      <a:gd name="connsiteX15" fmla="*/ 379534 w 404834"/>
                      <a:gd name="connsiteY15" fmla="*/ 86741 h 336123"/>
                      <a:gd name="connsiteX16" fmla="*/ 390377 w 404834"/>
                      <a:gd name="connsiteY16" fmla="*/ 119269 h 336123"/>
                      <a:gd name="connsiteX17" fmla="*/ 393991 w 404834"/>
                      <a:gd name="connsiteY17" fmla="*/ 133726 h 336123"/>
                      <a:gd name="connsiteX18" fmla="*/ 404834 w 404834"/>
                      <a:gd name="connsiteY18" fmla="*/ 187939 h 336123"/>
                      <a:gd name="connsiteX19" fmla="*/ 397606 w 404834"/>
                      <a:gd name="connsiteY19" fmla="*/ 220468 h 336123"/>
                      <a:gd name="connsiteX20" fmla="*/ 393991 w 404834"/>
                      <a:gd name="connsiteY20" fmla="*/ 231310 h 336123"/>
                      <a:gd name="connsiteX21" fmla="*/ 372306 w 404834"/>
                      <a:gd name="connsiteY21" fmla="*/ 256610 h 336123"/>
                      <a:gd name="connsiteX22" fmla="*/ 354235 w 404834"/>
                      <a:gd name="connsiteY22" fmla="*/ 274681 h 336123"/>
                      <a:gd name="connsiteX23" fmla="*/ 321707 w 404834"/>
                      <a:gd name="connsiteY23" fmla="*/ 310823 h 336123"/>
                      <a:gd name="connsiteX24" fmla="*/ 300021 w 404834"/>
                      <a:gd name="connsiteY24" fmla="*/ 325280 h 336123"/>
                      <a:gd name="connsiteX25" fmla="*/ 278336 w 404834"/>
                      <a:gd name="connsiteY25" fmla="*/ 332509 h 336123"/>
                      <a:gd name="connsiteX26" fmla="*/ 231351 w 404834"/>
                      <a:gd name="connsiteY26" fmla="*/ 336123 h 336123"/>
                      <a:gd name="connsiteX27" fmla="*/ 166295 w 404834"/>
                      <a:gd name="connsiteY27" fmla="*/ 332509 h 336123"/>
                      <a:gd name="connsiteX28" fmla="*/ 137381 w 404834"/>
                      <a:gd name="connsiteY28" fmla="*/ 325280 h 336123"/>
                      <a:gd name="connsiteX29" fmla="*/ 115696 w 404834"/>
                      <a:gd name="connsiteY29" fmla="*/ 318052 h 336123"/>
                      <a:gd name="connsiteX30" fmla="*/ 101239 w 404834"/>
                      <a:gd name="connsiteY30" fmla="*/ 307209 h 336123"/>
                      <a:gd name="connsiteX31" fmla="*/ 86782 w 404834"/>
                      <a:gd name="connsiteY31" fmla="*/ 299981 h 336123"/>
                      <a:gd name="connsiteX32" fmla="*/ 68711 w 404834"/>
                      <a:gd name="connsiteY32" fmla="*/ 281909 h 336123"/>
                      <a:gd name="connsiteX33" fmla="*/ 61482 w 404834"/>
                      <a:gd name="connsiteY33" fmla="*/ 274681 h 336123"/>
                      <a:gd name="connsiteX34" fmla="*/ 54254 w 404834"/>
                      <a:gd name="connsiteY34" fmla="*/ 263838 h 336123"/>
                      <a:gd name="connsiteX35" fmla="*/ 36183 w 404834"/>
                      <a:gd name="connsiteY35" fmla="*/ 245767 h 336123"/>
                      <a:gd name="connsiteX36" fmla="*/ 28954 w 404834"/>
                      <a:gd name="connsiteY36" fmla="*/ 238539 h 336123"/>
                      <a:gd name="connsiteX37" fmla="*/ 21726 w 404834"/>
                      <a:gd name="connsiteY37" fmla="*/ 231310 h 336123"/>
                      <a:gd name="connsiteX38" fmla="*/ 3655 w 404834"/>
                      <a:gd name="connsiteY38" fmla="*/ 177097 h 336123"/>
                      <a:gd name="connsiteX39" fmla="*/ 40 w 404834"/>
                      <a:gd name="connsiteY39" fmla="*/ 159026 h 336123"/>
                      <a:gd name="connsiteX40" fmla="*/ 14497 w 404834"/>
                      <a:gd name="connsiteY40" fmla="*/ 112041 h 336123"/>
                      <a:gd name="connsiteX41" fmla="*/ 25340 w 404834"/>
                      <a:gd name="connsiteY41" fmla="*/ 104812 h 336123"/>
                      <a:gd name="connsiteX42" fmla="*/ 47025 w 404834"/>
                      <a:gd name="connsiteY42" fmla="*/ 83127 h 336123"/>
                      <a:gd name="connsiteX43" fmla="*/ 61482 w 404834"/>
                      <a:gd name="connsiteY43" fmla="*/ 75898 h 336123"/>
                      <a:gd name="connsiteX44" fmla="*/ 79553 w 404834"/>
                      <a:gd name="connsiteY44" fmla="*/ 68670 h 336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</a:cxnLst>
                    <a:rect l="l" t="t" r="r" b="b"/>
                    <a:pathLst>
                      <a:path w="404834" h="336123">
                        <a:moveTo>
                          <a:pt x="32568" y="97584"/>
                        </a:moveTo>
                        <a:cubicBezTo>
                          <a:pt x="38592" y="95174"/>
                          <a:pt x="45360" y="94126"/>
                          <a:pt x="50640" y="90355"/>
                        </a:cubicBezTo>
                        <a:cubicBezTo>
                          <a:pt x="54174" y="87830"/>
                          <a:pt x="55155" y="82905"/>
                          <a:pt x="57868" y="79513"/>
                        </a:cubicBezTo>
                        <a:cubicBezTo>
                          <a:pt x="59997" y="76852"/>
                          <a:pt x="62687" y="74694"/>
                          <a:pt x="65096" y="72284"/>
                        </a:cubicBezTo>
                        <a:cubicBezTo>
                          <a:pt x="68617" y="58201"/>
                          <a:pt x="67595" y="51755"/>
                          <a:pt x="83168" y="43370"/>
                        </a:cubicBezTo>
                        <a:cubicBezTo>
                          <a:pt x="93231" y="37952"/>
                          <a:pt x="104853" y="36142"/>
                          <a:pt x="115696" y="32528"/>
                        </a:cubicBezTo>
                        <a:lnTo>
                          <a:pt x="126538" y="28913"/>
                        </a:lnTo>
                        <a:cubicBezTo>
                          <a:pt x="137301" y="18151"/>
                          <a:pt x="129595" y="23702"/>
                          <a:pt x="144610" y="18071"/>
                        </a:cubicBezTo>
                        <a:cubicBezTo>
                          <a:pt x="164723" y="10528"/>
                          <a:pt x="167384" y="7245"/>
                          <a:pt x="191595" y="3614"/>
                        </a:cubicBezTo>
                        <a:cubicBezTo>
                          <a:pt x="205941" y="1462"/>
                          <a:pt x="220508" y="1205"/>
                          <a:pt x="234965" y="0"/>
                        </a:cubicBezTo>
                        <a:cubicBezTo>
                          <a:pt x="254241" y="1205"/>
                          <a:pt x="274115" y="-1301"/>
                          <a:pt x="292793" y="3614"/>
                        </a:cubicBezTo>
                        <a:cubicBezTo>
                          <a:pt x="296656" y="4631"/>
                          <a:pt x="307207" y="25256"/>
                          <a:pt x="310864" y="28913"/>
                        </a:cubicBezTo>
                        <a:cubicBezTo>
                          <a:pt x="319185" y="37234"/>
                          <a:pt x="325103" y="36991"/>
                          <a:pt x="336164" y="39756"/>
                        </a:cubicBezTo>
                        <a:cubicBezTo>
                          <a:pt x="339778" y="42165"/>
                          <a:pt x="343121" y="45041"/>
                          <a:pt x="347006" y="46984"/>
                        </a:cubicBezTo>
                        <a:cubicBezTo>
                          <a:pt x="358755" y="52859"/>
                          <a:pt x="357236" y="46848"/>
                          <a:pt x="365078" y="57827"/>
                        </a:cubicBezTo>
                        <a:cubicBezTo>
                          <a:pt x="371574" y="66921"/>
                          <a:pt x="377119" y="75874"/>
                          <a:pt x="379534" y="86741"/>
                        </a:cubicBezTo>
                        <a:cubicBezTo>
                          <a:pt x="386027" y="115956"/>
                          <a:pt x="377802" y="100405"/>
                          <a:pt x="390377" y="119269"/>
                        </a:cubicBezTo>
                        <a:cubicBezTo>
                          <a:pt x="391582" y="124088"/>
                          <a:pt x="392968" y="128865"/>
                          <a:pt x="393991" y="133726"/>
                        </a:cubicBezTo>
                        <a:cubicBezTo>
                          <a:pt x="397788" y="151760"/>
                          <a:pt x="404834" y="187939"/>
                          <a:pt x="404834" y="187939"/>
                        </a:cubicBezTo>
                        <a:cubicBezTo>
                          <a:pt x="402351" y="200354"/>
                          <a:pt x="401007" y="208564"/>
                          <a:pt x="397606" y="220468"/>
                        </a:cubicBezTo>
                        <a:cubicBezTo>
                          <a:pt x="396559" y="224131"/>
                          <a:pt x="395695" y="227903"/>
                          <a:pt x="393991" y="231310"/>
                        </a:cubicBezTo>
                        <a:cubicBezTo>
                          <a:pt x="382814" y="253664"/>
                          <a:pt x="390100" y="229919"/>
                          <a:pt x="372306" y="256610"/>
                        </a:cubicBezTo>
                        <a:cubicBezTo>
                          <a:pt x="362668" y="271066"/>
                          <a:pt x="368692" y="265043"/>
                          <a:pt x="354235" y="274681"/>
                        </a:cubicBezTo>
                        <a:cubicBezTo>
                          <a:pt x="340390" y="295447"/>
                          <a:pt x="350078" y="282452"/>
                          <a:pt x="321707" y="310823"/>
                        </a:cubicBezTo>
                        <a:cubicBezTo>
                          <a:pt x="312513" y="320017"/>
                          <a:pt x="314610" y="319444"/>
                          <a:pt x="300021" y="325280"/>
                        </a:cubicBezTo>
                        <a:cubicBezTo>
                          <a:pt x="292947" y="328110"/>
                          <a:pt x="285933" y="331925"/>
                          <a:pt x="278336" y="332509"/>
                        </a:cubicBezTo>
                        <a:lnTo>
                          <a:pt x="231351" y="336123"/>
                        </a:lnTo>
                        <a:cubicBezTo>
                          <a:pt x="209666" y="334918"/>
                          <a:pt x="187871" y="334999"/>
                          <a:pt x="166295" y="332509"/>
                        </a:cubicBezTo>
                        <a:cubicBezTo>
                          <a:pt x="156426" y="331370"/>
                          <a:pt x="146933" y="328009"/>
                          <a:pt x="137381" y="325280"/>
                        </a:cubicBezTo>
                        <a:cubicBezTo>
                          <a:pt x="130055" y="323187"/>
                          <a:pt x="115696" y="318052"/>
                          <a:pt x="115696" y="318052"/>
                        </a:cubicBezTo>
                        <a:cubicBezTo>
                          <a:pt x="110877" y="314438"/>
                          <a:pt x="106347" y="310402"/>
                          <a:pt x="101239" y="307209"/>
                        </a:cubicBezTo>
                        <a:cubicBezTo>
                          <a:pt x="96670" y="304354"/>
                          <a:pt x="91035" y="303289"/>
                          <a:pt x="86782" y="299981"/>
                        </a:cubicBezTo>
                        <a:cubicBezTo>
                          <a:pt x="80058" y="294751"/>
                          <a:pt x="74735" y="287933"/>
                          <a:pt x="68711" y="281909"/>
                        </a:cubicBezTo>
                        <a:cubicBezTo>
                          <a:pt x="66301" y="279499"/>
                          <a:pt x="63372" y="277516"/>
                          <a:pt x="61482" y="274681"/>
                        </a:cubicBezTo>
                        <a:cubicBezTo>
                          <a:pt x="59073" y="271067"/>
                          <a:pt x="57114" y="267107"/>
                          <a:pt x="54254" y="263838"/>
                        </a:cubicBezTo>
                        <a:cubicBezTo>
                          <a:pt x="48644" y="257427"/>
                          <a:pt x="42207" y="251791"/>
                          <a:pt x="36183" y="245767"/>
                        </a:cubicBezTo>
                        <a:lnTo>
                          <a:pt x="28954" y="238539"/>
                        </a:lnTo>
                        <a:lnTo>
                          <a:pt x="21726" y="231310"/>
                        </a:lnTo>
                        <a:cubicBezTo>
                          <a:pt x="12272" y="193495"/>
                          <a:pt x="18410" y="211527"/>
                          <a:pt x="3655" y="177097"/>
                        </a:cubicBezTo>
                        <a:cubicBezTo>
                          <a:pt x="2450" y="171073"/>
                          <a:pt x="-369" y="165155"/>
                          <a:pt x="40" y="159026"/>
                        </a:cubicBezTo>
                        <a:cubicBezTo>
                          <a:pt x="930" y="145677"/>
                          <a:pt x="2996" y="123542"/>
                          <a:pt x="14497" y="112041"/>
                        </a:cubicBezTo>
                        <a:cubicBezTo>
                          <a:pt x="17569" y="108969"/>
                          <a:pt x="22093" y="107698"/>
                          <a:pt x="25340" y="104812"/>
                        </a:cubicBezTo>
                        <a:cubicBezTo>
                          <a:pt x="32980" y="98021"/>
                          <a:pt x="37882" y="87699"/>
                          <a:pt x="47025" y="83127"/>
                        </a:cubicBezTo>
                        <a:cubicBezTo>
                          <a:pt x="51844" y="80717"/>
                          <a:pt x="56558" y="78086"/>
                          <a:pt x="61482" y="75898"/>
                        </a:cubicBezTo>
                        <a:cubicBezTo>
                          <a:pt x="67410" y="73263"/>
                          <a:pt x="79553" y="68670"/>
                          <a:pt x="79553" y="68670"/>
                        </a:cubicBezTo>
                      </a:path>
                    </a:pathLst>
                  </a:cu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pic>
                <p:nvPicPr>
                  <p:cNvPr id="218" name="図 217">
                    <a:extLst>
                      <a:ext uri="{FF2B5EF4-FFF2-40B4-BE49-F238E27FC236}">
                        <a16:creationId xmlns:a16="http://schemas.microsoft.com/office/drawing/2014/main" id="{82DDF445-2FBB-F3EC-7FAD-D6727B93CD6D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58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747211" y="4364816"/>
                    <a:ext cx="498113" cy="498113"/>
                  </a:xfrm>
                  <a:prstGeom prst="rect">
                    <a:avLst/>
                  </a:prstGeom>
                </p:spPr>
              </p:pic>
            </p:grpSp>
            <p:pic>
              <p:nvPicPr>
                <p:cNvPr id="1032" name="Picture 8" descr="自助グループのイラスト（笑顔）">
                  <a:extLst>
                    <a:ext uri="{FF2B5EF4-FFF2-40B4-BE49-F238E27FC236}">
                      <a16:creationId xmlns:a16="http://schemas.microsoft.com/office/drawing/2014/main" id="{593E5904-E4AE-39A1-9721-62CC75969A6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4616" y="5384764"/>
                  <a:ext cx="1242007" cy="124200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4" name="Picture 2" descr="開いた地図のイラスト">
                <a:extLst>
                  <a:ext uri="{FF2B5EF4-FFF2-40B4-BE49-F238E27FC236}">
                    <a16:creationId xmlns:a16="http://schemas.microsoft.com/office/drawing/2014/main" id="{5A6077C7-AA64-2CD5-83EA-6E864DA1C0E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6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52654" y="4640630"/>
                <a:ext cx="835512" cy="66098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8" name="図 7" descr="アイコン&#10;&#10;自動的に生成された説明">
              <a:extLst>
                <a:ext uri="{FF2B5EF4-FFF2-40B4-BE49-F238E27FC236}">
                  <a16:creationId xmlns:a16="http://schemas.microsoft.com/office/drawing/2014/main" id="{09C5239C-2792-9C6E-B0B1-5A474375EE7A}"/>
                </a:ext>
              </a:extLst>
            </p:cNvPr>
            <p:cNvPicPr>
              <a:picLocks noChangeAspect="1"/>
            </p:cNvPicPr>
            <p:nvPr/>
          </p:nvPicPr>
          <p:blipFill>
            <a:blip r:embed="rId26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48792" y="4844698"/>
              <a:ext cx="167817" cy="167817"/>
            </a:xfrm>
            <a:prstGeom prst="rect">
              <a:avLst/>
            </a:prstGeom>
          </p:spPr>
        </p:pic>
        <p:pic>
          <p:nvPicPr>
            <p:cNvPr id="11" name="図 10" descr="アイコン&#10;&#10;自動的に生成された説明">
              <a:extLst>
                <a:ext uri="{FF2B5EF4-FFF2-40B4-BE49-F238E27FC236}">
                  <a16:creationId xmlns:a16="http://schemas.microsoft.com/office/drawing/2014/main" id="{C8B9AE28-3BA5-9C00-5F71-07C06FD1BB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6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65691" y="4744695"/>
              <a:ext cx="167817" cy="167817"/>
            </a:xfrm>
            <a:prstGeom prst="rect">
              <a:avLst/>
            </a:prstGeom>
          </p:spPr>
        </p:pic>
        <p:pic>
          <p:nvPicPr>
            <p:cNvPr id="12" name="図 11" descr="アイコン&#10;&#10;自動的に生成された説明">
              <a:extLst>
                <a:ext uri="{FF2B5EF4-FFF2-40B4-BE49-F238E27FC236}">
                  <a16:creationId xmlns:a16="http://schemas.microsoft.com/office/drawing/2014/main" id="{36BB722D-4677-2596-05FA-1CB7DB2EC0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6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23803" y="4975302"/>
              <a:ext cx="167817" cy="167817"/>
            </a:xfrm>
            <a:prstGeom prst="rect">
              <a:avLst/>
            </a:prstGeom>
          </p:spPr>
        </p:pic>
        <p:pic>
          <p:nvPicPr>
            <p:cNvPr id="13" name="図 12" descr="アイコン&#10;&#10;自動的に生成された説明">
              <a:extLst>
                <a:ext uri="{FF2B5EF4-FFF2-40B4-BE49-F238E27FC236}">
                  <a16:creationId xmlns:a16="http://schemas.microsoft.com/office/drawing/2014/main" id="{62FA730C-548E-17C7-1435-B7E20C6D1321}"/>
                </a:ext>
              </a:extLst>
            </p:cNvPr>
            <p:cNvPicPr>
              <a:picLocks noChangeAspect="1"/>
            </p:cNvPicPr>
            <p:nvPr/>
          </p:nvPicPr>
          <p:blipFill>
            <a:blip r:embed="rId26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14810" y="4679778"/>
              <a:ext cx="167817" cy="167817"/>
            </a:xfrm>
            <a:prstGeom prst="rect">
              <a:avLst/>
            </a:prstGeom>
          </p:spPr>
        </p:pic>
        <p:pic>
          <p:nvPicPr>
            <p:cNvPr id="76" name="Picture 6" descr="将来のことを考える人のイラスト（男性）">
              <a:extLst>
                <a:ext uri="{FF2B5EF4-FFF2-40B4-BE49-F238E27FC236}">
                  <a16:creationId xmlns:a16="http://schemas.microsoft.com/office/drawing/2014/main" id="{F1D33304-4E57-E400-CA69-FCFD22759FA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6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31151" y="4619306"/>
              <a:ext cx="979910" cy="9064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B8E26B89-ABE1-23DF-1F55-809FA1354691}"/>
              </a:ext>
            </a:extLst>
          </p:cNvPr>
          <p:cNvSpPr txBox="1"/>
          <p:nvPr/>
        </p:nvSpPr>
        <p:spPr>
          <a:xfrm>
            <a:off x="5993520" y="48075"/>
            <a:ext cx="791196" cy="276999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kumimoji="1" lang="ja-JP" altLang="en-US" sz="1200" dirty="0"/>
              <a:t>表　面</a:t>
            </a:r>
          </a:p>
        </p:txBody>
      </p:sp>
    </p:spTree>
    <p:extLst>
      <p:ext uri="{BB962C8B-B14F-4D97-AF65-F5344CB8AC3E}">
        <p14:creationId xmlns:p14="http://schemas.microsoft.com/office/powerpoint/2010/main" val="25664782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正方形/長方形 531">
            <a:extLst>
              <a:ext uri="{FF2B5EF4-FFF2-40B4-BE49-F238E27FC236}">
                <a16:creationId xmlns:a16="http://schemas.microsoft.com/office/drawing/2014/main" id="{6B7489B1-A424-8180-5D5B-50574535413E}"/>
              </a:ext>
            </a:extLst>
          </p:cNvPr>
          <p:cNvSpPr/>
          <p:nvPr/>
        </p:nvSpPr>
        <p:spPr>
          <a:xfrm rot="2218367">
            <a:off x="2772396" y="1864702"/>
            <a:ext cx="314672" cy="331577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矢印: 下 8">
            <a:extLst>
              <a:ext uri="{FF2B5EF4-FFF2-40B4-BE49-F238E27FC236}">
                <a16:creationId xmlns:a16="http://schemas.microsoft.com/office/drawing/2014/main" id="{03562BA9-06BD-C1CB-87BB-8752BFD96D40}"/>
              </a:ext>
            </a:extLst>
          </p:cNvPr>
          <p:cNvSpPr/>
          <p:nvPr/>
        </p:nvSpPr>
        <p:spPr>
          <a:xfrm>
            <a:off x="1928827" y="1581008"/>
            <a:ext cx="624464" cy="5675444"/>
          </a:xfrm>
          <a:prstGeom prst="downArrow">
            <a:avLst>
              <a:gd name="adj1" fmla="val 50000"/>
              <a:gd name="adj2" fmla="val 46746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3" name="吹き出し: 角を丸めた四角形 22">
            <a:extLst>
              <a:ext uri="{FF2B5EF4-FFF2-40B4-BE49-F238E27FC236}">
                <a16:creationId xmlns:a16="http://schemas.microsoft.com/office/drawing/2014/main" id="{A17E9985-3C93-F0D5-9CFB-14ACC5110168}"/>
              </a:ext>
            </a:extLst>
          </p:cNvPr>
          <p:cNvSpPr/>
          <p:nvPr/>
        </p:nvSpPr>
        <p:spPr>
          <a:xfrm>
            <a:off x="234431" y="2990345"/>
            <a:ext cx="6394821" cy="3731449"/>
          </a:xfrm>
          <a:prstGeom prst="wedgeRoundRectCallout">
            <a:avLst>
              <a:gd name="adj1" fmla="val 28166"/>
              <a:gd name="adj2" fmla="val 5875"/>
              <a:gd name="adj3" fmla="val 16667"/>
            </a:avLst>
          </a:prstGeom>
          <a:solidFill>
            <a:schemeClr val="bg1"/>
          </a:soli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glow rad="127000">
              <a:schemeClr val="accent4">
                <a:lumMod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2D4FE4B4-C474-6F23-3319-6526193A7417}"/>
              </a:ext>
            </a:extLst>
          </p:cNvPr>
          <p:cNvSpPr/>
          <p:nvPr/>
        </p:nvSpPr>
        <p:spPr>
          <a:xfrm>
            <a:off x="127987" y="145601"/>
            <a:ext cx="4493538" cy="338554"/>
          </a:xfrm>
          <a:prstGeom prst="rect">
            <a:avLst/>
          </a:prstGeom>
          <a:solidFill>
            <a:srgbClr val="FFD966"/>
          </a:solidFill>
          <a:ln>
            <a:solidFill>
              <a:srgbClr val="FFD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kumimoji="1" lang="ja-JP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地域計画を作り上げるまでの流れ（イメージ）</a:t>
            </a:r>
          </a:p>
        </p:txBody>
      </p:sp>
      <p:sp>
        <p:nvSpPr>
          <p:cNvPr id="4" name="吹き出し: 折線 (強調線付き) 3">
            <a:extLst>
              <a:ext uri="{FF2B5EF4-FFF2-40B4-BE49-F238E27FC236}">
                <a16:creationId xmlns:a16="http://schemas.microsoft.com/office/drawing/2014/main" id="{9BB6D660-C7A8-1748-81A4-B04813C3B6A0}"/>
              </a:ext>
            </a:extLst>
          </p:cNvPr>
          <p:cNvSpPr/>
          <p:nvPr/>
        </p:nvSpPr>
        <p:spPr>
          <a:xfrm>
            <a:off x="-5101558" y="6382404"/>
            <a:ext cx="6140648" cy="2511028"/>
          </a:xfrm>
          <a:prstGeom prst="accentCallout2">
            <a:avLst>
              <a:gd name="adj1" fmla="val 25924"/>
              <a:gd name="adj2" fmla="val -7225"/>
              <a:gd name="adj3" fmla="val 2485"/>
              <a:gd name="adj4" fmla="val -14566"/>
              <a:gd name="adj5" fmla="val -143575"/>
              <a:gd name="adj6" fmla="val -9376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en-US" altLang="ja-JP" sz="14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">
            <p14:nvContentPartPr>
              <p14:cNvPr id="8" name="インク 7">
                <a:extLst>
                  <a:ext uri="{FF2B5EF4-FFF2-40B4-BE49-F238E27FC236}">
                    <a16:creationId xmlns:a16="http://schemas.microsoft.com/office/drawing/2014/main" id="{D46F0907-A2CC-D3E6-BB74-39D54B43D468}"/>
                  </a:ext>
                </a:extLst>
              </p14:cNvPr>
              <p14:cNvContentPartPr/>
              <p14:nvPr/>
            </p14:nvContentPartPr>
            <p14:xfrm>
              <a:off x="2109790" y="6593953"/>
              <a:ext cx="293" cy="293"/>
            </p14:xfrm>
          </p:contentPart>
        </mc:Choice>
        <mc:Fallback xmlns="">
          <p:pic>
            <p:nvPicPr>
              <p:cNvPr id="8" name="インク 7">
                <a:extLst>
                  <a:ext uri="{FF2B5EF4-FFF2-40B4-BE49-F238E27FC236}">
                    <a16:creationId xmlns:a16="http://schemas.microsoft.com/office/drawing/2014/main" id="{D46F0907-A2CC-D3E6-BB74-39D54B43D46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095140" y="6506053"/>
                <a:ext cx="29300" cy="175800"/>
              </a:xfrm>
              <a:prstGeom prst="rect">
                <a:avLst/>
              </a:prstGeom>
            </p:spPr>
          </p:pic>
        </mc:Fallback>
      </mc:AlternateContent>
      <p:sp>
        <p:nvSpPr>
          <p:cNvPr id="55" name="正方形/長方形 54">
            <a:extLst>
              <a:ext uri="{FF2B5EF4-FFF2-40B4-BE49-F238E27FC236}">
                <a16:creationId xmlns:a16="http://schemas.microsoft.com/office/drawing/2014/main" id="{5C457B78-4BF2-263B-0482-BC63906A67E7}"/>
              </a:ext>
            </a:extLst>
          </p:cNvPr>
          <p:cNvSpPr>
            <a:spLocks/>
          </p:cNvSpPr>
          <p:nvPr/>
        </p:nvSpPr>
        <p:spPr>
          <a:xfrm>
            <a:off x="243724" y="528384"/>
            <a:ext cx="5747739" cy="3077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kumimoji="1" lang="ja-JP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この流れは</a:t>
            </a:r>
            <a:r>
              <a:rPr kumimoji="1" lang="ja-JP" altLang="en-US" sz="1400" b="1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あくまでも例</a:t>
            </a:r>
            <a:r>
              <a:rPr kumimoji="1" lang="ja-JP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なので、地域によって進め方は変わります。</a:t>
            </a:r>
          </a:p>
        </p:txBody>
      </p:sp>
      <p:grpSp>
        <p:nvGrpSpPr>
          <p:cNvPr id="431" name="グループ化 430">
            <a:extLst>
              <a:ext uri="{FF2B5EF4-FFF2-40B4-BE49-F238E27FC236}">
                <a16:creationId xmlns:a16="http://schemas.microsoft.com/office/drawing/2014/main" id="{A569502D-E74D-05BC-5632-EFB508974E3D}"/>
              </a:ext>
            </a:extLst>
          </p:cNvPr>
          <p:cNvGrpSpPr/>
          <p:nvPr/>
        </p:nvGrpSpPr>
        <p:grpSpPr>
          <a:xfrm>
            <a:off x="225050" y="6957443"/>
            <a:ext cx="4058205" cy="708306"/>
            <a:chOff x="7924771" y="8385351"/>
            <a:chExt cx="1500904" cy="148460"/>
          </a:xfrm>
        </p:grpSpPr>
        <p:sp>
          <p:nvSpPr>
            <p:cNvPr id="432" name="吹き出し: 角を丸めた四角形 431">
              <a:extLst>
                <a:ext uri="{FF2B5EF4-FFF2-40B4-BE49-F238E27FC236}">
                  <a16:creationId xmlns:a16="http://schemas.microsoft.com/office/drawing/2014/main" id="{AC91C941-17A5-DD9E-B4B2-E5530E10DF74}"/>
                </a:ext>
              </a:extLst>
            </p:cNvPr>
            <p:cNvSpPr/>
            <p:nvPr/>
          </p:nvSpPr>
          <p:spPr>
            <a:xfrm>
              <a:off x="7955686" y="8441702"/>
              <a:ext cx="1432433" cy="92109"/>
            </a:xfrm>
            <a:prstGeom prst="wedgeRoundRectCallout">
              <a:avLst>
                <a:gd name="adj1" fmla="val 20192"/>
                <a:gd name="adj2" fmla="val 29944"/>
                <a:gd name="adj3" fmla="val 16667"/>
              </a:avLst>
            </a:prstGeom>
            <a:solidFill>
              <a:schemeClr val="bg1"/>
            </a:solidFill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glow rad="76200">
                <a:schemeClr val="accent4">
                  <a:lumMod val="60000"/>
                  <a:lumOff val="40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latin typeface="+mn-ea"/>
              </a:endParaRPr>
            </a:p>
          </p:txBody>
        </p:sp>
        <p:sp>
          <p:nvSpPr>
            <p:cNvPr id="433" name="四角形: 角を丸くする 432">
              <a:extLst>
                <a:ext uri="{FF2B5EF4-FFF2-40B4-BE49-F238E27FC236}">
                  <a16:creationId xmlns:a16="http://schemas.microsoft.com/office/drawing/2014/main" id="{91BA2186-87C9-9D44-4058-A3B404715822}"/>
                </a:ext>
              </a:extLst>
            </p:cNvPr>
            <p:cNvSpPr/>
            <p:nvPr/>
          </p:nvSpPr>
          <p:spPr>
            <a:xfrm>
              <a:off x="7993242" y="8463159"/>
              <a:ext cx="1432433" cy="67002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kumimoji="1" lang="ja-JP" altLang="en-US" sz="1600" dirty="0">
                  <a:solidFill>
                    <a:schemeClr val="tx1"/>
                  </a:solidFill>
                  <a:latin typeface="+mn-ea"/>
                </a:rPr>
                <a:t>地域の話合いに基づき</a:t>
              </a:r>
              <a:r>
                <a:rPr kumimoji="1" lang="ja-JP" altLang="en-US" sz="1600" b="1" dirty="0">
                  <a:solidFill>
                    <a:srgbClr val="FF0000"/>
                  </a:solidFill>
                  <a:latin typeface="+mn-ea"/>
                </a:rPr>
                <a:t>地域計画を策定</a:t>
              </a:r>
              <a:endParaRPr kumimoji="1" lang="en-US" altLang="ja-JP" sz="1600" b="1" dirty="0">
                <a:solidFill>
                  <a:srgbClr val="FF0000"/>
                </a:solidFill>
                <a:latin typeface="+mn-ea"/>
              </a:endParaRPr>
            </a:p>
          </p:txBody>
        </p:sp>
        <p:sp>
          <p:nvSpPr>
            <p:cNvPr id="434" name="四角形: 角を丸くする 433">
              <a:extLst>
                <a:ext uri="{FF2B5EF4-FFF2-40B4-BE49-F238E27FC236}">
                  <a16:creationId xmlns:a16="http://schemas.microsoft.com/office/drawing/2014/main" id="{53D530BE-93BB-4912-C057-B0D4A52123F3}"/>
                </a:ext>
              </a:extLst>
            </p:cNvPr>
            <p:cNvSpPr/>
            <p:nvPr/>
          </p:nvSpPr>
          <p:spPr>
            <a:xfrm>
              <a:off x="7924771" y="8385351"/>
              <a:ext cx="393248" cy="76588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600" dirty="0">
                  <a:solidFill>
                    <a:schemeClr val="tx1"/>
                  </a:solidFill>
                  <a:latin typeface="+mn-ea"/>
                </a:rPr>
                <a:t>市町村</a:t>
              </a:r>
              <a:endParaRPr kumimoji="1" lang="en-US" altLang="ja-JP" sz="1600" dirty="0">
                <a:solidFill>
                  <a:schemeClr val="tx1"/>
                </a:solidFill>
                <a:latin typeface="+mn-ea"/>
              </a:endParaRPr>
            </a:p>
          </p:txBody>
        </p:sp>
      </p:grpSp>
      <p:sp>
        <p:nvSpPr>
          <p:cNvPr id="491" name="正方形/長方形 490">
            <a:extLst>
              <a:ext uri="{FF2B5EF4-FFF2-40B4-BE49-F238E27FC236}">
                <a16:creationId xmlns:a16="http://schemas.microsoft.com/office/drawing/2014/main" id="{CF4D63C1-B4B6-3B67-84A2-B102E808597F}"/>
              </a:ext>
            </a:extLst>
          </p:cNvPr>
          <p:cNvSpPr/>
          <p:nvPr/>
        </p:nvSpPr>
        <p:spPr>
          <a:xfrm>
            <a:off x="4674644" y="4417311"/>
            <a:ext cx="1776265" cy="1891728"/>
          </a:xfrm>
          <a:prstGeom prst="rect">
            <a:avLst/>
          </a:prstGeom>
          <a:solidFill>
            <a:schemeClr val="bg1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400">
              <a:latin typeface="+mn-ea"/>
            </a:endParaRP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7D2A7FAB-E370-065C-88EE-15CFA7EEAB00}"/>
              </a:ext>
            </a:extLst>
          </p:cNvPr>
          <p:cNvGrpSpPr/>
          <p:nvPr/>
        </p:nvGrpSpPr>
        <p:grpSpPr>
          <a:xfrm>
            <a:off x="4415149" y="6572889"/>
            <a:ext cx="2202857" cy="1792036"/>
            <a:chOff x="-20847" y="6059795"/>
            <a:chExt cx="2202857" cy="1792036"/>
          </a:xfrm>
        </p:grpSpPr>
        <p:grpSp>
          <p:nvGrpSpPr>
            <p:cNvPr id="425" name="グループ化 424">
              <a:extLst>
                <a:ext uri="{FF2B5EF4-FFF2-40B4-BE49-F238E27FC236}">
                  <a16:creationId xmlns:a16="http://schemas.microsoft.com/office/drawing/2014/main" id="{68FA5642-1592-52D7-BBC9-3B0B860D2153}"/>
                </a:ext>
              </a:extLst>
            </p:cNvPr>
            <p:cNvGrpSpPr/>
            <p:nvPr/>
          </p:nvGrpSpPr>
          <p:grpSpPr>
            <a:xfrm>
              <a:off x="-20847" y="6787403"/>
              <a:ext cx="2171431" cy="1064428"/>
              <a:chOff x="8144096" y="6098452"/>
              <a:chExt cx="2171431" cy="1064428"/>
            </a:xfrm>
          </p:grpSpPr>
          <p:sp>
            <p:nvSpPr>
              <p:cNvPr id="426" name="吹き出し: 角を丸めた四角形 425">
                <a:extLst>
                  <a:ext uri="{FF2B5EF4-FFF2-40B4-BE49-F238E27FC236}">
                    <a16:creationId xmlns:a16="http://schemas.microsoft.com/office/drawing/2014/main" id="{A264875F-4DA8-0C9D-0F5E-2345264D02B7}"/>
                  </a:ext>
                </a:extLst>
              </p:cNvPr>
              <p:cNvSpPr/>
              <p:nvPr/>
            </p:nvSpPr>
            <p:spPr>
              <a:xfrm>
                <a:off x="8175101" y="6353295"/>
                <a:ext cx="2140426" cy="809585"/>
              </a:xfrm>
              <a:prstGeom prst="wedgeRoundRectCallout">
                <a:avLst>
                  <a:gd name="adj1" fmla="val -299"/>
                  <a:gd name="adj2" fmla="val -200722"/>
                  <a:gd name="adj3" fmla="val 16667"/>
                </a:avLst>
              </a:prstGeom>
              <a:solidFill>
                <a:schemeClr val="bg1"/>
              </a:solidFill>
              <a:ln>
                <a:solidFill>
                  <a:schemeClr val="accent4">
                    <a:lumMod val="20000"/>
                    <a:lumOff val="80000"/>
                  </a:schemeClr>
                </a:solidFill>
              </a:ln>
              <a:effectLst>
                <a:glow rad="76200">
                  <a:schemeClr val="accent4">
                    <a:lumMod val="60000"/>
                    <a:lumOff val="40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latin typeface="+mn-ea"/>
                </a:endParaRPr>
              </a:p>
            </p:txBody>
          </p:sp>
          <p:sp>
            <p:nvSpPr>
              <p:cNvPr id="427" name="テキスト ボックス 426">
                <a:extLst>
                  <a:ext uri="{FF2B5EF4-FFF2-40B4-BE49-F238E27FC236}">
                    <a16:creationId xmlns:a16="http://schemas.microsoft.com/office/drawing/2014/main" id="{48DD6CA8-6FB0-581B-A6D9-1A5E7A98A8EF}"/>
                  </a:ext>
                </a:extLst>
              </p:cNvPr>
              <p:cNvSpPr txBox="1"/>
              <p:nvPr/>
            </p:nvSpPr>
            <p:spPr>
              <a:xfrm>
                <a:off x="8232144" y="6404802"/>
                <a:ext cx="2054204" cy="7386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400" dirty="0">
                    <a:latin typeface="+mn-ea"/>
                  </a:rPr>
                  <a:t>完成した目標地図とおりの農地の利用ができるよう手助け</a:t>
                </a:r>
              </a:p>
            </p:txBody>
          </p:sp>
          <p:sp>
            <p:nvSpPr>
              <p:cNvPr id="429" name="四角形: 角を丸くする 428">
                <a:extLst>
                  <a:ext uri="{FF2B5EF4-FFF2-40B4-BE49-F238E27FC236}">
                    <a16:creationId xmlns:a16="http://schemas.microsoft.com/office/drawing/2014/main" id="{C79EAB83-F276-1121-9723-0528570AB169}"/>
                  </a:ext>
                </a:extLst>
              </p:cNvPr>
              <p:cNvSpPr/>
              <p:nvPr/>
            </p:nvSpPr>
            <p:spPr>
              <a:xfrm>
                <a:off x="8144096" y="6098452"/>
                <a:ext cx="1440186" cy="322429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ja-JP" altLang="en-US" sz="1600" dirty="0">
                    <a:solidFill>
                      <a:schemeClr val="tx1"/>
                    </a:solidFill>
                    <a:latin typeface="+mn-ea"/>
                  </a:rPr>
                  <a:t>農地バンク</a:t>
                </a:r>
              </a:p>
            </p:txBody>
          </p:sp>
        </p:grpSp>
        <p:pic>
          <p:nvPicPr>
            <p:cNvPr id="11" name="Picture 2" descr="企業戦士のイラスト（男性・ノートパソコン）">
              <a:extLst>
                <a:ext uri="{FF2B5EF4-FFF2-40B4-BE49-F238E27FC236}">
                  <a16:creationId xmlns:a16="http://schemas.microsoft.com/office/drawing/2014/main" id="{AE7EB849-0B18-8991-25C4-F2CB605F76D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-2775"/>
            <a:stretch/>
          </p:blipFill>
          <p:spPr bwMode="auto">
            <a:xfrm flipH="1">
              <a:off x="1205350" y="6059795"/>
              <a:ext cx="976660" cy="12275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309C4011-C3C1-00F7-A101-08DF6D426FFB}"/>
              </a:ext>
            </a:extLst>
          </p:cNvPr>
          <p:cNvSpPr/>
          <p:nvPr/>
        </p:nvSpPr>
        <p:spPr>
          <a:xfrm>
            <a:off x="213224" y="8642838"/>
            <a:ext cx="6394822" cy="11062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2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協議の場に参加し、地域農業の未来について話し合うことがとても重要です。</a:t>
            </a:r>
            <a:endParaRPr kumimoji="1" lang="en-US" altLang="ja-JP" sz="2100" b="1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  <a:p>
            <a:r>
              <a:rPr kumimoji="1" lang="ja-JP" altLang="en-US" sz="2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「地域計画」についての話合いに参加しませんか？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027DE3F8-304E-CC9C-5EAC-6C2D50ABBB9F}"/>
              </a:ext>
            </a:extLst>
          </p:cNvPr>
          <p:cNvSpPr txBox="1"/>
          <p:nvPr/>
        </p:nvSpPr>
        <p:spPr>
          <a:xfrm>
            <a:off x="4735160" y="4415474"/>
            <a:ext cx="16294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b="1" dirty="0">
                <a:latin typeface="+mn-ea"/>
              </a:rPr>
              <a:t>完成した目標地図</a:t>
            </a:r>
            <a:endParaRPr kumimoji="1" lang="ja-JP" altLang="en-US" sz="1400" b="1" dirty="0">
              <a:latin typeface="+mn-ea"/>
            </a:endParaRPr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4503E0FF-7DD1-1CCF-E376-37903E60AA3A}"/>
              </a:ext>
            </a:extLst>
          </p:cNvPr>
          <p:cNvSpPr/>
          <p:nvPr/>
        </p:nvSpPr>
        <p:spPr>
          <a:xfrm>
            <a:off x="234431" y="2914408"/>
            <a:ext cx="1685317" cy="317318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600" dirty="0">
                <a:solidFill>
                  <a:schemeClr val="tx1"/>
                </a:solidFill>
                <a:latin typeface="+mn-ea"/>
              </a:rPr>
              <a:t>地域の皆さん</a:t>
            </a:r>
            <a:endParaRPr kumimoji="1" lang="ja-JP" altLang="en-US" sz="1600" dirty="0">
              <a:solidFill>
                <a:schemeClr val="tx1"/>
              </a:solidFill>
              <a:latin typeface="+mn-ea"/>
            </a:endParaRPr>
          </a:p>
        </p:txBody>
      </p:sp>
      <p:grpSp>
        <p:nvGrpSpPr>
          <p:cNvPr id="526" name="グループ化 525">
            <a:extLst>
              <a:ext uri="{FF2B5EF4-FFF2-40B4-BE49-F238E27FC236}">
                <a16:creationId xmlns:a16="http://schemas.microsoft.com/office/drawing/2014/main" id="{FCFA23A2-EBE2-3363-7934-775F819D9C99}"/>
              </a:ext>
            </a:extLst>
          </p:cNvPr>
          <p:cNvGrpSpPr/>
          <p:nvPr/>
        </p:nvGrpSpPr>
        <p:grpSpPr>
          <a:xfrm>
            <a:off x="172319" y="1039037"/>
            <a:ext cx="2577540" cy="1566637"/>
            <a:chOff x="126599" y="1130477"/>
            <a:chExt cx="2577540" cy="1566637"/>
          </a:xfrm>
        </p:grpSpPr>
        <p:sp>
          <p:nvSpPr>
            <p:cNvPr id="57" name="吹き出し: 角を丸めた四角形 56">
              <a:extLst>
                <a:ext uri="{FF2B5EF4-FFF2-40B4-BE49-F238E27FC236}">
                  <a16:creationId xmlns:a16="http://schemas.microsoft.com/office/drawing/2014/main" id="{4C85C753-72DF-E8FA-E725-E890D197041F}"/>
                </a:ext>
              </a:extLst>
            </p:cNvPr>
            <p:cNvSpPr/>
            <p:nvPr/>
          </p:nvSpPr>
          <p:spPr>
            <a:xfrm>
              <a:off x="140637" y="1262195"/>
              <a:ext cx="2563502" cy="1434919"/>
            </a:xfrm>
            <a:prstGeom prst="wedgeRoundRectCallout">
              <a:avLst>
                <a:gd name="adj1" fmla="val 20192"/>
                <a:gd name="adj2" fmla="val 29944"/>
                <a:gd name="adj3" fmla="val 16667"/>
              </a:avLst>
            </a:prstGeom>
            <a:solidFill>
              <a:schemeClr val="bg1"/>
            </a:solidFill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glow rad="76200">
                <a:schemeClr val="accent4">
                  <a:lumMod val="60000"/>
                  <a:lumOff val="40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latin typeface="+mn-ea"/>
              </a:endParaRPr>
            </a:p>
          </p:txBody>
        </p:sp>
        <p:sp>
          <p:nvSpPr>
            <p:cNvPr id="60" name="四角形: 角を丸くする 59">
              <a:extLst>
                <a:ext uri="{FF2B5EF4-FFF2-40B4-BE49-F238E27FC236}">
                  <a16:creationId xmlns:a16="http://schemas.microsoft.com/office/drawing/2014/main" id="{C5E64390-3268-CF04-5224-B1F26FD55CF7}"/>
                </a:ext>
              </a:extLst>
            </p:cNvPr>
            <p:cNvSpPr/>
            <p:nvPr/>
          </p:nvSpPr>
          <p:spPr>
            <a:xfrm>
              <a:off x="126599" y="1130477"/>
              <a:ext cx="1124672" cy="29560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600" dirty="0">
                  <a:solidFill>
                    <a:schemeClr val="tx1"/>
                  </a:solidFill>
                  <a:latin typeface="+mn-ea"/>
                </a:rPr>
                <a:t>市町村</a:t>
              </a:r>
              <a:endParaRPr kumimoji="1" lang="en-US" altLang="ja-JP" sz="1600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513" name="テキスト ボックス 512">
              <a:extLst>
                <a:ext uri="{FF2B5EF4-FFF2-40B4-BE49-F238E27FC236}">
                  <a16:creationId xmlns:a16="http://schemas.microsoft.com/office/drawing/2014/main" id="{CAF87520-41D8-D831-000A-E8F39FCC3356}"/>
                </a:ext>
              </a:extLst>
            </p:cNvPr>
            <p:cNvSpPr txBox="1"/>
            <p:nvPr/>
          </p:nvSpPr>
          <p:spPr>
            <a:xfrm>
              <a:off x="225050" y="1522060"/>
              <a:ext cx="2380181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600" dirty="0"/>
                <a:t>協議の場の開催</a:t>
              </a:r>
              <a:endParaRPr kumimoji="1" lang="en-US" altLang="ja-JP" sz="1600" dirty="0"/>
            </a:p>
            <a:p>
              <a:r>
                <a:rPr kumimoji="1" lang="ja-JP" altLang="en-US" sz="1600" dirty="0"/>
                <a:t>に向けて調整</a:t>
              </a:r>
              <a:endParaRPr kumimoji="1" lang="en-US" altLang="ja-JP" sz="1600" dirty="0"/>
            </a:p>
            <a:p>
              <a:r>
                <a:rPr kumimoji="1" lang="ja-JP" altLang="en-US" sz="1600" dirty="0"/>
                <a:t>・意向調査</a:t>
              </a:r>
              <a:endParaRPr kumimoji="1" lang="en-US" altLang="ja-JP" sz="1600" dirty="0"/>
            </a:p>
            <a:p>
              <a:r>
                <a:rPr kumimoji="1" lang="ja-JP" altLang="en-US" sz="1600" dirty="0"/>
                <a:t>・参加者の決定　など</a:t>
              </a:r>
            </a:p>
          </p:txBody>
        </p:sp>
      </p:grpSp>
      <p:sp>
        <p:nvSpPr>
          <p:cNvPr id="525" name="テキスト ボックス 524">
            <a:extLst>
              <a:ext uri="{FF2B5EF4-FFF2-40B4-BE49-F238E27FC236}">
                <a16:creationId xmlns:a16="http://schemas.microsoft.com/office/drawing/2014/main" id="{87A8A62E-1639-CA59-9C5A-B44B0F866F8E}"/>
              </a:ext>
            </a:extLst>
          </p:cNvPr>
          <p:cNvSpPr txBox="1"/>
          <p:nvPr/>
        </p:nvSpPr>
        <p:spPr>
          <a:xfrm>
            <a:off x="328523" y="7767972"/>
            <a:ext cx="3992451" cy="73866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kumimoji="1" lang="ja-JP" altLang="en-US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策定した後も、親族相続を除いた</a:t>
            </a:r>
            <a:r>
              <a:rPr kumimoji="1" lang="ja-JP" altLang="en-US" sz="1400" dirty="0">
                <a:solidFill>
                  <a:srgbClr val="FF0000"/>
                </a:solidFill>
              </a:rPr>
              <a:t>耕作者の変更</a:t>
            </a:r>
            <a:r>
              <a:rPr kumimoji="1" lang="ja-JP" altLang="en-US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や、</a:t>
            </a:r>
            <a:r>
              <a:rPr lang="ja-JP" altLang="en-US" sz="1400" dirty="0">
                <a:solidFill>
                  <a:srgbClr val="FF0000"/>
                </a:solidFill>
              </a:rPr>
              <a:t>区域の変更</a:t>
            </a:r>
            <a:r>
              <a:rPr kumimoji="1" lang="ja-JP" altLang="en-US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等があると適宜</a:t>
            </a:r>
            <a:r>
              <a:rPr lang="ja-JP" altLang="en-US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計画の</a:t>
            </a:r>
            <a:r>
              <a:rPr kumimoji="1" lang="ja-JP" altLang="en-US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変更が必要になります。</a:t>
            </a:r>
            <a:endParaRPr kumimoji="1" lang="en-US" altLang="ja-JP" sz="1400" dirty="0"/>
          </a:p>
        </p:txBody>
      </p:sp>
      <p:sp>
        <p:nvSpPr>
          <p:cNvPr id="527" name="星: 32 pt 526">
            <a:extLst>
              <a:ext uri="{FF2B5EF4-FFF2-40B4-BE49-F238E27FC236}">
                <a16:creationId xmlns:a16="http://schemas.microsoft.com/office/drawing/2014/main" id="{12004EF4-9590-7DE7-0B08-B883B865FE2F}"/>
              </a:ext>
            </a:extLst>
          </p:cNvPr>
          <p:cNvSpPr/>
          <p:nvPr/>
        </p:nvSpPr>
        <p:spPr>
          <a:xfrm rot="298781">
            <a:off x="4330019" y="2700758"/>
            <a:ext cx="2517350" cy="1641735"/>
          </a:xfrm>
          <a:prstGeom prst="star32">
            <a:avLst>
              <a:gd name="adj" fmla="val 42548"/>
            </a:avLst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54A78927-03B9-D0BA-8F03-60D925FA8CEC}"/>
              </a:ext>
            </a:extLst>
          </p:cNvPr>
          <p:cNvSpPr txBox="1"/>
          <p:nvPr/>
        </p:nvSpPr>
        <p:spPr>
          <a:xfrm rot="281459">
            <a:off x="4735238" y="2974602"/>
            <a:ext cx="190324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latin typeface="+mn-ea"/>
              </a:rPr>
              <a:t>地域の皆さんが集まり、今後どのように農地を利用していくか地図</a:t>
            </a:r>
            <a:r>
              <a:rPr lang="ja-JP" altLang="en-US" sz="1400" dirty="0">
                <a:latin typeface="+mn-ea"/>
              </a:rPr>
              <a:t>を使って話合いをします。</a:t>
            </a:r>
            <a:endParaRPr kumimoji="1" lang="ja-JP" altLang="en-US" sz="1400" dirty="0">
              <a:latin typeface="+mn-ea"/>
            </a:endParaRPr>
          </a:p>
        </p:txBody>
      </p:sp>
      <p:grpSp>
        <p:nvGrpSpPr>
          <p:cNvPr id="63" name="グループ化 62">
            <a:extLst>
              <a:ext uri="{FF2B5EF4-FFF2-40B4-BE49-F238E27FC236}">
                <a16:creationId xmlns:a16="http://schemas.microsoft.com/office/drawing/2014/main" id="{B6D1C2BC-3AF8-D2B9-3885-266DDF75676E}"/>
              </a:ext>
            </a:extLst>
          </p:cNvPr>
          <p:cNvGrpSpPr/>
          <p:nvPr/>
        </p:nvGrpSpPr>
        <p:grpSpPr>
          <a:xfrm>
            <a:off x="5718627" y="258447"/>
            <a:ext cx="976661" cy="1004075"/>
            <a:chOff x="-2498336" y="9437126"/>
            <a:chExt cx="1714500" cy="1714499"/>
          </a:xfrm>
        </p:grpSpPr>
        <p:pic>
          <p:nvPicPr>
            <p:cNvPr id="20" name="Picture 4" descr="裁判の紙を見せる人のイラスト">
              <a:extLst>
                <a:ext uri="{FF2B5EF4-FFF2-40B4-BE49-F238E27FC236}">
                  <a16:creationId xmlns:a16="http://schemas.microsoft.com/office/drawing/2014/main" id="{5F8C280A-F157-9218-F5CB-974413A201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498336" y="9437126"/>
              <a:ext cx="1714500" cy="17144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8CD3FDAD-74EE-E0CC-594A-AA40442F2079}"/>
                </a:ext>
              </a:extLst>
            </p:cNvPr>
            <p:cNvSpPr txBox="1"/>
            <p:nvPr/>
          </p:nvSpPr>
          <p:spPr>
            <a:xfrm rot="20395869">
              <a:off x="-2131297" y="9841424"/>
              <a:ext cx="676488" cy="11583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b="1" dirty="0">
                  <a:latin typeface="HG創英ﾌﾟﾚｾﾞﾝｽEB" panose="02020809000000000000" pitchFamily="17" charset="-128"/>
                  <a:ea typeface="HG創英ﾌﾟﾚｾﾞﾝｽEB" panose="02020809000000000000" pitchFamily="17" charset="-128"/>
                  <a:cs typeface="FrankRuehl" panose="020B0604020202020204" pitchFamily="34" charset="-79"/>
                </a:rPr>
                <a:t>策</a:t>
              </a:r>
              <a:endParaRPr kumimoji="1" lang="en-US" altLang="ja-JP" sz="2000" b="1" dirty="0">
                <a:latin typeface="HG創英ﾌﾟﾚｾﾞﾝｽEB" panose="02020809000000000000" pitchFamily="17" charset="-128"/>
                <a:ea typeface="HG創英ﾌﾟﾚｾﾞﾝｽEB" panose="02020809000000000000" pitchFamily="17" charset="-128"/>
                <a:cs typeface="FrankRuehl" panose="020B0604020202020204" pitchFamily="34" charset="-79"/>
              </a:endParaRPr>
            </a:p>
            <a:p>
              <a:r>
                <a:rPr kumimoji="1" lang="ja-JP" altLang="en-US" sz="2000" b="1" dirty="0">
                  <a:latin typeface="HG創英ﾌﾟﾚｾﾞﾝｽEB" panose="02020809000000000000" pitchFamily="17" charset="-128"/>
                  <a:ea typeface="HG創英ﾌﾟﾚｾﾞﾝｽEB" panose="02020809000000000000" pitchFamily="17" charset="-128"/>
                  <a:cs typeface="FrankRuehl" panose="020B0604020202020204" pitchFamily="34" charset="-79"/>
                </a:rPr>
                <a:t>定</a:t>
              </a:r>
            </a:p>
          </p:txBody>
        </p:sp>
      </p:grpSp>
      <p:pic>
        <p:nvPicPr>
          <p:cNvPr id="509" name="Picture 4" descr="アンケートに答える人のイラスト（男性）">
            <a:extLst>
              <a:ext uri="{FF2B5EF4-FFF2-40B4-BE49-F238E27FC236}">
                <a16:creationId xmlns:a16="http://schemas.microsoft.com/office/drawing/2014/main" id="{817CBEBD-5F87-7EF5-DA7C-18C79305EF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3106" y="1194529"/>
            <a:ext cx="624464" cy="946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08" name="グループ化 507">
            <a:extLst>
              <a:ext uri="{FF2B5EF4-FFF2-40B4-BE49-F238E27FC236}">
                <a16:creationId xmlns:a16="http://schemas.microsoft.com/office/drawing/2014/main" id="{BEE79BD0-990B-3446-7D22-D04BA40F16B4}"/>
              </a:ext>
            </a:extLst>
          </p:cNvPr>
          <p:cNvGrpSpPr/>
          <p:nvPr/>
        </p:nvGrpSpPr>
        <p:grpSpPr>
          <a:xfrm>
            <a:off x="3009462" y="1035557"/>
            <a:ext cx="3585415" cy="1523966"/>
            <a:chOff x="191236" y="1713535"/>
            <a:chExt cx="3585415" cy="1523966"/>
          </a:xfrm>
        </p:grpSpPr>
        <p:sp>
          <p:nvSpPr>
            <p:cNvPr id="52" name="吹き出し: 角を丸めた四角形 51">
              <a:extLst>
                <a:ext uri="{FF2B5EF4-FFF2-40B4-BE49-F238E27FC236}">
                  <a16:creationId xmlns:a16="http://schemas.microsoft.com/office/drawing/2014/main" id="{85273F85-5FBF-F897-ED1C-6A2D5AA2AAB1}"/>
                </a:ext>
              </a:extLst>
            </p:cNvPr>
            <p:cNvSpPr/>
            <p:nvPr/>
          </p:nvSpPr>
          <p:spPr>
            <a:xfrm>
              <a:off x="225050" y="1855405"/>
              <a:ext cx="3517787" cy="1375532"/>
            </a:xfrm>
            <a:prstGeom prst="wedgeRoundRectCallout">
              <a:avLst>
                <a:gd name="adj1" fmla="val 7286"/>
                <a:gd name="adj2" fmla="val -7571"/>
                <a:gd name="adj3" fmla="val 16667"/>
              </a:avLst>
            </a:prstGeom>
            <a:solidFill>
              <a:schemeClr val="bg1"/>
            </a:solidFill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glow rad="76200">
                <a:schemeClr val="accent4">
                  <a:lumMod val="60000"/>
                  <a:lumOff val="40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16" name="四角形: 角を丸くする 415">
              <a:extLst>
                <a:ext uri="{FF2B5EF4-FFF2-40B4-BE49-F238E27FC236}">
                  <a16:creationId xmlns:a16="http://schemas.microsoft.com/office/drawing/2014/main" id="{060789A7-FDDE-34D0-626B-66E5C8D6FE7C}"/>
                </a:ext>
              </a:extLst>
            </p:cNvPr>
            <p:cNvSpPr/>
            <p:nvPr/>
          </p:nvSpPr>
          <p:spPr>
            <a:xfrm>
              <a:off x="191236" y="1713535"/>
              <a:ext cx="1481745" cy="27234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600" dirty="0">
                  <a:solidFill>
                    <a:schemeClr val="tx1"/>
                  </a:solidFill>
                  <a:latin typeface="+mn-ea"/>
                </a:rPr>
                <a:t>農業委員会</a:t>
              </a:r>
            </a:p>
          </p:txBody>
        </p:sp>
        <p:sp>
          <p:nvSpPr>
            <p:cNvPr id="417" name="テキスト ボックス 416">
              <a:extLst>
                <a:ext uri="{FF2B5EF4-FFF2-40B4-BE49-F238E27FC236}">
                  <a16:creationId xmlns:a16="http://schemas.microsoft.com/office/drawing/2014/main" id="{9775BA82-7391-8CF3-3F86-3FBDA839972A}"/>
                </a:ext>
              </a:extLst>
            </p:cNvPr>
            <p:cNvSpPr txBox="1"/>
            <p:nvPr/>
          </p:nvSpPr>
          <p:spPr>
            <a:xfrm>
              <a:off x="283290" y="1986305"/>
              <a:ext cx="3493361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600" dirty="0">
                  <a:latin typeface="+mn-ea"/>
                </a:rPr>
                <a:t>今の耕作状況や、農家さんや地権者さんの意向を</a:t>
              </a:r>
              <a:r>
                <a:rPr lang="ja-JP" altLang="en-US" sz="1600" dirty="0">
                  <a:latin typeface="+mn-ea"/>
                </a:rPr>
                <a:t>もとに協議の場で使う地図の作成</a:t>
              </a:r>
              <a:endParaRPr lang="en-US" altLang="ja-JP" sz="1600" dirty="0">
                <a:latin typeface="+mn-ea"/>
              </a:endParaRPr>
            </a:p>
            <a:p>
              <a:r>
                <a:rPr kumimoji="1" lang="ja-JP" altLang="en-US" sz="1600" b="1" dirty="0">
                  <a:latin typeface="+mn-ea"/>
                </a:rPr>
                <a:t>（</a:t>
              </a:r>
              <a:r>
                <a:rPr kumimoji="1" lang="ja-JP" altLang="en-US" sz="1600" b="1" dirty="0">
                  <a:solidFill>
                    <a:srgbClr val="FF0000"/>
                  </a:solidFill>
                  <a:latin typeface="+mn-ea"/>
                </a:rPr>
                <a:t>現況地図、目標地図の素案</a:t>
              </a:r>
              <a:r>
                <a:rPr kumimoji="1" lang="ja-JP" altLang="en-US" sz="1600" b="1" dirty="0">
                  <a:latin typeface="+mn-ea"/>
                </a:rPr>
                <a:t>など）</a:t>
              </a:r>
            </a:p>
          </p:txBody>
        </p:sp>
        <p:sp>
          <p:nvSpPr>
            <p:cNvPr id="524" name="テキスト ボックス 523">
              <a:extLst>
                <a:ext uri="{FF2B5EF4-FFF2-40B4-BE49-F238E27FC236}">
                  <a16:creationId xmlns:a16="http://schemas.microsoft.com/office/drawing/2014/main" id="{385B1920-EDEA-5ED9-4E91-67936D645003}"/>
                </a:ext>
              </a:extLst>
            </p:cNvPr>
            <p:cNvSpPr txBox="1"/>
            <p:nvPr/>
          </p:nvSpPr>
          <p:spPr>
            <a:xfrm>
              <a:off x="924252" y="2960502"/>
              <a:ext cx="277469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200" dirty="0"/>
                <a:t>※</a:t>
              </a:r>
              <a:r>
                <a:rPr kumimoji="1" lang="ja-JP" altLang="en-US" sz="1200" dirty="0"/>
                <a:t>作成した地図を協議の場に持ち込む</a:t>
              </a:r>
            </a:p>
          </p:txBody>
        </p:sp>
      </p:grpSp>
      <p:grpSp>
        <p:nvGrpSpPr>
          <p:cNvPr id="561" name="グループ化 560">
            <a:extLst>
              <a:ext uri="{FF2B5EF4-FFF2-40B4-BE49-F238E27FC236}">
                <a16:creationId xmlns:a16="http://schemas.microsoft.com/office/drawing/2014/main" id="{92C8A2C9-45EC-659C-CA70-6F363224ADE9}"/>
              </a:ext>
            </a:extLst>
          </p:cNvPr>
          <p:cNvGrpSpPr/>
          <p:nvPr/>
        </p:nvGrpSpPr>
        <p:grpSpPr>
          <a:xfrm>
            <a:off x="2113457" y="4117317"/>
            <a:ext cx="1948612" cy="1788154"/>
            <a:chOff x="2141165" y="4172828"/>
            <a:chExt cx="1948612" cy="1788154"/>
          </a:xfrm>
        </p:grpSpPr>
        <p:grpSp>
          <p:nvGrpSpPr>
            <p:cNvPr id="342" name="グループ化 341">
              <a:extLst>
                <a:ext uri="{FF2B5EF4-FFF2-40B4-BE49-F238E27FC236}">
                  <a16:creationId xmlns:a16="http://schemas.microsoft.com/office/drawing/2014/main" id="{19B71759-7E5B-2504-CBC0-2BFAEA546FCA}"/>
                </a:ext>
              </a:extLst>
            </p:cNvPr>
            <p:cNvGrpSpPr/>
            <p:nvPr/>
          </p:nvGrpSpPr>
          <p:grpSpPr>
            <a:xfrm>
              <a:off x="2141165" y="4172828"/>
              <a:ext cx="1948612" cy="1788154"/>
              <a:chOff x="2515546" y="3050883"/>
              <a:chExt cx="1948612" cy="1788154"/>
            </a:xfrm>
          </p:grpSpPr>
          <p:grpSp>
            <p:nvGrpSpPr>
              <p:cNvPr id="343" name="グループ化 342">
                <a:extLst>
                  <a:ext uri="{FF2B5EF4-FFF2-40B4-BE49-F238E27FC236}">
                    <a16:creationId xmlns:a16="http://schemas.microsoft.com/office/drawing/2014/main" id="{5A2A17EE-F94C-7AEA-FD76-C9C3640ACBD8}"/>
                  </a:ext>
                </a:extLst>
              </p:cNvPr>
              <p:cNvGrpSpPr/>
              <p:nvPr/>
            </p:nvGrpSpPr>
            <p:grpSpPr>
              <a:xfrm>
                <a:off x="2515546" y="3050883"/>
                <a:ext cx="1948612" cy="1788154"/>
                <a:chOff x="2509241" y="3463147"/>
                <a:chExt cx="1948612" cy="1788154"/>
              </a:xfrm>
            </p:grpSpPr>
            <p:grpSp>
              <p:nvGrpSpPr>
                <p:cNvPr id="345" name="グループ化 344">
                  <a:extLst>
                    <a:ext uri="{FF2B5EF4-FFF2-40B4-BE49-F238E27FC236}">
                      <a16:creationId xmlns:a16="http://schemas.microsoft.com/office/drawing/2014/main" id="{628E3E74-A408-880B-9A92-5307131CC597}"/>
                    </a:ext>
                  </a:extLst>
                </p:cNvPr>
                <p:cNvGrpSpPr/>
                <p:nvPr/>
              </p:nvGrpSpPr>
              <p:grpSpPr>
                <a:xfrm>
                  <a:off x="2509241" y="3463147"/>
                  <a:ext cx="1948612" cy="1788154"/>
                  <a:chOff x="-3458861" y="5861072"/>
                  <a:chExt cx="1948612" cy="1788154"/>
                </a:xfrm>
              </p:grpSpPr>
              <p:cxnSp>
                <p:nvCxnSpPr>
                  <p:cNvPr id="355" name="直線コネクタ 354">
                    <a:extLst>
                      <a:ext uri="{FF2B5EF4-FFF2-40B4-BE49-F238E27FC236}">
                        <a16:creationId xmlns:a16="http://schemas.microsoft.com/office/drawing/2014/main" id="{57469B98-B8C7-65C3-906E-1D15E4D21344}"/>
                      </a:ext>
                    </a:extLst>
                  </p:cNvPr>
                  <p:cNvCxnSpPr>
                    <a:cxnSpLocks/>
                    <a:stCxn id="370" idx="38"/>
                    <a:endCxn id="370" idx="1"/>
                  </p:cNvCxnSpPr>
                  <p:nvPr/>
                </p:nvCxnSpPr>
                <p:spPr>
                  <a:xfrm>
                    <a:off x="-3064041" y="6577483"/>
                    <a:ext cx="99513" cy="791111"/>
                  </a:xfrm>
                  <a:prstGeom prst="line">
                    <a:avLst/>
                  </a:prstGeom>
                  <a:scene3d>
                    <a:camera prst="orthographicFront">
                      <a:rot lat="0" lon="0" rev="0"/>
                    </a:camera>
                    <a:lightRig rig="threePt" dir="t"/>
                  </a:scene3d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56" name="直線コネクタ 355">
                    <a:extLst>
                      <a:ext uri="{FF2B5EF4-FFF2-40B4-BE49-F238E27FC236}">
                        <a16:creationId xmlns:a16="http://schemas.microsoft.com/office/drawing/2014/main" id="{D9FD7C14-E96A-EB9F-4A9E-192EA7682B7D}"/>
                      </a:ext>
                    </a:extLst>
                  </p:cNvPr>
                  <p:cNvCxnSpPr>
                    <a:cxnSpLocks/>
                    <a:endCxn id="370" idx="102"/>
                  </p:cNvCxnSpPr>
                  <p:nvPr/>
                </p:nvCxnSpPr>
                <p:spPr>
                  <a:xfrm>
                    <a:off x="-2615039" y="6154343"/>
                    <a:ext cx="109152" cy="1422627"/>
                  </a:xfrm>
                  <a:prstGeom prst="line">
                    <a:avLst/>
                  </a:prstGeom>
                  <a:scene3d>
                    <a:camera prst="orthographicFront">
                      <a:rot lat="0" lon="0" rev="0"/>
                    </a:camera>
                    <a:lightRig rig="threePt" dir="t"/>
                  </a:scene3d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57" name="直線コネクタ 356">
                    <a:extLst>
                      <a:ext uri="{FF2B5EF4-FFF2-40B4-BE49-F238E27FC236}">
                        <a16:creationId xmlns:a16="http://schemas.microsoft.com/office/drawing/2014/main" id="{EA95190E-5076-2268-17B5-EEC36A9AB762}"/>
                      </a:ext>
                    </a:extLst>
                  </p:cNvPr>
                  <p:cNvCxnSpPr>
                    <a:cxnSpLocks/>
                    <a:stCxn id="370" idx="62"/>
                    <a:endCxn id="370" idx="95"/>
                  </p:cNvCxnSpPr>
                  <p:nvPr/>
                </p:nvCxnSpPr>
                <p:spPr>
                  <a:xfrm>
                    <a:off x="-1972745" y="6358241"/>
                    <a:ext cx="147969" cy="1206866"/>
                  </a:xfrm>
                  <a:prstGeom prst="line">
                    <a:avLst/>
                  </a:prstGeom>
                  <a:scene3d>
                    <a:camera prst="orthographicFront">
                      <a:rot lat="0" lon="0" rev="0"/>
                    </a:camera>
                    <a:lightRig rig="threePt" dir="t"/>
                  </a:scene3d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58" name="直線コネクタ 357">
                    <a:extLst>
                      <a:ext uri="{FF2B5EF4-FFF2-40B4-BE49-F238E27FC236}">
                        <a16:creationId xmlns:a16="http://schemas.microsoft.com/office/drawing/2014/main" id="{7AFA27AB-71DA-AE8B-2DBD-A580C0D618E5}"/>
                      </a:ext>
                    </a:extLst>
                  </p:cNvPr>
                  <p:cNvCxnSpPr>
                    <a:cxnSpLocks/>
                    <a:stCxn id="370" idx="58"/>
                    <a:endCxn id="370" idx="96"/>
                  </p:cNvCxnSpPr>
                  <p:nvPr/>
                </p:nvCxnSpPr>
                <p:spPr>
                  <a:xfrm>
                    <a:off x="-2166145" y="6280140"/>
                    <a:ext cx="76614" cy="1300730"/>
                  </a:xfrm>
                  <a:prstGeom prst="line">
                    <a:avLst/>
                  </a:prstGeom>
                  <a:scene3d>
                    <a:camera prst="orthographicFront">
                      <a:rot lat="0" lon="0" rev="0"/>
                    </a:camera>
                    <a:lightRig rig="threePt" dir="t"/>
                  </a:scene3d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59" name="直線コネクタ 358">
                    <a:extLst>
                      <a:ext uri="{FF2B5EF4-FFF2-40B4-BE49-F238E27FC236}">
                        <a16:creationId xmlns:a16="http://schemas.microsoft.com/office/drawing/2014/main" id="{FF381B39-8252-F1F3-75BA-33B11341D7AB}"/>
                      </a:ext>
                    </a:extLst>
                  </p:cNvPr>
                  <p:cNvCxnSpPr>
                    <a:cxnSpLocks/>
                    <a:stCxn id="370" idx="48"/>
                    <a:endCxn id="370" idx="105"/>
                  </p:cNvCxnSpPr>
                  <p:nvPr/>
                </p:nvCxnSpPr>
                <p:spPr>
                  <a:xfrm>
                    <a:off x="-2816630" y="6187079"/>
                    <a:ext cx="66292" cy="1392929"/>
                  </a:xfrm>
                  <a:prstGeom prst="line">
                    <a:avLst/>
                  </a:prstGeom>
                  <a:scene3d>
                    <a:camera prst="orthographicFront">
                      <a:rot lat="0" lon="0" rev="0"/>
                    </a:camera>
                    <a:lightRig rig="threePt" dir="t"/>
                  </a:scene3d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60" name="直線コネクタ 359">
                    <a:extLst>
                      <a:ext uri="{FF2B5EF4-FFF2-40B4-BE49-F238E27FC236}">
                        <a16:creationId xmlns:a16="http://schemas.microsoft.com/office/drawing/2014/main" id="{285996B0-C2CD-7955-03F9-9260922B817B}"/>
                      </a:ext>
                    </a:extLst>
                  </p:cNvPr>
                  <p:cNvCxnSpPr>
                    <a:cxnSpLocks/>
                    <a:stCxn id="370" idx="54"/>
                    <a:endCxn id="370" idx="97"/>
                  </p:cNvCxnSpPr>
                  <p:nvPr/>
                </p:nvCxnSpPr>
                <p:spPr>
                  <a:xfrm>
                    <a:off x="-2319446" y="6205848"/>
                    <a:ext cx="34986" cy="1384699"/>
                  </a:xfrm>
                  <a:prstGeom prst="line">
                    <a:avLst/>
                  </a:prstGeom>
                  <a:scene3d>
                    <a:camera prst="orthographicFront">
                      <a:rot lat="0" lon="0" rev="0"/>
                    </a:camera>
                    <a:lightRig rig="threePt" dir="t"/>
                  </a:scene3d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61" name="直線コネクタ 360">
                    <a:extLst>
                      <a:ext uri="{FF2B5EF4-FFF2-40B4-BE49-F238E27FC236}">
                        <a16:creationId xmlns:a16="http://schemas.microsoft.com/office/drawing/2014/main" id="{0B960519-08E5-387E-34A2-E0CC300B15C9}"/>
                      </a:ext>
                    </a:extLst>
                  </p:cNvPr>
                  <p:cNvCxnSpPr>
                    <a:cxnSpLocks/>
                    <a:stCxn id="370" idx="63"/>
                    <a:endCxn id="370" idx="41"/>
                  </p:cNvCxnSpPr>
                  <p:nvPr/>
                </p:nvCxnSpPr>
                <p:spPr>
                  <a:xfrm flipH="1">
                    <a:off x="-2988823" y="6397689"/>
                    <a:ext cx="1108224" cy="60030"/>
                  </a:xfrm>
                  <a:prstGeom prst="line">
                    <a:avLst/>
                  </a:prstGeom>
                  <a:scene3d>
                    <a:camera prst="orthographicFront">
                      <a:rot lat="0" lon="0" rev="0"/>
                    </a:camera>
                    <a:lightRig rig="threePt" dir="t"/>
                  </a:scene3d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62" name="直線コネクタ 361">
                    <a:extLst>
                      <a:ext uri="{FF2B5EF4-FFF2-40B4-BE49-F238E27FC236}">
                        <a16:creationId xmlns:a16="http://schemas.microsoft.com/office/drawing/2014/main" id="{192A4BB0-B18A-F060-7446-B03675C80B78}"/>
                      </a:ext>
                    </a:extLst>
                  </p:cNvPr>
                  <p:cNvCxnSpPr>
                    <a:cxnSpLocks/>
                    <a:stCxn id="370" idx="30"/>
                    <a:endCxn id="370" idx="71"/>
                  </p:cNvCxnSpPr>
                  <p:nvPr/>
                </p:nvCxnSpPr>
                <p:spPr>
                  <a:xfrm flipV="1">
                    <a:off x="-3147539" y="6606164"/>
                    <a:ext cx="1389106" cy="66241"/>
                  </a:xfrm>
                  <a:prstGeom prst="line">
                    <a:avLst/>
                  </a:prstGeom>
                  <a:scene3d>
                    <a:camera prst="orthographicFront">
                      <a:rot lat="0" lon="0" rev="0"/>
                    </a:camera>
                    <a:lightRig rig="threePt" dir="t"/>
                  </a:scene3d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63" name="直線コネクタ 362">
                    <a:extLst>
                      <a:ext uri="{FF2B5EF4-FFF2-40B4-BE49-F238E27FC236}">
                        <a16:creationId xmlns:a16="http://schemas.microsoft.com/office/drawing/2014/main" id="{42C56F9A-2BF9-677E-A62A-39CD6C7EA3F7}"/>
                      </a:ext>
                    </a:extLst>
                  </p:cNvPr>
                  <p:cNvCxnSpPr>
                    <a:cxnSpLocks/>
                    <a:stCxn id="370" idx="77"/>
                    <a:endCxn id="370" idx="19"/>
                  </p:cNvCxnSpPr>
                  <p:nvPr/>
                </p:nvCxnSpPr>
                <p:spPr>
                  <a:xfrm flipH="1">
                    <a:off x="-3151251" y="6908394"/>
                    <a:ext cx="1361030" cy="107619"/>
                  </a:xfrm>
                  <a:prstGeom prst="line">
                    <a:avLst/>
                  </a:prstGeom>
                  <a:scene3d>
                    <a:camera prst="orthographicFront">
                      <a:rot lat="0" lon="0" rev="0"/>
                    </a:camera>
                    <a:lightRig rig="threePt" dir="t"/>
                  </a:scene3d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64" name="直線コネクタ 363">
                    <a:extLst>
                      <a:ext uri="{FF2B5EF4-FFF2-40B4-BE49-F238E27FC236}">
                        <a16:creationId xmlns:a16="http://schemas.microsoft.com/office/drawing/2014/main" id="{865A27F7-C0E0-0366-5E7E-FFFC83CCD56F}"/>
                      </a:ext>
                    </a:extLst>
                  </p:cNvPr>
                  <p:cNvCxnSpPr>
                    <a:cxnSpLocks/>
                    <a:stCxn id="370" idx="83"/>
                    <a:endCxn id="370" idx="11"/>
                  </p:cNvCxnSpPr>
                  <p:nvPr/>
                </p:nvCxnSpPr>
                <p:spPr>
                  <a:xfrm flipH="1">
                    <a:off x="-3056846" y="7164595"/>
                    <a:ext cx="1344006" cy="22140"/>
                  </a:xfrm>
                  <a:prstGeom prst="line">
                    <a:avLst/>
                  </a:prstGeom>
                  <a:scene3d>
                    <a:camera prst="orthographicFront">
                      <a:rot lat="0" lon="0" rev="0"/>
                    </a:camera>
                    <a:lightRig rig="threePt" dir="t"/>
                  </a:scene3d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65" name="直線コネクタ 364">
                    <a:extLst>
                      <a:ext uri="{FF2B5EF4-FFF2-40B4-BE49-F238E27FC236}">
                        <a16:creationId xmlns:a16="http://schemas.microsoft.com/office/drawing/2014/main" id="{874A33C2-09F3-64A7-DBCA-25B05880E498}"/>
                      </a:ext>
                    </a:extLst>
                  </p:cNvPr>
                  <p:cNvCxnSpPr>
                    <a:cxnSpLocks/>
                    <a:stCxn id="370" idx="88"/>
                    <a:endCxn id="370" idx="1"/>
                  </p:cNvCxnSpPr>
                  <p:nvPr/>
                </p:nvCxnSpPr>
                <p:spPr>
                  <a:xfrm flipH="1" flipV="1">
                    <a:off x="-2964528" y="7368594"/>
                    <a:ext cx="1300993" cy="10823"/>
                  </a:xfrm>
                  <a:prstGeom prst="line">
                    <a:avLst/>
                  </a:prstGeom>
                  <a:scene3d>
                    <a:camera prst="orthographicFront">
                      <a:rot lat="0" lon="0" rev="0"/>
                    </a:camera>
                    <a:lightRig rig="threePt" dir="t"/>
                  </a:scene3d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366" name="グループ化 365">
                    <a:extLst>
                      <a:ext uri="{FF2B5EF4-FFF2-40B4-BE49-F238E27FC236}">
                        <a16:creationId xmlns:a16="http://schemas.microsoft.com/office/drawing/2014/main" id="{FC30C71A-16DA-45AB-86B5-ADD3FBF050A9}"/>
                      </a:ext>
                    </a:extLst>
                  </p:cNvPr>
                  <p:cNvGrpSpPr/>
                  <p:nvPr/>
                </p:nvGrpSpPr>
                <p:grpSpPr>
                  <a:xfrm>
                    <a:off x="-3458861" y="5861072"/>
                    <a:ext cx="1948612" cy="1788154"/>
                    <a:chOff x="-7255810" y="1196446"/>
                    <a:chExt cx="1948612" cy="1788154"/>
                  </a:xfrm>
                  <a:noFill/>
                </p:grpSpPr>
                <p:grpSp>
                  <p:nvGrpSpPr>
                    <p:cNvPr id="367" name="グループ化 366">
                      <a:extLst>
                        <a:ext uri="{FF2B5EF4-FFF2-40B4-BE49-F238E27FC236}">
                          <a16:creationId xmlns:a16="http://schemas.microsoft.com/office/drawing/2014/main" id="{C35F752D-3F7C-7DB5-715E-816A65B5F84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-7255810" y="1214758"/>
                      <a:ext cx="1948612" cy="1769842"/>
                      <a:chOff x="-2944291" y="4478165"/>
                      <a:chExt cx="1948612" cy="1769842"/>
                    </a:xfrm>
                    <a:grpFill/>
                  </p:grpSpPr>
                  <p:sp>
                    <p:nvSpPr>
                      <p:cNvPr id="369" name="正方形/長方形 368">
                        <a:extLst>
                          <a:ext uri="{FF2B5EF4-FFF2-40B4-BE49-F238E27FC236}">
                            <a16:creationId xmlns:a16="http://schemas.microsoft.com/office/drawing/2014/main" id="{E26901AE-7DD1-C6AC-6670-14B425A530F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-2944291" y="4478165"/>
                        <a:ext cx="1948612" cy="1756396"/>
                      </a:xfrm>
                      <a:prstGeom prst="rect">
                        <a:avLst/>
                      </a:prstGeom>
                      <a:grpFill/>
                      <a:ln w="12700"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kumimoji="1" lang="ja-JP" altLang="en-US" dirty="0">
                          <a:highlight>
                            <a:srgbClr val="FFFF00"/>
                          </a:highlight>
                          <a:latin typeface="+mn-ea"/>
                        </a:endParaRPr>
                      </a:p>
                    </p:txBody>
                  </p:sp>
                  <p:sp>
                    <p:nvSpPr>
                      <p:cNvPr id="370" name="フリーフォーム: 図形 369">
                        <a:extLst>
                          <a:ext uri="{FF2B5EF4-FFF2-40B4-BE49-F238E27FC236}">
                            <a16:creationId xmlns:a16="http://schemas.microsoft.com/office/drawing/2014/main" id="{961C2969-E3EC-F0B5-F0A8-8FA130FCC977}"/>
                          </a:ext>
                        </a:extLst>
                      </p:cNvPr>
                      <p:cNvSpPr/>
                      <p:nvPr/>
                    </p:nvSpPr>
                    <p:spPr>
                      <a:xfrm rot="21301255">
                        <a:off x="-2671744" y="4744269"/>
                        <a:ext cx="1481156" cy="1503738"/>
                      </a:xfrm>
                      <a:custGeom>
                        <a:avLst/>
                        <a:gdLst>
                          <a:gd name="connsiteX0" fmla="*/ 266700 w 2057567"/>
                          <a:gd name="connsiteY0" fmla="*/ 1601557 h 1749724"/>
                          <a:gd name="connsiteX1" fmla="*/ 254000 w 2057567"/>
                          <a:gd name="connsiteY1" fmla="*/ 1368724 h 1749724"/>
                          <a:gd name="connsiteX2" fmla="*/ 237066 w 2057567"/>
                          <a:gd name="connsiteY2" fmla="*/ 1322157 h 1749724"/>
                          <a:gd name="connsiteX3" fmla="*/ 228600 w 2057567"/>
                          <a:gd name="connsiteY3" fmla="*/ 1305224 h 1749724"/>
                          <a:gd name="connsiteX4" fmla="*/ 220133 w 2057567"/>
                          <a:gd name="connsiteY4" fmla="*/ 1275590 h 1749724"/>
                          <a:gd name="connsiteX5" fmla="*/ 211666 w 2057567"/>
                          <a:gd name="connsiteY5" fmla="*/ 1262890 h 1749724"/>
                          <a:gd name="connsiteX6" fmla="*/ 203200 w 2057567"/>
                          <a:gd name="connsiteY6" fmla="*/ 1245957 h 1749724"/>
                          <a:gd name="connsiteX7" fmla="*/ 194733 w 2057567"/>
                          <a:gd name="connsiteY7" fmla="*/ 1233257 h 1749724"/>
                          <a:gd name="connsiteX8" fmla="*/ 182033 w 2057567"/>
                          <a:gd name="connsiteY8" fmla="*/ 1207857 h 1749724"/>
                          <a:gd name="connsiteX9" fmla="*/ 169333 w 2057567"/>
                          <a:gd name="connsiteY9" fmla="*/ 1186690 h 1749724"/>
                          <a:gd name="connsiteX10" fmla="*/ 160866 w 2057567"/>
                          <a:gd name="connsiteY10" fmla="*/ 1165524 h 1749724"/>
                          <a:gd name="connsiteX11" fmla="*/ 148166 w 2057567"/>
                          <a:gd name="connsiteY11" fmla="*/ 1148590 h 1749724"/>
                          <a:gd name="connsiteX12" fmla="*/ 135466 w 2057567"/>
                          <a:gd name="connsiteY12" fmla="*/ 1123190 h 1749724"/>
                          <a:gd name="connsiteX13" fmla="*/ 110066 w 2057567"/>
                          <a:gd name="connsiteY13" fmla="*/ 1089324 h 1749724"/>
                          <a:gd name="connsiteX14" fmla="*/ 97366 w 2057567"/>
                          <a:gd name="connsiteY14" fmla="*/ 1063924 h 1749724"/>
                          <a:gd name="connsiteX15" fmla="*/ 84666 w 2057567"/>
                          <a:gd name="connsiteY15" fmla="*/ 1046990 h 1749724"/>
                          <a:gd name="connsiteX16" fmla="*/ 71966 w 2057567"/>
                          <a:gd name="connsiteY16" fmla="*/ 1017357 h 1749724"/>
                          <a:gd name="connsiteX17" fmla="*/ 55033 w 2057567"/>
                          <a:gd name="connsiteY17" fmla="*/ 987724 h 1749724"/>
                          <a:gd name="connsiteX18" fmla="*/ 46566 w 2057567"/>
                          <a:gd name="connsiteY18" fmla="*/ 966557 h 1749724"/>
                          <a:gd name="connsiteX19" fmla="*/ 38100 w 2057567"/>
                          <a:gd name="connsiteY19" fmla="*/ 941157 h 1749724"/>
                          <a:gd name="connsiteX20" fmla="*/ 21166 w 2057567"/>
                          <a:gd name="connsiteY20" fmla="*/ 915757 h 1749724"/>
                          <a:gd name="connsiteX21" fmla="*/ 12700 w 2057567"/>
                          <a:gd name="connsiteY21" fmla="*/ 881890 h 1749724"/>
                          <a:gd name="connsiteX22" fmla="*/ 8466 w 2057567"/>
                          <a:gd name="connsiteY22" fmla="*/ 864957 h 1749724"/>
                          <a:gd name="connsiteX23" fmla="*/ 0 w 2057567"/>
                          <a:gd name="connsiteY23" fmla="*/ 822624 h 1749724"/>
                          <a:gd name="connsiteX24" fmla="*/ 8466 w 2057567"/>
                          <a:gd name="connsiteY24" fmla="*/ 721024 h 1749724"/>
                          <a:gd name="connsiteX25" fmla="*/ 12700 w 2057567"/>
                          <a:gd name="connsiteY25" fmla="*/ 699857 h 1749724"/>
                          <a:gd name="connsiteX26" fmla="*/ 21166 w 2057567"/>
                          <a:gd name="connsiteY26" fmla="*/ 687157 h 1749724"/>
                          <a:gd name="connsiteX27" fmla="*/ 38100 w 2057567"/>
                          <a:gd name="connsiteY27" fmla="*/ 653290 h 1749724"/>
                          <a:gd name="connsiteX28" fmla="*/ 46566 w 2057567"/>
                          <a:gd name="connsiteY28" fmla="*/ 623657 h 1749724"/>
                          <a:gd name="connsiteX29" fmla="*/ 63500 w 2057567"/>
                          <a:gd name="connsiteY29" fmla="*/ 594024 h 1749724"/>
                          <a:gd name="connsiteX30" fmla="*/ 84666 w 2057567"/>
                          <a:gd name="connsiteY30" fmla="*/ 543224 h 1749724"/>
                          <a:gd name="connsiteX31" fmla="*/ 93133 w 2057567"/>
                          <a:gd name="connsiteY31" fmla="*/ 530524 h 1749724"/>
                          <a:gd name="connsiteX32" fmla="*/ 101600 w 2057567"/>
                          <a:gd name="connsiteY32" fmla="*/ 513590 h 1749724"/>
                          <a:gd name="connsiteX33" fmla="*/ 118533 w 2057567"/>
                          <a:gd name="connsiteY33" fmla="*/ 500890 h 1749724"/>
                          <a:gd name="connsiteX34" fmla="*/ 131233 w 2057567"/>
                          <a:gd name="connsiteY34" fmla="*/ 488190 h 1749724"/>
                          <a:gd name="connsiteX35" fmla="*/ 143933 w 2057567"/>
                          <a:gd name="connsiteY35" fmla="*/ 471257 h 1749724"/>
                          <a:gd name="connsiteX36" fmla="*/ 156633 w 2057567"/>
                          <a:gd name="connsiteY36" fmla="*/ 467024 h 1749724"/>
                          <a:gd name="connsiteX37" fmla="*/ 194733 w 2057567"/>
                          <a:gd name="connsiteY37" fmla="*/ 445857 h 1749724"/>
                          <a:gd name="connsiteX38" fmla="*/ 211666 w 2057567"/>
                          <a:gd name="connsiteY38" fmla="*/ 441624 h 1749724"/>
                          <a:gd name="connsiteX39" fmla="*/ 258233 w 2057567"/>
                          <a:gd name="connsiteY39" fmla="*/ 390824 h 1749724"/>
                          <a:gd name="connsiteX40" fmla="*/ 275166 w 2057567"/>
                          <a:gd name="connsiteY40" fmla="*/ 373890 h 1749724"/>
                          <a:gd name="connsiteX41" fmla="*/ 330200 w 2057567"/>
                          <a:gd name="connsiteY41" fmla="*/ 310390 h 1749724"/>
                          <a:gd name="connsiteX42" fmla="*/ 355600 w 2057567"/>
                          <a:gd name="connsiteY42" fmla="*/ 276524 h 1749724"/>
                          <a:gd name="connsiteX43" fmla="*/ 381000 w 2057567"/>
                          <a:gd name="connsiteY43" fmla="*/ 242657 h 1749724"/>
                          <a:gd name="connsiteX44" fmla="*/ 419100 w 2057567"/>
                          <a:gd name="connsiteY44" fmla="*/ 187624 h 1749724"/>
                          <a:gd name="connsiteX45" fmla="*/ 452966 w 2057567"/>
                          <a:gd name="connsiteY45" fmla="*/ 149524 h 1749724"/>
                          <a:gd name="connsiteX46" fmla="*/ 495300 w 2057567"/>
                          <a:gd name="connsiteY46" fmla="*/ 94490 h 1749724"/>
                          <a:gd name="connsiteX47" fmla="*/ 550333 w 2057567"/>
                          <a:gd name="connsiteY47" fmla="*/ 43690 h 1749724"/>
                          <a:gd name="connsiteX48" fmla="*/ 601133 w 2057567"/>
                          <a:gd name="connsiteY48" fmla="*/ 14057 h 1749724"/>
                          <a:gd name="connsiteX49" fmla="*/ 702733 w 2057567"/>
                          <a:gd name="connsiteY49" fmla="*/ 1357 h 1749724"/>
                          <a:gd name="connsiteX50" fmla="*/ 1164166 w 2057567"/>
                          <a:gd name="connsiteY50" fmla="*/ 5590 h 1749724"/>
                          <a:gd name="connsiteX51" fmla="*/ 1202266 w 2057567"/>
                          <a:gd name="connsiteY51" fmla="*/ 35224 h 1749724"/>
                          <a:gd name="connsiteX52" fmla="*/ 1248833 w 2057567"/>
                          <a:gd name="connsiteY52" fmla="*/ 60624 h 1749724"/>
                          <a:gd name="connsiteX53" fmla="*/ 1274233 w 2057567"/>
                          <a:gd name="connsiteY53" fmla="*/ 73324 h 1749724"/>
                          <a:gd name="connsiteX54" fmla="*/ 1286933 w 2057567"/>
                          <a:gd name="connsiteY54" fmla="*/ 86024 h 1749724"/>
                          <a:gd name="connsiteX55" fmla="*/ 1371600 w 2057567"/>
                          <a:gd name="connsiteY55" fmla="*/ 136824 h 1749724"/>
                          <a:gd name="connsiteX56" fmla="*/ 1397000 w 2057567"/>
                          <a:gd name="connsiteY56" fmla="*/ 145290 h 1749724"/>
                          <a:gd name="connsiteX57" fmla="*/ 1456266 w 2057567"/>
                          <a:gd name="connsiteY57" fmla="*/ 170690 h 1749724"/>
                          <a:gd name="connsiteX58" fmla="*/ 1490133 w 2057567"/>
                          <a:gd name="connsiteY58" fmla="*/ 187624 h 1749724"/>
                          <a:gd name="connsiteX59" fmla="*/ 1545166 w 2057567"/>
                          <a:gd name="connsiteY59" fmla="*/ 191857 h 1749724"/>
                          <a:gd name="connsiteX60" fmla="*/ 1591733 w 2057567"/>
                          <a:gd name="connsiteY60" fmla="*/ 225724 h 1749724"/>
                          <a:gd name="connsiteX61" fmla="*/ 1693333 w 2057567"/>
                          <a:gd name="connsiteY61" fmla="*/ 268057 h 1749724"/>
                          <a:gd name="connsiteX62" fmla="*/ 1748366 w 2057567"/>
                          <a:gd name="connsiteY62" fmla="*/ 297690 h 1749724"/>
                          <a:gd name="connsiteX63" fmla="*/ 1871133 w 2057567"/>
                          <a:gd name="connsiteY63" fmla="*/ 352724 h 1749724"/>
                          <a:gd name="connsiteX64" fmla="*/ 1917700 w 2057567"/>
                          <a:gd name="connsiteY64" fmla="*/ 378124 h 1749724"/>
                          <a:gd name="connsiteX65" fmla="*/ 1964266 w 2057567"/>
                          <a:gd name="connsiteY65" fmla="*/ 416224 h 1749724"/>
                          <a:gd name="connsiteX66" fmla="*/ 1968500 w 2057567"/>
                          <a:gd name="connsiteY66" fmla="*/ 428924 h 1749724"/>
                          <a:gd name="connsiteX67" fmla="*/ 1976966 w 2057567"/>
                          <a:gd name="connsiteY67" fmla="*/ 450090 h 1749724"/>
                          <a:gd name="connsiteX68" fmla="*/ 1981200 w 2057567"/>
                          <a:gd name="connsiteY68" fmla="*/ 467024 h 1749724"/>
                          <a:gd name="connsiteX69" fmla="*/ 1989666 w 2057567"/>
                          <a:gd name="connsiteY69" fmla="*/ 492424 h 1749724"/>
                          <a:gd name="connsiteX70" fmla="*/ 2002366 w 2057567"/>
                          <a:gd name="connsiteY70" fmla="*/ 551690 h 1749724"/>
                          <a:gd name="connsiteX71" fmla="*/ 2015066 w 2057567"/>
                          <a:gd name="connsiteY71" fmla="*/ 606724 h 1749724"/>
                          <a:gd name="connsiteX72" fmla="*/ 2010833 w 2057567"/>
                          <a:gd name="connsiteY72" fmla="*/ 797224 h 1749724"/>
                          <a:gd name="connsiteX73" fmla="*/ 1998133 w 2057567"/>
                          <a:gd name="connsiteY73" fmla="*/ 818390 h 1749724"/>
                          <a:gd name="connsiteX74" fmla="*/ 1985433 w 2057567"/>
                          <a:gd name="connsiteY74" fmla="*/ 843790 h 1749724"/>
                          <a:gd name="connsiteX75" fmla="*/ 1981200 w 2057567"/>
                          <a:gd name="connsiteY75" fmla="*/ 864957 h 1749724"/>
                          <a:gd name="connsiteX76" fmla="*/ 1947333 w 2057567"/>
                          <a:gd name="connsiteY76" fmla="*/ 919990 h 1749724"/>
                          <a:gd name="connsiteX77" fmla="*/ 1934633 w 2057567"/>
                          <a:gd name="connsiteY77" fmla="*/ 953857 h 1749724"/>
                          <a:gd name="connsiteX78" fmla="*/ 1938866 w 2057567"/>
                          <a:gd name="connsiteY78" fmla="*/ 1068157 h 1749724"/>
                          <a:gd name="connsiteX79" fmla="*/ 1955800 w 2057567"/>
                          <a:gd name="connsiteY79" fmla="*/ 1106257 h 1749724"/>
                          <a:gd name="connsiteX80" fmla="*/ 1960033 w 2057567"/>
                          <a:gd name="connsiteY80" fmla="*/ 1131657 h 1749724"/>
                          <a:gd name="connsiteX81" fmla="*/ 1989666 w 2057567"/>
                          <a:gd name="connsiteY81" fmla="*/ 1195157 h 1749724"/>
                          <a:gd name="connsiteX82" fmla="*/ 1998133 w 2057567"/>
                          <a:gd name="connsiteY82" fmla="*/ 1233257 h 1749724"/>
                          <a:gd name="connsiteX83" fmla="*/ 2010833 w 2057567"/>
                          <a:gd name="connsiteY83" fmla="*/ 1258657 h 1749724"/>
                          <a:gd name="connsiteX84" fmla="*/ 2023533 w 2057567"/>
                          <a:gd name="connsiteY84" fmla="*/ 1309457 h 1749724"/>
                          <a:gd name="connsiteX85" fmla="*/ 2036233 w 2057567"/>
                          <a:gd name="connsiteY85" fmla="*/ 1343324 h 1749724"/>
                          <a:gd name="connsiteX86" fmla="*/ 2040466 w 2057567"/>
                          <a:gd name="connsiteY86" fmla="*/ 1398357 h 1749724"/>
                          <a:gd name="connsiteX87" fmla="*/ 2044700 w 2057567"/>
                          <a:gd name="connsiteY87" fmla="*/ 1419524 h 1749724"/>
                          <a:gd name="connsiteX88" fmla="*/ 2053166 w 2057567"/>
                          <a:gd name="connsiteY88" fmla="*/ 1512657 h 1749724"/>
                          <a:gd name="connsiteX89" fmla="*/ 2053166 w 2057567"/>
                          <a:gd name="connsiteY89" fmla="*/ 1745490 h 1749724"/>
                          <a:gd name="connsiteX90" fmla="*/ 2040466 w 2057567"/>
                          <a:gd name="connsiteY90" fmla="*/ 1749724 h 1749724"/>
                          <a:gd name="connsiteX91" fmla="*/ 2006600 w 2057567"/>
                          <a:gd name="connsiteY91" fmla="*/ 1741257 h 1749724"/>
                          <a:gd name="connsiteX92" fmla="*/ 1989666 w 2057567"/>
                          <a:gd name="connsiteY92" fmla="*/ 1732790 h 1749724"/>
                          <a:gd name="connsiteX93" fmla="*/ 1943100 w 2057567"/>
                          <a:gd name="connsiteY93" fmla="*/ 1724324 h 1749724"/>
                          <a:gd name="connsiteX94" fmla="*/ 1917700 w 2057567"/>
                          <a:gd name="connsiteY94" fmla="*/ 1715857 h 1749724"/>
                          <a:gd name="connsiteX95" fmla="*/ 1807633 w 2057567"/>
                          <a:gd name="connsiteY95" fmla="*/ 1711624 h 1749724"/>
                          <a:gd name="connsiteX96" fmla="*/ 1439333 w 2057567"/>
                          <a:gd name="connsiteY96" fmla="*/ 1703157 h 1749724"/>
                          <a:gd name="connsiteX97" fmla="*/ 1168400 w 2057567"/>
                          <a:gd name="connsiteY97" fmla="*/ 1694690 h 1749724"/>
                          <a:gd name="connsiteX98" fmla="*/ 1087966 w 2057567"/>
                          <a:gd name="connsiteY98" fmla="*/ 1690457 h 1749724"/>
                          <a:gd name="connsiteX99" fmla="*/ 1049866 w 2057567"/>
                          <a:gd name="connsiteY99" fmla="*/ 1686224 h 1749724"/>
                          <a:gd name="connsiteX100" fmla="*/ 1011766 w 2057567"/>
                          <a:gd name="connsiteY100" fmla="*/ 1677757 h 1749724"/>
                          <a:gd name="connsiteX101" fmla="*/ 956733 w 2057567"/>
                          <a:gd name="connsiteY101" fmla="*/ 1673524 h 1749724"/>
                          <a:gd name="connsiteX102" fmla="*/ 863600 w 2057567"/>
                          <a:gd name="connsiteY102" fmla="*/ 1656590 h 1749724"/>
                          <a:gd name="connsiteX103" fmla="*/ 808566 w 2057567"/>
                          <a:gd name="connsiteY103" fmla="*/ 1643890 h 1749724"/>
                          <a:gd name="connsiteX104" fmla="*/ 745066 w 2057567"/>
                          <a:gd name="connsiteY104" fmla="*/ 1639657 h 1749724"/>
                          <a:gd name="connsiteX105" fmla="*/ 524933 w 2057567"/>
                          <a:gd name="connsiteY105" fmla="*/ 1635424 h 1749724"/>
                          <a:gd name="connsiteX106" fmla="*/ 478366 w 2057567"/>
                          <a:gd name="connsiteY106" fmla="*/ 1626957 h 1749724"/>
                          <a:gd name="connsiteX107" fmla="*/ 292100 w 2057567"/>
                          <a:gd name="connsiteY107" fmla="*/ 1618490 h 1749724"/>
                          <a:gd name="connsiteX108" fmla="*/ 270933 w 2057567"/>
                          <a:gd name="connsiteY108" fmla="*/ 1610024 h 1749724"/>
                          <a:gd name="connsiteX109" fmla="*/ 266700 w 2057567"/>
                          <a:gd name="connsiteY109" fmla="*/ 1601557 h 1749724"/>
                          <a:gd name="connsiteX0" fmla="*/ 266700 w 2057567"/>
                          <a:gd name="connsiteY0" fmla="*/ 1601557 h 1749724"/>
                          <a:gd name="connsiteX1" fmla="*/ 254000 w 2057567"/>
                          <a:gd name="connsiteY1" fmla="*/ 1368724 h 1749724"/>
                          <a:gd name="connsiteX2" fmla="*/ 237066 w 2057567"/>
                          <a:gd name="connsiteY2" fmla="*/ 1322157 h 1749724"/>
                          <a:gd name="connsiteX3" fmla="*/ 228600 w 2057567"/>
                          <a:gd name="connsiteY3" fmla="*/ 1305224 h 1749724"/>
                          <a:gd name="connsiteX4" fmla="*/ 220133 w 2057567"/>
                          <a:gd name="connsiteY4" fmla="*/ 1275590 h 1749724"/>
                          <a:gd name="connsiteX5" fmla="*/ 211666 w 2057567"/>
                          <a:gd name="connsiteY5" fmla="*/ 1262890 h 1749724"/>
                          <a:gd name="connsiteX6" fmla="*/ 203200 w 2057567"/>
                          <a:gd name="connsiteY6" fmla="*/ 1245957 h 1749724"/>
                          <a:gd name="connsiteX7" fmla="*/ 194733 w 2057567"/>
                          <a:gd name="connsiteY7" fmla="*/ 1233257 h 1749724"/>
                          <a:gd name="connsiteX8" fmla="*/ 182033 w 2057567"/>
                          <a:gd name="connsiteY8" fmla="*/ 1207857 h 1749724"/>
                          <a:gd name="connsiteX9" fmla="*/ 169333 w 2057567"/>
                          <a:gd name="connsiteY9" fmla="*/ 1186690 h 1749724"/>
                          <a:gd name="connsiteX10" fmla="*/ 160866 w 2057567"/>
                          <a:gd name="connsiteY10" fmla="*/ 1165524 h 1749724"/>
                          <a:gd name="connsiteX11" fmla="*/ 148166 w 2057567"/>
                          <a:gd name="connsiteY11" fmla="*/ 1148590 h 1749724"/>
                          <a:gd name="connsiteX12" fmla="*/ 135466 w 2057567"/>
                          <a:gd name="connsiteY12" fmla="*/ 1123190 h 1749724"/>
                          <a:gd name="connsiteX13" fmla="*/ 110066 w 2057567"/>
                          <a:gd name="connsiteY13" fmla="*/ 1089324 h 1749724"/>
                          <a:gd name="connsiteX14" fmla="*/ 97366 w 2057567"/>
                          <a:gd name="connsiteY14" fmla="*/ 1063924 h 1749724"/>
                          <a:gd name="connsiteX15" fmla="*/ 84666 w 2057567"/>
                          <a:gd name="connsiteY15" fmla="*/ 1046990 h 1749724"/>
                          <a:gd name="connsiteX16" fmla="*/ 71966 w 2057567"/>
                          <a:gd name="connsiteY16" fmla="*/ 1017357 h 1749724"/>
                          <a:gd name="connsiteX17" fmla="*/ 55033 w 2057567"/>
                          <a:gd name="connsiteY17" fmla="*/ 987724 h 1749724"/>
                          <a:gd name="connsiteX18" fmla="*/ 46566 w 2057567"/>
                          <a:gd name="connsiteY18" fmla="*/ 966557 h 1749724"/>
                          <a:gd name="connsiteX19" fmla="*/ 38100 w 2057567"/>
                          <a:gd name="connsiteY19" fmla="*/ 941157 h 1749724"/>
                          <a:gd name="connsiteX20" fmla="*/ 21166 w 2057567"/>
                          <a:gd name="connsiteY20" fmla="*/ 915757 h 1749724"/>
                          <a:gd name="connsiteX21" fmla="*/ 12700 w 2057567"/>
                          <a:gd name="connsiteY21" fmla="*/ 881890 h 1749724"/>
                          <a:gd name="connsiteX22" fmla="*/ 8466 w 2057567"/>
                          <a:gd name="connsiteY22" fmla="*/ 864957 h 1749724"/>
                          <a:gd name="connsiteX23" fmla="*/ 0 w 2057567"/>
                          <a:gd name="connsiteY23" fmla="*/ 822624 h 1749724"/>
                          <a:gd name="connsiteX24" fmla="*/ 8466 w 2057567"/>
                          <a:gd name="connsiteY24" fmla="*/ 721024 h 1749724"/>
                          <a:gd name="connsiteX25" fmla="*/ 12700 w 2057567"/>
                          <a:gd name="connsiteY25" fmla="*/ 699857 h 1749724"/>
                          <a:gd name="connsiteX26" fmla="*/ 21166 w 2057567"/>
                          <a:gd name="connsiteY26" fmla="*/ 687157 h 1749724"/>
                          <a:gd name="connsiteX27" fmla="*/ 38100 w 2057567"/>
                          <a:gd name="connsiteY27" fmla="*/ 653290 h 1749724"/>
                          <a:gd name="connsiteX28" fmla="*/ 46566 w 2057567"/>
                          <a:gd name="connsiteY28" fmla="*/ 623657 h 1749724"/>
                          <a:gd name="connsiteX29" fmla="*/ 63500 w 2057567"/>
                          <a:gd name="connsiteY29" fmla="*/ 594024 h 1749724"/>
                          <a:gd name="connsiteX30" fmla="*/ 84666 w 2057567"/>
                          <a:gd name="connsiteY30" fmla="*/ 543224 h 1749724"/>
                          <a:gd name="connsiteX31" fmla="*/ 93133 w 2057567"/>
                          <a:gd name="connsiteY31" fmla="*/ 530524 h 1749724"/>
                          <a:gd name="connsiteX32" fmla="*/ 101600 w 2057567"/>
                          <a:gd name="connsiteY32" fmla="*/ 513590 h 1749724"/>
                          <a:gd name="connsiteX33" fmla="*/ 118533 w 2057567"/>
                          <a:gd name="connsiteY33" fmla="*/ 500890 h 1749724"/>
                          <a:gd name="connsiteX34" fmla="*/ 131233 w 2057567"/>
                          <a:gd name="connsiteY34" fmla="*/ 488190 h 1749724"/>
                          <a:gd name="connsiteX35" fmla="*/ 143933 w 2057567"/>
                          <a:gd name="connsiteY35" fmla="*/ 471257 h 1749724"/>
                          <a:gd name="connsiteX36" fmla="*/ 156633 w 2057567"/>
                          <a:gd name="connsiteY36" fmla="*/ 467024 h 1749724"/>
                          <a:gd name="connsiteX37" fmla="*/ 194733 w 2057567"/>
                          <a:gd name="connsiteY37" fmla="*/ 445857 h 1749724"/>
                          <a:gd name="connsiteX38" fmla="*/ 211666 w 2057567"/>
                          <a:gd name="connsiteY38" fmla="*/ 441624 h 1749724"/>
                          <a:gd name="connsiteX39" fmla="*/ 258233 w 2057567"/>
                          <a:gd name="connsiteY39" fmla="*/ 390824 h 1749724"/>
                          <a:gd name="connsiteX40" fmla="*/ 275166 w 2057567"/>
                          <a:gd name="connsiteY40" fmla="*/ 373890 h 1749724"/>
                          <a:gd name="connsiteX41" fmla="*/ 330200 w 2057567"/>
                          <a:gd name="connsiteY41" fmla="*/ 310390 h 1749724"/>
                          <a:gd name="connsiteX42" fmla="*/ 355600 w 2057567"/>
                          <a:gd name="connsiteY42" fmla="*/ 276524 h 1749724"/>
                          <a:gd name="connsiteX43" fmla="*/ 381000 w 2057567"/>
                          <a:gd name="connsiteY43" fmla="*/ 242657 h 1749724"/>
                          <a:gd name="connsiteX44" fmla="*/ 419100 w 2057567"/>
                          <a:gd name="connsiteY44" fmla="*/ 187624 h 1749724"/>
                          <a:gd name="connsiteX45" fmla="*/ 452966 w 2057567"/>
                          <a:gd name="connsiteY45" fmla="*/ 149524 h 1749724"/>
                          <a:gd name="connsiteX46" fmla="*/ 495300 w 2057567"/>
                          <a:gd name="connsiteY46" fmla="*/ 94490 h 1749724"/>
                          <a:gd name="connsiteX47" fmla="*/ 550333 w 2057567"/>
                          <a:gd name="connsiteY47" fmla="*/ 43690 h 1749724"/>
                          <a:gd name="connsiteX48" fmla="*/ 601133 w 2057567"/>
                          <a:gd name="connsiteY48" fmla="*/ 14057 h 1749724"/>
                          <a:gd name="connsiteX49" fmla="*/ 702733 w 2057567"/>
                          <a:gd name="connsiteY49" fmla="*/ 1357 h 1749724"/>
                          <a:gd name="connsiteX50" fmla="*/ 1164166 w 2057567"/>
                          <a:gd name="connsiteY50" fmla="*/ 5590 h 1749724"/>
                          <a:gd name="connsiteX51" fmla="*/ 1202266 w 2057567"/>
                          <a:gd name="connsiteY51" fmla="*/ 35224 h 1749724"/>
                          <a:gd name="connsiteX52" fmla="*/ 1248833 w 2057567"/>
                          <a:gd name="connsiteY52" fmla="*/ 60624 h 1749724"/>
                          <a:gd name="connsiteX53" fmla="*/ 1274233 w 2057567"/>
                          <a:gd name="connsiteY53" fmla="*/ 73324 h 1749724"/>
                          <a:gd name="connsiteX54" fmla="*/ 1286933 w 2057567"/>
                          <a:gd name="connsiteY54" fmla="*/ 86024 h 1749724"/>
                          <a:gd name="connsiteX55" fmla="*/ 1371600 w 2057567"/>
                          <a:gd name="connsiteY55" fmla="*/ 136824 h 1749724"/>
                          <a:gd name="connsiteX56" fmla="*/ 1397000 w 2057567"/>
                          <a:gd name="connsiteY56" fmla="*/ 145290 h 1749724"/>
                          <a:gd name="connsiteX57" fmla="*/ 1456266 w 2057567"/>
                          <a:gd name="connsiteY57" fmla="*/ 170690 h 1749724"/>
                          <a:gd name="connsiteX58" fmla="*/ 1490133 w 2057567"/>
                          <a:gd name="connsiteY58" fmla="*/ 187624 h 1749724"/>
                          <a:gd name="connsiteX59" fmla="*/ 1545166 w 2057567"/>
                          <a:gd name="connsiteY59" fmla="*/ 191857 h 1749724"/>
                          <a:gd name="connsiteX60" fmla="*/ 1591733 w 2057567"/>
                          <a:gd name="connsiteY60" fmla="*/ 225724 h 1749724"/>
                          <a:gd name="connsiteX61" fmla="*/ 1693333 w 2057567"/>
                          <a:gd name="connsiteY61" fmla="*/ 268057 h 1749724"/>
                          <a:gd name="connsiteX62" fmla="*/ 1748366 w 2057567"/>
                          <a:gd name="connsiteY62" fmla="*/ 297690 h 1749724"/>
                          <a:gd name="connsiteX63" fmla="*/ 1871133 w 2057567"/>
                          <a:gd name="connsiteY63" fmla="*/ 352724 h 1749724"/>
                          <a:gd name="connsiteX64" fmla="*/ 1917700 w 2057567"/>
                          <a:gd name="connsiteY64" fmla="*/ 378124 h 1749724"/>
                          <a:gd name="connsiteX65" fmla="*/ 1964266 w 2057567"/>
                          <a:gd name="connsiteY65" fmla="*/ 416224 h 1749724"/>
                          <a:gd name="connsiteX66" fmla="*/ 1968500 w 2057567"/>
                          <a:gd name="connsiteY66" fmla="*/ 428924 h 1749724"/>
                          <a:gd name="connsiteX67" fmla="*/ 1976966 w 2057567"/>
                          <a:gd name="connsiteY67" fmla="*/ 450090 h 1749724"/>
                          <a:gd name="connsiteX68" fmla="*/ 1981200 w 2057567"/>
                          <a:gd name="connsiteY68" fmla="*/ 467024 h 1749724"/>
                          <a:gd name="connsiteX69" fmla="*/ 1989666 w 2057567"/>
                          <a:gd name="connsiteY69" fmla="*/ 492424 h 1749724"/>
                          <a:gd name="connsiteX70" fmla="*/ 2002366 w 2057567"/>
                          <a:gd name="connsiteY70" fmla="*/ 551690 h 1749724"/>
                          <a:gd name="connsiteX71" fmla="*/ 2015066 w 2057567"/>
                          <a:gd name="connsiteY71" fmla="*/ 606724 h 1749724"/>
                          <a:gd name="connsiteX72" fmla="*/ 2010833 w 2057567"/>
                          <a:gd name="connsiteY72" fmla="*/ 797224 h 1749724"/>
                          <a:gd name="connsiteX73" fmla="*/ 1998133 w 2057567"/>
                          <a:gd name="connsiteY73" fmla="*/ 818390 h 1749724"/>
                          <a:gd name="connsiteX74" fmla="*/ 1985433 w 2057567"/>
                          <a:gd name="connsiteY74" fmla="*/ 843790 h 1749724"/>
                          <a:gd name="connsiteX75" fmla="*/ 1981200 w 2057567"/>
                          <a:gd name="connsiteY75" fmla="*/ 864957 h 1749724"/>
                          <a:gd name="connsiteX76" fmla="*/ 1947333 w 2057567"/>
                          <a:gd name="connsiteY76" fmla="*/ 919990 h 1749724"/>
                          <a:gd name="connsiteX77" fmla="*/ 1934633 w 2057567"/>
                          <a:gd name="connsiteY77" fmla="*/ 953857 h 1749724"/>
                          <a:gd name="connsiteX78" fmla="*/ 1938866 w 2057567"/>
                          <a:gd name="connsiteY78" fmla="*/ 1068157 h 1749724"/>
                          <a:gd name="connsiteX79" fmla="*/ 1955800 w 2057567"/>
                          <a:gd name="connsiteY79" fmla="*/ 1106257 h 1749724"/>
                          <a:gd name="connsiteX80" fmla="*/ 1960033 w 2057567"/>
                          <a:gd name="connsiteY80" fmla="*/ 1131657 h 1749724"/>
                          <a:gd name="connsiteX81" fmla="*/ 1989666 w 2057567"/>
                          <a:gd name="connsiteY81" fmla="*/ 1195157 h 1749724"/>
                          <a:gd name="connsiteX82" fmla="*/ 1998133 w 2057567"/>
                          <a:gd name="connsiteY82" fmla="*/ 1233257 h 1749724"/>
                          <a:gd name="connsiteX83" fmla="*/ 2010833 w 2057567"/>
                          <a:gd name="connsiteY83" fmla="*/ 1258657 h 1749724"/>
                          <a:gd name="connsiteX84" fmla="*/ 2023533 w 2057567"/>
                          <a:gd name="connsiteY84" fmla="*/ 1309457 h 1749724"/>
                          <a:gd name="connsiteX85" fmla="*/ 2036233 w 2057567"/>
                          <a:gd name="connsiteY85" fmla="*/ 1343324 h 1749724"/>
                          <a:gd name="connsiteX86" fmla="*/ 2040466 w 2057567"/>
                          <a:gd name="connsiteY86" fmla="*/ 1398357 h 1749724"/>
                          <a:gd name="connsiteX87" fmla="*/ 2044700 w 2057567"/>
                          <a:gd name="connsiteY87" fmla="*/ 1419524 h 1749724"/>
                          <a:gd name="connsiteX88" fmla="*/ 2053166 w 2057567"/>
                          <a:gd name="connsiteY88" fmla="*/ 1512657 h 1749724"/>
                          <a:gd name="connsiteX89" fmla="*/ 2053166 w 2057567"/>
                          <a:gd name="connsiteY89" fmla="*/ 1745490 h 1749724"/>
                          <a:gd name="connsiteX90" fmla="*/ 2040466 w 2057567"/>
                          <a:gd name="connsiteY90" fmla="*/ 1749724 h 1749724"/>
                          <a:gd name="connsiteX91" fmla="*/ 2006600 w 2057567"/>
                          <a:gd name="connsiteY91" fmla="*/ 1741257 h 1749724"/>
                          <a:gd name="connsiteX92" fmla="*/ 1989666 w 2057567"/>
                          <a:gd name="connsiteY92" fmla="*/ 1732790 h 1749724"/>
                          <a:gd name="connsiteX93" fmla="*/ 1943100 w 2057567"/>
                          <a:gd name="connsiteY93" fmla="*/ 1724324 h 1749724"/>
                          <a:gd name="connsiteX94" fmla="*/ 1917700 w 2057567"/>
                          <a:gd name="connsiteY94" fmla="*/ 1715857 h 1749724"/>
                          <a:gd name="connsiteX95" fmla="*/ 1807633 w 2057567"/>
                          <a:gd name="connsiteY95" fmla="*/ 1711624 h 1749724"/>
                          <a:gd name="connsiteX96" fmla="*/ 1439333 w 2057567"/>
                          <a:gd name="connsiteY96" fmla="*/ 1703157 h 1749724"/>
                          <a:gd name="connsiteX97" fmla="*/ 1168400 w 2057567"/>
                          <a:gd name="connsiteY97" fmla="*/ 1694690 h 1749724"/>
                          <a:gd name="connsiteX98" fmla="*/ 1087966 w 2057567"/>
                          <a:gd name="connsiteY98" fmla="*/ 1690457 h 1749724"/>
                          <a:gd name="connsiteX99" fmla="*/ 1049866 w 2057567"/>
                          <a:gd name="connsiteY99" fmla="*/ 1686224 h 1749724"/>
                          <a:gd name="connsiteX100" fmla="*/ 1011766 w 2057567"/>
                          <a:gd name="connsiteY100" fmla="*/ 1677757 h 1749724"/>
                          <a:gd name="connsiteX101" fmla="*/ 956733 w 2057567"/>
                          <a:gd name="connsiteY101" fmla="*/ 1673524 h 1749724"/>
                          <a:gd name="connsiteX102" fmla="*/ 863600 w 2057567"/>
                          <a:gd name="connsiteY102" fmla="*/ 1656590 h 1749724"/>
                          <a:gd name="connsiteX103" fmla="*/ 808566 w 2057567"/>
                          <a:gd name="connsiteY103" fmla="*/ 1643890 h 1749724"/>
                          <a:gd name="connsiteX104" fmla="*/ 745066 w 2057567"/>
                          <a:gd name="connsiteY104" fmla="*/ 1639657 h 1749724"/>
                          <a:gd name="connsiteX105" fmla="*/ 524933 w 2057567"/>
                          <a:gd name="connsiteY105" fmla="*/ 1635424 h 1749724"/>
                          <a:gd name="connsiteX106" fmla="*/ 478366 w 2057567"/>
                          <a:gd name="connsiteY106" fmla="*/ 1626957 h 1749724"/>
                          <a:gd name="connsiteX107" fmla="*/ 292100 w 2057567"/>
                          <a:gd name="connsiteY107" fmla="*/ 1618490 h 1749724"/>
                          <a:gd name="connsiteX108" fmla="*/ 270933 w 2057567"/>
                          <a:gd name="connsiteY108" fmla="*/ 1610024 h 1749724"/>
                          <a:gd name="connsiteX109" fmla="*/ 266700 w 2057567"/>
                          <a:gd name="connsiteY109" fmla="*/ 1601557 h 174972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  <a:cxn ang="0">
                            <a:pos x="connsiteX40" y="connsiteY40"/>
                          </a:cxn>
                          <a:cxn ang="0">
                            <a:pos x="connsiteX41" y="connsiteY41"/>
                          </a:cxn>
                          <a:cxn ang="0">
                            <a:pos x="connsiteX42" y="connsiteY42"/>
                          </a:cxn>
                          <a:cxn ang="0">
                            <a:pos x="connsiteX43" y="connsiteY43"/>
                          </a:cxn>
                          <a:cxn ang="0">
                            <a:pos x="connsiteX44" y="connsiteY44"/>
                          </a:cxn>
                          <a:cxn ang="0">
                            <a:pos x="connsiteX45" y="connsiteY45"/>
                          </a:cxn>
                          <a:cxn ang="0">
                            <a:pos x="connsiteX46" y="connsiteY46"/>
                          </a:cxn>
                          <a:cxn ang="0">
                            <a:pos x="connsiteX47" y="connsiteY47"/>
                          </a:cxn>
                          <a:cxn ang="0">
                            <a:pos x="connsiteX48" y="connsiteY48"/>
                          </a:cxn>
                          <a:cxn ang="0">
                            <a:pos x="connsiteX49" y="connsiteY49"/>
                          </a:cxn>
                          <a:cxn ang="0">
                            <a:pos x="connsiteX50" y="connsiteY50"/>
                          </a:cxn>
                          <a:cxn ang="0">
                            <a:pos x="connsiteX51" y="connsiteY51"/>
                          </a:cxn>
                          <a:cxn ang="0">
                            <a:pos x="connsiteX52" y="connsiteY52"/>
                          </a:cxn>
                          <a:cxn ang="0">
                            <a:pos x="connsiteX53" y="connsiteY53"/>
                          </a:cxn>
                          <a:cxn ang="0">
                            <a:pos x="connsiteX54" y="connsiteY54"/>
                          </a:cxn>
                          <a:cxn ang="0">
                            <a:pos x="connsiteX55" y="connsiteY55"/>
                          </a:cxn>
                          <a:cxn ang="0">
                            <a:pos x="connsiteX56" y="connsiteY56"/>
                          </a:cxn>
                          <a:cxn ang="0">
                            <a:pos x="connsiteX57" y="connsiteY57"/>
                          </a:cxn>
                          <a:cxn ang="0">
                            <a:pos x="connsiteX58" y="connsiteY58"/>
                          </a:cxn>
                          <a:cxn ang="0">
                            <a:pos x="connsiteX59" y="connsiteY59"/>
                          </a:cxn>
                          <a:cxn ang="0">
                            <a:pos x="connsiteX60" y="connsiteY60"/>
                          </a:cxn>
                          <a:cxn ang="0">
                            <a:pos x="connsiteX61" y="connsiteY61"/>
                          </a:cxn>
                          <a:cxn ang="0">
                            <a:pos x="connsiteX62" y="connsiteY62"/>
                          </a:cxn>
                          <a:cxn ang="0">
                            <a:pos x="connsiteX63" y="connsiteY63"/>
                          </a:cxn>
                          <a:cxn ang="0">
                            <a:pos x="connsiteX64" y="connsiteY64"/>
                          </a:cxn>
                          <a:cxn ang="0">
                            <a:pos x="connsiteX65" y="connsiteY65"/>
                          </a:cxn>
                          <a:cxn ang="0">
                            <a:pos x="connsiteX66" y="connsiteY66"/>
                          </a:cxn>
                          <a:cxn ang="0">
                            <a:pos x="connsiteX67" y="connsiteY67"/>
                          </a:cxn>
                          <a:cxn ang="0">
                            <a:pos x="connsiteX68" y="connsiteY68"/>
                          </a:cxn>
                          <a:cxn ang="0">
                            <a:pos x="connsiteX69" y="connsiteY69"/>
                          </a:cxn>
                          <a:cxn ang="0">
                            <a:pos x="connsiteX70" y="connsiteY70"/>
                          </a:cxn>
                          <a:cxn ang="0">
                            <a:pos x="connsiteX71" y="connsiteY71"/>
                          </a:cxn>
                          <a:cxn ang="0">
                            <a:pos x="connsiteX72" y="connsiteY72"/>
                          </a:cxn>
                          <a:cxn ang="0">
                            <a:pos x="connsiteX73" y="connsiteY73"/>
                          </a:cxn>
                          <a:cxn ang="0">
                            <a:pos x="connsiteX74" y="connsiteY74"/>
                          </a:cxn>
                          <a:cxn ang="0">
                            <a:pos x="connsiteX75" y="connsiteY75"/>
                          </a:cxn>
                          <a:cxn ang="0">
                            <a:pos x="connsiteX76" y="connsiteY76"/>
                          </a:cxn>
                          <a:cxn ang="0">
                            <a:pos x="connsiteX77" y="connsiteY77"/>
                          </a:cxn>
                          <a:cxn ang="0">
                            <a:pos x="connsiteX78" y="connsiteY78"/>
                          </a:cxn>
                          <a:cxn ang="0">
                            <a:pos x="connsiteX79" y="connsiteY79"/>
                          </a:cxn>
                          <a:cxn ang="0">
                            <a:pos x="connsiteX80" y="connsiteY80"/>
                          </a:cxn>
                          <a:cxn ang="0">
                            <a:pos x="connsiteX81" y="connsiteY81"/>
                          </a:cxn>
                          <a:cxn ang="0">
                            <a:pos x="connsiteX82" y="connsiteY82"/>
                          </a:cxn>
                          <a:cxn ang="0">
                            <a:pos x="connsiteX83" y="connsiteY83"/>
                          </a:cxn>
                          <a:cxn ang="0">
                            <a:pos x="connsiteX84" y="connsiteY84"/>
                          </a:cxn>
                          <a:cxn ang="0">
                            <a:pos x="connsiteX85" y="connsiteY85"/>
                          </a:cxn>
                          <a:cxn ang="0">
                            <a:pos x="connsiteX86" y="connsiteY86"/>
                          </a:cxn>
                          <a:cxn ang="0">
                            <a:pos x="connsiteX87" y="connsiteY87"/>
                          </a:cxn>
                          <a:cxn ang="0">
                            <a:pos x="connsiteX88" y="connsiteY88"/>
                          </a:cxn>
                          <a:cxn ang="0">
                            <a:pos x="connsiteX89" y="connsiteY89"/>
                          </a:cxn>
                          <a:cxn ang="0">
                            <a:pos x="connsiteX90" y="connsiteY90"/>
                          </a:cxn>
                          <a:cxn ang="0">
                            <a:pos x="connsiteX91" y="connsiteY91"/>
                          </a:cxn>
                          <a:cxn ang="0">
                            <a:pos x="connsiteX92" y="connsiteY92"/>
                          </a:cxn>
                          <a:cxn ang="0">
                            <a:pos x="connsiteX93" y="connsiteY93"/>
                          </a:cxn>
                          <a:cxn ang="0">
                            <a:pos x="connsiteX94" y="connsiteY94"/>
                          </a:cxn>
                          <a:cxn ang="0">
                            <a:pos x="connsiteX95" y="connsiteY95"/>
                          </a:cxn>
                          <a:cxn ang="0">
                            <a:pos x="connsiteX96" y="connsiteY96"/>
                          </a:cxn>
                          <a:cxn ang="0">
                            <a:pos x="connsiteX97" y="connsiteY97"/>
                          </a:cxn>
                          <a:cxn ang="0">
                            <a:pos x="connsiteX98" y="connsiteY98"/>
                          </a:cxn>
                          <a:cxn ang="0">
                            <a:pos x="connsiteX99" y="connsiteY99"/>
                          </a:cxn>
                          <a:cxn ang="0">
                            <a:pos x="connsiteX100" y="connsiteY100"/>
                          </a:cxn>
                          <a:cxn ang="0">
                            <a:pos x="connsiteX101" y="connsiteY101"/>
                          </a:cxn>
                          <a:cxn ang="0">
                            <a:pos x="connsiteX102" y="connsiteY102"/>
                          </a:cxn>
                          <a:cxn ang="0">
                            <a:pos x="connsiteX103" y="connsiteY103"/>
                          </a:cxn>
                          <a:cxn ang="0">
                            <a:pos x="connsiteX104" y="connsiteY104"/>
                          </a:cxn>
                          <a:cxn ang="0">
                            <a:pos x="connsiteX105" y="connsiteY105"/>
                          </a:cxn>
                          <a:cxn ang="0">
                            <a:pos x="connsiteX106" y="connsiteY106"/>
                          </a:cxn>
                          <a:cxn ang="0">
                            <a:pos x="connsiteX107" y="connsiteY107"/>
                          </a:cxn>
                          <a:cxn ang="0">
                            <a:pos x="connsiteX108" y="connsiteY108"/>
                          </a:cxn>
                          <a:cxn ang="0">
                            <a:pos x="connsiteX109" y="connsiteY109"/>
                          </a:cxn>
                        </a:cxnLst>
                        <a:rect l="l" t="t" r="r" b="b"/>
                        <a:pathLst>
                          <a:path w="2057567" h="1749724">
                            <a:moveTo>
                              <a:pt x="266700" y="1601557"/>
                            </a:moveTo>
                            <a:cubicBezTo>
                              <a:pt x="263878" y="1561340"/>
                              <a:pt x="259258" y="1446272"/>
                              <a:pt x="254000" y="1368724"/>
                            </a:cubicBezTo>
                            <a:cubicBezTo>
                              <a:pt x="253105" y="1355528"/>
                              <a:pt x="241076" y="1330979"/>
                              <a:pt x="237066" y="1322157"/>
                            </a:cubicBezTo>
                            <a:cubicBezTo>
                              <a:pt x="234455" y="1316412"/>
                              <a:pt x="230757" y="1311155"/>
                              <a:pt x="228600" y="1305224"/>
                            </a:cubicBezTo>
                            <a:cubicBezTo>
                              <a:pt x="225089" y="1295569"/>
                              <a:pt x="223948" y="1285128"/>
                              <a:pt x="220133" y="1275590"/>
                            </a:cubicBezTo>
                            <a:cubicBezTo>
                              <a:pt x="218243" y="1270866"/>
                              <a:pt x="214190" y="1267308"/>
                              <a:pt x="211666" y="1262890"/>
                            </a:cubicBezTo>
                            <a:cubicBezTo>
                              <a:pt x="208535" y="1257411"/>
                              <a:pt x="206331" y="1251436"/>
                              <a:pt x="203200" y="1245957"/>
                            </a:cubicBezTo>
                            <a:cubicBezTo>
                              <a:pt x="200676" y="1241539"/>
                              <a:pt x="197204" y="1237705"/>
                              <a:pt x="194733" y="1233257"/>
                            </a:cubicBezTo>
                            <a:cubicBezTo>
                              <a:pt x="190136" y="1224982"/>
                              <a:pt x="186566" y="1216167"/>
                              <a:pt x="182033" y="1207857"/>
                            </a:cubicBezTo>
                            <a:cubicBezTo>
                              <a:pt x="178093" y="1200633"/>
                              <a:pt x="173013" y="1194050"/>
                              <a:pt x="169333" y="1186690"/>
                            </a:cubicBezTo>
                            <a:cubicBezTo>
                              <a:pt x="165935" y="1179893"/>
                              <a:pt x="164556" y="1172167"/>
                              <a:pt x="160866" y="1165524"/>
                            </a:cubicBezTo>
                            <a:cubicBezTo>
                              <a:pt x="157439" y="1159356"/>
                              <a:pt x="151796" y="1154640"/>
                              <a:pt x="148166" y="1148590"/>
                            </a:cubicBezTo>
                            <a:cubicBezTo>
                              <a:pt x="143296" y="1140473"/>
                              <a:pt x="140585" y="1131153"/>
                              <a:pt x="135466" y="1123190"/>
                            </a:cubicBezTo>
                            <a:cubicBezTo>
                              <a:pt x="127835" y="1111320"/>
                              <a:pt x="116377" y="1101945"/>
                              <a:pt x="110066" y="1089324"/>
                            </a:cubicBezTo>
                            <a:cubicBezTo>
                              <a:pt x="105833" y="1080857"/>
                              <a:pt x="102236" y="1072041"/>
                              <a:pt x="97366" y="1063924"/>
                            </a:cubicBezTo>
                            <a:cubicBezTo>
                              <a:pt x="93736" y="1057874"/>
                              <a:pt x="88045" y="1053184"/>
                              <a:pt x="84666" y="1046990"/>
                            </a:cubicBezTo>
                            <a:cubicBezTo>
                              <a:pt x="79520" y="1037556"/>
                              <a:pt x="76772" y="1026969"/>
                              <a:pt x="71966" y="1017357"/>
                            </a:cubicBezTo>
                            <a:cubicBezTo>
                              <a:pt x="66878" y="1007181"/>
                              <a:pt x="60121" y="997900"/>
                              <a:pt x="55033" y="987724"/>
                            </a:cubicBezTo>
                            <a:cubicBezTo>
                              <a:pt x="51635" y="980927"/>
                              <a:pt x="49163" y="973699"/>
                              <a:pt x="46566" y="966557"/>
                            </a:cubicBezTo>
                            <a:cubicBezTo>
                              <a:pt x="43516" y="958170"/>
                              <a:pt x="42091" y="949139"/>
                              <a:pt x="38100" y="941157"/>
                            </a:cubicBezTo>
                            <a:cubicBezTo>
                              <a:pt x="33549" y="932055"/>
                              <a:pt x="26811" y="924224"/>
                              <a:pt x="21166" y="915757"/>
                            </a:cubicBezTo>
                            <a:lnTo>
                              <a:pt x="12700" y="881890"/>
                            </a:lnTo>
                            <a:cubicBezTo>
                              <a:pt x="11289" y="876246"/>
                              <a:pt x="9607" y="870662"/>
                              <a:pt x="8466" y="864957"/>
                            </a:cubicBezTo>
                            <a:lnTo>
                              <a:pt x="0" y="822624"/>
                            </a:lnTo>
                            <a:cubicBezTo>
                              <a:pt x="2822" y="788757"/>
                              <a:pt x="4969" y="754828"/>
                              <a:pt x="8466" y="721024"/>
                            </a:cubicBezTo>
                            <a:cubicBezTo>
                              <a:pt x="9206" y="713867"/>
                              <a:pt x="10174" y="706594"/>
                              <a:pt x="12700" y="699857"/>
                            </a:cubicBezTo>
                            <a:cubicBezTo>
                              <a:pt x="14486" y="695093"/>
                              <a:pt x="18730" y="691623"/>
                              <a:pt x="21166" y="687157"/>
                            </a:cubicBezTo>
                            <a:cubicBezTo>
                              <a:pt x="27210" y="676077"/>
                              <a:pt x="33412" y="665009"/>
                              <a:pt x="38100" y="653290"/>
                            </a:cubicBezTo>
                            <a:cubicBezTo>
                              <a:pt x="41915" y="643752"/>
                              <a:pt x="43055" y="633311"/>
                              <a:pt x="46566" y="623657"/>
                            </a:cubicBezTo>
                            <a:cubicBezTo>
                              <a:pt x="59755" y="587387"/>
                              <a:pt x="49560" y="623896"/>
                              <a:pt x="63500" y="594024"/>
                            </a:cubicBezTo>
                            <a:cubicBezTo>
                              <a:pt x="71257" y="577401"/>
                              <a:pt x="74490" y="558487"/>
                              <a:pt x="84666" y="543224"/>
                            </a:cubicBezTo>
                            <a:cubicBezTo>
                              <a:pt x="87488" y="538991"/>
                              <a:pt x="90609" y="534942"/>
                              <a:pt x="93133" y="530524"/>
                            </a:cubicBezTo>
                            <a:cubicBezTo>
                              <a:pt x="96264" y="525045"/>
                              <a:pt x="97493" y="518382"/>
                              <a:pt x="101600" y="513590"/>
                            </a:cubicBezTo>
                            <a:cubicBezTo>
                              <a:pt x="106192" y="508233"/>
                              <a:pt x="113176" y="505482"/>
                              <a:pt x="118533" y="500890"/>
                            </a:cubicBezTo>
                            <a:cubicBezTo>
                              <a:pt x="123079" y="496994"/>
                              <a:pt x="127337" y="492736"/>
                              <a:pt x="131233" y="488190"/>
                            </a:cubicBezTo>
                            <a:cubicBezTo>
                              <a:pt x="135825" y="482833"/>
                              <a:pt x="138513" y="475774"/>
                              <a:pt x="143933" y="471257"/>
                            </a:cubicBezTo>
                            <a:cubicBezTo>
                              <a:pt x="147361" y="468400"/>
                              <a:pt x="152642" y="469020"/>
                              <a:pt x="156633" y="467024"/>
                            </a:cubicBezTo>
                            <a:cubicBezTo>
                              <a:pt x="172794" y="458944"/>
                              <a:pt x="178430" y="451971"/>
                              <a:pt x="194733" y="445857"/>
                            </a:cubicBezTo>
                            <a:cubicBezTo>
                              <a:pt x="200181" y="443814"/>
                              <a:pt x="206022" y="443035"/>
                              <a:pt x="211666" y="441624"/>
                            </a:cubicBezTo>
                            <a:cubicBezTo>
                              <a:pt x="258330" y="394960"/>
                              <a:pt x="205090" y="449283"/>
                              <a:pt x="258233" y="390824"/>
                            </a:cubicBezTo>
                            <a:cubicBezTo>
                              <a:pt x="263603" y="384917"/>
                              <a:pt x="269843" y="379839"/>
                              <a:pt x="275166" y="373890"/>
                            </a:cubicBezTo>
                            <a:cubicBezTo>
                              <a:pt x="293843" y="353016"/>
                              <a:pt x="317674" y="335443"/>
                              <a:pt x="330200" y="310390"/>
                            </a:cubicBezTo>
                            <a:cubicBezTo>
                              <a:pt x="342236" y="286317"/>
                              <a:pt x="334204" y="297919"/>
                              <a:pt x="355600" y="276524"/>
                            </a:cubicBezTo>
                            <a:cubicBezTo>
                              <a:pt x="400349" y="187026"/>
                              <a:pt x="344421" y="288381"/>
                              <a:pt x="381000" y="242657"/>
                            </a:cubicBezTo>
                            <a:cubicBezTo>
                              <a:pt x="394938" y="225235"/>
                              <a:pt x="405458" y="205279"/>
                              <a:pt x="419100" y="187624"/>
                            </a:cubicBezTo>
                            <a:cubicBezTo>
                              <a:pt x="429490" y="174179"/>
                              <a:pt x="442206" y="162675"/>
                              <a:pt x="452966" y="149524"/>
                            </a:cubicBezTo>
                            <a:cubicBezTo>
                              <a:pt x="467622" y="131611"/>
                              <a:pt x="478935" y="110855"/>
                              <a:pt x="495300" y="94490"/>
                            </a:cubicBezTo>
                            <a:cubicBezTo>
                              <a:pt x="519705" y="70085"/>
                              <a:pt x="525671" y="61626"/>
                              <a:pt x="550333" y="43690"/>
                            </a:cubicBezTo>
                            <a:cubicBezTo>
                              <a:pt x="561980" y="35219"/>
                              <a:pt x="586752" y="18551"/>
                              <a:pt x="601133" y="14057"/>
                            </a:cubicBezTo>
                            <a:cubicBezTo>
                              <a:pt x="634071" y="3764"/>
                              <a:pt x="668773" y="3783"/>
                              <a:pt x="702733" y="1357"/>
                            </a:cubicBezTo>
                            <a:cubicBezTo>
                              <a:pt x="856544" y="2768"/>
                              <a:pt x="1010701" y="-4815"/>
                              <a:pt x="1164166" y="5590"/>
                            </a:cubicBezTo>
                            <a:cubicBezTo>
                              <a:pt x="1180218" y="6678"/>
                              <a:pt x="1188879" y="26300"/>
                              <a:pt x="1202266" y="35224"/>
                            </a:cubicBezTo>
                            <a:cubicBezTo>
                              <a:pt x="1225467" y="50690"/>
                              <a:pt x="1210417" y="41416"/>
                              <a:pt x="1248833" y="60624"/>
                            </a:cubicBezTo>
                            <a:cubicBezTo>
                              <a:pt x="1257300" y="64857"/>
                              <a:pt x="1267540" y="66631"/>
                              <a:pt x="1274233" y="73324"/>
                            </a:cubicBezTo>
                            <a:cubicBezTo>
                              <a:pt x="1278466" y="77557"/>
                              <a:pt x="1282188" y="82374"/>
                              <a:pt x="1286933" y="86024"/>
                            </a:cubicBezTo>
                            <a:cubicBezTo>
                              <a:pt x="1318781" y="110522"/>
                              <a:pt x="1335302" y="120944"/>
                              <a:pt x="1371600" y="136824"/>
                            </a:cubicBezTo>
                            <a:cubicBezTo>
                              <a:pt x="1379776" y="140401"/>
                              <a:pt x="1388714" y="141976"/>
                              <a:pt x="1397000" y="145290"/>
                            </a:cubicBezTo>
                            <a:cubicBezTo>
                              <a:pt x="1416956" y="153272"/>
                              <a:pt x="1437042" y="161078"/>
                              <a:pt x="1456266" y="170690"/>
                            </a:cubicBezTo>
                            <a:cubicBezTo>
                              <a:pt x="1467555" y="176335"/>
                              <a:pt x="1477855" y="184701"/>
                              <a:pt x="1490133" y="187624"/>
                            </a:cubicBezTo>
                            <a:cubicBezTo>
                              <a:pt x="1508031" y="191886"/>
                              <a:pt x="1526822" y="190446"/>
                              <a:pt x="1545166" y="191857"/>
                            </a:cubicBezTo>
                            <a:cubicBezTo>
                              <a:pt x="1556738" y="201114"/>
                              <a:pt x="1578570" y="219581"/>
                              <a:pt x="1591733" y="225724"/>
                            </a:cubicBezTo>
                            <a:cubicBezTo>
                              <a:pt x="1624980" y="241239"/>
                              <a:pt x="1659995" y="252739"/>
                              <a:pt x="1693333" y="268057"/>
                            </a:cubicBezTo>
                            <a:cubicBezTo>
                              <a:pt x="1712265" y="276755"/>
                              <a:pt x="1729555" y="288732"/>
                              <a:pt x="1748366" y="297690"/>
                            </a:cubicBezTo>
                            <a:cubicBezTo>
                              <a:pt x="1788856" y="316971"/>
                              <a:pt x="1830625" y="333482"/>
                              <a:pt x="1871133" y="352724"/>
                            </a:cubicBezTo>
                            <a:cubicBezTo>
                              <a:pt x="1887104" y="360310"/>
                              <a:pt x="1903091" y="368163"/>
                              <a:pt x="1917700" y="378124"/>
                            </a:cubicBezTo>
                            <a:cubicBezTo>
                              <a:pt x="1934270" y="389422"/>
                              <a:pt x="1964266" y="416224"/>
                              <a:pt x="1964266" y="416224"/>
                            </a:cubicBezTo>
                            <a:cubicBezTo>
                              <a:pt x="1965677" y="420457"/>
                              <a:pt x="1965832" y="421809"/>
                              <a:pt x="1968500" y="428924"/>
                            </a:cubicBezTo>
                            <a:cubicBezTo>
                              <a:pt x="1971168" y="436039"/>
                              <a:pt x="1974563" y="442881"/>
                              <a:pt x="1976966" y="450090"/>
                            </a:cubicBezTo>
                            <a:cubicBezTo>
                              <a:pt x="1978806" y="455610"/>
                              <a:pt x="1979528" y="461451"/>
                              <a:pt x="1981200" y="467024"/>
                            </a:cubicBezTo>
                            <a:cubicBezTo>
                              <a:pt x="1983764" y="475572"/>
                              <a:pt x="1987502" y="483766"/>
                              <a:pt x="1989666" y="492424"/>
                            </a:cubicBezTo>
                            <a:cubicBezTo>
                              <a:pt x="1994566" y="512025"/>
                              <a:pt x="1998752" y="531812"/>
                              <a:pt x="2002366" y="551690"/>
                            </a:cubicBezTo>
                            <a:cubicBezTo>
                              <a:pt x="2011856" y="603881"/>
                              <a:pt x="1999494" y="567791"/>
                              <a:pt x="2015066" y="606724"/>
                            </a:cubicBezTo>
                            <a:cubicBezTo>
                              <a:pt x="2013655" y="670224"/>
                              <a:pt x="2015898" y="733911"/>
                              <a:pt x="2010833" y="797224"/>
                            </a:cubicBezTo>
                            <a:cubicBezTo>
                              <a:pt x="2010177" y="805426"/>
                              <a:pt x="2002073" y="811167"/>
                              <a:pt x="1998133" y="818390"/>
                            </a:cubicBezTo>
                            <a:cubicBezTo>
                              <a:pt x="1993600" y="826700"/>
                              <a:pt x="1989666" y="835323"/>
                              <a:pt x="1985433" y="843790"/>
                            </a:cubicBezTo>
                            <a:cubicBezTo>
                              <a:pt x="1984022" y="850846"/>
                              <a:pt x="1983967" y="858315"/>
                              <a:pt x="1981200" y="864957"/>
                            </a:cubicBezTo>
                            <a:cubicBezTo>
                              <a:pt x="1962458" y="909937"/>
                              <a:pt x="1967678" y="879299"/>
                              <a:pt x="1947333" y="919990"/>
                            </a:cubicBezTo>
                            <a:cubicBezTo>
                              <a:pt x="1941941" y="930774"/>
                              <a:pt x="1938866" y="942568"/>
                              <a:pt x="1934633" y="953857"/>
                            </a:cubicBezTo>
                            <a:cubicBezTo>
                              <a:pt x="1936044" y="991957"/>
                              <a:pt x="1933621" y="1030393"/>
                              <a:pt x="1938866" y="1068157"/>
                            </a:cubicBezTo>
                            <a:cubicBezTo>
                              <a:pt x="1940778" y="1081923"/>
                              <a:pt x="1951405" y="1093072"/>
                              <a:pt x="1955800" y="1106257"/>
                            </a:cubicBezTo>
                            <a:cubicBezTo>
                              <a:pt x="1958514" y="1114400"/>
                              <a:pt x="1957146" y="1123574"/>
                              <a:pt x="1960033" y="1131657"/>
                            </a:cubicBezTo>
                            <a:cubicBezTo>
                              <a:pt x="1980285" y="1188364"/>
                              <a:pt x="1973260" y="1142660"/>
                              <a:pt x="1989666" y="1195157"/>
                            </a:cubicBezTo>
                            <a:cubicBezTo>
                              <a:pt x="1993547" y="1207575"/>
                              <a:pt x="1994019" y="1220915"/>
                              <a:pt x="1998133" y="1233257"/>
                            </a:cubicBezTo>
                            <a:cubicBezTo>
                              <a:pt x="2001126" y="1242237"/>
                              <a:pt x="2007840" y="1249677"/>
                              <a:pt x="2010833" y="1258657"/>
                            </a:cubicBezTo>
                            <a:cubicBezTo>
                              <a:pt x="2016353" y="1275216"/>
                              <a:pt x="2018518" y="1292739"/>
                              <a:pt x="2023533" y="1309457"/>
                            </a:cubicBezTo>
                            <a:cubicBezTo>
                              <a:pt x="2026997" y="1321005"/>
                              <a:pt x="2032000" y="1332035"/>
                              <a:pt x="2036233" y="1343324"/>
                            </a:cubicBezTo>
                            <a:cubicBezTo>
                              <a:pt x="2037644" y="1361668"/>
                              <a:pt x="2038434" y="1380071"/>
                              <a:pt x="2040466" y="1398357"/>
                            </a:cubicBezTo>
                            <a:cubicBezTo>
                              <a:pt x="2041261" y="1405508"/>
                              <a:pt x="2043905" y="1412373"/>
                              <a:pt x="2044700" y="1419524"/>
                            </a:cubicBezTo>
                            <a:cubicBezTo>
                              <a:pt x="2048142" y="1450506"/>
                              <a:pt x="2050344" y="1481613"/>
                              <a:pt x="2053166" y="1512657"/>
                            </a:cubicBezTo>
                            <a:cubicBezTo>
                              <a:pt x="2054972" y="1566843"/>
                              <a:pt x="2062097" y="1687439"/>
                              <a:pt x="2053166" y="1745490"/>
                            </a:cubicBezTo>
                            <a:cubicBezTo>
                              <a:pt x="2052487" y="1749901"/>
                              <a:pt x="2044699" y="1748313"/>
                              <a:pt x="2040466" y="1749724"/>
                            </a:cubicBezTo>
                            <a:cubicBezTo>
                              <a:pt x="2029177" y="1746902"/>
                              <a:pt x="2017008" y="1746461"/>
                              <a:pt x="2006600" y="1741257"/>
                            </a:cubicBezTo>
                            <a:cubicBezTo>
                              <a:pt x="2000955" y="1738435"/>
                              <a:pt x="1995575" y="1735006"/>
                              <a:pt x="1989666" y="1732790"/>
                            </a:cubicBezTo>
                            <a:cubicBezTo>
                              <a:pt x="1977384" y="1728184"/>
                              <a:pt x="1953915" y="1725869"/>
                              <a:pt x="1943100" y="1724324"/>
                            </a:cubicBezTo>
                            <a:cubicBezTo>
                              <a:pt x="1934633" y="1721502"/>
                              <a:pt x="1926586" y="1716690"/>
                              <a:pt x="1917700" y="1715857"/>
                            </a:cubicBezTo>
                            <a:cubicBezTo>
                              <a:pt x="1881144" y="1712430"/>
                              <a:pt x="1844336" y="1712598"/>
                              <a:pt x="1807633" y="1711624"/>
                            </a:cubicBezTo>
                            <a:lnTo>
                              <a:pt x="1439333" y="1703157"/>
                            </a:lnTo>
                            <a:cubicBezTo>
                              <a:pt x="1335409" y="1682374"/>
                              <a:pt x="1438169" y="1701607"/>
                              <a:pt x="1168400" y="1694690"/>
                            </a:cubicBezTo>
                            <a:cubicBezTo>
                              <a:pt x="1141560" y="1694002"/>
                              <a:pt x="1114777" y="1691868"/>
                              <a:pt x="1087966" y="1690457"/>
                            </a:cubicBezTo>
                            <a:cubicBezTo>
                              <a:pt x="1075266" y="1689046"/>
                              <a:pt x="1062470" y="1688325"/>
                              <a:pt x="1049866" y="1686224"/>
                            </a:cubicBezTo>
                            <a:cubicBezTo>
                              <a:pt x="1037033" y="1684085"/>
                              <a:pt x="1024657" y="1679515"/>
                              <a:pt x="1011766" y="1677757"/>
                            </a:cubicBezTo>
                            <a:cubicBezTo>
                              <a:pt x="993536" y="1675271"/>
                              <a:pt x="975077" y="1674935"/>
                              <a:pt x="956733" y="1673524"/>
                            </a:cubicBezTo>
                            <a:cubicBezTo>
                              <a:pt x="915930" y="1666723"/>
                              <a:pt x="902487" y="1665044"/>
                              <a:pt x="863600" y="1656590"/>
                            </a:cubicBezTo>
                            <a:cubicBezTo>
                              <a:pt x="845203" y="1652591"/>
                              <a:pt x="827204" y="1646552"/>
                              <a:pt x="808566" y="1643890"/>
                            </a:cubicBezTo>
                            <a:cubicBezTo>
                              <a:pt x="787566" y="1640890"/>
                              <a:pt x="766270" y="1640290"/>
                              <a:pt x="745066" y="1639657"/>
                            </a:cubicBezTo>
                            <a:cubicBezTo>
                              <a:pt x="671707" y="1637467"/>
                              <a:pt x="598311" y="1636835"/>
                              <a:pt x="524933" y="1635424"/>
                            </a:cubicBezTo>
                            <a:cubicBezTo>
                              <a:pt x="509411" y="1632602"/>
                              <a:pt x="494010" y="1628998"/>
                              <a:pt x="478366" y="1626957"/>
                            </a:cubicBezTo>
                            <a:cubicBezTo>
                              <a:pt x="428057" y="1620395"/>
                              <a:pt x="323543" y="1619473"/>
                              <a:pt x="292100" y="1618490"/>
                            </a:cubicBezTo>
                            <a:cubicBezTo>
                              <a:pt x="285044" y="1615668"/>
                              <a:pt x="278048" y="1612692"/>
                              <a:pt x="270933" y="1610024"/>
                            </a:cubicBezTo>
                            <a:cubicBezTo>
                              <a:pt x="266755" y="1608457"/>
                              <a:pt x="269522" y="1641774"/>
                              <a:pt x="266700" y="1601557"/>
                            </a:cubicBezTo>
                            <a:close/>
                          </a:path>
                        </a:pathLst>
                      </a:custGeom>
                      <a:grpFill/>
                      <a:scene3d>
                        <a:camera prst="orthographicFront">
                          <a:rot lat="0" lon="0" rev="0"/>
                        </a:camera>
                        <a:lightRig rig="threePt" dir="t"/>
                      </a:scene3d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kumimoji="1" lang="ja-JP" altLang="en-US" dirty="0">
                          <a:highlight>
                            <a:srgbClr val="FFFF00"/>
                          </a:highlight>
                          <a:latin typeface="+mn-ea"/>
                        </a:endParaRPr>
                      </a:p>
                    </p:txBody>
                  </p:sp>
                </p:grpSp>
                <p:sp>
                  <p:nvSpPr>
                    <p:cNvPr id="368" name="テキスト ボックス 367">
                      <a:extLst>
                        <a:ext uri="{FF2B5EF4-FFF2-40B4-BE49-F238E27FC236}">
                          <a16:creationId xmlns:a16="http://schemas.microsoft.com/office/drawing/2014/main" id="{AFCB4A0C-C076-B289-6C26-73726522A3D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-6989466" y="1196446"/>
                      <a:ext cx="1606081" cy="307777"/>
                    </a:xfrm>
                    <a:prstGeom prst="rect">
                      <a:avLst/>
                    </a:prstGeom>
                    <a:grp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kumimoji="1" lang="ja-JP" altLang="en-US" sz="1400" b="1" dirty="0">
                          <a:latin typeface="+mn-ea"/>
                        </a:rPr>
                        <a:t>目標地図の素案</a:t>
                      </a:r>
                    </a:p>
                  </p:txBody>
                </p:sp>
              </p:grpSp>
            </p:grpSp>
            <mc:AlternateContent xmlns:mc="http://schemas.openxmlformats.org/markup-compatibility/2006" xmlns:p14="http://schemas.microsoft.com/office/powerpoint/2010/main">
              <mc:Choice Requires="p14">
                <p:contentPart p14:bwMode="auto" r:id="rId7">
                  <p14:nvContentPartPr>
                    <p14:cNvPr id="348" name="インク 347">
                      <a:extLst>
                        <a:ext uri="{FF2B5EF4-FFF2-40B4-BE49-F238E27FC236}">
                          <a16:creationId xmlns:a16="http://schemas.microsoft.com/office/drawing/2014/main" id="{3BD2B4C2-754D-4B4C-3C21-0231D1FF05EE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811650" y="4276730"/>
                    <a:ext cx="562680" cy="305280"/>
                  </p14:xfrm>
                </p:contentPart>
              </mc:Choice>
              <mc:Fallback xmlns="">
                <p:pic>
                  <p:nvPicPr>
                    <p:cNvPr id="348" name="インク 347">
                      <a:extLst>
                        <a:ext uri="{FF2B5EF4-FFF2-40B4-BE49-F238E27FC236}">
                          <a16:creationId xmlns:a16="http://schemas.microsoft.com/office/drawing/2014/main" id="{3BD2B4C2-754D-4B4C-3C21-0231D1FF05EE}"/>
                        </a:ext>
                      </a:extLst>
                    </p:cNvPr>
                    <p:cNvPicPr/>
                    <p:nvPr/>
                  </p:nvPicPr>
                  <p:blipFill>
                    <a:blip r:embed="rId14"/>
                    <a:stretch>
                      <a:fillRect/>
                    </a:stretch>
                  </p:blipFill>
                  <p:spPr>
                    <a:xfrm>
                      <a:off x="2802650" y="4267730"/>
                      <a:ext cx="580320" cy="32292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5">
                  <p14:nvContentPartPr>
                    <p14:cNvPr id="349" name="インク 348">
                      <a:extLst>
                        <a:ext uri="{FF2B5EF4-FFF2-40B4-BE49-F238E27FC236}">
                          <a16:creationId xmlns:a16="http://schemas.microsoft.com/office/drawing/2014/main" id="{29BB6C44-E85F-7DEB-70A4-2C59878DCA52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815250" y="4299770"/>
                    <a:ext cx="529200" cy="284760"/>
                  </p14:xfrm>
                </p:contentPart>
              </mc:Choice>
              <mc:Fallback xmlns="">
                <p:pic>
                  <p:nvPicPr>
                    <p:cNvPr id="349" name="インク 348">
                      <a:extLst>
                        <a:ext uri="{FF2B5EF4-FFF2-40B4-BE49-F238E27FC236}">
                          <a16:creationId xmlns:a16="http://schemas.microsoft.com/office/drawing/2014/main" id="{29BB6C44-E85F-7DEB-70A4-2C59878DCA52}"/>
                        </a:ext>
                      </a:extLst>
                    </p:cNvPr>
                    <p:cNvPicPr/>
                    <p:nvPr/>
                  </p:nvPicPr>
                  <p:blipFill>
                    <a:blip r:embed="rId16"/>
                    <a:stretch>
                      <a:fillRect/>
                    </a:stretch>
                  </p:blipFill>
                  <p:spPr>
                    <a:xfrm>
                      <a:off x="2806250" y="4290759"/>
                      <a:ext cx="546840" cy="302422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7">
                  <p14:nvContentPartPr>
                    <p14:cNvPr id="350" name="インク 349">
                      <a:extLst>
                        <a:ext uri="{FF2B5EF4-FFF2-40B4-BE49-F238E27FC236}">
                          <a16:creationId xmlns:a16="http://schemas.microsoft.com/office/drawing/2014/main" id="{2F365EA5-A48B-B2BE-8F09-27DEE16ABD8D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025390" y="4013570"/>
                    <a:ext cx="162000" cy="475200"/>
                  </p14:xfrm>
                </p:contentPart>
              </mc:Choice>
              <mc:Fallback xmlns="">
                <p:pic>
                  <p:nvPicPr>
                    <p:cNvPr id="350" name="インク 349">
                      <a:extLst>
                        <a:ext uri="{FF2B5EF4-FFF2-40B4-BE49-F238E27FC236}">
                          <a16:creationId xmlns:a16="http://schemas.microsoft.com/office/drawing/2014/main" id="{2F365EA5-A48B-B2BE-8F09-27DEE16ABD8D}"/>
                        </a:ext>
                      </a:extLst>
                    </p:cNvPr>
                    <p:cNvPicPr/>
                    <p:nvPr/>
                  </p:nvPicPr>
                  <p:blipFill>
                    <a:blip r:embed="rId18"/>
                    <a:stretch>
                      <a:fillRect/>
                    </a:stretch>
                  </p:blipFill>
                  <p:spPr>
                    <a:xfrm>
                      <a:off x="4016390" y="4004570"/>
                      <a:ext cx="179640" cy="49284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9">
                  <p14:nvContentPartPr>
                    <p14:cNvPr id="351" name="インク 350">
                      <a:extLst>
                        <a:ext uri="{FF2B5EF4-FFF2-40B4-BE49-F238E27FC236}">
                          <a16:creationId xmlns:a16="http://schemas.microsoft.com/office/drawing/2014/main" id="{1B418276-326F-D697-C8DC-2422D4A17771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426014" y="4231831"/>
                    <a:ext cx="602280" cy="307440"/>
                  </p14:xfrm>
                </p:contentPart>
              </mc:Choice>
              <mc:Fallback xmlns="">
                <p:pic>
                  <p:nvPicPr>
                    <p:cNvPr id="351" name="インク 350">
                      <a:extLst>
                        <a:ext uri="{FF2B5EF4-FFF2-40B4-BE49-F238E27FC236}">
                          <a16:creationId xmlns:a16="http://schemas.microsoft.com/office/drawing/2014/main" id="{1B418276-326F-D697-C8DC-2422D4A17771}"/>
                        </a:ext>
                      </a:extLst>
                    </p:cNvPr>
                    <p:cNvPicPr/>
                    <p:nvPr/>
                  </p:nvPicPr>
                  <p:blipFill>
                    <a:blip r:embed="rId22"/>
                    <a:stretch>
                      <a:fillRect/>
                    </a:stretch>
                  </p:blipFill>
                  <p:spPr>
                    <a:xfrm>
                      <a:off x="3417014" y="4222831"/>
                      <a:ext cx="619920" cy="32508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23">
                  <p14:nvContentPartPr>
                    <p14:cNvPr id="352" name="インク 351">
                      <a:extLst>
                        <a:ext uri="{FF2B5EF4-FFF2-40B4-BE49-F238E27FC236}">
                          <a16:creationId xmlns:a16="http://schemas.microsoft.com/office/drawing/2014/main" id="{5392C5BE-6927-B936-ED01-8059BF7DE3C4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406934" y="4242631"/>
                    <a:ext cx="604440" cy="274680"/>
                  </p14:xfrm>
                </p:contentPart>
              </mc:Choice>
              <mc:Fallback xmlns="">
                <p:pic>
                  <p:nvPicPr>
                    <p:cNvPr id="352" name="インク 351">
                      <a:extLst>
                        <a:ext uri="{FF2B5EF4-FFF2-40B4-BE49-F238E27FC236}">
                          <a16:creationId xmlns:a16="http://schemas.microsoft.com/office/drawing/2014/main" id="{5392C5BE-6927-B936-ED01-8059BF7DE3C4}"/>
                        </a:ext>
                      </a:extLst>
                    </p:cNvPr>
                    <p:cNvPicPr/>
                    <p:nvPr/>
                  </p:nvPicPr>
                  <p:blipFill>
                    <a:blip r:embed="rId24"/>
                    <a:stretch>
                      <a:fillRect/>
                    </a:stretch>
                  </p:blipFill>
                  <p:spPr>
                    <a:xfrm>
                      <a:off x="3397929" y="4233631"/>
                      <a:ext cx="622091" cy="292320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  <mc:AlternateContent xmlns:mc="http://schemas.openxmlformats.org/markup-compatibility/2006" xmlns:p14="http://schemas.microsoft.com/office/powerpoint/2010/main">
            <mc:Choice Requires="p14">
              <p:contentPart p14:bwMode="auto" r:id="rId25">
                <p14:nvContentPartPr>
                  <p14:cNvPr id="344" name="インク 343">
                    <a:extLst>
                      <a:ext uri="{FF2B5EF4-FFF2-40B4-BE49-F238E27FC236}">
                        <a16:creationId xmlns:a16="http://schemas.microsoft.com/office/drawing/2014/main" id="{B1B6ADC4-71CD-C521-4DA3-F5D0D381448F}"/>
                      </a:ext>
                    </a:extLst>
                  </p14:cNvPr>
                  <p14:cNvContentPartPr/>
                  <p14:nvPr/>
                </p14:nvContentPartPr>
                <p14:xfrm>
                  <a:off x="4064055" y="3656310"/>
                  <a:ext cx="117360" cy="383760"/>
                </p14:xfrm>
              </p:contentPart>
            </mc:Choice>
            <mc:Fallback xmlns="">
              <p:pic>
                <p:nvPicPr>
                  <p:cNvPr id="344" name="インク 343">
                    <a:extLst>
                      <a:ext uri="{FF2B5EF4-FFF2-40B4-BE49-F238E27FC236}">
                        <a16:creationId xmlns:a16="http://schemas.microsoft.com/office/drawing/2014/main" id="{B1B6ADC4-71CD-C521-4DA3-F5D0D381448F}"/>
                      </a:ext>
                    </a:extLst>
                  </p:cNvPr>
                  <p:cNvPicPr/>
                  <p:nvPr/>
                </p:nvPicPr>
                <p:blipFill>
                  <a:blip r:embed="rId133"/>
                  <a:stretch>
                    <a:fillRect/>
                  </a:stretch>
                </p:blipFill>
                <p:spPr>
                  <a:xfrm>
                    <a:off x="4055415" y="3647310"/>
                    <a:ext cx="135000" cy="401400"/>
                  </a:xfrm>
                  <a:prstGeom prst="rect">
                    <a:avLst/>
                  </a:prstGeom>
                </p:spPr>
              </p:pic>
            </mc:Fallback>
          </mc:AlternateContent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544" name="インク 543">
                  <a:extLst>
                    <a:ext uri="{FF2B5EF4-FFF2-40B4-BE49-F238E27FC236}">
                      <a16:creationId xmlns:a16="http://schemas.microsoft.com/office/drawing/2014/main" id="{1237F718-0E3F-1013-B237-F0D72FFCEBA0}"/>
                    </a:ext>
                  </a:extLst>
                </p14:cNvPr>
                <p14:cNvContentPartPr/>
                <p14:nvPr/>
              </p14:nvContentPartPr>
              <p14:xfrm>
                <a:off x="2502060" y="5305890"/>
                <a:ext cx="561960" cy="564480"/>
              </p14:xfrm>
            </p:contentPart>
          </mc:Choice>
          <mc:Fallback xmlns="">
            <p:pic>
              <p:nvPicPr>
                <p:cNvPr id="544" name="インク 543">
                  <a:extLst>
                    <a:ext uri="{FF2B5EF4-FFF2-40B4-BE49-F238E27FC236}">
                      <a16:creationId xmlns:a16="http://schemas.microsoft.com/office/drawing/2014/main" id="{1237F718-0E3F-1013-B237-F0D72FFCEBA0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2493420" y="5296890"/>
                  <a:ext cx="579600" cy="58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4">
              <p14:nvContentPartPr>
                <p14:cNvPr id="545" name="インク 544">
                  <a:extLst>
                    <a:ext uri="{FF2B5EF4-FFF2-40B4-BE49-F238E27FC236}">
                      <a16:creationId xmlns:a16="http://schemas.microsoft.com/office/drawing/2014/main" id="{19030521-13F5-4CDF-1340-AA7D94307851}"/>
                    </a:ext>
                  </a:extLst>
                </p14:cNvPr>
                <p14:cNvContentPartPr/>
                <p14:nvPr/>
              </p14:nvContentPartPr>
              <p14:xfrm>
                <a:off x="2544900" y="5323530"/>
                <a:ext cx="500040" cy="529920"/>
              </p14:xfrm>
            </p:contentPart>
          </mc:Choice>
          <mc:Fallback xmlns="">
            <p:pic>
              <p:nvPicPr>
                <p:cNvPr id="545" name="インク 544">
                  <a:extLst>
                    <a:ext uri="{FF2B5EF4-FFF2-40B4-BE49-F238E27FC236}">
                      <a16:creationId xmlns:a16="http://schemas.microsoft.com/office/drawing/2014/main" id="{19030521-13F5-4CDF-1340-AA7D94307851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2536260" y="5314890"/>
                  <a:ext cx="517680" cy="54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6">
              <p14:nvContentPartPr>
                <p14:cNvPr id="550" name="インク 549">
                  <a:extLst>
                    <a:ext uri="{FF2B5EF4-FFF2-40B4-BE49-F238E27FC236}">
                      <a16:creationId xmlns:a16="http://schemas.microsoft.com/office/drawing/2014/main" id="{FE9CF776-DED6-FFFE-92C7-602CD87400E9}"/>
                    </a:ext>
                  </a:extLst>
                </p14:cNvPr>
                <p14:cNvContentPartPr/>
                <p14:nvPr/>
              </p14:nvContentPartPr>
              <p14:xfrm>
                <a:off x="3334440" y="5251620"/>
                <a:ext cx="594720" cy="624960"/>
              </p14:xfrm>
            </p:contentPart>
          </mc:Choice>
          <mc:Fallback xmlns="">
            <p:pic>
              <p:nvPicPr>
                <p:cNvPr id="550" name="インク 549">
                  <a:extLst>
                    <a:ext uri="{FF2B5EF4-FFF2-40B4-BE49-F238E27FC236}">
                      <a16:creationId xmlns:a16="http://schemas.microsoft.com/office/drawing/2014/main" id="{FE9CF776-DED6-FFFE-92C7-602CD87400E9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3325440" y="5242980"/>
                  <a:ext cx="612360" cy="64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8">
              <p14:nvContentPartPr>
                <p14:cNvPr id="552" name="インク 551">
                  <a:extLst>
                    <a:ext uri="{FF2B5EF4-FFF2-40B4-BE49-F238E27FC236}">
                      <a16:creationId xmlns:a16="http://schemas.microsoft.com/office/drawing/2014/main" id="{E36B8FAC-A432-8D5F-C4F0-E6BFD0E4B659}"/>
                    </a:ext>
                  </a:extLst>
                </p14:cNvPr>
                <p14:cNvContentPartPr/>
                <p14:nvPr/>
              </p14:nvContentPartPr>
              <p14:xfrm>
                <a:off x="3734760" y="5273940"/>
                <a:ext cx="160560" cy="557640"/>
              </p14:xfrm>
            </p:contentPart>
          </mc:Choice>
          <mc:Fallback xmlns="">
            <p:pic>
              <p:nvPicPr>
                <p:cNvPr id="552" name="インク 551">
                  <a:extLst>
                    <a:ext uri="{FF2B5EF4-FFF2-40B4-BE49-F238E27FC236}">
                      <a16:creationId xmlns:a16="http://schemas.microsoft.com/office/drawing/2014/main" id="{E36B8FAC-A432-8D5F-C4F0-E6BFD0E4B659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3726120" y="5265300"/>
                  <a:ext cx="178200" cy="575280"/>
                </a:xfrm>
                <a:prstGeom prst="rect">
                  <a:avLst/>
                </a:prstGeom>
              </p:spPr>
            </p:pic>
          </mc:Fallback>
        </mc:AlternateContent>
        <p:grpSp>
          <p:nvGrpSpPr>
            <p:cNvPr id="554" name="グループ化 553">
              <a:extLst>
                <a:ext uri="{FF2B5EF4-FFF2-40B4-BE49-F238E27FC236}">
                  <a16:creationId xmlns:a16="http://schemas.microsoft.com/office/drawing/2014/main" id="{7B21457E-DE50-9178-A1FA-06E42B87CB03}"/>
                </a:ext>
              </a:extLst>
            </p:cNvPr>
            <p:cNvGrpSpPr/>
            <p:nvPr/>
          </p:nvGrpSpPr>
          <p:grpSpPr>
            <a:xfrm>
              <a:off x="2855580" y="5510010"/>
              <a:ext cx="996540" cy="344250"/>
              <a:chOff x="2855580" y="5510010"/>
              <a:chExt cx="996540" cy="34425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220">
                <p14:nvContentPartPr>
                  <p14:cNvPr id="546" name="インク 545">
                    <a:extLst>
                      <a:ext uri="{FF2B5EF4-FFF2-40B4-BE49-F238E27FC236}">
                        <a16:creationId xmlns:a16="http://schemas.microsoft.com/office/drawing/2014/main" id="{49886151-AE28-4673-A7F4-61A9D18F52CE}"/>
                      </a:ext>
                    </a:extLst>
                  </p14:cNvPr>
                  <p14:cNvContentPartPr/>
                  <p14:nvPr/>
                </p14:nvContentPartPr>
                <p14:xfrm>
                  <a:off x="2855580" y="5513250"/>
                  <a:ext cx="195840" cy="154800"/>
                </p14:xfrm>
              </p:contentPart>
            </mc:Choice>
            <mc:Fallback xmlns="">
              <p:pic>
                <p:nvPicPr>
                  <p:cNvPr id="546" name="インク 545">
                    <a:extLst>
                      <a:ext uri="{FF2B5EF4-FFF2-40B4-BE49-F238E27FC236}">
                        <a16:creationId xmlns:a16="http://schemas.microsoft.com/office/drawing/2014/main" id="{49886151-AE28-4673-A7F4-61A9D18F52CE}"/>
                      </a:ext>
                    </a:extLst>
                  </p:cNvPr>
                  <p:cNvPicPr/>
                  <p:nvPr/>
                </p:nvPicPr>
                <p:blipFill>
                  <a:blip r:embed="rId221"/>
                  <a:stretch>
                    <a:fillRect/>
                  </a:stretch>
                </p:blipFill>
                <p:spPr>
                  <a:xfrm>
                    <a:off x="2846580" y="5504250"/>
                    <a:ext cx="213480" cy="1724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22">
                <p14:nvContentPartPr>
                  <p14:cNvPr id="547" name="インク 546">
                    <a:extLst>
                      <a:ext uri="{FF2B5EF4-FFF2-40B4-BE49-F238E27FC236}">
                        <a16:creationId xmlns:a16="http://schemas.microsoft.com/office/drawing/2014/main" id="{DEFE6634-CDFB-2079-AE89-6551BE3CB921}"/>
                      </a:ext>
                    </a:extLst>
                  </p14:cNvPr>
                  <p14:cNvContentPartPr/>
                  <p14:nvPr/>
                </p14:nvContentPartPr>
                <p14:xfrm>
                  <a:off x="2872860" y="5510010"/>
                  <a:ext cx="164880" cy="132840"/>
                </p14:xfrm>
              </p:contentPart>
            </mc:Choice>
            <mc:Fallback xmlns="">
              <p:pic>
                <p:nvPicPr>
                  <p:cNvPr id="547" name="インク 546">
                    <a:extLst>
                      <a:ext uri="{FF2B5EF4-FFF2-40B4-BE49-F238E27FC236}">
                        <a16:creationId xmlns:a16="http://schemas.microsoft.com/office/drawing/2014/main" id="{DEFE6634-CDFB-2079-AE89-6551BE3CB921}"/>
                      </a:ext>
                    </a:extLst>
                  </p:cNvPr>
                  <p:cNvPicPr/>
                  <p:nvPr/>
                </p:nvPicPr>
                <p:blipFill>
                  <a:blip r:embed="rId223"/>
                  <a:stretch>
                    <a:fillRect/>
                  </a:stretch>
                </p:blipFill>
                <p:spPr>
                  <a:xfrm>
                    <a:off x="2863860" y="5501370"/>
                    <a:ext cx="182520" cy="1504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24">
                <p14:nvContentPartPr>
                  <p14:cNvPr id="553" name="インク 552">
                    <a:extLst>
                      <a:ext uri="{FF2B5EF4-FFF2-40B4-BE49-F238E27FC236}">
                        <a16:creationId xmlns:a16="http://schemas.microsoft.com/office/drawing/2014/main" id="{B3E437BA-364A-7A20-756E-93E8CF96734B}"/>
                      </a:ext>
                    </a:extLst>
                  </p14:cNvPr>
                  <p14:cNvContentPartPr/>
                  <p14:nvPr/>
                </p14:nvContentPartPr>
                <p14:xfrm>
                  <a:off x="3351000" y="5534940"/>
                  <a:ext cx="501120" cy="319320"/>
                </p14:xfrm>
              </p:contentPart>
            </mc:Choice>
            <mc:Fallback xmlns="">
              <p:pic>
                <p:nvPicPr>
                  <p:cNvPr id="553" name="インク 552">
                    <a:extLst>
                      <a:ext uri="{FF2B5EF4-FFF2-40B4-BE49-F238E27FC236}">
                        <a16:creationId xmlns:a16="http://schemas.microsoft.com/office/drawing/2014/main" id="{B3E437BA-364A-7A20-756E-93E8CF96734B}"/>
                      </a:ext>
                    </a:extLst>
                  </p:cNvPr>
                  <p:cNvPicPr/>
                  <p:nvPr/>
                </p:nvPicPr>
                <p:blipFill>
                  <a:blip r:embed="rId225"/>
                  <a:stretch>
                    <a:fillRect/>
                  </a:stretch>
                </p:blipFill>
                <p:spPr>
                  <a:xfrm>
                    <a:off x="3342000" y="5525940"/>
                    <a:ext cx="518760" cy="336960"/>
                  </a:xfrm>
                  <a:prstGeom prst="rect">
                    <a:avLst/>
                  </a:prstGeom>
                </p:spPr>
              </p:pic>
            </mc:Fallback>
          </mc:AlternateContent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226">
              <p14:nvContentPartPr>
                <p14:cNvPr id="555" name="インク 554">
                  <a:extLst>
                    <a:ext uri="{FF2B5EF4-FFF2-40B4-BE49-F238E27FC236}">
                      <a16:creationId xmlns:a16="http://schemas.microsoft.com/office/drawing/2014/main" id="{3DFAB93E-4217-7497-82B4-55B36EB706A3}"/>
                    </a:ext>
                  </a:extLst>
                </p14:cNvPr>
                <p14:cNvContentPartPr/>
                <p14:nvPr/>
              </p14:nvContentPartPr>
              <p14:xfrm>
                <a:off x="3524880" y="5705220"/>
                <a:ext cx="224640" cy="162720"/>
              </p14:xfrm>
            </p:contentPart>
          </mc:Choice>
          <mc:Fallback xmlns="">
            <p:pic>
              <p:nvPicPr>
                <p:cNvPr id="555" name="インク 554">
                  <a:extLst>
                    <a:ext uri="{FF2B5EF4-FFF2-40B4-BE49-F238E27FC236}">
                      <a16:creationId xmlns:a16="http://schemas.microsoft.com/office/drawing/2014/main" id="{3DFAB93E-4217-7497-82B4-55B36EB706A3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3516240" y="5696580"/>
                  <a:ext cx="242280" cy="18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8">
              <p14:nvContentPartPr>
                <p14:cNvPr id="557" name="インク 556">
                  <a:extLst>
                    <a:ext uri="{FF2B5EF4-FFF2-40B4-BE49-F238E27FC236}">
                      <a16:creationId xmlns:a16="http://schemas.microsoft.com/office/drawing/2014/main" id="{5730E3CE-22BC-DEFB-07F8-07396943DE6B}"/>
                    </a:ext>
                  </a:extLst>
                </p14:cNvPr>
                <p14:cNvContentPartPr/>
                <p14:nvPr/>
              </p14:nvContentPartPr>
              <p14:xfrm>
                <a:off x="3538560" y="5719260"/>
                <a:ext cx="180000" cy="144000"/>
              </p14:xfrm>
            </p:contentPart>
          </mc:Choice>
          <mc:Fallback xmlns="">
            <p:pic>
              <p:nvPicPr>
                <p:cNvPr id="557" name="インク 556">
                  <a:extLst>
                    <a:ext uri="{FF2B5EF4-FFF2-40B4-BE49-F238E27FC236}">
                      <a16:creationId xmlns:a16="http://schemas.microsoft.com/office/drawing/2014/main" id="{5730E3CE-22BC-DEFB-07F8-07396943DE6B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3529560" y="5710620"/>
                  <a:ext cx="197640" cy="161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0" name="グループ化 559">
            <a:extLst>
              <a:ext uri="{FF2B5EF4-FFF2-40B4-BE49-F238E27FC236}">
                <a16:creationId xmlns:a16="http://schemas.microsoft.com/office/drawing/2014/main" id="{D2221AEC-3E9C-D88E-BF96-74D8B9FA965D}"/>
              </a:ext>
            </a:extLst>
          </p:cNvPr>
          <p:cNvGrpSpPr/>
          <p:nvPr/>
        </p:nvGrpSpPr>
        <p:grpSpPr>
          <a:xfrm>
            <a:off x="270819" y="3055685"/>
            <a:ext cx="4440430" cy="3616828"/>
            <a:chOff x="220438" y="3022965"/>
            <a:chExt cx="4440430" cy="3616828"/>
          </a:xfrm>
        </p:grpSpPr>
        <p:grpSp>
          <p:nvGrpSpPr>
            <p:cNvPr id="559" name="グループ化 558">
              <a:extLst>
                <a:ext uri="{FF2B5EF4-FFF2-40B4-BE49-F238E27FC236}">
                  <a16:creationId xmlns:a16="http://schemas.microsoft.com/office/drawing/2014/main" id="{7F8DB797-A664-F21B-F94B-C3F08B781AA0}"/>
                </a:ext>
              </a:extLst>
            </p:cNvPr>
            <p:cNvGrpSpPr/>
            <p:nvPr/>
          </p:nvGrpSpPr>
          <p:grpSpPr>
            <a:xfrm>
              <a:off x="220438" y="3022965"/>
              <a:ext cx="4440430" cy="3616828"/>
              <a:chOff x="220438" y="3022965"/>
              <a:chExt cx="4440430" cy="3616828"/>
            </a:xfrm>
          </p:grpSpPr>
          <p:grpSp>
            <p:nvGrpSpPr>
              <p:cNvPr id="10" name="グループ化 9">
                <a:extLst>
                  <a:ext uri="{FF2B5EF4-FFF2-40B4-BE49-F238E27FC236}">
                    <a16:creationId xmlns:a16="http://schemas.microsoft.com/office/drawing/2014/main" id="{23384ADF-E30B-34F7-C3AC-2423624FB6D2}"/>
                  </a:ext>
                </a:extLst>
              </p:cNvPr>
              <p:cNvGrpSpPr/>
              <p:nvPr/>
            </p:nvGrpSpPr>
            <p:grpSpPr>
              <a:xfrm>
                <a:off x="220438" y="3022965"/>
                <a:ext cx="4440430" cy="3616828"/>
                <a:chOff x="2287713" y="2286300"/>
                <a:chExt cx="4440430" cy="3616828"/>
              </a:xfrm>
            </p:grpSpPr>
            <p:sp>
              <p:nvSpPr>
                <p:cNvPr id="56" name="AutoShape 2">
                  <a:extLst>
                    <a:ext uri="{FF2B5EF4-FFF2-40B4-BE49-F238E27FC236}">
                      <a16:creationId xmlns:a16="http://schemas.microsoft.com/office/drawing/2014/main" id="{AB2F1C8A-07A1-CD3B-7768-99C2CE644295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3561031" y="4191556"/>
                  <a:ext cx="271688" cy="30480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>
                    <a:latin typeface="+mn-ea"/>
                  </a:endParaRPr>
                </a:p>
              </p:txBody>
            </p:sp>
            <p:sp>
              <p:nvSpPr>
                <p:cNvPr id="61" name="AutoShape 2">
                  <a:extLst>
                    <a:ext uri="{FF2B5EF4-FFF2-40B4-BE49-F238E27FC236}">
                      <a16:creationId xmlns:a16="http://schemas.microsoft.com/office/drawing/2014/main" id="{7607E601-2B22-3C0E-E371-1AE983311416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3527919" y="4191556"/>
                  <a:ext cx="304800" cy="30480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>
                    <a:latin typeface="+mn-ea"/>
                  </a:endParaRPr>
                </a:p>
              </p:txBody>
            </p:sp>
            <p:grpSp>
              <p:nvGrpSpPr>
                <p:cNvPr id="371" name="グループ化 370">
                  <a:extLst>
                    <a:ext uri="{FF2B5EF4-FFF2-40B4-BE49-F238E27FC236}">
                      <a16:creationId xmlns:a16="http://schemas.microsoft.com/office/drawing/2014/main" id="{BB9ACE72-A590-F2C3-CC2E-45E3456C4D21}"/>
                    </a:ext>
                  </a:extLst>
                </p:cNvPr>
                <p:cNvGrpSpPr/>
                <p:nvPr/>
              </p:nvGrpSpPr>
              <p:grpSpPr>
                <a:xfrm>
                  <a:off x="2287713" y="2496548"/>
                  <a:ext cx="4419323" cy="3367734"/>
                  <a:chOff x="211648" y="2000414"/>
                  <a:chExt cx="4419323" cy="3367734"/>
                </a:xfrm>
              </p:grpSpPr>
              <p:sp>
                <p:nvSpPr>
                  <p:cNvPr id="412" name="思考の吹き出し: 雲形 411">
                    <a:extLst>
                      <a:ext uri="{FF2B5EF4-FFF2-40B4-BE49-F238E27FC236}">
                        <a16:creationId xmlns:a16="http://schemas.microsoft.com/office/drawing/2014/main" id="{9F67EA20-6462-29F4-F1E8-874B3B3CFD08}"/>
                      </a:ext>
                    </a:extLst>
                  </p:cNvPr>
                  <p:cNvSpPr/>
                  <p:nvPr/>
                </p:nvSpPr>
                <p:spPr>
                  <a:xfrm>
                    <a:off x="713714" y="3661594"/>
                    <a:ext cx="1387982" cy="871101"/>
                  </a:xfrm>
                  <a:prstGeom prst="cloudCallout">
                    <a:avLst>
                      <a:gd name="adj1" fmla="val -7905"/>
                      <a:gd name="adj2" fmla="val 77"/>
                    </a:avLst>
                  </a:prstGeom>
                  <a:solidFill>
                    <a:schemeClr val="accent4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en-US" altLang="ja-JP" sz="1100" dirty="0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grpSp>
                <p:nvGrpSpPr>
                  <p:cNvPr id="373" name="グループ化 372">
                    <a:extLst>
                      <a:ext uri="{FF2B5EF4-FFF2-40B4-BE49-F238E27FC236}">
                        <a16:creationId xmlns:a16="http://schemas.microsoft.com/office/drawing/2014/main" id="{91451408-109F-D197-8420-D4C6411E2E9C}"/>
                      </a:ext>
                    </a:extLst>
                  </p:cNvPr>
                  <p:cNvGrpSpPr/>
                  <p:nvPr/>
                </p:nvGrpSpPr>
                <p:grpSpPr>
                  <a:xfrm>
                    <a:off x="791717" y="3796892"/>
                    <a:ext cx="1701244" cy="1569895"/>
                    <a:chOff x="2067003" y="1636465"/>
                    <a:chExt cx="4196656" cy="851190"/>
                  </a:xfrm>
                  <a:solidFill>
                    <a:schemeClr val="accent4">
                      <a:lumMod val="40000"/>
                      <a:lumOff val="60000"/>
                    </a:schemeClr>
                  </a:solidFill>
                </p:grpSpPr>
                <p:sp>
                  <p:nvSpPr>
                    <p:cNvPr id="410" name="思考の吹き出し: 雲形 409">
                      <a:extLst>
                        <a:ext uri="{FF2B5EF4-FFF2-40B4-BE49-F238E27FC236}">
                          <a16:creationId xmlns:a16="http://schemas.microsoft.com/office/drawing/2014/main" id="{95CD2FC2-FEE1-9F77-B1C5-AE7AC2C0CB4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26342" y="2158442"/>
                      <a:ext cx="3837317" cy="329213"/>
                    </a:xfrm>
                    <a:prstGeom prst="cloudCallout">
                      <a:avLst>
                        <a:gd name="adj1" fmla="val -7118"/>
                        <a:gd name="adj2" fmla="val -5965"/>
                      </a:avLst>
                    </a:prstGeom>
                    <a:solidFill>
                      <a:schemeClr val="accent4">
                        <a:lumMod val="20000"/>
                        <a:lumOff val="8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en-US" altLang="ja-JP" sz="1100" dirty="0">
                        <a:solidFill>
                          <a:schemeClr val="tx1"/>
                        </a:solidFill>
                        <a:latin typeface="+mn-ea"/>
                      </a:endParaRPr>
                    </a:p>
                  </p:txBody>
                </p:sp>
                <p:sp>
                  <p:nvSpPr>
                    <p:cNvPr id="411" name="テキスト ボックス 410">
                      <a:extLst>
                        <a:ext uri="{FF2B5EF4-FFF2-40B4-BE49-F238E27FC236}">
                          <a16:creationId xmlns:a16="http://schemas.microsoft.com/office/drawing/2014/main" id="{45B281A4-60FE-FB06-0F78-F8982B4F544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067003" y="1636465"/>
                      <a:ext cx="3181549" cy="35043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kumimoji="1" lang="ja-JP" altLang="en-US" sz="1200" dirty="0">
                          <a:latin typeface="+mn-ea"/>
                        </a:rPr>
                        <a:t>このままだと誰も耕作する人がいない</a:t>
                      </a:r>
                      <a:r>
                        <a:rPr kumimoji="1" lang="en-US" altLang="ja-JP" sz="1200" dirty="0">
                          <a:latin typeface="+mn-ea"/>
                        </a:rPr>
                        <a:t>…</a:t>
                      </a:r>
                      <a:endParaRPr kumimoji="1" lang="ja-JP" altLang="en-US" sz="1200" dirty="0">
                        <a:latin typeface="+mn-ea"/>
                      </a:endParaRPr>
                    </a:p>
                  </p:txBody>
                </p:sp>
              </p:grpSp>
              <p:grpSp>
                <p:nvGrpSpPr>
                  <p:cNvPr id="374" name="グループ化 373">
                    <a:extLst>
                      <a:ext uri="{FF2B5EF4-FFF2-40B4-BE49-F238E27FC236}">
                        <a16:creationId xmlns:a16="http://schemas.microsoft.com/office/drawing/2014/main" id="{FADB5823-14DD-296C-B5D2-A55AF86D1680}"/>
                      </a:ext>
                    </a:extLst>
                  </p:cNvPr>
                  <p:cNvGrpSpPr/>
                  <p:nvPr/>
                </p:nvGrpSpPr>
                <p:grpSpPr>
                  <a:xfrm>
                    <a:off x="3404139" y="4830213"/>
                    <a:ext cx="1226832" cy="537935"/>
                    <a:chOff x="3806223" y="796075"/>
                    <a:chExt cx="1219106" cy="605350"/>
                  </a:xfrm>
                  <a:solidFill>
                    <a:schemeClr val="accent4">
                      <a:lumMod val="40000"/>
                      <a:lumOff val="60000"/>
                    </a:schemeClr>
                  </a:solidFill>
                </p:grpSpPr>
                <p:sp>
                  <p:nvSpPr>
                    <p:cNvPr id="408" name="思考の吹き出し: 雲形 407">
                      <a:extLst>
                        <a:ext uri="{FF2B5EF4-FFF2-40B4-BE49-F238E27FC236}">
                          <a16:creationId xmlns:a16="http://schemas.microsoft.com/office/drawing/2014/main" id="{CB58F20E-0035-E9F6-377C-FBDB1A9C701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06223" y="796075"/>
                      <a:ext cx="1177397" cy="605350"/>
                    </a:xfrm>
                    <a:prstGeom prst="cloudCallout">
                      <a:avLst>
                        <a:gd name="adj1" fmla="val 3288"/>
                        <a:gd name="adj2" fmla="val 14685"/>
                      </a:avLst>
                    </a:prstGeom>
                    <a:solidFill>
                      <a:srgbClr val="FFF2CC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en-US" altLang="ja-JP" sz="1100" dirty="0">
                        <a:solidFill>
                          <a:schemeClr val="tx1"/>
                        </a:solidFill>
                        <a:latin typeface="+mn-ea"/>
                      </a:endParaRPr>
                    </a:p>
                  </p:txBody>
                </p:sp>
                <p:sp>
                  <p:nvSpPr>
                    <p:cNvPr id="409" name="テキスト ボックス 408">
                      <a:extLst>
                        <a:ext uri="{FF2B5EF4-FFF2-40B4-BE49-F238E27FC236}">
                          <a16:creationId xmlns:a16="http://schemas.microsoft.com/office/drawing/2014/main" id="{C64322D6-ADD5-67C8-81F7-BE654BB58AE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918983" y="854846"/>
                      <a:ext cx="1106346" cy="51952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kumimoji="1" lang="ja-JP" altLang="en-US" sz="1200" dirty="0">
                          <a:latin typeface="+mn-ea"/>
                        </a:rPr>
                        <a:t>ここの農地も</a:t>
                      </a:r>
                      <a:endParaRPr kumimoji="1" lang="en-US" altLang="ja-JP" sz="1200" dirty="0">
                        <a:latin typeface="+mn-ea"/>
                      </a:endParaRPr>
                    </a:p>
                    <a:p>
                      <a:r>
                        <a:rPr kumimoji="1" lang="ja-JP" altLang="en-US" sz="1200" dirty="0">
                          <a:latin typeface="+mn-ea"/>
                        </a:rPr>
                        <a:t>借りたい</a:t>
                      </a:r>
                    </a:p>
                  </p:txBody>
                </p:sp>
              </p:grpSp>
              <p:grpSp>
                <p:nvGrpSpPr>
                  <p:cNvPr id="375" name="グループ化 374">
                    <a:extLst>
                      <a:ext uri="{FF2B5EF4-FFF2-40B4-BE49-F238E27FC236}">
                        <a16:creationId xmlns:a16="http://schemas.microsoft.com/office/drawing/2014/main" id="{B3F98642-1A3F-6895-E94E-56DB25571EEA}"/>
                      </a:ext>
                    </a:extLst>
                  </p:cNvPr>
                  <p:cNvGrpSpPr/>
                  <p:nvPr/>
                </p:nvGrpSpPr>
                <p:grpSpPr>
                  <a:xfrm>
                    <a:off x="251017" y="2000414"/>
                    <a:ext cx="2223796" cy="1042790"/>
                    <a:chOff x="7383646" y="917220"/>
                    <a:chExt cx="2681073" cy="529497"/>
                  </a:xfrm>
                  <a:solidFill>
                    <a:schemeClr val="accent4">
                      <a:lumMod val="40000"/>
                      <a:lumOff val="60000"/>
                    </a:schemeClr>
                  </a:solidFill>
                </p:grpSpPr>
                <p:sp>
                  <p:nvSpPr>
                    <p:cNvPr id="406" name="思考の吹き出し: 雲形 405">
                      <a:extLst>
                        <a:ext uri="{FF2B5EF4-FFF2-40B4-BE49-F238E27FC236}">
                          <a16:creationId xmlns:a16="http://schemas.microsoft.com/office/drawing/2014/main" id="{E613B40A-156A-725B-29CA-82715FA4B9D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83646" y="917220"/>
                      <a:ext cx="2681073" cy="529497"/>
                    </a:xfrm>
                    <a:prstGeom prst="cloudCallout">
                      <a:avLst>
                        <a:gd name="adj1" fmla="val -17712"/>
                        <a:gd name="adj2" fmla="val -13777"/>
                      </a:avLst>
                    </a:prstGeom>
                    <a:solidFill>
                      <a:schemeClr val="accent4">
                        <a:lumMod val="20000"/>
                        <a:lumOff val="8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en-US" altLang="ja-JP" sz="1100" dirty="0">
                        <a:solidFill>
                          <a:schemeClr val="tx1"/>
                        </a:solidFill>
                        <a:latin typeface="+mn-ea"/>
                      </a:endParaRPr>
                    </a:p>
                  </p:txBody>
                </p:sp>
                <p:sp>
                  <p:nvSpPr>
                    <p:cNvPr id="407" name="テキスト ボックス 406">
                      <a:extLst>
                        <a:ext uri="{FF2B5EF4-FFF2-40B4-BE49-F238E27FC236}">
                          <a16:creationId xmlns:a16="http://schemas.microsoft.com/office/drawing/2014/main" id="{14087646-9AED-CBCC-C73E-CE134465DEA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688858" y="976201"/>
                      <a:ext cx="2260646" cy="42195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kumimoji="1" lang="ja-JP" altLang="en-US" sz="1200" dirty="0">
                          <a:latin typeface="+mn-ea"/>
                        </a:rPr>
                        <a:t>ここら辺は近くで借りたい人が見つからないから、外から担い手を探すエリアにしようか？</a:t>
                      </a:r>
                      <a:endParaRPr kumimoji="1" lang="en-US" altLang="ja-JP" sz="1200" dirty="0">
                        <a:latin typeface="+mn-ea"/>
                      </a:endParaRPr>
                    </a:p>
                  </p:txBody>
                </p:sp>
              </p:grpSp>
              <p:grpSp>
                <p:nvGrpSpPr>
                  <p:cNvPr id="376" name="グループ化 375">
                    <a:extLst>
                      <a:ext uri="{FF2B5EF4-FFF2-40B4-BE49-F238E27FC236}">
                        <a16:creationId xmlns:a16="http://schemas.microsoft.com/office/drawing/2014/main" id="{AD9124FB-9454-DDF7-72EA-1668CD08ADAA}"/>
                      </a:ext>
                    </a:extLst>
                  </p:cNvPr>
                  <p:cNvGrpSpPr/>
                  <p:nvPr/>
                </p:nvGrpSpPr>
                <p:grpSpPr>
                  <a:xfrm>
                    <a:off x="2565316" y="2195152"/>
                    <a:ext cx="1729359" cy="595822"/>
                    <a:chOff x="7691449" y="560223"/>
                    <a:chExt cx="2532600" cy="952666"/>
                  </a:xfrm>
                  <a:solidFill>
                    <a:schemeClr val="accent4">
                      <a:lumMod val="40000"/>
                      <a:lumOff val="60000"/>
                    </a:schemeClr>
                  </a:solidFill>
                </p:grpSpPr>
                <p:sp>
                  <p:nvSpPr>
                    <p:cNvPr id="404" name="思考の吹き出し: 雲形 403">
                      <a:extLst>
                        <a:ext uri="{FF2B5EF4-FFF2-40B4-BE49-F238E27FC236}">
                          <a16:creationId xmlns:a16="http://schemas.microsoft.com/office/drawing/2014/main" id="{4D914334-1B9F-DA42-E97C-24FD0E96DC8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691449" y="560223"/>
                      <a:ext cx="2532600" cy="952666"/>
                    </a:xfrm>
                    <a:prstGeom prst="cloudCallout">
                      <a:avLst>
                        <a:gd name="adj1" fmla="val -7662"/>
                        <a:gd name="adj2" fmla="val -3678"/>
                      </a:avLst>
                    </a:prstGeom>
                    <a:solidFill>
                      <a:schemeClr val="accent4">
                        <a:lumMod val="20000"/>
                        <a:lumOff val="8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en-US" altLang="ja-JP" sz="1100" dirty="0">
                        <a:solidFill>
                          <a:schemeClr val="tx1"/>
                        </a:solidFill>
                        <a:latin typeface="+mn-ea"/>
                      </a:endParaRPr>
                    </a:p>
                  </p:txBody>
                </p:sp>
                <p:sp>
                  <p:nvSpPr>
                    <p:cNvPr id="405" name="テキスト ボックス 404">
                      <a:extLst>
                        <a:ext uri="{FF2B5EF4-FFF2-40B4-BE49-F238E27FC236}">
                          <a16:creationId xmlns:a16="http://schemas.microsoft.com/office/drawing/2014/main" id="{7D145290-35FB-2176-6FC3-516548C7C27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935307" y="672169"/>
                      <a:ext cx="2135283" cy="73816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kumimoji="1" lang="ja-JP" altLang="en-US" sz="1200" dirty="0">
                          <a:latin typeface="+mn-ea"/>
                        </a:rPr>
                        <a:t>ここの農地誰が使う予定だっけ？</a:t>
                      </a:r>
                      <a:endParaRPr kumimoji="1" lang="en-US" altLang="ja-JP" sz="1200" dirty="0">
                        <a:latin typeface="+mn-ea"/>
                      </a:endParaRPr>
                    </a:p>
                  </p:txBody>
                </p:sp>
              </p:grpSp>
              <p:grpSp>
                <p:nvGrpSpPr>
                  <p:cNvPr id="401" name="グループ化 400">
                    <a:extLst>
                      <a:ext uri="{FF2B5EF4-FFF2-40B4-BE49-F238E27FC236}">
                        <a16:creationId xmlns:a16="http://schemas.microsoft.com/office/drawing/2014/main" id="{49D659AF-4C96-91A9-0B86-2B3863AAFE18}"/>
                      </a:ext>
                    </a:extLst>
                  </p:cNvPr>
                  <p:cNvGrpSpPr/>
                  <p:nvPr/>
                </p:nvGrpSpPr>
                <p:grpSpPr>
                  <a:xfrm>
                    <a:off x="4043041" y="2736633"/>
                    <a:ext cx="546294" cy="534897"/>
                    <a:chOff x="-1159609" y="1351713"/>
                    <a:chExt cx="546294" cy="534897"/>
                  </a:xfrm>
                </p:grpSpPr>
                <p:sp>
                  <p:nvSpPr>
                    <p:cNvPr id="402" name="円弧 401">
                      <a:extLst>
                        <a:ext uri="{FF2B5EF4-FFF2-40B4-BE49-F238E27FC236}">
                          <a16:creationId xmlns:a16="http://schemas.microsoft.com/office/drawing/2014/main" id="{9491B2D1-522E-26E0-0B6F-0B6F1F030D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-1114340" y="1351713"/>
                      <a:ext cx="501025" cy="504399"/>
                    </a:xfrm>
                    <a:prstGeom prst="arc">
                      <a:avLst>
                        <a:gd name="adj1" fmla="val 17103164"/>
                        <a:gd name="adj2" fmla="val 20515586"/>
                      </a:avLst>
                    </a:prstGeom>
                    <a:noFill/>
                    <a:ln w="127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 sz="2400">
                        <a:latin typeface="+mn-ea"/>
                      </a:endParaRPr>
                    </a:p>
                  </p:txBody>
                </p:sp>
                <p:sp>
                  <p:nvSpPr>
                    <p:cNvPr id="403" name="円弧 402">
                      <a:extLst>
                        <a:ext uri="{FF2B5EF4-FFF2-40B4-BE49-F238E27FC236}">
                          <a16:creationId xmlns:a16="http://schemas.microsoft.com/office/drawing/2014/main" id="{01870AD4-3FAF-5C20-05B1-4CF0A1F6A4E0}"/>
                        </a:ext>
                      </a:extLst>
                    </p:cNvPr>
                    <p:cNvSpPr/>
                    <p:nvPr/>
                  </p:nvSpPr>
                  <p:spPr>
                    <a:xfrm rot="521109">
                      <a:off x="-1159609" y="1382211"/>
                      <a:ext cx="501025" cy="504399"/>
                    </a:xfrm>
                    <a:prstGeom prst="arc">
                      <a:avLst>
                        <a:gd name="adj1" fmla="val 17103164"/>
                        <a:gd name="adj2" fmla="val 20515586"/>
                      </a:avLst>
                    </a:prstGeom>
                    <a:noFill/>
                    <a:ln w="127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 sz="2400">
                        <a:latin typeface="+mn-ea"/>
                      </a:endParaRPr>
                    </a:p>
                  </p:txBody>
                </p:sp>
              </p:grpSp>
              <p:grpSp>
                <p:nvGrpSpPr>
                  <p:cNvPr id="393" name="グループ化 392">
                    <a:extLst>
                      <a:ext uri="{FF2B5EF4-FFF2-40B4-BE49-F238E27FC236}">
                        <a16:creationId xmlns:a16="http://schemas.microsoft.com/office/drawing/2014/main" id="{C08D97D7-7006-5419-16B6-0F74907DB70B}"/>
                      </a:ext>
                    </a:extLst>
                  </p:cNvPr>
                  <p:cNvGrpSpPr/>
                  <p:nvPr/>
                </p:nvGrpSpPr>
                <p:grpSpPr>
                  <a:xfrm rot="20207835">
                    <a:off x="2796385" y="4672320"/>
                    <a:ext cx="562028" cy="543396"/>
                    <a:chOff x="-1172717" y="1340796"/>
                    <a:chExt cx="562028" cy="543396"/>
                  </a:xfrm>
                </p:grpSpPr>
                <p:sp>
                  <p:nvSpPr>
                    <p:cNvPr id="394" name="円弧 393">
                      <a:extLst>
                        <a:ext uri="{FF2B5EF4-FFF2-40B4-BE49-F238E27FC236}">
                          <a16:creationId xmlns:a16="http://schemas.microsoft.com/office/drawing/2014/main" id="{06EEE2C5-7776-28E8-1632-1976F5A68094}"/>
                        </a:ext>
                      </a:extLst>
                    </p:cNvPr>
                    <p:cNvSpPr/>
                    <p:nvPr/>
                  </p:nvSpPr>
                  <p:spPr>
                    <a:xfrm rot="17240937">
                      <a:off x="-1113401" y="1381480"/>
                      <a:ext cx="501025" cy="504399"/>
                    </a:xfrm>
                    <a:prstGeom prst="arc">
                      <a:avLst>
                        <a:gd name="adj1" fmla="val 17103164"/>
                        <a:gd name="adj2" fmla="val 20515586"/>
                      </a:avLst>
                    </a:prstGeom>
                    <a:noFill/>
                    <a:ln w="127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 sz="2400" dirty="0">
                        <a:latin typeface="+mn-ea"/>
                      </a:endParaRPr>
                    </a:p>
                  </p:txBody>
                </p:sp>
                <p:sp>
                  <p:nvSpPr>
                    <p:cNvPr id="395" name="円弧 394">
                      <a:extLst>
                        <a:ext uri="{FF2B5EF4-FFF2-40B4-BE49-F238E27FC236}">
                          <a16:creationId xmlns:a16="http://schemas.microsoft.com/office/drawing/2014/main" id="{4C606989-8DE7-C898-282F-757A18D12CA0}"/>
                        </a:ext>
                      </a:extLst>
                    </p:cNvPr>
                    <p:cNvSpPr/>
                    <p:nvPr/>
                  </p:nvSpPr>
                  <p:spPr>
                    <a:xfrm rot="17240937">
                      <a:off x="-1171030" y="1339109"/>
                      <a:ext cx="501025" cy="504399"/>
                    </a:xfrm>
                    <a:prstGeom prst="arc">
                      <a:avLst>
                        <a:gd name="adj1" fmla="val 17103164"/>
                        <a:gd name="adj2" fmla="val 20515586"/>
                      </a:avLst>
                    </a:prstGeom>
                    <a:noFill/>
                    <a:ln w="127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 sz="2400" dirty="0">
                        <a:latin typeface="+mn-ea"/>
                      </a:endParaRPr>
                    </a:p>
                  </p:txBody>
                </p:sp>
              </p:grpSp>
              <p:grpSp>
                <p:nvGrpSpPr>
                  <p:cNvPr id="389" name="グループ化 388">
                    <a:extLst>
                      <a:ext uri="{FF2B5EF4-FFF2-40B4-BE49-F238E27FC236}">
                        <a16:creationId xmlns:a16="http://schemas.microsoft.com/office/drawing/2014/main" id="{8EAB3E23-8961-B3FF-1CB2-F2CD461A3972}"/>
                      </a:ext>
                    </a:extLst>
                  </p:cNvPr>
                  <p:cNvGrpSpPr/>
                  <p:nvPr/>
                </p:nvGrpSpPr>
                <p:grpSpPr>
                  <a:xfrm rot="4634920">
                    <a:off x="432487" y="4519137"/>
                    <a:ext cx="538315" cy="577330"/>
                    <a:chOff x="-1313891" y="1537019"/>
                    <a:chExt cx="538315" cy="577330"/>
                  </a:xfrm>
                </p:grpSpPr>
                <p:sp>
                  <p:nvSpPr>
                    <p:cNvPr id="390" name="円弧 389">
                      <a:extLst>
                        <a:ext uri="{FF2B5EF4-FFF2-40B4-BE49-F238E27FC236}">
                          <a16:creationId xmlns:a16="http://schemas.microsoft.com/office/drawing/2014/main" id="{8E07A2E8-D8CC-7354-E303-27E63A57F2CC}"/>
                        </a:ext>
                      </a:extLst>
                    </p:cNvPr>
                    <p:cNvSpPr/>
                    <p:nvPr/>
                  </p:nvSpPr>
                  <p:spPr>
                    <a:xfrm rot="11266720">
                      <a:off x="-1313891" y="1609950"/>
                      <a:ext cx="501025" cy="504399"/>
                    </a:xfrm>
                    <a:prstGeom prst="arc">
                      <a:avLst>
                        <a:gd name="adj1" fmla="val 17103164"/>
                        <a:gd name="adj2" fmla="val 20515586"/>
                      </a:avLst>
                    </a:prstGeom>
                    <a:noFill/>
                    <a:ln w="127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 sz="2400" dirty="0">
                        <a:latin typeface="+mn-ea"/>
                      </a:endParaRPr>
                    </a:p>
                  </p:txBody>
                </p:sp>
                <p:sp>
                  <p:nvSpPr>
                    <p:cNvPr id="391" name="円弧 390">
                      <a:extLst>
                        <a:ext uri="{FF2B5EF4-FFF2-40B4-BE49-F238E27FC236}">
                          <a16:creationId xmlns:a16="http://schemas.microsoft.com/office/drawing/2014/main" id="{6BFB4AF6-B926-9492-73A5-52E5D6171262}"/>
                        </a:ext>
                      </a:extLst>
                    </p:cNvPr>
                    <p:cNvSpPr/>
                    <p:nvPr/>
                  </p:nvSpPr>
                  <p:spPr>
                    <a:xfrm rot="11565080">
                      <a:off x="-1276601" y="1537019"/>
                      <a:ext cx="501025" cy="504399"/>
                    </a:xfrm>
                    <a:prstGeom prst="arc">
                      <a:avLst>
                        <a:gd name="adj1" fmla="val 17103164"/>
                        <a:gd name="adj2" fmla="val 20515586"/>
                      </a:avLst>
                    </a:prstGeom>
                    <a:noFill/>
                    <a:ln w="127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 sz="2400" dirty="0">
                        <a:latin typeface="+mn-ea"/>
                      </a:endParaRPr>
                    </a:p>
                  </p:txBody>
                </p:sp>
              </p:grpSp>
              <p:cxnSp>
                <p:nvCxnSpPr>
                  <p:cNvPr id="383" name="直線矢印コネクタ 382">
                    <a:extLst>
                      <a:ext uri="{FF2B5EF4-FFF2-40B4-BE49-F238E27FC236}">
                        <a16:creationId xmlns:a16="http://schemas.microsoft.com/office/drawing/2014/main" id="{286763F6-8B06-FBCD-E8F8-A34A553CAA4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3353932" y="3146501"/>
                    <a:ext cx="691097" cy="358010"/>
                  </a:xfrm>
                  <a:prstGeom prst="straightConnector1">
                    <a:avLst/>
                  </a:prstGeom>
                  <a:ln w="19050">
                    <a:solidFill>
                      <a:schemeClr val="tx1">
                        <a:lumMod val="95000"/>
                        <a:lumOff val="5000"/>
                      </a:schemeClr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84" name="直線矢印コネクタ 383">
                    <a:extLst>
                      <a:ext uri="{FF2B5EF4-FFF2-40B4-BE49-F238E27FC236}">
                        <a16:creationId xmlns:a16="http://schemas.microsoft.com/office/drawing/2014/main" id="{F90AD71D-9476-5A70-FFCD-219A28A2DD5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1978053" y="3540493"/>
                    <a:ext cx="700529" cy="242020"/>
                  </a:xfrm>
                  <a:prstGeom prst="straightConnector1">
                    <a:avLst/>
                  </a:prstGeom>
                  <a:ln w="19050">
                    <a:solidFill>
                      <a:schemeClr val="tx1">
                        <a:lumMod val="95000"/>
                        <a:lumOff val="5000"/>
                      </a:schemeClr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85" name="直線矢印コネクタ 384">
                    <a:extLst>
                      <a:ext uri="{FF2B5EF4-FFF2-40B4-BE49-F238E27FC236}">
                        <a16:creationId xmlns:a16="http://schemas.microsoft.com/office/drawing/2014/main" id="{83F6B729-67A2-F77D-3429-08A8F7830843}"/>
                      </a:ext>
                    </a:extLst>
                  </p:cNvPr>
                  <p:cNvCxnSpPr>
                    <a:cxnSpLocks/>
                    <a:stCxn id="406" idx="1"/>
                  </p:cNvCxnSpPr>
                  <p:nvPr/>
                </p:nvCxnSpPr>
                <p:spPr>
                  <a:xfrm>
                    <a:off x="1362915" y="3042094"/>
                    <a:ext cx="1453495" cy="274971"/>
                  </a:xfrm>
                  <a:prstGeom prst="straightConnector1">
                    <a:avLst/>
                  </a:prstGeom>
                  <a:ln w="19050">
                    <a:solidFill>
                      <a:schemeClr val="tx1">
                        <a:lumMod val="95000"/>
                        <a:lumOff val="5000"/>
                      </a:schemeClr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86" name="直線矢印コネクタ 385">
                    <a:extLst>
                      <a:ext uri="{FF2B5EF4-FFF2-40B4-BE49-F238E27FC236}">
                        <a16:creationId xmlns:a16="http://schemas.microsoft.com/office/drawing/2014/main" id="{9E432F61-B41E-223A-2E74-F8C6A27B372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228475" y="4297098"/>
                    <a:ext cx="616923" cy="534725"/>
                  </a:xfrm>
                  <a:prstGeom prst="straightConnector1">
                    <a:avLst/>
                  </a:prstGeom>
                  <a:ln w="19050">
                    <a:solidFill>
                      <a:schemeClr val="tx1">
                        <a:lumMod val="95000"/>
                        <a:lumOff val="5000"/>
                      </a:schemeClr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87" name="直線矢印コネクタ 386">
                    <a:extLst>
                      <a:ext uri="{FF2B5EF4-FFF2-40B4-BE49-F238E27FC236}">
                        <a16:creationId xmlns:a16="http://schemas.microsoft.com/office/drawing/2014/main" id="{DDD85790-3C0A-E55F-0BC3-B5A0B07FFE63}"/>
                      </a:ext>
                    </a:extLst>
                  </p:cNvPr>
                  <p:cNvCxnSpPr>
                    <a:cxnSpLocks/>
                    <a:stCxn id="408" idx="3"/>
                  </p:cNvCxnSpPr>
                  <p:nvPr/>
                </p:nvCxnSpPr>
                <p:spPr>
                  <a:xfrm flipH="1" flipV="1">
                    <a:off x="3447605" y="4106569"/>
                    <a:ext cx="548964" cy="754401"/>
                  </a:xfrm>
                  <a:prstGeom prst="straightConnector1">
                    <a:avLst/>
                  </a:prstGeom>
                  <a:ln w="19050">
                    <a:solidFill>
                      <a:schemeClr val="tx1">
                        <a:lumMod val="95000"/>
                        <a:lumOff val="5000"/>
                      </a:schemeClr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36" name="直線矢印コネクタ 535">
                    <a:extLst>
                      <a:ext uri="{FF2B5EF4-FFF2-40B4-BE49-F238E27FC236}">
                        <a16:creationId xmlns:a16="http://schemas.microsoft.com/office/drawing/2014/main" id="{A966E2FE-937D-84ED-FB25-C415FCDD003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228382" y="4450311"/>
                    <a:ext cx="1340700" cy="364737"/>
                  </a:xfrm>
                  <a:prstGeom prst="straightConnector1">
                    <a:avLst/>
                  </a:prstGeom>
                  <a:ln w="19050">
                    <a:solidFill>
                      <a:schemeClr val="tx1">
                        <a:lumMod val="95000"/>
                        <a:lumOff val="5000"/>
                      </a:schemeClr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6" name="円弧 25">
                    <a:extLst>
                      <a:ext uri="{FF2B5EF4-FFF2-40B4-BE49-F238E27FC236}">
                        <a16:creationId xmlns:a16="http://schemas.microsoft.com/office/drawing/2014/main" id="{5C690211-91AF-DB9B-1E18-A48E1E388981}"/>
                      </a:ext>
                    </a:extLst>
                  </p:cNvPr>
                  <p:cNvSpPr/>
                  <p:nvPr/>
                </p:nvSpPr>
                <p:spPr>
                  <a:xfrm rot="17097366">
                    <a:off x="213335" y="3582534"/>
                    <a:ext cx="501025" cy="504399"/>
                  </a:xfrm>
                  <a:prstGeom prst="arc">
                    <a:avLst>
                      <a:gd name="adj1" fmla="val 17103164"/>
                      <a:gd name="adj2" fmla="val 20515586"/>
                    </a:avLst>
                  </a:prstGeom>
                  <a:noFill/>
                  <a:ln w="12700">
                    <a:solidFill>
                      <a:schemeClr val="tx1">
                        <a:alpha val="99000"/>
                      </a:schemeClr>
                    </a:solidFill>
                  </a:ln>
                  <a:scene3d>
                    <a:camera prst="orthographicFront">
                      <a:rot lat="0" lon="0" rev="600000"/>
                    </a:camera>
                    <a:lightRig rig="threePt" dir="t"/>
                  </a:scene3d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2400" dirty="0">
                      <a:latin typeface="+mn-ea"/>
                    </a:endParaRPr>
                  </a:p>
                </p:txBody>
              </p:sp>
              <p:sp>
                <p:nvSpPr>
                  <p:cNvPr id="28" name="円弧 27">
                    <a:extLst>
                      <a:ext uri="{FF2B5EF4-FFF2-40B4-BE49-F238E27FC236}">
                        <a16:creationId xmlns:a16="http://schemas.microsoft.com/office/drawing/2014/main" id="{0BFFA807-3A17-F6FB-22F1-C77191E8C1C1}"/>
                      </a:ext>
                    </a:extLst>
                  </p:cNvPr>
                  <p:cNvSpPr/>
                  <p:nvPr/>
                </p:nvSpPr>
                <p:spPr>
                  <a:xfrm rot="17010545">
                    <a:off x="249861" y="3622069"/>
                    <a:ext cx="501025" cy="504399"/>
                  </a:xfrm>
                  <a:prstGeom prst="arc">
                    <a:avLst>
                      <a:gd name="adj1" fmla="val 17103164"/>
                      <a:gd name="adj2" fmla="val 20515586"/>
                    </a:avLst>
                  </a:prstGeom>
                  <a:noFill/>
                  <a:ln w="12700">
                    <a:solidFill>
                      <a:schemeClr val="tx1">
                        <a:alpha val="99000"/>
                      </a:schemeClr>
                    </a:solidFill>
                  </a:ln>
                  <a:scene3d>
                    <a:camera prst="orthographicFront">
                      <a:rot lat="0" lon="0" rev="600000"/>
                    </a:camera>
                    <a:lightRig rig="threePt" dir="t"/>
                  </a:scene3d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2400" dirty="0">
                      <a:latin typeface="+mn-ea"/>
                    </a:endParaRPr>
                  </a:p>
                </p:txBody>
              </p:sp>
            </p:grpSp>
            <p:sp>
              <p:nvSpPr>
                <p:cNvPr id="17" name="テキスト ボックス 16">
                  <a:extLst>
                    <a:ext uri="{FF2B5EF4-FFF2-40B4-BE49-F238E27FC236}">
                      <a16:creationId xmlns:a16="http://schemas.microsoft.com/office/drawing/2014/main" id="{3FE0F02B-CDC2-765E-9A55-677828138D0D}"/>
                    </a:ext>
                  </a:extLst>
                </p:cNvPr>
                <p:cNvSpPr txBox="1"/>
                <p:nvPr/>
              </p:nvSpPr>
              <p:spPr>
                <a:xfrm>
                  <a:off x="4568316" y="2286300"/>
                  <a:ext cx="171803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kumimoji="1" lang="ja-JP" altLang="en-US" sz="1600" b="1" dirty="0">
                      <a:solidFill>
                        <a:srgbClr val="FF0000"/>
                      </a:solidFill>
                      <a:latin typeface="+mn-ea"/>
                    </a:rPr>
                    <a:t>協議の場の開催</a:t>
                  </a:r>
                </a:p>
              </p:txBody>
            </p:sp>
            <p:pic>
              <p:nvPicPr>
                <p:cNvPr id="2050" name="Picture 2" descr="汗を拭く農家の男性のイラスト">
                  <a:extLst>
                    <a:ext uri="{FF2B5EF4-FFF2-40B4-BE49-F238E27FC236}">
                      <a16:creationId xmlns:a16="http://schemas.microsoft.com/office/drawing/2014/main" id="{AA08ED70-CA09-A7AA-5A78-32A147896A5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09836" y="5167817"/>
                  <a:ext cx="735311" cy="73531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5" name="円弧 4">
                  <a:extLst>
                    <a:ext uri="{FF2B5EF4-FFF2-40B4-BE49-F238E27FC236}">
                      <a16:creationId xmlns:a16="http://schemas.microsoft.com/office/drawing/2014/main" id="{806C28A0-38E7-202F-76AC-CD7F0C0552E5}"/>
                    </a:ext>
                  </a:extLst>
                </p:cNvPr>
                <p:cNvSpPr/>
                <p:nvPr/>
              </p:nvSpPr>
              <p:spPr>
                <a:xfrm rot="16200000">
                  <a:off x="2985796" y="3400592"/>
                  <a:ext cx="501025" cy="504399"/>
                </a:xfrm>
                <a:prstGeom prst="arc">
                  <a:avLst>
                    <a:gd name="adj1" fmla="val 17103164"/>
                    <a:gd name="adj2" fmla="val 20515586"/>
                  </a:avLst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sz="2400" dirty="0">
                    <a:latin typeface="+mn-ea"/>
                  </a:endParaRPr>
                </a:p>
              </p:txBody>
            </p:sp>
            <p:sp>
              <p:nvSpPr>
                <p:cNvPr id="6" name="円弧 5">
                  <a:extLst>
                    <a:ext uri="{FF2B5EF4-FFF2-40B4-BE49-F238E27FC236}">
                      <a16:creationId xmlns:a16="http://schemas.microsoft.com/office/drawing/2014/main" id="{0FC2FBE2-F206-F8CD-85FB-6776BDC2216C}"/>
                    </a:ext>
                  </a:extLst>
                </p:cNvPr>
                <p:cNvSpPr/>
                <p:nvPr/>
              </p:nvSpPr>
              <p:spPr>
                <a:xfrm rot="15886621">
                  <a:off x="2907281" y="3399718"/>
                  <a:ext cx="501025" cy="504399"/>
                </a:xfrm>
                <a:prstGeom prst="arc">
                  <a:avLst>
                    <a:gd name="adj1" fmla="val 17103164"/>
                    <a:gd name="adj2" fmla="val 20515586"/>
                  </a:avLst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sz="2400" dirty="0">
                    <a:latin typeface="+mn-ea"/>
                  </a:endParaRPr>
                </a:p>
              </p:txBody>
            </p:sp>
            <p:pic>
              <p:nvPicPr>
                <p:cNvPr id="2056" name="Picture 8" descr="農家の女性のイラスト">
                  <a:extLst>
                    <a:ext uri="{FF2B5EF4-FFF2-40B4-BE49-F238E27FC236}">
                      <a16:creationId xmlns:a16="http://schemas.microsoft.com/office/drawing/2014/main" id="{129AEED5-C3DB-15BA-4FB9-6A9B33D0CD3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 bwMode="auto">
                <a:xfrm>
                  <a:off x="5854087" y="3235233"/>
                  <a:ext cx="874056" cy="71912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534" name="Picture 8" descr="農家の女性のイラスト（泣いた顔）">
                <a:extLst>
                  <a:ext uri="{FF2B5EF4-FFF2-40B4-BE49-F238E27FC236}">
                    <a16:creationId xmlns:a16="http://schemas.microsoft.com/office/drawing/2014/main" id="{2E540C1F-CF74-A59B-C376-A0A506254ED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3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4825" y="4872595"/>
                <a:ext cx="552490" cy="70530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058" name="Picture 10" descr="農家の男性のイラスト（ひらめいた顔）">
                <a:extLst>
                  <a:ext uri="{FF2B5EF4-FFF2-40B4-BE49-F238E27FC236}">
                    <a16:creationId xmlns:a16="http://schemas.microsoft.com/office/drawing/2014/main" id="{BDBC2112-728D-4C9B-5019-903FA716C9F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3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5903" y="5839669"/>
                <a:ext cx="572443" cy="73077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535" name="テキスト ボックス 534">
              <a:extLst>
                <a:ext uri="{FF2B5EF4-FFF2-40B4-BE49-F238E27FC236}">
                  <a16:creationId xmlns:a16="http://schemas.microsoft.com/office/drawing/2014/main" id="{C5E5379B-FDBF-BEBF-D2B3-7C58F60A8D68}"/>
                </a:ext>
              </a:extLst>
            </p:cNvPr>
            <p:cNvSpPr txBox="1"/>
            <p:nvPr/>
          </p:nvSpPr>
          <p:spPr>
            <a:xfrm>
              <a:off x="1109771" y="6043972"/>
              <a:ext cx="132419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200" dirty="0"/>
                <a:t>ここの農地交換してみようか</a:t>
              </a:r>
            </a:p>
          </p:txBody>
        </p:sp>
      </p:grpSp>
      <p:sp>
        <p:nvSpPr>
          <p:cNvPr id="3" name="二等辺三角形 2">
            <a:extLst>
              <a:ext uri="{FF2B5EF4-FFF2-40B4-BE49-F238E27FC236}">
                <a16:creationId xmlns:a16="http://schemas.microsoft.com/office/drawing/2014/main" id="{FAE60CBF-6AFF-FD2A-612C-278328F12310}"/>
              </a:ext>
            </a:extLst>
          </p:cNvPr>
          <p:cNvSpPr/>
          <p:nvPr/>
        </p:nvSpPr>
        <p:spPr>
          <a:xfrm rot="5400000">
            <a:off x="4243612" y="5081121"/>
            <a:ext cx="267876" cy="335663"/>
          </a:xfrm>
          <a:prstGeom prst="triangle">
            <a:avLst/>
          </a:prstGeom>
          <a:solidFill>
            <a:srgbClr val="FAEA9A"/>
          </a:solidFill>
          <a:ln>
            <a:solidFill>
              <a:srgbClr val="FAEA9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8A7A3C4E-8167-96EE-9EDB-D853FA85A1D9}"/>
              </a:ext>
            </a:extLst>
          </p:cNvPr>
          <p:cNvGrpSpPr/>
          <p:nvPr/>
        </p:nvGrpSpPr>
        <p:grpSpPr>
          <a:xfrm>
            <a:off x="4810865" y="4749303"/>
            <a:ext cx="1522779" cy="1503738"/>
            <a:chOff x="4699714" y="4757324"/>
            <a:chExt cx="1522779" cy="1503738"/>
          </a:xfrm>
        </p:grpSpPr>
        <p:grpSp>
          <p:nvGrpSpPr>
            <p:cNvPr id="531" name="グループ化 530">
              <a:extLst>
                <a:ext uri="{FF2B5EF4-FFF2-40B4-BE49-F238E27FC236}">
                  <a16:creationId xmlns:a16="http://schemas.microsoft.com/office/drawing/2014/main" id="{DC34D391-C8E0-8DCC-2B65-A4B8E2B80AD4}"/>
                </a:ext>
              </a:extLst>
            </p:cNvPr>
            <p:cNvGrpSpPr/>
            <p:nvPr/>
          </p:nvGrpSpPr>
          <p:grpSpPr>
            <a:xfrm>
              <a:off x="4699714" y="4757324"/>
              <a:ext cx="1522779" cy="1503738"/>
              <a:chOff x="7878956" y="5710890"/>
              <a:chExt cx="1522779" cy="1503738"/>
            </a:xfrm>
          </p:grpSpPr>
          <p:grpSp>
            <p:nvGrpSpPr>
              <p:cNvPr id="24" name="グループ化 23">
                <a:extLst>
                  <a:ext uri="{FF2B5EF4-FFF2-40B4-BE49-F238E27FC236}">
                    <a16:creationId xmlns:a16="http://schemas.microsoft.com/office/drawing/2014/main" id="{0ADE363F-A844-12E1-A17B-A76971075771}"/>
                  </a:ext>
                </a:extLst>
              </p:cNvPr>
              <p:cNvGrpSpPr/>
              <p:nvPr/>
            </p:nvGrpSpPr>
            <p:grpSpPr>
              <a:xfrm>
                <a:off x="7878956" y="5710890"/>
                <a:ext cx="1522779" cy="1503738"/>
                <a:chOff x="7500729" y="5175831"/>
                <a:chExt cx="1522779" cy="1503738"/>
              </a:xfrm>
            </p:grpSpPr>
            <p:grpSp>
              <p:nvGrpSpPr>
                <p:cNvPr id="493" name="グループ化 492">
                  <a:extLst>
                    <a:ext uri="{FF2B5EF4-FFF2-40B4-BE49-F238E27FC236}">
                      <a16:creationId xmlns:a16="http://schemas.microsoft.com/office/drawing/2014/main" id="{E8D37F69-CC94-8E46-CA1D-48AEECE6B7D3}"/>
                    </a:ext>
                  </a:extLst>
                </p:cNvPr>
                <p:cNvGrpSpPr/>
                <p:nvPr/>
              </p:nvGrpSpPr>
              <p:grpSpPr>
                <a:xfrm>
                  <a:off x="7500729" y="5175831"/>
                  <a:ext cx="1522779" cy="1503738"/>
                  <a:chOff x="3632899" y="2826761"/>
                  <a:chExt cx="1522779" cy="1503738"/>
                </a:xfrm>
              </p:grpSpPr>
              <p:sp>
                <p:nvSpPr>
                  <p:cNvPr id="494" name="フリーフォーム: 図形 493">
                    <a:extLst>
                      <a:ext uri="{FF2B5EF4-FFF2-40B4-BE49-F238E27FC236}">
                        <a16:creationId xmlns:a16="http://schemas.microsoft.com/office/drawing/2014/main" id="{5A5D2D4D-EEE8-0863-9CB4-1962A60E89E1}"/>
                      </a:ext>
                    </a:extLst>
                  </p:cNvPr>
                  <p:cNvSpPr/>
                  <p:nvPr/>
                </p:nvSpPr>
                <p:spPr>
                  <a:xfrm rot="21301255">
                    <a:off x="3632899" y="2826761"/>
                    <a:ext cx="1481156" cy="1503738"/>
                  </a:xfrm>
                  <a:custGeom>
                    <a:avLst/>
                    <a:gdLst>
                      <a:gd name="connsiteX0" fmla="*/ 266700 w 2057567"/>
                      <a:gd name="connsiteY0" fmla="*/ 1601557 h 1749724"/>
                      <a:gd name="connsiteX1" fmla="*/ 254000 w 2057567"/>
                      <a:gd name="connsiteY1" fmla="*/ 1368724 h 1749724"/>
                      <a:gd name="connsiteX2" fmla="*/ 237066 w 2057567"/>
                      <a:gd name="connsiteY2" fmla="*/ 1322157 h 1749724"/>
                      <a:gd name="connsiteX3" fmla="*/ 228600 w 2057567"/>
                      <a:gd name="connsiteY3" fmla="*/ 1305224 h 1749724"/>
                      <a:gd name="connsiteX4" fmla="*/ 220133 w 2057567"/>
                      <a:gd name="connsiteY4" fmla="*/ 1275590 h 1749724"/>
                      <a:gd name="connsiteX5" fmla="*/ 211666 w 2057567"/>
                      <a:gd name="connsiteY5" fmla="*/ 1262890 h 1749724"/>
                      <a:gd name="connsiteX6" fmla="*/ 203200 w 2057567"/>
                      <a:gd name="connsiteY6" fmla="*/ 1245957 h 1749724"/>
                      <a:gd name="connsiteX7" fmla="*/ 194733 w 2057567"/>
                      <a:gd name="connsiteY7" fmla="*/ 1233257 h 1749724"/>
                      <a:gd name="connsiteX8" fmla="*/ 182033 w 2057567"/>
                      <a:gd name="connsiteY8" fmla="*/ 1207857 h 1749724"/>
                      <a:gd name="connsiteX9" fmla="*/ 169333 w 2057567"/>
                      <a:gd name="connsiteY9" fmla="*/ 1186690 h 1749724"/>
                      <a:gd name="connsiteX10" fmla="*/ 160866 w 2057567"/>
                      <a:gd name="connsiteY10" fmla="*/ 1165524 h 1749724"/>
                      <a:gd name="connsiteX11" fmla="*/ 148166 w 2057567"/>
                      <a:gd name="connsiteY11" fmla="*/ 1148590 h 1749724"/>
                      <a:gd name="connsiteX12" fmla="*/ 135466 w 2057567"/>
                      <a:gd name="connsiteY12" fmla="*/ 1123190 h 1749724"/>
                      <a:gd name="connsiteX13" fmla="*/ 110066 w 2057567"/>
                      <a:gd name="connsiteY13" fmla="*/ 1089324 h 1749724"/>
                      <a:gd name="connsiteX14" fmla="*/ 97366 w 2057567"/>
                      <a:gd name="connsiteY14" fmla="*/ 1063924 h 1749724"/>
                      <a:gd name="connsiteX15" fmla="*/ 84666 w 2057567"/>
                      <a:gd name="connsiteY15" fmla="*/ 1046990 h 1749724"/>
                      <a:gd name="connsiteX16" fmla="*/ 71966 w 2057567"/>
                      <a:gd name="connsiteY16" fmla="*/ 1017357 h 1749724"/>
                      <a:gd name="connsiteX17" fmla="*/ 55033 w 2057567"/>
                      <a:gd name="connsiteY17" fmla="*/ 987724 h 1749724"/>
                      <a:gd name="connsiteX18" fmla="*/ 46566 w 2057567"/>
                      <a:gd name="connsiteY18" fmla="*/ 966557 h 1749724"/>
                      <a:gd name="connsiteX19" fmla="*/ 38100 w 2057567"/>
                      <a:gd name="connsiteY19" fmla="*/ 941157 h 1749724"/>
                      <a:gd name="connsiteX20" fmla="*/ 21166 w 2057567"/>
                      <a:gd name="connsiteY20" fmla="*/ 915757 h 1749724"/>
                      <a:gd name="connsiteX21" fmla="*/ 12700 w 2057567"/>
                      <a:gd name="connsiteY21" fmla="*/ 881890 h 1749724"/>
                      <a:gd name="connsiteX22" fmla="*/ 8466 w 2057567"/>
                      <a:gd name="connsiteY22" fmla="*/ 864957 h 1749724"/>
                      <a:gd name="connsiteX23" fmla="*/ 0 w 2057567"/>
                      <a:gd name="connsiteY23" fmla="*/ 822624 h 1749724"/>
                      <a:gd name="connsiteX24" fmla="*/ 8466 w 2057567"/>
                      <a:gd name="connsiteY24" fmla="*/ 721024 h 1749724"/>
                      <a:gd name="connsiteX25" fmla="*/ 12700 w 2057567"/>
                      <a:gd name="connsiteY25" fmla="*/ 699857 h 1749724"/>
                      <a:gd name="connsiteX26" fmla="*/ 21166 w 2057567"/>
                      <a:gd name="connsiteY26" fmla="*/ 687157 h 1749724"/>
                      <a:gd name="connsiteX27" fmla="*/ 38100 w 2057567"/>
                      <a:gd name="connsiteY27" fmla="*/ 653290 h 1749724"/>
                      <a:gd name="connsiteX28" fmla="*/ 46566 w 2057567"/>
                      <a:gd name="connsiteY28" fmla="*/ 623657 h 1749724"/>
                      <a:gd name="connsiteX29" fmla="*/ 63500 w 2057567"/>
                      <a:gd name="connsiteY29" fmla="*/ 594024 h 1749724"/>
                      <a:gd name="connsiteX30" fmla="*/ 84666 w 2057567"/>
                      <a:gd name="connsiteY30" fmla="*/ 543224 h 1749724"/>
                      <a:gd name="connsiteX31" fmla="*/ 93133 w 2057567"/>
                      <a:gd name="connsiteY31" fmla="*/ 530524 h 1749724"/>
                      <a:gd name="connsiteX32" fmla="*/ 101600 w 2057567"/>
                      <a:gd name="connsiteY32" fmla="*/ 513590 h 1749724"/>
                      <a:gd name="connsiteX33" fmla="*/ 118533 w 2057567"/>
                      <a:gd name="connsiteY33" fmla="*/ 500890 h 1749724"/>
                      <a:gd name="connsiteX34" fmla="*/ 131233 w 2057567"/>
                      <a:gd name="connsiteY34" fmla="*/ 488190 h 1749724"/>
                      <a:gd name="connsiteX35" fmla="*/ 143933 w 2057567"/>
                      <a:gd name="connsiteY35" fmla="*/ 471257 h 1749724"/>
                      <a:gd name="connsiteX36" fmla="*/ 156633 w 2057567"/>
                      <a:gd name="connsiteY36" fmla="*/ 467024 h 1749724"/>
                      <a:gd name="connsiteX37" fmla="*/ 194733 w 2057567"/>
                      <a:gd name="connsiteY37" fmla="*/ 445857 h 1749724"/>
                      <a:gd name="connsiteX38" fmla="*/ 211666 w 2057567"/>
                      <a:gd name="connsiteY38" fmla="*/ 441624 h 1749724"/>
                      <a:gd name="connsiteX39" fmla="*/ 258233 w 2057567"/>
                      <a:gd name="connsiteY39" fmla="*/ 390824 h 1749724"/>
                      <a:gd name="connsiteX40" fmla="*/ 275166 w 2057567"/>
                      <a:gd name="connsiteY40" fmla="*/ 373890 h 1749724"/>
                      <a:gd name="connsiteX41" fmla="*/ 330200 w 2057567"/>
                      <a:gd name="connsiteY41" fmla="*/ 310390 h 1749724"/>
                      <a:gd name="connsiteX42" fmla="*/ 355600 w 2057567"/>
                      <a:gd name="connsiteY42" fmla="*/ 276524 h 1749724"/>
                      <a:gd name="connsiteX43" fmla="*/ 381000 w 2057567"/>
                      <a:gd name="connsiteY43" fmla="*/ 242657 h 1749724"/>
                      <a:gd name="connsiteX44" fmla="*/ 419100 w 2057567"/>
                      <a:gd name="connsiteY44" fmla="*/ 187624 h 1749724"/>
                      <a:gd name="connsiteX45" fmla="*/ 452966 w 2057567"/>
                      <a:gd name="connsiteY45" fmla="*/ 149524 h 1749724"/>
                      <a:gd name="connsiteX46" fmla="*/ 495300 w 2057567"/>
                      <a:gd name="connsiteY46" fmla="*/ 94490 h 1749724"/>
                      <a:gd name="connsiteX47" fmla="*/ 550333 w 2057567"/>
                      <a:gd name="connsiteY47" fmla="*/ 43690 h 1749724"/>
                      <a:gd name="connsiteX48" fmla="*/ 601133 w 2057567"/>
                      <a:gd name="connsiteY48" fmla="*/ 14057 h 1749724"/>
                      <a:gd name="connsiteX49" fmla="*/ 702733 w 2057567"/>
                      <a:gd name="connsiteY49" fmla="*/ 1357 h 1749724"/>
                      <a:gd name="connsiteX50" fmla="*/ 1164166 w 2057567"/>
                      <a:gd name="connsiteY50" fmla="*/ 5590 h 1749724"/>
                      <a:gd name="connsiteX51" fmla="*/ 1202266 w 2057567"/>
                      <a:gd name="connsiteY51" fmla="*/ 35224 h 1749724"/>
                      <a:gd name="connsiteX52" fmla="*/ 1248833 w 2057567"/>
                      <a:gd name="connsiteY52" fmla="*/ 60624 h 1749724"/>
                      <a:gd name="connsiteX53" fmla="*/ 1274233 w 2057567"/>
                      <a:gd name="connsiteY53" fmla="*/ 73324 h 1749724"/>
                      <a:gd name="connsiteX54" fmla="*/ 1286933 w 2057567"/>
                      <a:gd name="connsiteY54" fmla="*/ 86024 h 1749724"/>
                      <a:gd name="connsiteX55" fmla="*/ 1371600 w 2057567"/>
                      <a:gd name="connsiteY55" fmla="*/ 136824 h 1749724"/>
                      <a:gd name="connsiteX56" fmla="*/ 1397000 w 2057567"/>
                      <a:gd name="connsiteY56" fmla="*/ 145290 h 1749724"/>
                      <a:gd name="connsiteX57" fmla="*/ 1456266 w 2057567"/>
                      <a:gd name="connsiteY57" fmla="*/ 170690 h 1749724"/>
                      <a:gd name="connsiteX58" fmla="*/ 1490133 w 2057567"/>
                      <a:gd name="connsiteY58" fmla="*/ 187624 h 1749724"/>
                      <a:gd name="connsiteX59" fmla="*/ 1545166 w 2057567"/>
                      <a:gd name="connsiteY59" fmla="*/ 191857 h 1749724"/>
                      <a:gd name="connsiteX60" fmla="*/ 1591733 w 2057567"/>
                      <a:gd name="connsiteY60" fmla="*/ 225724 h 1749724"/>
                      <a:gd name="connsiteX61" fmla="*/ 1693333 w 2057567"/>
                      <a:gd name="connsiteY61" fmla="*/ 268057 h 1749724"/>
                      <a:gd name="connsiteX62" fmla="*/ 1748366 w 2057567"/>
                      <a:gd name="connsiteY62" fmla="*/ 297690 h 1749724"/>
                      <a:gd name="connsiteX63" fmla="*/ 1871133 w 2057567"/>
                      <a:gd name="connsiteY63" fmla="*/ 352724 h 1749724"/>
                      <a:gd name="connsiteX64" fmla="*/ 1917700 w 2057567"/>
                      <a:gd name="connsiteY64" fmla="*/ 378124 h 1749724"/>
                      <a:gd name="connsiteX65" fmla="*/ 1964266 w 2057567"/>
                      <a:gd name="connsiteY65" fmla="*/ 416224 h 1749724"/>
                      <a:gd name="connsiteX66" fmla="*/ 1968500 w 2057567"/>
                      <a:gd name="connsiteY66" fmla="*/ 428924 h 1749724"/>
                      <a:gd name="connsiteX67" fmla="*/ 1976966 w 2057567"/>
                      <a:gd name="connsiteY67" fmla="*/ 450090 h 1749724"/>
                      <a:gd name="connsiteX68" fmla="*/ 1981200 w 2057567"/>
                      <a:gd name="connsiteY68" fmla="*/ 467024 h 1749724"/>
                      <a:gd name="connsiteX69" fmla="*/ 1989666 w 2057567"/>
                      <a:gd name="connsiteY69" fmla="*/ 492424 h 1749724"/>
                      <a:gd name="connsiteX70" fmla="*/ 2002366 w 2057567"/>
                      <a:gd name="connsiteY70" fmla="*/ 551690 h 1749724"/>
                      <a:gd name="connsiteX71" fmla="*/ 2015066 w 2057567"/>
                      <a:gd name="connsiteY71" fmla="*/ 606724 h 1749724"/>
                      <a:gd name="connsiteX72" fmla="*/ 2010833 w 2057567"/>
                      <a:gd name="connsiteY72" fmla="*/ 797224 h 1749724"/>
                      <a:gd name="connsiteX73" fmla="*/ 1998133 w 2057567"/>
                      <a:gd name="connsiteY73" fmla="*/ 818390 h 1749724"/>
                      <a:gd name="connsiteX74" fmla="*/ 1985433 w 2057567"/>
                      <a:gd name="connsiteY74" fmla="*/ 843790 h 1749724"/>
                      <a:gd name="connsiteX75" fmla="*/ 1981200 w 2057567"/>
                      <a:gd name="connsiteY75" fmla="*/ 864957 h 1749724"/>
                      <a:gd name="connsiteX76" fmla="*/ 1947333 w 2057567"/>
                      <a:gd name="connsiteY76" fmla="*/ 919990 h 1749724"/>
                      <a:gd name="connsiteX77" fmla="*/ 1934633 w 2057567"/>
                      <a:gd name="connsiteY77" fmla="*/ 953857 h 1749724"/>
                      <a:gd name="connsiteX78" fmla="*/ 1938866 w 2057567"/>
                      <a:gd name="connsiteY78" fmla="*/ 1068157 h 1749724"/>
                      <a:gd name="connsiteX79" fmla="*/ 1955800 w 2057567"/>
                      <a:gd name="connsiteY79" fmla="*/ 1106257 h 1749724"/>
                      <a:gd name="connsiteX80" fmla="*/ 1960033 w 2057567"/>
                      <a:gd name="connsiteY80" fmla="*/ 1131657 h 1749724"/>
                      <a:gd name="connsiteX81" fmla="*/ 1989666 w 2057567"/>
                      <a:gd name="connsiteY81" fmla="*/ 1195157 h 1749724"/>
                      <a:gd name="connsiteX82" fmla="*/ 1998133 w 2057567"/>
                      <a:gd name="connsiteY82" fmla="*/ 1233257 h 1749724"/>
                      <a:gd name="connsiteX83" fmla="*/ 2010833 w 2057567"/>
                      <a:gd name="connsiteY83" fmla="*/ 1258657 h 1749724"/>
                      <a:gd name="connsiteX84" fmla="*/ 2023533 w 2057567"/>
                      <a:gd name="connsiteY84" fmla="*/ 1309457 h 1749724"/>
                      <a:gd name="connsiteX85" fmla="*/ 2036233 w 2057567"/>
                      <a:gd name="connsiteY85" fmla="*/ 1343324 h 1749724"/>
                      <a:gd name="connsiteX86" fmla="*/ 2040466 w 2057567"/>
                      <a:gd name="connsiteY86" fmla="*/ 1398357 h 1749724"/>
                      <a:gd name="connsiteX87" fmla="*/ 2044700 w 2057567"/>
                      <a:gd name="connsiteY87" fmla="*/ 1419524 h 1749724"/>
                      <a:gd name="connsiteX88" fmla="*/ 2053166 w 2057567"/>
                      <a:gd name="connsiteY88" fmla="*/ 1512657 h 1749724"/>
                      <a:gd name="connsiteX89" fmla="*/ 2053166 w 2057567"/>
                      <a:gd name="connsiteY89" fmla="*/ 1745490 h 1749724"/>
                      <a:gd name="connsiteX90" fmla="*/ 2040466 w 2057567"/>
                      <a:gd name="connsiteY90" fmla="*/ 1749724 h 1749724"/>
                      <a:gd name="connsiteX91" fmla="*/ 2006600 w 2057567"/>
                      <a:gd name="connsiteY91" fmla="*/ 1741257 h 1749724"/>
                      <a:gd name="connsiteX92" fmla="*/ 1989666 w 2057567"/>
                      <a:gd name="connsiteY92" fmla="*/ 1732790 h 1749724"/>
                      <a:gd name="connsiteX93" fmla="*/ 1943100 w 2057567"/>
                      <a:gd name="connsiteY93" fmla="*/ 1724324 h 1749724"/>
                      <a:gd name="connsiteX94" fmla="*/ 1917700 w 2057567"/>
                      <a:gd name="connsiteY94" fmla="*/ 1715857 h 1749724"/>
                      <a:gd name="connsiteX95" fmla="*/ 1807633 w 2057567"/>
                      <a:gd name="connsiteY95" fmla="*/ 1711624 h 1749724"/>
                      <a:gd name="connsiteX96" fmla="*/ 1439333 w 2057567"/>
                      <a:gd name="connsiteY96" fmla="*/ 1703157 h 1749724"/>
                      <a:gd name="connsiteX97" fmla="*/ 1168400 w 2057567"/>
                      <a:gd name="connsiteY97" fmla="*/ 1694690 h 1749724"/>
                      <a:gd name="connsiteX98" fmla="*/ 1087966 w 2057567"/>
                      <a:gd name="connsiteY98" fmla="*/ 1690457 h 1749724"/>
                      <a:gd name="connsiteX99" fmla="*/ 1049866 w 2057567"/>
                      <a:gd name="connsiteY99" fmla="*/ 1686224 h 1749724"/>
                      <a:gd name="connsiteX100" fmla="*/ 1011766 w 2057567"/>
                      <a:gd name="connsiteY100" fmla="*/ 1677757 h 1749724"/>
                      <a:gd name="connsiteX101" fmla="*/ 956733 w 2057567"/>
                      <a:gd name="connsiteY101" fmla="*/ 1673524 h 1749724"/>
                      <a:gd name="connsiteX102" fmla="*/ 863600 w 2057567"/>
                      <a:gd name="connsiteY102" fmla="*/ 1656590 h 1749724"/>
                      <a:gd name="connsiteX103" fmla="*/ 808566 w 2057567"/>
                      <a:gd name="connsiteY103" fmla="*/ 1643890 h 1749724"/>
                      <a:gd name="connsiteX104" fmla="*/ 745066 w 2057567"/>
                      <a:gd name="connsiteY104" fmla="*/ 1639657 h 1749724"/>
                      <a:gd name="connsiteX105" fmla="*/ 524933 w 2057567"/>
                      <a:gd name="connsiteY105" fmla="*/ 1635424 h 1749724"/>
                      <a:gd name="connsiteX106" fmla="*/ 478366 w 2057567"/>
                      <a:gd name="connsiteY106" fmla="*/ 1626957 h 1749724"/>
                      <a:gd name="connsiteX107" fmla="*/ 292100 w 2057567"/>
                      <a:gd name="connsiteY107" fmla="*/ 1618490 h 1749724"/>
                      <a:gd name="connsiteX108" fmla="*/ 270933 w 2057567"/>
                      <a:gd name="connsiteY108" fmla="*/ 1610024 h 1749724"/>
                      <a:gd name="connsiteX109" fmla="*/ 266700 w 2057567"/>
                      <a:gd name="connsiteY109" fmla="*/ 1601557 h 1749724"/>
                      <a:gd name="connsiteX0" fmla="*/ 266700 w 2057567"/>
                      <a:gd name="connsiteY0" fmla="*/ 1601557 h 1749724"/>
                      <a:gd name="connsiteX1" fmla="*/ 254000 w 2057567"/>
                      <a:gd name="connsiteY1" fmla="*/ 1368724 h 1749724"/>
                      <a:gd name="connsiteX2" fmla="*/ 237066 w 2057567"/>
                      <a:gd name="connsiteY2" fmla="*/ 1322157 h 1749724"/>
                      <a:gd name="connsiteX3" fmla="*/ 228600 w 2057567"/>
                      <a:gd name="connsiteY3" fmla="*/ 1305224 h 1749724"/>
                      <a:gd name="connsiteX4" fmla="*/ 220133 w 2057567"/>
                      <a:gd name="connsiteY4" fmla="*/ 1275590 h 1749724"/>
                      <a:gd name="connsiteX5" fmla="*/ 211666 w 2057567"/>
                      <a:gd name="connsiteY5" fmla="*/ 1262890 h 1749724"/>
                      <a:gd name="connsiteX6" fmla="*/ 203200 w 2057567"/>
                      <a:gd name="connsiteY6" fmla="*/ 1245957 h 1749724"/>
                      <a:gd name="connsiteX7" fmla="*/ 194733 w 2057567"/>
                      <a:gd name="connsiteY7" fmla="*/ 1233257 h 1749724"/>
                      <a:gd name="connsiteX8" fmla="*/ 182033 w 2057567"/>
                      <a:gd name="connsiteY8" fmla="*/ 1207857 h 1749724"/>
                      <a:gd name="connsiteX9" fmla="*/ 169333 w 2057567"/>
                      <a:gd name="connsiteY9" fmla="*/ 1186690 h 1749724"/>
                      <a:gd name="connsiteX10" fmla="*/ 160866 w 2057567"/>
                      <a:gd name="connsiteY10" fmla="*/ 1165524 h 1749724"/>
                      <a:gd name="connsiteX11" fmla="*/ 148166 w 2057567"/>
                      <a:gd name="connsiteY11" fmla="*/ 1148590 h 1749724"/>
                      <a:gd name="connsiteX12" fmla="*/ 135466 w 2057567"/>
                      <a:gd name="connsiteY12" fmla="*/ 1123190 h 1749724"/>
                      <a:gd name="connsiteX13" fmla="*/ 110066 w 2057567"/>
                      <a:gd name="connsiteY13" fmla="*/ 1089324 h 1749724"/>
                      <a:gd name="connsiteX14" fmla="*/ 97366 w 2057567"/>
                      <a:gd name="connsiteY14" fmla="*/ 1063924 h 1749724"/>
                      <a:gd name="connsiteX15" fmla="*/ 84666 w 2057567"/>
                      <a:gd name="connsiteY15" fmla="*/ 1046990 h 1749724"/>
                      <a:gd name="connsiteX16" fmla="*/ 71966 w 2057567"/>
                      <a:gd name="connsiteY16" fmla="*/ 1017357 h 1749724"/>
                      <a:gd name="connsiteX17" fmla="*/ 55033 w 2057567"/>
                      <a:gd name="connsiteY17" fmla="*/ 987724 h 1749724"/>
                      <a:gd name="connsiteX18" fmla="*/ 46566 w 2057567"/>
                      <a:gd name="connsiteY18" fmla="*/ 966557 h 1749724"/>
                      <a:gd name="connsiteX19" fmla="*/ 38100 w 2057567"/>
                      <a:gd name="connsiteY19" fmla="*/ 941157 h 1749724"/>
                      <a:gd name="connsiteX20" fmla="*/ 21166 w 2057567"/>
                      <a:gd name="connsiteY20" fmla="*/ 915757 h 1749724"/>
                      <a:gd name="connsiteX21" fmla="*/ 12700 w 2057567"/>
                      <a:gd name="connsiteY21" fmla="*/ 881890 h 1749724"/>
                      <a:gd name="connsiteX22" fmla="*/ 8466 w 2057567"/>
                      <a:gd name="connsiteY22" fmla="*/ 864957 h 1749724"/>
                      <a:gd name="connsiteX23" fmla="*/ 0 w 2057567"/>
                      <a:gd name="connsiteY23" fmla="*/ 822624 h 1749724"/>
                      <a:gd name="connsiteX24" fmla="*/ 8466 w 2057567"/>
                      <a:gd name="connsiteY24" fmla="*/ 721024 h 1749724"/>
                      <a:gd name="connsiteX25" fmla="*/ 12700 w 2057567"/>
                      <a:gd name="connsiteY25" fmla="*/ 699857 h 1749724"/>
                      <a:gd name="connsiteX26" fmla="*/ 21166 w 2057567"/>
                      <a:gd name="connsiteY26" fmla="*/ 687157 h 1749724"/>
                      <a:gd name="connsiteX27" fmla="*/ 38100 w 2057567"/>
                      <a:gd name="connsiteY27" fmla="*/ 653290 h 1749724"/>
                      <a:gd name="connsiteX28" fmla="*/ 46566 w 2057567"/>
                      <a:gd name="connsiteY28" fmla="*/ 623657 h 1749724"/>
                      <a:gd name="connsiteX29" fmla="*/ 63500 w 2057567"/>
                      <a:gd name="connsiteY29" fmla="*/ 594024 h 1749724"/>
                      <a:gd name="connsiteX30" fmla="*/ 84666 w 2057567"/>
                      <a:gd name="connsiteY30" fmla="*/ 543224 h 1749724"/>
                      <a:gd name="connsiteX31" fmla="*/ 93133 w 2057567"/>
                      <a:gd name="connsiteY31" fmla="*/ 530524 h 1749724"/>
                      <a:gd name="connsiteX32" fmla="*/ 101600 w 2057567"/>
                      <a:gd name="connsiteY32" fmla="*/ 513590 h 1749724"/>
                      <a:gd name="connsiteX33" fmla="*/ 118533 w 2057567"/>
                      <a:gd name="connsiteY33" fmla="*/ 500890 h 1749724"/>
                      <a:gd name="connsiteX34" fmla="*/ 131233 w 2057567"/>
                      <a:gd name="connsiteY34" fmla="*/ 488190 h 1749724"/>
                      <a:gd name="connsiteX35" fmla="*/ 143933 w 2057567"/>
                      <a:gd name="connsiteY35" fmla="*/ 471257 h 1749724"/>
                      <a:gd name="connsiteX36" fmla="*/ 156633 w 2057567"/>
                      <a:gd name="connsiteY36" fmla="*/ 467024 h 1749724"/>
                      <a:gd name="connsiteX37" fmla="*/ 194733 w 2057567"/>
                      <a:gd name="connsiteY37" fmla="*/ 445857 h 1749724"/>
                      <a:gd name="connsiteX38" fmla="*/ 211666 w 2057567"/>
                      <a:gd name="connsiteY38" fmla="*/ 441624 h 1749724"/>
                      <a:gd name="connsiteX39" fmla="*/ 258233 w 2057567"/>
                      <a:gd name="connsiteY39" fmla="*/ 390824 h 1749724"/>
                      <a:gd name="connsiteX40" fmla="*/ 275166 w 2057567"/>
                      <a:gd name="connsiteY40" fmla="*/ 373890 h 1749724"/>
                      <a:gd name="connsiteX41" fmla="*/ 330200 w 2057567"/>
                      <a:gd name="connsiteY41" fmla="*/ 310390 h 1749724"/>
                      <a:gd name="connsiteX42" fmla="*/ 355600 w 2057567"/>
                      <a:gd name="connsiteY42" fmla="*/ 276524 h 1749724"/>
                      <a:gd name="connsiteX43" fmla="*/ 381000 w 2057567"/>
                      <a:gd name="connsiteY43" fmla="*/ 242657 h 1749724"/>
                      <a:gd name="connsiteX44" fmla="*/ 419100 w 2057567"/>
                      <a:gd name="connsiteY44" fmla="*/ 187624 h 1749724"/>
                      <a:gd name="connsiteX45" fmla="*/ 452966 w 2057567"/>
                      <a:gd name="connsiteY45" fmla="*/ 149524 h 1749724"/>
                      <a:gd name="connsiteX46" fmla="*/ 495300 w 2057567"/>
                      <a:gd name="connsiteY46" fmla="*/ 94490 h 1749724"/>
                      <a:gd name="connsiteX47" fmla="*/ 550333 w 2057567"/>
                      <a:gd name="connsiteY47" fmla="*/ 43690 h 1749724"/>
                      <a:gd name="connsiteX48" fmla="*/ 601133 w 2057567"/>
                      <a:gd name="connsiteY48" fmla="*/ 14057 h 1749724"/>
                      <a:gd name="connsiteX49" fmla="*/ 702733 w 2057567"/>
                      <a:gd name="connsiteY49" fmla="*/ 1357 h 1749724"/>
                      <a:gd name="connsiteX50" fmla="*/ 1164166 w 2057567"/>
                      <a:gd name="connsiteY50" fmla="*/ 5590 h 1749724"/>
                      <a:gd name="connsiteX51" fmla="*/ 1202266 w 2057567"/>
                      <a:gd name="connsiteY51" fmla="*/ 35224 h 1749724"/>
                      <a:gd name="connsiteX52" fmla="*/ 1248833 w 2057567"/>
                      <a:gd name="connsiteY52" fmla="*/ 60624 h 1749724"/>
                      <a:gd name="connsiteX53" fmla="*/ 1274233 w 2057567"/>
                      <a:gd name="connsiteY53" fmla="*/ 73324 h 1749724"/>
                      <a:gd name="connsiteX54" fmla="*/ 1286933 w 2057567"/>
                      <a:gd name="connsiteY54" fmla="*/ 86024 h 1749724"/>
                      <a:gd name="connsiteX55" fmla="*/ 1371600 w 2057567"/>
                      <a:gd name="connsiteY55" fmla="*/ 136824 h 1749724"/>
                      <a:gd name="connsiteX56" fmla="*/ 1397000 w 2057567"/>
                      <a:gd name="connsiteY56" fmla="*/ 145290 h 1749724"/>
                      <a:gd name="connsiteX57" fmla="*/ 1456266 w 2057567"/>
                      <a:gd name="connsiteY57" fmla="*/ 170690 h 1749724"/>
                      <a:gd name="connsiteX58" fmla="*/ 1490133 w 2057567"/>
                      <a:gd name="connsiteY58" fmla="*/ 187624 h 1749724"/>
                      <a:gd name="connsiteX59" fmla="*/ 1545166 w 2057567"/>
                      <a:gd name="connsiteY59" fmla="*/ 191857 h 1749724"/>
                      <a:gd name="connsiteX60" fmla="*/ 1591733 w 2057567"/>
                      <a:gd name="connsiteY60" fmla="*/ 225724 h 1749724"/>
                      <a:gd name="connsiteX61" fmla="*/ 1693333 w 2057567"/>
                      <a:gd name="connsiteY61" fmla="*/ 268057 h 1749724"/>
                      <a:gd name="connsiteX62" fmla="*/ 1748366 w 2057567"/>
                      <a:gd name="connsiteY62" fmla="*/ 297690 h 1749724"/>
                      <a:gd name="connsiteX63" fmla="*/ 1871133 w 2057567"/>
                      <a:gd name="connsiteY63" fmla="*/ 352724 h 1749724"/>
                      <a:gd name="connsiteX64" fmla="*/ 1917700 w 2057567"/>
                      <a:gd name="connsiteY64" fmla="*/ 378124 h 1749724"/>
                      <a:gd name="connsiteX65" fmla="*/ 1964266 w 2057567"/>
                      <a:gd name="connsiteY65" fmla="*/ 416224 h 1749724"/>
                      <a:gd name="connsiteX66" fmla="*/ 1968500 w 2057567"/>
                      <a:gd name="connsiteY66" fmla="*/ 428924 h 1749724"/>
                      <a:gd name="connsiteX67" fmla="*/ 1976966 w 2057567"/>
                      <a:gd name="connsiteY67" fmla="*/ 450090 h 1749724"/>
                      <a:gd name="connsiteX68" fmla="*/ 1981200 w 2057567"/>
                      <a:gd name="connsiteY68" fmla="*/ 467024 h 1749724"/>
                      <a:gd name="connsiteX69" fmla="*/ 1989666 w 2057567"/>
                      <a:gd name="connsiteY69" fmla="*/ 492424 h 1749724"/>
                      <a:gd name="connsiteX70" fmla="*/ 2002366 w 2057567"/>
                      <a:gd name="connsiteY70" fmla="*/ 551690 h 1749724"/>
                      <a:gd name="connsiteX71" fmla="*/ 2015066 w 2057567"/>
                      <a:gd name="connsiteY71" fmla="*/ 606724 h 1749724"/>
                      <a:gd name="connsiteX72" fmla="*/ 2010833 w 2057567"/>
                      <a:gd name="connsiteY72" fmla="*/ 797224 h 1749724"/>
                      <a:gd name="connsiteX73" fmla="*/ 1998133 w 2057567"/>
                      <a:gd name="connsiteY73" fmla="*/ 818390 h 1749724"/>
                      <a:gd name="connsiteX74" fmla="*/ 1985433 w 2057567"/>
                      <a:gd name="connsiteY74" fmla="*/ 843790 h 1749724"/>
                      <a:gd name="connsiteX75" fmla="*/ 1981200 w 2057567"/>
                      <a:gd name="connsiteY75" fmla="*/ 864957 h 1749724"/>
                      <a:gd name="connsiteX76" fmla="*/ 1947333 w 2057567"/>
                      <a:gd name="connsiteY76" fmla="*/ 919990 h 1749724"/>
                      <a:gd name="connsiteX77" fmla="*/ 1934633 w 2057567"/>
                      <a:gd name="connsiteY77" fmla="*/ 953857 h 1749724"/>
                      <a:gd name="connsiteX78" fmla="*/ 1938866 w 2057567"/>
                      <a:gd name="connsiteY78" fmla="*/ 1068157 h 1749724"/>
                      <a:gd name="connsiteX79" fmla="*/ 1955800 w 2057567"/>
                      <a:gd name="connsiteY79" fmla="*/ 1106257 h 1749724"/>
                      <a:gd name="connsiteX80" fmla="*/ 1960033 w 2057567"/>
                      <a:gd name="connsiteY80" fmla="*/ 1131657 h 1749724"/>
                      <a:gd name="connsiteX81" fmla="*/ 1989666 w 2057567"/>
                      <a:gd name="connsiteY81" fmla="*/ 1195157 h 1749724"/>
                      <a:gd name="connsiteX82" fmla="*/ 1998133 w 2057567"/>
                      <a:gd name="connsiteY82" fmla="*/ 1233257 h 1749724"/>
                      <a:gd name="connsiteX83" fmla="*/ 2010833 w 2057567"/>
                      <a:gd name="connsiteY83" fmla="*/ 1258657 h 1749724"/>
                      <a:gd name="connsiteX84" fmla="*/ 2023533 w 2057567"/>
                      <a:gd name="connsiteY84" fmla="*/ 1309457 h 1749724"/>
                      <a:gd name="connsiteX85" fmla="*/ 2036233 w 2057567"/>
                      <a:gd name="connsiteY85" fmla="*/ 1343324 h 1749724"/>
                      <a:gd name="connsiteX86" fmla="*/ 2040466 w 2057567"/>
                      <a:gd name="connsiteY86" fmla="*/ 1398357 h 1749724"/>
                      <a:gd name="connsiteX87" fmla="*/ 2044700 w 2057567"/>
                      <a:gd name="connsiteY87" fmla="*/ 1419524 h 1749724"/>
                      <a:gd name="connsiteX88" fmla="*/ 2053166 w 2057567"/>
                      <a:gd name="connsiteY88" fmla="*/ 1512657 h 1749724"/>
                      <a:gd name="connsiteX89" fmla="*/ 2053166 w 2057567"/>
                      <a:gd name="connsiteY89" fmla="*/ 1745490 h 1749724"/>
                      <a:gd name="connsiteX90" fmla="*/ 2040466 w 2057567"/>
                      <a:gd name="connsiteY90" fmla="*/ 1749724 h 1749724"/>
                      <a:gd name="connsiteX91" fmla="*/ 2006600 w 2057567"/>
                      <a:gd name="connsiteY91" fmla="*/ 1741257 h 1749724"/>
                      <a:gd name="connsiteX92" fmla="*/ 1989666 w 2057567"/>
                      <a:gd name="connsiteY92" fmla="*/ 1732790 h 1749724"/>
                      <a:gd name="connsiteX93" fmla="*/ 1943100 w 2057567"/>
                      <a:gd name="connsiteY93" fmla="*/ 1724324 h 1749724"/>
                      <a:gd name="connsiteX94" fmla="*/ 1917700 w 2057567"/>
                      <a:gd name="connsiteY94" fmla="*/ 1715857 h 1749724"/>
                      <a:gd name="connsiteX95" fmla="*/ 1807633 w 2057567"/>
                      <a:gd name="connsiteY95" fmla="*/ 1711624 h 1749724"/>
                      <a:gd name="connsiteX96" fmla="*/ 1439333 w 2057567"/>
                      <a:gd name="connsiteY96" fmla="*/ 1703157 h 1749724"/>
                      <a:gd name="connsiteX97" fmla="*/ 1168400 w 2057567"/>
                      <a:gd name="connsiteY97" fmla="*/ 1694690 h 1749724"/>
                      <a:gd name="connsiteX98" fmla="*/ 1087966 w 2057567"/>
                      <a:gd name="connsiteY98" fmla="*/ 1690457 h 1749724"/>
                      <a:gd name="connsiteX99" fmla="*/ 1049866 w 2057567"/>
                      <a:gd name="connsiteY99" fmla="*/ 1686224 h 1749724"/>
                      <a:gd name="connsiteX100" fmla="*/ 1011766 w 2057567"/>
                      <a:gd name="connsiteY100" fmla="*/ 1677757 h 1749724"/>
                      <a:gd name="connsiteX101" fmla="*/ 956733 w 2057567"/>
                      <a:gd name="connsiteY101" fmla="*/ 1673524 h 1749724"/>
                      <a:gd name="connsiteX102" fmla="*/ 863600 w 2057567"/>
                      <a:gd name="connsiteY102" fmla="*/ 1656590 h 1749724"/>
                      <a:gd name="connsiteX103" fmla="*/ 808566 w 2057567"/>
                      <a:gd name="connsiteY103" fmla="*/ 1643890 h 1749724"/>
                      <a:gd name="connsiteX104" fmla="*/ 745066 w 2057567"/>
                      <a:gd name="connsiteY104" fmla="*/ 1639657 h 1749724"/>
                      <a:gd name="connsiteX105" fmla="*/ 524933 w 2057567"/>
                      <a:gd name="connsiteY105" fmla="*/ 1635424 h 1749724"/>
                      <a:gd name="connsiteX106" fmla="*/ 478366 w 2057567"/>
                      <a:gd name="connsiteY106" fmla="*/ 1626957 h 1749724"/>
                      <a:gd name="connsiteX107" fmla="*/ 292100 w 2057567"/>
                      <a:gd name="connsiteY107" fmla="*/ 1618490 h 1749724"/>
                      <a:gd name="connsiteX108" fmla="*/ 270933 w 2057567"/>
                      <a:gd name="connsiteY108" fmla="*/ 1610024 h 1749724"/>
                      <a:gd name="connsiteX109" fmla="*/ 266700 w 2057567"/>
                      <a:gd name="connsiteY109" fmla="*/ 1601557 h 17497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</a:cxnLst>
                    <a:rect l="l" t="t" r="r" b="b"/>
                    <a:pathLst>
                      <a:path w="2057567" h="1749724">
                        <a:moveTo>
                          <a:pt x="266700" y="1601557"/>
                        </a:moveTo>
                        <a:cubicBezTo>
                          <a:pt x="263878" y="1561340"/>
                          <a:pt x="259258" y="1446272"/>
                          <a:pt x="254000" y="1368724"/>
                        </a:cubicBezTo>
                        <a:cubicBezTo>
                          <a:pt x="253105" y="1355528"/>
                          <a:pt x="241076" y="1330979"/>
                          <a:pt x="237066" y="1322157"/>
                        </a:cubicBezTo>
                        <a:cubicBezTo>
                          <a:pt x="234455" y="1316412"/>
                          <a:pt x="230757" y="1311155"/>
                          <a:pt x="228600" y="1305224"/>
                        </a:cubicBezTo>
                        <a:cubicBezTo>
                          <a:pt x="225089" y="1295569"/>
                          <a:pt x="223948" y="1285128"/>
                          <a:pt x="220133" y="1275590"/>
                        </a:cubicBezTo>
                        <a:cubicBezTo>
                          <a:pt x="218243" y="1270866"/>
                          <a:pt x="214190" y="1267308"/>
                          <a:pt x="211666" y="1262890"/>
                        </a:cubicBezTo>
                        <a:cubicBezTo>
                          <a:pt x="208535" y="1257411"/>
                          <a:pt x="206331" y="1251436"/>
                          <a:pt x="203200" y="1245957"/>
                        </a:cubicBezTo>
                        <a:cubicBezTo>
                          <a:pt x="200676" y="1241539"/>
                          <a:pt x="197204" y="1237705"/>
                          <a:pt x="194733" y="1233257"/>
                        </a:cubicBezTo>
                        <a:cubicBezTo>
                          <a:pt x="190136" y="1224982"/>
                          <a:pt x="186566" y="1216167"/>
                          <a:pt x="182033" y="1207857"/>
                        </a:cubicBezTo>
                        <a:cubicBezTo>
                          <a:pt x="178093" y="1200633"/>
                          <a:pt x="173013" y="1194050"/>
                          <a:pt x="169333" y="1186690"/>
                        </a:cubicBezTo>
                        <a:cubicBezTo>
                          <a:pt x="165935" y="1179893"/>
                          <a:pt x="164556" y="1172167"/>
                          <a:pt x="160866" y="1165524"/>
                        </a:cubicBezTo>
                        <a:cubicBezTo>
                          <a:pt x="157439" y="1159356"/>
                          <a:pt x="151796" y="1154640"/>
                          <a:pt x="148166" y="1148590"/>
                        </a:cubicBezTo>
                        <a:cubicBezTo>
                          <a:pt x="143296" y="1140473"/>
                          <a:pt x="140585" y="1131153"/>
                          <a:pt x="135466" y="1123190"/>
                        </a:cubicBezTo>
                        <a:cubicBezTo>
                          <a:pt x="127835" y="1111320"/>
                          <a:pt x="116377" y="1101945"/>
                          <a:pt x="110066" y="1089324"/>
                        </a:cubicBezTo>
                        <a:cubicBezTo>
                          <a:pt x="105833" y="1080857"/>
                          <a:pt x="102236" y="1072041"/>
                          <a:pt x="97366" y="1063924"/>
                        </a:cubicBezTo>
                        <a:cubicBezTo>
                          <a:pt x="93736" y="1057874"/>
                          <a:pt x="88045" y="1053184"/>
                          <a:pt x="84666" y="1046990"/>
                        </a:cubicBezTo>
                        <a:cubicBezTo>
                          <a:pt x="79520" y="1037556"/>
                          <a:pt x="76772" y="1026969"/>
                          <a:pt x="71966" y="1017357"/>
                        </a:cubicBezTo>
                        <a:cubicBezTo>
                          <a:pt x="66878" y="1007181"/>
                          <a:pt x="60121" y="997900"/>
                          <a:pt x="55033" y="987724"/>
                        </a:cubicBezTo>
                        <a:cubicBezTo>
                          <a:pt x="51635" y="980927"/>
                          <a:pt x="49163" y="973699"/>
                          <a:pt x="46566" y="966557"/>
                        </a:cubicBezTo>
                        <a:cubicBezTo>
                          <a:pt x="43516" y="958170"/>
                          <a:pt x="42091" y="949139"/>
                          <a:pt x="38100" y="941157"/>
                        </a:cubicBezTo>
                        <a:cubicBezTo>
                          <a:pt x="33549" y="932055"/>
                          <a:pt x="26811" y="924224"/>
                          <a:pt x="21166" y="915757"/>
                        </a:cubicBezTo>
                        <a:lnTo>
                          <a:pt x="12700" y="881890"/>
                        </a:lnTo>
                        <a:cubicBezTo>
                          <a:pt x="11289" y="876246"/>
                          <a:pt x="9607" y="870662"/>
                          <a:pt x="8466" y="864957"/>
                        </a:cubicBezTo>
                        <a:lnTo>
                          <a:pt x="0" y="822624"/>
                        </a:lnTo>
                        <a:cubicBezTo>
                          <a:pt x="2822" y="788757"/>
                          <a:pt x="4969" y="754828"/>
                          <a:pt x="8466" y="721024"/>
                        </a:cubicBezTo>
                        <a:cubicBezTo>
                          <a:pt x="9206" y="713867"/>
                          <a:pt x="10174" y="706594"/>
                          <a:pt x="12700" y="699857"/>
                        </a:cubicBezTo>
                        <a:cubicBezTo>
                          <a:pt x="14486" y="695093"/>
                          <a:pt x="18730" y="691623"/>
                          <a:pt x="21166" y="687157"/>
                        </a:cubicBezTo>
                        <a:cubicBezTo>
                          <a:pt x="27210" y="676077"/>
                          <a:pt x="33412" y="665009"/>
                          <a:pt x="38100" y="653290"/>
                        </a:cubicBezTo>
                        <a:cubicBezTo>
                          <a:pt x="41915" y="643752"/>
                          <a:pt x="43055" y="633311"/>
                          <a:pt x="46566" y="623657"/>
                        </a:cubicBezTo>
                        <a:cubicBezTo>
                          <a:pt x="59755" y="587387"/>
                          <a:pt x="49560" y="623896"/>
                          <a:pt x="63500" y="594024"/>
                        </a:cubicBezTo>
                        <a:cubicBezTo>
                          <a:pt x="71257" y="577401"/>
                          <a:pt x="74490" y="558487"/>
                          <a:pt x="84666" y="543224"/>
                        </a:cubicBezTo>
                        <a:cubicBezTo>
                          <a:pt x="87488" y="538991"/>
                          <a:pt x="90609" y="534942"/>
                          <a:pt x="93133" y="530524"/>
                        </a:cubicBezTo>
                        <a:cubicBezTo>
                          <a:pt x="96264" y="525045"/>
                          <a:pt x="97493" y="518382"/>
                          <a:pt x="101600" y="513590"/>
                        </a:cubicBezTo>
                        <a:cubicBezTo>
                          <a:pt x="106192" y="508233"/>
                          <a:pt x="113176" y="505482"/>
                          <a:pt x="118533" y="500890"/>
                        </a:cubicBezTo>
                        <a:cubicBezTo>
                          <a:pt x="123079" y="496994"/>
                          <a:pt x="127337" y="492736"/>
                          <a:pt x="131233" y="488190"/>
                        </a:cubicBezTo>
                        <a:cubicBezTo>
                          <a:pt x="135825" y="482833"/>
                          <a:pt x="138513" y="475774"/>
                          <a:pt x="143933" y="471257"/>
                        </a:cubicBezTo>
                        <a:cubicBezTo>
                          <a:pt x="147361" y="468400"/>
                          <a:pt x="152642" y="469020"/>
                          <a:pt x="156633" y="467024"/>
                        </a:cubicBezTo>
                        <a:cubicBezTo>
                          <a:pt x="172794" y="458944"/>
                          <a:pt x="178430" y="451971"/>
                          <a:pt x="194733" y="445857"/>
                        </a:cubicBezTo>
                        <a:cubicBezTo>
                          <a:pt x="200181" y="443814"/>
                          <a:pt x="206022" y="443035"/>
                          <a:pt x="211666" y="441624"/>
                        </a:cubicBezTo>
                        <a:cubicBezTo>
                          <a:pt x="258330" y="394960"/>
                          <a:pt x="205090" y="449283"/>
                          <a:pt x="258233" y="390824"/>
                        </a:cubicBezTo>
                        <a:cubicBezTo>
                          <a:pt x="263603" y="384917"/>
                          <a:pt x="269843" y="379839"/>
                          <a:pt x="275166" y="373890"/>
                        </a:cubicBezTo>
                        <a:cubicBezTo>
                          <a:pt x="293843" y="353016"/>
                          <a:pt x="317674" y="335443"/>
                          <a:pt x="330200" y="310390"/>
                        </a:cubicBezTo>
                        <a:cubicBezTo>
                          <a:pt x="342236" y="286317"/>
                          <a:pt x="334204" y="297919"/>
                          <a:pt x="355600" y="276524"/>
                        </a:cubicBezTo>
                        <a:cubicBezTo>
                          <a:pt x="400349" y="187026"/>
                          <a:pt x="344421" y="288381"/>
                          <a:pt x="381000" y="242657"/>
                        </a:cubicBezTo>
                        <a:cubicBezTo>
                          <a:pt x="394938" y="225235"/>
                          <a:pt x="405458" y="205279"/>
                          <a:pt x="419100" y="187624"/>
                        </a:cubicBezTo>
                        <a:cubicBezTo>
                          <a:pt x="429490" y="174179"/>
                          <a:pt x="442206" y="162675"/>
                          <a:pt x="452966" y="149524"/>
                        </a:cubicBezTo>
                        <a:cubicBezTo>
                          <a:pt x="467622" y="131611"/>
                          <a:pt x="478935" y="110855"/>
                          <a:pt x="495300" y="94490"/>
                        </a:cubicBezTo>
                        <a:cubicBezTo>
                          <a:pt x="519705" y="70085"/>
                          <a:pt x="525671" y="61626"/>
                          <a:pt x="550333" y="43690"/>
                        </a:cubicBezTo>
                        <a:cubicBezTo>
                          <a:pt x="561980" y="35219"/>
                          <a:pt x="586752" y="18551"/>
                          <a:pt x="601133" y="14057"/>
                        </a:cubicBezTo>
                        <a:cubicBezTo>
                          <a:pt x="634071" y="3764"/>
                          <a:pt x="668773" y="3783"/>
                          <a:pt x="702733" y="1357"/>
                        </a:cubicBezTo>
                        <a:cubicBezTo>
                          <a:pt x="856544" y="2768"/>
                          <a:pt x="1010701" y="-4815"/>
                          <a:pt x="1164166" y="5590"/>
                        </a:cubicBezTo>
                        <a:cubicBezTo>
                          <a:pt x="1180218" y="6678"/>
                          <a:pt x="1188879" y="26300"/>
                          <a:pt x="1202266" y="35224"/>
                        </a:cubicBezTo>
                        <a:cubicBezTo>
                          <a:pt x="1225467" y="50690"/>
                          <a:pt x="1210417" y="41416"/>
                          <a:pt x="1248833" y="60624"/>
                        </a:cubicBezTo>
                        <a:cubicBezTo>
                          <a:pt x="1257300" y="64857"/>
                          <a:pt x="1267540" y="66631"/>
                          <a:pt x="1274233" y="73324"/>
                        </a:cubicBezTo>
                        <a:cubicBezTo>
                          <a:pt x="1278466" y="77557"/>
                          <a:pt x="1282188" y="82374"/>
                          <a:pt x="1286933" y="86024"/>
                        </a:cubicBezTo>
                        <a:cubicBezTo>
                          <a:pt x="1318781" y="110522"/>
                          <a:pt x="1335302" y="120944"/>
                          <a:pt x="1371600" y="136824"/>
                        </a:cubicBezTo>
                        <a:cubicBezTo>
                          <a:pt x="1379776" y="140401"/>
                          <a:pt x="1388714" y="141976"/>
                          <a:pt x="1397000" y="145290"/>
                        </a:cubicBezTo>
                        <a:cubicBezTo>
                          <a:pt x="1416956" y="153272"/>
                          <a:pt x="1437042" y="161078"/>
                          <a:pt x="1456266" y="170690"/>
                        </a:cubicBezTo>
                        <a:cubicBezTo>
                          <a:pt x="1467555" y="176335"/>
                          <a:pt x="1477855" y="184701"/>
                          <a:pt x="1490133" y="187624"/>
                        </a:cubicBezTo>
                        <a:cubicBezTo>
                          <a:pt x="1508031" y="191886"/>
                          <a:pt x="1526822" y="190446"/>
                          <a:pt x="1545166" y="191857"/>
                        </a:cubicBezTo>
                        <a:cubicBezTo>
                          <a:pt x="1556738" y="201114"/>
                          <a:pt x="1578570" y="219581"/>
                          <a:pt x="1591733" y="225724"/>
                        </a:cubicBezTo>
                        <a:cubicBezTo>
                          <a:pt x="1624980" y="241239"/>
                          <a:pt x="1659995" y="252739"/>
                          <a:pt x="1693333" y="268057"/>
                        </a:cubicBezTo>
                        <a:cubicBezTo>
                          <a:pt x="1712265" y="276755"/>
                          <a:pt x="1729555" y="288732"/>
                          <a:pt x="1748366" y="297690"/>
                        </a:cubicBezTo>
                        <a:cubicBezTo>
                          <a:pt x="1788856" y="316971"/>
                          <a:pt x="1830625" y="333482"/>
                          <a:pt x="1871133" y="352724"/>
                        </a:cubicBezTo>
                        <a:cubicBezTo>
                          <a:pt x="1887104" y="360310"/>
                          <a:pt x="1903091" y="368163"/>
                          <a:pt x="1917700" y="378124"/>
                        </a:cubicBezTo>
                        <a:cubicBezTo>
                          <a:pt x="1934270" y="389422"/>
                          <a:pt x="1964266" y="416224"/>
                          <a:pt x="1964266" y="416224"/>
                        </a:cubicBezTo>
                        <a:cubicBezTo>
                          <a:pt x="1965677" y="420457"/>
                          <a:pt x="1965832" y="421809"/>
                          <a:pt x="1968500" y="428924"/>
                        </a:cubicBezTo>
                        <a:cubicBezTo>
                          <a:pt x="1971168" y="436039"/>
                          <a:pt x="1974563" y="442881"/>
                          <a:pt x="1976966" y="450090"/>
                        </a:cubicBezTo>
                        <a:cubicBezTo>
                          <a:pt x="1978806" y="455610"/>
                          <a:pt x="1979528" y="461451"/>
                          <a:pt x="1981200" y="467024"/>
                        </a:cubicBezTo>
                        <a:cubicBezTo>
                          <a:pt x="1983764" y="475572"/>
                          <a:pt x="1987502" y="483766"/>
                          <a:pt x="1989666" y="492424"/>
                        </a:cubicBezTo>
                        <a:cubicBezTo>
                          <a:pt x="1994566" y="512025"/>
                          <a:pt x="1998752" y="531812"/>
                          <a:pt x="2002366" y="551690"/>
                        </a:cubicBezTo>
                        <a:cubicBezTo>
                          <a:pt x="2011856" y="603881"/>
                          <a:pt x="1999494" y="567791"/>
                          <a:pt x="2015066" y="606724"/>
                        </a:cubicBezTo>
                        <a:cubicBezTo>
                          <a:pt x="2013655" y="670224"/>
                          <a:pt x="2015898" y="733911"/>
                          <a:pt x="2010833" y="797224"/>
                        </a:cubicBezTo>
                        <a:cubicBezTo>
                          <a:pt x="2010177" y="805426"/>
                          <a:pt x="2002073" y="811167"/>
                          <a:pt x="1998133" y="818390"/>
                        </a:cubicBezTo>
                        <a:cubicBezTo>
                          <a:pt x="1993600" y="826700"/>
                          <a:pt x="1989666" y="835323"/>
                          <a:pt x="1985433" y="843790"/>
                        </a:cubicBezTo>
                        <a:cubicBezTo>
                          <a:pt x="1984022" y="850846"/>
                          <a:pt x="1983967" y="858315"/>
                          <a:pt x="1981200" y="864957"/>
                        </a:cubicBezTo>
                        <a:cubicBezTo>
                          <a:pt x="1962458" y="909937"/>
                          <a:pt x="1967678" y="879299"/>
                          <a:pt x="1947333" y="919990"/>
                        </a:cubicBezTo>
                        <a:cubicBezTo>
                          <a:pt x="1941941" y="930774"/>
                          <a:pt x="1938866" y="942568"/>
                          <a:pt x="1934633" y="953857"/>
                        </a:cubicBezTo>
                        <a:cubicBezTo>
                          <a:pt x="1936044" y="991957"/>
                          <a:pt x="1933621" y="1030393"/>
                          <a:pt x="1938866" y="1068157"/>
                        </a:cubicBezTo>
                        <a:cubicBezTo>
                          <a:pt x="1940778" y="1081923"/>
                          <a:pt x="1951405" y="1093072"/>
                          <a:pt x="1955800" y="1106257"/>
                        </a:cubicBezTo>
                        <a:cubicBezTo>
                          <a:pt x="1958514" y="1114400"/>
                          <a:pt x="1957146" y="1123574"/>
                          <a:pt x="1960033" y="1131657"/>
                        </a:cubicBezTo>
                        <a:cubicBezTo>
                          <a:pt x="1980285" y="1188364"/>
                          <a:pt x="1973260" y="1142660"/>
                          <a:pt x="1989666" y="1195157"/>
                        </a:cubicBezTo>
                        <a:cubicBezTo>
                          <a:pt x="1993547" y="1207575"/>
                          <a:pt x="1994019" y="1220915"/>
                          <a:pt x="1998133" y="1233257"/>
                        </a:cubicBezTo>
                        <a:cubicBezTo>
                          <a:pt x="2001126" y="1242237"/>
                          <a:pt x="2007840" y="1249677"/>
                          <a:pt x="2010833" y="1258657"/>
                        </a:cubicBezTo>
                        <a:cubicBezTo>
                          <a:pt x="2016353" y="1275216"/>
                          <a:pt x="2018518" y="1292739"/>
                          <a:pt x="2023533" y="1309457"/>
                        </a:cubicBezTo>
                        <a:cubicBezTo>
                          <a:pt x="2026997" y="1321005"/>
                          <a:pt x="2032000" y="1332035"/>
                          <a:pt x="2036233" y="1343324"/>
                        </a:cubicBezTo>
                        <a:cubicBezTo>
                          <a:pt x="2037644" y="1361668"/>
                          <a:pt x="2038434" y="1380071"/>
                          <a:pt x="2040466" y="1398357"/>
                        </a:cubicBezTo>
                        <a:cubicBezTo>
                          <a:pt x="2041261" y="1405508"/>
                          <a:pt x="2043905" y="1412373"/>
                          <a:pt x="2044700" y="1419524"/>
                        </a:cubicBezTo>
                        <a:cubicBezTo>
                          <a:pt x="2048142" y="1450506"/>
                          <a:pt x="2050344" y="1481613"/>
                          <a:pt x="2053166" y="1512657"/>
                        </a:cubicBezTo>
                        <a:cubicBezTo>
                          <a:pt x="2054972" y="1566843"/>
                          <a:pt x="2062097" y="1687439"/>
                          <a:pt x="2053166" y="1745490"/>
                        </a:cubicBezTo>
                        <a:cubicBezTo>
                          <a:pt x="2052487" y="1749901"/>
                          <a:pt x="2044699" y="1748313"/>
                          <a:pt x="2040466" y="1749724"/>
                        </a:cubicBezTo>
                        <a:cubicBezTo>
                          <a:pt x="2029177" y="1746902"/>
                          <a:pt x="2017008" y="1746461"/>
                          <a:pt x="2006600" y="1741257"/>
                        </a:cubicBezTo>
                        <a:cubicBezTo>
                          <a:pt x="2000955" y="1738435"/>
                          <a:pt x="1995575" y="1735006"/>
                          <a:pt x="1989666" y="1732790"/>
                        </a:cubicBezTo>
                        <a:cubicBezTo>
                          <a:pt x="1977384" y="1728184"/>
                          <a:pt x="1953915" y="1725869"/>
                          <a:pt x="1943100" y="1724324"/>
                        </a:cubicBezTo>
                        <a:cubicBezTo>
                          <a:pt x="1934633" y="1721502"/>
                          <a:pt x="1926586" y="1716690"/>
                          <a:pt x="1917700" y="1715857"/>
                        </a:cubicBezTo>
                        <a:cubicBezTo>
                          <a:pt x="1881144" y="1712430"/>
                          <a:pt x="1844336" y="1712598"/>
                          <a:pt x="1807633" y="1711624"/>
                        </a:cubicBezTo>
                        <a:lnTo>
                          <a:pt x="1439333" y="1703157"/>
                        </a:lnTo>
                        <a:cubicBezTo>
                          <a:pt x="1335409" y="1682374"/>
                          <a:pt x="1438169" y="1701607"/>
                          <a:pt x="1168400" y="1694690"/>
                        </a:cubicBezTo>
                        <a:cubicBezTo>
                          <a:pt x="1141560" y="1694002"/>
                          <a:pt x="1114777" y="1691868"/>
                          <a:pt x="1087966" y="1690457"/>
                        </a:cubicBezTo>
                        <a:cubicBezTo>
                          <a:pt x="1075266" y="1689046"/>
                          <a:pt x="1062470" y="1688325"/>
                          <a:pt x="1049866" y="1686224"/>
                        </a:cubicBezTo>
                        <a:cubicBezTo>
                          <a:pt x="1037033" y="1684085"/>
                          <a:pt x="1024657" y="1679515"/>
                          <a:pt x="1011766" y="1677757"/>
                        </a:cubicBezTo>
                        <a:cubicBezTo>
                          <a:pt x="993536" y="1675271"/>
                          <a:pt x="975077" y="1674935"/>
                          <a:pt x="956733" y="1673524"/>
                        </a:cubicBezTo>
                        <a:cubicBezTo>
                          <a:pt x="915930" y="1666723"/>
                          <a:pt x="902487" y="1665044"/>
                          <a:pt x="863600" y="1656590"/>
                        </a:cubicBezTo>
                        <a:cubicBezTo>
                          <a:pt x="845203" y="1652591"/>
                          <a:pt x="827204" y="1646552"/>
                          <a:pt x="808566" y="1643890"/>
                        </a:cubicBezTo>
                        <a:cubicBezTo>
                          <a:pt x="787566" y="1640890"/>
                          <a:pt x="766270" y="1640290"/>
                          <a:pt x="745066" y="1639657"/>
                        </a:cubicBezTo>
                        <a:cubicBezTo>
                          <a:pt x="671707" y="1637467"/>
                          <a:pt x="598311" y="1636835"/>
                          <a:pt x="524933" y="1635424"/>
                        </a:cubicBezTo>
                        <a:cubicBezTo>
                          <a:pt x="509411" y="1632602"/>
                          <a:pt x="494010" y="1628998"/>
                          <a:pt x="478366" y="1626957"/>
                        </a:cubicBezTo>
                        <a:cubicBezTo>
                          <a:pt x="428057" y="1620395"/>
                          <a:pt x="323543" y="1619473"/>
                          <a:pt x="292100" y="1618490"/>
                        </a:cubicBezTo>
                        <a:cubicBezTo>
                          <a:pt x="285044" y="1615668"/>
                          <a:pt x="278048" y="1612692"/>
                          <a:pt x="270933" y="1610024"/>
                        </a:cubicBezTo>
                        <a:cubicBezTo>
                          <a:pt x="266755" y="1608457"/>
                          <a:pt x="269522" y="1641774"/>
                          <a:pt x="266700" y="1601557"/>
                        </a:cubicBezTo>
                        <a:close/>
                      </a:path>
                    </a:pathLst>
                  </a:custGeom>
                  <a:noFill/>
                  <a:scene3d>
                    <a:camera prst="orthographicFront">
                      <a:rot lat="0" lon="0" rev="0"/>
                    </a:camera>
                    <a:lightRig rig="threePt" dir="t"/>
                  </a:scene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dirty="0">
                      <a:highlight>
                        <a:srgbClr val="FFFF00"/>
                      </a:highlight>
                      <a:latin typeface="+mn-ea"/>
                    </a:endParaRPr>
                  </a:p>
                </p:txBody>
              </p:sp>
              <p:grpSp>
                <p:nvGrpSpPr>
                  <p:cNvPr id="495" name="グループ化 494">
                    <a:extLst>
                      <a:ext uri="{FF2B5EF4-FFF2-40B4-BE49-F238E27FC236}">
                        <a16:creationId xmlns:a16="http://schemas.microsoft.com/office/drawing/2014/main" id="{37D59441-910E-EDC1-A93E-5CF06A80C07F}"/>
                      </a:ext>
                    </a:extLst>
                  </p:cNvPr>
                  <p:cNvGrpSpPr/>
                  <p:nvPr/>
                </p:nvGrpSpPr>
                <p:grpSpPr>
                  <a:xfrm>
                    <a:off x="3667962" y="2835616"/>
                    <a:ext cx="1487716" cy="1436204"/>
                    <a:chOff x="3667962" y="2835616"/>
                    <a:chExt cx="1487716" cy="1436204"/>
                  </a:xfrm>
                </p:grpSpPr>
                <p:cxnSp>
                  <p:nvCxnSpPr>
                    <p:cNvPr id="496" name="直線コネクタ 495">
                      <a:extLst>
                        <a:ext uri="{FF2B5EF4-FFF2-40B4-BE49-F238E27FC236}">
                          <a16:creationId xmlns:a16="http://schemas.microsoft.com/office/drawing/2014/main" id="{380F3073-70C3-879B-3AC4-7BFF33A66485}"/>
                        </a:ext>
                      </a:extLst>
                    </p:cNvPr>
                    <p:cNvCxnSpPr>
                      <a:cxnSpLocks/>
                      <a:stCxn id="494" idx="38"/>
                      <a:endCxn id="494" idx="1"/>
                    </p:cNvCxnSpPr>
                    <p:nvPr/>
                  </p:nvCxnSpPr>
                  <p:spPr>
                    <a:xfrm>
                      <a:off x="3755172" y="3258756"/>
                      <a:ext cx="99513" cy="791111"/>
                    </a:xfrm>
                    <a:prstGeom prst="line">
                      <a:avLst/>
                    </a:prstGeom>
                    <a:scene3d>
                      <a:camera prst="orthographicFront">
                        <a:rot lat="0" lon="0" rev="0"/>
                      </a:camera>
                      <a:lightRig rig="threePt" dir="t"/>
                    </a:scene3d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97" name="直線コネクタ 496">
                      <a:extLst>
                        <a:ext uri="{FF2B5EF4-FFF2-40B4-BE49-F238E27FC236}">
                          <a16:creationId xmlns:a16="http://schemas.microsoft.com/office/drawing/2014/main" id="{90F81508-D1CC-A29E-D5C6-10558716752C}"/>
                        </a:ext>
                      </a:extLst>
                    </p:cNvPr>
                    <p:cNvCxnSpPr>
                      <a:cxnSpLocks/>
                      <a:endCxn id="494" idx="102"/>
                    </p:cNvCxnSpPr>
                    <p:nvPr/>
                  </p:nvCxnSpPr>
                  <p:spPr>
                    <a:xfrm>
                      <a:off x="4204174" y="2835616"/>
                      <a:ext cx="109152" cy="1422627"/>
                    </a:xfrm>
                    <a:prstGeom prst="line">
                      <a:avLst/>
                    </a:prstGeom>
                    <a:scene3d>
                      <a:camera prst="orthographicFront">
                        <a:rot lat="0" lon="0" rev="0"/>
                      </a:camera>
                      <a:lightRig rig="threePt" dir="t"/>
                    </a:scene3d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98" name="直線コネクタ 497">
                      <a:extLst>
                        <a:ext uri="{FF2B5EF4-FFF2-40B4-BE49-F238E27FC236}">
                          <a16:creationId xmlns:a16="http://schemas.microsoft.com/office/drawing/2014/main" id="{F85DC3D2-20B9-0578-9074-FC2CCF616DDB}"/>
                        </a:ext>
                      </a:extLst>
                    </p:cNvPr>
                    <p:cNvCxnSpPr>
                      <a:cxnSpLocks/>
                      <a:stCxn id="494" idx="62"/>
                      <a:endCxn id="494" idx="95"/>
                    </p:cNvCxnSpPr>
                    <p:nvPr/>
                  </p:nvCxnSpPr>
                  <p:spPr>
                    <a:xfrm>
                      <a:off x="4846468" y="3039514"/>
                      <a:ext cx="147969" cy="1206866"/>
                    </a:xfrm>
                    <a:prstGeom prst="line">
                      <a:avLst/>
                    </a:prstGeom>
                    <a:scene3d>
                      <a:camera prst="orthographicFront">
                        <a:rot lat="0" lon="0" rev="0"/>
                      </a:camera>
                      <a:lightRig rig="threePt" dir="t"/>
                    </a:scene3d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99" name="直線コネクタ 498">
                      <a:extLst>
                        <a:ext uri="{FF2B5EF4-FFF2-40B4-BE49-F238E27FC236}">
                          <a16:creationId xmlns:a16="http://schemas.microsoft.com/office/drawing/2014/main" id="{204988CF-8F9C-C7D3-2D18-06A9EB3FEB2E}"/>
                        </a:ext>
                      </a:extLst>
                    </p:cNvPr>
                    <p:cNvCxnSpPr>
                      <a:cxnSpLocks/>
                      <a:stCxn id="494" idx="58"/>
                      <a:endCxn id="494" idx="96"/>
                    </p:cNvCxnSpPr>
                    <p:nvPr/>
                  </p:nvCxnSpPr>
                  <p:spPr>
                    <a:xfrm>
                      <a:off x="4653068" y="2961413"/>
                      <a:ext cx="76614" cy="1300730"/>
                    </a:xfrm>
                    <a:prstGeom prst="line">
                      <a:avLst/>
                    </a:prstGeom>
                    <a:scene3d>
                      <a:camera prst="orthographicFront">
                        <a:rot lat="0" lon="0" rev="0"/>
                      </a:camera>
                      <a:lightRig rig="threePt" dir="t"/>
                    </a:scene3d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00" name="直線コネクタ 499">
                      <a:extLst>
                        <a:ext uri="{FF2B5EF4-FFF2-40B4-BE49-F238E27FC236}">
                          <a16:creationId xmlns:a16="http://schemas.microsoft.com/office/drawing/2014/main" id="{7768CB7A-741F-C17C-00D5-633943A4AD00}"/>
                        </a:ext>
                      </a:extLst>
                    </p:cNvPr>
                    <p:cNvCxnSpPr>
                      <a:cxnSpLocks/>
                      <a:stCxn id="494" idx="48"/>
                      <a:endCxn id="494" idx="105"/>
                    </p:cNvCxnSpPr>
                    <p:nvPr/>
                  </p:nvCxnSpPr>
                  <p:spPr>
                    <a:xfrm>
                      <a:off x="4002583" y="2868352"/>
                      <a:ext cx="66292" cy="1392929"/>
                    </a:xfrm>
                    <a:prstGeom prst="line">
                      <a:avLst/>
                    </a:prstGeom>
                    <a:scene3d>
                      <a:camera prst="orthographicFront">
                        <a:rot lat="0" lon="0" rev="0"/>
                      </a:camera>
                      <a:lightRig rig="threePt" dir="t"/>
                    </a:scene3d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01" name="直線コネクタ 500">
                      <a:extLst>
                        <a:ext uri="{FF2B5EF4-FFF2-40B4-BE49-F238E27FC236}">
                          <a16:creationId xmlns:a16="http://schemas.microsoft.com/office/drawing/2014/main" id="{F8F99E5D-AF9E-D20E-69BF-101C0BA3E8EA}"/>
                        </a:ext>
                      </a:extLst>
                    </p:cNvPr>
                    <p:cNvCxnSpPr>
                      <a:cxnSpLocks/>
                      <a:stCxn id="494" idx="54"/>
                      <a:endCxn id="494" idx="97"/>
                    </p:cNvCxnSpPr>
                    <p:nvPr/>
                  </p:nvCxnSpPr>
                  <p:spPr>
                    <a:xfrm>
                      <a:off x="4499767" y="2887121"/>
                      <a:ext cx="34986" cy="1384699"/>
                    </a:xfrm>
                    <a:prstGeom prst="line">
                      <a:avLst/>
                    </a:prstGeom>
                    <a:scene3d>
                      <a:camera prst="orthographicFront">
                        <a:rot lat="0" lon="0" rev="0"/>
                      </a:camera>
                      <a:lightRig rig="threePt" dir="t"/>
                    </a:scene3d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02" name="直線コネクタ 501">
                      <a:extLst>
                        <a:ext uri="{FF2B5EF4-FFF2-40B4-BE49-F238E27FC236}">
                          <a16:creationId xmlns:a16="http://schemas.microsoft.com/office/drawing/2014/main" id="{82CD24A8-AEB1-7230-289A-078E1C59EC33}"/>
                        </a:ext>
                      </a:extLst>
                    </p:cNvPr>
                    <p:cNvCxnSpPr>
                      <a:cxnSpLocks/>
                      <a:stCxn id="494" idx="63"/>
                      <a:endCxn id="494" idx="41"/>
                    </p:cNvCxnSpPr>
                    <p:nvPr/>
                  </p:nvCxnSpPr>
                  <p:spPr>
                    <a:xfrm flipH="1">
                      <a:off x="3830390" y="3078962"/>
                      <a:ext cx="1108224" cy="60030"/>
                    </a:xfrm>
                    <a:prstGeom prst="line">
                      <a:avLst/>
                    </a:prstGeom>
                    <a:scene3d>
                      <a:camera prst="orthographicFront">
                        <a:rot lat="0" lon="0" rev="0"/>
                      </a:camera>
                      <a:lightRig rig="threePt" dir="t"/>
                    </a:scene3d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03" name="直線コネクタ 502">
                      <a:extLst>
                        <a:ext uri="{FF2B5EF4-FFF2-40B4-BE49-F238E27FC236}">
                          <a16:creationId xmlns:a16="http://schemas.microsoft.com/office/drawing/2014/main" id="{561B1665-B438-68A4-B877-E3A4735C1FEF}"/>
                        </a:ext>
                      </a:extLst>
                    </p:cNvPr>
                    <p:cNvCxnSpPr>
                      <a:cxnSpLocks/>
                      <a:stCxn id="494" idx="30"/>
                      <a:endCxn id="494" idx="71"/>
                    </p:cNvCxnSpPr>
                    <p:nvPr/>
                  </p:nvCxnSpPr>
                  <p:spPr>
                    <a:xfrm flipV="1">
                      <a:off x="3671674" y="3287437"/>
                      <a:ext cx="1389106" cy="66241"/>
                    </a:xfrm>
                    <a:prstGeom prst="line">
                      <a:avLst/>
                    </a:prstGeom>
                    <a:scene3d>
                      <a:camera prst="orthographicFront">
                        <a:rot lat="0" lon="0" rev="0"/>
                      </a:camera>
                      <a:lightRig rig="threePt" dir="t"/>
                    </a:scene3d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04" name="直線コネクタ 503">
                      <a:extLst>
                        <a:ext uri="{FF2B5EF4-FFF2-40B4-BE49-F238E27FC236}">
                          <a16:creationId xmlns:a16="http://schemas.microsoft.com/office/drawing/2014/main" id="{E9DACA22-9BDF-F24A-FAD8-71923742C3B2}"/>
                        </a:ext>
                      </a:extLst>
                    </p:cNvPr>
                    <p:cNvCxnSpPr>
                      <a:cxnSpLocks/>
                      <a:stCxn id="494" idx="77"/>
                      <a:endCxn id="494" idx="19"/>
                    </p:cNvCxnSpPr>
                    <p:nvPr/>
                  </p:nvCxnSpPr>
                  <p:spPr>
                    <a:xfrm flipH="1">
                      <a:off x="3667962" y="3589667"/>
                      <a:ext cx="1361030" cy="107619"/>
                    </a:xfrm>
                    <a:prstGeom prst="line">
                      <a:avLst/>
                    </a:prstGeom>
                    <a:scene3d>
                      <a:camera prst="orthographicFront">
                        <a:rot lat="0" lon="0" rev="0"/>
                      </a:camera>
                      <a:lightRig rig="threePt" dir="t"/>
                    </a:scene3d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05" name="直線コネクタ 504">
                      <a:extLst>
                        <a:ext uri="{FF2B5EF4-FFF2-40B4-BE49-F238E27FC236}">
                          <a16:creationId xmlns:a16="http://schemas.microsoft.com/office/drawing/2014/main" id="{1398740F-A17B-CF5A-ED4C-12A8EA0C4AAF}"/>
                        </a:ext>
                      </a:extLst>
                    </p:cNvPr>
                    <p:cNvCxnSpPr>
                      <a:cxnSpLocks/>
                      <a:stCxn id="494" idx="83"/>
                      <a:endCxn id="494" idx="11"/>
                    </p:cNvCxnSpPr>
                    <p:nvPr/>
                  </p:nvCxnSpPr>
                  <p:spPr>
                    <a:xfrm flipH="1">
                      <a:off x="3762367" y="3845868"/>
                      <a:ext cx="1344006" cy="22140"/>
                    </a:xfrm>
                    <a:prstGeom prst="line">
                      <a:avLst/>
                    </a:prstGeom>
                    <a:scene3d>
                      <a:camera prst="orthographicFront">
                        <a:rot lat="0" lon="0" rev="0"/>
                      </a:camera>
                      <a:lightRig rig="threePt" dir="t"/>
                    </a:scene3d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06" name="直線コネクタ 505">
                      <a:extLst>
                        <a:ext uri="{FF2B5EF4-FFF2-40B4-BE49-F238E27FC236}">
                          <a16:creationId xmlns:a16="http://schemas.microsoft.com/office/drawing/2014/main" id="{FAA4E963-9596-DFD6-3B57-12824FD18163}"/>
                        </a:ext>
                      </a:extLst>
                    </p:cNvPr>
                    <p:cNvCxnSpPr>
                      <a:cxnSpLocks/>
                      <a:stCxn id="494" idx="88"/>
                      <a:endCxn id="494" idx="1"/>
                    </p:cNvCxnSpPr>
                    <p:nvPr/>
                  </p:nvCxnSpPr>
                  <p:spPr>
                    <a:xfrm flipH="1" flipV="1">
                      <a:off x="3854685" y="4049867"/>
                      <a:ext cx="1300993" cy="10823"/>
                    </a:xfrm>
                    <a:prstGeom prst="line">
                      <a:avLst/>
                    </a:prstGeom>
                    <a:scene3d>
                      <a:camera prst="orthographicFront">
                        <a:rot lat="0" lon="0" rev="0"/>
                      </a:camera>
                      <a:lightRig rig="threePt" dir="t"/>
                    </a:scene3d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mc:AlternateContent xmlns:mc="http://schemas.openxmlformats.org/markup-compatibility/2006" xmlns:p14="http://schemas.microsoft.com/office/powerpoint/2010/main">
                  <mc:Choice Requires="p14">
                    <p:contentPart p14:bwMode="auto" r:id="rId234">
                      <p14:nvContentPartPr>
                        <p14:cNvPr id="507" name="インク 506">
                          <a:extLst>
                            <a:ext uri="{FF2B5EF4-FFF2-40B4-BE49-F238E27FC236}">
                              <a16:creationId xmlns:a16="http://schemas.microsoft.com/office/drawing/2014/main" id="{41CC0966-F37A-21C4-6738-FCC41029E40F}"/>
                            </a:ext>
                          </a:extLst>
                        </p14:cNvPr>
                        <p14:cNvContentPartPr/>
                        <p14:nvPr/>
                      </p14:nvContentPartPr>
                      <p14:xfrm>
                        <a:off x="4314656" y="3652135"/>
                        <a:ext cx="802080" cy="551520"/>
                      </p14:xfrm>
                    </p:contentPart>
                  </mc:Choice>
                  <mc:Fallback xmlns="">
                    <p:pic>
                      <p:nvPicPr>
                        <p:cNvPr id="507" name="インク 506">
                          <a:extLst>
                            <a:ext uri="{FF2B5EF4-FFF2-40B4-BE49-F238E27FC236}">
                              <a16:creationId xmlns:a16="http://schemas.microsoft.com/office/drawing/2014/main" id="{41CC0966-F37A-21C4-6738-FCC41029E40F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32"/>
                        <a:stretch>
                          <a:fillRect/>
                        </a:stretch>
                      </p:blipFill>
                      <p:spPr>
                        <a:xfrm>
                          <a:off x="4305656" y="3643141"/>
                          <a:ext cx="819720" cy="569148"/>
                        </a:xfrm>
                        <a:prstGeom prst="rect">
                          <a:avLst/>
                        </a:prstGeom>
                      </p:spPr>
                    </p:pic>
                  </mc:Fallback>
                </mc:AlternateContent>
                <mc:AlternateContent xmlns:mc="http://schemas.openxmlformats.org/markup-compatibility/2006" xmlns:p14="http://schemas.microsoft.com/office/powerpoint/2010/main">
                  <mc:Choice Requires="p14">
                    <p:contentPart p14:bwMode="auto" r:id="rId235">
                      <p14:nvContentPartPr>
                        <p14:cNvPr id="510" name="インク 509">
                          <a:extLst>
                            <a:ext uri="{FF2B5EF4-FFF2-40B4-BE49-F238E27FC236}">
                              <a16:creationId xmlns:a16="http://schemas.microsoft.com/office/drawing/2014/main" id="{89C25B02-FD5C-4DDD-011D-BD7E8AF7FD9E}"/>
                            </a:ext>
                          </a:extLst>
                        </p14:cNvPr>
                        <p14:cNvContentPartPr/>
                        <p14:nvPr/>
                      </p14:nvContentPartPr>
                      <p14:xfrm>
                        <a:off x="4284056" y="2993695"/>
                        <a:ext cx="590040" cy="628560"/>
                      </p14:xfrm>
                    </p:contentPart>
                  </mc:Choice>
                  <mc:Fallback xmlns="">
                    <p:pic>
                      <p:nvPicPr>
                        <p:cNvPr id="510" name="インク 509">
                          <a:extLst>
                            <a:ext uri="{FF2B5EF4-FFF2-40B4-BE49-F238E27FC236}">
                              <a16:creationId xmlns:a16="http://schemas.microsoft.com/office/drawing/2014/main" id="{89C25B02-FD5C-4DDD-011D-BD7E8AF7FD9E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38"/>
                        <a:stretch>
                          <a:fillRect/>
                        </a:stretch>
                      </p:blipFill>
                      <p:spPr>
                        <a:xfrm>
                          <a:off x="4275056" y="2984695"/>
                          <a:ext cx="607680" cy="646200"/>
                        </a:xfrm>
                        <a:prstGeom prst="rect">
                          <a:avLst/>
                        </a:prstGeom>
                      </p:spPr>
                    </p:pic>
                  </mc:Fallback>
                </mc:AlternateContent>
                <mc:AlternateContent xmlns:mc="http://schemas.openxmlformats.org/markup-compatibility/2006" xmlns:p14="http://schemas.microsoft.com/office/powerpoint/2010/main">
                  <mc:Choice Requires="p14">
                    <p:contentPart p14:bwMode="auto" r:id="rId236">
                      <p14:nvContentPartPr>
                        <p14:cNvPr id="511" name="インク 510">
                          <a:extLst>
                            <a:ext uri="{FF2B5EF4-FFF2-40B4-BE49-F238E27FC236}">
                              <a16:creationId xmlns:a16="http://schemas.microsoft.com/office/drawing/2014/main" id="{AD6EE56E-C925-2C00-3C4E-F565E7811649}"/>
                            </a:ext>
                          </a:extLst>
                        </p14:cNvPr>
                        <p14:cNvContentPartPr/>
                        <p14:nvPr/>
                      </p14:nvContentPartPr>
                      <p14:xfrm>
                        <a:off x="3687536" y="3369535"/>
                        <a:ext cx="554760" cy="279360"/>
                      </p14:xfrm>
                    </p:contentPart>
                  </mc:Choice>
                  <mc:Fallback xmlns="">
                    <p:pic>
                      <p:nvPicPr>
                        <p:cNvPr id="511" name="インク 510">
                          <a:extLst>
                            <a:ext uri="{FF2B5EF4-FFF2-40B4-BE49-F238E27FC236}">
                              <a16:creationId xmlns:a16="http://schemas.microsoft.com/office/drawing/2014/main" id="{AD6EE56E-C925-2C00-3C4E-F565E7811649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40"/>
                        <a:stretch>
                          <a:fillRect/>
                        </a:stretch>
                      </p:blipFill>
                      <p:spPr>
                        <a:xfrm>
                          <a:off x="3678536" y="3360535"/>
                          <a:ext cx="572400" cy="297000"/>
                        </a:xfrm>
                        <a:prstGeom prst="rect">
                          <a:avLst/>
                        </a:prstGeom>
                      </p:spPr>
                    </p:pic>
                  </mc:Fallback>
                </mc:AlternateContent>
                <mc:AlternateContent xmlns:mc="http://schemas.openxmlformats.org/markup-compatibility/2006" xmlns:p14="http://schemas.microsoft.com/office/powerpoint/2010/main">
                  <mc:Choice Requires="p14">
                    <p:contentPart p14:bwMode="auto" r:id="rId237">
                      <p14:nvContentPartPr>
                        <p14:cNvPr id="512" name="インク 511">
                          <a:extLst>
                            <a:ext uri="{FF2B5EF4-FFF2-40B4-BE49-F238E27FC236}">
                              <a16:creationId xmlns:a16="http://schemas.microsoft.com/office/drawing/2014/main" id="{50932BB5-C786-46FB-8B7D-807DC691B3CF}"/>
                            </a:ext>
                          </a:extLst>
                        </p14:cNvPr>
                        <p14:cNvContentPartPr/>
                        <p14:nvPr/>
                      </p14:nvContentPartPr>
                      <p14:xfrm>
                        <a:off x="3704816" y="3382495"/>
                        <a:ext cx="508320" cy="242640"/>
                      </p14:xfrm>
                    </p:contentPart>
                  </mc:Choice>
                  <mc:Fallback xmlns="">
                    <p:pic>
                      <p:nvPicPr>
                        <p:cNvPr id="512" name="インク 511">
                          <a:extLst>
                            <a:ext uri="{FF2B5EF4-FFF2-40B4-BE49-F238E27FC236}">
                              <a16:creationId xmlns:a16="http://schemas.microsoft.com/office/drawing/2014/main" id="{50932BB5-C786-46FB-8B7D-807DC691B3CF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42"/>
                        <a:stretch>
                          <a:fillRect/>
                        </a:stretch>
                      </p:blipFill>
                      <p:spPr>
                        <a:xfrm>
                          <a:off x="3695816" y="3373495"/>
                          <a:ext cx="525960" cy="260280"/>
                        </a:xfrm>
                        <a:prstGeom prst="rect">
                          <a:avLst/>
                        </a:prstGeom>
                      </p:spPr>
                    </p:pic>
                  </mc:Fallback>
                </mc:AlternateContent>
                <mc:AlternateContent xmlns:mc="http://schemas.openxmlformats.org/markup-compatibility/2006" xmlns:p14="http://schemas.microsoft.com/office/powerpoint/2010/main">
                  <mc:Choice Requires="p14">
                    <p:contentPart p14:bwMode="auto" r:id="rId238">
                      <p14:nvContentPartPr>
                        <p14:cNvPr id="515" name="インク 514">
                          <a:extLst>
                            <a:ext uri="{FF2B5EF4-FFF2-40B4-BE49-F238E27FC236}">
                              <a16:creationId xmlns:a16="http://schemas.microsoft.com/office/drawing/2014/main" id="{C4C2F553-BCF6-02A6-B3C5-8F0657712EE5}"/>
                            </a:ext>
                          </a:extLst>
                        </p14:cNvPr>
                        <p14:cNvContentPartPr/>
                        <p14:nvPr/>
                      </p14:nvContentPartPr>
                      <p14:xfrm>
                        <a:off x="3740526" y="3681287"/>
                        <a:ext cx="528120" cy="510840"/>
                      </p14:xfrm>
                    </p:contentPart>
                  </mc:Choice>
                  <mc:Fallback xmlns="">
                    <p:pic>
                      <p:nvPicPr>
                        <p:cNvPr id="515" name="インク 514">
                          <a:extLst>
                            <a:ext uri="{FF2B5EF4-FFF2-40B4-BE49-F238E27FC236}">
                              <a16:creationId xmlns:a16="http://schemas.microsoft.com/office/drawing/2014/main" id="{C4C2F553-BCF6-02A6-B3C5-8F0657712EE5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48"/>
                        <a:stretch>
                          <a:fillRect/>
                        </a:stretch>
                      </p:blipFill>
                      <p:spPr>
                        <a:xfrm>
                          <a:off x="3731886" y="3672647"/>
                          <a:ext cx="545760" cy="528480"/>
                        </a:xfrm>
                        <a:prstGeom prst="rect">
                          <a:avLst/>
                        </a:prstGeom>
                      </p:spPr>
                    </p:pic>
                  </mc:Fallback>
                </mc:AlternateContent>
                <mc:AlternateContent xmlns:mc="http://schemas.openxmlformats.org/markup-compatibility/2006" xmlns:p14="http://schemas.microsoft.com/office/powerpoint/2010/main">
                  <mc:Choice Requires="p14">
                    <p:contentPart p14:bwMode="auto" r:id="rId239">
                      <p14:nvContentPartPr>
                        <p14:cNvPr id="516" name="インク 515">
                          <a:extLst>
                            <a:ext uri="{FF2B5EF4-FFF2-40B4-BE49-F238E27FC236}">
                              <a16:creationId xmlns:a16="http://schemas.microsoft.com/office/drawing/2014/main" id="{62DA2DD2-ACD7-A538-B71B-6CA87D3E6768}"/>
                            </a:ext>
                          </a:extLst>
                        </p14:cNvPr>
                        <p14:cNvContentPartPr/>
                        <p14:nvPr/>
                      </p14:nvContentPartPr>
                      <p14:xfrm>
                        <a:off x="3785526" y="3722327"/>
                        <a:ext cx="437040" cy="455040"/>
                      </p14:xfrm>
                    </p:contentPart>
                  </mc:Choice>
                  <mc:Fallback xmlns="">
                    <p:pic>
                      <p:nvPicPr>
                        <p:cNvPr id="516" name="インク 515">
                          <a:extLst>
                            <a:ext uri="{FF2B5EF4-FFF2-40B4-BE49-F238E27FC236}">
                              <a16:creationId xmlns:a16="http://schemas.microsoft.com/office/drawing/2014/main" id="{62DA2DD2-ACD7-A538-B71B-6CA87D3E6768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50"/>
                        <a:stretch>
                          <a:fillRect/>
                        </a:stretch>
                      </p:blipFill>
                      <p:spPr>
                        <a:xfrm>
                          <a:off x="3776886" y="3713327"/>
                          <a:ext cx="454680" cy="472680"/>
                        </a:xfrm>
                        <a:prstGeom prst="rect">
                          <a:avLst/>
                        </a:prstGeom>
                      </p:spPr>
                    </p:pic>
                  </mc:Fallback>
                </mc:AlternateContent>
                <mc:AlternateContent xmlns:mc="http://schemas.openxmlformats.org/markup-compatibility/2006" xmlns:p14="http://schemas.microsoft.com/office/powerpoint/2010/main">
                  <mc:Choice Requires="p14">
                    <p:contentPart p14:bwMode="auto" r:id="rId240">
                      <p14:nvContentPartPr>
                        <p14:cNvPr id="517" name="インク 516">
                          <a:extLst>
                            <a:ext uri="{FF2B5EF4-FFF2-40B4-BE49-F238E27FC236}">
                              <a16:creationId xmlns:a16="http://schemas.microsoft.com/office/drawing/2014/main" id="{32994812-9D3D-1489-E039-3C279FB63305}"/>
                            </a:ext>
                          </a:extLst>
                        </p14:cNvPr>
                        <p14:cNvContentPartPr/>
                        <p14:nvPr/>
                      </p14:nvContentPartPr>
                      <p14:xfrm>
                        <a:off x="4315060" y="3873118"/>
                        <a:ext cx="189720" cy="343440"/>
                      </p14:xfrm>
                    </p:contentPart>
                  </mc:Choice>
                  <mc:Fallback xmlns="">
                    <p:pic>
                      <p:nvPicPr>
                        <p:cNvPr id="517" name="インク 516">
                          <a:extLst>
                            <a:ext uri="{FF2B5EF4-FFF2-40B4-BE49-F238E27FC236}">
                              <a16:creationId xmlns:a16="http://schemas.microsoft.com/office/drawing/2014/main" id="{32994812-9D3D-1489-E039-3C279FB63305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52"/>
                        <a:stretch>
                          <a:fillRect/>
                        </a:stretch>
                      </p:blipFill>
                      <p:spPr>
                        <a:xfrm>
                          <a:off x="4306060" y="3864118"/>
                          <a:ext cx="207360" cy="361080"/>
                        </a:xfrm>
                        <a:prstGeom prst="rect">
                          <a:avLst/>
                        </a:prstGeom>
                      </p:spPr>
                    </p:pic>
                  </mc:Fallback>
                </mc:AlternateContent>
                <mc:AlternateContent xmlns:mc="http://schemas.openxmlformats.org/markup-compatibility/2006" xmlns:p14="http://schemas.microsoft.com/office/powerpoint/2010/main">
                  <mc:Choice Requires="p14">
                    <p:contentPart p14:bwMode="auto" r:id="rId241">
                      <p14:nvContentPartPr>
                        <p14:cNvPr id="518" name="インク 517">
                          <a:extLst>
                            <a:ext uri="{FF2B5EF4-FFF2-40B4-BE49-F238E27FC236}">
                              <a16:creationId xmlns:a16="http://schemas.microsoft.com/office/drawing/2014/main" id="{BB60CBE9-F349-4648-80F1-BAA25711C2DE}"/>
                            </a:ext>
                          </a:extLst>
                        </p14:cNvPr>
                        <p14:cNvContentPartPr/>
                        <p14:nvPr/>
                      </p14:nvContentPartPr>
                      <p14:xfrm>
                        <a:off x="4320820" y="3874558"/>
                        <a:ext cx="176760" cy="338760"/>
                      </p14:xfrm>
                    </p:contentPart>
                  </mc:Choice>
                  <mc:Fallback xmlns="">
                    <p:pic>
                      <p:nvPicPr>
                        <p:cNvPr id="518" name="インク 517">
                          <a:extLst>
                            <a:ext uri="{FF2B5EF4-FFF2-40B4-BE49-F238E27FC236}">
                              <a16:creationId xmlns:a16="http://schemas.microsoft.com/office/drawing/2014/main" id="{BB60CBE9-F349-4648-80F1-BAA25711C2DE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54"/>
                        <a:stretch>
                          <a:fillRect/>
                        </a:stretch>
                      </p:blipFill>
                      <p:spPr>
                        <a:xfrm>
                          <a:off x="4312180" y="3865918"/>
                          <a:ext cx="194400" cy="356400"/>
                        </a:xfrm>
                        <a:prstGeom prst="rect">
                          <a:avLst/>
                        </a:prstGeom>
                      </p:spPr>
                    </p:pic>
                  </mc:Fallback>
                </mc:AlternateContent>
                <mc:AlternateContent xmlns:mc="http://schemas.openxmlformats.org/markup-compatibility/2006" xmlns:p14="http://schemas.microsoft.com/office/powerpoint/2010/main">
                  <mc:Choice Requires="p14">
                    <p:contentPart p14:bwMode="auto" r:id="rId242">
                      <p14:nvContentPartPr>
                        <p14:cNvPr id="519" name="インク 518">
                          <a:extLst>
                            <a:ext uri="{FF2B5EF4-FFF2-40B4-BE49-F238E27FC236}">
                              <a16:creationId xmlns:a16="http://schemas.microsoft.com/office/drawing/2014/main" id="{B08C5891-D691-A26D-3170-4D02EFCD4565}"/>
                            </a:ext>
                          </a:extLst>
                        </p14:cNvPr>
                        <p14:cNvContentPartPr/>
                        <p14:nvPr/>
                      </p14:nvContentPartPr>
                      <p14:xfrm>
                        <a:off x="4340394" y="3644239"/>
                        <a:ext cx="719640" cy="543600"/>
                      </p14:xfrm>
                    </p:contentPart>
                  </mc:Choice>
                  <mc:Fallback xmlns="">
                    <p:pic>
                      <p:nvPicPr>
                        <p:cNvPr id="519" name="インク 518">
                          <a:extLst>
                            <a:ext uri="{FF2B5EF4-FFF2-40B4-BE49-F238E27FC236}">
                              <a16:creationId xmlns:a16="http://schemas.microsoft.com/office/drawing/2014/main" id="{B08C5891-D691-A26D-3170-4D02EFCD4565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56"/>
                        <a:stretch>
                          <a:fillRect/>
                        </a:stretch>
                      </p:blipFill>
                      <p:spPr>
                        <a:xfrm>
                          <a:off x="4331394" y="3635599"/>
                          <a:ext cx="737280" cy="561240"/>
                        </a:xfrm>
                        <a:prstGeom prst="rect">
                          <a:avLst/>
                        </a:prstGeom>
                      </p:spPr>
                    </p:pic>
                  </mc:Fallback>
                </mc:AlternateContent>
                <mc:AlternateContent xmlns:mc="http://schemas.openxmlformats.org/markup-compatibility/2006" xmlns:p14="http://schemas.microsoft.com/office/powerpoint/2010/main">
                  <mc:Choice Requires="p14">
                    <p:contentPart p14:bwMode="auto" r:id="rId243">
                      <p14:nvContentPartPr>
                        <p14:cNvPr id="520" name="インク 519">
                          <a:extLst>
                            <a:ext uri="{FF2B5EF4-FFF2-40B4-BE49-F238E27FC236}">
                              <a16:creationId xmlns:a16="http://schemas.microsoft.com/office/drawing/2014/main" id="{61016744-5E2E-F978-D340-7224AF980ACB}"/>
                            </a:ext>
                          </a:extLst>
                        </p14:cNvPr>
                        <p14:cNvContentPartPr/>
                        <p14:nvPr/>
                      </p14:nvContentPartPr>
                      <p14:xfrm>
                        <a:off x="4318434" y="3046307"/>
                        <a:ext cx="515160" cy="566640"/>
                      </p14:xfrm>
                    </p:contentPart>
                  </mc:Choice>
                  <mc:Fallback xmlns="">
                    <p:pic>
                      <p:nvPicPr>
                        <p:cNvPr id="520" name="インク 519">
                          <a:extLst>
                            <a:ext uri="{FF2B5EF4-FFF2-40B4-BE49-F238E27FC236}">
                              <a16:creationId xmlns:a16="http://schemas.microsoft.com/office/drawing/2014/main" id="{61016744-5E2E-F978-D340-7224AF980ACB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58"/>
                        <a:stretch>
                          <a:fillRect/>
                        </a:stretch>
                      </p:blipFill>
                      <p:spPr>
                        <a:xfrm>
                          <a:off x="4309434" y="3037667"/>
                          <a:ext cx="532800" cy="584280"/>
                        </a:xfrm>
                        <a:prstGeom prst="rect">
                          <a:avLst/>
                        </a:prstGeom>
                      </p:spPr>
                    </p:pic>
                  </mc:Fallback>
                </mc:AlternateContent>
              </p:grpSp>
            </p:grpSp>
            <mc:AlternateContent xmlns:mc="http://schemas.openxmlformats.org/markup-compatibility/2006" xmlns:p14="http://schemas.microsoft.com/office/powerpoint/2010/main">
              <mc:Choice Requires="p14">
                <p:contentPart p14:bwMode="auto" r:id="rId244">
                  <p14:nvContentPartPr>
                    <p14:cNvPr id="21" name="インク 20">
                      <a:extLst>
                        <a:ext uri="{FF2B5EF4-FFF2-40B4-BE49-F238E27FC236}">
                          <a16:creationId xmlns:a16="http://schemas.microsoft.com/office/drawing/2014/main" id="{DC6A2513-3F5D-53A9-8DFC-A3BC23F5141F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7616250" y="5232540"/>
                    <a:ext cx="714960" cy="441000"/>
                  </p14:xfrm>
                </p:contentPart>
              </mc:Choice>
              <mc:Fallback xmlns="">
                <p:pic>
                  <p:nvPicPr>
                    <p:cNvPr id="21" name="インク 20">
                      <a:extLst>
                        <a:ext uri="{FF2B5EF4-FFF2-40B4-BE49-F238E27FC236}">
                          <a16:creationId xmlns:a16="http://schemas.microsoft.com/office/drawing/2014/main" id="{DC6A2513-3F5D-53A9-8DFC-A3BC23F5141F}"/>
                        </a:ext>
                      </a:extLst>
                    </p:cNvPr>
                    <p:cNvPicPr/>
                    <p:nvPr/>
                  </p:nvPicPr>
                  <p:blipFill>
                    <a:blip r:embed="rId197"/>
                    <a:stretch>
                      <a:fillRect/>
                    </a:stretch>
                  </p:blipFill>
                  <p:spPr>
                    <a:xfrm>
                      <a:off x="7607250" y="5223900"/>
                      <a:ext cx="732600" cy="45864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245">
                  <p14:nvContentPartPr>
                    <p14:cNvPr id="22" name="インク 21">
                      <a:extLst>
                        <a:ext uri="{FF2B5EF4-FFF2-40B4-BE49-F238E27FC236}">
                          <a16:creationId xmlns:a16="http://schemas.microsoft.com/office/drawing/2014/main" id="{F3121654-4DFA-B584-64B0-8758511C5714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7689690" y="5257380"/>
                    <a:ext cx="596880" cy="383400"/>
                  </p14:xfrm>
                </p:contentPart>
              </mc:Choice>
              <mc:Fallback xmlns="">
                <p:pic>
                  <p:nvPicPr>
                    <p:cNvPr id="22" name="インク 21">
                      <a:extLst>
                        <a:ext uri="{FF2B5EF4-FFF2-40B4-BE49-F238E27FC236}">
                          <a16:creationId xmlns:a16="http://schemas.microsoft.com/office/drawing/2014/main" id="{F3121654-4DFA-B584-64B0-8758511C5714}"/>
                        </a:ext>
                      </a:extLst>
                    </p:cNvPr>
                    <p:cNvPicPr/>
                    <p:nvPr/>
                  </p:nvPicPr>
                  <p:blipFill>
                    <a:blip r:embed="rId199"/>
                    <a:stretch>
                      <a:fillRect/>
                    </a:stretch>
                  </p:blipFill>
                  <p:spPr>
                    <a:xfrm>
                      <a:off x="7680690" y="5248380"/>
                      <a:ext cx="614520" cy="401040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  <mc:AlternateContent xmlns:mc="http://schemas.openxmlformats.org/markup-compatibility/2006" xmlns:p14="http://schemas.microsoft.com/office/powerpoint/2010/main">
            <mc:Choice Requires="p14">
              <p:contentPart p14:bwMode="auto" r:id="rId246">
                <p14:nvContentPartPr>
                  <p14:cNvPr id="528" name="インク 527">
                    <a:extLst>
                      <a:ext uri="{FF2B5EF4-FFF2-40B4-BE49-F238E27FC236}">
                        <a16:creationId xmlns:a16="http://schemas.microsoft.com/office/drawing/2014/main" id="{A4FAE179-D4FF-C2B2-4415-C631ABE18B55}"/>
                      </a:ext>
                    </a:extLst>
                  </p14:cNvPr>
                  <p14:cNvContentPartPr/>
                  <p14:nvPr/>
                </p14:nvContentPartPr>
                <p14:xfrm>
                  <a:off x="9125547" y="5965040"/>
                  <a:ext cx="165960" cy="479880"/>
                </p14:xfrm>
              </p:contentPart>
            </mc:Choice>
            <mc:Fallback xmlns="">
              <p:pic>
                <p:nvPicPr>
                  <p:cNvPr id="528" name="インク 527">
                    <a:extLst>
                      <a:ext uri="{FF2B5EF4-FFF2-40B4-BE49-F238E27FC236}">
                        <a16:creationId xmlns:a16="http://schemas.microsoft.com/office/drawing/2014/main" id="{A4FAE179-D4FF-C2B2-4415-C631ABE18B55}"/>
                      </a:ext>
                    </a:extLst>
                  </p:cNvPr>
                  <p:cNvPicPr/>
                  <p:nvPr/>
                </p:nvPicPr>
                <p:blipFill>
                  <a:blip r:embed="rId201"/>
                  <a:stretch>
                    <a:fillRect/>
                  </a:stretch>
                </p:blipFill>
                <p:spPr>
                  <a:xfrm>
                    <a:off x="9116907" y="5956400"/>
                    <a:ext cx="183600" cy="4975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47">
                <p14:nvContentPartPr>
                  <p14:cNvPr id="529" name="インク 528">
                    <a:extLst>
                      <a:ext uri="{FF2B5EF4-FFF2-40B4-BE49-F238E27FC236}">
                        <a16:creationId xmlns:a16="http://schemas.microsoft.com/office/drawing/2014/main" id="{347D650D-7DC5-0D72-3BDC-57845391A8D5}"/>
                      </a:ext>
                    </a:extLst>
                  </p14:cNvPr>
                  <p14:cNvContentPartPr/>
                  <p14:nvPr/>
                </p14:nvContentPartPr>
                <p14:xfrm>
                  <a:off x="9158100" y="6022035"/>
                  <a:ext cx="109800" cy="385560"/>
                </p14:xfrm>
              </p:contentPart>
            </mc:Choice>
            <mc:Fallback xmlns="">
              <p:pic>
                <p:nvPicPr>
                  <p:cNvPr id="529" name="インク 528">
                    <a:extLst>
                      <a:ext uri="{FF2B5EF4-FFF2-40B4-BE49-F238E27FC236}">
                        <a16:creationId xmlns:a16="http://schemas.microsoft.com/office/drawing/2014/main" id="{347D650D-7DC5-0D72-3BDC-57845391A8D5}"/>
                      </a:ext>
                    </a:extLst>
                  </p:cNvPr>
                  <p:cNvPicPr/>
                  <p:nvPr/>
                </p:nvPicPr>
                <p:blipFill>
                  <a:blip r:embed="rId203"/>
                  <a:stretch>
                    <a:fillRect/>
                  </a:stretch>
                </p:blipFill>
                <p:spPr>
                  <a:xfrm>
                    <a:off x="9149100" y="6013395"/>
                    <a:ext cx="127440" cy="403200"/>
                  </a:xfrm>
                  <a:prstGeom prst="rect">
                    <a:avLst/>
                  </a:prstGeom>
                </p:spPr>
              </p:pic>
            </mc:Fallback>
          </mc:AlternateContent>
        </p:grp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101573ED-52C7-7F16-C856-0BB8080886D2}"/>
                </a:ext>
              </a:extLst>
            </p:cNvPr>
            <p:cNvSpPr txBox="1"/>
            <p:nvPr/>
          </p:nvSpPr>
          <p:spPr>
            <a:xfrm>
              <a:off x="4941831" y="4940829"/>
              <a:ext cx="6078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 b="1" dirty="0"/>
                <a:t>検討中</a:t>
              </a: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D9B18428-6929-E423-DDEB-C448EB7B594B}"/>
                </a:ext>
              </a:extLst>
            </p:cNvPr>
            <p:cNvSpPr txBox="1"/>
            <p:nvPr/>
          </p:nvSpPr>
          <p:spPr>
            <a:xfrm>
              <a:off x="5182262" y="5852282"/>
              <a:ext cx="6078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 b="1" dirty="0"/>
                <a:t>検討中</a:t>
              </a:r>
            </a:p>
          </p:txBody>
        </p:sp>
      </p:grpSp>
      <p:pic>
        <p:nvPicPr>
          <p:cNvPr id="1030" name="Picture 6" descr="おじさんの顔アイコン 11">
            <a:extLst>
              <a:ext uri="{FF2B5EF4-FFF2-40B4-BE49-F238E27FC236}">
                <a16:creationId xmlns:a16="http://schemas.microsoft.com/office/drawing/2014/main" id="{81BC3B5C-549C-981A-6232-654D4598F4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291" y="4209105"/>
            <a:ext cx="668823" cy="668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DDCC4D3-289A-0D42-F5F5-DE8E156F7451}"/>
              </a:ext>
            </a:extLst>
          </p:cNvPr>
          <p:cNvSpPr txBox="1"/>
          <p:nvPr/>
        </p:nvSpPr>
        <p:spPr>
          <a:xfrm>
            <a:off x="6011908" y="61015"/>
            <a:ext cx="791196" cy="276999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kumimoji="1" lang="ja-JP" altLang="en-US" sz="1200" dirty="0"/>
              <a:t>裏　面</a:t>
            </a:r>
          </a:p>
        </p:txBody>
      </p:sp>
    </p:spTree>
    <p:extLst>
      <p:ext uri="{BB962C8B-B14F-4D97-AF65-F5344CB8AC3E}">
        <p14:creationId xmlns:p14="http://schemas.microsoft.com/office/powerpoint/2010/main" val="30498596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517</Words>
  <Application>Microsoft Office PowerPoint</Application>
  <PresentationFormat>A4 210 x 297 mm</PresentationFormat>
  <Paragraphs>77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8" baseType="lpstr">
      <vt:lpstr>AR丸ゴシック体E</vt:lpstr>
      <vt:lpstr>HG創英ﾌﾟﾚｾﾞﾝｽEB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2024-09-13T06:49:40Z</dcterms:created>
  <dcterms:modified xsi:type="dcterms:W3CDTF">2024-09-13T06:53:39Z</dcterms:modified>
</cp:coreProperties>
</file>