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3" r:id="rId5"/>
    <p:sldId id="260" r:id="rId6"/>
    <p:sldId id="256" r:id="rId7"/>
    <p:sldId id="259" r:id="rId8"/>
    <p:sldId id="257" r:id="rId9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86188-10AF-4EBE-B565-B77CF1179ED6}" v="5" dt="2023-06-19T10:59:55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508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4" tIns="47378" rIns="94754" bIns="473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00" y="4924994"/>
            <a:ext cx="5680103" cy="4029684"/>
          </a:xfrm>
          <a:prstGeom prst="rect">
            <a:avLst/>
          </a:prstGeom>
        </p:spPr>
        <p:txBody>
          <a:bodyPr vert="horz" lIns="94754" tIns="47378" rIns="94754" bIns="4737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508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917230"/>
              </p:ext>
            </p:extLst>
          </p:nvPr>
        </p:nvGraphicFramePr>
        <p:xfrm>
          <a:off x="2644047" y="4535347"/>
          <a:ext cx="6604000" cy="151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184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4185816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電話番号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電子メールアドレス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415F1E-C4EF-4377-98E0-1104CB30392D}"/>
              </a:ext>
            </a:extLst>
          </p:cNvPr>
          <p:cNvSpPr txBox="1"/>
          <p:nvPr/>
        </p:nvSpPr>
        <p:spPr>
          <a:xfrm>
            <a:off x="0" y="680810"/>
            <a:ext cx="12192000" cy="17581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4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</a:t>
            </a:r>
            <a:r>
              <a:rPr kumimoji="1" lang="ja-JP" altLang="en-US" sz="2000"/>
              <a:t>泊推進型）の</a:t>
            </a:r>
            <a:r>
              <a:rPr kumimoji="1" lang="ja-JP" altLang="en-US" sz="2000" dirty="0"/>
              <a:t>うち</a:t>
            </a:r>
            <a:r>
              <a:rPr lang="ja-JP" altLang="en-US" sz="2000" dirty="0"/>
              <a:t>農泊地域高度化促進事業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2644047" y="4546752"/>
            <a:ext cx="2586485" cy="918062"/>
            <a:chOff x="1847443" y="4804699"/>
            <a:chExt cx="3183366" cy="112992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43109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612276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代表者の氏名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3"/>
              <a:ext cx="1150610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住　　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ABC60C6-9061-464A-9EFE-E7CBA56DED89}"/>
                </a:ext>
              </a:extLst>
            </p:cNvPr>
            <p:cNvSpPr txBox="1"/>
            <p:nvPr/>
          </p:nvSpPr>
          <p:spPr>
            <a:xfrm>
              <a:off x="4803448" y="5174031"/>
              <a:ext cx="227361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ja-JP" altLang="en-US" sz="1463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DA8D8B-0C32-45A2-A7C6-662945C4EF53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泊地域高度化促進事業を選択する場合は、上記整理に加えて、インバウンドの受入、食・景観の活用及びわーケション対応を誰が担う（又は担うことが見込まれる）のか、図表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8333" y="1343312"/>
            <a:ext cx="7848240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900" dirty="0"/>
              <a:t>農泊高度化促進事業　□１　インバウンド対応　　□２　高付加価値化対応（食）　□３　高付加価値化対応（景観）　□４　ワーケーション対応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2D5708EB-EB21-B511-A0F2-B17609CF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456097" y="5078461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0" name="フローチャート: 結合子 19">
            <a:extLst>
              <a:ext uri="{FF2B5EF4-FFF2-40B4-BE49-F238E27FC236}">
                <a16:creationId xmlns:a16="http://schemas.microsoft.com/office/drawing/2014/main" id="{5CFA9844-62C4-4FB2-B91F-37617EFDC5EF}"/>
              </a:ext>
            </a:extLst>
          </p:cNvPr>
          <p:cNvSpPr/>
          <p:nvPr/>
        </p:nvSpPr>
        <p:spPr>
          <a:xfrm>
            <a:off x="4675039" y="578589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 dirty="0">
              <a:highlight>
                <a:srgbClr val="0000FF"/>
              </a:highlight>
            </a:endParaRPr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endCxn id="19" idx="5"/>
          </p:cNvCxnSpPr>
          <p:nvPr/>
        </p:nvCxnSpPr>
        <p:spPr>
          <a:xfrm flipH="1" flipV="1">
            <a:off x="4566020" y="5199394"/>
            <a:ext cx="379472" cy="383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21B59A-C527-4B35-A65F-13F9E1D6AE1F}"/>
              </a:ext>
            </a:extLst>
          </p:cNvPr>
          <p:cNvSpPr txBox="1"/>
          <p:nvPr/>
        </p:nvSpPr>
        <p:spPr>
          <a:xfrm>
            <a:off x="2702239" y="5574140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体験（川下り）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C078FDC-3567-4DF6-94F8-18455269D3C2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4108109" y="5712640"/>
            <a:ext cx="544356" cy="138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3566A9E0-A1E9-47FA-8036-93C63422B91F}"/>
              </a:ext>
            </a:extLst>
          </p:cNvPr>
          <p:cNvSpPr/>
          <p:nvPr/>
        </p:nvSpPr>
        <p:spPr>
          <a:xfrm>
            <a:off x="831273" y="1715404"/>
            <a:ext cx="7804727" cy="5016353"/>
          </a:xfrm>
          <a:custGeom>
            <a:avLst/>
            <a:gdLst>
              <a:gd name="connsiteX0" fmla="*/ 1258835 w 7804727"/>
              <a:gd name="connsiteY0" fmla="*/ 97932 h 5016353"/>
              <a:gd name="connsiteX1" fmla="*/ 1258835 w 7804727"/>
              <a:gd name="connsiteY1" fmla="*/ 97932 h 5016353"/>
              <a:gd name="connsiteX2" fmla="*/ 1247793 w 7804727"/>
              <a:gd name="connsiteY2" fmla="*/ 228508 h 5016353"/>
              <a:gd name="connsiteX3" fmla="*/ 1214666 w 7804727"/>
              <a:gd name="connsiteY3" fmla="*/ 348204 h 5016353"/>
              <a:gd name="connsiteX4" fmla="*/ 1192581 w 7804727"/>
              <a:gd name="connsiteY4" fmla="*/ 402610 h 5016353"/>
              <a:gd name="connsiteX5" fmla="*/ 1126326 w 7804727"/>
              <a:gd name="connsiteY5" fmla="*/ 500544 h 5016353"/>
              <a:gd name="connsiteX6" fmla="*/ 1093199 w 7804727"/>
              <a:gd name="connsiteY6" fmla="*/ 554949 h 5016353"/>
              <a:gd name="connsiteX7" fmla="*/ 1037987 w 7804727"/>
              <a:gd name="connsiteY7" fmla="*/ 642001 h 5016353"/>
              <a:gd name="connsiteX8" fmla="*/ 1015902 w 7804727"/>
              <a:gd name="connsiteY8" fmla="*/ 729052 h 5016353"/>
              <a:gd name="connsiteX9" fmla="*/ 993817 w 7804727"/>
              <a:gd name="connsiteY9" fmla="*/ 772578 h 5016353"/>
              <a:gd name="connsiteX10" fmla="*/ 960690 w 7804727"/>
              <a:gd name="connsiteY10" fmla="*/ 859628 h 5016353"/>
              <a:gd name="connsiteX11" fmla="*/ 916520 w 7804727"/>
              <a:gd name="connsiteY11" fmla="*/ 914035 h 5016353"/>
              <a:gd name="connsiteX12" fmla="*/ 806096 w 7804727"/>
              <a:gd name="connsiteY12" fmla="*/ 1044612 h 5016353"/>
              <a:gd name="connsiteX13" fmla="*/ 607332 w 7804727"/>
              <a:gd name="connsiteY13" fmla="*/ 1109901 h 5016353"/>
              <a:gd name="connsiteX14" fmla="*/ 574206 w 7804727"/>
              <a:gd name="connsiteY14" fmla="*/ 1120781 h 5016353"/>
              <a:gd name="connsiteX15" fmla="*/ 474824 w 7804727"/>
              <a:gd name="connsiteY15" fmla="*/ 1164306 h 5016353"/>
              <a:gd name="connsiteX16" fmla="*/ 353356 w 7804727"/>
              <a:gd name="connsiteY16" fmla="*/ 1240476 h 5016353"/>
              <a:gd name="connsiteX17" fmla="*/ 309187 w 7804727"/>
              <a:gd name="connsiteY17" fmla="*/ 1273120 h 5016353"/>
              <a:gd name="connsiteX18" fmla="*/ 265018 w 7804727"/>
              <a:gd name="connsiteY18" fmla="*/ 1294883 h 5016353"/>
              <a:gd name="connsiteX19" fmla="*/ 231890 w 7804727"/>
              <a:gd name="connsiteY19" fmla="*/ 1327528 h 5016353"/>
              <a:gd name="connsiteX20" fmla="*/ 198763 w 7804727"/>
              <a:gd name="connsiteY20" fmla="*/ 1349290 h 5016353"/>
              <a:gd name="connsiteX21" fmla="*/ 121466 w 7804727"/>
              <a:gd name="connsiteY21" fmla="*/ 1425460 h 5016353"/>
              <a:gd name="connsiteX22" fmla="*/ 77296 w 7804727"/>
              <a:gd name="connsiteY22" fmla="*/ 1490749 h 5016353"/>
              <a:gd name="connsiteX23" fmla="*/ 44169 w 7804727"/>
              <a:gd name="connsiteY23" fmla="*/ 1566918 h 5016353"/>
              <a:gd name="connsiteX24" fmla="*/ 33127 w 7804727"/>
              <a:gd name="connsiteY24" fmla="*/ 1621324 h 5016353"/>
              <a:gd name="connsiteX25" fmla="*/ 11042 w 7804727"/>
              <a:gd name="connsiteY25" fmla="*/ 1675731 h 5016353"/>
              <a:gd name="connsiteX26" fmla="*/ 0 w 7804727"/>
              <a:gd name="connsiteY26" fmla="*/ 1871597 h 5016353"/>
              <a:gd name="connsiteX27" fmla="*/ 33127 w 7804727"/>
              <a:gd name="connsiteY27" fmla="*/ 2198038 h 5016353"/>
              <a:gd name="connsiteX28" fmla="*/ 55212 w 7804727"/>
              <a:gd name="connsiteY28" fmla="*/ 2285088 h 5016353"/>
              <a:gd name="connsiteX29" fmla="*/ 66253 w 7804727"/>
              <a:gd name="connsiteY29" fmla="*/ 2404784 h 5016353"/>
              <a:gd name="connsiteX30" fmla="*/ 77296 w 7804727"/>
              <a:gd name="connsiteY30" fmla="*/ 2459190 h 5016353"/>
              <a:gd name="connsiteX31" fmla="*/ 88339 w 7804727"/>
              <a:gd name="connsiteY31" fmla="*/ 2524479 h 5016353"/>
              <a:gd name="connsiteX32" fmla="*/ 110424 w 7804727"/>
              <a:gd name="connsiteY32" fmla="*/ 2959734 h 5016353"/>
              <a:gd name="connsiteX33" fmla="*/ 121466 w 7804727"/>
              <a:gd name="connsiteY33" fmla="*/ 3188243 h 5016353"/>
              <a:gd name="connsiteX34" fmla="*/ 143550 w 7804727"/>
              <a:gd name="connsiteY34" fmla="*/ 3373225 h 5016353"/>
              <a:gd name="connsiteX35" fmla="*/ 187721 w 7804727"/>
              <a:gd name="connsiteY35" fmla="*/ 4330787 h 5016353"/>
              <a:gd name="connsiteX36" fmla="*/ 209806 w 7804727"/>
              <a:gd name="connsiteY36" fmla="*/ 4417837 h 5016353"/>
              <a:gd name="connsiteX37" fmla="*/ 386484 w 7804727"/>
              <a:gd name="connsiteY37" fmla="*/ 4591939 h 5016353"/>
              <a:gd name="connsiteX38" fmla="*/ 463781 w 7804727"/>
              <a:gd name="connsiteY38" fmla="*/ 4624584 h 5016353"/>
              <a:gd name="connsiteX39" fmla="*/ 640460 w 7804727"/>
              <a:gd name="connsiteY39" fmla="*/ 4689873 h 5016353"/>
              <a:gd name="connsiteX40" fmla="*/ 828181 w 7804727"/>
              <a:gd name="connsiteY40" fmla="*/ 4722516 h 5016353"/>
              <a:gd name="connsiteX41" fmla="*/ 1126326 w 7804727"/>
              <a:gd name="connsiteY41" fmla="*/ 4787805 h 5016353"/>
              <a:gd name="connsiteX42" fmla="*/ 1269878 w 7804727"/>
              <a:gd name="connsiteY42" fmla="*/ 4809567 h 5016353"/>
              <a:gd name="connsiteX43" fmla="*/ 1347175 w 7804727"/>
              <a:gd name="connsiteY43" fmla="*/ 4831330 h 5016353"/>
              <a:gd name="connsiteX44" fmla="*/ 1457598 w 7804727"/>
              <a:gd name="connsiteY44" fmla="*/ 4853093 h 5016353"/>
              <a:gd name="connsiteX45" fmla="*/ 1534895 w 7804727"/>
              <a:gd name="connsiteY45" fmla="*/ 4874855 h 5016353"/>
              <a:gd name="connsiteX46" fmla="*/ 1579066 w 7804727"/>
              <a:gd name="connsiteY46" fmla="*/ 4885737 h 5016353"/>
              <a:gd name="connsiteX47" fmla="*/ 1700532 w 7804727"/>
              <a:gd name="connsiteY47" fmla="*/ 4929262 h 5016353"/>
              <a:gd name="connsiteX48" fmla="*/ 2053889 w 7804727"/>
              <a:gd name="connsiteY48" fmla="*/ 4994551 h 5016353"/>
              <a:gd name="connsiteX49" fmla="*/ 2937283 w 7804727"/>
              <a:gd name="connsiteY49" fmla="*/ 5016314 h 5016353"/>
              <a:gd name="connsiteX50" fmla="*/ 5543293 w 7804727"/>
              <a:gd name="connsiteY50" fmla="*/ 5005432 h 5016353"/>
              <a:gd name="connsiteX51" fmla="*/ 7011935 w 7804727"/>
              <a:gd name="connsiteY51" fmla="*/ 4994551 h 5016353"/>
              <a:gd name="connsiteX52" fmla="*/ 7188613 w 7804727"/>
              <a:gd name="connsiteY52" fmla="*/ 4972787 h 5016353"/>
              <a:gd name="connsiteX53" fmla="*/ 7310079 w 7804727"/>
              <a:gd name="connsiteY53" fmla="*/ 4961907 h 5016353"/>
              <a:gd name="connsiteX54" fmla="*/ 7365292 w 7804727"/>
              <a:gd name="connsiteY54" fmla="*/ 4951025 h 5016353"/>
              <a:gd name="connsiteX55" fmla="*/ 7431547 w 7804727"/>
              <a:gd name="connsiteY55" fmla="*/ 4929262 h 5016353"/>
              <a:gd name="connsiteX56" fmla="*/ 7453632 w 7804727"/>
              <a:gd name="connsiteY56" fmla="*/ 4896618 h 5016353"/>
              <a:gd name="connsiteX57" fmla="*/ 7486758 w 7804727"/>
              <a:gd name="connsiteY57" fmla="*/ 4874855 h 5016353"/>
              <a:gd name="connsiteX58" fmla="*/ 7519886 w 7804727"/>
              <a:gd name="connsiteY58" fmla="*/ 4842212 h 5016353"/>
              <a:gd name="connsiteX59" fmla="*/ 7541970 w 7804727"/>
              <a:gd name="connsiteY59" fmla="*/ 4776923 h 5016353"/>
              <a:gd name="connsiteX60" fmla="*/ 7564055 w 7804727"/>
              <a:gd name="connsiteY60" fmla="*/ 4722516 h 5016353"/>
              <a:gd name="connsiteX61" fmla="*/ 7586141 w 7804727"/>
              <a:gd name="connsiteY61" fmla="*/ 4581059 h 5016353"/>
              <a:gd name="connsiteX62" fmla="*/ 7597182 w 7804727"/>
              <a:gd name="connsiteY62" fmla="*/ 4515770 h 5016353"/>
              <a:gd name="connsiteX63" fmla="*/ 7641352 w 7804727"/>
              <a:gd name="connsiteY63" fmla="*/ 4385194 h 5016353"/>
              <a:gd name="connsiteX64" fmla="*/ 7663438 w 7804727"/>
              <a:gd name="connsiteY64" fmla="*/ 4298143 h 5016353"/>
              <a:gd name="connsiteX65" fmla="*/ 7685522 w 7804727"/>
              <a:gd name="connsiteY65" fmla="*/ 4156685 h 5016353"/>
              <a:gd name="connsiteX66" fmla="*/ 7707607 w 7804727"/>
              <a:gd name="connsiteY66" fmla="*/ 4091396 h 5016353"/>
              <a:gd name="connsiteX67" fmla="*/ 7729692 w 7804727"/>
              <a:gd name="connsiteY67" fmla="*/ 3928177 h 5016353"/>
              <a:gd name="connsiteX68" fmla="*/ 7751776 w 7804727"/>
              <a:gd name="connsiteY68" fmla="*/ 3819362 h 5016353"/>
              <a:gd name="connsiteX69" fmla="*/ 7784904 w 7804727"/>
              <a:gd name="connsiteY69" fmla="*/ 3667023 h 5016353"/>
              <a:gd name="connsiteX70" fmla="*/ 7784904 w 7804727"/>
              <a:gd name="connsiteY70" fmla="*/ 2796513 h 5016353"/>
              <a:gd name="connsiteX71" fmla="*/ 7740735 w 7804727"/>
              <a:gd name="connsiteY71" fmla="*/ 2709463 h 5016353"/>
              <a:gd name="connsiteX72" fmla="*/ 7586141 w 7804727"/>
              <a:gd name="connsiteY72" fmla="*/ 2502716 h 5016353"/>
              <a:gd name="connsiteX73" fmla="*/ 7464673 w 7804727"/>
              <a:gd name="connsiteY73" fmla="*/ 2372140 h 5016353"/>
              <a:gd name="connsiteX74" fmla="*/ 7332164 w 7804727"/>
              <a:gd name="connsiteY74" fmla="*/ 2252445 h 5016353"/>
              <a:gd name="connsiteX75" fmla="*/ 7166529 w 7804727"/>
              <a:gd name="connsiteY75" fmla="*/ 2154511 h 5016353"/>
              <a:gd name="connsiteX76" fmla="*/ 7089232 w 7804727"/>
              <a:gd name="connsiteY76" fmla="*/ 2100106 h 5016353"/>
              <a:gd name="connsiteX77" fmla="*/ 6967765 w 7804727"/>
              <a:gd name="connsiteY77" fmla="*/ 2023936 h 5016353"/>
              <a:gd name="connsiteX78" fmla="*/ 6923595 w 7804727"/>
              <a:gd name="connsiteY78" fmla="*/ 1980410 h 5016353"/>
              <a:gd name="connsiteX79" fmla="*/ 6890469 w 7804727"/>
              <a:gd name="connsiteY79" fmla="*/ 1936884 h 5016353"/>
              <a:gd name="connsiteX80" fmla="*/ 6835256 w 7804727"/>
              <a:gd name="connsiteY80" fmla="*/ 1904240 h 5016353"/>
              <a:gd name="connsiteX81" fmla="*/ 6757959 w 7804727"/>
              <a:gd name="connsiteY81" fmla="*/ 1806308 h 5016353"/>
              <a:gd name="connsiteX82" fmla="*/ 6702747 w 7804727"/>
              <a:gd name="connsiteY82" fmla="*/ 1708376 h 5016353"/>
              <a:gd name="connsiteX83" fmla="*/ 6691704 w 7804727"/>
              <a:gd name="connsiteY83" fmla="*/ 1664850 h 5016353"/>
              <a:gd name="connsiteX84" fmla="*/ 6669619 w 7804727"/>
              <a:gd name="connsiteY84" fmla="*/ 1632206 h 5016353"/>
              <a:gd name="connsiteX85" fmla="*/ 6658578 w 7804727"/>
              <a:gd name="connsiteY85" fmla="*/ 1577799 h 5016353"/>
              <a:gd name="connsiteX86" fmla="*/ 6614407 w 7804727"/>
              <a:gd name="connsiteY86" fmla="*/ 1468985 h 5016353"/>
              <a:gd name="connsiteX87" fmla="*/ 6592323 w 7804727"/>
              <a:gd name="connsiteY87" fmla="*/ 1414579 h 5016353"/>
              <a:gd name="connsiteX88" fmla="*/ 6581281 w 7804727"/>
              <a:gd name="connsiteY88" fmla="*/ 1371053 h 5016353"/>
              <a:gd name="connsiteX89" fmla="*/ 6537110 w 7804727"/>
              <a:gd name="connsiteY89" fmla="*/ 1273120 h 5016353"/>
              <a:gd name="connsiteX90" fmla="*/ 6515026 w 7804727"/>
              <a:gd name="connsiteY90" fmla="*/ 1164306 h 5016353"/>
              <a:gd name="connsiteX91" fmla="*/ 6492941 w 7804727"/>
              <a:gd name="connsiteY91" fmla="*/ 1099019 h 5016353"/>
              <a:gd name="connsiteX92" fmla="*/ 6470856 w 7804727"/>
              <a:gd name="connsiteY92" fmla="*/ 968442 h 5016353"/>
              <a:gd name="connsiteX93" fmla="*/ 6448772 w 7804727"/>
              <a:gd name="connsiteY93" fmla="*/ 859628 h 5016353"/>
              <a:gd name="connsiteX94" fmla="*/ 6437729 w 7804727"/>
              <a:gd name="connsiteY94" fmla="*/ 772578 h 5016353"/>
              <a:gd name="connsiteX95" fmla="*/ 6393559 w 7804727"/>
              <a:gd name="connsiteY95" fmla="*/ 685526 h 5016353"/>
              <a:gd name="connsiteX96" fmla="*/ 6338347 w 7804727"/>
              <a:gd name="connsiteY96" fmla="*/ 609356 h 5016353"/>
              <a:gd name="connsiteX97" fmla="*/ 6305219 w 7804727"/>
              <a:gd name="connsiteY97" fmla="*/ 554949 h 5016353"/>
              <a:gd name="connsiteX98" fmla="*/ 6283135 w 7804727"/>
              <a:gd name="connsiteY98" fmla="*/ 522306 h 5016353"/>
              <a:gd name="connsiteX99" fmla="*/ 6227923 w 7804727"/>
              <a:gd name="connsiteY99" fmla="*/ 478780 h 5016353"/>
              <a:gd name="connsiteX100" fmla="*/ 6183753 w 7804727"/>
              <a:gd name="connsiteY100" fmla="*/ 413492 h 5016353"/>
              <a:gd name="connsiteX101" fmla="*/ 6139584 w 7804727"/>
              <a:gd name="connsiteY101" fmla="*/ 391730 h 5016353"/>
              <a:gd name="connsiteX102" fmla="*/ 6073329 w 7804727"/>
              <a:gd name="connsiteY102" fmla="*/ 337322 h 5016353"/>
              <a:gd name="connsiteX103" fmla="*/ 5996032 w 7804727"/>
              <a:gd name="connsiteY103" fmla="*/ 304678 h 5016353"/>
              <a:gd name="connsiteX104" fmla="*/ 5907693 w 7804727"/>
              <a:gd name="connsiteY104" fmla="*/ 261153 h 5016353"/>
              <a:gd name="connsiteX105" fmla="*/ 5841438 w 7804727"/>
              <a:gd name="connsiteY105" fmla="*/ 250271 h 5016353"/>
              <a:gd name="connsiteX106" fmla="*/ 5775184 w 7804727"/>
              <a:gd name="connsiteY106" fmla="*/ 228508 h 5016353"/>
              <a:gd name="connsiteX107" fmla="*/ 5576421 w 7804727"/>
              <a:gd name="connsiteY107" fmla="*/ 195865 h 5016353"/>
              <a:gd name="connsiteX108" fmla="*/ 5245147 w 7804727"/>
              <a:gd name="connsiteY108" fmla="*/ 152339 h 5016353"/>
              <a:gd name="connsiteX109" fmla="*/ 5035342 w 7804727"/>
              <a:gd name="connsiteY109" fmla="*/ 141458 h 5016353"/>
              <a:gd name="connsiteX110" fmla="*/ 4858663 w 7804727"/>
              <a:gd name="connsiteY110" fmla="*/ 130576 h 5016353"/>
              <a:gd name="connsiteX111" fmla="*/ 4339670 w 7804727"/>
              <a:gd name="connsiteY111" fmla="*/ 119696 h 5016353"/>
              <a:gd name="connsiteX112" fmla="*/ 4240287 w 7804727"/>
              <a:gd name="connsiteY112" fmla="*/ 97932 h 5016353"/>
              <a:gd name="connsiteX113" fmla="*/ 4196118 w 7804727"/>
              <a:gd name="connsiteY113" fmla="*/ 87051 h 5016353"/>
              <a:gd name="connsiteX114" fmla="*/ 4118821 w 7804727"/>
              <a:gd name="connsiteY114" fmla="*/ 76169 h 5016353"/>
              <a:gd name="connsiteX115" fmla="*/ 3997355 w 7804727"/>
              <a:gd name="connsiteY115" fmla="*/ 43526 h 5016353"/>
              <a:gd name="connsiteX116" fmla="*/ 3920058 w 7804727"/>
              <a:gd name="connsiteY116" fmla="*/ 32644 h 5016353"/>
              <a:gd name="connsiteX117" fmla="*/ 3798592 w 7804727"/>
              <a:gd name="connsiteY117" fmla="*/ 10881 h 5016353"/>
              <a:gd name="connsiteX118" fmla="*/ 3732336 w 7804727"/>
              <a:gd name="connsiteY118" fmla="*/ 0 h 5016353"/>
              <a:gd name="connsiteX119" fmla="*/ 1446556 w 7804727"/>
              <a:gd name="connsiteY119" fmla="*/ 10881 h 5016353"/>
              <a:gd name="connsiteX120" fmla="*/ 1380301 w 7804727"/>
              <a:gd name="connsiteY120" fmla="*/ 65288 h 5016353"/>
              <a:gd name="connsiteX121" fmla="*/ 1314047 w 7804727"/>
              <a:gd name="connsiteY121" fmla="*/ 87051 h 5016353"/>
              <a:gd name="connsiteX122" fmla="*/ 1280920 w 7804727"/>
              <a:gd name="connsiteY122" fmla="*/ 108814 h 5016353"/>
              <a:gd name="connsiteX123" fmla="*/ 1258835 w 7804727"/>
              <a:gd name="connsiteY123" fmla="*/ 97932 h 50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5016353" extrusionOk="0">
                <a:moveTo>
                  <a:pt x="1258835" y="97932"/>
                </a:moveTo>
                <a:lnTo>
                  <a:pt x="1258835" y="97932"/>
                </a:lnTo>
                <a:cubicBezTo>
                  <a:pt x="1255588" y="143531"/>
                  <a:pt x="1255106" y="184550"/>
                  <a:pt x="1247793" y="228508"/>
                </a:cubicBezTo>
                <a:cubicBezTo>
                  <a:pt x="1248122" y="255472"/>
                  <a:pt x="1225250" y="310237"/>
                  <a:pt x="1214666" y="348204"/>
                </a:cubicBezTo>
                <a:cubicBezTo>
                  <a:pt x="1205608" y="368697"/>
                  <a:pt x="1199122" y="387375"/>
                  <a:pt x="1192581" y="402610"/>
                </a:cubicBezTo>
                <a:cubicBezTo>
                  <a:pt x="1163847" y="466505"/>
                  <a:pt x="1163338" y="447729"/>
                  <a:pt x="1126326" y="500544"/>
                </a:cubicBezTo>
                <a:cubicBezTo>
                  <a:pt x="1115528" y="519436"/>
                  <a:pt x="1102428" y="537381"/>
                  <a:pt x="1093199" y="554949"/>
                </a:cubicBezTo>
                <a:cubicBezTo>
                  <a:pt x="1036320" y="638402"/>
                  <a:pt x="1075938" y="552087"/>
                  <a:pt x="1037987" y="642001"/>
                </a:cubicBezTo>
                <a:cubicBezTo>
                  <a:pt x="1034499" y="669685"/>
                  <a:pt x="1025006" y="697930"/>
                  <a:pt x="1015902" y="729052"/>
                </a:cubicBezTo>
                <a:cubicBezTo>
                  <a:pt x="1006666" y="743537"/>
                  <a:pt x="999817" y="759600"/>
                  <a:pt x="993817" y="772578"/>
                </a:cubicBezTo>
                <a:cubicBezTo>
                  <a:pt x="981118" y="808739"/>
                  <a:pt x="984811" y="820320"/>
                  <a:pt x="960690" y="859628"/>
                </a:cubicBezTo>
                <a:cubicBezTo>
                  <a:pt x="950640" y="878068"/>
                  <a:pt x="930849" y="891956"/>
                  <a:pt x="916520" y="914035"/>
                </a:cubicBezTo>
                <a:cubicBezTo>
                  <a:pt x="880133" y="964620"/>
                  <a:pt x="888204" y="1023412"/>
                  <a:pt x="806096" y="1044612"/>
                </a:cubicBezTo>
                <a:cubicBezTo>
                  <a:pt x="580686" y="1065184"/>
                  <a:pt x="867087" y="1006839"/>
                  <a:pt x="607332" y="1109901"/>
                </a:cubicBezTo>
                <a:cubicBezTo>
                  <a:pt x="595751" y="1113138"/>
                  <a:pt x="585201" y="1117116"/>
                  <a:pt x="574206" y="1120781"/>
                </a:cubicBezTo>
                <a:cubicBezTo>
                  <a:pt x="530888" y="1135620"/>
                  <a:pt x="509689" y="1147563"/>
                  <a:pt x="474824" y="1164306"/>
                </a:cubicBezTo>
                <a:cubicBezTo>
                  <a:pt x="444971" y="1184083"/>
                  <a:pt x="379079" y="1217011"/>
                  <a:pt x="353356" y="1240476"/>
                </a:cubicBezTo>
                <a:cubicBezTo>
                  <a:pt x="341256" y="1252030"/>
                  <a:pt x="324936" y="1263183"/>
                  <a:pt x="309187" y="1273120"/>
                </a:cubicBezTo>
                <a:cubicBezTo>
                  <a:pt x="294371" y="1284648"/>
                  <a:pt x="277697" y="1284250"/>
                  <a:pt x="265018" y="1294883"/>
                </a:cubicBezTo>
                <a:cubicBezTo>
                  <a:pt x="254464" y="1304712"/>
                  <a:pt x="244414" y="1319234"/>
                  <a:pt x="231890" y="1327528"/>
                </a:cubicBezTo>
                <a:cubicBezTo>
                  <a:pt x="219728" y="1336425"/>
                  <a:pt x="210387" y="1340538"/>
                  <a:pt x="198763" y="1349290"/>
                </a:cubicBezTo>
                <a:cubicBezTo>
                  <a:pt x="118419" y="1443346"/>
                  <a:pt x="195908" y="1378027"/>
                  <a:pt x="121466" y="1425460"/>
                </a:cubicBezTo>
                <a:cubicBezTo>
                  <a:pt x="109140" y="1451059"/>
                  <a:pt x="87845" y="1465354"/>
                  <a:pt x="77296" y="1490749"/>
                </a:cubicBezTo>
                <a:cubicBezTo>
                  <a:pt x="57048" y="1537031"/>
                  <a:pt x="73396" y="1512081"/>
                  <a:pt x="44169" y="1566918"/>
                </a:cubicBezTo>
                <a:cubicBezTo>
                  <a:pt x="40040" y="1586009"/>
                  <a:pt x="41372" y="1603584"/>
                  <a:pt x="33127" y="1621324"/>
                </a:cubicBezTo>
                <a:cubicBezTo>
                  <a:pt x="27864" y="1639039"/>
                  <a:pt x="15897" y="1657558"/>
                  <a:pt x="11042" y="1675731"/>
                </a:cubicBezTo>
                <a:cubicBezTo>
                  <a:pt x="12593" y="1737245"/>
                  <a:pt x="9284" y="1807655"/>
                  <a:pt x="0" y="1871597"/>
                </a:cubicBezTo>
                <a:cubicBezTo>
                  <a:pt x="-1896" y="1978314"/>
                  <a:pt x="7315" y="2087263"/>
                  <a:pt x="33127" y="2198038"/>
                </a:cubicBezTo>
                <a:cubicBezTo>
                  <a:pt x="35759" y="2227542"/>
                  <a:pt x="55404" y="2252186"/>
                  <a:pt x="55212" y="2285088"/>
                </a:cubicBezTo>
                <a:cubicBezTo>
                  <a:pt x="62170" y="2325510"/>
                  <a:pt x="67167" y="2365802"/>
                  <a:pt x="66253" y="2404784"/>
                </a:cubicBezTo>
                <a:cubicBezTo>
                  <a:pt x="66302" y="2420485"/>
                  <a:pt x="71547" y="2442228"/>
                  <a:pt x="77296" y="2459190"/>
                </a:cubicBezTo>
                <a:cubicBezTo>
                  <a:pt x="82412" y="2482679"/>
                  <a:pt x="82630" y="2505906"/>
                  <a:pt x="88339" y="2524479"/>
                </a:cubicBezTo>
                <a:cubicBezTo>
                  <a:pt x="101945" y="2780334"/>
                  <a:pt x="98353" y="2571728"/>
                  <a:pt x="110424" y="2959734"/>
                </a:cubicBezTo>
                <a:cubicBezTo>
                  <a:pt x="111617" y="3040208"/>
                  <a:pt x="119557" y="3110112"/>
                  <a:pt x="121466" y="3188243"/>
                </a:cubicBezTo>
                <a:cubicBezTo>
                  <a:pt x="133733" y="3333319"/>
                  <a:pt x="118912" y="3281423"/>
                  <a:pt x="143550" y="3373225"/>
                </a:cubicBezTo>
                <a:cubicBezTo>
                  <a:pt x="224446" y="3797734"/>
                  <a:pt x="145670" y="3053340"/>
                  <a:pt x="187721" y="4330787"/>
                </a:cubicBezTo>
                <a:cubicBezTo>
                  <a:pt x="189911" y="4366600"/>
                  <a:pt x="193633" y="4388965"/>
                  <a:pt x="209806" y="4417837"/>
                </a:cubicBezTo>
                <a:cubicBezTo>
                  <a:pt x="255360" y="4489519"/>
                  <a:pt x="312074" y="4558458"/>
                  <a:pt x="386484" y="4591939"/>
                </a:cubicBezTo>
                <a:cubicBezTo>
                  <a:pt x="415668" y="4607943"/>
                  <a:pt x="436843" y="4618197"/>
                  <a:pt x="463781" y="4624584"/>
                </a:cubicBezTo>
                <a:cubicBezTo>
                  <a:pt x="529431" y="4648097"/>
                  <a:pt x="580694" y="4684872"/>
                  <a:pt x="640460" y="4689873"/>
                </a:cubicBezTo>
                <a:cubicBezTo>
                  <a:pt x="704458" y="4712623"/>
                  <a:pt x="769961" y="4704358"/>
                  <a:pt x="828181" y="4722516"/>
                </a:cubicBezTo>
                <a:cubicBezTo>
                  <a:pt x="928020" y="4739258"/>
                  <a:pt x="1033661" y="4757424"/>
                  <a:pt x="1126326" y="4787805"/>
                </a:cubicBezTo>
                <a:cubicBezTo>
                  <a:pt x="1174127" y="4793546"/>
                  <a:pt x="1219843" y="4800479"/>
                  <a:pt x="1269878" y="4809567"/>
                </a:cubicBezTo>
                <a:cubicBezTo>
                  <a:pt x="1300460" y="4817828"/>
                  <a:pt x="1323002" y="4824694"/>
                  <a:pt x="1347175" y="4831330"/>
                </a:cubicBezTo>
                <a:cubicBezTo>
                  <a:pt x="1385615" y="4836894"/>
                  <a:pt x="1417572" y="4842995"/>
                  <a:pt x="1457598" y="4853093"/>
                </a:cubicBezTo>
                <a:cubicBezTo>
                  <a:pt x="1485667" y="4854413"/>
                  <a:pt x="1505214" y="4869672"/>
                  <a:pt x="1534895" y="4874855"/>
                </a:cubicBezTo>
                <a:cubicBezTo>
                  <a:pt x="1547564" y="4878738"/>
                  <a:pt x="1562701" y="4879316"/>
                  <a:pt x="1579066" y="4885737"/>
                </a:cubicBezTo>
                <a:cubicBezTo>
                  <a:pt x="1638473" y="4906802"/>
                  <a:pt x="1634729" y="4914354"/>
                  <a:pt x="1700532" y="4929262"/>
                </a:cubicBezTo>
                <a:cubicBezTo>
                  <a:pt x="1783387" y="4947090"/>
                  <a:pt x="1945744" y="4988168"/>
                  <a:pt x="2053889" y="4994551"/>
                </a:cubicBezTo>
                <a:cubicBezTo>
                  <a:pt x="2279867" y="5018586"/>
                  <a:pt x="2935701" y="5016552"/>
                  <a:pt x="2937283" y="5016314"/>
                </a:cubicBezTo>
                <a:cubicBezTo>
                  <a:pt x="4156721" y="5063473"/>
                  <a:pt x="4571801" y="4909207"/>
                  <a:pt x="5543293" y="5005432"/>
                </a:cubicBezTo>
                <a:cubicBezTo>
                  <a:pt x="5887079" y="5133110"/>
                  <a:pt x="6567911" y="4937750"/>
                  <a:pt x="7011935" y="4994551"/>
                </a:cubicBezTo>
                <a:cubicBezTo>
                  <a:pt x="7066505" y="4987407"/>
                  <a:pt x="7132862" y="4975502"/>
                  <a:pt x="7188613" y="4972787"/>
                </a:cubicBezTo>
                <a:cubicBezTo>
                  <a:pt x="7228289" y="4964556"/>
                  <a:pt x="7275311" y="4968124"/>
                  <a:pt x="7310079" y="4961907"/>
                </a:cubicBezTo>
                <a:cubicBezTo>
                  <a:pt x="7329255" y="4959848"/>
                  <a:pt x="7348915" y="4956693"/>
                  <a:pt x="7365292" y="4951025"/>
                </a:cubicBezTo>
                <a:cubicBezTo>
                  <a:pt x="7387752" y="4944988"/>
                  <a:pt x="7431547" y="4929263"/>
                  <a:pt x="7431547" y="4929262"/>
                </a:cubicBezTo>
                <a:cubicBezTo>
                  <a:pt x="7438429" y="4919537"/>
                  <a:pt x="7445005" y="4907418"/>
                  <a:pt x="7453632" y="4896618"/>
                </a:cubicBezTo>
                <a:cubicBezTo>
                  <a:pt x="7463694" y="4889384"/>
                  <a:pt x="7476406" y="4883552"/>
                  <a:pt x="7486758" y="4874855"/>
                </a:cubicBezTo>
                <a:cubicBezTo>
                  <a:pt x="7496950" y="4864456"/>
                  <a:pt x="7508464" y="4852439"/>
                  <a:pt x="7519886" y="4842212"/>
                </a:cubicBezTo>
                <a:cubicBezTo>
                  <a:pt x="7526438" y="4818768"/>
                  <a:pt x="7532598" y="4795861"/>
                  <a:pt x="7541970" y="4776923"/>
                </a:cubicBezTo>
                <a:cubicBezTo>
                  <a:pt x="7547498" y="4757906"/>
                  <a:pt x="7558183" y="4740503"/>
                  <a:pt x="7564055" y="4722516"/>
                </a:cubicBezTo>
                <a:cubicBezTo>
                  <a:pt x="7576791" y="4679318"/>
                  <a:pt x="7576135" y="4610812"/>
                  <a:pt x="7586141" y="4581059"/>
                </a:cubicBezTo>
                <a:cubicBezTo>
                  <a:pt x="7589916" y="4559534"/>
                  <a:pt x="7593668" y="4534546"/>
                  <a:pt x="7597182" y="4515770"/>
                </a:cubicBezTo>
                <a:cubicBezTo>
                  <a:pt x="7614346" y="4476791"/>
                  <a:pt x="7634155" y="4425451"/>
                  <a:pt x="7641352" y="4385194"/>
                </a:cubicBezTo>
                <a:cubicBezTo>
                  <a:pt x="7655410" y="4359104"/>
                  <a:pt x="7645780" y="4338187"/>
                  <a:pt x="7663438" y="4298143"/>
                </a:cubicBezTo>
                <a:cubicBezTo>
                  <a:pt x="7673846" y="4263882"/>
                  <a:pt x="7674381" y="4195745"/>
                  <a:pt x="7685522" y="4156685"/>
                </a:cubicBezTo>
                <a:cubicBezTo>
                  <a:pt x="7689657" y="4130430"/>
                  <a:pt x="7702784" y="4115841"/>
                  <a:pt x="7707607" y="4091396"/>
                </a:cubicBezTo>
                <a:cubicBezTo>
                  <a:pt x="7708018" y="4060220"/>
                  <a:pt x="7725206" y="3957953"/>
                  <a:pt x="7729692" y="3928177"/>
                </a:cubicBezTo>
                <a:cubicBezTo>
                  <a:pt x="7737788" y="3888378"/>
                  <a:pt x="7740770" y="3850179"/>
                  <a:pt x="7751776" y="3819362"/>
                </a:cubicBezTo>
                <a:cubicBezTo>
                  <a:pt x="7781296" y="3720343"/>
                  <a:pt x="7768853" y="3769777"/>
                  <a:pt x="7784904" y="3667023"/>
                </a:cubicBezTo>
                <a:cubicBezTo>
                  <a:pt x="7817963" y="3329489"/>
                  <a:pt x="7808088" y="3228402"/>
                  <a:pt x="7784904" y="2796513"/>
                </a:cubicBezTo>
                <a:cubicBezTo>
                  <a:pt x="7786489" y="2760681"/>
                  <a:pt x="7756102" y="2743217"/>
                  <a:pt x="7740735" y="2709463"/>
                </a:cubicBezTo>
                <a:cubicBezTo>
                  <a:pt x="7684714" y="2596565"/>
                  <a:pt x="7719358" y="2656893"/>
                  <a:pt x="7586141" y="2502716"/>
                </a:cubicBezTo>
                <a:cubicBezTo>
                  <a:pt x="7450264" y="2362847"/>
                  <a:pt x="7581836" y="2495607"/>
                  <a:pt x="7464673" y="2372140"/>
                </a:cubicBezTo>
                <a:cubicBezTo>
                  <a:pt x="7380633" y="2285520"/>
                  <a:pt x="7438758" y="2323944"/>
                  <a:pt x="7332164" y="2252445"/>
                </a:cubicBezTo>
                <a:cubicBezTo>
                  <a:pt x="7278418" y="2222774"/>
                  <a:pt x="7224749" y="2191575"/>
                  <a:pt x="7166529" y="2154511"/>
                </a:cubicBezTo>
                <a:cubicBezTo>
                  <a:pt x="7140077" y="2134446"/>
                  <a:pt x="7117264" y="2115021"/>
                  <a:pt x="7089232" y="2100106"/>
                </a:cubicBezTo>
                <a:cubicBezTo>
                  <a:pt x="7045404" y="2066394"/>
                  <a:pt x="6996058" y="2062297"/>
                  <a:pt x="6967765" y="2023936"/>
                </a:cubicBezTo>
                <a:cubicBezTo>
                  <a:pt x="6955470" y="2009092"/>
                  <a:pt x="6935494" y="1994651"/>
                  <a:pt x="6923595" y="1980410"/>
                </a:cubicBezTo>
                <a:cubicBezTo>
                  <a:pt x="6914509" y="1965066"/>
                  <a:pt x="6904048" y="1946412"/>
                  <a:pt x="6890469" y="1936884"/>
                </a:cubicBezTo>
                <a:cubicBezTo>
                  <a:pt x="6875315" y="1923727"/>
                  <a:pt x="6853721" y="1913587"/>
                  <a:pt x="6835256" y="1904240"/>
                </a:cubicBezTo>
                <a:cubicBezTo>
                  <a:pt x="6812934" y="1873880"/>
                  <a:pt x="6771269" y="1847844"/>
                  <a:pt x="6757959" y="1806308"/>
                </a:cubicBezTo>
                <a:cubicBezTo>
                  <a:pt x="6723792" y="1734548"/>
                  <a:pt x="6747276" y="1767427"/>
                  <a:pt x="6702747" y="1708376"/>
                </a:cubicBezTo>
                <a:cubicBezTo>
                  <a:pt x="6697932" y="1696230"/>
                  <a:pt x="6698892" y="1678566"/>
                  <a:pt x="6691704" y="1664850"/>
                </a:cubicBezTo>
                <a:cubicBezTo>
                  <a:pt x="6687446" y="1653429"/>
                  <a:pt x="6674767" y="1642174"/>
                  <a:pt x="6669619" y="1632206"/>
                </a:cubicBezTo>
                <a:cubicBezTo>
                  <a:pt x="6663675" y="1615200"/>
                  <a:pt x="6663605" y="1598725"/>
                  <a:pt x="6658578" y="1577799"/>
                </a:cubicBezTo>
                <a:cubicBezTo>
                  <a:pt x="6646641" y="1540860"/>
                  <a:pt x="6624597" y="1503323"/>
                  <a:pt x="6614407" y="1468985"/>
                </a:cubicBezTo>
                <a:cubicBezTo>
                  <a:pt x="6610082" y="1449020"/>
                  <a:pt x="6597999" y="1435304"/>
                  <a:pt x="6592323" y="1414579"/>
                </a:cubicBezTo>
                <a:cubicBezTo>
                  <a:pt x="6590551" y="1400183"/>
                  <a:pt x="6585926" y="1384989"/>
                  <a:pt x="6581281" y="1371053"/>
                </a:cubicBezTo>
                <a:cubicBezTo>
                  <a:pt x="6568922" y="1332620"/>
                  <a:pt x="6555929" y="1309406"/>
                  <a:pt x="6537110" y="1273120"/>
                </a:cubicBezTo>
                <a:cubicBezTo>
                  <a:pt x="6529873" y="1236281"/>
                  <a:pt x="6527981" y="1198483"/>
                  <a:pt x="6515026" y="1164306"/>
                </a:cubicBezTo>
                <a:cubicBezTo>
                  <a:pt x="6505581" y="1140113"/>
                  <a:pt x="6494686" y="1118778"/>
                  <a:pt x="6492941" y="1099019"/>
                </a:cubicBezTo>
                <a:cubicBezTo>
                  <a:pt x="6483573" y="1055535"/>
                  <a:pt x="6479770" y="1010139"/>
                  <a:pt x="6470856" y="968442"/>
                </a:cubicBezTo>
                <a:cubicBezTo>
                  <a:pt x="6466300" y="930104"/>
                  <a:pt x="6455024" y="902102"/>
                  <a:pt x="6448772" y="859628"/>
                </a:cubicBezTo>
                <a:cubicBezTo>
                  <a:pt x="6446336" y="830905"/>
                  <a:pt x="6446561" y="796781"/>
                  <a:pt x="6437729" y="772578"/>
                </a:cubicBezTo>
                <a:cubicBezTo>
                  <a:pt x="6425020" y="736071"/>
                  <a:pt x="6413640" y="710600"/>
                  <a:pt x="6393559" y="685526"/>
                </a:cubicBezTo>
                <a:cubicBezTo>
                  <a:pt x="6368006" y="656135"/>
                  <a:pt x="6358249" y="644057"/>
                  <a:pt x="6338347" y="609356"/>
                </a:cubicBezTo>
                <a:cubicBezTo>
                  <a:pt x="6328108" y="591901"/>
                  <a:pt x="6316209" y="573225"/>
                  <a:pt x="6305219" y="554949"/>
                </a:cubicBezTo>
                <a:cubicBezTo>
                  <a:pt x="6297245" y="545592"/>
                  <a:pt x="6292877" y="531972"/>
                  <a:pt x="6283135" y="522306"/>
                </a:cubicBezTo>
                <a:cubicBezTo>
                  <a:pt x="6238864" y="485823"/>
                  <a:pt x="6255143" y="515661"/>
                  <a:pt x="6227923" y="478780"/>
                </a:cubicBezTo>
                <a:cubicBezTo>
                  <a:pt x="6212094" y="458908"/>
                  <a:pt x="6207411" y="420489"/>
                  <a:pt x="6183753" y="413492"/>
                </a:cubicBezTo>
                <a:cubicBezTo>
                  <a:pt x="6168367" y="406095"/>
                  <a:pt x="6153989" y="401695"/>
                  <a:pt x="6139584" y="391730"/>
                </a:cubicBezTo>
                <a:cubicBezTo>
                  <a:pt x="6087337" y="350558"/>
                  <a:pt x="6133008" y="370591"/>
                  <a:pt x="6073329" y="337322"/>
                </a:cubicBezTo>
                <a:cubicBezTo>
                  <a:pt x="6047267" y="325330"/>
                  <a:pt x="6021149" y="317732"/>
                  <a:pt x="5996032" y="304678"/>
                </a:cubicBezTo>
                <a:cubicBezTo>
                  <a:pt x="5969185" y="290750"/>
                  <a:pt x="5938442" y="272726"/>
                  <a:pt x="5907693" y="261153"/>
                </a:cubicBezTo>
                <a:cubicBezTo>
                  <a:pt x="5883289" y="251711"/>
                  <a:pt x="5860210" y="256603"/>
                  <a:pt x="5841438" y="250271"/>
                </a:cubicBezTo>
                <a:cubicBezTo>
                  <a:pt x="5818222" y="241151"/>
                  <a:pt x="5798014" y="233644"/>
                  <a:pt x="5775184" y="228508"/>
                </a:cubicBezTo>
                <a:cubicBezTo>
                  <a:pt x="5631860" y="193572"/>
                  <a:pt x="5703043" y="227397"/>
                  <a:pt x="5576421" y="195865"/>
                </a:cubicBezTo>
                <a:cubicBezTo>
                  <a:pt x="5327483" y="195267"/>
                  <a:pt x="5594180" y="143841"/>
                  <a:pt x="5245147" y="152339"/>
                </a:cubicBezTo>
                <a:cubicBezTo>
                  <a:pt x="5174768" y="138765"/>
                  <a:pt x="5109487" y="152337"/>
                  <a:pt x="5035342" y="141458"/>
                </a:cubicBezTo>
                <a:cubicBezTo>
                  <a:pt x="4986432" y="136114"/>
                  <a:pt x="4920445" y="136123"/>
                  <a:pt x="4858663" y="130576"/>
                </a:cubicBezTo>
                <a:cubicBezTo>
                  <a:pt x="4700925" y="115065"/>
                  <a:pt x="4505341" y="91198"/>
                  <a:pt x="4339670" y="119696"/>
                </a:cubicBezTo>
                <a:cubicBezTo>
                  <a:pt x="4231204" y="113441"/>
                  <a:pt x="4365768" y="123166"/>
                  <a:pt x="4240287" y="97932"/>
                </a:cubicBezTo>
                <a:cubicBezTo>
                  <a:pt x="4226469" y="93583"/>
                  <a:pt x="4210065" y="91724"/>
                  <a:pt x="4196118" y="87051"/>
                </a:cubicBezTo>
                <a:cubicBezTo>
                  <a:pt x="4172509" y="80529"/>
                  <a:pt x="4148956" y="80706"/>
                  <a:pt x="4118821" y="76169"/>
                </a:cubicBezTo>
                <a:cubicBezTo>
                  <a:pt x="4084579" y="61881"/>
                  <a:pt x="4045090" y="55044"/>
                  <a:pt x="3997355" y="43526"/>
                </a:cubicBezTo>
                <a:cubicBezTo>
                  <a:pt x="3963258" y="35626"/>
                  <a:pt x="3936746" y="32578"/>
                  <a:pt x="3920058" y="32644"/>
                </a:cubicBezTo>
                <a:cubicBezTo>
                  <a:pt x="3813319" y="15269"/>
                  <a:pt x="3893297" y="26242"/>
                  <a:pt x="3798592" y="10881"/>
                </a:cubicBezTo>
                <a:cubicBezTo>
                  <a:pt x="3778284" y="7127"/>
                  <a:pt x="3754457" y="3358"/>
                  <a:pt x="3732336" y="0"/>
                </a:cubicBezTo>
                <a:cubicBezTo>
                  <a:pt x="3339783" y="39935"/>
                  <a:pt x="2194393" y="-114597"/>
                  <a:pt x="1446556" y="10881"/>
                </a:cubicBezTo>
                <a:cubicBezTo>
                  <a:pt x="1386498" y="16454"/>
                  <a:pt x="1416576" y="41595"/>
                  <a:pt x="1380301" y="65288"/>
                </a:cubicBezTo>
                <a:cubicBezTo>
                  <a:pt x="1360863" y="81871"/>
                  <a:pt x="1335672" y="73286"/>
                  <a:pt x="1314047" y="87051"/>
                </a:cubicBezTo>
                <a:cubicBezTo>
                  <a:pt x="1302745" y="96513"/>
                  <a:pt x="1292426" y="103035"/>
                  <a:pt x="1280920" y="108814"/>
                </a:cubicBezTo>
                <a:cubicBezTo>
                  <a:pt x="1276076" y="107130"/>
                  <a:pt x="1262782" y="100893"/>
                  <a:pt x="1258835" y="97932"/>
                </a:cubicBezTo>
                <a:close/>
              </a:path>
            </a:pathLst>
          </a:custGeom>
          <a:noFill/>
          <a:ln w="88900" cmpd="thinThick"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9A38A3-4DB7-9C54-0254-783D5A162CBE}"/>
              </a:ext>
            </a:extLst>
          </p:cNvPr>
          <p:cNvSpPr txBox="1"/>
          <p:nvPr/>
        </p:nvSpPr>
        <p:spPr>
          <a:xfrm>
            <a:off x="4968063" y="5444384"/>
            <a:ext cx="141577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宿泊（民宿○○）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A083429-7589-D4D1-4B82-A6664A349921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食事（○○食堂）</a:t>
            </a: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9E4F9E04-5CA4-7F4A-DC88-0B872B4475E9}"/>
              </a:ext>
            </a:extLst>
          </p:cNvPr>
          <p:cNvSpPr/>
          <p:nvPr/>
        </p:nvSpPr>
        <p:spPr>
          <a:xfrm>
            <a:off x="1099049" y="2594344"/>
            <a:ext cx="7804727" cy="4137413"/>
          </a:xfrm>
          <a:custGeom>
            <a:avLst/>
            <a:gdLst>
              <a:gd name="connsiteX0" fmla="*/ 1258835 w 7804727"/>
              <a:gd name="connsiteY0" fmla="*/ 80773 h 4137413"/>
              <a:gd name="connsiteX1" fmla="*/ 1258835 w 7804727"/>
              <a:gd name="connsiteY1" fmla="*/ 80773 h 4137413"/>
              <a:gd name="connsiteX2" fmla="*/ 1247793 w 7804727"/>
              <a:gd name="connsiteY2" fmla="*/ 188470 h 4137413"/>
              <a:gd name="connsiteX3" fmla="*/ 1214666 w 7804727"/>
              <a:gd name="connsiteY3" fmla="*/ 287194 h 4137413"/>
              <a:gd name="connsiteX4" fmla="*/ 1192581 w 7804727"/>
              <a:gd name="connsiteY4" fmla="*/ 332067 h 4137413"/>
              <a:gd name="connsiteX5" fmla="*/ 1126326 w 7804727"/>
              <a:gd name="connsiteY5" fmla="*/ 412841 h 4137413"/>
              <a:gd name="connsiteX6" fmla="*/ 1093199 w 7804727"/>
              <a:gd name="connsiteY6" fmla="*/ 457714 h 4137413"/>
              <a:gd name="connsiteX7" fmla="*/ 1037987 w 7804727"/>
              <a:gd name="connsiteY7" fmla="*/ 529513 h 4137413"/>
              <a:gd name="connsiteX8" fmla="*/ 1015902 w 7804727"/>
              <a:gd name="connsiteY8" fmla="*/ 601311 h 4137413"/>
              <a:gd name="connsiteX9" fmla="*/ 993817 w 7804727"/>
              <a:gd name="connsiteY9" fmla="*/ 637210 h 4137413"/>
              <a:gd name="connsiteX10" fmla="*/ 960690 w 7804727"/>
              <a:gd name="connsiteY10" fmla="*/ 709008 h 4137413"/>
              <a:gd name="connsiteX11" fmla="*/ 916520 w 7804727"/>
              <a:gd name="connsiteY11" fmla="*/ 753882 h 4137413"/>
              <a:gd name="connsiteX12" fmla="*/ 806096 w 7804727"/>
              <a:gd name="connsiteY12" fmla="*/ 861580 h 4137413"/>
              <a:gd name="connsiteX13" fmla="*/ 607332 w 7804727"/>
              <a:gd name="connsiteY13" fmla="*/ 915429 h 4137413"/>
              <a:gd name="connsiteX14" fmla="*/ 574206 w 7804727"/>
              <a:gd name="connsiteY14" fmla="*/ 924404 h 4137413"/>
              <a:gd name="connsiteX15" fmla="*/ 474824 w 7804727"/>
              <a:gd name="connsiteY15" fmla="*/ 960302 h 4137413"/>
              <a:gd name="connsiteX16" fmla="*/ 353356 w 7804727"/>
              <a:gd name="connsiteY16" fmla="*/ 1023126 h 4137413"/>
              <a:gd name="connsiteX17" fmla="*/ 309187 w 7804727"/>
              <a:gd name="connsiteY17" fmla="*/ 1050051 h 4137413"/>
              <a:gd name="connsiteX18" fmla="*/ 265018 w 7804727"/>
              <a:gd name="connsiteY18" fmla="*/ 1068000 h 4137413"/>
              <a:gd name="connsiteX19" fmla="*/ 231890 w 7804727"/>
              <a:gd name="connsiteY19" fmla="*/ 1094925 h 4137413"/>
              <a:gd name="connsiteX20" fmla="*/ 198763 w 7804727"/>
              <a:gd name="connsiteY20" fmla="*/ 1112874 h 4137413"/>
              <a:gd name="connsiteX21" fmla="*/ 121466 w 7804727"/>
              <a:gd name="connsiteY21" fmla="*/ 1175698 h 4137413"/>
              <a:gd name="connsiteX22" fmla="*/ 77296 w 7804727"/>
              <a:gd name="connsiteY22" fmla="*/ 1229547 h 4137413"/>
              <a:gd name="connsiteX23" fmla="*/ 44169 w 7804727"/>
              <a:gd name="connsiteY23" fmla="*/ 1292371 h 4137413"/>
              <a:gd name="connsiteX24" fmla="*/ 33127 w 7804727"/>
              <a:gd name="connsiteY24" fmla="*/ 1337244 h 4137413"/>
              <a:gd name="connsiteX25" fmla="*/ 11042 w 7804727"/>
              <a:gd name="connsiteY25" fmla="*/ 1382118 h 4137413"/>
              <a:gd name="connsiteX26" fmla="*/ 0 w 7804727"/>
              <a:gd name="connsiteY26" fmla="*/ 1543665 h 4137413"/>
              <a:gd name="connsiteX27" fmla="*/ 33127 w 7804727"/>
              <a:gd name="connsiteY27" fmla="*/ 1812909 h 4137413"/>
              <a:gd name="connsiteX28" fmla="*/ 55212 w 7804727"/>
              <a:gd name="connsiteY28" fmla="*/ 1884706 h 4137413"/>
              <a:gd name="connsiteX29" fmla="*/ 66253 w 7804727"/>
              <a:gd name="connsiteY29" fmla="*/ 1983430 h 4137413"/>
              <a:gd name="connsiteX30" fmla="*/ 77296 w 7804727"/>
              <a:gd name="connsiteY30" fmla="*/ 2028303 h 4137413"/>
              <a:gd name="connsiteX31" fmla="*/ 88339 w 7804727"/>
              <a:gd name="connsiteY31" fmla="*/ 2082152 h 4137413"/>
              <a:gd name="connsiteX32" fmla="*/ 110424 w 7804727"/>
              <a:gd name="connsiteY32" fmla="*/ 2441144 h 4137413"/>
              <a:gd name="connsiteX33" fmla="*/ 121466 w 7804727"/>
              <a:gd name="connsiteY33" fmla="*/ 2629615 h 4137413"/>
              <a:gd name="connsiteX34" fmla="*/ 143550 w 7804727"/>
              <a:gd name="connsiteY34" fmla="*/ 2782186 h 4137413"/>
              <a:gd name="connsiteX35" fmla="*/ 187721 w 7804727"/>
              <a:gd name="connsiteY35" fmla="*/ 3571968 h 4137413"/>
              <a:gd name="connsiteX36" fmla="*/ 209806 w 7804727"/>
              <a:gd name="connsiteY36" fmla="*/ 3643766 h 4137413"/>
              <a:gd name="connsiteX37" fmla="*/ 386484 w 7804727"/>
              <a:gd name="connsiteY37" fmla="*/ 3787363 h 4137413"/>
              <a:gd name="connsiteX38" fmla="*/ 463781 w 7804727"/>
              <a:gd name="connsiteY38" fmla="*/ 3814287 h 4137413"/>
              <a:gd name="connsiteX39" fmla="*/ 640460 w 7804727"/>
              <a:gd name="connsiteY39" fmla="*/ 3868137 h 4137413"/>
              <a:gd name="connsiteX40" fmla="*/ 828181 w 7804727"/>
              <a:gd name="connsiteY40" fmla="*/ 3895061 h 4137413"/>
              <a:gd name="connsiteX41" fmla="*/ 1126326 w 7804727"/>
              <a:gd name="connsiteY41" fmla="*/ 3948910 h 4137413"/>
              <a:gd name="connsiteX42" fmla="*/ 1269878 w 7804727"/>
              <a:gd name="connsiteY42" fmla="*/ 3966859 h 4137413"/>
              <a:gd name="connsiteX43" fmla="*/ 1347175 w 7804727"/>
              <a:gd name="connsiteY43" fmla="*/ 3984809 h 4137413"/>
              <a:gd name="connsiteX44" fmla="*/ 1457598 w 7804727"/>
              <a:gd name="connsiteY44" fmla="*/ 4002758 h 4137413"/>
              <a:gd name="connsiteX45" fmla="*/ 1534895 w 7804727"/>
              <a:gd name="connsiteY45" fmla="*/ 4020708 h 4137413"/>
              <a:gd name="connsiteX46" fmla="*/ 1579066 w 7804727"/>
              <a:gd name="connsiteY46" fmla="*/ 4029683 h 4137413"/>
              <a:gd name="connsiteX47" fmla="*/ 1700532 w 7804727"/>
              <a:gd name="connsiteY47" fmla="*/ 4065582 h 4137413"/>
              <a:gd name="connsiteX48" fmla="*/ 2053889 w 7804727"/>
              <a:gd name="connsiteY48" fmla="*/ 4119431 h 4137413"/>
              <a:gd name="connsiteX49" fmla="*/ 2937283 w 7804727"/>
              <a:gd name="connsiteY49" fmla="*/ 4137381 h 4137413"/>
              <a:gd name="connsiteX50" fmla="*/ 5543293 w 7804727"/>
              <a:gd name="connsiteY50" fmla="*/ 4128405 h 4137413"/>
              <a:gd name="connsiteX51" fmla="*/ 7011935 w 7804727"/>
              <a:gd name="connsiteY51" fmla="*/ 4119431 h 4137413"/>
              <a:gd name="connsiteX52" fmla="*/ 7188613 w 7804727"/>
              <a:gd name="connsiteY52" fmla="*/ 4101481 h 4137413"/>
              <a:gd name="connsiteX53" fmla="*/ 7310079 w 7804727"/>
              <a:gd name="connsiteY53" fmla="*/ 4092506 h 4137413"/>
              <a:gd name="connsiteX54" fmla="*/ 7365292 w 7804727"/>
              <a:gd name="connsiteY54" fmla="*/ 4083531 h 4137413"/>
              <a:gd name="connsiteX55" fmla="*/ 7431547 w 7804727"/>
              <a:gd name="connsiteY55" fmla="*/ 4065582 h 4137413"/>
              <a:gd name="connsiteX56" fmla="*/ 7453632 w 7804727"/>
              <a:gd name="connsiteY56" fmla="*/ 4038657 h 4137413"/>
              <a:gd name="connsiteX57" fmla="*/ 7486758 w 7804727"/>
              <a:gd name="connsiteY57" fmla="*/ 4020708 h 4137413"/>
              <a:gd name="connsiteX58" fmla="*/ 7519886 w 7804727"/>
              <a:gd name="connsiteY58" fmla="*/ 3993784 h 4137413"/>
              <a:gd name="connsiteX59" fmla="*/ 7541970 w 7804727"/>
              <a:gd name="connsiteY59" fmla="*/ 3939935 h 4137413"/>
              <a:gd name="connsiteX60" fmla="*/ 7564055 w 7804727"/>
              <a:gd name="connsiteY60" fmla="*/ 3895061 h 4137413"/>
              <a:gd name="connsiteX61" fmla="*/ 7586141 w 7804727"/>
              <a:gd name="connsiteY61" fmla="*/ 3778389 h 4137413"/>
              <a:gd name="connsiteX62" fmla="*/ 7597182 w 7804727"/>
              <a:gd name="connsiteY62" fmla="*/ 3724539 h 4137413"/>
              <a:gd name="connsiteX63" fmla="*/ 7641352 w 7804727"/>
              <a:gd name="connsiteY63" fmla="*/ 3616843 h 4137413"/>
              <a:gd name="connsiteX64" fmla="*/ 7663438 w 7804727"/>
              <a:gd name="connsiteY64" fmla="*/ 3545044 h 4137413"/>
              <a:gd name="connsiteX65" fmla="*/ 7685522 w 7804727"/>
              <a:gd name="connsiteY65" fmla="*/ 3428372 h 4137413"/>
              <a:gd name="connsiteX66" fmla="*/ 7707607 w 7804727"/>
              <a:gd name="connsiteY66" fmla="*/ 3374523 h 4137413"/>
              <a:gd name="connsiteX67" fmla="*/ 7729692 w 7804727"/>
              <a:gd name="connsiteY67" fmla="*/ 3239901 h 4137413"/>
              <a:gd name="connsiteX68" fmla="*/ 7751776 w 7804727"/>
              <a:gd name="connsiteY68" fmla="*/ 3150153 h 4137413"/>
              <a:gd name="connsiteX69" fmla="*/ 7784904 w 7804727"/>
              <a:gd name="connsiteY69" fmla="*/ 3024506 h 4137413"/>
              <a:gd name="connsiteX70" fmla="*/ 7784904 w 7804727"/>
              <a:gd name="connsiteY70" fmla="*/ 2306522 h 4137413"/>
              <a:gd name="connsiteX71" fmla="*/ 7740735 w 7804727"/>
              <a:gd name="connsiteY71" fmla="*/ 2234724 h 4137413"/>
              <a:gd name="connsiteX72" fmla="*/ 7586141 w 7804727"/>
              <a:gd name="connsiteY72" fmla="*/ 2064203 h 4137413"/>
              <a:gd name="connsiteX73" fmla="*/ 7464673 w 7804727"/>
              <a:gd name="connsiteY73" fmla="*/ 1956505 h 4137413"/>
              <a:gd name="connsiteX74" fmla="*/ 7332164 w 7804727"/>
              <a:gd name="connsiteY74" fmla="*/ 1857783 h 4137413"/>
              <a:gd name="connsiteX75" fmla="*/ 7166529 w 7804727"/>
              <a:gd name="connsiteY75" fmla="*/ 1777009 h 4137413"/>
              <a:gd name="connsiteX76" fmla="*/ 7089232 w 7804727"/>
              <a:gd name="connsiteY76" fmla="*/ 1732136 h 4137413"/>
              <a:gd name="connsiteX77" fmla="*/ 6967765 w 7804727"/>
              <a:gd name="connsiteY77" fmla="*/ 1669312 h 4137413"/>
              <a:gd name="connsiteX78" fmla="*/ 6923595 w 7804727"/>
              <a:gd name="connsiteY78" fmla="*/ 1633412 h 4137413"/>
              <a:gd name="connsiteX79" fmla="*/ 6890469 w 7804727"/>
              <a:gd name="connsiteY79" fmla="*/ 1597513 h 4137413"/>
              <a:gd name="connsiteX80" fmla="*/ 6835256 w 7804727"/>
              <a:gd name="connsiteY80" fmla="*/ 1570589 h 4137413"/>
              <a:gd name="connsiteX81" fmla="*/ 6757959 w 7804727"/>
              <a:gd name="connsiteY81" fmla="*/ 1489816 h 4137413"/>
              <a:gd name="connsiteX82" fmla="*/ 6702747 w 7804727"/>
              <a:gd name="connsiteY82" fmla="*/ 1409043 h 4137413"/>
              <a:gd name="connsiteX83" fmla="*/ 6691704 w 7804727"/>
              <a:gd name="connsiteY83" fmla="*/ 1373144 h 4137413"/>
              <a:gd name="connsiteX84" fmla="*/ 6669619 w 7804727"/>
              <a:gd name="connsiteY84" fmla="*/ 1346219 h 4137413"/>
              <a:gd name="connsiteX85" fmla="*/ 6658578 w 7804727"/>
              <a:gd name="connsiteY85" fmla="*/ 1301345 h 4137413"/>
              <a:gd name="connsiteX86" fmla="*/ 6614407 w 7804727"/>
              <a:gd name="connsiteY86" fmla="*/ 1211597 h 4137413"/>
              <a:gd name="connsiteX87" fmla="*/ 6592323 w 7804727"/>
              <a:gd name="connsiteY87" fmla="*/ 1166724 h 4137413"/>
              <a:gd name="connsiteX88" fmla="*/ 6581281 w 7804727"/>
              <a:gd name="connsiteY88" fmla="*/ 1130824 h 4137413"/>
              <a:gd name="connsiteX89" fmla="*/ 6537110 w 7804727"/>
              <a:gd name="connsiteY89" fmla="*/ 1050051 h 4137413"/>
              <a:gd name="connsiteX90" fmla="*/ 6515026 w 7804727"/>
              <a:gd name="connsiteY90" fmla="*/ 960302 h 4137413"/>
              <a:gd name="connsiteX91" fmla="*/ 6492941 w 7804727"/>
              <a:gd name="connsiteY91" fmla="*/ 906454 h 4137413"/>
              <a:gd name="connsiteX92" fmla="*/ 6470856 w 7804727"/>
              <a:gd name="connsiteY92" fmla="*/ 798756 h 4137413"/>
              <a:gd name="connsiteX93" fmla="*/ 6448772 w 7804727"/>
              <a:gd name="connsiteY93" fmla="*/ 709008 h 4137413"/>
              <a:gd name="connsiteX94" fmla="*/ 6437729 w 7804727"/>
              <a:gd name="connsiteY94" fmla="*/ 637210 h 4137413"/>
              <a:gd name="connsiteX95" fmla="*/ 6393559 w 7804727"/>
              <a:gd name="connsiteY95" fmla="*/ 565412 h 4137413"/>
              <a:gd name="connsiteX96" fmla="*/ 6338347 w 7804727"/>
              <a:gd name="connsiteY96" fmla="*/ 502588 h 4137413"/>
              <a:gd name="connsiteX97" fmla="*/ 6305219 w 7804727"/>
              <a:gd name="connsiteY97" fmla="*/ 457714 h 4137413"/>
              <a:gd name="connsiteX98" fmla="*/ 6283135 w 7804727"/>
              <a:gd name="connsiteY98" fmla="*/ 430790 h 4137413"/>
              <a:gd name="connsiteX99" fmla="*/ 6227923 w 7804727"/>
              <a:gd name="connsiteY99" fmla="*/ 394890 h 4137413"/>
              <a:gd name="connsiteX100" fmla="*/ 6183753 w 7804727"/>
              <a:gd name="connsiteY100" fmla="*/ 341042 h 4137413"/>
              <a:gd name="connsiteX101" fmla="*/ 6139584 w 7804727"/>
              <a:gd name="connsiteY101" fmla="*/ 323093 h 4137413"/>
              <a:gd name="connsiteX102" fmla="*/ 6073329 w 7804727"/>
              <a:gd name="connsiteY102" fmla="*/ 278218 h 4137413"/>
              <a:gd name="connsiteX103" fmla="*/ 5996032 w 7804727"/>
              <a:gd name="connsiteY103" fmla="*/ 251294 h 4137413"/>
              <a:gd name="connsiteX104" fmla="*/ 5907693 w 7804727"/>
              <a:gd name="connsiteY104" fmla="*/ 215395 h 4137413"/>
              <a:gd name="connsiteX105" fmla="*/ 5841438 w 7804727"/>
              <a:gd name="connsiteY105" fmla="*/ 206420 h 4137413"/>
              <a:gd name="connsiteX106" fmla="*/ 5775184 w 7804727"/>
              <a:gd name="connsiteY106" fmla="*/ 188470 h 4137413"/>
              <a:gd name="connsiteX107" fmla="*/ 5576421 w 7804727"/>
              <a:gd name="connsiteY107" fmla="*/ 161547 h 4137413"/>
              <a:gd name="connsiteX108" fmla="*/ 5245147 w 7804727"/>
              <a:gd name="connsiteY108" fmla="*/ 125647 h 4137413"/>
              <a:gd name="connsiteX109" fmla="*/ 5035342 w 7804727"/>
              <a:gd name="connsiteY109" fmla="*/ 116672 h 4137413"/>
              <a:gd name="connsiteX110" fmla="*/ 4858663 w 7804727"/>
              <a:gd name="connsiteY110" fmla="*/ 107697 h 4137413"/>
              <a:gd name="connsiteX111" fmla="*/ 4339670 w 7804727"/>
              <a:gd name="connsiteY111" fmla="*/ 98723 h 4137413"/>
              <a:gd name="connsiteX112" fmla="*/ 4240287 w 7804727"/>
              <a:gd name="connsiteY112" fmla="*/ 80773 h 4137413"/>
              <a:gd name="connsiteX113" fmla="*/ 4196118 w 7804727"/>
              <a:gd name="connsiteY113" fmla="*/ 71798 h 4137413"/>
              <a:gd name="connsiteX114" fmla="*/ 4118821 w 7804727"/>
              <a:gd name="connsiteY114" fmla="*/ 62823 h 4137413"/>
              <a:gd name="connsiteX115" fmla="*/ 3997355 w 7804727"/>
              <a:gd name="connsiteY115" fmla="*/ 35899 h 4137413"/>
              <a:gd name="connsiteX116" fmla="*/ 3920058 w 7804727"/>
              <a:gd name="connsiteY116" fmla="*/ 26924 h 4137413"/>
              <a:gd name="connsiteX117" fmla="*/ 3798592 w 7804727"/>
              <a:gd name="connsiteY117" fmla="*/ 8975 h 4137413"/>
              <a:gd name="connsiteX118" fmla="*/ 3732336 w 7804727"/>
              <a:gd name="connsiteY118" fmla="*/ 0 h 4137413"/>
              <a:gd name="connsiteX119" fmla="*/ 1446556 w 7804727"/>
              <a:gd name="connsiteY119" fmla="*/ 8975 h 4137413"/>
              <a:gd name="connsiteX120" fmla="*/ 1380301 w 7804727"/>
              <a:gd name="connsiteY120" fmla="*/ 53849 h 4137413"/>
              <a:gd name="connsiteX121" fmla="*/ 1314047 w 7804727"/>
              <a:gd name="connsiteY121" fmla="*/ 71798 h 4137413"/>
              <a:gd name="connsiteX122" fmla="*/ 1280920 w 7804727"/>
              <a:gd name="connsiteY122" fmla="*/ 89748 h 4137413"/>
              <a:gd name="connsiteX123" fmla="*/ 1258835 w 7804727"/>
              <a:gd name="connsiteY123" fmla="*/ 80773 h 413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4137413" extrusionOk="0">
                <a:moveTo>
                  <a:pt x="1258835" y="80773"/>
                </a:moveTo>
                <a:lnTo>
                  <a:pt x="1258835" y="80773"/>
                </a:lnTo>
                <a:cubicBezTo>
                  <a:pt x="1256501" y="123103"/>
                  <a:pt x="1257668" y="149419"/>
                  <a:pt x="1247793" y="188470"/>
                </a:cubicBezTo>
                <a:cubicBezTo>
                  <a:pt x="1248443" y="211191"/>
                  <a:pt x="1225495" y="255627"/>
                  <a:pt x="1214666" y="287194"/>
                </a:cubicBezTo>
                <a:cubicBezTo>
                  <a:pt x="1207502" y="302492"/>
                  <a:pt x="1200302" y="318756"/>
                  <a:pt x="1192581" y="332067"/>
                </a:cubicBezTo>
                <a:cubicBezTo>
                  <a:pt x="1163362" y="384787"/>
                  <a:pt x="1163339" y="369631"/>
                  <a:pt x="1126326" y="412841"/>
                </a:cubicBezTo>
                <a:cubicBezTo>
                  <a:pt x="1116408" y="429682"/>
                  <a:pt x="1102383" y="443228"/>
                  <a:pt x="1093199" y="457714"/>
                </a:cubicBezTo>
                <a:cubicBezTo>
                  <a:pt x="1038877" y="519066"/>
                  <a:pt x="1074334" y="452980"/>
                  <a:pt x="1037987" y="529513"/>
                </a:cubicBezTo>
                <a:cubicBezTo>
                  <a:pt x="1032690" y="554167"/>
                  <a:pt x="1024810" y="575217"/>
                  <a:pt x="1015902" y="601311"/>
                </a:cubicBezTo>
                <a:cubicBezTo>
                  <a:pt x="1007235" y="613271"/>
                  <a:pt x="999717" y="627243"/>
                  <a:pt x="993817" y="637210"/>
                </a:cubicBezTo>
                <a:cubicBezTo>
                  <a:pt x="980267" y="666857"/>
                  <a:pt x="983991" y="677430"/>
                  <a:pt x="960690" y="709008"/>
                </a:cubicBezTo>
                <a:cubicBezTo>
                  <a:pt x="949914" y="724474"/>
                  <a:pt x="930136" y="736753"/>
                  <a:pt x="916520" y="753882"/>
                </a:cubicBezTo>
                <a:cubicBezTo>
                  <a:pt x="882679" y="794706"/>
                  <a:pt x="887684" y="844563"/>
                  <a:pt x="806096" y="861580"/>
                </a:cubicBezTo>
                <a:cubicBezTo>
                  <a:pt x="578285" y="867470"/>
                  <a:pt x="861625" y="838007"/>
                  <a:pt x="607332" y="915429"/>
                </a:cubicBezTo>
                <a:cubicBezTo>
                  <a:pt x="595925" y="918157"/>
                  <a:pt x="585187" y="921392"/>
                  <a:pt x="574206" y="924404"/>
                </a:cubicBezTo>
                <a:cubicBezTo>
                  <a:pt x="533693" y="936352"/>
                  <a:pt x="509750" y="948057"/>
                  <a:pt x="474824" y="960302"/>
                </a:cubicBezTo>
                <a:cubicBezTo>
                  <a:pt x="445265" y="977829"/>
                  <a:pt x="379006" y="1001977"/>
                  <a:pt x="353356" y="1023126"/>
                </a:cubicBezTo>
                <a:cubicBezTo>
                  <a:pt x="340092" y="1032475"/>
                  <a:pt x="324890" y="1041903"/>
                  <a:pt x="309187" y="1050051"/>
                </a:cubicBezTo>
                <a:cubicBezTo>
                  <a:pt x="294369" y="1060080"/>
                  <a:pt x="278158" y="1059794"/>
                  <a:pt x="265018" y="1068000"/>
                </a:cubicBezTo>
                <a:cubicBezTo>
                  <a:pt x="253725" y="1075958"/>
                  <a:pt x="244730" y="1089291"/>
                  <a:pt x="231890" y="1094925"/>
                </a:cubicBezTo>
                <a:cubicBezTo>
                  <a:pt x="221203" y="1101962"/>
                  <a:pt x="210096" y="1105678"/>
                  <a:pt x="198763" y="1112874"/>
                </a:cubicBezTo>
                <a:cubicBezTo>
                  <a:pt x="114125" y="1189734"/>
                  <a:pt x="194750" y="1141427"/>
                  <a:pt x="121466" y="1175698"/>
                </a:cubicBezTo>
                <a:cubicBezTo>
                  <a:pt x="107009" y="1194072"/>
                  <a:pt x="88010" y="1208455"/>
                  <a:pt x="77296" y="1229547"/>
                </a:cubicBezTo>
                <a:cubicBezTo>
                  <a:pt x="57236" y="1267495"/>
                  <a:pt x="72939" y="1247206"/>
                  <a:pt x="44169" y="1292371"/>
                </a:cubicBezTo>
                <a:cubicBezTo>
                  <a:pt x="39405" y="1309636"/>
                  <a:pt x="39308" y="1322626"/>
                  <a:pt x="33127" y="1337244"/>
                </a:cubicBezTo>
                <a:cubicBezTo>
                  <a:pt x="27799" y="1351829"/>
                  <a:pt x="14541" y="1366631"/>
                  <a:pt x="11042" y="1382118"/>
                </a:cubicBezTo>
                <a:cubicBezTo>
                  <a:pt x="6618" y="1434232"/>
                  <a:pt x="4891" y="1490107"/>
                  <a:pt x="0" y="1543665"/>
                </a:cubicBezTo>
                <a:cubicBezTo>
                  <a:pt x="-3627" y="1631036"/>
                  <a:pt x="8018" y="1721277"/>
                  <a:pt x="33127" y="1812909"/>
                </a:cubicBezTo>
                <a:cubicBezTo>
                  <a:pt x="35462" y="1837183"/>
                  <a:pt x="52104" y="1859231"/>
                  <a:pt x="55212" y="1884706"/>
                </a:cubicBezTo>
                <a:cubicBezTo>
                  <a:pt x="63879" y="1920545"/>
                  <a:pt x="67237" y="1951422"/>
                  <a:pt x="66253" y="1983430"/>
                </a:cubicBezTo>
                <a:cubicBezTo>
                  <a:pt x="67270" y="1997041"/>
                  <a:pt x="72923" y="2013820"/>
                  <a:pt x="77296" y="2028303"/>
                </a:cubicBezTo>
                <a:cubicBezTo>
                  <a:pt x="81486" y="2046502"/>
                  <a:pt x="83670" y="2065757"/>
                  <a:pt x="88339" y="2082152"/>
                </a:cubicBezTo>
                <a:cubicBezTo>
                  <a:pt x="102721" y="2292882"/>
                  <a:pt x="118817" y="2110235"/>
                  <a:pt x="110424" y="2441144"/>
                </a:cubicBezTo>
                <a:cubicBezTo>
                  <a:pt x="112168" y="2507105"/>
                  <a:pt x="124386" y="2561148"/>
                  <a:pt x="121466" y="2629615"/>
                </a:cubicBezTo>
                <a:cubicBezTo>
                  <a:pt x="133849" y="2749994"/>
                  <a:pt x="119574" y="2706718"/>
                  <a:pt x="143550" y="2782186"/>
                </a:cubicBezTo>
                <a:cubicBezTo>
                  <a:pt x="273042" y="3139507"/>
                  <a:pt x="146277" y="2506449"/>
                  <a:pt x="187721" y="3571968"/>
                </a:cubicBezTo>
                <a:cubicBezTo>
                  <a:pt x="189560" y="3597891"/>
                  <a:pt x="194400" y="3621800"/>
                  <a:pt x="209806" y="3643766"/>
                </a:cubicBezTo>
                <a:cubicBezTo>
                  <a:pt x="262883" y="3699671"/>
                  <a:pt x="312615" y="3756602"/>
                  <a:pt x="386484" y="3787363"/>
                </a:cubicBezTo>
                <a:cubicBezTo>
                  <a:pt x="415735" y="3800996"/>
                  <a:pt x="437016" y="3808900"/>
                  <a:pt x="463781" y="3814287"/>
                </a:cubicBezTo>
                <a:cubicBezTo>
                  <a:pt x="533727" y="3834405"/>
                  <a:pt x="580076" y="3858367"/>
                  <a:pt x="640460" y="3868137"/>
                </a:cubicBezTo>
                <a:cubicBezTo>
                  <a:pt x="703228" y="3885139"/>
                  <a:pt x="768750" y="3880787"/>
                  <a:pt x="828181" y="3895061"/>
                </a:cubicBezTo>
                <a:cubicBezTo>
                  <a:pt x="928018" y="3908332"/>
                  <a:pt x="1030748" y="3926740"/>
                  <a:pt x="1126326" y="3948910"/>
                </a:cubicBezTo>
                <a:cubicBezTo>
                  <a:pt x="1173993" y="3949226"/>
                  <a:pt x="1213007" y="3960124"/>
                  <a:pt x="1269878" y="3966859"/>
                </a:cubicBezTo>
                <a:cubicBezTo>
                  <a:pt x="1298175" y="3972577"/>
                  <a:pt x="1321753" y="3979617"/>
                  <a:pt x="1347175" y="3984809"/>
                </a:cubicBezTo>
                <a:cubicBezTo>
                  <a:pt x="1385115" y="3989653"/>
                  <a:pt x="1418613" y="3994630"/>
                  <a:pt x="1457598" y="4002758"/>
                </a:cubicBezTo>
                <a:cubicBezTo>
                  <a:pt x="1485173" y="4004197"/>
                  <a:pt x="1505621" y="4016554"/>
                  <a:pt x="1534895" y="4020708"/>
                </a:cubicBezTo>
                <a:cubicBezTo>
                  <a:pt x="1547618" y="4023902"/>
                  <a:pt x="1563172" y="4024496"/>
                  <a:pt x="1579066" y="4029683"/>
                </a:cubicBezTo>
                <a:cubicBezTo>
                  <a:pt x="1638348" y="4045857"/>
                  <a:pt x="1635378" y="4053186"/>
                  <a:pt x="1700532" y="4065582"/>
                </a:cubicBezTo>
                <a:cubicBezTo>
                  <a:pt x="1781042" y="4078490"/>
                  <a:pt x="1939062" y="4118448"/>
                  <a:pt x="2053889" y="4119431"/>
                </a:cubicBezTo>
                <a:cubicBezTo>
                  <a:pt x="2279869" y="4139138"/>
                  <a:pt x="2935684" y="4137477"/>
                  <a:pt x="2937283" y="4137381"/>
                </a:cubicBezTo>
                <a:cubicBezTo>
                  <a:pt x="4157301" y="4185430"/>
                  <a:pt x="4574824" y="4031459"/>
                  <a:pt x="5543293" y="4128405"/>
                </a:cubicBezTo>
                <a:cubicBezTo>
                  <a:pt x="5897647" y="4019448"/>
                  <a:pt x="6574397" y="4098530"/>
                  <a:pt x="7011935" y="4119431"/>
                </a:cubicBezTo>
                <a:cubicBezTo>
                  <a:pt x="7065412" y="4111126"/>
                  <a:pt x="7131604" y="4104519"/>
                  <a:pt x="7188613" y="4101481"/>
                </a:cubicBezTo>
                <a:cubicBezTo>
                  <a:pt x="7227967" y="4092348"/>
                  <a:pt x="7272115" y="4096640"/>
                  <a:pt x="7310079" y="4092506"/>
                </a:cubicBezTo>
                <a:cubicBezTo>
                  <a:pt x="7328827" y="4090214"/>
                  <a:pt x="7349662" y="4088692"/>
                  <a:pt x="7365292" y="4083531"/>
                </a:cubicBezTo>
                <a:cubicBezTo>
                  <a:pt x="7387752" y="4078553"/>
                  <a:pt x="7431547" y="4065583"/>
                  <a:pt x="7431547" y="4065582"/>
                </a:cubicBezTo>
                <a:cubicBezTo>
                  <a:pt x="7438066" y="4058638"/>
                  <a:pt x="7444407" y="4046611"/>
                  <a:pt x="7453632" y="4038657"/>
                </a:cubicBezTo>
                <a:cubicBezTo>
                  <a:pt x="7463379" y="4032108"/>
                  <a:pt x="7476138" y="4028488"/>
                  <a:pt x="7486758" y="4020708"/>
                </a:cubicBezTo>
                <a:cubicBezTo>
                  <a:pt x="7496613" y="4011932"/>
                  <a:pt x="7508692" y="4002498"/>
                  <a:pt x="7519886" y="3993784"/>
                </a:cubicBezTo>
                <a:cubicBezTo>
                  <a:pt x="7525931" y="3973103"/>
                  <a:pt x="7532484" y="3954773"/>
                  <a:pt x="7541970" y="3939935"/>
                </a:cubicBezTo>
                <a:cubicBezTo>
                  <a:pt x="7548673" y="3924660"/>
                  <a:pt x="7558272" y="3910135"/>
                  <a:pt x="7564055" y="3895061"/>
                </a:cubicBezTo>
                <a:cubicBezTo>
                  <a:pt x="7576146" y="3861315"/>
                  <a:pt x="7577940" y="3803648"/>
                  <a:pt x="7586141" y="3778389"/>
                </a:cubicBezTo>
                <a:cubicBezTo>
                  <a:pt x="7590730" y="3761114"/>
                  <a:pt x="7592039" y="3741222"/>
                  <a:pt x="7597182" y="3724539"/>
                </a:cubicBezTo>
                <a:cubicBezTo>
                  <a:pt x="7610512" y="3689045"/>
                  <a:pt x="7634546" y="3648895"/>
                  <a:pt x="7641352" y="3616843"/>
                </a:cubicBezTo>
                <a:cubicBezTo>
                  <a:pt x="7644209" y="3588536"/>
                  <a:pt x="7654779" y="3567709"/>
                  <a:pt x="7663438" y="3545044"/>
                </a:cubicBezTo>
                <a:cubicBezTo>
                  <a:pt x="7669691" y="3512781"/>
                  <a:pt x="7674763" y="3457809"/>
                  <a:pt x="7685522" y="3428372"/>
                </a:cubicBezTo>
                <a:cubicBezTo>
                  <a:pt x="7690123" y="3406958"/>
                  <a:pt x="7702876" y="3395251"/>
                  <a:pt x="7707607" y="3374523"/>
                </a:cubicBezTo>
                <a:cubicBezTo>
                  <a:pt x="7707630" y="3349652"/>
                  <a:pt x="7723315" y="3269479"/>
                  <a:pt x="7729692" y="3239901"/>
                </a:cubicBezTo>
                <a:cubicBezTo>
                  <a:pt x="7738329" y="3205323"/>
                  <a:pt x="7740620" y="3173706"/>
                  <a:pt x="7751776" y="3150153"/>
                </a:cubicBezTo>
                <a:cubicBezTo>
                  <a:pt x="7781134" y="3067773"/>
                  <a:pt x="7765006" y="3110731"/>
                  <a:pt x="7784904" y="3024506"/>
                </a:cubicBezTo>
                <a:cubicBezTo>
                  <a:pt x="7812291" y="2748661"/>
                  <a:pt x="7813804" y="2670375"/>
                  <a:pt x="7784904" y="2306522"/>
                </a:cubicBezTo>
                <a:cubicBezTo>
                  <a:pt x="7784596" y="2278059"/>
                  <a:pt x="7755925" y="2262095"/>
                  <a:pt x="7740735" y="2234724"/>
                </a:cubicBezTo>
                <a:cubicBezTo>
                  <a:pt x="7685178" y="2141206"/>
                  <a:pt x="7721686" y="2195399"/>
                  <a:pt x="7586141" y="2064203"/>
                </a:cubicBezTo>
                <a:cubicBezTo>
                  <a:pt x="7446422" y="1962337"/>
                  <a:pt x="7589942" y="2053606"/>
                  <a:pt x="7464673" y="1956505"/>
                </a:cubicBezTo>
                <a:cubicBezTo>
                  <a:pt x="7384359" y="1886251"/>
                  <a:pt x="7437709" y="1916450"/>
                  <a:pt x="7332164" y="1857783"/>
                </a:cubicBezTo>
                <a:cubicBezTo>
                  <a:pt x="7279246" y="1840400"/>
                  <a:pt x="7228050" y="1807717"/>
                  <a:pt x="7166529" y="1777009"/>
                </a:cubicBezTo>
                <a:cubicBezTo>
                  <a:pt x="7139364" y="1758117"/>
                  <a:pt x="7118529" y="1742226"/>
                  <a:pt x="7089232" y="1732136"/>
                </a:cubicBezTo>
                <a:cubicBezTo>
                  <a:pt x="7048973" y="1709872"/>
                  <a:pt x="6998839" y="1699388"/>
                  <a:pt x="6967765" y="1669312"/>
                </a:cubicBezTo>
                <a:cubicBezTo>
                  <a:pt x="6954287" y="1657173"/>
                  <a:pt x="6936808" y="1645818"/>
                  <a:pt x="6923595" y="1633412"/>
                </a:cubicBezTo>
                <a:cubicBezTo>
                  <a:pt x="6914267" y="1620596"/>
                  <a:pt x="6904137" y="1605745"/>
                  <a:pt x="6890469" y="1597513"/>
                </a:cubicBezTo>
                <a:cubicBezTo>
                  <a:pt x="6875802" y="1587171"/>
                  <a:pt x="6853707" y="1578359"/>
                  <a:pt x="6835256" y="1570589"/>
                </a:cubicBezTo>
                <a:cubicBezTo>
                  <a:pt x="6810756" y="1544503"/>
                  <a:pt x="6770978" y="1525025"/>
                  <a:pt x="6757959" y="1489816"/>
                </a:cubicBezTo>
                <a:cubicBezTo>
                  <a:pt x="6726019" y="1430758"/>
                  <a:pt x="6744387" y="1457143"/>
                  <a:pt x="6702747" y="1409043"/>
                </a:cubicBezTo>
                <a:cubicBezTo>
                  <a:pt x="6698267" y="1398743"/>
                  <a:pt x="6698062" y="1384472"/>
                  <a:pt x="6691704" y="1373144"/>
                </a:cubicBezTo>
                <a:cubicBezTo>
                  <a:pt x="6687661" y="1363962"/>
                  <a:pt x="6674558" y="1355017"/>
                  <a:pt x="6669619" y="1346219"/>
                </a:cubicBezTo>
                <a:cubicBezTo>
                  <a:pt x="6664877" y="1332827"/>
                  <a:pt x="6664177" y="1317067"/>
                  <a:pt x="6658578" y="1301345"/>
                </a:cubicBezTo>
                <a:cubicBezTo>
                  <a:pt x="6651337" y="1271843"/>
                  <a:pt x="6624576" y="1239571"/>
                  <a:pt x="6614407" y="1211597"/>
                </a:cubicBezTo>
                <a:cubicBezTo>
                  <a:pt x="6608578" y="1195715"/>
                  <a:pt x="6597376" y="1182856"/>
                  <a:pt x="6592323" y="1166724"/>
                </a:cubicBezTo>
                <a:cubicBezTo>
                  <a:pt x="6589049" y="1154781"/>
                  <a:pt x="6585271" y="1141203"/>
                  <a:pt x="6581281" y="1130824"/>
                </a:cubicBezTo>
                <a:cubicBezTo>
                  <a:pt x="6567442" y="1096932"/>
                  <a:pt x="6555504" y="1078042"/>
                  <a:pt x="6537110" y="1050051"/>
                </a:cubicBezTo>
                <a:cubicBezTo>
                  <a:pt x="6529902" y="1019437"/>
                  <a:pt x="6527968" y="988197"/>
                  <a:pt x="6515026" y="960302"/>
                </a:cubicBezTo>
                <a:cubicBezTo>
                  <a:pt x="6506247" y="940348"/>
                  <a:pt x="6495437" y="922888"/>
                  <a:pt x="6492941" y="906454"/>
                </a:cubicBezTo>
                <a:cubicBezTo>
                  <a:pt x="6485581" y="868147"/>
                  <a:pt x="6480074" y="832269"/>
                  <a:pt x="6470856" y="798756"/>
                </a:cubicBezTo>
                <a:cubicBezTo>
                  <a:pt x="6464931" y="768029"/>
                  <a:pt x="6454978" y="741695"/>
                  <a:pt x="6448772" y="709008"/>
                </a:cubicBezTo>
                <a:cubicBezTo>
                  <a:pt x="6447607" y="685403"/>
                  <a:pt x="6446556" y="655510"/>
                  <a:pt x="6437729" y="637210"/>
                </a:cubicBezTo>
                <a:cubicBezTo>
                  <a:pt x="6427616" y="611109"/>
                  <a:pt x="6415066" y="582101"/>
                  <a:pt x="6393559" y="565412"/>
                </a:cubicBezTo>
                <a:cubicBezTo>
                  <a:pt x="6368650" y="540306"/>
                  <a:pt x="6358387" y="530322"/>
                  <a:pt x="6338347" y="502588"/>
                </a:cubicBezTo>
                <a:cubicBezTo>
                  <a:pt x="6329258" y="488761"/>
                  <a:pt x="6316011" y="473022"/>
                  <a:pt x="6305219" y="457714"/>
                </a:cubicBezTo>
                <a:cubicBezTo>
                  <a:pt x="6297662" y="449532"/>
                  <a:pt x="6292672" y="438595"/>
                  <a:pt x="6283135" y="430790"/>
                </a:cubicBezTo>
                <a:cubicBezTo>
                  <a:pt x="6238705" y="403066"/>
                  <a:pt x="6259270" y="428819"/>
                  <a:pt x="6227923" y="394890"/>
                </a:cubicBezTo>
                <a:cubicBezTo>
                  <a:pt x="6212445" y="382507"/>
                  <a:pt x="6207460" y="348783"/>
                  <a:pt x="6183753" y="341042"/>
                </a:cubicBezTo>
                <a:cubicBezTo>
                  <a:pt x="6167240" y="334675"/>
                  <a:pt x="6154414" y="331632"/>
                  <a:pt x="6139584" y="323093"/>
                </a:cubicBezTo>
                <a:cubicBezTo>
                  <a:pt x="6083791" y="289743"/>
                  <a:pt x="6134123" y="310417"/>
                  <a:pt x="6073329" y="278218"/>
                </a:cubicBezTo>
                <a:cubicBezTo>
                  <a:pt x="6047121" y="268443"/>
                  <a:pt x="6021068" y="262691"/>
                  <a:pt x="5996032" y="251294"/>
                </a:cubicBezTo>
                <a:cubicBezTo>
                  <a:pt x="5966868" y="239931"/>
                  <a:pt x="5937874" y="226526"/>
                  <a:pt x="5907693" y="215395"/>
                </a:cubicBezTo>
                <a:cubicBezTo>
                  <a:pt x="5884778" y="208160"/>
                  <a:pt x="5860523" y="211710"/>
                  <a:pt x="5841438" y="206420"/>
                </a:cubicBezTo>
                <a:cubicBezTo>
                  <a:pt x="5818097" y="197573"/>
                  <a:pt x="5799066" y="190803"/>
                  <a:pt x="5775184" y="188470"/>
                </a:cubicBezTo>
                <a:cubicBezTo>
                  <a:pt x="5626076" y="158665"/>
                  <a:pt x="5706231" y="186860"/>
                  <a:pt x="5576421" y="161547"/>
                </a:cubicBezTo>
                <a:cubicBezTo>
                  <a:pt x="5331714" y="158645"/>
                  <a:pt x="5606080" y="122124"/>
                  <a:pt x="5245147" y="125647"/>
                </a:cubicBezTo>
                <a:cubicBezTo>
                  <a:pt x="5175098" y="118084"/>
                  <a:pt x="5107422" y="123471"/>
                  <a:pt x="5035342" y="116672"/>
                </a:cubicBezTo>
                <a:cubicBezTo>
                  <a:pt x="4985060" y="112187"/>
                  <a:pt x="4921351" y="114117"/>
                  <a:pt x="4858663" y="107697"/>
                </a:cubicBezTo>
                <a:cubicBezTo>
                  <a:pt x="4755776" y="124440"/>
                  <a:pt x="4567714" y="77402"/>
                  <a:pt x="4339670" y="98723"/>
                </a:cubicBezTo>
                <a:cubicBezTo>
                  <a:pt x="4231681" y="84707"/>
                  <a:pt x="4362418" y="88774"/>
                  <a:pt x="4240287" y="80773"/>
                </a:cubicBezTo>
                <a:cubicBezTo>
                  <a:pt x="4225843" y="77687"/>
                  <a:pt x="4210220" y="75689"/>
                  <a:pt x="4196118" y="71798"/>
                </a:cubicBezTo>
                <a:cubicBezTo>
                  <a:pt x="4171675" y="66887"/>
                  <a:pt x="4147330" y="66386"/>
                  <a:pt x="4118821" y="62823"/>
                </a:cubicBezTo>
                <a:cubicBezTo>
                  <a:pt x="4084511" y="50872"/>
                  <a:pt x="4042633" y="43159"/>
                  <a:pt x="3997355" y="35899"/>
                </a:cubicBezTo>
                <a:cubicBezTo>
                  <a:pt x="3961434" y="27405"/>
                  <a:pt x="3931274" y="24344"/>
                  <a:pt x="3920058" y="26924"/>
                </a:cubicBezTo>
                <a:cubicBezTo>
                  <a:pt x="3812435" y="11175"/>
                  <a:pt x="3893277" y="20457"/>
                  <a:pt x="3798592" y="8975"/>
                </a:cubicBezTo>
                <a:cubicBezTo>
                  <a:pt x="3779163" y="6010"/>
                  <a:pt x="3754996" y="-1309"/>
                  <a:pt x="3732336" y="0"/>
                </a:cubicBezTo>
                <a:cubicBezTo>
                  <a:pt x="3329406" y="39648"/>
                  <a:pt x="2179626" y="-115821"/>
                  <a:pt x="1446556" y="8975"/>
                </a:cubicBezTo>
                <a:cubicBezTo>
                  <a:pt x="1385311" y="13583"/>
                  <a:pt x="1414899" y="34896"/>
                  <a:pt x="1380301" y="53849"/>
                </a:cubicBezTo>
                <a:cubicBezTo>
                  <a:pt x="1360730" y="66357"/>
                  <a:pt x="1335242" y="60461"/>
                  <a:pt x="1314047" y="71798"/>
                </a:cubicBezTo>
                <a:cubicBezTo>
                  <a:pt x="1302743" y="80004"/>
                  <a:pt x="1291804" y="85114"/>
                  <a:pt x="1280920" y="89748"/>
                </a:cubicBezTo>
                <a:cubicBezTo>
                  <a:pt x="1274739" y="85070"/>
                  <a:pt x="1264281" y="84752"/>
                  <a:pt x="1258835" y="80773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90d01792-5c13-400a-898f-a394faf268eb" xsi:nil="true"/>
    <lcf76f155ced4ddcb4097134ff3c332f xmlns="90d01792-5c13-400a-898f-a394faf268eb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F72E8B663AFF342A5603B9BA36EAC75" ma:contentTypeVersion="12" ma:contentTypeDescription="新しいドキュメントを作成します。" ma:contentTypeScope="" ma:versionID="1e4d9a09b310831313cc66c1e564b924">
  <xsd:schema xmlns:xsd="http://www.w3.org/2001/XMLSchema" xmlns:xs="http://www.w3.org/2001/XMLSchema" xmlns:p="http://schemas.microsoft.com/office/2006/metadata/properties" xmlns:ns2="90d01792-5c13-400a-898f-a394faf268eb" xmlns:ns3="85ec59af-1a16-40a0-b163-384e34c79a5c" targetNamespace="http://schemas.microsoft.com/office/2006/metadata/properties" ma:root="true" ma:fieldsID="809eb774f5a63926365bf4c8c20d0741" ns2:_="" ns3:_="">
    <xsd:import namespace="90d01792-5c13-400a-898f-a394faf268e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01792-5c13-400a-898f-a394faf268e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2872609-09d8-45fc-976e-aa44846e9e2c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AE5E49-130E-4989-A877-45DED84548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DD608D-5E8D-482F-B8F2-F91474821A23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85ec59af-1a16-40a0-b163-384e34c79a5c"/>
    <ds:schemaRef ds:uri="http://schemas.microsoft.com/office/infopath/2007/PartnerControls"/>
    <ds:schemaRef ds:uri="90d01792-5c13-400a-898f-a394faf268eb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F1D4689-CE10-4347-B503-5490E33F1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01792-5c13-400a-898f-a394faf268e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3091</TotalTime>
  <Words>319</Words>
  <Application>Microsoft Office PowerPoint</Application>
  <PresentationFormat>ワイド画面</PresentationFormat>
  <Paragraphs>93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都築　孝彦</dc:creator>
  <cp:lastModifiedBy>吉岡 美香(YOSHIOKA Mika)</cp:lastModifiedBy>
  <cp:revision>90</cp:revision>
  <cp:lastPrinted>2023-02-13T12:53:34Z</cp:lastPrinted>
  <dcterms:created xsi:type="dcterms:W3CDTF">2022-09-13T04:41:18Z</dcterms:created>
  <dcterms:modified xsi:type="dcterms:W3CDTF">2023-06-22T07:27:18Z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0x010100AF72E8B663AFF342A5603B9BA36EAC75</vt:lpwstr>
  </property>
  <property fmtid="{D5CDD505-2E9C-101B-9397-08002B2CF9AE}" pid="3" name="MediaServiceImageTags">
    <vt:lpwstr/>
  </property>
</Properties>
</file>