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261" r:id="rId5"/>
    <p:sldId id="260" r:id="rId6"/>
    <p:sldId id="256" r:id="rId7"/>
    <p:sldId id="259" r:id="rId8"/>
    <p:sldId id="257" r:id="rId9"/>
    <p:sldId id="258" r:id="rId10"/>
  </p:sldIdLst>
  <p:sldSz cx="12192000" cy="6858000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3CF82D-5BC3-42B4-B16C-3CEDEE6E6152}" v="7" dt="2023-06-19T10:31:12.0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63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08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168D65B9-DFFC-4130-8CAA-E16B7AC169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B34AAAD-EFB2-447B-8291-9D0C08B9CC9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BEB0BC-6A59-44A2-9875-7E422F9C9B48}" type="datetimeFigureOut">
              <a:rPr kumimoji="1" lang="ja-JP" altLang="en-US" smtClean="0"/>
              <a:t>2023/6/21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FB059CB-6118-497C-A40F-4EDEFE41278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DFF64D4-AD07-473F-834A-81038DE2B0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A401C4-926D-4C3F-8C00-5ECAF652FD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328382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5"/>
            <a:ext cx="2946400" cy="496889"/>
          </a:xfrm>
          <a:prstGeom prst="rect">
            <a:avLst/>
          </a:prstGeom>
        </p:spPr>
        <p:txBody>
          <a:bodyPr vert="horz" lIns="91426" tIns="45714" rIns="91426" bIns="4571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9690" y="5"/>
            <a:ext cx="2946400" cy="496889"/>
          </a:xfrm>
          <a:prstGeom prst="rect">
            <a:avLst/>
          </a:prstGeom>
        </p:spPr>
        <p:txBody>
          <a:bodyPr vert="horz" lIns="91426" tIns="45714" rIns="91426" bIns="45714" rtlCol="0"/>
          <a:lstStyle>
            <a:lvl1pPr algn="r">
              <a:defRPr sz="1200"/>
            </a:lvl1pPr>
          </a:lstStyle>
          <a:p>
            <a:fld id="{835AF91A-66F0-4BF9-864D-600A87FC3A57}" type="datetimeFigureOut">
              <a:rPr kumimoji="1" lang="ja-JP" altLang="en-US" smtClean="0"/>
              <a:t>2023/6/21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4" rIns="91426" bIns="4571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1" y="4776793"/>
            <a:ext cx="5438775" cy="3908425"/>
          </a:xfrm>
          <a:prstGeom prst="rect">
            <a:avLst/>
          </a:prstGeom>
        </p:spPr>
        <p:txBody>
          <a:bodyPr vert="horz" lIns="91426" tIns="45714" rIns="91426" bIns="45714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429754"/>
            <a:ext cx="2946400" cy="496889"/>
          </a:xfrm>
          <a:prstGeom prst="rect">
            <a:avLst/>
          </a:prstGeom>
        </p:spPr>
        <p:txBody>
          <a:bodyPr vert="horz" lIns="91426" tIns="45714" rIns="91426" bIns="4571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9690" y="9429754"/>
            <a:ext cx="2946400" cy="496889"/>
          </a:xfrm>
          <a:prstGeom prst="rect">
            <a:avLst/>
          </a:prstGeom>
        </p:spPr>
        <p:txBody>
          <a:bodyPr vert="horz" lIns="91426" tIns="45714" rIns="91426" bIns="45714" rtlCol="0" anchor="b"/>
          <a:lstStyle>
            <a:lvl1pPr algn="r">
              <a:defRPr sz="1200"/>
            </a:lvl1pPr>
          </a:lstStyle>
          <a:p>
            <a:fld id="{87DEFE60-13C8-4EE5-BE82-B6F44264C2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966792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068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139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209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278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5347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2417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199486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6556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4CBDAF-EBA6-4734-85B3-81B6F3ED5E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A1F3B33-682D-431D-8924-879319174A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11" indent="0" algn="ctr">
              <a:buNone/>
              <a:defRPr sz="2000"/>
            </a:lvl2pPr>
            <a:lvl3pPr marL="914423" indent="0" algn="ctr">
              <a:buNone/>
              <a:defRPr sz="1801"/>
            </a:lvl3pPr>
            <a:lvl4pPr marL="1371634" indent="0" algn="ctr">
              <a:buNone/>
              <a:defRPr sz="1600"/>
            </a:lvl4pPr>
            <a:lvl5pPr marL="1828846" indent="0" algn="ctr">
              <a:buNone/>
              <a:defRPr sz="1600"/>
            </a:lvl5pPr>
            <a:lvl6pPr marL="2286057" indent="0" algn="ctr">
              <a:buNone/>
              <a:defRPr sz="1600"/>
            </a:lvl6pPr>
            <a:lvl7pPr marL="2743269" indent="0" algn="ctr">
              <a:buNone/>
              <a:defRPr sz="1600"/>
            </a:lvl7pPr>
            <a:lvl8pPr marL="3200480" indent="0" algn="ctr">
              <a:buNone/>
              <a:defRPr sz="1600"/>
            </a:lvl8pPr>
            <a:lvl9pPr marL="3657691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A7687F8-82FB-4CF7-A9C8-9D3C65197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D7EF361-9BF7-43CA-8D9D-A8BB64BCF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DE1F4B9-D197-4A3A-802B-DA424A33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9533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AC3CA1E-4307-431B-8C50-0D6F88D67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C684EBF-F752-4879-A750-6FF04B3F0E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BF0B7FB-4ED2-4686-A0B1-95335812F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36F84FE-A1E9-44ED-BF5D-678E815BC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8AC7986-CA6C-45C2-8236-BD3D39743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4136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305D33-45E5-45FF-8EB4-B5D41659A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8B224DD-A772-4834-B480-DEF342BC2D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1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23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3pPr>
            <a:lvl4pPr marL="13716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2C12570-2402-4171-82B9-38B0D6689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92A7E23-C812-465F-8ABD-1E5518F8A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926E5DB-5D72-4FC1-814A-F4FE53C9B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262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B6B5298-1F76-48DE-AC51-EB2036C63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273DB5E-52EB-4DAB-92CB-E7295CE389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F8F0A39-C299-49A4-A8B4-F0C3C4B809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C652772-0F24-48E9-B941-B06DA3BA8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31999D7-B2CC-4C33-A0C6-AE1D9D530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CDD6E9F-CF3D-4F2D-A964-814639474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217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61C720F-B746-41A3-BEAF-6E3556600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C741A87-2E43-4141-BE83-97B54E9CBD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1" indent="0">
              <a:buNone/>
              <a:defRPr sz="2000" b="1"/>
            </a:lvl2pPr>
            <a:lvl3pPr marL="914423" indent="0">
              <a:buNone/>
              <a:defRPr sz="1801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9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1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CDF93E3-CC25-4BFE-98E8-BC79CB1C8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2CD1927-4FFB-4C3E-882A-1A34B0EFD1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1" indent="0">
              <a:buNone/>
              <a:defRPr sz="2000" b="1"/>
            </a:lvl2pPr>
            <a:lvl3pPr marL="914423" indent="0">
              <a:buNone/>
              <a:defRPr sz="1801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9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1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EFBCBCB-B396-4853-8114-A633EFA37C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0A3CC96-8C3C-4D52-925D-1D0213CE7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3649B1C-2989-4CD3-9E68-144F3AE85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4A695DB0-8496-4C8C-8A68-B14ACCCF5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8813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B7C290-5FA0-452C-AABF-477536001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1E82412-0EDA-48B9-B373-AD4F5B486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531B587-BE77-42A4-B16B-A103E9A04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FBAFA03-A50F-4F78-8E85-10D561BCD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4018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C59E061-C5C0-4151-B47F-3741EA939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3AA0638-0670-488A-B6D4-C91349CC7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8BA3814-0BCE-4B94-9886-76131E308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1120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3B830CA-1400-4425-91F1-EC2E30D25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B8EBC2B-4970-42AF-BBA1-B132A8397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A508448-09D5-498B-9A15-E11DA9FF70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1" indent="0">
              <a:buNone/>
              <a:defRPr sz="1401"/>
            </a:lvl2pPr>
            <a:lvl3pPr marL="914423" indent="0">
              <a:buNone/>
              <a:defRPr sz="1200"/>
            </a:lvl3pPr>
            <a:lvl4pPr marL="1371634" indent="0">
              <a:buNone/>
              <a:defRPr sz="1001"/>
            </a:lvl4pPr>
            <a:lvl5pPr marL="1828846" indent="0">
              <a:buNone/>
              <a:defRPr sz="1001"/>
            </a:lvl5pPr>
            <a:lvl6pPr marL="2286057" indent="0">
              <a:buNone/>
              <a:defRPr sz="1001"/>
            </a:lvl6pPr>
            <a:lvl7pPr marL="2743269" indent="0">
              <a:buNone/>
              <a:defRPr sz="1001"/>
            </a:lvl7pPr>
            <a:lvl8pPr marL="3200480" indent="0">
              <a:buNone/>
              <a:defRPr sz="1001"/>
            </a:lvl8pPr>
            <a:lvl9pPr marL="3657691" indent="0">
              <a:buNone/>
              <a:defRPr sz="100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126999F-154F-4AD8-BF1A-5CCB15503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99176C5-DB82-4526-B81C-7CBC03C27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08833D2-70F3-4A54-8E29-2A9108C6B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1380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BCF9836-69F0-47B3-8F05-C907ED086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7FAA8BF-6551-453F-B2DE-F72B289534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11" indent="0">
              <a:buNone/>
              <a:defRPr sz="2800"/>
            </a:lvl2pPr>
            <a:lvl3pPr marL="914423" indent="0">
              <a:buNone/>
              <a:defRPr sz="2400"/>
            </a:lvl3pPr>
            <a:lvl4pPr marL="1371634" indent="0">
              <a:buNone/>
              <a:defRPr sz="2000"/>
            </a:lvl4pPr>
            <a:lvl5pPr marL="1828846" indent="0">
              <a:buNone/>
              <a:defRPr sz="2000"/>
            </a:lvl5pPr>
            <a:lvl6pPr marL="2286057" indent="0">
              <a:buNone/>
              <a:defRPr sz="2000"/>
            </a:lvl6pPr>
            <a:lvl7pPr marL="2743269" indent="0">
              <a:buNone/>
              <a:defRPr sz="2000"/>
            </a:lvl7pPr>
            <a:lvl8pPr marL="3200480" indent="0">
              <a:buNone/>
              <a:defRPr sz="2000"/>
            </a:lvl8pPr>
            <a:lvl9pPr marL="3657691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D405A4F-D98D-4ED8-9BCC-2E5B5847E7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1" indent="0">
              <a:buNone/>
              <a:defRPr sz="1401"/>
            </a:lvl2pPr>
            <a:lvl3pPr marL="914423" indent="0">
              <a:buNone/>
              <a:defRPr sz="1200"/>
            </a:lvl3pPr>
            <a:lvl4pPr marL="1371634" indent="0">
              <a:buNone/>
              <a:defRPr sz="1001"/>
            </a:lvl4pPr>
            <a:lvl5pPr marL="1828846" indent="0">
              <a:buNone/>
              <a:defRPr sz="1001"/>
            </a:lvl5pPr>
            <a:lvl6pPr marL="2286057" indent="0">
              <a:buNone/>
              <a:defRPr sz="1001"/>
            </a:lvl6pPr>
            <a:lvl7pPr marL="2743269" indent="0">
              <a:buNone/>
              <a:defRPr sz="1001"/>
            </a:lvl7pPr>
            <a:lvl8pPr marL="3200480" indent="0">
              <a:buNone/>
              <a:defRPr sz="1001"/>
            </a:lvl8pPr>
            <a:lvl9pPr marL="3657691" indent="0">
              <a:buNone/>
              <a:defRPr sz="100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7DA15B2-E840-4FB4-A1E2-8F2321A1B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FDE7C8E-4E46-445E-ADAF-7A002F9F7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2CC8390-71D9-4D4A-95A2-84E44B9E6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006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F789AB9-CD17-46EE-B09D-686515989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0CEBBD3-6A46-452C-96CB-6C8251A161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0CC917-ABC7-4048-95BF-38B908E5C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CCBD66B-2E8E-4454-9630-6EDB65729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6DA2E4A-5212-4933-825A-E7C48A463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2385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4137ABD-1A51-4A2C-BA22-3066808E71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DBA9C8A-18AC-40AD-A613-C3FA0ED1C7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D82D1E9-97AA-4165-B126-248840A2D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35A553F-C51E-4160-8BB7-D96A9BF05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2E62F62-2028-4CBA-83EA-7A51A1372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3423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DBBD09C-F0FB-4485-8D43-431AD8676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89E9E6A-6B7D-4ECA-BD17-ECC54440F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6F18BE7-9911-4D11-AA8E-93BE6893E4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460997-C535-42D2-9671-220C570B4D86}" type="datetimeFigureOut">
              <a:rPr kumimoji="1" lang="ja-JP" altLang="en-US" smtClean="0"/>
              <a:t>2023/6/21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2A48633-06F5-4D0A-A36F-C65FAF9950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E88183E-18F3-4516-907B-D44A0DFDD1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720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6" indent="-228606" algn="l" defTabSz="914423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9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1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6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1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AFE9FA8-CEFF-4751-9616-64F1D272EAB4}"/>
              </a:ext>
            </a:extLst>
          </p:cNvPr>
          <p:cNvSpPr txBox="1"/>
          <p:nvPr/>
        </p:nvSpPr>
        <p:spPr>
          <a:xfrm>
            <a:off x="77006" y="536896"/>
            <a:ext cx="11977973" cy="268535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kumimoji="1" lang="en-US" altLang="ja-JP" sz="1625" dirty="0"/>
          </a:p>
          <a:p>
            <a:pPr algn="ctr"/>
            <a:r>
              <a:rPr kumimoji="1" lang="ja-JP" altLang="en-US" sz="2800" dirty="0"/>
              <a:t>令和５年度農山漁村振興交付金事業実施提案書</a:t>
            </a:r>
            <a:endParaRPr kumimoji="1" lang="en-US" altLang="ja-JP" sz="2800" dirty="0"/>
          </a:p>
          <a:p>
            <a:pPr algn="ctr"/>
            <a:endParaRPr kumimoji="1" lang="en-US" altLang="ja-JP" sz="2800" dirty="0"/>
          </a:p>
          <a:p>
            <a:pPr algn="ctr"/>
            <a:r>
              <a:rPr kumimoji="1" lang="ja-JP" altLang="en-US" sz="2000" dirty="0"/>
              <a:t>（農山漁村発イノベーション対策）</a:t>
            </a:r>
            <a:r>
              <a:rPr lang="ja-JP" altLang="en-US" sz="2000" dirty="0"/>
              <a:t>（</a:t>
            </a:r>
            <a:r>
              <a:rPr kumimoji="1" lang="ja-JP" altLang="en-US" sz="2000" dirty="0"/>
              <a:t>農山漁村発イノベーション推進事業</a:t>
            </a:r>
            <a:endParaRPr kumimoji="1" lang="en-US" altLang="ja-JP" sz="2000" dirty="0"/>
          </a:p>
          <a:p>
            <a:pPr algn="ctr"/>
            <a:r>
              <a:rPr kumimoji="1" lang="ja-JP" altLang="en-US" sz="2000" dirty="0"/>
              <a:t>（農泊推型）のうち農泊推進事業、人材</a:t>
            </a:r>
            <a:r>
              <a:rPr kumimoji="1" lang="ja-JP" altLang="en-US" sz="2000"/>
              <a:t>活用事業</a:t>
            </a:r>
            <a:r>
              <a:rPr lang="ja-JP" altLang="en-US" sz="2000"/>
              <a:t>及び</a:t>
            </a:r>
            <a:r>
              <a:rPr kumimoji="1" lang="ja-JP" altLang="en-US" sz="2000"/>
              <a:t>農家</a:t>
            </a:r>
            <a:r>
              <a:rPr kumimoji="1" lang="ja-JP" altLang="en-US" sz="2000" dirty="0"/>
              <a:t>民宿</a:t>
            </a:r>
            <a:r>
              <a:rPr kumimoji="1" lang="ja-JP" altLang="en-US" sz="2000"/>
              <a:t>転換促進費並びに</a:t>
            </a:r>
            <a:endParaRPr kumimoji="1" lang="en-US" altLang="ja-JP" sz="2000" dirty="0"/>
          </a:p>
          <a:p>
            <a:pPr algn="ctr"/>
            <a:r>
              <a:rPr kumimoji="1" lang="ja-JP" altLang="en-US" sz="2000" dirty="0"/>
              <a:t>農山漁村発イノベーション整備事業（農泊推進型））</a:t>
            </a:r>
            <a:endParaRPr kumimoji="1" lang="en-US" altLang="ja-JP" sz="2000" dirty="0"/>
          </a:p>
          <a:p>
            <a:pPr algn="ctr"/>
            <a:endParaRPr kumimoji="1" lang="en-US" altLang="ja-JP" sz="2000" dirty="0"/>
          </a:p>
          <a:p>
            <a:pPr algn="ctr"/>
            <a:endParaRPr lang="en-US" altLang="ja-JP" sz="1625" dirty="0"/>
          </a:p>
        </p:txBody>
      </p:sp>
      <p:graphicFrame>
        <p:nvGraphicFramePr>
          <p:cNvPr id="7" name="表 7">
            <a:extLst>
              <a:ext uri="{FF2B5EF4-FFF2-40B4-BE49-F238E27FC236}">
                <a16:creationId xmlns:a16="http://schemas.microsoft.com/office/drawing/2014/main" id="{77322B2C-2910-4A38-AD72-7F9C6BD131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5093925"/>
              </p:ext>
            </p:extLst>
          </p:nvPr>
        </p:nvGraphicFramePr>
        <p:xfrm>
          <a:off x="1847443" y="4790657"/>
          <a:ext cx="8128000" cy="18492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227">
                  <a:extLst>
                    <a:ext uri="{9D8B030D-6E8A-4147-A177-3AD203B41FA5}">
                      <a16:colId xmlns:a16="http://schemas.microsoft.com/office/drawing/2014/main" val="3412332595"/>
                    </a:ext>
                  </a:extLst>
                </a:gridCol>
                <a:gridCol w="5151773">
                  <a:extLst>
                    <a:ext uri="{9D8B030D-6E8A-4147-A177-3AD203B41FA5}">
                      <a16:colId xmlns:a16="http://schemas.microsoft.com/office/drawing/2014/main" val="409899943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516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2589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8898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電話番号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0704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電子メールアドレス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235419"/>
                  </a:ext>
                </a:extLst>
              </a:tr>
            </a:tbl>
          </a:graphicData>
        </a:graphic>
      </p:graphicFrame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C3F56632-A120-467B-AA20-4223340635CF}"/>
              </a:ext>
            </a:extLst>
          </p:cNvPr>
          <p:cNvGrpSpPr/>
          <p:nvPr/>
        </p:nvGrpSpPr>
        <p:grpSpPr>
          <a:xfrm>
            <a:off x="1847443" y="4804699"/>
            <a:ext cx="1903165" cy="1108535"/>
            <a:chOff x="1847443" y="4804699"/>
            <a:chExt cx="1800493" cy="1108535"/>
          </a:xfrm>
        </p:grpSpPr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47F6C3E6-E6B6-4882-8797-EA55C5E78B23}"/>
                </a:ext>
              </a:extLst>
            </p:cNvPr>
            <p:cNvSpPr txBox="1"/>
            <p:nvPr/>
          </p:nvSpPr>
          <p:spPr>
            <a:xfrm>
              <a:off x="1847443" y="4804699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事業実施主体名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3EA7E2D4-3C15-49B1-A825-FDA8AFE0FA2F}"/>
                </a:ext>
              </a:extLst>
            </p:cNvPr>
            <p:cNvSpPr txBox="1"/>
            <p:nvPr/>
          </p:nvSpPr>
          <p:spPr>
            <a:xfrm>
              <a:off x="1847443" y="5174031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dirty="0"/>
                <a:t>代表者の氏名</a:t>
              </a:r>
              <a:endParaRPr kumimoji="1" lang="ja-JP" altLang="en-US" dirty="0"/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04DC0F3E-DC07-4E33-B289-AF90187C1D98}"/>
                </a:ext>
              </a:extLst>
            </p:cNvPr>
            <p:cNvSpPr txBox="1"/>
            <p:nvPr/>
          </p:nvSpPr>
          <p:spPr>
            <a:xfrm>
              <a:off x="1847443" y="5543902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住　　所</a:t>
              </a:r>
            </a:p>
          </p:txBody>
        </p:sp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5E348A0-65AA-6D82-B110-D1FB296C6867}"/>
              </a:ext>
            </a:extLst>
          </p:cNvPr>
          <p:cNvSpPr txBox="1"/>
          <p:nvPr/>
        </p:nvSpPr>
        <p:spPr>
          <a:xfrm>
            <a:off x="302003" y="12717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別添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AF80F54-F35D-9055-B45B-F41D23FF7A23}"/>
              </a:ext>
            </a:extLst>
          </p:cNvPr>
          <p:cNvSpPr txBox="1"/>
          <p:nvPr/>
        </p:nvSpPr>
        <p:spPr>
          <a:xfrm>
            <a:off x="948334" y="157955"/>
            <a:ext cx="11073742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solidFill>
                  <a:srgbClr val="FF0000"/>
                </a:solidFill>
              </a:rPr>
              <a:t>（農泊推進事業、人材活用事業、農家民宿転換促進費、市町村・中核法人実施型、農家民泊経営者等実施型）共通様式</a:t>
            </a:r>
            <a:endParaRPr kumimoji="1" lang="ja-JP" alt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878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角丸四角形 60">
            <a:extLst>
              <a:ext uri="{FF2B5EF4-FFF2-40B4-BE49-F238E27FC236}">
                <a16:creationId xmlns:a16="http://schemas.microsoft.com/office/drawing/2014/main" id="{121E2D49-B71A-4786-8F1E-6EBA3E2FE9EB}"/>
              </a:ext>
            </a:extLst>
          </p:cNvPr>
          <p:cNvSpPr/>
          <p:nvPr/>
        </p:nvSpPr>
        <p:spPr>
          <a:xfrm>
            <a:off x="5100484" y="954349"/>
            <a:ext cx="6992053" cy="5854875"/>
          </a:xfrm>
          <a:prstGeom prst="roundRect">
            <a:avLst>
              <a:gd name="adj" fmla="val 4101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16000" rIns="0" bIns="36000"/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>
              <a:defRPr/>
            </a:pP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※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宿泊・食事・体験メニューの提供といった機能をどこの誰が担っているのか、又は担うことが見込まれるのか、図等を用いてわかりやすく記載すること。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5E18CA4E-5F30-49F8-A3D7-E0AD9836A8BE}"/>
              </a:ext>
            </a:extLst>
          </p:cNvPr>
          <p:cNvCxnSpPr>
            <a:cxnSpLocks/>
          </p:cNvCxnSpPr>
          <p:nvPr/>
        </p:nvCxnSpPr>
        <p:spPr>
          <a:xfrm>
            <a:off x="11" y="518616"/>
            <a:ext cx="12192001" cy="0"/>
          </a:xfrm>
          <a:prstGeom prst="line">
            <a:avLst/>
          </a:prstGeom>
          <a:ln w="88900" cmpd="thickThin">
            <a:solidFill>
              <a:schemeClr val="accent2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6" name="角丸四角形 60">
            <a:extLst>
              <a:ext uri="{FF2B5EF4-FFF2-40B4-BE49-F238E27FC236}">
                <a16:creationId xmlns:a16="http://schemas.microsoft.com/office/drawing/2014/main" id="{4BE67297-57DB-4AA1-A4F4-C415856BEBFA}"/>
              </a:ext>
            </a:extLst>
          </p:cNvPr>
          <p:cNvSpPr/>
          <p:nvPr/>
        </p:nvSpPr>
        <p:spPr>
          <a:xfrm>
            <a:off x="92583" y="712535"/>
            <a:ext cx="4904420" cy="6055926"/>
          </a:xfrm>
          <a:prstGeom prst="roundRect">
            <a:avLst>
              <a:gd name="adj" fmla="val 425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16000" rIns="0" bIns="36000"/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１．組織形態（事業実施主体）：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２．取組地域の所在する都道府県・市町村：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３．事務局（団体名）：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４．事務局の所在地及び連絡先：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５．市町村の参画（有り・無し）：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６．上記有りの場合、参画市町村の部署名及び連絡先：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" name="角丸四角形 160">
            <a:extLst>
              <a:ext uri="{FF2B5EF4-FFF2-40B4-BE49-F238E27FC236}">
                <a16:creationId xmlns:a16="http://schemas.microsoft.com/office/drawing/2014/main" id="{0307008F-5FEA-4293-ABD0-1F6ED9A06B4F}"/>
              </a:ext>
            </a:extLst>
          </p:cNvPr>
          <p:cNvSpPr/>
          <p:nvPr/>
        </p:nvSpPr>
        <p:spPr>
          <a:xfrm>
            <a:off x="5096476" y="713349"/>
            <a:ext cx="6992053" cy="445748"/>
          </a:xfrm>
          <a:prstGeom prst="roundRect">
            <a:avLst>
              <a:gd name="adj" fmla="val 4878"/>
            </a:avLst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事業実施体制図</a:t>
            </a:r>
            <a:endParaRPr lang="en-US" altLang="ja-JP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角丸四角形 160">
            <a:extLst>
              <a:ext uri="{FF2B5EF4-FFF2-40B4-BE49-F238E27FC236}">
                <a16:creationId xmlns:a16="http://schemas.microsoft.com/office/drawing/2014/main" id="{3B40F649-3A36-46F6-9A7D-879F0EDE7BEF}"/>
              </a:ext>
            </a:extLst>
          </p:cNvPr>
          <p:cNvSpPr/>
          <p:nvPr/>
        </p:nvSpPr>
        <p:spPr>
          <a:xfrm>
            <a:off x="92583" y="712535"/>
            <a:ext cx="4908428" cy="445748"/>
          </a:xfrm>
          <a:prstGeom prst="roundRect">
            <a:avLst>
              <a:gd name="adj" fmla="val 4878"/>
            </a:avLst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ja-JP" altLang="en-US" sz="1400" dirty="0">
                <a:solidFill>
                  <a:sysClr val="windowText" lastClr="00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基本情報</a:t>
            </a:r>
            <a:endParaRPr lang="en-US" altLang="ja-JP" sz="1400" dirty="0">
              <a:solidFill>
                <a:sysClr val="windowText" lastClr="00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9065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2BBA4098-64CA-43D2-AF69-90715593E715}"/>
              </a:ext>
            </a:extLst>
          </p:cNvPr>
          <p:cNvSpPr/>
          <p:nvPr/>
        </p:nvSpPr>
        <p:spPr>
          <a:xfrm>
            <a:off x="3568" y="89539"/>
            <a:ext cx="12746518" cy="3988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45102" rIns="36000" bIns="45102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56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28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00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72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ja-JP" altLang="en-US" sz="1601" b="1" dirty="0">
                <a:solidFill>
                  <a:prstClr val="black"/>
                </a:solidFill>
                <a:latin typeface="Segoe UI Light" panose="020B0502040204020203" pitchFamily="34" charset="0"/>
                <a:ea typeface="メイリオ" panose="020B0604030504040204" pitchFamily="50" charset="-128"/>
              </a:rPr>
              <a:t>キャッチフレーズ</a:t>
            </a:r>
            <a:r>
              <a:rPr lang="en-US" altLang="ja-JP" sz="1601" b="1" dirty="0">
                <a:solidFill>
                  <a:prstClr val="black"/>
                </a:solidFill>
                <a:latin typeface="Segoe UI Light" panose="020B0502040204020203" pitchFamily="34" charset="0"/>
                <a:ea typeface="メイリオ" panose="020B0604030504040204" pitchFamily="50" charset="-128"/>
              </a:rPr>
              <a:t>【</a:t>
            </a:r>
            <a:r>
              <a:rPr lang="ja-JP" altLang="en-US" sz="1601" b="1" dirty="0">
                <a:solidFill>
                  <a:prstClr val="black"/>
                </a:solidFill>
                <a:latin typeface="Segoe UI Light" panose="020B0502040204020203" pitchFamily="34" charset="0"/>
                <a:ea typeface="メイリオ" panose="020B0604030504040204" pitchFamily="50" charset="-128"/>
              </a:rPr>
              <a:t>　　　　　　　　　　　　　　　　　　　　　　　　　　　　　　　　　　　　　　　　　　　　　　　　　　</a:t>
            </a:r>
            <a:r>
              <a:rPr lang="en-US" altLang="ja-JP" sz="1601" b="1" dirty="0">
                <a:solidFill>
                  <a:prstClr val="black"/>
                </a:solidFill>
                <a:latin typeface="Segoe UI Light" panose="020B0502040204020203" pitchFamily="34" charset="0"/>
                <a:ea typeface="メイリオ" panose="020B0604030504040204" pitchFamily="50" charset="-128"/>
              </a:rPr>
              <a:t>】</a:t>
            </a:r>
            <a:endParaRPr lang="ja-JP" altLang="en-US" sz="1601" b="1" dirty="0">
              <a:solidFill>
                <a:prstClr val="black"/>
              </a:solidFill>
              <a:latin typeface="Segoe UI Light" panose="020B0502040204020203" pitchFamily="34" charset="0"/>
              <a:ea typeface="メイリオ" panose="020B060403050404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C7512D8A-C9B1-4168-A6F6-A2A6CAFD91CE}"/>
              </a:ext>
            </a:extLst>
          </p:cNvPr>
          <p:cNvCxnSpPr>
            <a:cxnSpLocks/>
          </p:cNvCxnSpPr>
          <p:nvPr/>
        </p:nvCxnSpPr>
        <p:spPr>
          <a:xfrm>
            <a:off x="11" y="518616"/>
            <a:ext cx="12192001" cy="0"/>
          </a:xfrm>
          <a:prstGeom prst="line">
            <a:avLst/>
          </a:prstGeom>
          <a:ln w="88900" cmpd="thickThin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CCC5665-EF88-4619-837A-9FB26FD763A2}"/>
              </a:ext>
            </a:extLst>
          </p:cNvPr>
          <p:cNvSpPr txBox="1"/>
          <p:nvPr/>
        </p:nvSpPr>
        <p:spPr>
          <a:xfrm>
            <a:off x="11" y="603315"/>
            <a:ext cx="12121353" cy="6343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72000" rIns="72000" rtlCol="0" anchor="ctr" anchorCtr="0">
            <a:noAutofit/>
          </a:bodyPr>
          <a:lstStyle/>
          <a:p>
            <a:pPr marL="180989" indent="-180989">
              <a:lnSpc>
                <a:spcPts val="1701"/>
              </a:lnSpc>
              <a:spcBef>
                <a:spcPts val="201"/>
              </a:spcBef>
              <a:spcAft>
                <a:spcPts val="201"/>
              </a:spcAft>
            </a:pPr>
            <a:endParaRPr lang="ja-JP" altLang="en-US" sz="140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B4AEBB0-DA0A-4D5E-874C-3E80C61C5B2E}"/>
              </a:ext>
            </a:extLst>
          </p:cNvPr>
          <p:cNvSpPr/>
          <p:nvPr/>
        </p:nvSpPr>
        <p:spPr>
          <a:xfrm>
            <a:off x="16406" y="620148"/>
            <a:ext cx="8450137" cy="3107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  <a:defRPr/>
            </a:pPr>
            <a:r>
              <a:rPr lang="ja-JP" altLang="en-US" sz="1401" dirty="0">
                <a:solidFill>
                  <a:prstClr val="black">
                    <a:lumMod val="75000"/>
                    <a:lumOff val="25000"/>
                  </a:prst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○取組のポイント　　</a:t>
            </a:r>
            <a:endParaRPr lang="en-US" altLang="ja-JP" sz="1401" dirty="0">
              <a:solidFill>
                <a:prstClr val="black">
                  <a:lumMod val="75000"/>
                  <a:lumOff val="25000"/>
                </a:prst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角丸四角形 160">
            <a:extLst>
              <a:ext uri="{FF2B5EF4-FFF2-40B4-BE49-F238E27FC236}">
                <a16:creationId xmlns:a16="http://schemas.microsoft.com/office/drawing/2014/main" id="{4A24E4ED-3D0A-4445-89CD-6D0596A384E7}"/>
              </a:ext>
            </a:extLst>
          </p:cNvPr>
          <p:cNvSpPr/>
          <p:nvPr/>
        </p:nvSpPr>
        <p:spPr>
          <a:xfrm>
            <a:off x="82993" y="1322328"/>
            <a:ext cx="2513061" cy="278235"/>
          </a:xfrm>
          <a:prstGeom prst="roundRect">
            <a:avLst>
              <a:gd name="adj" fmla="val 4878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ja-JP" altLang="en-US" sz="1200" dirty="0">
                <a:solidFill>
                  <a:sysClr val="windowText" lastClr="00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取組の概要</a:t>
            </a:r>
            <a:endParaRPr lang="en-US" altLang="ja-JP" sz="1200" dirty="0">
              <a:solidFill>
                <a:sysClr val="windowText" lastClr="00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角丸四角形 160">
            <a:extLst>
              <a:ext uri="{FF2B5EF4-FFF2-40B4-BE49-F238E27FC236}">
                <a16:creationId xmlns:a16="http://schemas.microsoft.com/office/drawing/2014/main" id="{8E834DB6-87D7-48CA-A382-6E5201F1C935}"/>
              </a:ext>
            </a:extLst>
          </p:cNvPr>
          <p:cNvSpPr/>
          <p:nvPr/>
        </p:nvSpPr>
        <p:spPr>
          <a:xfrm>
            <a:off x="2106374" y="1747397"/>
            <a:ext cx="1203001" cy="223514"/>
          </a:xfrm>
          <a:prstGeom prst="roundRect">
            <a:avLst>
              <a:gd name="adj" fmla="val 4878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anchor="ctr"/>
          <a:lstStyle/>
          <a:p>
            <a:pPr algn="ctr">
              <a:defRPr/>
            </a:pPr>
            <a:r>
              <a:rPr lang="ja-JP" altLang="en-US" sz="1100" dirty="0">
                <a:solidFill>
                  <a:sysClr val="windowText" lastClr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取組内容</a:t>
            </a:r>
            <a:endParaRPr lang="en-US" altLang="ja-JP" sz="1100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角丸四角形 160">
            <a:extLst>
              <a:ext uri="{FF2B5EF4-FFF2-40B4-BE49-F238E27FC236}">
                <a16:creationId xmlns:a16="http://schemas.microsoft.com/office/drawing/2014/main" id="{D89E52C6-4135-4BFD-9315-8EC94BFFD12A}"/>
              </a:ext>
            </a:extLst>
          </p:cNvPr>
          <p:cNvSpPr/>
          <p:nvPr/>
        </p:nvSpPr>
        <p:spPr>
          <a:xfrm>
            <a:off x="8031923" y="1806185"/>
            <a:ext cx="2241630" cy="223514"/>
          </a:xfrm>
          <a:prstGeom prst="roundRect">
            <a:avLst>
              <a:gd name="adj" fmla="val 4878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anchor="ctr"/>
          <a:lstStyle/>
          <a:p>
            <a:pPr algn="ctr">
              <a:defRPr/>
            </a:pPr>
            <a:r>
              <a:rPr lang="ja-JP" altLang="en-US" sz="1100" dirty="0">
                <a:solidFill>
                  <a:sysClr val="windowText" lastClr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解決される地域課題</a:t>
            </a:r>
            <a:endParaRPr lang="en-US" altLang="ja-JP" sz="1100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角丸四角形 160">
            <a:extLst>
              <a:ext uri="{FF2B5EF4-FFF2-40B4-BE49-F238E27FC236}">
                <a16:creationId xmlns:a16="http://schemas.microsoft.com/office/drawing/2014/main" id="{3EF4EFB5-C595-4829-8927-420CA58DA22F}"/>
              </a:ext>
            </a:extLst>
          </p:cNvPr>
          <p:cNvSpPr/>
          <p:nvPr/>
        </p:nvSpPr>
        <p:spPr>
          <a:xfrm>
            <a:off x="131221" y="2000241"/>
            <a:ext cx="5546216" cy="4683895"/>
          </a:xfrm>
          <a:prstGeom prst="roundRect">
            <a:avLst>
              <a:gd name="adj" fmla="val 4878"/>
            </a:avLst>
          </a:prstGeom>
          <a:solidFill>
            <a:srgbClr val="CCFFCC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0" bIns="0" anchor="ctr"/>
          <a:lstStyle/>
          <a:p>
            <a:endParaRPr lang="en-US" altLang="ja-JP" sz="1002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002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角丸四角形 160">
            <a:extLst>
              <a:ext uri="{FF2B5EF4-FFF2-40B4-BE49-F238E27FC236}">
                <a16:creationId xmlns:a16="http://schemas.microsoft.com/office/drawing/2014/main" id="{6F64DFC3-C7EA-482C-99BB-7E229E9C35F8}"/>
              </a:ext>
            </a:extLst>
          </p:cNvPr>
          <p:cNvSpPr/>
          <p:nvPr/>
        </p:nvSpPr>
        <p:spPr>
          <a:xfrm>
            <a:off x="6198724" y="2062207"/>
            <a:ext cx="5893813" cy="4644509"/>
          </a:xfrm>
          <a:prstGeom prst="roundRect">
            <a:avLst>
              <a:gd name="adj" fmla="val 4878"/>
            </a:avLst>
          </a:prstGeom>
          <a:solidFill>
            <a:srgbClr val="CCFFCC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0" bIns="0" anchor="ctr"/>
          <a:lstStyle/>
          <a:p>
            <a:endParaRPr lang="en-US" altLang="ja-JP" sz="1002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02" dirty="0">
                <a:solidFill>
                  <a:sysClr val="windowText" lastClr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lang="en-US" altLang="ja-JP" sz="1002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二等辺三角形 22">
            <a:extLst>
              <a:ext uri="{FF2B5EF4-FFF2-40B4-BE49-F238E27FC236}">
                <a16:creationId xmlns:a16="http://schemas.microsoft.com/office/drawing/2014/main" id="{8B8EB20E-94F5-45E2-81CD-7C1D201012E8}"/>
              </a:ext>
            </a:extLst>
          </p:cNvPr>
          <p:cNvSpPr/>
          <p:nvPr/>
        </p:nvSpPr>
        <p:spPr>
          <a:xfrm rot="5400000">
            <a:off x="3791019" y="4034404"/>
            <a:ext cx="4294123" cy="315837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2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A30046A-CE44-4BAF-8499-20BF9CCA5D08}"/>
              </a:ext>
            </a:extLst>
          </p:cNvPr>
          <p:cNvSpPr txBox="1"/>
          <p:nvPr/>
        </p:nvSpPr>
        <p:spPr>
          <a:xfrm>
            <a:off x="6096018" y="257589"/>
            <a:ext cx="184731" cy="3696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ja-JP" altLang="en-US" sz="1802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A0DD3B4-5636-4A1A-A635-F999BF1D1368}"/>
              </a:ext>
            </a:extLst>
          </p:cNvPr>
          <p:cNvSpPr txBox="1"/>
          <p:nvPr/>
        </p:nvSpPr>
        <p:spPr>
          <a:xfrm flipH="1">
            <a:off x="264965" y="2259347"/>
            <a:ext cx="524719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①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②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③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④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kumimoji="1" lang="en-US" altLang="ja-JP" sz="1400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C538512-7081-491F-A353-2594288F3013}"/>
              </a:ext>
            </a:extLst>
          </p:cNvPr>
          <p:cNvSpPr txBox="1"/>
          <p:nvPr/>
        </p:nvSpPr>
        <p:spPr>
          <a:xfrm flipH="1">
            <a:off x="6295725" y="2252604"/>
            <a:ext cx="524719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①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②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③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④</a:t>
            </a:r>
            <a:endParaRPr kumimoji="1" lang="en-US" altLang="ja-JP" sz="1400" dirty="0"/>
          </a:p>
          <a:p>
            <a:endParaRPr kumimoji="1" lang="ja-JP" altLang="en-US" sz="1400" dirty="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A11DCD2-761A-4FCC-BE1A-7B11902957AE}"/>
              </a:ext>
            </a:extLst>
          </p:cNvPr>
          <p:cNvSpPr/>
          <p:nvPr/>
        </p:nvSpPr>
        <p:spPr>
          <a:xfrm>
            <a:off x="54241" y="1287251"/>
            <a:ext cx="12083518" cy="5481207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5308B71-CF71-4630-B727-07A3B396B7D8}"/>
              </a:ext>
            </a:extLst>
          </p:cNvPr>
          <p:cNvSpPr txBox="1"/>
          <p:nvPr/>
        </p:nvSpPr>
        <p:spPr>
          <a:xfrm>
            <a:off x="2689201" y="1334003"/>
            <a:ext cx="7050417" cy="2308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900" dirty="0"/>
              <a:t>□</a:t>
            </a:r>
            <a:r>
              <a:rPr kumimoji="1" lang="en-US" altLang="ja-JP" sz="900" dirty="0"/>
              <a:t>1</a:t>
            </a:r>
            <a:r>
              <a:rPr kumimoji="1" lang="ja-JP" altLang="en-US" sz="900" dirty="0"/>
              <a:t>農泊推進事業　　□２人材活用事業　　□３農家民宿転換促進費　　□４市町村・中核法人実施型　□５農家民泊経営者等実施型</a:t>
            </a:r>
            <a:endParaRPr lang="en-US" altLang="ja-JP" sz="900" dirty="0"/>
          </a:p>
        </p:txBody>
      </p:sp>
    </p:spTree>
    <p:extLst>
      <p:ext uri="{BB962C8B-B14F-4D97-AF65-F5344CB8AC3E}">
        <p14:creationId xmlns:p14="http://schemas.microsoft.com/office/powerpoint/2010/main" val="4246281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BB12FC51-B89E-42B4-802A-0DD97E389777}"/>
              </a:ext>
            </a:extLst>
          </p:cNvPr>
          <p:cNvSpPr/>
          <p:nvPr/>
        </p:nvSpPr>
        <p:spPr>
          <a:xfrm>
            <a:off x="38636" y="6067143"/>
            <a:ext cx="12131899" cy="76509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kumimoji="1" lang="ja-JP" alt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633F72A-865D-4C55-9993-247ECA427BED}"/>
              </a:ext>
            </a:extLst>
          </p:cNvPr>
          <p:cNvSpPr/>
          <p:nvPr/>
        </p:nvSpPr>
        <p:spPr>
          <a:xfrm>
            <a:off x="0" y="53788"/>
            <a:ext cx="12192000" cy="137561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5B13D00-8AA3-4A0B-9F2B-A42A15421DB6}"/>
              </a:ext>
            </a:extLst>
          </p:cNvPr>
          <p:cNvSpPr txBox="1"/>
          <p:nvPr/>
        </p:nvSpPr>
        <p:spPr>
          <a:xfrm>
            <a:off x="38636" y="25757"/>
            <a:ext cx="43140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活用する主な地域資源（地域のキラーコンテンツ）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94853F2-4792-452D-828F-679E48B60554}"/>
              </a:ext>
            </a:extLst>
          </p:cNvPr>
          <p:cNvGrpSpPr/>
          <p:nvPr/>
        </p:nvGrpSpPr>
        <p:grpSpPr>
          <a:xfrm>
            <a:off x="38636" y="1490051"/>
            <a:ext cx="12113528" cy="3274940"/>
            <a:chOff x="38636" y="884936"/>
            <a:chExt cx="12113528" cy="3274940"/>
          </a:xfrm>
        </p:grpSpPr>
        <p:sp>
          <p:nvSpPr>
            <p:cNvPr id="10" name="四角形: 角を丸くする 9">
              <a:extLst>
                <a:ext uri="{FF2B5EF4-FFF2-40B4-BE49-F238E27FC236}">
                  <a16:creationId xmlns:a16="http://schemas.microsoft.com/office/drawing/2014/main" id="{8B03EF51-3809-4335-9BC5-CE5547A0FB0C}"/>
                </a:ext>
              </a:extLst>
            </p:cNvPr>
            <p:cNvSpPr/>
            <p:nvPr/>
          </p:nvSpPr>
          <p:spPr>
            <a:xfrm>
              <a:off x="38636" y="1000848"/>
              <a:ext cx="4041563" cy="3159028"/>
            </a:xfrm>
            <a:prstGeom prst="roundRect">
              <a:avLst/>
            </a:prstGeom>
            <a:noFill/>
            <a:ln w="254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ja-JP" altLang="en-US" dirty="0"/>
            </a:p>
          </p:txBody>
        </p:sp>
        <p:sp>
          <p:nvSpPr>
            <p:cNvPr id="11" name="四角形: 角を丸くする 10">
              <a:extLst>
                <a:ext uri="{FF2B5EF4-FFF2-40B4-BE49-F238E27FC236}">
                  <a16:creationId xmlns:a16="http://schemas.microsoft.com/office/drawing/2014/main" id="{755FB2DD-24D5-441B-8CEF-56A0EF9FD042}"/>
                </a:ext>
              </a:extLst>
            </p:cNvPr>
            <p:cNvSpPr/>
            <p:nvPr/>
          </p:nvSpPr>
          <p:spPr>
            <a:xfrm>
              <a:off x="4142103" y="1000847"/>
              <a:ext cx="3974078" cy="3159028"/>
            </a:xfrm>
            <a:prstGeom prst="roundRect">
              <a:avLst/>
            </a:prstGeom>
            <a:noFill/>
            <a:ln w="254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ja-JP" altLang="en-US" dirty="0"/>
            </a:p>
          </p:txBody>
        </p:sp>
        <p:sp>
          <p:nvSpPr>
            <p:cNvPr id="12" name="四角形: 角を丸くする 11">
              <a:extLst>
                <a:ext uri="{FF2B5EF4-FFF2-40B4-BE49-F238E27FC236}">
                  <a16:creationId xmlns:a16="http://schemas.microsoft.com/office/drawing/2014/main" id="{71E66305-F452-4ADB-8DA7-CAAB689AD6B3}"/>
                </a:ext>
              </a:extLst>
            </p:cNvPr>
            <p:cNvSpPr/>
            <p:nvPr/>
          </p:nvSpPr>
          <p:spPr>
            <a:xfrm>
              <a:off x="8178085" y="1000848"/>
              <a:ext cx="3974079" cy="3159027"/>
            </a:xfrm>
            <a:prstGeom prst="roundRect">
              <a:avLst/>
            </a:prstGeom>
            <a:noFill/>
            <a:ln w="254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ja-JP" altLang="en-US" dirty="0"/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E98682F5-21DB-40AC-AFAB-A3B61008FF1C}"/>
                </a:ext>
              </a:extLst>
            </p:cNvPr>
            <p:cNvSpPr txBox="1"/>
            <p:nvPr/>
          </p:nvSpPr>
          <p:spPr>
            <a:xfrm>
              <a:off x="9961449" y="884936"/>
              <a:ext cx="595035" cy="338554"/>
            </a:xfrm>
            <a:prstGeom prst="rect">
              <a:avLst/>
            </a:prstGeom>
            <a:solidFill>
              <a:schemeClr val="accent5"/>
            </a:solidFill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 dirty="0"/>
                <a:t>体験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9F32906A-8CAF-47D0-A013-2AEC9D61972B}"/>
                </a:ext>
              </a:extLst>
            </p:cNvPr>
            <p:cNvSpPr txBox="1"/>
            <p:nvPr/>
          </p:nvSpPr>
          <p:spPr>
            <a:xfrm>
              <a:off x="5806468" y="897815"/>
              <a:ext cx="595035" cy="338554"/>
            </a:xfrm>
            <a:prstGeom prst="rect">
              <a:avLst/>
            </a:prstGeom>
            <a:solidFill>
              <a:schemeClr val="accent6"/>
            </a:solidFill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 dirty="0"/>
                <a:t>食事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1AF61CE7-AE0B-4326-BF71-E3BA26D26CB8}"/>
                </a:ext>
              </a:extLst>
            </p:cNvPr>
            <p:cNvSpPr txBox="1"/>
            <p:nvPr/>
          </p:nvSpPr>
          <p:spPr>
            <a:xfrm>
              <a:off x="1621436" y="919646"/>
              <a:ext cx="595035" cy="338554"/>
            </a:xfrm>
            <a:prstGeom prst="rect">
              <a:avLst/>
            </a:prstGeom>
            <a:solidFill>
              <a:schemeClr val="accent4"/>
            </a:solidFill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 dirty="0"/>
                <a:t>宿泊</a:t>
              </a:r>
            </a:p>
          </p:txBody>
        </p:sp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20BBA63-DCF3-4AC0-B8CF-277536CEAE8B}"/>
              </a:ext>
            </a:extLst>
          </p:cNvPr>
          <p:cNvSpPr txBox="1"/>
          <p:nvPr/>
        </p:nvSpPr>
        <p:spPr>
          <a:xfrm>
            <a:off x="128788" y="4838523"/>
            <a:ext cx="22365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当該農泊地域の将来像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A08A98D5-FB70-479C-9688-ADAC34E120F4}"/>
              </a:ext>
            </a:extLst>
          </p:cNvPr>
          <p:cNvSpPr/>
          <p:nvPr/>
        </p:nvSpPr>
        <p:spPr>
          <a:xfrm>
            <a:off x="38636" y="4838522"/>
            <a:ext cx="12113528" cy="1140853"/>
          </a:xfrm>
          <a:prstGeom prst="rect">
            <a:avLst/>
          </a:prstGeom>
          <a:noFill/>
          <a:ln w="38100"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79BF614-B287-4F82-B131-E87CED7FF64C}"/>
              </a:ext>
            </a:extLst>
          </p:cNvPr>
          <p:cNvSpPr txBox="1"/>
          <p:nvPr/>
        </p:nvSpPr>
        <p:spPr>
          <a:xfrm>
            <a:off x="80965" y="6067144"/>
            <a:ext cx="38779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市町村（地方公共団体）の関わり・支援</a:t>
            </a:r>
          </a:p>
        </p:txBody>
      </p:sp>
    </p:spTree>
    <p:extLst>
      <p:ext uri="{BB962C8B-B14F-4D97-AF65-F5344CB8AC3E}">
        <p14:creationId xmlns:p14="http://schemas.microsoft.com/office/powerpoint/2010/main" val="1084443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 descr="マップ&#10;&#10;自動的に生成された説明">
            <a:extLst>
              <a:ext uri="{FF2B5EF4-FFF2-40B4-BE49-F238E27FC236}">
                <a16:creationId xmlns:a16="http://schemas.microsoft.com/office/drawing/2014/main" id="{CC6FA210-594E-8C43-54EB-28469F74CE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38FD8D3-6781-4089-A6B6-512B7262AD0C}"/>
              </a:ext>
            </a:extLst>
          </p:cNvPr>
          <p:cNvSpPr txBox="1"/>
          <p:nvPr/>
        </p:nvSpPr>
        <p:spPr>
          <a:xfrm>
            <a:off x="71301" y="46168"/>
            <a:ext cx="1569660" cy="36965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1802" dirty="0"/>
              <a:t>農泊取組範囲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1232DB5-BB1A-4D7D-9886-9DB83B71B2E2}"/>
              </a:ext>
            </a:extLst>
          </p:cNvPr>
          <p:cNvSpPr/>
          <p:nvPr/>
        </p:nvSpPr>
        <p:spPr>
          <a:xfrm>
            <a:off x="11" y="12"/>
            <a:ext cx="12192001" cy="685800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2"/>
          </a:p>
        </p:txBody>
      </p:sp>
      <p:sp>
        <p:nvSpPr>
          <p:cNvPr id="19" name="フローチャート: 結合子 18">
            <a:extLst>
              <a:ext uri="{FF2B5EF4-FFF2-40B4-BE49-F238E27FC236}">
                <a16:creationId xmlns:a16="http://schemas.microsoft.com/office/drawing/2014/main" id="{F9B0BEE8-A915-4AB2-940F-DFCF2C88BF74}"/>
              </a:ext>
            </a:extLst>
          </p:cNvPr>
          <p:cNvSpPr/>
          <p:nvPr/>
        </p:nvSpPr>
        <p:spPr>
          <a:xfrm>
            <a:off x="4130581" y="5108409"/>
            <a:ext cx="128789" cy="141668"/>
          </a:xfrm>
          <a:prstGeom prst="flowChartConnector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2"/>
          </a:p>
        </p:txBody>
      </p:sp>
      <p:sp>
        <p:nvSpPr>
          <p:cNvPr id="22" name="フローチャート: 結合子 21">
            <a:extLst>
              <a:ext uri="{FF2B5EF4-FFF2-40B4-BE49-F238E27FC236}">
                <a16:creationId xmlns:a16="http://schemas.microsoft.com/office/drawing/2014/main" id="{E0963830-315D-45F7-9A63-A4CB3D84AF96}"/>
              </a:ext>
            </a:extLst>
          </p:cNvPr>
          <p:cNvSpPr/>
          <p:nvPr/>
        </p:nvSpPr>
        <p:spPr>
          <a:xfrm>
            <a:off x="4610643" y="4936794"/>
            <a:ext cx="128789" cy="141668"/>
          </a:xfrm>
          <a:prstGeom prst="flowChartConnector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2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9C06AC2-2007-412A-90B1-8B958AEFE1B8}"/>
              </a:ext>
            </a:extLst>
          </p:cNvPr>
          <p:cNvSpPr txBox="1"/>
          <p:nvPr/>
        </p:nvSpPr>
        <p:spPr>
          <a:xfrm>
            <a:off x="4968063" y="5444384"/>
            <a:ext cx="1723549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1200" dirty="0"/>
              <a:t>宿泊（農家民宿○○）</a:t>
            </a:r>
          </a:p>
        </p:txBody>
      </p: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9D69C745-C6C3-48B0-AC32-E5BB8C1DFC54}"/>
              </a:ext>
            </a:extLst>
          </p:cNvPr>
          <p:cNvCxnSpPr>
            <a:cxnSpLocks/>
            <a:stCxn id="24" idx="1"/>
            <a:endCxn id="19" idx="5"/>
          </p:cNvCxnSpPr>
          <p:nvPr/>
        </p:nvCxnSpPr>
        <p:spPr>
          <a:xfrm flipH="1" flipV="1">
            <a:off x="4240509" y="5229330"/>
            <a:ext cx="727554" cy="3535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35E031C-6A2F-4FDC-B35F-65812BDFB5E5}"/>
              </a:ext>
            </a:extLst>
          </p:cNvPr>
          <p:cNvSpPr txBox="1"/>
          <p:nvPr/>
        </p:nvSpPr>
        <p:spPr>
          <a:xfrm>
            <a:off x="5679376" y="4939972"/>
            <a:ext cx="1723550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200" dirty="0"/>
              <a:t>食事（食事処○○○）</a:t>
            </a:r>
          </a:p>
        </p:txBody>
      </p: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6A5053DC-8180-41A5-A9C0-1DD745769A2B}"/>
              </a:ext>
            </a:extLst>
          </p:cNvPr>
          <p:cNvCxnSpPr>
            <a:cxnSpLocks/>
            <a:endCxn id="22" idx="6"/>
          </p:cNvCxnSpPr>
          <p:nvPr/>
        </p:nvCxnSpPr>
        <p:spPr>
          <a:xfrm flipH="1" flipV="1">
            <a:off x="4739432" y="5007628"/>
            <a:ext cx="917373" cy="708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8C45D2-5AA0-4C6F-913F-A9CC908D76C7}"/>
              </a:ext>
            </a:extLst>
          </p:cNvPr>
          <p:cNvSpPr txBox="1"/>
          <p:nvPr/>
        </p:nvSpPr>
        <p:spPr>
          <a:xfrm>
            <a:off x="1677798" y="31039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21" name="フローチャート: 結合子 20">
            <a:extLst>
              <a:ext uri="{FF2B5EF4-FFF2-40B4-BE49-F238E27FC236}">
                <a16:creationId xmlns:a16="http://schemas.microsoft.com/office/drawing/2014/main" id="{E9766A8C-FD23-4B5E-B0DB-1CBC54CE54B9}"/>
              </a:ext>
            </a:extLst>
          </p:cNvPr>
          <p:cNvSpPr/>
          <p:nvPr/>
        </p:nvSpPr>
        <p:spPr>
          <a:xfrm>
            <a:off x="4691364" y="4158525"/>
            <a:ext cx="128789" cy="141668"/>
          </a:xfrm>
          <a:prstGeom prst="flowChartConnector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2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9652713-388E-4985-A822-8E45156B7E35}"/>
              </a:ext>
            </a:extLst>
          </p:cNvPr>
          <p:cNvSpPr txBox="1"/>
          <p:nvPr/>
        </p:nvSpPr>
        <p:spPr>
          <a:xfrm>
            <a:off x="2741140" y="3952369"/>
            <a:ext cx="1405870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cmpd="dbl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200" dirty="0"/>
              <a:t>体験（○○農園）</a:t>
            </a:r>
          </a:p>
        </p:txBody>
      </p: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AE78237F-3763-4858-96BC-FFFD3A9D115A}"/>
              </a:ext>
            </a:extLst>
          </p:cNvPr>
          <p:cNvCxnSpPr>
            <a:cxnSpLocks/>
            <a:stCxn id="30" idx="3"/>
            <a:endCxn id="21" idx="2"/>
          </p:cNvCxnSpPr>
          <p:nvPr/>
        </p:nvCxnSpPr>
        <p:spPr>
          <a:xfrm>
            <a:off x="4147010" y="4090869"/>
            <a:ext cx="544354" cy="1384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フリーフォーム: 図形 4">
            <a:extLst>
              <a:ext uri="{FF2B5EF4-FFF2-40B4-BE49-F238E27FC236}">
                <a16:creationId xmlns:a16="http://schemas.microsoft.com/office/drawing/2014/main" id="{3C23259C-E93D-48CD-6AE2-E8CA8EF9980B}"/>
              </a:ext>
            </a:extLst>
          </p:cNvPr>
          <p:cNvSpPr/>
          <p:nvPr/>
        </p:nvSpPr>
        <p:spPr>
          <a:xfrm>
            <a:off x="1640961" y="2930769"/>
            <a:ext cx="6995039" cy="3800988"/>
          </a:xfrm>
          <a:custGeom>
            <a:avLst/>
            <a:gdLst>
              <a:gd name="connsiteX0" fmla="*/ 1128239 w 6995039"/>
              <a:gd name="connsiteY0" fmla="*/ 74205 h 3800988"/>
              <a:gd name="connsiteX1" fmla="*/ 1128239 w 6995039"/>
              <a:gd name="connsiteY1" fmla="*/ 74205 h 3800988"/>
              <a:gd name="connsiteX2" fmla="*/ 1118343 w 6995039"/>
              <a:gd name="connsiteY2" fmla="*/ 173145 h 3800988"/>
              <a:gd name="connsiteX3" fmla="*/ 1088652 w 6995039"/>
              <a:gd name="connsiteY3" fmla="*/ 263841 h 3800988"/>
              <a:gd name="connsiteX4" fmla="*/ 1068859 w 6995039"/>
              <a:gd name="connsiteY4" fmla="*/ 305065 h 3800988"/>
              <a:gd name="connsiteX5" fmla="*/ 1009477 w 6995039"/>
              <a:gd name="connsiteY5" fmla="*/ 379271 h 3800988"/>
              <a:gd name="connsiteX6" fmla="*/ 979787 w 6995039"/>
              <a:gd name="connsiteY6" fmla="*/ 420496 h 3800988"/>
              <a:gd name="connsiteX7" fmla="*/ 930303 w 6995039"/>
              <a:gd name="connsiteY7" fmla="*/ 486456 h 3800988"/>
              <a:gd name="connsiteX8" fmla="*/ 910509 w 6995039"/>
              <a:gd name="connsiteY8" fmla="*/ 552417 h 3800988"/>
              <a:gd name="connsiteX9" fmla="*/ 890715 w 6995039"/>
              <a:gd name="connsiteY9" fmla="*/ 585397 h 3800988"/>
              <a:gd name="connsiteX10" fmla="*/ 861025 w 6995039"/>
              <a:gd name="connsiteY10" fmla="*/ 651357 h 3800988"/>
              <a:gd name="connsiteX11" fmla="*/ 821437 w 6995039"/>
              <a:gd name="connsiteY11" fmla="*/ 692582 h 3800988"/>
              <a:gd name="connsiteX12" fmla="*/ 722469 w 6995039"/>
              <a:gd name="connsiteY12" fmla="*/ 791522 h 3800988"/>
              <a:gd name="connsiteX13" fmla="*/ 544325 w 6995039"/>
              <a:gd name="connsiteY13" fmla="*/ 840993 h 3800988"/>
              <a:gd name="connsiteX14" fmla="*/ 514636 w 6995039"/>
              <a:gd name="connsiteY14" fmla="*/ 849238 h 3800988"/>
              <a:gd name="connsiteX15" fmla="*/ 425564 w 6995039"/>
              <a:gd name="connsiteY15" fmla="*/ 882217 h 3800988"/>
              <a:gd name="connsiteX16" fmla="*/ 316698 w 6995039"/>
              <a:gd name="connsiteY16" fmla="*/ 939933 h 3800988"/>
              <a:gd name="connsiteX17" fmla="*/ 277111 w 6995039"/>
              <a:gd name="connsiteY17" fmla="*/ 964668 h 3800988"/>
              <a:gd name="connsiteX18" fmla="*/ 237524 w 6995039"/>
              <a:gd name="connsiteY18" fmla="*/ 981158 h 3800988"/>
              <a:gd name="connsiteX19" fmla="*/ 207833 w 6995039"/>
              <a:gd name="connsiteY19" fmla="*/ 1005893 h 3800988"/>
              <a:gd name="connsiteX20" fmla="*/ 178142 w 6995039"/>
              <a:gd name="connsiteY20" fmla="*/ 1022383 h 3800988"/>
              <a:gd name="connsiteX21" fmla="*/ 108864 w 6995039"/>
              <a:gd name="connsiteY21" fmla="*/ 1080098 h 3800988"/>
              <a:gd name="connsiteX22" fmla="*/ 69277 w 6995039"/>
              <a:gd name="connsiteY22" fmla="*/ 1129569 h 3800988"/>
              <a:gd name="connsiteX23" fmla="*/ 39587 w 6995039"/>
              <a:gd name="connsiteY23" fmla="*/ 1187284 h 3800988"/>
              <a:gd name="connsiteX24" fmla="*/ 29690 w 6995039"/>
              <a:gd name="connsiteY24" fmla="*/ 1228509 h 3800988"/>
              <a:gd name="connsiteX25" fmla="*/ 9897 w 6995039"/>
              <a:gd name="connsiteY25" fmla="*/ 1269734 h 3800988"/>
              <a:gd name="connsiteX26" fmla="*/ 0 w 6995039"/>
              <a:gd name="connsiteY26" fmla="*/ 1418145 h 3800988"/>
              <a:gd name="connsiteX27" fmla="*/ 29690 w 6995039"/>
              <a:gd name="connsiteY27" fmla="*/ 1665496 h 3800988"/>
              <a:gd name="connsiteX28" fmla="*/ 49484 w 6995039"/>
              <a:gd name="connsiteY28" fmla="*/ 1731455 h 3800988"/>
              <a:gd name="connsiteX29" fmla="*/ 59380 w 6995039"/>
              <a:gd name="connsiteY29" fmla="*/ 1822151 h 3800988"/>
              <a:gd name="connsiteX30" fmla="*/ 69277 w 6995039"/>
              <a:gd name="connsiteY30" fmla="*/ 1863376 h 3800988"/>
              <a:gd name="connsiteX31" fmla="*/ 79175 w 6995039"/>
              <a:gd name="connsiteY31" fmla="*/ 1912847 h 3800988"/>
              <a:gd name="connsiteX32" fmla="*/ 98968 w 6995039"/>
              <a:gd name="connsiteY32" fmla="*/ 2242648 h 3800988"/>
              <a:gd name="connsiteX33" fmla="*/ 108864 w 6995039"/>
              <a:gd name="connsiteY33" fmla="*/ 2415793 h 3800988"/>
              <a:gd name="connsiteX34" fmla="*/ 128658 w 6995039"/>
              <a:gd name="connsiteY34" fmla="*/ 2555958 h 3800988"/>
              <a:gd name="connsiteX35" fmla="*/ 168246 w 6995039"/>
              <a:gd name="connsiteY35" fmla="*/ 3281521 h 3800988"/>
              <a:gd name="connsiteX36" fmla="*/ 188040 w 6995039"/>
              <a:gd name="connsiteY36" fmla="*/ 3347481 h 3800988"/>
              <a:gd name="connsiteX37" fmla="*/ 346389 w 6995039"/>
              <a:gd name="connsiteY37" fmla="*/ 3479401 h 3800988"/>
              <a:gd name="connsiteX38" fmla="*/ 415667 w 6995039"/>
              <a:gd name="connsiteY38" fmla="*/ 3504137 h 3800988"/>
              <a:gd name="connsiteX39" fmla="*/ 574016 w 6995039"/>
              <a:gd name="connsiteY39" fmla="*/ 3553607 h 3800988"/>
              <a:gd name="connsiteX40" fmla="*/ 742263 w 6995039"/>
              <a:gd name="connsiteY40" fmla="*/ 3578342 h 3800988"/>
              <a:gd name="connsiteX41" fmla="*/ 1009477 w 6995039"/>
              <a:gd name="connsiteY41" fmla="*/ 3627813 h 3800988"/>
              <a:gd name="connsiteX42" fmla="*/ 1138137 w 6995039"/>
              <a:gd name="connsiteY42" fmla="*/ 3644302 h 3800988"/>
              <a:gd name="connsiteX43" fmla="*/ 1207414 w 6995039"/>
              <a:gd name="connsiteY43" fmla="*/ 3660792 h 3800988"/>
              <a:gd name="connsiteX44" fmla="*/ 1306382 w 6995039"/>
              <a:gd name="connsiteY44" fmla="*/ 3677282 h 3800988"/>
              <a:gd name="connsiteX45" fmla="*/ 1375660 w 6995039"/>
              <a:gd name="connsiteY45" fmla="*/ 3693772 h 3800988"/>
              <a:gd name="connsiteX46" fmla="*/ 1415248 w 6995039"/>
              <a:gd name="connsiteY46" fmla="*/ 3702018 h 3800988"/>
              <a:gd name="connsiteX47" fmla="*/ 1524113 w 6995039"/>
              <a:gd name="connsiteY47" fmla="*/ 3734998 h 3800988"/>
              <a:gd name="connsiteX48" fmla="*/ 1840812 w 6995039"/>
              <a:gd name="connsiteY48" fmla="*/ 3784468 h 3800988"/>
              <a:gd name="connsiteX49" fmla="*/ 2632559 w 6995039"/>
              <a:gd name="connsiteY49" fmla="*/ 3800958 h 3800988"/>
              <a:gd name="connsiteX50" fmla="*/ 4968214 w 6995039"/>
              <a:gd name="connsiteY50" fmla="*/ 3792713 h 3800988"/>
              <a:gd name="connsiteX51" fmla="*/ 6284494 w 6995039"/>
              <a:gd name="connsiteY51" fmla="*/ 3784468 h 3800988"/>
              <a:gd name="connsiteX52" fmla="*/ 6442843 w 6995039"/>
              <a:gd name="connsiteY52" fmla="*/ 3767977 h 3800988"/>
              <a:gd name="connsiteX53" fmla="*/ 6551708 w 6995039"/>
              <a:gd name="connsiteY53" fmla="*/ 3759733 h 3800988"/>
              <a:gd name="connsiteX54" fmla="*/ 6601192 w 6995039"/>
              <a:gd name="connsiteY54" fmla="*/ 3751487 h 3800988"/>
              <a:gd name="connsiteX55" fmla="*/ 6660574 w 6995039"/>
              <a:gd name="connsiteY55" fmla="*/ 3734998 h 3800988"/>
              <a:gd name="connsiteX56" fmla="*/ 6680367 w 6995039"/>
              <a:gd name="connsiteY56" fmla="*/ 3710262 h 3800988"/>
              <a:gd name="connsiteX57" fmla="*/ 6710057 w 6995039"/>
              <a:gd name="connsiteY57" fmla="*/ 3693772 h 3800988"/>
              <a:gd name="connsiteX58" fmla="*/ 6739748 w 6995039"/>
              <a:gd name="connsiteY58" fmla="*/ 3669038 h 3800988"/>
              <a:gd name="connsiteX59" fmla="*/ 6759541 w 6995039"/>
              <a:gd name="connsiteY59" fmla="*/ 3619567 h 3800988"/>
              <a:gd name="connsiteX60" fmla="*/ 6779335 w 6995039"/>
              <a:gd name="connsiteY60" fmla="*/ 3578342 h 3800988"/>
              <a:gd name="connsiteX61" fmla="*/ 6799130 w 6995039"/>
              <a:gd name="connsiteY61" fmla="*/ 3471157 h 3800988"/>
              <a:gd name="connsiteX62" fmla="*/ 6809026 w 6995039"/>
              <a:gd name="connsiteY62" fmla="*/ 3421686 h 3800988"/>
              <a:gd name="connsiteX63" fmla="*/ 6848613 w 6995039"/>
              <a:gd name="connsiteY63" fmla="*/ 3322747 h 3800988"/>
              <a:gd name="connsiteX64" fmla="*/ 6868407 w 6995039"/>
              <a:gd name="connsiteY64" fmla="*/ 3256786 h 3800988"/>
              <a:gd name="connsiteX65" fmla="*/ 6888201 w 6995039"/>
              <a:gd name="connsiteY65" fmla="*/ 3149601 h 3800988"/>
              <a:gd name="connsiteX66" fmla="*/ 6907995 w 6995039"/>
              <a:gd name="connsiteY66" fmla="*/ 3100130 h 3800988"/>
              <a:gd name="connsiteX67" fmla="*/ 6927788 w 6995039"/>
              <a:gd name="connsiteY67" fmla="*/ 2976455 h 3800988"/>
              <a:gd name="connsiteX68" fmla="*/ 6947582 w 6995039"/>
              <a:gd name="connsiteY68" fmla="*/ 2894005 h 3800988"/>
              <a:gd name="connsiteX69" fmla="*/ 6977272 w 6995039"/>
              <a:gd name="connsiteY69" fmla="*/ 2778574 h 3800988"/>
              <a:gd name="connsiteX70" fmla="*/ 6977272 w 6995039"/>
              <a:gd name="connsiteY70" fmla="*/ 2118972 h 3800988"/>
              <a:gd name="connsiteX71" fmla="*/ 6937685 w 6995039"/>
              <a:gd name="connsiteY71" fmla="*/ 2053012 h 3800988"/>
              <a:gd name="connsiteX72" fmla="*/ 6799130 w 6995039"/>
              <a:gd name="connsiteY72" fmla="*/ 1896357 h 3800988"/>
              <a:gd name="connsiteX73" fmla="*/ 6690264 w 6995039"/>
              <a:gd name="connsiteY73" fmla="*/ 1797416 h 3800988"/>
              <a:gd name="connsiteX74" fmla="*/ 6571501 w 6995039"/>
              <a:gd name="connsiteY74" fmla="*/ 1706721 h 3800988"/>
              <a:gd name="connsiteX75" fmla="*/ 6423049 w 6995039"/>
              <a:gd name="connsiteY75" fmla="*/ 1632515 h 3800988"/>
              <a:gd name="connsiteX76" fmla="*/ 6353771 w 6995039"/>
              <a:gd name="connsiteY76" fmla="*/ 1591291 h 3800988"/>
              <a:gd name="connsiteX77" fmla="*/ 6244907 w 6995039"/>
              <a:gd name="connsiteY77" fmla="*/ 1533575 h 3800988"/>
              <a:gd name="connsiteX78" fmla="*/ 6205318 w 6995039"/>
              <a:gd name="connsiteY78" fmla="*/ 1500595 h 3800988"/>
              <a:gd name="connsiteX79" fmla="*/ 6175629 w 6995039"/>
              <a:gd name="connsiteY79" fmla="*/ 1467615 h 3800988"/>
              <a:gd name="connsiteX80" fmla="*/ 6126144 w 6995039"/>
              <a:gd name="connsiteY80" fmla="*/ 1442879 h 3800988"/>
              <a:gd name="connsiteX81" fmla="*/ 6056866 w 6995039"/>
              <a:gd name="connsiteY81" fmla="*/ 1368674 h 3800988"/>
              <a:gd name="connsiteX82" fmla="*/ 6007382 w 6995039"/>
              <a:gd name="connsiteY82" fmla="*/ 1294469 h 3800988"/>
              <a:gd name="connsiteX83" fmla="*/ 5997485 w 6995039"/>
              <a:gd name="connsiteY83" fmla="*/ 1261489 h 3800988"/>
              <a:gd name="connsiteX84" fmla="*/ 5977691 w 6995039"/>
              <a:gd name="connsiteY84" fmla="*/ 1236754 h 3800988"/>
              <a:gd name="connsiteX85" fmla="*/ 5967795 w 6995039"/>
              <a:gd name="connsiteY85" fmla="*/ 1195529 h 3800988"/>
              <a:gd name="connsiteX86" fmla="*/ 5928207 w 6995039"/>
              <a:gd name="connsiteY86" fmla="*/ 1113078 h 3800988"/>
              <a:gd name="connsiteX87" fmla="*/ 5908413 w 6995039"/>
              <a:gd name="connsiteY87" fmla="*/ 1071854 h 3800988"/>
              <a:gd name="connsiteX88" fmla="*/ 5898517 w 6995039"/>
              <a:gd name="connsiteY88" fmla="*/ 1038873 h 3800988"/>
              <a:gd name="connsiteX89" fmla="*/ 5858929 w 6995039"/>
              <a:gd name="connsiteY89" fmla="*/ 964668 h 3800988"/>
              <a:gd name="connsiteX90" fmla="*/ 5839135 w 6995039"/>
              <a:gd name="connsiteY90" fmla="*/ 882217 h 3800988"/>
              <a:gd name="connsiteX91" fmla="*/ 5819342 w 6995039"/>
              <a:gd name="connsiteY91" fmla="*/ 832748 h 3800988"/>
              <a:gd name="connsiteX92" fmla="*/ 5799548 w 6995039"/>
              <a:gd name="connsiteY92" fmla="*/ 733807 h 3800988"/>
              <a:gd name="connsiteX93" fmla="*/ 5779755 w 6995039"/>
              <a:gd name="connsiteY93" fmla="*/ 651357 h 3800988"/>
              <a:gd name="connsiteX94" fmla="*/ 5769858 w 6995039"/>
              <a:gd name="connsiteY94" fmla="*/ 585397 h 3800988"/>
              <a:gd name="connsiteX95" fmla="*/ 5730270 w 6995039"/>
              <a:gd name="connsiteY95" fmla="*/ 519436 h 3800988"/>
              <a:gd name="connsiteX96" fmla="*/ 5680786 w 6995039"/>
              <a:gd name="connsiteY96" fmla="*/ 461721 h 3800988"/>
              <a:gd name="connsiteX97" fmla="*/ 5651095 w 6995039"/>
              <a:gd name="connsiteY97" fmla="*/ 420496 h 3800988"/>
              <a:gd name="connsiteX98" fmla="*/ 5631302 w 6995039"/>
              <a:gd name="connsiteY98" fmla="*/ 395761 h 3800988"/>
              <a:gd name="connsiteX99" fmla="*/ 5581817 w 6995039"/>
              <a:gd name="connsiteY99" fmla="*/ 362781 h 3800988"/>
              <a:gd name="connsiteX100" fmla="*/ 5542230 w 6995039"/>
              <a:gd name="connsiteY100" fmla="*/ 313311 h 3800988"/>
              <a:gd name="connsiteX101" fmla="*/ 5502643 w 6995039"/>
              <a:gd name="connsiteY101" fmla="*/ 296821 h 3800988"/>
              <a:gd name="connsiteX102" fmla="*/ 5443262 w 6995039"/>
              <a:gd name="connsiteY102" fmla="*/ 255596 h 3800988"/>
              <a:gd name="connsiteX103" fmla="*/ 5373984 w 6995039"/>
              <a:gd name="connsiteY103" fmla="*/ 230860 h 3800988"/>
              <a:gd name="connsiteX104" fmla="*/ 5294810 w 6995039"/>
              <a:gd name="connsiteY104" fmla="*/ 197880 h 3800988"/>
              <a:gd name="connsiteX105" fmla="*/ 5235428 w 6995039"/>
              <a:gd name="connsiteY105" fmla="*/ 189635 h 3800988"/>
              <a:gd name="connsiteX106" fmla="*/ 5176047 w 6995039"/>
              <a:gd name="connsiteY106" fmla="*/ 173145 h 3800988"/>
              <a:gd name="connsiteX107" fmla="*/ 4997905 w 6995039"/>
              <a:gd name="connsiteY107" fmla="*/ 148411 h 3800988"/>
              <a:gd name="connsiteX108" fmla="*/ 4700998 w 6995039"/>
              <a:gd name="connsiteY108" fmla="*/ 115430 h 3800988"/>
              <a:gd name="connsiteX109" fmla="*/ 4512959 w 6995039"/>
              <a:gd name="connsiteY109" fmla="*/ 107185 h 3800988"/>
              <a:gd name="connsiteX110" fmla="*/ 4354609 w 6995039"/>
              <a:gd name="connsiteY110" fmla="*/ 98940 h 3800988"/>
              <a:gd name="connsiteX111" fmla="*/ 3889458 w 6995039"/>
              <a:gd name="connsiteY111" fmla="*/ 90695 h 3800988"/>
              <a:gd name="connsiteX112" fmla="*/ 3800386 w 6995039"/>
              <a:gd name="connsiteY112" fmla="*/ 74205 h 3800988"/>
              <a:gd name="connsiteX113" fmla="*/ 3760799 w 6995039"/>
              <a:gd name="connsiteY113" fmla="*/ 65960 h 3800988"/>
              <a:gd name="connsiteX114" fmla="*/ 3691521 w 6995039"/>
              <a:gd name="connsiteY114" fmla="*/ 57715 h 3800988"/>
              <a:gd name="connsiteX115" fmla="*/ 3582656 w 6995039"/>
              <a:gd name="connsiteY115" fmla="*/ 32980 h 3800988"/>
              <a:gd name="connsiteX116" fmla="*/ 3513378 w 6995039"/>
              <a:gd name="connsiteY116" fmla="*/ 24735 h 3800988"/>
              <a:gd name="connsiteX117" fmla="*/ 3404513 w 6995039"/>
              <a:gd name="connsiteY117" fmla="*/ 8245 h 3800988"/>
              <a:gd name="connsiteX118" fmla="*/ 3345132 w 6995039"/>
              <a:gd name="connsiteY118" fmla="*/ 0 h 3800988"/>
              <a:gd name="connsiteX119" fmla="*/ 1296486 w 6995039"/>
              <a:gd name="connsiteY119" fmla="*/ 8245 h 3800988"/>
              <a:gd name="connsiteX120" fmla="*/ 1237104 w 6995039"/>
              <a:gd name="connsiteY120" fmla="*/ 49470 h 3800988"/>
              <a:gd name="connsiteX121" fmla="*/ 1177724 w 6995039"/>
              <a:gd name="connsiteY121" fmla="*/ 65960 h 3800988"/>
              <a:gd name="connsiteX122" fmla="*/ 1148033 w 6995039"/>
              <a:gd name="connsiteY122" fmla="*/ 82450 h 3800988"/>
              <a:gd name="connsiteX123" fmla="*/ 1128239 w 6995039"/>
              <a:gd name="connsiteY123" fmla="*/ 74205 h 3800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</a:cxnLst>
            <a:rect l="l" t="t" r="r" b="b"/>
            <a:pathLst>
              <a:path w="6995039" h="3800988" extrusionOk="0">
                <a:moveTo>
                  <a:pt x="1128239" y="74205"/>
                </a:moveTo>
                <a:lnTo>
                  <a:pt x="1128239" y="74205"/>
                </a:lnTo>
                <a:cubicBezTo>
                  <a:pt x="1125694" y="110786"/>
                  <a:pt x="1127413" y="137118"/>
                  <a:pt x="1118343" y="173145"/>
                </a:cubicBezTo>
                <a:cubicBezTo>
                  <a:pt x="1119802" y="194375"/>
                  <a:pt x="1099491" y="237812"/>
                  <a:pt x="1088652" y="263841"/>
                </a:cubicBezTo>
                <a:cubicBezTo>
                  <a:pt x="1081990" y="278144"/>
                  <a:pt x="1075114" y="293453"/>
                  <a:pt x="1068859" y="305065"/>
                </a:cubicBezTo>
                <a:cubicBezTo>
                  <a:pt x="1040369" y="353027"/>
                  <a:pt x="1042657" y="340083"/>
                  <a:pt x="1009477" y="379271"/>
                </a:cubicBezTo>
                <a:cubicBezTo>
                  <a:pt x="1000045" y="394056"/>
                  <a:pt x="989529" y="407172"/>
                  <a:pt x="979787" y="420496"/>
                </a:cubicBezTo>
                <a:cubicBezTo>
                  <a:pt x="930104" y="479875"/>
                  <a:pt x="964654" y="417967"/>
                  <a:pt x="930303" y="486456"/>
                </a:cubicBezTo>
                <a:cubicBezTo>
                  <a:pt x="926495" y="507812"/>
                  <a:pt x="921199" y="529871"/>
                  <a:pt x="910509" y="552417"/>
                </a:cubicBezTo>
                <a:cubicBezTo>
                  <a:pt x="903614" y="563547"/>
                  <a:pt x="896137" y="575649"/>
                  <a:pt x="890715" y="585397"/>
                </a:cubicBezTo>
                <a:cubicBezTo>
                  <a:pt x="878560" y="612612"/>
                  <a:pt x="882042" y="622174"/>
                  <a:pt x="861025" y="651357"/>
                </a:cubicBezTo>
                <a:cubicBezTo>
                  <a:pt x="850423" y="666258"/>
                  <a:pt x="833344" y="677524"/>
                  <a:pt x="821437" y="692582"/>
                </a:cubicBezTo>
                <a:cubicBezTo>
                  <a:pt x="789372" y="730858"/>
                  <a:pt x="799989" y="770162"/>
                  <a:pt x="722469" y="791522"/>
                </a:cubicBezTo>
                <a:cubicBezTo>
                  <a:pt x="526571" y="816883"/>
                  <a:pt x="777453" y="759318"/>
                  <a:pt x="544325" y="840993"/>
                </a:cubicBezTo>
                <a:cubicBezTo>
                  <a:pt x="533625" y="843161"/>
                  <a:pt x="524571" y="846812"/>
                  <a:pt x="514636" y="849238"/>
                </a:cubicBezTo>
                <a:cubicBezTo>
                  <a:pt x="476638" y="860472"/>
                  <a:pt x="456748" y="868613"/>
                  <a:pt x="425564" y="882217"/>
                </a:cubicBezTo>
                <a:cubicBezTo>
                  <a:pt x="399341" y="898903"/>
                  <a:pt x="339874" y="923330"/>
                  <a:pt x="316698" y="939933"/>
                </a:cubicBezTo>
                <a:cubicBezTo>
                  <a:pt x="304530" y="948441"/>
                  <a:pt x="291960" y="955411"/>
                  <a:pt x="277111" y="964668"/>
                </a:cubicBezTo>
                <a:cubicBezTo>
                  <a:pt x="264305" y="972193"/>
                  <a:pt x="248761" y="972722"/>
                  <a:pt x="237524" y="981158"/>
                </a:cubicBezTo>
                <a:cubicBezTo>
                  <a:pt x="227261" y="988397"/>
                  <a:pt x="218770" y="998976"/>
                  <a:pt x="207833" y="1005893"/>
                </a:cubicBezTo>
                <a:cubicBezTo>
                  <a:pt x="197404" y="1012583"/>
                  <a:pt x="188390" y="1015782"/>
                  <a:pt x="178142" y="1022383"/>
                </a:cubicBezTo>
                <a:cubicBezTo>
                  <a:pt x="108537" y="1094900"/>
                  <a:pt x="173181" y="1053828"/>
                  <a:pt x="108864" y="1080098"/>
                </a:cubicBezTo>
                <a:cubicBezTo>
                  <a:pt x="96782" y="1098371"/>
                  <a:pt x="77592" y="1110554"/>
                  <a:pt x="69277" y="1129569"/>
                </a:cubicBezTo>
                <a:cubicBezTo>
                  <a:pt x="53003" y="1165215"/>
                  <a:pt x="67348" y="1144735"/>
                  <a:pt x="39587" y="1187284"/>
                </a:cubicBezTo>
                <a:cubicBezTo>
                  <a:pt x="35471" y="1202765"/>
                  <a:pt x="34817" y="1215083"/>
                  <a:pt x="29690" y="1228509"/>
                </a:cubicBezTo>
                <a:cubicBezTo>
                  <a:pt x="25377" y="1240866"/>
                  <a:pt x="13875" y="1255934"/>
                  <a:pt x="9897" y="1269734"/>
                </a:cubicBezTo>
                <a:cubicBezTo>
                  <a:pt x="3286" y="1318510"/>
                  <a:pt x="5424" y="1369185"/>
                  <a:pt x="0" y="1418145"/>
                </a:cubicBezTo>
                <a:cubicBezTo>
                  <a:pt x="3115" y="1499497"/>
                  <a:pt x="9226" y="1581788"/>
                  <a:pt x="29690" y="1665496"/>
                </a:cubicBezTo>
                <a:cubicBezTo>
                  <a:pt x="31833" y="1687807"/>
                  <a:pt x="45652" y="1708790"/>
                  <a:pt x="49484" y="1731455"/>
                </a:cubicBezTo>
                <a:cubicBezTo>
                  <a:pt x="58577" y="1766132"/>
                  <a:pt x="59915" y="1792684"/>
                  <a:pt x="59380" y="1822151"/>
                </a:cubicBezTo>
                <a:cubicBezTo>
                  <a:pt x="60108" y="1834477"/>
                  <a:pt x="63929" y="1850796"/>
                  <a:pt x="69277" y="1863376"/>
                </a:cubicBezTo>
                <a:cubicBezTo>
                  <a:pt x="74004" y="1881648"/>
                  <a:pt x="75116" y="1897553"/>
                  <a:pt x="79175" y="1912847"/>
                </a:cubicBezTo>
                <a:cubicBezTo>
                  <a:pt x="76065" y="2094883"/>
                  <a:pt x="98836" y="1942860"/>
                  <a:pt x="98968" y="2242648"/>
                </a:cubicBezTo>
                <a:cubicBezTo>
                  <a:pt x="97444" y="2309691"/>
                  <a:pt x="106692" y="2356665"/>
                  <a:pt x="108864" y="2415793"/>
                </a:cubicBezTo>
                <a:cubicBezTo>
                  <a:pt x="119290" y="2525683"/>
                  <a:pt x="109066" y="2491021"/>
                  <a:pt x="128658" y="2555958"/>
                </a:cubicBezTo>
                <a:cubicBezTo>
                  <a:pt x="260088" y="2886011"/>
                  <a:pt x="129366" y="2307670"/>
                  <a:pt x="168246" y="3281521"/>
                </a:cubicBezTo>
                <a:cubicBezTo>
                  <a:pt x="170034" y="3307173"/>
                  <a:pt x="173552" y="3325212"/>
                  <a:pt x="188040" y="3347481"/>
                </a:cubicBezTo>
                <a:cubicBezTo>
                  <a:pt x="237000" y="3398376"/>
                  <a:pt x="280415" y="3449127"/>
                  <a:pt x="346389" y="3479401"/>
                </a:cubicBezTo>
                <a:cubicBezTo>
                  <a:pt x="369481" y="3490392"/>
                  <a:pt x="391877" y="3498250"/>
                  <a:pt x="415667" y="3504137"/>
                </a:cubicBezTo>
                <a:cubicBezTo>
                  <a:pt x="474811" y="3522121"/>
                  <a:pt x="520365" y="3550323"/>
                  <a:pt x="574016" y="3553607"/>
                </a:cubicBezTo>
                <a:cubicBezTo>
                  <a:pt x="630409" y="3569467"/>
                  <a:pt x="687668" y="3567166"/>
                  <a:pt x="742263" y="3578342"/>
                </a:cubicBezTo>
                <a:cubicBezTo>
                  <a:pt x="832114" y="3577987"/>
                  <a:pt x="927562" y="3600535"/>
                  <a:pt x="1009477" y="3627813"/>
                </a:cubicBezTo>
                <a:cubicBezTo>
                  <a:pt x="1052200" y="3628272"/>
                  <a:pt x="1088116" y="3637994"/>
                  <a:pt x="1138137" y="3644302"/>
                </a:cubicBezTo>
                <a:cubicBezTo>
                  <a:pt x="1164317" y="3650109"/>
                  <a:pt x="1187932" y="3655012"/>
                  <a:pt x="1207414" y="3660792"/>
                </a:cubicBezTo>
                <a:cubicBezTo>
                  <a:pt x="1240549" y="3666620"/>
                  <a:pt x="1272789" y="3670469"/>
                  <a:pt x="1306382" y="3677282"/>
                </a:cubicBezTo>
                <a:cubicBezTo>
                  <a:pt x="1331187" y="3678467"/>
                  <a:pt x="1349686" y="3689800"/>
                  <a:pt x="1375660" y="3693772"/>
                </a:cubicBezTo>
                <a:cubicBezTo>
                  <a:pt x="1388561" y="3696748"/>
                  <a:pt x="1400932" y="3697219"/>
                  <a:pt x="1415248" y="3702018"/>
                </a:cubicBezTo>
                <a:cubicBezTo>
                  <a:pt x="1468393" y="3717027"/>
                  <a:pt x="1466101" y="3723512"/>
                  <a:pt x="1524113" y="3734998"/>
                </a:cubicBezTo>
                <a:cubicBezTo>
                  <a:pt x="1599044" y="3748414"/>
                  <a:pt x="1745615" y="3779296"/>
                  <a:pt x="1840812" y="3784468"/>
                </a:cubicBezTo>
                <a:cubicBezTo>
                  <a:pt x="2043345" y="3802832"/>
                  <a:pt x="2631143" y="3801182"/>
                  <a:pt x="2632559" y="3800958"/>
                </a:cubicBezTo>
                <a:cubicBezTo>
                  <a:pt x="3395009" y="3850518"/>
                  <a:pt x="4589956" y="3693767"/>
                  <a:pt x="4968214" y="3792713"/>
                </a:cubicBezTo>
                <a:cubicBezTo>
                  <a:pt x="5581296" y="3807561"/>
                  <a:pt x="5809423" y="3676182"/>
                  <a:pt x="6284494" y="3784468"/>
                </a:cubicBezTo>
                <a:cubicBezTo>
                  <a:pt x="6332625" y="3777255"/>
                  <a:pt x="6396893" y="3764868"/>
                  <a:pt x="6442843" y="3767977"/>
                </a:cubicBezTo>
                <a:cubicBezTo>
                  <a:pt x="6477780" y="3757971"/>
                  <a:pt x="6516284" y="3762872"/>
                  <a:pt x="6551708" y="3759733"/>
                </a:cubicBezTo>
                <a:cubicBezTo>
                  <a:pt x="6568596" y="3757785"/>
                  <a:pt x="6587149" y="3756187"/>
                  <a:pt x="6601192" y="3751487"/>
                </a:cubicBezTo>
                <a:cubicBezTo>
                  <a:pt x="6621322" y="3746914"/>
                  <a:pt x="6660574" y="3734999"/>
                  <a:pt x="6660574" y="3734998"/>
                </a:cubicBezTo>
                <a:cubicBezTo>
                  <a:pt x="6666516" y="3728333"/>
                  <a:pt x="6672204" y="3717778"/>
                  <a:pt x="6680367" y="3710262"/>
                </a:cubicBezTo>
                <a:cubicBezTo>
                  <a:pt x="6689309" y="3704834"/>
                  <a:pt x="6700359" y="3701273"/>
                  <a:pt x="6710057" y="3693772"/>
                </a:cubicBezTo>
                <a:cubicBezTo>
                  <a:pt x="6719592" y="3685938"/>
                  <a:pt x="6729729" y="3677072"/>
                  <a:pt x="6739748" y="3669038"/>
                </a:cubicBezTo>
                <a:cubicBezTo>
                  <a:pt x="6746246" y="3652340"/>
                  <a:pt x="6751377" y="3634355"/>
                  <a:pt x="6759541" y="3619567"/>
                </a:cubicBezTo>
                <a:cubicBezTo>
                  <a:pt x="6763603" y="3604606"/>
                  <a:pt x="6773980" y="3591495"/>
                  <a:pt x="6779335" y="3578342"/>
                </a:cubicBezTo>
                <a:cubicBezTo>
                  <a:pt x="6789910" y="3548548"/>
                  <a:pt x="6793200" y="3495544"/>
                  <a:pt x="6799130" y="3471157"/>
                </a:cubicBezTo>
                <a:cubicBezTo>
                  <a:pt x="6804550" y="3455951"/>
                  <a:pt x="6805454" y="3435992"/>
                  <a:pt x="6809026" y="3421686"/>
                </a:cubicBezTo>
                <a:cubicBezTo>
                  <a:pt x="6824825" y="3393337"/>
                  <a:pt x="6843214" y="3351571"/>
                  <a:pt x="6848613" y="3322747"/>
                </a:cubicBezTo>
                <a:cubicBezTo>
                  <a:pt x="6854050" y="3312608"/>
                  <a:pt x="6861754" y="3284983"/>
                  <a:pt x="6868407" y="3256786"/>
                </a:cubicBezTo>
                <a:cubicBezTo>
                  <a:pt x="6876204" y="3229828"/>
                  <a:pt x="6877938" y="3180381"/>
                  <a:pt x="6888201" y="3149601"/>
                </a:cubicBezTo>
                <a:cubicBezTo>
                  <a:pt x="6892268" y="3129884"/>
                  <a:pt x="6903801" y="3119160"/>
                  <a:pt x="6907995" y="3100130"/>
                </a:cubicBezTo>
                <a:cubicBezTo>
                  <a:pt x="6911227" y="3074693"/>
                  <a:pt x="6922194" y="3003244"/>
                  <a:pt x="6927788" y="2976455"/>
                </a:cubicBezTo>
                <a:cubicBezTo>
                  <a:pt x="6934512" y="2946972"/>
                  <a:pt x="6937629" y="2916094"/>
                  <a:pt x="6947582" y="2894005"/>
                </a:cubicBezTo>
                <a:cubicBezTo>
                  <a:pt x="6974645" y="2823075"/>
                  <a:pt x="6958683" y="2858022"/>
                  <a:pt x="6977272" y="2778574"/>
                </a:cubicBezTo>
                <a:cubicBezTo>
                  <a:pt x="7006124" y="2522159"/>
                  <a:pt x="7001020" y="2449483"/>
                  <a:pt x="6977272" y="2118972"/>
                </a:cubicBezTo>
                <a:cubicBezTo>
                  <a:pt x="6978803" y="2091243"/>
                  <a:pt x="6951152" y="2076990"/>
                  <a:pt x="6937685" y="2053012"/>
                </a:cubicBezTo>
                <a:cubicBezTo>
                  <a:pt x="6888848" y="1969843"/>
                  <a:pt x="6920296" y="2016185"/>
                  <a:pt x="6799130" y="1896357"/>
                </a:cubicBezTo>
                <a:cubicBezTo>
                  <a:pt x="6676432" y="1795199"/>
                  <a:pt x="6805633" y="1885023"/>
                  <a:pt x="6690264" y="1797416"/>
                </a:cubicBezTo>
                <a:cubicBezTo>
                  <a:pt x="6616783" y="1732172"/>
                  <a:pt x="6663234" y="1755961"/>
                  <a:pt x="6571501" y="1706721"/>
                </a:cubicBezTo>
                <a:cubicBezTo>
                  <a:pt x="6524133" y="1690970"/>
                  <a:pt x="6472103" y="1660525"/>
                  <a:pt x="6423049" y="1632515"/>
                </a:cubicBezTo>
                <a:cubicBezTo>
                  <a:pt x="6399000" y="1616082"/>
                  <a:pt x="6380363" y="1600181"/>
                  <a:pt x="6353771" y="1591291"/>
                </a:cubicBezTo>
                <a:cubicBezTo>
                  <a:pt x="6315066" y="1565816"/>
                  <a:pt x="6269979" y="1563572"/>
                  <a:pt x="6244907" y="1533575"/>
                </a:cubicBezTo>
                <a:cubicBezTo>
                  <a:pt x="6234475" y="1522201"/>
                  <a:pt x="6216238" y="1511388"/>
                  <a:pt x="6205318" y="1500595"/>
                </a:cubicBezTo>
                <a:cubicBezTo>
                  <a:pt x="6196256" y="1489248"/>
                  <a:pt x="6187749" y="1474054"/>
                  <a:pt x="6175629" y="1467615"/>
                </a:cubicBezTo>
                <a:cubicBezTo>
                  <a:pt x="6162155" y="1457834"/>
                  <a:pt x="6142739" y="1448586"/>
                  <a:pt x="6126144" y="1442879"/>
                </a:cubicBezTo>
                <a:cubicBezTo>
                  <a:pt x="6104189" y="1418898"/>
                  <a:pt x="6068207" y="1401395"/>
                  <a:pt x="6056866" y="1368674"/>
                </a:cubicBezTo>
                <a:cubicBezTo>
                  <a:pt x="6025437" y="1314150"/>
                  <a:pt x="6046913" y="1339122"/>
                  <a:pt x="6007382" y="1294469"/>
                </a:cubicBezTo>
                <a:cubicBezTo>
                  <a:pt x="6003879" y="1283900"/>
                  <a:pt x="6005121" y="1271849"/>
                  <a:pt x="5997485" y="1261489"/>
                </a:cubicBezTo>
                <a:cubicBezTo>
                  <a:pt x="5994344" y="1253336"/>
                  <a:pt x="5982124" y="1244836"/>
                  <a:pt x="5977691" y="1236754"/>
                </a:cubicBezTo>
                <a:cubicBezTo>
                  <a:pt x="5974098" y="1224749"/>
                  <a:pt x="5972480" y="1211186"/>
                  <a:pt x="5967795" y="1195529"/>
                </a:cubicBezTo>
                <a:cubicBezTo>
                  <a:pt x="5959427" y="1168025"/>
                  <a:pt x="5939576" y="1139783"/>
                  <a:pt x="5928207" y="1113078"/>
                </a:cubicBezTo>
                <a:cubicBezTo>
                  <a:pt x="5922673" y="1098696"/>
                  <a:pt x="5913434" y="1087666"/>
                  <a:pt x="5908413" y="1071854"/>
                </a:cubicBezTo>
                <a:cubicBezTo>
                  <a:pt x="5905321" y="1060872"/>
                  <a:pt x="5902416" y="1048965"/>
                  <a:pt x="5898517" y="1038873"/>
                </a:cubicBezTo>
                <a:cubicBezTo>
                  <a:pt x="5886161" y="1007814"/>
                  <a:pt x="5875604" y="991193"/>
                  <a:pt x="5858929" y="964668"/>
                </a:cubicBezTo>
                <a:cubicBezTo>
                  <a:pt x="5853062" y="933876"/>
                  <a:pt x="5848458" y="908893"/>
                  <a:pt x="5839135" y="882217"/>
                </a:cubicBezTo>
                <a:cubicBezTo>
                  <a:pt x="5833607" y="865115"/>
                  <a:pt x="5822029" y="848250"/>
                  <a:pt x="5819342" y="832748"/>
                </a:cubicBezTo>
                <a:cubicBezTo>
                  <a:pt x="5812985" y="797336"/>
                  <a:pt x="5809690" y="761076"/>
                  <a:pt x="5799548" y="733807"/>
                </a:cubicBezTo>
                <a:cubicBezTo>
                  <a:pt x="5795792" y="704193"/>
                  <a:pt x="5785337" y="682771"/>
                  <a:pt x="5779755" y="651357"/>
                </a:cubicBezTo>
                <a:cubicBezTo>
                  <a:pt x="5775804" y="629521"/>
                  <a:pt x="5777767" y="602047"/>
                  <a:pt x="5769858" y="585397"/>
                </a:cubicBezTo>
                <a:cubicBezTo>
                  <a:pt x="5760699" y="561247"/>
                  <a:pt x="5749545" y="534879"/>
                  <a:pt x="5730270" y="519436"/>
                </a:cubicBezTo>
                <a:cubicBezTo>
                  <a:pt x="5708332" y="495559"/>
                  <a:pt x="5698728" y="487355"/>
                  <a:pt x="5680786" y="461721"/>
                </a:cubicBezTo>
                <a:cubicBezTo>
                  <a:pt x="5670836" y="448234"/>
                  <a:pt x="5659608" y="435569"/>
                  <a:pt x="5651095" y="420496"/>
                </a:cubicBezTo>
                <a:cubicBezTo>
                  <a:pt x="5644107" y="413351"/>
                  <a:pt x="5640318" y="403475"/>
                  <a:pt x="5631302" y="395761"/>
                </a:cubicBezTo>
                <a:cubicBezTo>
                  <a:pt x="5591517" y="369842"/>
                  <a:pt x="5609904" y="393975"/>
                  <a:pt x="5581817" y="362781"/>
                </a:cubicBezTo>
                <a:cubicBezTo>
                  <a:pt x="5567920" y="351020"/>
                  <a:pt x="5563500" y="321731"/>
                  <a:pt x="5542230" y="313311"/>
                </a:cubicBezTo>
                <a:cubicBezTo>
                  <a:pt x="5526661" y="307306"/>
                  <a:pt x="5516037" y="304703"/>
                  <a:pt x="5502643" y="296821"/>
                </a:cubicBezTo>
                <a:cubicBezTo>
                  <a:pt x="5458275" y="264927"/>
                  <a:pt x="5495866" y="278275"/>
                  <a:pt x="5443262" y="255596"/>
                </a:cubicBezTo>
                <a:cubicBezTo>
                  <a:pt x="5419243" y="246800"/>
                  <a:pt x="5396539" y="240729"/>
                  <a:pt x="5373984" y="230860"/>
                </a:cubicBezTo>
                <a:cubicBezTo>
                  <a:pt x="5351629" y="220160"/>
                  <a:pt x="5321800" y="208213"/>
                  <a:pt x="5294810" y="197880"/>
                </a:cubicBezTo>
                <a:cubicBezTo>
                  <a:pt x="5274568" y="191439"/>
                  <a:pt x="5252887" y="194357"/>
                  <a:pt x="5235428" y="189635"/>
                </a:cubicBezTo>
                <a:cubicBezTo>
                  <a:pt x="5214758" y="183003"/>
                  <a:pt x="5197027" y="176079"/>
                  <a:pt x="5176047" y="173145"/>
                </a:cubicBezTo>
                <a:cubicBezTo>
                  <a:pt x="5048132" y="147302"/>
                  <a:pt x="5107139" y="175998"/>
                  <a:pt x="4997905" y="148411"/>
                </a:cubicBezTo>
                <a:cubicBezTo>
                  <a:pt x="4770570" y="162766"/>
                  <a:pt x="5027499" y="115360"/>
                  <a:pt x="4700998" y="115430"/>
                </a:cubicBezTo>
                <a:cubicBezTo>
                  <a:pt x="4638163" y="107747"/>
                  <a:pt x="4577183" y="112731"/>
                  <a:pt x="4512959" y="107185"/>
                </a:cubicBezTo>
                <a:cubicBezTo>
                  <a:pt x="4461040" y="104493"/>
                  <a:pt x="4410402" y="104209"/>
                  <a:pt x="4354609" y="98940"/>
                </a:cubicBezTo>
                <a:cubicBezTo>
                  <a:pt x="4241672" y="111051"/>
                  <a:pt x="3974330" y="62515"/>
                  <a:pt x="3889458" y="90695"/>
                </a:cubicBezTo>
                <a:cubicBezTo>
                  <a:pt x="3792420" y="84224"/>
                  <a:pt x="3907431" y="72949"/>
                  <a:pt x="3800386" y="74205"/>
                </a:cubicBezTo>
                <a:cubicBezTo>
                  <a:pt x="3788211" y="70525"/>
                  <a:pt x="3773604" y="69160"/>
                  <a:pt x="3760799" y="65960"/>
                </a:cubicBezTo>
                <a:cubicBezTo>
                  <a:pt x="3738325" y="62022"/>
                  <a:pt x="3715136" y="60572"/>
                  <a:pt x="3691521" y="57715"/>
                </a:cubicBezTo>
                <a:cubicBezTo>
                  <a:pt x="3659220" y="47011"/>
                  <a:pt x="3625858" y="42997"/>
                  <a:pt x="3582656" y="32980"/>
                </a:cubicBezTo>
                <a:cubicBezTo>
                  <a:pt x="3567697" y="26320"/>
                  <a:pt x="3521275" y="28259"/>
                  <a:pt x="3513378" y="24735"/>
                </a:cubicBezTo>
                <a:cubicBezTo>
                  <a:pt x="3415731" y="8733"/>
                  <a:pt x="3489158" y="8610"/>
                  <a:pt x="3404513" y="8245"/>
                </a:cubicBezTo>
                <a:cubicBezTo>
                  <a:pt x="3387466" y="5556"/>
                  <a:pt x="3365031" y="1956"/>
                  <a:pt x="3345132" y="0"/>
                </a:cubicBezTo>
                <a:cubicBezTo>
                  <a:pt x="2469230" y="41591"/>
                  <a:pt x="2138803" y="-117063"/>
                  <a:pt x="1296486" y="8245"/>
                </a:cubicBezTo>
                <a:cubicBezTo>
                  <a:pt x="1240059" y="11358"/>
                  <a:pt x="1270176" y="31507"/>
                  <a:pt x="1237104" y="49470"/>
                </a:cubicBezTo>
                <a:cubicBezTo>
                  <a:pt x="1219544" y="60617"/>
                  <a:pt x="1197312" y="55291"/>
                  <a:pt x="1177724" y="65960"/>
                </a:cubicBezTo>
                <a:cubicBezTo>
                  <a:pt x="1167681" y="72689"/>
                  <a:pt x="1157286" y="78285"/>
                  <a:pt x="1148033" y="82450"/>
                </a:cubicBezTo>
                <a:cubicBezTo>
                  <a:pt x="1138716" y="78616"/>
                  <a:pt x="1135045" y="76173"/>
                  <a:pt x="1128239" y="74205"/>
                </a:cubicBezTo>
                <a:close/>
              </a:path>
            </a:pathLst>
          </a:custGeom>
          <a:noFill/>
          <a:ln w="88900" cmpd="thinThick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16802519">
                  <a:custGeom>
                    <a:avLst/>
                    <a:gdLst>
                      <a:gd name="connsiteX0" fmla="*/ 992777 w 6155176"/>
                      <a:gd name="connsiteY0" fmla="*/ 78377 h 4014683"/>
                      <a:gd name="connsiteX1" fmla="*/ 992777 w 6155176"/>
                      <a:gd name="connsiteY1" fmla="*/ 78377 h 4014683"/>
                      <a:gd name="connsiteX2" fmla="*/ 984069 w 6155176"/>
                      <a:gd name="connsiteY2" fmla="*/ 182880 h 4014683"/>
                      <a:gd name="connsiteX3" fmla="*/ 957943 w 6155176"/>
                      <a:gd name="connsiteY3" fmla="*/ 278675 h 4014683"/>
                      <a:gd name="connsiteX4" fmla="*/ 940526 w 6155176"/>
                      <a:gd name="connsiteY4" fmla="*/ 322217 h 4014683"/>
                      <a:gd name="connsiteX5" fmla="*/ 888274 w 6155176"/>
                      <a:gd name="connsiteY5" fmla="*/ 400595 h 4014683"/>
                      <a:gd name="connsiteX6" fmla="*/ 862149 w 6155176"/>
                      <a:gd name="connsiteY6" fmla="*/ 444137 h 4014683"/>
                      <a:gd name="connsiteX7" fmla="*/ 818606 w 6155176"/>
                      <a:gd name="connsiteY7" fmla="*/ 513806 h 4014683"/>
                      <a:gd name="connsiteX8" fmla="*/ 801189 w 6155176"/>
                      <a:gd name="connsiteY8" fmla="*/ 583475 h 4014683"/>
                      <a:gd name="connsiteX9" fmla="*/ 783771 w 6155176"/>
                      <a:gd name="connsiteY9" fmla="*/ 618309 h 4014683"/>
                      <a:gd name="connsiteX10" fmla="*/ 757646 w 6155176"/>
                      <a:gd name="connsiteY10" fmla="*/ 687977 h 4014683"/>
                      <a:gd name="connsiteX11" fmla="*/ 722811 w 6155176"/>
                      <a:gd name="connsiteY11" fmla="*/ 731520 h 4014683"/>
                      <a:gd name="connsiteX12" fmla="*/ 635726 w 6155176"/>
                      <a:gd name="connsiteY12" fmla="*/ 836023 h 4014683"/>
                      <a:gd name="connsiteX13" fmla="*/ 478971 w 6155176"/>
                      <a:gd name="connsiteY13" fmla="*/ 888275 h 4014683"/>
                      <a:gd name="connsiteX14" fmla="*/ 452846 w 6155176"/>
                      <a:gd name="connsiteY14" fmla="*/ 896983 h 4014683"/>
                      <a:gd name="connsiteX15" fmla="*/ 374469 w 6155176"/>
                      <a:gd name="connsiteY15" fmla="*/ 931817 h 4014683"/>
                      <a:gd name="connsiteX16" fmla="*/ 278674 w 6155176"/>
                      <a:gd name="connsiteY16" fmla="*/ 992777 h 4014683"/>
                      <a:gd name="connsiteX17" fmla="*/ 243840 w 6155176"/>
                      <a:gd name="connsiteY17" fmla="*/ 1018903 h 4014683"/>
                      <a:gd name="connsiteX18" fmla="*/ 209006 w 6155176"/>
                      <a:gd name="connsiteY18" fmla="*/ 1036320 h 4014683"/>
                      <a:gd name="connsiteX19" fmla="*/ 182880 w 6155176"/>
                      <a:gd name="connsiteY19" fmla="*/ 1062446 h 4014683"/>
                      <a:gd name="connsiteX20" fmla="*/ 156754 w 6155176"/>
                      <a:gd name="connsiteY20" fmla="*/ 1079863 h 4014683"/>
                      <a:gd name="connsiteX21" fmla="*/ 95794 w 6155176"/>
                      <a:gd name="connsiteY21" fmla="*/ 1140823 h 4014683"/>
                      <a:gd name="connsiteX22" fmla="*/ 60960 w 6155176"/>
                      <a:gd name="connsiteY22" fmla="*/ 1193075 h 4014683"/>
                      <a:gd name="connsiteX23" fmla="*/ 34834 w 6155176"/>
                      <a:gd name="connsiteY23" fmla="*/ 1254035 h 4014683"/>
                      <a:gd name="connsiteX24" fmla="*/ 26126 w 6155176"/>
                      <a:gd name="connsiteY24" fmla="*/ 1297577 h 4014683"/>
                      <a:gd name="connsiteX25" fmla="*/ 8709 w 6155176"/>
                      <a:gd name="connsiteY25" fmla="*/ 1341120 h 4014683"/>
                      <a:gd name="connsiteX26" fmla="*/ 0 w 6155176"/>
                      <a:gd name="connsiteY26" fmla="*/ 1497875 h 4014683"/>
                      <a:gd name="connsiteX27" fmla="*/ 26126 w 6155176"/>
                      <a:gd name="connsiteY27" fmla="*/ 1759132 h 4014683"/>
                      <a:gd name="connsiteX28" fmla="*/ 43543 w 6155176"/>
                      <a:gd name="connsiteY28" fmla="*/ 1828800 h 4014683"/>
                      <a:gd name="connsiteX29" fmla="*/ 52251 w 6155176"/>
                      <a:gd name="connsiteY29" fmla="*/ 1924595 h 4014683"/>
                      <a:gd name="connsiteX30" fmla="*/ 60960 w 6155176"/>
                      <a:gd name="connsiteY30" fmla="*/ 1968137 h 4014683"/>
                      <a:gd name="connsiteX31" fmla="*/ 69669 w 6155176"/>
                      <a:gd name="connsiteY31" fmla="*/ 2020389 h 4014683"/>
                      <a:gd name="connsiteX32" fmla="*/ 87086 w 6155176"/>
                      <a:gd name="connsiteY32" fmla="*/ 2368732 h 4014683"/>
                      <a:gd name="connsiteX33" fmla="*/ 95794 w 6155176"/>
                      <a:gd name="connsiteY33" fmla="*/ 2551612 h 4014683"/>
                      <a:gd name="connsiteX34" fmla="*/ 113211 w 6155176"/>
                      <a:gd name="connsiteY34" fmla="*/ 2699657 h 4014683"/>
                      <a:gd name="connsiteX35" fmla="*/ 148046 w 6155176"/>
                      <a:gd name="connsiteY35" fmla="*/ 3466012 h 4014683"/>
                      <a:gd name="connsiteX36" fmla="*/ 165463 w 6155176"/>
                      <a:gd name="connsiteY36" fmla="*/ 3535680 h 4014683"/>
                      <a:gd name="connsiteX37" fmla="*/ 304800 w 6155176"/>
                      <a:gd name="connsiteY37" fmla="*/ 3675017 h 4014683"/>
                      <a:gd name="connsiteX38" fmla="*/ 365760 w 6155176"/>
                      <a:gd name="connsiteY38" fmla="*/ 3701143 h 4014683"/>
                      <a:gd name="connsiteX39" fmla="*/ 505097 w 6155176"/>
                      <a:gd name="connsiteY39" fmla="*/ 3753395 h 4014683"/>
                      <a:gd name="connsiteX40" fmla="*/ 653143 w 6155176"/>
                      <a:gd name="connsiteY40" fmla="*/ 3779520 h 4014683"/>
                      <a:gd name="connsiteX41" fmla="*/ 888274 w 6155176"/>
                      <a:gd name="connsiteY41" fmla="*/ 3831772 h 4014683"/>
                      <a:gd name="connsiteX42" fmla="*/ 1001486 w 6155176"/>
                      <a:gd name="connsiteY42" fmla="*/ 3849189 h 4014683"/>
                      <a:gd name="connsiteX43" fmla="*/ 1062446 w 6155176"/>
                      <a:gd name="connsiteY43" fmla="*/ 3866606 h 4014683"/>
                      <a:gd name="connsiteX44" fmla="*/ 1149531 w 6155176"/>
                      <a:gd name="connsiteY44" fmla="*/ 3884023 h 4014683"/>
                      <a:gd name="connsiteX45" fmla="*/ 1210491 w 6155176"/>
                      <a:gd name="connsiteY45" fmla="*/ 3901440 h 4014683"/>
                      <a:gd name="connsiteX46" fmla="*/ 1245326 w 6155176"/>
                      <a:gd name="connsiteY46" fmla="*/ 3910149 h 4014683"/>
                      <a:gd name="connsiteX47" fmla="*/ 1341120 w 6155176"/>
                      <a:gd name="connsiteY47" fmla="*/ 3944983 h 4014683"/>
                      <a:gd name="connsiteX48" fmla="*/ 1619794 w 6155176"/>
                      <a:gd name="connsiteY48" fmla="*/ 3997235 h 4014683"/>
                      <a:gd name="connsiteX49" fmla="*/ 2316480 w 6155176"/>
                      <a:gd name="connsiteY49" fmla="*/ 4014652 h 4014683"/>
                      <a:gd name="connsiteX50" fmla="*/ 4371703 w 6155176"/>
                      <a:gd name="connsiteY50" fmla="*/ 4005943 h 4014683"/>
                      <a:gd name="connsiteX51" fmla="*/ 5529943 w 6155176"/>
                      <a:gd name="connsiteY51" fmla="*/ 3997235 h 4014683"/>
                      <a:gd name="connsiteX52" fmla="*/ 5669280 w 6155176"/>
                      <a:gd name="connsiteY52" fmla="*/ 3979817 h 4014683"/>
                      <a:gd name="connsiteX53" fmla="*/ 5765074 w 6155176"/>
                      <a:gd name="connsiteY53" fmla="*/ 3971109 h 4014683"/>
                      <a:gd name="connsiteX54" fmla="*/ 5808617 w 6155176"/>
                      <a:gd name="connsiteY54" fmla="*/ 3962400 h 4014683"/>
                      <a:gd name="connsiteX55" fmla="*/ 5860869 w 6155176"/>
                      <a:gd name="connsiteY55" fmla="*/ 3944983 h 4014683"/>
                      <a:gd name="connsiteX56" fmla="*/ 5878286 w 6155176"/>
                      <a:gd name="connsiteY56" fmla="*/ 3918857 h 4014683"/>
                      <a:gd name="connsiteX57" fmla="*/ 5904411 w 6155176"/>
                      <a:gd name="connsiteY57" fmla="*/ 3901440 h 4014683"/>
                      <a:gd name="connsiteX58" fmla="*/ 5930537 w 6155176"/>
                      <a:gd name="connsiteY58" fmla="*/ 3875315 h 4014683"/>
                      <a:gd name="connsiteX59" fmla="*/ 5947954 w 6155176"/>
                      <a:gd name="connsiteY59" fmla="*/ 3823063 h 4014683"/>
                      <a:gd name="connsiteX60" fmla="*/ 5965371 w 6155176"/>
                      <a:gd name="connsiteY60" fmla="*/ 3779520 h 4014683"/>
                      <a:gd name="connsiteX61" fmla="*/ 5982789 w 6155176"/>
                      <a:gd name="connsiteY61" fmla="*/ 3666309 h 4014683"/>
                      <a:gd name="connsiteX62" fmla="*/ 5991497 w 6155176"/>
                      <a:gd name="connsiteY62" fmla="*/ 3614057 h 4014683"/>
                      <a:gd name="connsiteX63" fmla="*/ 6026331 w 6155176"/>
                      <a:gd name="connsiteY63" fmla="*/ 3509555 h 4014683"/>
                      <a:gd name="connsiteX64" fmla="*/ 6043749 w 6155176"/>
                      <a:gd name="connsiteY64" fmla="*/ 3439886 h 4014683"/>
                      <a:gd name="connsiteX65" fmla="*/ 6061166 w 6155176"/>
                      <a:gd name="connsiteY65" fmla="*/ 3326675 h 4014683"/>
                      <a:gd name="connsiteX66" fmla="*/ 6078583 w 6155176"/>
                      <a:gd name="connsiteY66" fmla="*/ 3274423 h 4014683"/>
                      <a:gd name="connsiteX67" fmla="*/ 6096000 w 6155176"/>
                      <a:gd name="connsiteY67" fmla="*/ 3143795 h 4014683"/>
                      <a:gd name="connsiteX68" fmla="*/ 6113417 w 6155176"/>
                      <a:gd name="connsiteY68" fmla="*/ 3056709 h 4014683"/>
                      <a:gd name="connsiteX69" fmla="*/ 6139543 w 6155176"/>
                      <a:gd name="connsiteY69" fmla="*/ 2934789 h 4014683"/>
                      <a:gd name="connsiteX70" fmla="*/ 6139543 w 6155176"/>
                      <a:gd name="connsiteY70" fmla="*/ 2238103 h 4014683"/>
                      <a:gd name="connsiteX71" fmla="*/ 6104709 w 6155176"/>
                      <a:gd name="connsiteY71" fmla="*/ 2168435 h 4014683"/>
                      <a:gd name="connsiteX72" fmla="*/ 5982789 w 6155176"/>
                      <a:gd name="connsiteY72" fmla="*/ 2002972 h 4014683"/>
                      <a:gd name="connsiteX73" fmla="*/ 5886994 w 6155176"/>
                      <a:gd name="connsiteY73" fmla="*/ 1898469 h 4014683"/>
                      <a:gd name="connsiteX74" fmla="*/ 5782491 w 6155176"/>
                      <a:gd name="connsiteY74" fmla="*/ 1802675 h 4014683"/>
                      <a:gd name="connsiteX75" fmla="*/ 5651863 w 6155176"/>
                      <a:gd name="connsiteY75" fmla="*/ 1724297 h 4014683"/>
                      <a:gd name="connsiteX76" fmla="*/ 5590903 w 6155176"/>
                      <a:gd name="connsiteY76" fmla="*/ 1680755 h 4014683"/>
                      <a:gd name="connsiteX77" fmla="*/ 5495109 w 6155176"/>
                      <a:gd name="connsiteY77" fmla="*/ 1619795 h 4014683"/>
                      <a:gd name="connsiteX78" fmla="*/ 5460274 w 6155176"/>
                      <a:gd name="connsiteY78" fmla="*/ 1584960 h 4014683"/>
                      <a:gd name="connsiteX79" fmla="*/ 5434149 w 6155176"/>
                      <a:gd name="connsiteY79" fmla="*/ 1550126 h 4014683"/>
                      <a:gd name="connsiteX80" fmla="*/ 5390606 w 6155176"/>
                      <a:gd name="connsiteY80" fmla="*/ 1524000 h 4014683"/>
                      <a:gd name="connsiteX81" fmla="*/ 5329646 w 6155176"/>
                      <a:gd name="connsiteY81" fmla="*/ 1445623 h 4014683"/>
                      <a:gd name="connsiteX82" fmla="*/ 5286103 w 6155176"/>
                      <a:gd name="connsiteY82" fmla="*/ 1367246 h 4014683"/>
                      <a:gd name="connsiteX83" fmla="*/ 5277394 w 6155176"/>
                      <a:gd name="connsiteY83" fmla="*/ 1332412 h 4014683"/>
                      <a:gd name="connsiteX84" fmla="*/ 5259977 w 6155176"/>
                      <a:gd name="connsiteY84" fmla="*/ 1306286 h 4014683"/>
                      <a:gd name="connsiteX85" fmla="*/ 5251269 w 6155176"/>
                      <a:gd name="connsiteY85" fmla="*/ 1262743 h 4014683"/>
                      <a:gd name="connsiteX86" fmla="*/ 5216434 w 6155176"/>
                      <a:gd name="connsiteY86" fmla="*/ 1175657 h 4014683"/>
                      <a:gd name="connsiteX87" fmla="*/ 5199017 w 6155176"/>
                      <a:gd name="connsiteY87" fmla="*/ 1132115 h 4014683"/>
                      <a:gd name="connsiteX88" fmla="*/ 5190309 w 6155176"/>
                      <a:gd name="connsiteY88" fmla="*/ 1097280 h 4014683"/>
                      <a:gd name="connsiteX89" fmla="*/ 5155474 w 6155176"/>
                      <a:gd name="connsiteY89" fmla="*/ 1018903 h 4014683"/>
                      <a:gd name="connsiteX90" fmla="*/ 5138057 w 6155176"/>
                      <a:gd name="connsiteY90" fmla="*/ 931817 h 4014683"/>
                      <a:gd name="connsiteX91" fmla="*/ 5120640 w 6155176"/>
                      <a:gd name="connsiteY91" fmla="*/ 879566 h 4014683"/>
                      <a:gd name="connsiteX92" fmla="*/ 5103223 w 6155176"/>
                      <a:gd name="connsiteY92" fmla="*/ 775063 h 4014683"/>
                      <a:gd name="connsiteX93" fmla="*/ 5085806 w 6155176"/>
                      <a:gd name="connsiteY93" fmla="*/ 687977 h 4014683"/>
                      <a:gd name="connsiteX94" fmla="*/ 5077097 w 6155176"/>
                      <a:gd name="connsiteY94" fmla="*/ 618309 h 4014683"/>
                      <a:gd name="connsiteX95" fmla="*/ 5042263 w 6155176"/>
                      <a:gd name="connsiteY95" fmla="*/ 548640 h 4014683"/>
                      <a:gd name="connsiteX96" fmla="*/ 4998720 w 6155176"/>
                      <a:gd name="connsiteY96" fmla="*/ 487680 h 4014683"/>
                      <a:gd name="connsiteX97" fmla="*/ 4972594 w 6155176"/>
                      <a:gd name="connsiteY97" fmla="*/ 444137 h 4014683"/>
                      <a:gd name="connsiteX98" fmla="*/ 4955177 w 6155176"/>
                      <a:gd name="connsiteY98" fmla="*/ 418012 h 4014683"/>
                      <a:gd name="connsiteX99" fmla="*/ 4911634 w 6155176"/>
                      <a:gd name="connsiteY99" fmla="*/ 383177 h 4014683"/>
                      <a:gd name="connsiteX100" fmla="*/ 4876800 w 6155176"/>
                      <a:gd name="connsiteY100" fmla="*/ 330926 h 4014683"/>
                      <a:gd name="connsiteX101" fmla="*/ 4841966 w 6155176"/>
                      <a:gd name="connsiteY101" fmla="*/ 313509 h 4014683"/>
                      <a:gd name="connsiteX102" fmla="*/ 4789714 w 6155176"/>
                      <a:gd name="connsiteY102" fmla="*/ 269966 h 4014683"/>
                      <a:gd name="connsiteX103" fmla="*/ 4728754 w 6155176"/>
                      <a:gd name="connsiteY103" fmla="*/ 243840 h 4014683"/>
                      <a:gd name="connsiteX104" fmla="*/ 4659086 w 6155176"/>
                      <a:gd name="connsiteY104" fmla="*/ 209006 h 4014683"/>
                      <a:gd name="connsiteX105" fmla="*/ 4606834 w 6155176"/>
                      <a:gd name="connsiteY105" fmla="*/ 200297 h 4014683"/>
                      <a:gd name="connsiteX106" fmla="*/ 4554583 w 6155176"/>
                      <a:gd name="connsiteY106" fmla="*/ 182880 h 4014683"/>
                      <a:gd name="connsiteX107" fmla="*/ 4397829 w 6155176"/>
                      <a:gd name="connsiteY107" fmla="*/ 156755 h 4014683"/>
                      <a:gd name="connsiteX108" fmla="*/ 4136571 w 6155176"/>
                      <a:gd name="connsiteY108" fmla="*/ 121920 h 4014683"/>
                      <a:gd name="connsiteX109" fmla="*/ 3971109 w 6155176"/>
                      <a:gd name="connsiteY109" fmla="*/ 113212 h 4014683"/>
                      <a:gd name="connsiteX110" fmla="*/ 3831771 w 6155176"/>
                      <a:gd name="connsiteY110" fmla="*/ 104503 h 4014683"/>
                      <a:gd name="connsiteX111" fmla="*/ 3422469 w 6155176"/>
                      <a:gd name="connsiteY111" fmla="*/ 95795 h 4014683"/>
                      <a:gd name="connsiteX112" fmla="*/ 3344091 w 6155176"/>
                      <a:gd name="connsiteY112" fmla="*/ 78377 h 4014683"/>
                      <a:gd name="connsiteX113" fmla="*/ 3309257 w 6155176"/>
                      <a:gd name="connsiteY113" fmla="*/ 69669 h 4014683"/>
                      <a:gd name="connsiteX114" fmla="*/ 3248297 w 6155176"/>
                      <a:gd name="connsiteY114" fmla="*/ 60960 h 4014683"/>
                      <a:gd name="connsiteX115" fmla="*/ 3152503 w 6155176"/>
                      <a:gd name="connsiteY115" fmla="*/ 34835 h 4014683"/>
                      <a:gd name="connsiteX116" fmla="*/ 3091543 w 6155176"/>
                      <a:gd name="connsiteY116" fmla="*/ 26126 h 4014683"/>
                      <a:gd name="connsiteX117" fmla="*/ 2995749 w 6155176"/>
                      <a:gd name="connsiteY117" fmla="*/ 8709 h 4014683"/>
                      <a:gd name="connsiteX118" fmla="*/ 2943497 w 6155176"/>
                      <a:gd name="connsiteY118" fmla="*/ 0 h 4014683"/>
                      <a:gd name="connsiteX119" fmla="*/ 1140823 w 6155176"/>
                      <a:gd name="connsiteY119" fmla="*/ 8709 h 4014683"/>
                      <a:gd name="connsiteX120" fmla="*/ 1088571 w 6155176"/>
                      <a:gd name="connsiteY120" fmla="*/ 52252 h 4014683"/>
                      <a:gd name="connsiteX121" fmla="*/ 1036320 w 6155176"/>
                      <a:gd name="connsiteY121" fmla="*/ 69669 h 4014683"/>
                      <a:gd name="connsiteX122" fmla="*/ 1010194 w 6155176"/>
                      <a:gd name="connsiteY122" fmla="*/ 87086 h 4014683"/>
                      <a:gd name="connsiteX123" fmla="*/ 992777 w 6155176"/>
                      <a:gd name="connsiteY123" fmla="*/ 78377 h 40146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</a:cxnLst>
                    <a:rect l="l" t="t" r="r" b="b"/>
                    <a:pathLst>
                      <a:path w="6155176" h="4014683">
                        <a:moveTo>
                          <a:pt x="992777" y="78377"/>
                        </a:moveTo>
                        <a:lnTo>
                          <a:pt x="992777" y="78377"/>
                        </a:lnTo>
                        <a:cubicBezTo>
                          <a:pt x="989874" y="113211"/>
                          <a:pt x="989254" y="148312"/>
                          <a:pt x="984069" y="182880"/>
                        </a:cubicBezTo>
                        <a:cubicBezTo>
                          <a:pt x="981061" y="202934"/>
                          <a:pt x="967841" y="252281"/>
                          <a:pt x="957943" y="278675"/>
                        </a:cubicBezTo>
                        <a:cubicBezTo>
                          <a:pt x="952454" y="293312"/>
                          <a:pt x="947517" y="308235"/>
                          <a:pt x="940526" y="322217"/>
                        </a:cubicBezTo>
                        <a:cubicBezTo>
                          <a:pt x="915225" y="372819"/>
                          <a:pt x="917445" y="356838"/>
                          <a:pt x="888274" y="400595"/>
                        </a:cubicBezTo>
                        <a:cubicBezTo>
                          <a:pt x="878885" y="414678"/>
                          <a:pt x="871538" y="430054"/>
                          <a:pt x="862149" y="444137"/>
                        </a:cubicBezTo>
                        <a:cubicBezTo>
                          <a:pt x="816929" y="511968"/>
                          <a:pt x="852625" y="445767"/>
                          <a:pt x="818606" y="513806"/>
                        </a:cubicBezTo>
                        <a:cubicBezTo>
                          <a:pt x="813496" y="539354"/>
                          <a:pt x="811229" y="560049"/>
                          <a:pt x="801189" y="583475"/>
                        </a:cubicBezTo>
                        <a:cubicBezTo>
                          <a:pt x="796075" y="595407"/>
                          <a:pt x="788885" y="606377"/>
                          <a:pt x="783771" y="618309"/>
                        </a:cubicBezTo>
                        <a:cubicBezTo>
                          <a:pt x="771751" y="646355"/>
                          <a:pt x="775695" y="657897"/>
                          <a:pt x="757646" y="687977"/>
                        </a:cubicBezTo>
                        <a:cubicBezTo>
                          <a:pt x="748083" y="703916"/>
                          <a:pt x="733122" y="716054"/>
                          <a:pt x="722811" y="731520"/>
                        </a:cubicBezTo>
                        <a:cubicBezTo>
                          <a:pt x="696565" y="770889"/>
                          <a:pt x="699755" y="820016"/>
                          <a:pt x="635726" y="836023"/>
                        </a:cubicBezTo>
                        <a:cubicBezTo>
                          <a:pt x="468744" y="877768"/>
                          <a:pt x="675767" y="822679"/>
                          <a:pt x="478971" y="888275"/>
                        </a:cubicBezTo>
                        <a:cubicBezTo>
                          <a:pt x="470263" y="891178"/>
                          <a:pt x="461441" y="893760"/>
                          <a:pt x="452846" y="896983"/>
                        </a:cubicBezTo>
                        <a:cubicBezTo>
                          <a:pt x="423035" y="908162"/>
                          <a:pt x="401872" y="916593"/>
                          <a:pt x="374469" y="931817"/>
                        </a:cubicBezTo>
                        <a:cubicBezTo>
                          <a:pt x="350026" y="945397"/>
                          <a:pt x="299191" y="977389"/>
                          <a:pt x="278674" y="992777"/>
                        </a:cubicBezTo>
                        <a:cubicBezTo>
                          <a:pt x="267063" y="1001486"/>
                          <a:pt x="256148" y="1011210"/>
                          <a:pt x="243840" y="1018903"/>
                        </a:cubicBezTo>
                        <a:cubicBezTo>
                          <a:pt x="232831" y="1025783"/>
                          <a:pt x="219570" y="1028774"/>
                          <a:pt x="209006" y="1036320"/>
                        </a:cubicBezTo>
                        <a:cubicBezTo>
                          <a:pt x="198984" y="1043478"/>
                          <a:pt x="192341" y="1054562"/>
                          <a:pt x="182880" y="1062446"/>
                        </a:cubicBezTo>
                        <a:cubicBezTo>
                          <a:pt x="174839" y="1069146"/>
                          <a:pt x="164155" y="1072462"/>
                          <a:pt x="156754" y="1079863"/>
                        </a:cubicBezTo>
                        <a:cubicBezTo>
                          <a:pt x="84352" y="1152265"/>
                          <a:pt x="154858" y="1101447"/>
                          <a:pt x="95794" y="1140823"/>
                        </a:cubicBezTo>
                        <a:cubicBezTo>
                          <a:pt x="84183" y="1158240"/>
                          <a:pt x="67580" y="1173216"/>
                          <a:pt x="60960" y="1193075"/>
                        </a:cubicBezTo>
                        <a:cubicBezTo>
                          <a:pt x="48145" y="1231516"/>
                          <a:pt x="56356" y="1210990"/>
                          <a:pt x="34834" y="1254035"/>
                        </a:cubicBezTo>
                        <a:cubicBezTo>
                          <a:pt x="31931" y="1268549"/>
                          <a:pt x="30379" y="1283400"/>
                          <a:pt x="26126" y="1297577"/>
                        </a:cubicBezTo>
                        <a:cubicBezTo>
                          <a:pt x="21634" y="1312550"/>
                          <a:pt x="10731" y="1325619"/>
                          <a:pt x="8709" y="1341120"/>
                        </a:cubicBezTo>
                        <a:cubicBezTo>
                          <a:pt x="1940" y="1393013"/>
                          <a:pt x="2903" y="1445623"/>
                          <a:pt x="0" y="1497875"/>
                        </a:cubicBezTo>
                        <a:cubicBezTo>
                          <a:pt x="8709" y="1584961"/>
                          <a:pt x="14709" y="1672360"/>
                          <a:pt x="26126" y="1759132"/>
                        </a:cubicBezTo>
                        <a:cubicBezTo>
                          <a:pt x="29249" y="1782865"/>
                          <a:pt x="39810" y="1805156"/>
                          <a:pt x="43543" y="1828800"/>
                        </a:cubicBezTo>
                        <a:cubicBezTo>
                          <a:pt x="48544" y="1860471"/>
                          <a:pt x="48274" y="1892779"/>
                          <a:pt x="52251" y="1924595"/>
                        </a:cubicBezTo>
                        <a:cubicBezTo>
                          <a:pt x="54087" y="1939282"/>
                          <a:pt x="58312" y="1953574"/>
                          <a:pt x="60960" y="1968137"/>
                        </a:cubicBezTo>
                        <a:cubicBezTo>
                          <a:pt x="64119" y="1985510"/>
                          <a:pt x="66766" y="2002972"/>
                          <a:pt x="69669" y="2020389"/>
                        </a:cubicBezTo>
                        <a:cubicBezTo>
                          <a:pt x="85722" y="2229091"/>
                          <a:pt x="74220" y="2059947"/>
                          <a:pt x="87086" y="2368732"/>
                        </a:cubicBezTo>
                        <a:cubicBezTo>
                          <a:pt x="89627" y="2429708"/>
                          <a:pt x="92210" y="2490688"/>
                          <a:pt x="95794" y="2551612"/>
                        </a:cubicBezTo>
                        <a:cubicBezTo>
                          <a:pt x="102458" y="2664905"/>
                          <a:pt x="96261" y="2631852"/>
                          <a:pt x="113211" y="2699657"/>
                        </a:cubicBezTo>
                        <a:cubicBezTo>
                          <a:pt x="150568" y="3035856"/>
                          <a:pt x="92078" y="2492181"/>
                          <a:pt x="148046" y="3466012"/>
                        </a:cubicBezTo>
                        <a:cubicBezTo>
                          <a:pt x="149419" y="3489910"/>
                          <a:pt x="153470" y="3514964"/>
                          <a:pt x="165463" y="3535680"/>
                        </a:cubicBezTo>
                        <a:cubicBezTo>
                          <a:pt x="199194" y="3593943"/>
                          <a:pt x="246860" y="3641909"/>
                          <a:pt x="304800" y="3675017"/>
                        </a:cubicBezTo>
                        <a:cubicBezTo>
                          <a:pt x="323995" y="3685985"/>
                          <a:pt x="345173" y="3693087"/>
                          <a:pt x="365760" y="3701143"/>
                        </a:cubicBezTo>
                        <a:cubicBezTo>
                          <a:pt x="411953" y="3719219"/>
                          <a:pt x="457241" y="3740343"/>
                          <a:pt x="505097" y="3753395"/>
                        </a:cubicBezTo>
                        <a:cubicBezTo>
                          <a:pt x="553442" y="3766580"/>
                          <a:pt x="604048" y="3769478"/>
                          <a:pt x="653143" y="3779520"/>
                        </a:cubicBezTo>
                        <a:cubicBezTo>
                          <a:pt x="731803" y="3795610"/>
                          <a:pt x="808919" y="3819564"/>
                          <a:pt x="888274" y="3831772"/>
                        </a:cubicBezTo>
                        <a:cubicBezTo>
                          <a:pt x="926011" y="3837578"/>
                          <a:pt x="964046" y="3841701"/>
                          <a:pt x="1001486" y="3849189"/>
                        </a:cubicBezTo>
                        <a:cubicBezTo>
                          <a:pt x="1022209" y="3853333"/>
                          <a:pt x="1041875" y="3861766"/>
                          <a:pt x="1062446" y="3866606"/>
                        </a:cubicBezTo>
                        <a:cubicBezTo>
                          <a:pt x="1091262" y="3873386"/>
                          <a:pt x="1120715" y="3877243"/>
                          <a:pt x="1149531" y="3884023"/>
                        </a:cubicBezTo>
                        <a:cubicBezTo>
                          <a:pt x="1170102" y="3888863"/>
                          <a:pt x="1190103" y="3895879"/>
                          <a:pt x="1210491" y="3901440"/>
                        </a:cubicBezTo>
                        <a:cubicBezTo>
                          <a:pt x="1222038" y="3904589"/>
                          <a:pt x="1233971" y="3906364"/>
                          <a:pt x="1245326" y="3910149"/>
                        </a:cubicBezTo>
                        <a:cubicBezTo>
                          <a:pt x="1292071" y="3925731"/>
                          <a:pt x="1290298" y="3932786"/>
                          <a:pt x="1341120" y="3944983"/>
                        </a:cubicBezTo>
                        <a:cubicBezTo>
                          <a:pt x="1411275" y="3961820"/>
                          <a:pt x="1540747" y="3988766"/>
                          <a:pt x="1619794" y="3997235"/>
                        </a:cubicBezTo>
                        <a:cubicBezTo>
                          <a:pt x="1798013" y="4016330"/>
                          <a:pt x="2315209" y="4014632"/>
                          <a:pt x="2316480" y="4014652"/>
                        </a:cubicBezTo>
                        <a:lnTo>
                          <a:pt x="4371703" y="4005943"/>
                        </a:lnTo>
                        <a:lnTo>
                          <a:pt x="5529943" y="3997235"/>
                        </a:lnTo>
                        <a:cubicBezTo>
                          <a:pt x="5576741" y="3996293"/>
                          <a:pt x="5622759" y="3984986"/>
                          <a:pt x="5669280" y="3979817"/>
                        </a:cubicBezTo>
                        <a:cubicBezTo>
                          <a:pt x="5701147" y="3976276"/>
                          <a:pt x="5733143" y="3974012"/>
                          <a:pt x="5765074" y="3971109"/>
                        </a:cubicBezTo>
                        <a:cubicBezTo>
                          <a:pt x="5779588" y="3968206"/>
                          <a:pt x="5794337" y="3966295"/>
                          <a:pt x="5808617" y="3962400"/>
                        </a:cubicBezTo>
                        <a:cubicBezTo>
                          <a:pt x="5826330" y="3957569"/>
                          <a:pt x="5860869" y="3944983"/>
                          <a:pt x="5860869" y="3944983"/>
                        </a:cubicBezTo>
                        <a:cubicBezTo>
                          <a:pt x="5866675" y="3936274"/>
                          <a:pt x="5870885" y="3926258"/>
                          <a:pt x="5878286" y="3918857"/>
                        </a:cubicBezTo>
                        <a:cubicBezTo>
                          <a:pt x="5885687" y="3911456"/>
                          <a:pt x="5896371" y="3908140"/>
                          <a:pt x="5904411" y="3901440"/>
                        </a:cubicBezTo>
                        <a:cubicBezTo>
                          <a:pt x="5913872" y="3893556"/>
                          <a:pt x="5921828" y="3884023"/>
                          <a:pt x="5930537" y="3875315"/>
                        </a:cubicBezTo>
                        <a:cubicBezTo>
                          <a:pt x="5936343" y="3857898"/>
                          <a:pt x="5941136" y="3840109"/>
                          <a:pt x="5947954" y="3823063"/>
                        </a:cubicBezTo>
                        <a:cubicBezTo>
                          <a:pt x="5953760" y="3808549"/>
                          <a:pt x="5960879" y="3794493"/>
                          <a:pt x="5965371" y="3779520"/>
                        </a:cubicBezTo>
                        <a:cubicBezTo>
                          <a:pt x="5974444" y="3749278"/>
                          <a:pt x="5978926" y="3693350"/>
                          <a:pt x="5982789" y="3666309"/>
                        </a:cubicBezTo>
                        <a:cubicBezTo>
                          <a:pt x="5985286" y="3648829"/>
                          <a:pt x="5986771" y="3631070"/>
                          <a:pt x="5991497" y="3614057"/>
                        </a:cubicBezTo>
                        <a:cubicBezTo>
                          <a:pt x="6001324" y="3578678"/>
                          <a:pt x="6017425" y="3545177"/>
                          <a:pt x="6026331" y="3509555"/>
                        </a:cubicBezTo>
                        <a:lnTo>
                          <a:pt x="6043749" y="3439886"/>
                        </a:lnTo>
                        <a:cubicBezTo>
                          <a:pt x="6047825" y="3407277"/>
                          <a:pt x="6051957" y="3360439"/>
                          <a:pt x="6061166" y="3326675"/>
                        </a:cubicBezTo>
                        <a:cubicBezTo>
                          <a:pt x="6065997" y="3308962"/>
                          <a:pt x="6072777" y="3291840"/>
                          <a:pt x="6078583" y="3274423"/>
                        </a:cubicBezTo>
                        <a:cubicBezTo>
                          <a:pt x="6082010" y="3247008"/>
                          <a:pt x="6090846" y="3173001"/>
                          <a:pt x="6096000" y="3143795"/>
                        </a:cubicBezTo>
                        <a:cubicBezTo>
                          <a:pt x="6101145" y="3114642"/>
                          <a:pt x="6105284" y="3085174"/>
                          <a:pt x="6113417" y="3056709"/>
                        </a:cubicBezTo>
                        <a:cubicBezTo>
                          <a:pt x="6136473" y="2976012"/>
                          <a:pt x="6127845" y="3016670"/>
                          <a:pt x="6139543" y="2934789"/>
                        </a:cubicBezTo>
                        <a:cubicBezTo>
                          <a:pt x="6155985" y="2671703"/>
                          <a:pt x="6164372" y="2595655"/>
                          <a:pt x="6139543" y="2238103"/>
                        </a:cubicBezTo>
                        <a:cubicBezTo>
                          <a:pt x="6137744" y="2212202"/>
                          <a:pt x="6116320" y="2191658"/>
                          <a:pt x="6104709" y="2168435"/>
                        </a:cubicBezTo>
                        <a:cubicBezTo>
                          <a:pt x="6063292" y="2085601"/>
                          <a:pt x="6091369" y="2135681"/>
                          <a:pt x="5982789" y="2002972"/>
                        </a:cubicBezTo>
                        <a:cubicBezTo>
                          <a:pt x="5880364" y="1877786"/>
                          <a:pt x="5977697" y="1998243"/>
                          <a:pt x="5886994" y="1898469"/>
                        </a:cubicBezTo>
                        <a:cubicBezTo>
                          <a:pt x="5826740" y="1832189"/>
                          <a:pt x="5862699" y="1853717"/>
                          <a:pt x="5782491" y="1802675"/>
                        </a:cubicBezTo>
                        <a:cubicBezTo>
                          <a:pt x="5739651" y="1775413"/>
                          <a:pt x="5693184" y="1753811"/>
                          <a:pt x="5651863" y="1724297"/>
                        </a:cubicBezTo>
                        <a:cubicBezTo>
                          <a:pt x="5631543" y="1709783"/>
                          <a:pt x="5611680" y="1694606"/>
                          <a:pt x="5590903" y="1680755"/>
                        </a:cubicBezTo>
                        <a:cubicBezTo>
                          <a:pt x="5559411" y="1659760"/>
                          <a:pt x="5521872" y="1646558"/>
                          <a:pt x="5495109" y="1619795"/>
                        </a:cubicBezTo>
                        <a:cubicBezTo>
                          <a:pt x="5483497" y="1608183"/>
                          <a:pt x="5471088" y="1597318"/>
                          <a:pt x="5460274" y="1584960"/>
                        </a:cubicBezTo>
                        <a:cubicBezTo>
                          <a:pt x="5450716" y="1574037"/>
                          <a:pt x="5445072" y="1559684"/>
                          <a:pt x="5434149" y="1550126"/>
                        </a:cubicBezTo>
                        <a:cubicBezTo>
                          <a:pt x="5421411" y="1538980"/>
                          <a:pt x="5405120" y="1532709"/>
                          <a:pt x="5390606" y="1524000"/>
                        </a:cubicBezTo>
                        <a:cubicBezTo>
                          <a:pt x="5370286" y="1497874"/>
                          <a:pt x="5341938" y="1476353"/>
                          <a:pt x="5329646" y="1445623"/>
                        </a:cubicBezTo>
                        <a:cubicBezTo>
                          <a:pt x="5306839" y="1388604"/>
                          <a:pt x="5321609" y="1414586"/>
                          <a:pt x="5286103" y="1367246"/>
                        </a:cubicBezTo>
                        <a:cubicBezTo>
                          <a:pt x="5283200" y="1355635"/>
                          <a:pt x="5282109" y="1343413"/>
                          <a:pt x="5277394" y="1332412"/>
                        </a:cubicBezTo>
                        <a:cubicBezTo>
                          <a:pt x="5273271" y="1322792"/>
                          <a:pt x="5263652" y="1316086"/>
                          <a:pt x="5259977" y="1306286"/>
                        </a:cubicBezTo>
                        <a:cubicBezTo>
                          <a:pt x="5254780" y="1292427"/>
                          <a:pt x="5255950" y="1276785"/>
                          <a:pt x="5251269" y="1262743"/>
                        </a:cubicBezTo>
                        <a:cubicBezTo>
                          <a:pt x="5241382" y="1233083"/>
                          <a:pt x="5228046" y="1204686"/>
                          <a:pt x="5216434" y="1175657"/>
                        </a:cubicBezTo>
                        <a:cubicBezTo>
                          <a:pt x="5210628" y="1161143"/>
                          <a:pt x="5202808" y="1147280"/>
                          <a:pt x="5199017" y="1132115"/>
                        </a:cubicBezTo>
                        <a:cubicBezTo>
                          <a:pt x="5196114" y="1120503"/>
                          <a:pt x="5194094" y="1108635"/>
                          <a:pt x="5190309" y="1097280"/>
                        </a:cubicBezTo>
                        <a:cubicBezTo>
                          <a:pt x="5179192" y="1063928"/>
                          <a:pt x="5170646" y="1049246"/>
                          <a:pt x="5155474" y="1018903"/>
                        </a:cubicBezTo>
                        <a:cubicBezTo>
                          <a:pt x="5149668" y="989874"/>
                          <a:pt x="5145237" y="960537"/>
                          <a:pt x="5138057" y="931817"/>
                        </a:cubicBezTo>
                        <a:cubicBezTo>
                          <a:pt x="5133604" y="914006"/>
                          <a:pt x="5124623" y="897488"/>
                          <a:pt x="5120640" y="879566"/>
                        </a:cubicBezTo>
                        <a:cubicBezTo>
                          <a:pt x="5112979" y="845092"/>
                          <a:pt x="5109540" y="809808"/>
                          <a:pt x="5103223" y="775063"/>
                        </a:cubicBezTo>
                        <a:cubicBezTo>
                          <a:pt x="5097927" y="745937"/>
                          <a:pt x="5090673" y="717178"/>
                          <a:pt x="5085806" y="687977"/>
                        </a:cubicBezTo>
                        <a:cubicBezTo>
                          <a:pt x="5081958" y="664892"/>
                          <a:pt x="5084078" y="640647"/>
                          <a:pt x="5077097" y="618309"/>
                        </a:cubicBezTo>
                        <a:cubicBezTo>
                          <a:pt x="5069353" y="593527"/>
                          <a:pt x="5057842" y="569411"/>
                          <a:pt x="5042263" y="548640"/>
                        </a:cubicBezTo>
                        <a:cubicBezTo>
                          <a:pt x="5023096" y="523085"/>
                          <a:pt x="5014641" y="513153"/>
                          <a:pt x="4998720" y="487680"/>
                        </a:cubicBezTo>
                        <a:cubicBezTo>
                          <a:pt x="4989749" y="473326"/>
                          <a:pt x="4981565" y="458491"/>
                          <a:pt x="4972594" y="444137"/>
                        </a:cubicBezTo>
                        <a:cubicBezTo>
                          <a:pt x="4967047" y="435262"/>
                          <a:pt x="4962578" y="425413"/>
                          <a:pt x="4955177" y="418012"/>
                        </a:cubicBezTo>
                        <a:cubicBezTo>
                          <a:pt x="4920895" y="383731"/>
                          <a:pt x="4937491" y="417653"/>
                          <a:pt x="4911634" y="383177"/>
                        </a:cubicBezTo>
                        <a:cubicBezTo>
                          <a:pt x="4899075" y="366431"/>
                          <a:pt x="4895523" y="340287"/>
                          <a:pt x="4876800" y="330926"/>
                        </a:cubicBezTo>
                        <a:cubicBezTo>
                          <a:pt x="4865189" y="325120"/>
                          <a:pt x="4852530" y="321055"/>
                          <a:pt x="4841966" y="313509"/>
                        </a:cubicBezTo>
                        <a:cubicBezTo>
                          <a:pt x="4797024" y="281408"/>
                          <a:pt x="4835788" y="293003"/>
                          <a:pt x="4789714" y="269966"/>
                        </a:cubicBezTo>
                        <a:cubicBezTo>
                          <a:pt x="4769940" y="260079"/>
                          <a:pt x="4748787" y="253189"/>
                          <a:pt x="4728754" y="243840"/>
                        </a:cubicBezTo>
                        <a:cubicBezTo>
                          <a:pt x="4705226" y="232860"/>
                          <a:pt x="4683537" y="217739"/>
                          <a:pt x="4659086" y="209006"/>
                        </a:cubicBezTo>
                        <a:cubicBezTo>
                          <a:pt x="4642457" y="203067"/>
                          <a:pt x="4623964" y="204580"/>
                          <a:pt x="4606834" y="200297"/>
                        </a:cubicBezTo>
                        <a:cubicBezTo>
                          <a:pt x="4589023" y="195844"/>
                          <a:pt x="4572394" y="187333"/>
                          <a:pt x="4554583" y="182880"/>
                        </a:cubicBezTo>
                        <a:cubicBezTo>
                          <a:pt x="4431660" y="152149"/>
                          <a:pt x="4507061" y="176031"/>
                          <a:pt x="4397829" y="156755"/>
                        </a:cubicBezTo>
                        <a:cubicBezTo>
                          <a:pt x="4215638" y="124603"/>
                          <a:pt x="4446849" y="145190"/>
                          <a:pt x="4136571" y="121920"/>
                        </a:cubicBezTo>
                        <a:cubicBezTo>
                          <a:pt x="4081495" y="117789"/>
                          <a:pt x="4026249" y="116363"/>
                          <a:pt x="3971109" y="113212"/>
                        </a:cubicBezTo>
                        <a:cubicBezTo>
                          <a:pt x="3924648" y="110557"/>
                          <a:pt x="3878284" y="105980"/>
                          <a:pt x="3831771" y="104503"/>
                        </a:cubicBezTo>
                        <a:cubicBezTo>
                          <a:pt x="3695375" y="100173"/>
                          <a:pt x="3558903" y="98698"/>
                          <a:pt x="3422469" y="95795"/>
                        </a:cubicBezTo>
                        <a:cubicBezTo>
                          <a:pt x="3337542" y="74563"/>
                          <a:pt x="3443560" y="100481"/>
                          <a:pt x="3344091" y="78377"/>
                        </a:cubicBezTo>
                        <a:cubicBezTo>
                          <a:pt x="3332407" y="75781"/>
                          <a:pt x="3321033" y="71810"/>
                          <a:pt x="3309257" y="69669"/>
                        </a:cubicBezTo>
                        <a:cubicBezTo>
                          <a:pt x="3289062" y="65997"/>
                          <a:pt x="3268617" y="63863"/>
                          <a:pt x="3248297" y="60960"/>
                        </a:cubicBezTo>
                        <a:cubicBezTo>
                          <a:pt x="3216413" y="50333"/>
                          <a:pt x="3186874" y="39745"/>
                          <a:pt x="3152503" y="34835"/>
                        </a:cubicBezTo>
                        <a:lnTo>
                          <a:pt x="3091543" y="26126"/>
                        </a:lnTo>
                        <a:cubicBezTo>
                          <a:pt x="3008157" y="13297"/>
                          <a:pt x="3070465" y="22294"/>
                          <a:pt x="2995749" y="8709"/>
                        </a:cubicBezTo>
                        <a:cubicBezTo>
                          <a:pt x="2978376" y="5550"/>
                          <a:pt x="2960914" y="2903"/>
                          <a:pt x="2943497" y="0"/>
                        </a:cubicBezTo>
                        <a:lnTo>
                          <a:pt x="1140823" y="8709"/>
                        </a:lnTo>
                        <a:cubicBezTo>
                          <a:pt x="1088036" y="9460"/>
                          <a:pt x="1120117" y="32536"/>
                          <a:pt x="1088571" y="52252"/>
                        </a:cubicBezTo>
                        <a:cubicBezTo>
                          <a:pt x="1073002" y="61982"/>
                          <a:pt x="1051596" y="59485"/>
                          <a:pt x="1036320" y="69669"/>
                        </a:cubicBezTo>
                        <a:cubicBezTo>
                          <a:pt x="1027611" y="75475"/>
                          <a:pt x="1019555" y="82405"/>
                          <a:pt x="1010194" y="87086"/>
                        </a:cubicBezTo>
                        <a:lnTo>
                          <a:pt x="992777" y="78377"/>
                        </a:ln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2136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C1A54C8-2B28-4FD6-BDB7-AFE992C4FCE7}"/>
              </a:ext>
            </a:extLst>
          </p:cNvPr>
          <p:cNvSpPr/>
          <p:nvPr/>
        </p:nvSpPr>
        <p:spPr>
          <a:xfrm>
            <a:off x="131219" y="89539"/>
            <a:ext cx="6541430" cy="3988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45102" rIns="36000" bIns="45102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56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28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00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72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ja-JP" altLang="en-US" sz="1601" dirty="0">
                <a:solidFill>
                  <a:prstClr val="black"/>
                </a:solidFill>
                <a:latin typeface="Segoe UI Light" panose="020B0502040204020203" pitchFamily="34" charset="0"/>
                <a:ea typeface="メイリオ" panose="020B0604030504040204" pitchFamily="50" charset="-128"/>
              </a:rPr>
              <a:t>事業実施主体（団体名）名：</a:t>
            </a:r>
            <a:endParaRPr lang="ja-JP" altLang="en-US" sz="1601" dirty="0">
              <a:solidFill>
                <a:srgbClr val="FF0000"/>
              </a:solidFill>
              <a:latin typeface="Segoe UI Light" panose="020B0502040204020203" pitchFamily="34" charset="0"/>
              <a:ea typeface="メイリオ" panose="020B0604030504040204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2FD45AD-F7BF-4D5B-8801-A46095CA426C}"/>
              </a:ext>
            </a:extLst>
          </p:cNvPr>
          <p:cNvSpPr txBox="1"/>
          <p:nvPr/>
        </p:nvSpPr>
        <p:spPr>
          <a:xfrm>
            <a:off x="11" y="603315"/>
            <a:ext cx="12166239" cy="6343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72000" rIns="72000" rtlCol="0" anchor="ctr" anchorCtr="0">
            <a:noAutofit/>
          </a:bodyPr>
          <a:lstStyle/>
          <a:p>
            <a:pPr marL="180989" indent="-180989">
              <a:lnSpc>
                <a:spcPts val="1701"/>
              </a:lnSpc>
              <a:spcBef>
                <a:spcPts val="201"/>
              </a:spcBef>
              <a:spcAft>
                <a:spcPts val="201"/>
              </a:spcAft>
            </a:pPr>
            <a:r>
              <a:rPr lang="ja-JP" altLang="en-US" sz="140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○施設整備の概要</a:t>
            </a: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C5730A6E-EDB8-474D-8596-FEC43A600406}"/>
              </a:ext>
            </a:extLst>
          </p:cNvPr>
          <p:cNvCxnSpPr>
            <a:cxnSpLocks/>
          </p:cNvCxnSpPr>
          <p:nvPr/>
        </p:nvCxnSpPr>
        <p:spPr>
          <a:xfrm>
            <a:off x="11" y="518616"/>
            <a:ext cx="12192001" cy="0"/>
          </a:xfrm>
          <a:prstGeom prst="line">
            <a:avLst/>
          </a:prstGeom>
          <a:ln w="88900" cmpd="thickThin">
            <a:solidFill>
              <a:srgbClr val="FFC0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661FE00-7781-4D76-BBFA-651871F9DC4D}"/>
              </a:ext>
            </a:extLst>
          </p:cNvPr>
          <p:cNvSpPr txBox="1"/>
          <p:nvPr/>
        </p:nvSpPr>
        <p:spPr>
          <a:xfrm>
            <a:off x="10721963" y="64607"/>
            <a:ext cx="1338828" cy="3696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1802" dirty="0"/>
              <a:t>施設整備用</a:t>
            </a:r>
          </a:p>
        </p:txBody>
      </p:sp>
      <p:sp>
        <p:nvSpPr>
          <p:cNvPr id="9" name="角丸四角形 60">
            <a:extLst>
              <a:ext uri="{FF2B5EF4-FFF2-40B4-BE49-F238E27FC236}">
                <a16:creationId xmlns:a16="http://schemas.microsoft.com/office/drawing/2014/main" id="{A4FC5470-7DC3-42EE-91D1-A0E8F6FF5854}"/>
              </a:ext>
            </a:extLst>
          </p:cNvPr>
          <p:cNvSpPr/>
          <p:nvPr/>
        </p:nvSpPr>
        <p:spPr>
          <a:xfrm>
            <a:off x="25761" y="1318658"/>
            <a:ext cx="3847125" cy="2351305"/>
          </a:xfrm>
          <a:prstGeom prst="roundRect">
            <a:avLst>
              <a:gd name="adj" fmla="val 4101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16000" rIns="0" bIns="36000"/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marL="180018" indent="-180018">
              <a:buFont typeface="Wingdings" panose="05000000000000000000" pitchFamily="2" charset="2"/>
              <a:buChar char="l"/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事業の型：</a:t>
            </a:r>
            <a:endParaRPr lang="en-US" altLang="ja-JP" sz="105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80018" indent="-180018">
              <a:buFont typeface="Wingdings" panose="05000000000000000000" pitchFamily="2" charset="2"/>
              <a:buChar char="l"/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取組地域の所在する都道府県・市町村：</a:t>
            </a:r>
            <a:endParaRPr lang="en-US" altLang="ja-JP" sz="105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80018" indent="-180018">
              <a:buFont typeface="Wingdings" panose="05000000000000000000" pitchFamily="2" charset="2"/>
              <a:buChar char="l"/>
              <a:defRPr/>
            </a:pP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80018" indent="-180018">
              <a:buFont typeface="Wingdings" panose="05000000000000000000" pitchFamily="2" charset="2"/>
              <a:buChar char="l"/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事業実施主体の所在地及び連絡先：</a:t>
            </a: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</a:t>
            </a:r>
            <a:endParaRPr lang="en-US" altLang="ja-JP" sz="105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80018" indent="-180018">
              <a:buFont typeface="Wingdings" panose="05000000000000000000" pitchFamily="2" charset="2"/>
              <a:buChar char="l"/>
              <a:defRPr/>
            </a:pP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80018" indent="-180018">
              <a:buFont typeface="Wingdings" panose="05000000000000000000" pitchFamily="2" charset="2"/>
              <a:buChar char="l"/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施設運営団体：</a:t>
            </a:r>
            <a:endParaRPr lang="en-US" altLang="ja-JP" sz="105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002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71463" indent="-171463">
              <a:spcAft>
                <a:spcPts val="300"/>
              </a:spcAft>
              <a:buFont typeface="Wingdings" panose="05000000000000000000" pitchFamily="2" charset="2"/>
              <a:buChar char="l"/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事務局の所在地及び連絡先：</a:t>
            </a: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105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endParaRPr lang="en-US" altLang="ja-JP" sz="105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71463" indent="-171463">
              <a:spcAft>
                <a:spcPts val="300"/>
              </a:spcAft>
              <a:buFont typeface="Wingdings" panose="05000000000000000000" pitchFamily="2" charset="2"/>
              <a:buChar char="l"/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事業の期間：</a:t>
            </a:r>
            <a:endParaRPr lang="en-US" altLang="ja-JP" sz="105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0" name="角丸四角形 75">
            <a:extLst>
              <a:ext uri="{FF2B5EF4-FFF2-40B4-BE49-F238E27FC236}">
                <a16:creationId xmlns:a16="http://schemas.microsoft.com/office/drawing/2014/main" id="{EC71D7FD-E9F2-4D8D-936B-8EC8F4BC1F98}"/>
              </a:ext>
            </a:extLst>
          </p:cNvPr>
          <p:cNvSpPr/>
          <p:nvPr/>
        </p:nvSpPr>
        <p:spPr>
          <a:xfrm>
            <a:off x="99474" y="1268764"/>
            <a:ext cx="1512000" cy="239972"/>
          </a:xfrm>
          <a:prstGeom prst="roundRect">
            <a:avLst>
              <a:gd name="adj" fmla="val 4878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ja-JP" altLang="en-US" sz="1200" dirty="0">
                <a:solidFill>
                  <a:sysClr val="windowText" lastClr="00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基本情報</a:t>
            </a:r>
            <a:endParaRPr lang="en-US" altLang="ja-JP" sz="1200" dirty="0">
              <a:solidFill>
                <a:sysClr val="windowText" lastClr="00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graphicFrame>
        <p:nvGraphicFramePr>
          <p:cNvPr id="11" name="表 11">
            <a:extLst>
              <a:ext uri="{FF2B5EF4-FFF2-40B4-BE49-F238E27FC236}">
                <a16:creationId xmlns:a16="http://schemas.microsoft.com/office/drawing/2014/main" id="{7ECC9C18-3528-406D-95B8-B2A2E99948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2104200"/>
              </p:ext>
            </p:extLst>
          </p:nvPr>
        </p:nvGraphicFramePr>
        <p:xfrm>
          <a:off x="3953818" y="1326970"/>
          <a:ext cx="8212432" cy="23430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053108">
                  <a:extLst>
                    <a:ext uri="{9D8B030D-6E8A-4147-A177-3AD203B41FA5}">
                      <a16:colId xmlns:a16="http://schemas.microsoft.com/office/drawing/2014/main" val="3823246789"/>
                    </a:ext>
                  </a:extLst>
                </a:gridCol>
                <a:gridCol w="2053108">
                  <a:extLst>
                    <a:ext uri="{9D8B030D-6E8A-4147-A177-3AD203B41FA5}">
                      <a16:colId xmlns:a16="http://schemas.microsoft.com/office/drawing/2014/main" val="791480757"/>
                    </a:ext>
                  </a:extLst>
                </a:gridCol>
                <a:gridCol w="2053108">
                  <a:extLst>
                    <a:ext uri="{9D8B030D-6E8A-4147-A177-3AD203B41FA5}">
                      <a16:colId xmlns:a16="http://schemas.microsoft.com/office/drawing/2014/main" val="2393622331"/>
                    </a:ext>
                  </a:extLst>
                </a:gridCol>
                <a:gridCol w="2053108">
                  <a:extLst>
                    <a:ext uri="{9D8B030D-6E8A-4147-A177-3AD203B41FA5}">
                      <a16:colId xmlns:a16="http://schemas.microsoft.com/office/drawing/2014/main" val="3058168891"/>
                    </a:ext>
                  </a:extLst>
                </a:gridCol>
              </a:tblGrid>
              <a:tr h="340767">
                <a:tc>
                  <a:txBody>
                    <a:bodyPr/>
                    <a:lstStyle/>
                    <a:p>
                      <a:endParaRPr kumimoji="1" lang="ja-JP" altLang="en-US" sz="15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500" dirty="0"/>
                        <a:t>令和○年度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500" dirty="0"/>
                        <a:t>令和○年度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500" dirty="0"/>
                        <a:t>備考</a:t>
                      </a:r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476177070"/>
                  </a:ext>
                </a:extLst>
              </a:tr>
              <a:tr h="340767">
                <a:tc>
                  <a:txBody>
                    <a:bodyPr/>
                    <a:lstStyle/>
                    <a:p>
                      <a:r>
                        <a:rPr kumimoji="1" lang="ja-JP" altLang="en-US" sz="1500" dirty="0"/>
                        <a:t>事業費（千円）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15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15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1500" dirty="0"/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824754179"/>
                  </a:ext>
                </a:extLst>
              </a:tr>
              <a:tr h="340767">
                <a:tc>
                  <a:txBody>
                    <a:bodyPr/>
                    <a:lstStyle/>
                    <a:p>
                      <a:r>
                        <a:rPr kumimoji="1" lang="ja-JP" altLang="en-US" sz="1500" dirty="0"/>
                        <a:t>　うち交付金額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15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150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1500" dirty="0"/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3638404631"/>
                  </a:ext>
                </a:extLst>
              </a:tr>
              <a:tr h="1320699">
                <a:tc>
                  <a:txBody>
                    <a:bodyPr/>
                    <a:lstStyle/>
                    <a:p>
                      <a:r>
                        <a:rPr kumimoji="1" lang="ja-JP" altLang="en-US" sz="1500" dirty="0"/>
                        <a:t>主な事業内容</a:t>
                      </a:r>
                      <a:endParaRPr kumimoji="1" lang="en-US" altLang="ja-JP" sz="1500" dirty="0"/>
                    </a:p>
                    <a:p>
                      <a:r>
                        <a:rPr kumimoji="1" lang="ja-JP" altLang="en-US" sz="1500" dirty="0"/>
                        <a:t>　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endParaRPr kumimoji="1" lang="en-US" altLang="ja-JP" sz="1500" dirty="0"/>
                    </a:p>
                    <a:p>
                      <a:endParaRPr kumimoji="1" lang="en-US" altLang="ja-JP" sz="1500" dirty="0"/>
                    </a:p>
                    <a:p>
                      <a:endParaRPr kumimoji="1" lang="en-US" altLang="ja-JP" sz="1500" dirty="0"/>
                    </a:p>
                    <a:p>
                      <a:endParaRPr kumimoji="1" lang="ja-JP" altLang="en-US" sz="15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endParaRPr kumimoji="1" lang="ja-JP" altLang="en-US" sz="15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endParaRPr kumimoji="1" lang="ja-JP" altLang="en-US" sz="1500" dirty="0"/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4080329631"/>
                  </a:ext>
                </a:extLst>
              </a:tr>
            </a:tbl>
          </a:graphicData>
        </a:graphic>
      </p:graphicFrame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5C2BB9FC-2DF7-45BE-B1A8-BB80FCD1F73C}"/>
              </a:ext>
            </a:extLst>
          </p:cNvPr>
          <p:cNvSpPr/>
          <p:nvPr/>
        </p:nvSpPr>
        <p:spPr>
          <a:xfrm>
            <a:off x="87130" y="3719863"/>
            <a:ext cx="12079120" cy="304861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ja-JP" altLang="en-US" sz="1802"/>
          </a:p>
        </p:txBody>
      </p:sp>
      <p:sp>
        <p:nvSpPr>
          <p:cNvPr id="14" name="角丸四角形 75">
            <a:extLst>
              <a:ext uri="{FF2B5EF4-FFF2-40B4-BE49-F238E27FC236}">
                <a16:creationId xmlns:a16="http://schemas.microsoft.com/office/drawing/2014/main" id="{3CB66D55-EDD8-4344-91F7-8CE58AF0B448}"/>
              </a:ext>
            </a:extLst>
          </p:cNvPr>
          <p:cNvSpPr/>
          <p:nvPr/>
        </p:nvSpPr>
        <p:spPr>
          <a:xfrm>
            <a:off x="101374" y="3719855"/>
            <a:ext cx="2913294" cy="271110"/>
          </a:xfrm>
          <a:prstGeom prst="roundRect">
            <a:avLst>
              <a:gd name="adj" fmla="val 4878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ja-JP" altLang="en-US" sz="1200" dirty="0">
                <a:solidFill>
                  <a:sysClr val="windowText" lastClr="00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基本設計（平面図及びイメージ図）</a:t>
            </a:r>
            <a:endParaRPr lang="en-US" altLang="ja-JP" sz="1200" dirty="0">
              <a:solidFill>
                <a:sysClr val="windowText" lastClr="00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7181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x4f5c__x6210__x65e5__x6642_ xmlns="90d01792-5c13-400a-898f-a394faf268eb" xsi:nil="true"/>
    <lcf76f155ced4ddcb4097134ff3c332f xmlns="90d01792-5c13-400a-898f-a394faf268eb">
      <Terms xmlns="http://schemas.microsoft.com/office/infopath/2007/PartnerControls"/>
    </lcf76f155ced4ddcb4097134ff3c332f>
    <TaxCatchAll xmlns="85ec59af-1a16-40a0-b163-384e34c79a5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F72E8B663AFF342A5603B9BA36EAC75" ma:contentTypeVersion="12" ma:contentTypeDescription="新しいドキュメントを作成します。" ma:contentTypeScope="" ma:versionID="1e4d9a09b310831313cc66c1e564b924">
  <xsd:schema xmlns:xsd="http://www.w3.org/2001/XMLSchema" xmlns:xs="http://www.w3.org/2001/XMLSchema" xmlns:p="http://schemas.microsoft.com/office/2006/metadata/properties" xmlns:ns2="90d01792-5c13-400a-898f-a394faf268eb" xmlns:ns3="85ec59af-1a16-40a0-b163-384e34c79a5c" targetNamespace="http://schemas.microsoft.com/office/2006/metadata/properties" ma:root="true" ma:fieldsID="809eb774f5a63926365bf4c8c20d0741" ns2:_="" ns3:_="">
    <xsd:import namespace="90d01792-5c13-400a-898f-a394faf268eb"/>
    <xsd:import namespace="85ec59af-1a16-40a0-b163-384e34c79a5c"/>
    <xsd:element name="properties">
      <xsd:complexType>
        <xsd:sequence>
          <xsd:element name="documentManagement">
            <xsd:complexType>
              <xsd:all>
                <xsd:element ref="ns2:_x4f5c__x6210__x65e5__x6642_" minOccurs="0"/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d01792-5c13-400a-898f-a394faf268eb" elementFormDefault="qualified">
    <xsd:import namespace="http://schemas.microsoft.com/office/2006/documentManagement/types"/>
    <xsd:import namespace="http://schemas.microsoft.com/office/infopath/2007/PartnerControls"/>
    <xsd:element name="_x4f5c__x6210__x65e5__x6642_" ma:index="8" nillable="true" ma:displayName="作成日時" ma:default="" ma:description="" ma:format="DateTime" ma:internalName="_x4f5c__x6210__x65e5__x6642_">
      <xsd:simpleType>
        <xsd:restriction base="dms:DateTim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ec59af-1a16-40a0-b163-384e34c79a5c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d2872609-09d8-45fc-976e-aa44846e9e2c}" ma:internalName="TaxCatchAll" ma:showField="CatchAllData" ma:web="85ec59af-1a16-40a0-b163-384e34c79a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93BF7E0-BBAE-4868-A1D1-869419BCE155}">
  <ds:schemaRefs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85ec59af-1a16-40a0-b163-384e34c79a5c"/>
    <ds:schemaRef ds:uri="90d01792-5c13-400a-898f-a394faf268eb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64FECC9E-5355-45A7-85C5-029D77F951C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2DC02F1-61C5-4E8E-9EDC-A0739B56A9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d01792-5c13-400a-898f-a394faf268eb"/>
    <ds:schemaRef ds:uri="85ec59af-1a16-40a0-b163-384e34c79a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3205</TotalTime>
  <Words>391</Words>
  <Application>Microsoft Office PowerPoint</Application>
  <PresentationFormat>ワイド画面</PresentationFormat>
  <Paragraphs>121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5" baseType="lpstr">
      <vt:lpstr>Meiryo UI</vt:lpstr>
      <vt:lpstr>ＭＳ ゴシック</vt:lpstr>
      <vt:lpstr>メイリオ</vt:lpstr>
      <vt:lpstr>游ゴシック</vt:lpstr>
      <vt:lpstr>游ゴシック Light</vt:lpstr>
      <vt:lpstr>Arial</vt:lpstr>
      <vt:lpstr>Segoe UI Light</vt:lpstr>
      <vt:lpstr>Wingdings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都築　孝彦</dc:creator>
  <cp:lastModifiedBy>吉岡 美香(YOSHIOKA Mika)</cp:lastModifiedBy>
  <cp:revision>94</cp:revision>
  <cp:lastPrinted>2023-02-07T12:46:14Z</cp:lastPrinted>
  <dcterms:created xsi:type="dcterms:W3CDTF">2022-09-13T04:41:18Z</dcterms:created>
  <dcterms:modified xsi:type="dcterms:W3CDTF">2023-06-21T07:30:31Z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0x010100AF72E8B663AFF342A5603B9BA36EAC75</vt:lpwstr>
  </property>
  <property fmtid="{D5CDD505-2E9C-101B-9397-08002B2CF9AE}" pid="3" name="MediaServiceImageTags">
    <vt:lpwstr/>
  </property>
</Properties>
</file>