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p:sldMasterIdLst>
    <p:sldMasterId id="2147483648" r:id="rId4"/>
  </p:sldMasterIdLst>
  <p:sldIdLst>
    <p:sldId id="272" r:id="rId5"/>
    <p:sldId id="273" r:id="rId6"/>
    <p:sldId id="274" r:id="rId7"/>
  </p:sldIdLst>
  <p:sldSz cx="7569200" cy="10704513"/>
  <p:notesSz cx="9939338" cy="68072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C434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9" d="100"/>
          <a:sy n="79" d="100"/>
        </p:scale>
        <p:origin x="2934" y="12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slide" Target="slides/slide3.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txStyles>
    <p:titleStyle/>
    <p:bodyStyle/>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365759" y="977708"/>
            <a:ext cx="6830568" cy="475488"/>
          </a:xfrm>
          <a:prstGeom prst="rect">
            <a:avLst/>
          </a:prstGeom>
          <a:solidFill>
            <a:srgbClr val="FFFFFF"/>
          </a:solidFill>
        </p:spPr>
        <p:txBody>
          <a:bodyPr lIns="0" tIns="0" rIns="0" bIns="0">
            <a:noAutofit/>
          </a:bodyPr>
          <a:lstStyle/>
          <a:p>
            <a:pPr indent="0" algn="ctr"/>
            <a:r>
              <a:rPr lang="ja-JP" altLang="en-US" sz="2000" b="1" i="0" dirty="0">
                <a:solidFill>
                  <a:srgbClr val="3C434D"/>
                </a:solidFill>
                <a:effectLst/>
                <a:latin typeface="Hiragino Sans"/>
              </a:rPr>
              <a:t>工具箱の内部及び外装に土壌及び植物残さが</a:t>
            </a:r>
            <a:endParaRPr lang="en-US" altLang="ja-JP" sz="2000" b="1" i="0" dirty="0">
              <a:solidFill>
                <a:srgbClr val="3C434D"/>
              </a:solidFill>
              <a:effectLst/>
              <a:latin typeface="Hiragino Sans"/>
            </a:endParaRPr>
          </a:p>
          <a:p>
            <a:pPr indent="0" algn="ctr"/>
            <a:r>
              <a:rPr lang="ja-JP" altLang="en-US" sz="2000" b="1" i="0" dirty="0">
                <a:solidFill>
                  <a:srgbClr val="3C434D"/>
                </a:solidFill>
                <a:effectLst/>
                <a:latin typeface="Hiragino Sans"/>
              </a:rPr>
              <a:t>付着していないことを確認します（動画：不適合例）</a:t>
            </a:r>
            <a:endParaRPr lang="en-US" sz="2000" b="1" dirty="0">
              <a:solidFill>
                <a:srgbClr val="3C434D"/>
              </a:solidFill>
              <a:latin typeface="MS Mincho"/>
            </a:endParaRPr>
          </a:p>
        </p:txBody>
      </p:sp>
      <p:sp>
        <p:nvSpPr>
          <p:cNvPr id="5" name="正方形/長方形 4"/>
          <p:cNvSpPr/>
          <p:nvPr/>
        </p:nvSpPr>
        <p:spPr>
          <a:xfrm>
            <a:off x="519684" y="8529032"/>
            <a:ext cx="6522720" cy="387096"/>
          </a:xfrm>
          <a:prstGeom prst="rect">
            <a:avLst/>
          </a:prstGeom>
          <a:solidFill>
            <a:srgbClr val="FFFFFF"/>
          </a:solidFill>
        </p:spPr>
        <p:txBody>
          <a:bodyPr lIns="0" tIns="0" rIns="0" bIns="0">
            <a:noAutofit/>
          </a:bodyPr>
          <a:lstStyle/>
          <a:p>
            <a:pPr indent="0"/>
            <a:r>
              <a:rPr lang="ja-JP" altLang="en-US" sz="1400">
                <a:solidFill>
                  <a:srgbClr val="363636"/>
                </a:solidFill>
                <a:latin typeface="MS Mincho"/>
              </a:rPr>
              <a:t>工具箱の中や座席の裏は洗い残しが多い場所ですので、特に注意して清掃してください。</a:t>
            </a:r>
            <a:endParaRPr lang="en-US" sz="1400">
              <a:solidFill>
                <a:srgbClr val="363636"/>
              </a:solidFill>
              <a:latin typeface="MS Mincho"/>
            </a:endParaRPr>
          </a:p>
        </p:txBody>
      </p:sp>
      <p:pic>
        <p:nvPicPr>
          <p:cNvPr id="9" name="動画④">
            <a:hlinkClick r:id="" action="ppaction://media"/>
            <a:extLst>
              <a:ext uri="{FF2B5EF4-FFF2-40B4-BE49-F238E27FC236}">
                <a16:creationId xmlns:a16="http://schemas.microsoft.com/office/drawing/2014/main" id="{F59C14CF-C702-CD83-3CEC-912E8BA4456F}"/>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47585" y="2126776"/>
            <a:ext cx="7266917" cy="5450188"/>
          </a:xfrm>
          <a:prstGeom prst="rect">
            <a:avLst/>
          </a:prstGeom>
        </p:spPr>
      </p:pic>
      <p:sp>
        <p:nvSpPr>
          <p:cNvPr id="2" name="テキスト ボックス 1">
            <a:extLst>
              <a:ext uri="{FF2B5EF4-FFF2-40B4-BE49-F238E27FC236}">
                <a16:creationId xmlns:a16="http://schemas.microsoft.com/office/drawing/2014/main" id="{1D0D1605-0FE0-1CCD-3962-AED79B2CC072}"/>
              </a:ext>
            </a:extLst>
          </p:cNvPr>
          <p:cNvSpPr txBox="1"/>
          <p:nvPr/>
        </p:nvSpPr>
        <p:spPr>
          <a:xfrm>
            <a:off x="522732" y="432638"/>
            <a:ext cx="2893326" cy="461665"/>
          </a:xfrm>
          <a:prstGeom prst="rect">
            <a:avLst/>
          </a:prstGeom>
          <a:noFill/>
        </p:spPr>
        <p:txBody>
          <a:bodyPr wrap="square" rtlCol="0">
            <a:spAutoFit/>
          </a:bodyPr>
          <a:lstStyle/>
          <a:p>
            <a:r>
              <a:rPr kumimoji="1" lang="en-US" altLang="ja-JP" sz="2400"/>
              <a:t>STEP 16</a:t>
            </a:r>
            <a:endParaRPr kumimoji="1" lang="ja-JP" altLang="en-US" sz="2400"/>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648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9"/>
                </p:tgtEl>
              </p:cMediaNode>
            </p:video>
            <p:seq concurrent="1" nextAc="seek">
              <p:cTn id="8" restart="whenNotActive" fill="hold" evtFilter="cancelBubble" nodeType="interactiveSeq">
                <p:stCondLst>
                  <p:cond evt="onClick" delay="0">
                    <p:tgtEl>
                      <p:spTgt spid="9"/>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9"/>
                                        </p:tgtEl>
                                      </p:cBhvr>
                                    </p:cmd>
                                  </p:childTnLst>
                                </p:cTn>
                              </p:par>
                            </p:childTnLst>
                          </p:cTn>
                        </p:par>
                      </p:childTnLst>
                    </p:cTn>
                  </p:par>
                </p:childTnLst>
              </p:cTn>
              <p:nextCondLst>
                <p:cond evt="onClick" delay="0">
                  <p:tgtEl>
                    <p:spTgt spid="9"/>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p:cNvPicPr>
            <a:picLocks noChangeAspect="1"/>
          </p:cNvPicPr>
          <p:nvPr/>
        </p:nvPicPr>
        <p:blipFill>
          <a:blip r:embed="rId2"/>
          <a:stretch>
            <a:fillRect/>
          </a:stretch>
        </p:blipFill>
        <p:spPr>
          <a:xfrm>
            <a:off x="954959" y="1794915"/>
            <a:ext cx="5651026" cy="7533393"/>
          </a:xfrm>
          <a:prstGeom prst="rect">
            <a:avLst/>
          </a:prstGeom>
        </p:spPr>
      </p:pic>
      <p:sp>
        <p:nvSpPr>
          <p:cNvPr id="4" name="正方形/長方形 3"/>
          <p:cNvSpPr/>
          <p:nvPr/>
        </p:nvSpPr>
        <p:spPr>
          <a:xfrm>
            <a:off x="204247" y="1211270"/>
            <a:ext cx="7261265" cy="474345"/>
          </a:xfrm>
          <a:prstGeom prst="rect">
            <a:avLst/>
          </a:prstGeom>
          <a:solidFill>
            <a:srgbClr val="FFFFFF"/>
          </a:solidFill>
        </p:spPr>
        <p:txBody>
          <a:bodyPr lIns="0" tIns="0" rIns="0" bIns="0">
            <a:noAutofit/>
          </a:bodyPr>
          <a:lstStyle/>
          <a:p>
            <a:pPr indent="0"/>
            <a:r>
              <a:rPr lang="ja-JP" altLang="en-US" sz="2000" b="1" i="0" dirty="0">
                <a:solidFill>
                  <a:srgbClr val="3C434D"/>
                </a:solidFill>
                <a:effectLst/>
                <a:latin typeface="Hiragino Sans"/>
              </a:rPr>
              <a:t>車体底面部に土壌及び植物残さが付着していないことを確認します</a:t>
            </a:r>
            <a:endParaRPr lang="en-US" sz="2000" b="1" dirty="0">
              <a:solidFill>
                <a:srgbClr val="323232"/>
              </a:solidFill>
              <a:latin typeface="MS Mincho"/>
            </a:endParaRPr>
          </a:p>
        </p:txBody>
      </p:sp>
      <p:sp>
        <p:nvSpPr>
          <p:cNvPr id="5" name="正方形/長方形 4"/>
          <p:cNvSpPr/>
          <p:nvPr/>
        </p:nvSpPr>
        <p:spPr>
          <a:xfrm>
            <a:off x="657506" y="9546907"/>
            <a:ext cx="6485962" cy="385763"/>
          </a:xfrm>
          <a:prstGeom prst="rect">
            <a:avLst/>
          </a:prstGeom>
          <a:solidFill>
            <a:srgbClr val="FFFFFF"/>
          </a:solidFill>
        </p:spPr>
        <p:txBody>
          <a:bodyPr lIns="0" tIns="0" rIns="0" bIns="0">
            <a:noAutofit/>
          </a:bodyPr>
          <a:lstStyle/>
          <a:p>
            <a:pPr indent="368300"/>
            <a:r>
              <a:rPr lang="ja" sz="1400">
                <a:solidFill>
                  <a:srgbClr val="363636"/>
                </a:solidFill>
                <a:latin typeface="ＭＳ Ｐゴシック" panose="020B0600070205080204" pitchFamily="50" charset="-128"/>
                <a:ea typeface="ＭＳ Ｐゴシック" panose="020B0600070205080204" pitchFamily="50" charset="-128"/>
              </a:rPr>
              <a:t>危険の無いよう、可能な範囲で確認します。</a:t>
            </a:r>
          </a:p>
        </p:txBody>
      </p:sp>
      <p:sp>
        <p:nvSpPr>
          <p:cNvPr id="9" name="テキスト ボックス 8">
            <a:extLst>
              <a:ext uri="{FF2B5EF4-FFF2-40B4-BE49-F238E27FC236}">
                <a16:creationId xmlns:a16="http://schemas.microsoft.com/office/drawing/2014/main" id="{AE6F1E4F-AAC1-9F1A-05A4-B75E88A830A6}"/>
              </a:ext>
            </a:extLst>
          </p:cNvPr>
          <p:cNvSpPr txBox="1"/>
          <p:nvPr/>
        </p:nvSpPr>
        <p:spPr>
          <a:xfrm>
            <a:off x="522732" y="432638"/>
            <a:ext cx="2893326" cy="461665"/>
          </a:xfrm>
          <a:prstGeom prst="rect">
            <a:avLst/>
          </a:prstGeom>
          <a:noFill/>
        </p:spPr>
        <p:txBody>
          <a:bodyPr wrap="square" rtlCol="0">
            <a:spAutoFit/>
          </a:bodyPr>
          <a:lstStyle/>
          <a:p>
            <a:r>
              <a:rPr kumimoji="1" lang="en-US" altLang="ja-JP" sz="2400"/>
              <a:t>STEP 17</a:t>
            </a:r>
            <a:endParaRPr kumimoji="1" lang="ja-JP" altLang="en-US" sz="2400"/>
          </a:p>
        </p:txBody>
      </p:sp>
    </p:spTree>
  </p:cSld>
  <p:clrMapOvr>
    <a:overrideClrMapping bg1="lt1" tx1="dk1" bg2="lt2" tx2="dk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2213478" y="1098532"/>
            <a:ext cx="3140964" cy="781471"/>
          </a:xfrm>
          <a:prstGeom prst="rect">
            <a:avLst/>
          </a:prstGeom>
          <a:solidFill>
            <a:srgbClr val="FFFFFF"/>
          </a:solidFill>
        </p:spPr>
        <p:txBody>
          <a:bodyPr lIns="0" tIns="0" rIns="0" bIns="0">
            <a:noAutofit/>
          </a:bodyPr>
          <a:lstStyle/>
          <a:p>
            <a:pPr indent="0"/>
            <a:r>
              <a:rPr lang="ja-JP" altLang="en-US" sz="2000" b="1" i="0" dirty="0">
                <a:solidFill>
                  <a:srgbClr val="3C434D"/>
                </a:solidFill>
                <a:effectLst/>
                <a:latin typeface="Hiragino Sans"/>
              </a:rPr>
              <a:t>当日の流れ（動画：適合例）</a:t>
            </a:r>
            <a:endParaRPr lang="en-US" sz="2000" b="1" dirty="0">
              <a:solidFill>
                <a:srgbClr val="3C434D"/>
              </a:solidFill>
              <a:latin typeface="MS Mincho"/>
            </a:endParaRPr>
          </a:p>
        </p:txBody>
      </p:sp>
      <p:sp>
        <p:nvSpPr>
          <p:cNvPr id="5" name="正方形/長方形 4"/>
          <p:cNvSpPr/>
          <p:nvPr/>
        </p:nvSpPr>
        <p:spPr>
          <a:xfrm>
            <a:off x="634492" y="8078724"/>
            <a:ext cx="6300216" cy="950976"/>
          </a:xfrm>
          <a:prstGeom prst="rect">
            <a:avLst/>
          </a:prstGeom>
          <a:solidFill>
            <a:srgbClr val="FFFFFF"/>
          </a:solidFill>
        </p:spPr>
        <p:txBody>
          <a:bodyPr lIns="0" tIns="0" rIns="0" bIns="0">
            <a:noAutofit/>
          </a:bodyPr>
          <a:lstStyle/>
          <a:p>
            <a:pPr indent="0">
              <a:lnSpc>
                <a:spcPts val="1488"/>
              </a:lnSpc>
            </a:pPr>
            <a:r>
              <a:rPr lang="ja-JP" altLang="en-US" sz="1400" dirty="0">
                <a:solidFill>
                  <a:srgbClr val="363636"/>
                </a:solidFill>
                <a:latin typeface="MS Mincho"/>
              </a:rPr>
              <a:t> ウェブ会議システムに接続し、</a:t>
            </a:r>
            <a:r>
              <a:rPr lang="en-US" altLang="ja-JP" sz="1400" dirty="0">
                <a:solidFill>
                  <a:srgbClr val="363636"/>
                </a:solidFill>
                <a:latin typeface="MS Mincho"/>
              </a:rPr>
              <a:t>STEP</a:t>
            </a:r>
            <a:r>
              <a:rPr lang="ja-JP" altLang="en-US" sz="1400" dirty="0">
                <a:solidFill>
                  <a:srgbClr val="363636"/>
                </a:solidFill>
                <a:latin typeface="MS Mincho"/>
              </a:rPr>
              <a:t>９～１７を参考に、検査官が指示する箇所を</a:t>
            </a:r>
            <a:r>
              <a:rPr lang="en-US" altLang="ja-JP" sz="1400" dirty="0">
                <a:solidFill>
                  <a:srgbClr val="363636"/>
                </a:solidFill>
                <a:latin typeface="MS Mincho"/>
              </a:rPr>
              <a:t>Web</a:t>
            </a:r>
            <a:r>
              <a:rPr lang="ja-JP" altLang="en-US" sz="1400" dirty="0">
                <a:solidFill>
                  <a:srgbClr val="363636"/>
                </a:solidFill>
                <a:latin typeface="MS Mincho"/>
              </a:rPr>
              <a:t>カメラやスマホで映してください。輸出先国の要求に従って適切に清掃、保管されていることを確認できれば、検査</a:t>
            </a:r>
            <a:r>
              <a:rPr lang="ja-JP" altLang="en-US" sz="1400" dirty="0">
                <a:latin typeface="MS Mincho"/>
              </a:rPr>
              <a:t>適合</a:t>
            </a:r>
            <a:r>
              <a:rPr lang="ja-JP" altLang="en-US" sz="1400" dirty="0">
                <a:solidFill>
                  <a:srgbClr val="363636"/>
                </a:solidFill>
                <a:latin typeface="MS Mincho"/>
              </a:rPr>
              <a:t>です。</a:t>
            </a:r>
          </a:p>
          <a:p>
            <a:pPr indent="0">
              <a:lnSpc>
                <a:spcPts val="1488"/>
              </a:lnSpc>
            </a:pPr>
            <a:r>
              <a:rPr lang="ja-JP" altLang="en-US" sz="1400" dirty="0">
                <a:solidFill>
                  <a:srgbClr val="363636"/>
                </a:solidFill>
                <a:latin typeface="MS Mincho"/>
              </a:rPr>
              <a:t>　リモート検査の実施から検査合格後の植物検疫証明書の発給までの流れは、関連マニュアル「ウェブ会議システムを用いた輸出検査のご案内」をご参照ください。</a:t>
            </a:r>
            <a:endParaRPr lang="en-US" sz="1400" dirty="0">
              <a:solidFill>
                <a:srgbClr val="363636"/>
              </a:solidFill>
              <a:latin typeface="MS Mincho"/>
            </a:endParaRPr>
          </a:p>
        </p:txBody>
      </p:sp>
      <p:pic>
        <p:nvPicPr>
          <p:cNvPr id="9" name="動画⑤">
            <a:hlinkClick r:id="" action="ppaction://media"/>
            <a:extLst>
              <a:ext uri="{FF2B5EF4-FFF2-40B4-BE49-F238E27FC236}">
                <a16:creationId xmlns:a16="http://schemas.microsoft.com/office/drawing/2014/main" id="{B2B62097-39E7-B077-F9CB-3127A4AD0BDA}"/>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27344" y="1741086"/>
            <a:ext cx="7313233" cy="5484925"/>
          </a:xfrm>
          <a:prstGeom prst="rect">
            <a:avLst/>
          </a:prstGeom>
        </p:spPr>
      </p:pic>
      <p:sp>
        <p:nvSpPr>
          <p:cNvPr id="2" name="テキスト ボックス 1">
            <a:extLst>
              <a:ext uri="{FF2B5EF4-FFF2-40B4-BE49-F238E27FC236}">
                <a16:creationId xmlns:a16="http://schemas.microsoft.com/office/drawing/2014/main" id="{4C84F4B0-3E07-48BA-5DA8-B71086E52D01}"/>
              </a:ext>
            </a:extLst>
          </p:cNvPr>
          <p:cNvSpPr txBox="1"/>
          <p:nvPr/>
        </p:nvSpPr>
        <p:spPr>
          <a:xfrm>
            <a:off x="522732" y="432638"/>
            <a:ext cx="2893326" cy="461665"/>
          </a:xfrm>
          <a:prstGeom prst="rect">
            <a:avLst/>
          </a:prstGeom>
          <a:noFill/>
        </p:spPr>
        <p:txBody>
          <a:bodyPr wrap="square" rtlCol="0">
            <a:spAutoFit/>
          </a:bodyPr>
          <a:lstStyle/>
          <a:p>
            <a:r>
              <a:rPr kumimoji="1" lang="en-US" altLang="ja-JP" sz="2400"/>
              <a:t>STEP 18</a:t>
            </a:r>
            <a:endParaRPr kumimoji="1" lang="ja-JP" altLang="en-US" sz="2400"/>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1546"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9"/>
                </p:tgtEl>
              </p:cMediaNode>
            </p:video>
            <p:seq concurrent="1" nextAc="seek">
              <p:cTn id="8" restart="whenNotActive" fill="hold" evtFilter="cancelBubble" nodeType="interactiveSeq">
                <p:stCondLst>
                  <p:cond evt="onClick" delay="0">
                    <p:tgtEl>
                      <p:spTgt spid="9"/>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9"/>
                                        </p:tgtEl>
                                      </p:cBhvr>
                                    </p:cmd>
                                  </p:childTnLst>
                                </p:cTn>
                              </p:par>
                            </p:childTnLst>
                          </p:cTn>
                        </p:par>
                      </p:childTnLst>
                    </p:cTn>
                  </p:par>
                </p:childTnLst>
              </p:cTn>
              <p:nextCondLst>
                <p:cond evt="onClick" delay="0">
                  <p:tgtEl>
                    <p:spTgt spid="9"/>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60000" r="100000" b="200000"/>
          </a:path>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1E965D9E19F42148B076EF1D2C17075C" ma:contentTypeVersion="14" ma:contentTypeDescription="新しいドキュメントを作成します。" ma:contentTypeScope="" ma:versionID="18683cbfd6f19cd5e2af8aad2103677a">
  <xsd:schema xmlns:xsd="http://www.w3.org/2001/XMLSchema" xmlns:xs="http://www.w3.org/2001/XMLSchema" xmlns:p="http://schemas.microsoft.com/office/2006/metadata/properties" xmlns:ns2="06ddeac1-c29e-409e-be4d-4c1df6913dab" xmlns:ns3="675252fc-6df6-4bd1-a26a-1bf5d07293e6" targetNamespace="http://schemas.microsoft.com/office/2006/metadata/properties" ma:root="true" ma:fieldsID="8248036a3c1a5e587c3cb9e12808ffe0" ns2:_="" ns3:_="">
    <xsd:import namespace="06ddeac1-c29e-409e-be4d-4c1df6913dab"/>
    <xsd:import namespace="675252fc-6df6-4bd1-a26a-1bf5d07293e6"/>
    <xsd:element name="properties">
      <xsd:complexType>
        <xsd:sequence>
          <xsd:element name="documentManagement">
            <xsd:complexType>
              <xsd:all>
                <xsd:element ref="ns2:_x4f5c__x6210__x65e5__x6642_" minOccurs="0"/>
                <xsd:element ref="ns2:MediaServiceMetadata" minOccurs="0"/>
                <xsd:element ref="ns2:MediaServiceFastMetadata" minOccurs="0"/>
                <xsd:element ref="ns2:MediaServiceObjectDetectorVersions" minOccurs="0"/>
                <xsd:element ref="ns2:MediaServiceGenerationTime" minOccurs="0"/>
                <xsd:element ref="ns2:MediaServiceEventHashCode" minOccurs="0"/>
                <xsd:element ref="ns2:MediaLengthInSeconds" minOccurs="0"/>
                <xsd:element ref="ns2:MediaServiceDateTaken" minOccurs="0"/>
                <xsd:element ref="ns2:lcf76f155ced4ddcb4097134ff3c332f" minOccurs="0"/>
                <xsd:element ref="ns3:TaxCatchAll" minOccurs="0"/>
                <xsd:element ref="ns2:MediaServiceOCR" minOccurs="0"/>
                <xsd:element ref="ns2:MediaServiceLoca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6ddeac1-c29e-409e-be4d-4c1df6913dab" elementFormDefault="qualified">
    <xsd:import namespace="http://schemas.microsoft.com/office/2006/documentManagement/types"/>
    <xsd:import namespace="http://schemas.microsoft.com/office/infopath/2007/PartnerControls"/>
    <xsd:element name="_x4f5c__x6210__x65e5__x6642_" ma:index="8" nillable="true" ma:displayName="作成日時" ma:default="" ma:description="" ma:format="DateTime" ma:internalName="_x4f5c__x6210__x65e5__x6642_">
      <xsd:simpleType>
        <xsd:restriction base="dms:DateTime"/>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lcf76f155ced4ddcb4097134ff3c332f" ma:index="17" nillable="true" ma:taxonomy="true" ma:internalName="lcf76f155ced4ddcb4097134ff3c332f" ma:taxonomyFieldName="MediaServiceImageTags" ma:displayName="画像タグ" ma:readOnly="false" ma:fieldId="{5cf76f15-5ced-4ddc-b409-7134ff3c332f}" ma:taxonomyMulti="true" ma:sspId="1e1c6816-2a4f-4461-93c7-8dd281d6228d"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description="" ma:indexed="true" ma:internalName="MediaServiceLocation"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675252fc-6df6-4bd1-a26a-1bf5d07293e6"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6b1d70ac-3a4d-4126-8245-63d2b50eed1f}" ma:internalName="TaxCatchAll" ma:showField="CatchAllData" ma:web="675252fc-6df6-4bd1-a26a-1bf5d07293e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675252fc-6df6-4bd1-a26a-1bf5d07293e6" xsi:nil="true"/>
    <lcf76f155ced4ddcb4097134ff3c332f xmlns="06ddeac1-c29e-409e-be4d-4c1df6913dab">
      <Terms xmlns="http://schemas.microsoft.com/office/infopath/2007/PartnerControls"/>
    </lcf76f155ced4ddcb4097134ff3c332f>
    <_x4f5c__x6210__x65e5__x6642_ xmlns="06ddeac1-c29e-409e-be4d-4c1df6913dab" xsi:nil="true"/>
  </documentManagement>
</p:properties>
</file>

<file path=customXml/itemProps1.xml><?xml version="1.0" encoding="utf-8"?>
<ds:datastoreItem xmlns:ds="http://schemas.openxmlformats.org/officeDocument/2006/customXml" ds:itemID="{9369DE1A-339C-439B-8C92-310B53EF00E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6ddeac1-c29e-409e-be4d-4c1df6913dab"/>
    <ds:schemaRef ds:uri="675252fc-6df6-4bd1-a26a-1bf5d07293e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CBB40F2-0353-439D-A8EC-6916EAE53AEF}">
  <ds:schemaRefs>
    <ds:schemaRef ds:uri="http://schemas.microsoft.com/sharepoint/v3/contenttype/forms"/>
  </ds:schemaRefs>
</ds:datastoreItem>
</file>

<file path=customXml/itemProps3.xml><?xml version="1.0" encoding="utf-8"?>
<ds:datastoreItem xmlns:ds="http://schemas.openxmlformats.org/officeDocument/2006/customXml" ds:itemID="{13DBAE79-402D-4207-A5A6-92325C8F83EB}">
  <ds:schemaRefs>
    <ds:schemaRef ds:uri="http://purl.org/dc/dcmitype/"/>
    <ds:schemaRef ds:uri="http://purl.org/dc/elements/1.1/"/>
    <ds:schemaRef ds:uri="06ddeac1-c29e-409e-be4d-4c1df6913dab"/>
    <ds:schemaRef ds:uri="http://schemas.microsoft.com/office/infopath/2007/PartnerControls"/>
    <ds:schemaRef ds:uri="http://schemas.microsoft.com/office/2006/documentManagement/types"/>
    <ds:schemaRef ds:uri="http://schemas.openxmlformats.org/package/2006/metadata/core-properties"/>
    <ds:schemaRef ds:uri="http://purl.org/dc/terms/"/>
    <ds:schemaRef ds:uri="675252fc-6df6-4bd1-a26a-1bf5d07293e6"/>
    <ds:schemaRef ds:uri="http://schemas.microsoft.com/office/2006/metadata/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0</TotalTime>
  <Words>173</Words>
  <Application>Microsoft Office PowerPoint</Application>
  <PresentationFormat>ユーザー設定</PresentationFormat>
  <Paragraphs>11</Paragraphs>
  <Slides>3</Slides>
  <Notes>0</Notes>
  <HiddenSlides>0</HiddenSlides>
  <MMClips>2</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3</vt:i4>
      </vt:variant>
    </vt:vector>
  </HeadingPairs>
  <TitlesOfParts>
    <vt:vector size="8" baseType="lpstr">
      <vt:lpstr>Hiragino Sans</vt:lpstr>
      <vt:lpstr>ＭＳ Ｐゴシック</vt:lpstr>
      <vt:lpstr>MS Mincho</vt:lpstr>
      <vt:lpstr>Arial</vt:lpstr>
      <vt:lpstr>Office Theme</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modified xsi:type="dcterms:W3CDTF">2025-02-05T06:40:58Z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0x0101001E965D9E19F42148B076EF1D2C17075C</vt:lpwstr>
  </property>
  <property fmtid="{D5CDD505-2E9C-101B-9397-08002B2CF9AE}" pid="3" name="MediaServiceImageTags">
    <vt:lpwstr/>
  </property>
</Properties>
</file>