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36000E-15E9-4D2D-BBDA-ED6BB38F052D}" v="3" dt="2026-02-05T01:43:57.973"/>
    <p1510:client id="{FB9FBDC3-E44C-4CEC-B01E-AA123AFFE313}" v="3" dt="2026-02-04T06:12:41.6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72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6"/>
            <a:ext cx="2918621" cy="494813"/>
          </a:xfrm>
          <a:prstGeom prst="rect">
            <a:avLst/>
          </a:prstGeom>
        </p:spPr>
        <p:txBody>
          <a:bodyPr vert="horz" lIns="90594" tIns="45294" rIns="90594" bIns="4529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6"/>
            <a:ext cx="2918621" cy="494813"/>
          </a:xfrm>
          <a:prstGeom prst="rect">
            <a:avLst/>
          </a:prstGeom>
        </p:spPr>
        <p:txBody>
          <a:bodyPr vert="horz" lIns="90594" tIns="45294" rIns="90594" bIns="45294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94" tIns="45294" rIns="90594" bIns="4529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2" y="4748002"/>
            <a:ext cx="5387982" cy="3884437"/>
          </a:xfrm>
          <a:prstGeom prst="rect">
            <a:avLst/>
          </a:prstGeom>
        </p:spPr>
        <p:txBody>
          <a:bodyPr vert="horz" lIns="90594" tIns="45294" rIns="90594" bIns="4529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371506"/>
            <a:ext cx="2918621" cy="494813"/>
          </a:xfrm>
          <a:prstGeom prst="rect">
            <a:avLst/>
          </a:prstGeom>
        </p:spPr>
        <p:txBody>
          <a:bodyPr vert="horz" lIns="90594" tIns="45294" rIns="90594" bIns="4529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6"/>
            <a:ext cx="2918621" cy="494813"/>
          </a:xfrm>
          <a:prstGeom prst="rect">
            <a:avLst/>
          </a:prstGeom>
        </p:spPr>
        <p:txBody>
          <a:bodyPr vert="horz" lIns="90594" tIns="45294" rIns="90594" bIns="45294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/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/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265222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9050318" y="326185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A3C4FC0-B348-F399-5F58-FCD43EF9C5B4}"/>
              </a:ext>
            </a:extLst>
          </p:cNvPr>
          <p:cNvSpPr txBox="1"/>
          <p:nvPr/>
        </p:nvSpPr>
        <p:spPr>
          <a:xfrm>
            <a:off x="20149" y="6250587"/>
            <a:ext cx="49104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indent="-90488"/>
            <a:r>
              <a:rPr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◆　上記はひな形であり、各事業によりチェックする取組は異なる場合があるため、各事業の要綱・要領などでご確認ください。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B14FAC3-BF58-6CA5-DDB9-B2C63BE13A9A}"/>
              </a:ext>
            </a:extLst>
          </p:cNvPr>
          <p:cNvSpPr txBox="1"/>
          <p:nvPr/>
        </p:nvSpPr>
        <p:spPr>
          <a:xfrm>
            <a:off x="-11032" y="10886"/>
            <a:ext cx="914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別紙５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E21BB1ABA45D3468EF532B18CBA3723" ma:contentTypeVersion="17" ma:contentTypeDescription="新しいドキュメントを作成します。" ma:contentTypeScope="" ma:versionID="dce5f0826d45be63e7be6c5528c0724e">
  <xsd:schema xmlns:xsd="http://www.w3.org/2001/XMLSchema" xmlns:xs="http://www.w3.org/2001/XMLSchema" xmlns:p="http://schemas.microsoft.com/office/2006/metadata/properties" xmlns:ns2="dcf1fb47-4dd2-48fd-ae03-9bde1257e2b2" xmlns:ns3="85ec59af-1a16-40a0-b163-384e34c79a5c" targetNamespace="http://schemas.microsoft.com/office/2006/metadata/properties" ma:root="true" ma:fieldsID="be483b278c50fd613a6db5c21798613b" ns2:_="" ns3:_="">
    <xsd:import namespace="dcf1fb47-4dd2-48fd-ae03-9bde1257e2b2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f1fb47-4dd2-48fd-ae03-9bde1257e2b2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c634bbe-2beb-403d-9b2b-db0832b666cf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4f5c__x6210__x65e5__x6642_ xmlns="dcf1fb47-4dd2-48fd-ae03-9bde1257e2b2" xsi:nil="true"/>
    <TaxCatchAll xmlns="85ec59af-1a16-40a0-b163-384e34c79a5c" xsi:nil="true"/>
    <lcf76f155ced4ddcb4097134ff3c332f xmlns="dcf1fb47-4dd2-48fd-ae03-9bde1257e2b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1B57B3B-9B81-410A-9458-AE0AD1BCBB35}"/>
</file>

<file path=customXml/itemProps2.xml><?xml version="1.0" encoding="utf-8"?>
<ds:datastoreItem xmlns:ds="http://schemas.openxmlformats.org/officeDocument/2006/customXml" ds:itemID="{0A851539-BC0F-4B52-84E9-CC79BFCF4016}"/>
</file>

<file path=customXml/itemProps3.xml><?xml version="1.0" encoding="utf-8"?>
<ds:datastoreItem xmlns:ds="http://schemas.openxmlformats.org/officeDocument/2006/customXml" ds:itemID="{588C1862-BC88-464C-9E84-5FFC3280E70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629</Words>
  <Application>Microsoft Office PowerPoint</Application>
  <PresentationFormat>A4 210 x 297 mm</PresentationFormat>
  <Paragraphs>114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2026-02-05T01:43:57Z</dcterms:created>
  <dcterms:modified xsi:type="dcterms:W3CDTF">2026-02-05T01:44:08Z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0x0101004E21BB1ABA45D3468EF532B18CBA3723</vt:lpwstr>
  </property>
</Properties>
</file>