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saveSubsetFonts="1">
  <p:sldMasterIdLst>
    <p:sldMasterId id="2147483648" r:id="rId1"/>
  </p:sldMasterIdLst>
  <p:notesMasterIdLst>
    <p:notesMasterId r:id="rId4"/>
  </p:notesMasterIdLst>
  <p:sldIdLst>
    <p:sldId id="256" r:id="rId2"/>
    <p:sldId id="257" r:id="rId3"/>
  </p:sldIdLst>
  <p:sldSz cx="6858000" cy="9906000" type="A4"/>
  <p:notesSz cx="6807200" cy="9939338"/>
  <p:embeddedFontLst>
    <p:embeddedFont>
      <p:font typeface="M+ 1p heavy" panose="020B0600070205080204" charset="-128"/>
      <p:bold r:id="rId5"/>
    </p:embeddedFont>
    <p:embeddedFont>
      <p:font typeface="M+ 1p medium" panose="020B0600070205080204" charset="-128"/>
      <p:regular r:id="rId6"/>
    </p:embeddedFont>
    <p:embeddedFont>
      <p:font typeface="游ゴシック" panose="020B0400000000000000" pitchFamily="50" charset="-128"/>
      <p:regular r:id="rId7"/>
      <p:bold r:id="rId8"/>
    </p:embeddedFont>
  </p:embeddedFontLst>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648B9"/>
    <a:srgbClr val="14CEE5"/>
    <a:srgbClr val="FFF6A3"/>
    <a:srgbClr val="98FFE5"/>
    <a:srgbClr val="FFAE63"/>
    <a:srgbClr val="E6E6E6"/>
    <a:srgbClr val="20E9E6"/>
    <a:srgbClr val="0E3252"/>
    <a:srgbClr val="16C0E8"/>
    <a:srgbClr val="FFFA8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1D14E28-C362-4472-A8E8-574309D9D7A6}" v="3" dt="2025-07-11T00:50:22.1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416" autoAdjust="0"/>
    <p:restoredTop sz="95087" autoAdjust="0"/>
  </p:normalViewPr>
  <p:slideViewPr>
    <p:cSldViewPr snapToGrid="0">
      <p:cViewPr varScale="1">
        <p:scale>
          <a:sx n="58" d="100"/>
          <a:sy n="58" d="100"/>
        </p:scale>
        <p:origin x="2458" y="58"/>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5" Type="http://schemas.openxmlformats.org/officeDocument/2006/relationships/customXml" Target="../customXml/item2.xml"/><Relationship Id="rId10" Type="http://schemas.openxmlformats.org/officeDocument/2006/relationships/viewProps" Target="viewProps.xml"/><Relationship Id="rId4" Type="http://schemas.openxmlformats.org/officeDocument/2006/relationships/notesMaster" Target="notesMasters/notesMaster1.xml"/><Relationship Id="rId9" Type="http://schemas.openxmlformats.org/officeDocument/2006/relationships/presProps" Target="presProps.xml"/><Relationship Id="rId14" Type="http://schemas.openxmlformats.org/officeDocument/2006/relationships/customXml" Target="../customXml/item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406994342212863"/>
          <c:y val="0.12452139280737463"/>
          <c:w val="0.81423660577175694"/>
          <c:h val="0.67370583735927503"/>
        </c:manualLayout>
      </c:layout>
      <c:barChart>
        <c:barDir val="col"/>
        <c:grouping val="clustered"/>
        <c:varyColors val="0"/>
        <c:ser>
          <c:idx val="0"/>
          <c:order val="0"/>
          <c:spPr>
            <a:solidFill>
              <a:srgbClr val="00CDF6"/>
            </a:solidFill>
            <a:ln w="12700">
              <a:noFill/>
            </a:ln>
            <a:effectLst/>
          </c:spPr>
          <c:invertIfNegative val="0"/>
          <c:dPt>
            <c:idx val="0"/>
            <c:invertIfNegative val="0"/>
            <c:bubble3D val="0"/>
            <c:spPr>
              <a:solidFill>
                <a:srgbClr val="00CDF6"/>
              </a:solidFill>
              <a:ln w="12700">
                <a:noFill/>
              </a:ln>
              <a:effectLst/>
            </c:spPr>
            <c:extLst>
              <c:ext xmlns:c16="http://schemas.microsoft.com/office/drawing/2014/chart" uri="{C3380CC4-5D6E-409C-BE32-E72D297353CC}">
                <c16:uniqueId val="{00000001-32D3-42A4-A97C-1983652227BF}"/>
              </c:ext>
            </c:extLst>
          </c:dPt>
          <c:dPt>
            <c:idx val="1"/>
            <c:invertIfNegative val="0"/>
            <c:bubble3D val="0"/>
            <c:spPr>
              <a:solidFill>
                <a:srgbClr val="00CDF6"/>
              </a:solidFill>
              <a:ln w="12700">
                <a:noFill/>
              </a:ln>
              <a:effectLst/>
            </c:spPr>
            <c:extLst>
              <c:ext xmlns:c16="http://schemas.microsoft.com/office/drawing/2014/chart" uri="{C3380CC4-5D6E-409C-BE32-E72D297353CC}">
                <c16:uniqueId val="{00000003-32D3-42A4-A97C-1983652227BF}"/>
              </c:ext>
            </c:extLst>
          </c:dPt>
          <c:dPt>
            <c:idx val="2"/>
            <c:invertIfNegative val="0"/>
            <c:bubble3D val="0"/>
            <c:spPr>
              <a:solidFill>
                <a:srgbClr val="00CDF6"/>
              </a:solidFill>
              <a:ln w="12700">
                <a:noFill/>
              </a:ln>
              <a:effectLst/>
            </c:spPr>
            <c:extLst>
              <c:ext xmlns:c16="http://schemas.microsoft.com/office/drawing/2014/chart" uri="{C3380CC4-5D6E-409C-BE32-E72D297353CC}">
                <c16:uniqueId val="{00000005-32D3-42A4-A97C-1983652227BF}"/>
              </c:ext>
            </c:extLst>
          </c:dPt>
          <c:dPt>
            <c:idx val="3"/>
            <c:invertIfNegative val="0"/>
            <c:bubble3D val="0"/>
            <c:spPr>
              <a:solidFill>
                <a:srgbClr val="00CDF6"/>
              </a:solidFill>
              <a:ln w="12700">
                <a:noFill/>
              </a:ln>
              <a:effectLst/>
            </c:spPr>
            <c:extLst>
              <c:ext xmlns:c16="http://schemas.microsoft.com/office/drawing/2014/chart" uri="{C3380CC4-5D6E-409C-BE32-E72D297353CC}">
                <c16:uniqueId val="{00000007-32D3-42A4-A97C-1983652227BF}"/>
              </c:ext>
            </c:extLst>
          </c:dPt>
          <c:dPt>
            <c:idx val="4"/>
            <c:invertIfNegative val="0"/>
            <c:bubble3D val="0"/>
            <c:spPr>
              <a:solidFill>
                <a:srgbClr val="FFFA8F"/>
              </a:solidFill>
              <a:ln w="28575">
                <a:solidFill>
                  <a:srgbClr val="16C0E8"/>
                </a:solidFill>
              </a:ln>
              <a:effectLst/>
            </c:spPr>
            <c:extLst>
              <c:ext xmlns:c16="http://schemas.microsoft.com/office/drawing/2014/chart" uri="{C3380CC4-5D6E-409C-BE32-E72D297353CC}">
                <c16:uniqueId val="{0000000C-32D3-42A4-A97C-1983652227BF}"/>
              </c:ext>
            </c:extLst>
          </c:dPt>
          <c:dPt>
            <c:idx val="5"/>
            <c:invertIfNegative val="0"/>
            <c:bubble3D val="0"/>
            <c:spPr>
              <a:solidFill>
                <a:srgbClr val="FFFA8F"/>
              </a:solidFill>
              <a:ln w="28575">
                <a:solidFill>
                  <a:srgbClr val="16C0E8"/>
                </a:solidFill>
              </a:ln>
              <a:effectLst/>
            </c:spPr>
            <c:extLst>
              <c:ext xmlns:c16="http://schemas.microsoft.com/office/drawing/2014/chart" uri="{C3380CC4-5D6E-409C-BE32-E72D297353CC}">
                <c16:uniqueId val="{00000009-32D3-42A4-A97C-1983652227BF}"/>
              </c:ext>
            </c:extLst>
          </c:dPt>
          <c:dPt>
            <c:idx val="6"/>
            <c:invertIfNegative val="0"/>
            <c:bubble3D val="0"/>
            <c:spPr>
              <a:solidFill>
                <a:srgbClr val="00CDF6"/>
              </a:solidFill>
              <a:ln w="12700">
                <a:noFill/>
              </a:ln>
              <a:effectLst/>
            </c:spPr>
            <c:extLst>
              <c:ext xmlns:c16="http://schemas.microsoft.com/office/drawing/2014/chart" uri="{C3380CC4-5D6E-409C-BE32-E72D297353CC}">
                <c16:uniqueId val="{0000000B-32D3-42A4-A97C-1983652227BF}"/>
              </c:ext>
            </c:extLst>
          </c:dPt>
          <c:dLbls>
            <c:dLbl>
              <c:idx val="4"/>
              <c:tx>
                <c:rich>
                  <a:bodyPr rot="0" spcFirstLastPara="1" vertOverflow="ellipsis" vert="horz" wrap="square" anchor="ctr" anchorCtr="1"/>
                  <a:lstStyle/>
                  <a:p>
                    <a:pPr>
                      <a:defRPr sz="1050" b="0" i="0" u="none" strike="noStrike" kern="1200" baseline="0">
                        <a:solidFill>
                          <a:srgbClr val="14CEE5"/>
                        </a:solidFill>
                        <a:latin typeface="M+ 1p heavy" panose="020B0803020203020204" pitchFamily="50" charset="-128"/>
                        <a:ea typeface="M+ 1p heavy" panose="020B0803020203020204" pitchFamily="50" charset="-128"/>
                        <a:cs typeface="M+ 1p heavy" panose="020B0803020203020204" pitchFamily="50" charset="-128"/>
                      </a:defRPr>
                    </a:pPr>
                    <a:fld id="{4E8DDC30-44BB-4231-9E17-501E05CBF1AE}" type="VALUE">
                      <a:rPr lang="en-US" altLang="ja-JP" sz="1050">
                        <a:solidFill>
                          <a:srgbClr val="14CEE5"/>
                        </a:solidFill>
                        <a:latin typeface="M+ 1p heavy" panose="020B0803020203020204" pitchFamily="50" charset="-128"/>
                        <a:ea typeface="M+ 1p heavy" panose="020B0803020203020204" pitchFamily="50" charset="-128"/>
                        <a:cs typeface="M+ 1p heavy" panose="020B0803020203020204" pitchFamily="50" charset="-128"/>
                      </a:rPr>
                      <a:pPr>
                        <a:defRPr sz="1050">
                          <a:solidFill>
                            <a:srgbClr val="14CEE5"/>
                          </a:solidFill>
                          <a:latin typeface="M+ 1p heavy" panose="020B0803020203020204" pitchFamily="50" charset="-128"/>
                          <a:ea typeface="M+ 1p heavy" panose="020B0803020203020204" pitchFamily="50" charset="-128"/>
                          <a:cs typeface="M+ 1p heavy" panose="020B0803020203020204" pitchFamily="50" charset="-128"/>
                        </a:defRPr>
                      </a:pPr>
                      <a:t>[値]</a:t>
                    </a:fld>
                    <a:endParaRPr lang="ja-JP" altLang="en-US"/>
                  </a:p>
                </c:rich>
              </c:tx>
              <c:spPr>
                <a:solidFill>
                  <a:schemeClr val="bg1"/>
                </a:solidFill>
                <a:ln>
                  <a:noFill/>
                </a:ln>
                <a:effectLst/>
              </c:spPr>
              <c:txPr>
                <a:bodyPr rot="0" spcFirstLastPara="1" vertOverflow="ellipsis" vert="horz" wrap="square" anchor="ctr" anchorCtr="1"/>
                <a:lstStyle/>
                <a:p>
                  <a:pPr>
                    <a:defRPr sz="1050" b="0" i="0" u="none" strike="noStrike" kern="1200" baseline="0">
                      <a:solidFill>
                        <a:srgbClr val="14CEE5"/>
                      </a:solidFill>
                      <a:latin typeface="M+ 1p heavy" panose="020B0803020203020204" pitchFamily="50" charset="-128"/>
                      <a:ea typeface="M+ 1p heavy" panose="020B0803020203020204" pitchFamily="50" charset="-128"/>
                      <a:cs typeface="M+ 1p heavy" panose="020B0803020203020204" pitchFamily="50" charset="-128"/>
                    </a:defRPr>
                  </a:pPr>
                  <a:endParaRPr lang="ja-JP"/>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C-32D3-42A4-A97C-1983652227BF}"/>
                </c:ext>
              </c:extLst>
            </c:dLbl>
            <c:dLbl>
              <c:idx val="5"/>
              <c:layout>
                <c:manualLayout>
                  <c:x val="-8.6154756076429941E-17"/>
                  <c:y val="-6.9785434515985817E-3"/>
                </c:manualLayout>
              </c:layout>
              <c:tx>
                <c:rich>
                  <a:bodyPr rot="0" spcFirstLastPara="1" vertOverflow="ellipsis" vert="horz" wrap="square" anchor="ctr" anchorCtr="1"/>
                  <a:lstStyle/>
                  <a:p>
                    <a:pPr>
                      <a:defRPr sz="1050" b="0" i="0" u="none" strike="noStrike" kern="1200" baseline="0">
                        <a:solidFill>
                          <a:srgbClr val="14CEE5"/>
                        </a:solidFill>
                        <a:latin typeface="M+ 1p heavy" panose="020B0803020203020204" pitchFamily="50" charset="-128"/>
                        <a:ea typeface="M+ 1p heavy" panose="020B0803020203020204" pitchFamily="50" charset="-128"/>
                        <a:cs typeface="M+ 1p heavy" panose="020B0803020203020204" pitchFamily="50" charset="-128"/>
                      </a:defRPr>
                    </a:pPr>
                    <a:fld id="{F7223875-882C-4C70-ACA5-0FABC3EF70EE}" type="VALUE">
                      <a:rPr lang="en-US" altLang="ja-JP" sz="1050">
                        <a:solidFill>
                          <a:srgbClr val="14CEE5"/>
                        </a:solidFill>
                        <a:latin typeface="M+ 1p heavy" panose="020B0803020203020204" pitchFamily="50" charset="-128"/>
                        <a:ea typeface="M+ 1p heavy" panose="020B0803020203020204" pitchFamily="50" charset="-128"/>
                        <a:cs typeface="M+ 1p heavy" panose="020B0803020203020204" pitchFamily="50" charset="-128"/>
                      </a:rPr>
                      <a:pPr>
                        <a:defRPr sz="1050">
                          <a:solidFill>
                            <a:srgbClr val="14CEE5"/>
                          </a:solidFill>
                          <a:latin typeface="M+ 1p heavy" panose="020B0803020203020204" pitchFamily="50" charset="-128"/>
                          <a:ea typeface="M+ 1p heavy" panose="020B0803020203020204" pitchFamily="50" charset="-128"/>
                          <a:cs typeface="M+ 1p heavy" panose="020B0803020203020204" pitchFamily="50" charset="-128"/>
                        </a:defRPr>
                      </a:pPr>
                      <a:t>[値]</a:t>
                    </a:fld>
                    <a:endParaRPr lang="ja-JP" altLang="en-US"/>
                  </a:p>
                </c:rich>
              </c:tx>
              <c:spPr>
                <a:solidFill>
                  <a:schemeClr val="bg1"/>
                </a:solidFill>
                <a:ln>
                  <a:noFill/>
                </a:ln>
                <a:effectLst/>
              </c:spPr>
              <c:txPr>
                <a:bodyPr rot="0" spcFirstLastPara="1" vertOverflow="ellipsis" vert="horz" wrap="square" anchor="ctr" anchorCtr="1"/>
                <a:lstStyle/>
                <a:p>
                  <a:pPr>
                    <a:defRPr sz="1050" b="0" i="0" u="none" strike="noStrike" kern="1200" baseline="0">
                      <a:solidFill>
                        <a:srgbClr val="14CEE5"/>
                      </a:solidFill>
                      <a:latin typeface="M+ 1p heavy" panose="020B0803020203020204" pitchFamily="50" charset="-128"/>
                      <a:ea typeface="M+ 1p heavy" panose="020B0803020203020204" pitchFamily="50" charset="-128"/>
                      <a:cs typeface="M+ 1p heavy" panose="020B0803020203020204" pitchFamily="50" charset="-128"/>
                    </a:defRPr>
                  </a:pPr>
                  <a:endParaRPr lang="ja-JP"/>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32D3-42A4-A97C-1983652227BF}"/>
                </c:ext>
              </c:extLst>
            </c:dLbl>
            <c:spPr>
              <a:noFill/>
              <a:ln>
                <a:noFill/>
              </a:ln>
              <a:effectLst/>
            </c:spPr>
            <c:txPr>
              <a:bodyPr rot="0" spcFirstLastPara="1" vertOverflow="ellipsis" vert="horz" wrap="square" anchor="ctr" anchorCtr="1"/>
              <a:lstStyle/>
              <a:p>
                <a:pPr>
                  <a:defRPr sz="900" b="0" i="0" u="none" strike="noStrike" kern="1200" baseline="0">
                    <a:solidFill>
                      <a:srgbClr val="4648B9"/>
                    </a:solidFill>
                    <a:latin typeface="M+ 1p medium" panose="020B0603020203020204" pitchFamily="50" charset="-128"/>
                    <a:ea typeface="M+ 1p medium" panose="020B0603020203020204" pitchFamily="50" charset="-128"/>
                    <a:cs typeface="M+ 1p medium" panose="020B0603020203020204" pitchFamily="50" charset="-128"/>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'熱中症 '!$T$36:$T$42</c:f>
              <c:numCache>
                <c:formatCode>General</c:formatCode>
                <c:ptCount val="7"/>
                <c:pt idx="0">
                  <c:v>2</c:v>
                </c:pt>
                <c:pt idx="1">
                  <c:v>7</c:v>
                </c:pt>
                <c:pt idx="2">
                  <c:v>9</c:v>
                </c:pt>
                <c:pt idx="3">
                  <c:v>14</c:v>
                </c:pt>
                <c:pt idx="4">
                  <c:v>111</c:v>
                </c:pt>
                <c:pt idx="5">
                  <c:v>109</c:v>
                </c:pt>
                <c:pt idx="6">
                  <c:v>6</c:v>
                </c:pt>
              </c:numCache>
            </c:numRef>
          </c:val>
          <c:extLst>
            <c:ext xmlns:c15="http://schemas.microsoft.com/office/drawing/2012/chart" uri="{02D57815-91ED-43cb-92C2-25804820EDAC}">
              <c15:filteredCategoryTitle>
                <c15:cat>
                  <c:strRef>
                    <c:extLst>
                      <c:ext uri="{02D57815-91ED-43cb-92C2-25804820EDAC}">
                        <c15:formulaRef>
                          <c15:sqref>'熱中症 '!$B$36:$B$42</c15:sqref>
                        </c15:formulaRef>
                      </c:ext>
                    </c:extLst>
                    <c:strCache>
                      <c:ptCount val="7"/>
                      <c:pt idx="0">
                        <c:v>3月</c:v>
                      </c:pt>
                      <c:pt idx="1">
                        <c:v>4月</c:v>
                      </c:pt>
                      <c:pt idx="2">
                        <c:v>5月</c:v>
                      </c:pt>
                      <c:pt idx="3">
                        <c:v>6月</c:v>
                      </c:pt>
                      <c:pt idx="4">
                        <c:v>7月</c:v>
                      </c:pt>
                      <c:pt idx="5">
                        <c:v>8月</c:v>
                      </c:pt>
                      <c:pt idx="6">
                        <c:v>9月</c:v>
                      </c:pt>
                    </c:strCache>
                  </c:strRef>
                </c15:cat>
              </c15:filteredCategoryTitle>
            </c:ext>
            <c:ext xmlns:c16="http://schemas.microsoft.com/office/drawing/2014/chart" uri="{C3380CC4-5D6E-409C-BE32-E72D297353CC}">
              <c16:uniqueId val="{0000000D-32D3-42A4-A97C-1983652227BF}"/>
            </c:ext>
          </c:extLst>
        </c:ser>
        <c:dLbls>
          <c:showLegendKey val="0"/>
          <c:showVal val="0"/>
          <c:showCatName val="0"/>
          <c:showSerName val="0"/>
          <c:showPercent val="0"/>
          <c:showBubbleSize val="0"/>
        </c:dLbls>
        <c:gapWidth val="73"/>
        <c:overlap val="48"/>
        <c:axId val="271268088"/>
        <c:axId val="271268480"/>
      </c:barChart>
      <c:catAx>
        <c:axId val="271268088"/>
        <c:scaling>
          <c:orientation val="minMax"/>
        </c:scaling>
        <c:delete val="1"/>
        <c:axPos val="b"/>
        <c:numFmt formatCode="General" sourceLinked="1"/>
        <c:majorTickMark val="out"/>
        <c:minorTickMark val="none"/>
        <c:tickLblPos val="nextTo"/>
        <c:crossAx val="271268480"/>
        <c:crosses val="autoZero"/>
        <c:auto val="1"/>
        <c:lblAlgn val="ctr"/>
        <c:lblOffset val="100"/>
        <c:noMultiLvlLbl val="0"/>
      </c:catAx>
      <c:valAx>
        <c:axId val="271268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rgbClr val="4648B9"/>
                </a:solidFill>
                <a:latin typeface="+mn-lt"/>
                <a:ea typeface="+mn-ea"/>
                <a:cs typeface="+mn-cs"/>
              </a:defRPr>
            </a:pPr>
            <a:endParaRPr lang="ja-JP"/>
          </a:p>
        </c:txPr>
        <c:crossAx val="271268088"/>
        <c:crosses val="autoZero"/>
        <c:crossBetween val="between"/>
      </c:valAx>
      <c:spPr>
        <a:noFill/>
        <a:ln>
          <a:solidFill>
            <a:schemeClr val="bg1">
              <a:lumMod val="75000"/>
            </a:schemeClr>
          </a:solidFill>
        </a:ln>
        <a:effectLst/>
      </c:spPr>
    </c:plotArea>
    <c:plotVisOnly val="1"/>
    <c:dispBlanksAs val="gap"/>
    <c:showDLblsOverMax val="0"/>
  </c:chart>
  <c:spPr>
    <a:noFill/>
    <a:ln>
      <a:noFill/>
    </a:ln>
    <a:effectLst/>
  </c:spPr>
  <c:txPr>
    <a:bodyPr/>
    <a:lstStyle/>
    <a:p>
      <a:pPr>
        <a:defRPr>
          <a:solidFill>
            <a:srgbClr val="0E3252"/>
          </a:solidFill>
        </a:defRPr>
      </a:pPr>
      <a:endParaRPr lang="ja-JP"/>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0.13874</cdr:x>
      <cdr:y>0.81262</cdr:y>
    </cdr:from>
    <cdr:to>
      <cdr:x>0.95165</cdr:x>
      <cdr:y>0.94429</cdr:y>
    </cdr:to>
    <cdr:sp macro="" textlink="">
      <cdr:nvSpPr>
        <cdr:cNvPr id="2" name="テキスト ボックス 1">
          <a:extLst xmlns:a="http://schemas.openxmlformats.org/drawingml/2006/main">
            <a:ext uri="{FF2B5EF4-FFF2-40B4-BE49-F238E27FC236}">
              <a16:creationId xmlns:a16="http://schemas.microsoft.com/office/drawing/2014/main" id="{5149505E-A5B0-2E19-B07B-5A9358E9476E}"/>
            </a:ext>
          </a:extLst>
        </cdr:cNvPr>
        <cdr:cNvSpPr txBox="1"/>
      </cdr:nvSpPr>
      <cdr:spPr>
        <a:xfrm xmlns:a="http://schemas.openxmlformats.org/drawingml/2006/main">
          <a:off x="374954" y="1329662"/>
          <a:ext cx="2196858" cy="21544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dist"/>
          <a:r>
            <a:rPr lang="ja-JP" altLang="en-US" sz="1000" dirty="0">
              <a:solidFill>
                <a:srgbClr val="4648B9"/>
              </a:solidFill>
            </a:rPr>
            <a:t>３　４　５　６　７　８　９</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38" y="0"/>
            <a:ext cx="2949575" cy="498475"/>
          </a:xfrm>
          <a:prstGeom prst="rect">
            <a:avLst/>
          </a:prstGeom>
        </p:spPr>
        <p:txBody>
          <a:bodyPr vert="horz" lIns="91440" tIns="45720" rIns="91440" bIns="45720" rtlCol="0"/>
          <a:lstStyle>
            <a:lvl1pPr algn="r">
              <a:defRPr sz="1200"/>
            </a:lvl1pPr>
          </a:lstStyle>
          <a:p>
            <a:fld id="{F56648F8-89EA-4B3C-9A61-FDE5CA26CA0E}" type="datetimeFigureOut">
              <a:rPr kumimoji="1" lang="ja-JP" altLang="en-US" smtClean="0"/>
              <a:t>2025/7/11</a:t>
            </a:fld>
            <a:endParaRPr kumimoji="1" lang="ja-JP" altLang="en-US"/>
          </a:p>
        </p:txBody>
      </p:sp>
      <p:sp>
        <p:nvSpPr>
          <p:cNvPr id="4" name="スライド イメージ プレースホルダー 3"/>
          <p:cNvSpPr>
            <a:spLocks noGrp="1" noRot="1" noChangeAspect="1"/>
          </p:cNvSpPr>
          <p:nvPr>
            <p:ph type="sldImg" idx="2"/>
          </p:nvPr>
        </p:nvSpPr>
        <p:spPr>
          <a:xfrm>
            <a:off x="2243138" y="1243013"/>
            <a:ext cx="2320925"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1038" y="4783138"/>
            <a:ext cx="5445125" cy="391318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38" y="9440863"/>
            <a:ext cx="2949575" cy="498475"/>
          </a:xfrm>
          <a:prstGeom prst="rect">
            <a:avLst/>
          </a:prstGeom>
        </p:spPr>
        <p:txBody>
          <a:bodyPr vert="horz" lIns="91440" tIns="45720" rIns="91440" bIns="45720" rtlCol="0" anchor="b"/>
          <a:lstStyle>
            <a:lvl1pPr algn="r">
              <a:defRPr sz="1200"/>
            </a:lvl1pPr>
          </a:lstStyle>
          <a:p>
            <a:fld id="{ABDD8014-B7E9-4E10-BBC8-E52C970F8715}" type="slidenum">
              <a:rPr kumimoji="1" lang="ja-JP" altLang="en-US" smtClean="0"/>
              <a:t>‹#›</a:t>
            </a:fld>
            <a:endParaRPr kumimoji="1" lang="ja-JP" altLang="en-US"/>
          </a:p>
        </p:txBody>
      </p:sp>
    </p:spTree>
    <p:extLst>
      <p:ext uri="{BB962C8B-B14F-4D97-AF65-F5344CB8AC3E}">
        <p14:creationId xmlns:p14="http://schemas.microsoft.com/office/powerpoint/2010/main" val="200839294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BDD8014-B7E9-4E10-BBC8-E52C970F8715}" type="slidenum">
              <a:rPr kumimoji="1" lang="ja-JP" altLang="en-US" smtClean="0"/>
              <a:t>2</a:t>
            </a:fld>
            <a:endParaRPr kumimoji="1" lang="ja-JP" altLang="en-US"/>
          </a:p>
        </p:txBody>
      </p:sp>
    </p:spTree>
    <p:extLst>
      <p:ext uri="{BB962C8B-B14F-4D97-AF65-F5344CB8AC3E}">
        <p14:creationId xmlns:p14="http://schemas.microsoft.com/office/powerpoint/2010/main" val="33342811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857250" y="1621191"/>
            <a:ext cx="5143500" cy="3448756"/>
          </a:xfrm>
        </p:spPr>
        <p:txBody>
          <a:bodyPr anchor="b"/>
          <a:lstStyle>
            <a:lvl1pPr algn="ctr">
              <a:defRPr sz="7041"/>
            </a:lvl1pPr>
          </a:lstStyle>
          <a:p>
            <a:r>
              <a:rPr kumimoji="1" lang="ja-JP" altLang="en-US"/>
              <a:t>マスター タイトルの書式設定</a:t>
            </a:r>
          </a:p>
        </p:txBody>
      </p:sp>
      <p:sp>
        <p:nvSpPr>
          <p:cNvPr id="3" name="サブタイトル 2"/>
          <p:cNvSpPr>
            <a:spLocks noGrp="1"/>
          </p:cNvSpPr>
          <p:nvPr>
            <p:ph type="subTitle" idx="1"/>
          </p:nvPr>
        </p:nvSpPr>
        <p:spPr>
          <a:xfrm>
            <a:off x="857250" y="5202944"/>
            <a:ext cx="5143500" cy="2391656"/>
          </a:xfrm>
        </p:spPr>
        <p:txBody>
          <a:bodyPr/>
          <a:lstStyle>
            <a:lvl1pPr marL="0" indent="0" algn="ctr">
              <a:buNone/>
              <a:defRPr sz="2817"/>
            </a:lvl1pPr>
            <a:lvl2pPr marL="536558" indent="0" algn="ctr">
              <a:buNone/>
              <a:defRPr sz="2347"/>
            </a:lvl2pPr>
            <a:lvl3pPr marL="1073117" indent="0" algn="ctr">
              <a:buNone/>
              <a:defRPr sz="2113"/>
            </a:lvl3pPr>
            <a:lvl4pPr marL="1609675" indent="0" algn="ctr">
              <a:buNone/>
              <a:defRPr sz="1878"/>
            </a:lvl4pPr>
            <a:lvl5pPr marL="2146234" indent="0" algn="ctr">
              <a:buNone/>
              <a:defRPr sz="1878"/>
            </a:lvl5pPr>
            <a:lvl6pPr marL="2682792" indent="0" algn="ctr">
              <a:buNone/>
              <a:defRPr sz="1878"/>
            </a:lvl6pPr>
            <a:lvl7pPr marL="3219351" indent="0" algn="ctr">
              <a:buNone/>
              <a:defRPr sz="1878"/>
            </a:lvl7pPr>
            <a:lvl8pPr marL="3755909" indent="0" algn="ctr">
              <a:buNone/>
              <a:defRPr sz="1878"/>
            </a:lvl8pPr>
            <a:lvl9pPr marL="4292468" indent="0" algn="ctr">
              <a:buNone/>
              <a:defRPr sz="1878"/>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0FB2DDDA-D0E9-49A8-AE64-4780946CB66F}" type="datetimeFigureOut">
              <a:rPr kumimoji="1" lang="ja-JP" altLang="en-US" smtClean="0"/>
              <a:t>2025/7/11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
        <p:nvSpPr>
          <p:cNvPr id="7" name="テキスト ボックス 6"/>
          <p:cNvSpPr txBox="1"/>
          <p:nvPr userDrawn="1"/>
        </p:nvSpPr>
        <p:spPr>
          <a:xfrm>
            <a:off x="0" y="55037"/>
            <a:ext cx="3833132" cy="1072701"/>
          </a:xfrm>
          <a:prstGeom prst="rect">
            <a:avLst/>
          </a:prstGeom>
          <a:noFill/>
        </p:spPr>
        <p:txBody>
          <a:bodyPr wrap="square" rtlCol="0">
            <a:spAutoFit/>
          </a:bodyPr>
          <a:lstStyle/>
          <a:p>
            <a:r>
              <a:rPr kumimoji="1" lang="ja-JP" altLang="en-US" sz="2113" dirty="0">
                <a:latin typeface="+mn-ea"/>
                <a:ea typeface="+mn-ea"/>
              </a:rPr>
              <a:t>機密性○情報　（保存期間</a:t>
            </a:r>
            <a:r>
              <a:rPr kumimoji="1" lang="ja-JP" altLang="en-US" sz="2113" baseline="0" dirty="0">
                <a:latin typeface="+mn-ea"/>
                <a:ea typeface="+mn-ea"/>
              </a:rPr>
              <a:t> </a:t>
            </a:r>
            <a:r>
              <a:rPr kumimoji="1" lang="ja-JP" altLang="en-US" sz="2113" dirty="0">
                <a:latin typeface="+mn-ea"/>
                <a:ea typeface="+mn-ea"/>
              </a:rPr>
              <a:t>： １年未満　１　３　５　</a:t>
            </a:r>
            <a:r>
              <a:rPr kumimoji="1" lang="en-US" altLang="ja-JP" sz="2113" dirty="0">
                <a:latin typeface="+mn-ea"/>
                <a:ea typeface="+mn-ea"/>
              </a:rPr>
              <a:t>10</a:t>
            </a:r>
            <a:r>
              <a:rPr kumimoji="1" lang="ja-JP" altLang="en-US" sz="2113" dirty="0">
                <a:latin typeface="+mn-ea"/>
                <a:ea typeface="+mn-ea"/>
              </a:rPr>
              <a:t>　</a:t>
            </a:r>
            <a:r>
              <a:rPr kumimoji="1" lang="en-US" altLang="ja-JP" sz="2113" dirty="0">
                <a:latin typeface="+mn-ea"/>
                <a:ea typeface="+mn-ea"/>
              </a:rPr>
              <a:t>20</a:t>
            </a:r>
            <a:r>
              <a:rPr kumimoji="1" lang="ja-JP" altLang="en-US" sz="2113" dirty="0">
                <a:latin typeface="+mn-ea"/>
                <a:ea typeface="+mn-ea"/>
              </a:rPr>
              <a:t>　</a:t>
            </a:r>
            <a:r>
              <a:rPr kumimoji="1" lang="en-US" altLang="ja-JP" sz="2113" dirty="0">
                <a:latin typeface="+mn-ea"/>
                <a:ea typeface="+mn-ea"/>
              </a:rPr>
              <a:t>30</a:t>
            </a:r>
            <a:r>
              <a:rPr kumimoji="1" lang="ja-JP" altLang="en-US" sz="2113" dirty="0">
                <a:latin typeface="+mn-ea"/>
                <a:ea typeface="+mn-ea"/>
              </a:rPr>
              <a:t>年）</a:t>
            </a:r>
            <a:r>
              <a:rPr kumimoji="1" lang="ja-JP" altLang="en-US" sz="2113" dirty="0"/>
              <a:t>　</a:t>
            </a:r>
          </a:p>
        </p:txBody>
      </p:sp>
      <p:sp>
        <p:nvSpPr>
          <p:cNvPr id="8" name="テキスト ボックス 7"/>
          <p:cNvSpPr txBox="1"/>
          <p:nvPr userDrawn="1"/>
        </p:nvSpPr>
        <p:spPr>
          <a:xfrm>
            <a:off x="5786437" y="2"/>
            <a:ext cx="1071563" cy="742639"/>
          </a:xfrm>
          <a:prstGeom prst="rect">
            <a:avLst/>
          </a:prstGeom>
          <a:noFill/>
        </p:spPr>
        <p:txBody>
          <a:bodyPr wrap="square" rtlCol="0">
            <a:spAutoFit/>
          </a:bodyPr>
          <a:lstStyle/>
          <a:p>
            <a:pPr algn="r"/>
            <a:r>
              <a:rPr kumimoji="1" lang="ja-JP" altLang="en-US" sz="2113" dirty="0"/>
              <a:t>○○限り</a:t>
            </a:r>
            <a:endParaRPr kumimoji="1" lang="en-US" altLang="ja-JP" sz="2113" dirty="0"/>
          </a:p>
        </p:txBody>
      </p:sp>
    </p:spTree>
    <p:extLst>
      <p:ext uri="{BB962C8B-B14F-4D97-AF65-F5344CB8AC3E}">
        <p14:creationId xmlns:p14="http://schemas.microsoft.com/office/powerpoint/2010/main" val="2627339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FB2DDDA-D0E9-49A8-AE64-4780946CB66F}" type="datetimeFigureOut">
              <a:rPr kumimoji="1" lang="ja-JP" altLang="en-US" smtClean="0"/>
              <a:t>2025/7/11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4043107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467916" y="2469624"/>
            <a:ext cx="5915025" cy="4120620"/>
          </a:xfrm>
        </p:spPr>
        <p:txBody>
          <a:bodyPr anchor="b"/>
          <a:lstStyle>
            <a:lvl1pPr>
              <a:defRPr sz="7041"/>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67916" y="6629226"/>
            <a:ext cx="5915025" cy="2166937"/>
          </a:xfrm>
        </p:spPr>
        <p:txBody>
          <a:bodyPr/>
          <a:lstStyle>
            <a:lvl1pPr marL="0" indent="0">
              <a:buNone/>
              <a:defRPr sz="2817">
                <a:solidFill>
                  <a:schemeClr val="tx1">
                    <a:tint val="75000"/>
                  </a:schemeClr>
                </a:solidFill>
              </a:defRPr>
            </a:lvl1pPr>
            <a:lvl2pPr marL="536558" indent="0">
              <a:buNone/>
              <a:defRPr sz="2347">
                <a:solidFill>
                  <a:schemeClr val="tx1">
                    <a:tint val="75000"/>
                  </a:schemeClr>
                </a:solidFill>
              </a:defRPr>
            </a:lvl2pPr>
            <a:lvl3pPr marL="1073117" indent="0">
              <a:buNone/>
              <a:defRPr sz="2113">
                <a:solidFill>
                  <a:schemeClr val="tx1">
                    <a:tint val="75000"/>
                  </a:schemeClr>
                </a:solidFill>
              </a:defRPr>
            </a:lvl3pPr>
            <a:lvl4pPr marL="1609675" indent="0">
              <a:buNone/>
              <a:defRPr sz="1878">
                <a:solidFill>
                  <a:schemeClr val="tx1">
                    <a:tint val="75000"/>
                  </a:schemeClr>
                </a:solidFill>
              </a:defRPr>
            </a:lvl4pPr>
            <a:lvl5pPr marL="2146234" indent="0">
              <a:buNone/>
              <a:defRPr sz="1878">
                <a:solidFill>
                  <a:schemeClr val="tx1">
                    <a:tint val="75000"/>
                  </a:schemeClr>
                </a:solidFill>
              </a:defRPr>
            </a:lvl5pPr>
            <a:lvl6pPr marL="2682792" indent="0">
              <a:buNone/>
              <a:defRPr sz="1878">
                <a:solidFill>
                  <a:schemeClr val="tx1">
                    <a:tint val="75000"/>
                  </a:schemeClr>
                </a:solidFill>
              </a:defRPr>
            </a:lvl6pPr>
            <a:lvl7pPr marL="3219351" indent="0">
              <a:buNone/>
              <a:defRPr sz="1878">
                <a:solidFill>
                  <a:schemeClr val="tx1">
                    <a:tint val="75000"/>
                  </a:schemeClr>
                </a:solidFill>
              </a:defRPr>
            </a:lvl7pPr>
            <a:lvl8pPr marL="3755909" indent="0">
              <a:buNone/>
              <a:defRPr sz="1878">
                <a:solidFill>
                  <a:schemeClr val="tx1">
                    <a:tint val="75000"/>
                  </a:schemeClr>
                </a:solidFill>
              </a:defRPr>
            </a:lvl8pPr>
            <a:lvl9pPr marL="4292468" indent="0">
              <a:buNone/>
              <a:defRPr sz="1878">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0FB2DDDA-D0E9-49A8-AE64-4780946CB66F}" type="datetimeFigureOut">
              <a:rPr kumimoji="1" lang="ja-JP" altLang="en-US" smtClean="0"/>
              <a:t>2025/7/11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2428138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71488" y="2637014"/>
            <a:ext cx="2914650" cy="6285266"/>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3471863" y="2637014"/>
            <a:ext cx="2914650" cy="6285266"/>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0FB2DDDA-D0E9-49A8-AE64-4780946CB66F}" type="datetimeFigureOut">
              <a:rPr kumimoji="1" lang="ja-JP" altLang="en-US" smtClean="0"/>
              <a:t>2025/7/11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34141634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72381" y="527405"/>
            <a:ext cx="5915025" cy="1914702"/>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72381" y="2428347"/>
            <a:ext cx="2901255" cy="1190095"/>
          </a:xfrm>
        </p:spPr>
        <p:txBody>
          <a:bodyPr anchor="b"/>
          <a:lstStyle>
            <a:lvl1pPr marL="0" indent="0">
              <a:buNone/>
              <a:defRPr sz="2817" b="1"/>
            </a:lvl1pPr>
            <a:lvl2pPr marL="536558" indent="0">
              <a:buNone/>
              <a:defRPr sz="2347" b="1"/>
            </a:lvl2pPr>
            <a:lvl3pPr marL="1073117" indent="0">
              <a:buNone/>
              <a:defRPr sz="2113" b="1"/>
            </a:lvl3pPr>
            <a:lvl4pPr marL="1609675" indent="0">
              <a:buNone/>
              <a:defRPr sz="1878" b="1"/>
            </a:lvl4pPr>
            <a:lvl5pPr marL="2146234" indent="0">
              <a:buNone/>
              <a:defRPr sz="1878" b="1"/>
            </a:lvl5pPr>
            <a:lvl6pPr marL="2682792" indent="0">
              <a:buNone/>
              <a:defRPr sz="1878" b="1"/>
            </a:lvl6pPr>
            <a:lvl7pPr marL="3219351" indent="0">
              <a:buNone/>
              <a:defRPr sz="1878" b="1"/>
            </a:lvl7pPr>
            <a:lvl8pPr marL="3755909" indent="0">
              <a:buNone/>
              <a:defRPr sz="1878" b="1"/>
            </a:lvl8pPr>
            <a:lvl9pPr marL="4292468" indent="0">
              <a:buNone/>
              <a:defRPr sz="1878"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72381" y="3618442"/>
            <a:ext cx="2901255" cy="5322183"/>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3471863" y="2428347"/>
            <a:ext cx="2915543" cy="1190095"/>
          </a:xfrm>
        </p:spPr>
        <p:txBody>
          <a:bodyPr anchor="b"/>
          <a:lstStyle>
            <a:lvl1pPr marL="0" indent="0">
              <a:buNone/>
              <a:defRPr sz="2817" b="1"/>
            </a:lvl1pPr>
            <a:lvl2pPr marL="536558" indent="0">
              <a:buNone/>
              <a:defRPr sz="2347" b="1"/>
            </a:lvl2pPr>
            <a:lvl3pPr marL="1073117" indent="0">
              <a:buNone/>
              <a:defRPr sz="2113" b="1"/>
            </a:lvl3pPr>
            <a:lvl4pPr marL="1609675" indent="0">
              <a:buNone/>
              <a:defRPr sz="1878" b="1"/>
            </a:lvl4pPr>
            <a:lvl5pPr marL="2146234" indent="0">
              <a:buNone/>
              <a:defRPr sz="1878" b="1"/>
            </a:lvl5pPr>
            <a:lvl6pPr marL="2682792" indent="0">
              <a:buNone/>
              <a:defRPr sz="1878" b="1"/>
            </a:lvl6pPr>
            <a:lvl7pPr marL="3219351" indent="0">
              <a:buNone/>
              <a:defRPr sz="1878" b="1"/>
            </a:lvl7pPr>
            <a:lvl8pPr marL="3755909" indent="0">
              <a:buNone/>
              <a:defRPr sz="1878" b="1"/>
            </a:lvl8pPr>
            <a:lvl9pPr marL="4292468" indent="0">
              <a:buNone/>
              <a:defRPr sz="1878"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3471863" y="3618442"/>
            <a:ext cx="2915543" cy="5322183"/>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0FB2DDDA-D0E9-49A8-AE64-4780946CB66F}" type="datetimeFigureOut">
              <a:rPr kumimoji="1" lang="ja-JP" altLang="en-US" smtClean="0"/>
              <a:t>2025/7/11</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7884668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0FB2DDDA-D0E9-49A8-AE64-4780946CB66F}" type="datetimeFigureOut">
              <a:rPr kumimoji="1" lang="ja-JP" altLang="en-US" smtClean="0"/>
              <a:t>2025/7/11</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10202266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0FB2DDDA-D0E9-49A8-AE64-4780946CB66F}" type="datetimeFigureOut">
              <a:rPr kumimoji="1" lang="ja-JP" altLang="en-US" smtClean="0"/>
              <a:t>2025/7/11</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1552402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72381" y="660400"/>
            <a:ext cx="2211884" cy="2311400"/>
          </a:xfrm>
        </p:spPr>
        <p:txBody>
          <a:bodyPr anchor="b"/>
          <a:lstStyle>
            <a:lvl1pPr>
              <a:defRPr sz="3755"/>
            </a:lvl1pPr>
          </a:lstStyle>
          <a:p>
            <a:r>
              <a:rPr kumimoji="1" lang="ja-JP" altLang="en-US"/>
              <a:t>マスター タイトルの書式設定</a:t>
            </a:r>
          </a:p>
        </p:txBody>
      </p:sp>
      <p:sp>
        <p:nvSpPr>
          <p:cNvPr id="3" name="コンテンツ プレースホルダー 2"/>
          <p:cNvSpPr>
            <a:spLocks noGrp="1"/>
          </p:cNvSpPr>
          <p:nvPr>
            <p:ph idx="1"/>
          </p:nvPr>
        </p:nvSpPr>
        <p:spPr>
          <a:xfrm>
            <a:off x="2915543" y="1426283"/>
            <a:ext cx="3471863" cy="7039681"/>
          </a:xfrm>
        </p:spPr>
        <p:txBody>
          <a:bodyPr/>
          <a:lstStyle>
            <a:lvl1pPr>
              <a:defRPr sz="3755"/>
            </a:lvl1pPr>
            <a:lvl2pPr>
              <a:defRPr sz="3286"/>
            </a:lvl2pPr>
            <a:lvl3pPr>
              <a:defRPr sz="2817"/>
            </a:lvl3pPr>
            <a:lvl4pPr>
              <a:defRPr sz="2347"/>
            </a:lvl4pPr>
            <a:lvl5pPr>
              <a:defRPr sz="2347"/>
            </a:lvl5pPr>
            <a:lvl6pPr>
              <a:defRPr sz="2347"/>
            </a:lvl6pPr>
            <a:lvl7pPr>
              <a:defRPr sz="2347"/>
            </a:lvl7pPr>
            <a:lvl8pPr>
              <a:defRPr sz="2347"/>
            </a:lvl8pPr>
            <a:lvl9pPr>
              <a:defRPr sz="2347"/>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72381" y="2971800"/>
            <a:ext cx="2211884" cy="5505627"/>
          </a:xfrm>
        </p:spPr>
        <p:txBody>
          <a:bodyPr/>
          <a:lstStyle>
            <a:lvl1pPr marL="0" indent="0">
              <a:buNone/>
              <a:defRPr sz="1878"/>
            </a:lvl1pPr>
            <a:lvl2pPr marL="536558" indent="0">
              <a:buNone/>
              <a:defRPr sz="1644"/>
            </a:lvl2pPr>
            <a:lvl3pPr marL="1073117" indent="0">
              <a:buNone/>
              <a:defRPr sz="1408"/>
            </a:lvl3pPr>
            <a:lvl4pPr marL="1609675" indent="0">
              <a:buNone/>
              <a:defRPr sz="1174"/>
            </a:lvl4pPr>
            <a:lvl5pPr marL="2146234" indent="0">
              <a:buNone/>
              <a:defRPr sz="1174"/>
            </a:lvl5pPr>
            <a:lvl6pPr marL="2682792" indent="0">
              <a:buNone/>
              <a:defRPr sz="1174"/>
            </a:lvl6pPr>
            <a:lvl7pPr marL="3219351" indent="0">
              <a:buNone/>
              <a:defRPr sz="1174"/>
            </a:lvl7pPr>
            <a:lvl8pPr marL="3755909" indent="0">
              <a:buNone/>
              <a:defRPr sz="1174"/>
            </a:lvl8pPr>
            <a:lvl9pPr marL="4292468" indent="0">
              <a:buNone/>
              <a:defRPr sz="1174"/>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FB2DDDA-D0E9-49A8-AE64-4780946CB66F}" type="datetimeFigureOut">
              <a:rPr kumimoji="1" lang="ja-JP" altLang="en-US" smtClean="0"/>
              <a:t>2025/7/11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7363830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472381" y="660400"/>
            <a:ext cx="2211884" cy="2311400"/>
          </a:xfrm>
        </p:spPr>
        <p:txBody>
          <a:bodyPr anchor="b"/>
          <a:lstStyle>
            <a:lvl1pPr>
              <a:defRPr sz="3755"/>
            </a:lvl1pPr>
          </a:lstStyle>
          <a:p>
            <a:r>
              <a:rPr kumimoji="1" lang="ja-JP" altLang="en-US"/>
              <a:t>マスター タイトルの書式設定</a:t>
            </a:r>
          </a:p>
        </p:txBody>
      </p:sp>
      <p:sp>
        <p:nvSpPr>
          <p:cNvPr id="3" name="図プレースホルダー 2"/>
          <p:cNvSpPr>
            <a:spLocks noGrp="1"/>
          </p:cNvSpPr>
          <p:nvPr>
            <p:ph type="pic" idx="1"/>
          </p:nvPr>
        </p:nvSpPr>
        <p:spPr>
          <a:xfrm>
            <a:off x="2915543" y="1426283"/>
            <a:ext cx="3471863" cy="7039681"/>
          </a:xfrm>
        </p:spPr>
        <p:txBody>
          <a:bodyPr/>
          <a:lstStyle>
            <a:lvl1pPr marL="0" indent="0">
              <a:buNone/>
              <a:defRPr sz="3755"/>
            </a:lvl1pPr>
            <a:lvl2pPr marL="536558" indent="0">
              <a:buNone/>
              <a:defRPr sz="3286"/>
            </a:lvl2pPr>
            <a:lvl3pPr marL="1073117" indent="0">
              <a:buNone/>
              <a:defRPr sz="2817"/>
            </a:lvl3pPr>
            <a:lvl4pPr marL="1609675" indent="0">
              <a:buNone/>
              <a:defRPr sz="2347"/>
            </a:lvl4pPr>
            <a:lvl5pPr marL="2146234" indent="0">
              <a:buNone/>
              <a:defRPr sz="2347"/>
            </a:lvl5pPr>
            <a:lvl6pPr marL="2682792" indent="0">
              <a:buNone/>
              <a:defRPr sz="2347"/>
            </a:lvl6pPr>
            <a:lvl7pPr marL="3219351" indent="0">
              <a:buNone/>
              <a:defRPr sz="2347"/>
            </a:lvl7pPr>
            <a:lvl8pPr marL="3755909" indent="0">
              <a:buNone/>
              <a:defRPr sz="2347"/>
            </a:lvl8pPr>
            <a:lvl9pPr marL="4292468" indent="0">
              <a:buNone/>
              <a:defRPr sz="2347"/>
            </a:lvl9pPr>
          </a:lstStyle>
          <a:p>
            <a:r>
              <a:rPr kumimoji="1" lang="ja-JP" altLang="en-US"/>
              <a:t>図を追加</a:t>
            </a:r>
          </a:p>
        </p:txBody>
      </p:sp>
      <p:sp>
        <p:nvSpPr>
          <p:cNvPr id="4" name="テキスト プレースホルダー 3"/>
          <p:cNvSpPr>
            <a:spLocks noGrp="1"/>
          </p:cNvSpPr>
          <p:nvPr>
            <p:ph type="body" sz="half" idx="2"/>
          </p:nvPr>
        </p:nvSpPr>
        <p:spPr>
          <a:xfrm>
            <a:off x="472381" y="2971800"/>
            <a:ext cx="2211884" cy="5505627"/>
          </a:xfrm>
        </p:spPr>
        <p:txBody>
          <a:bodyPr/>
          <a:lstStyle>
            <a:lvl1pPr marL="0" indent="0">
              <a:buNone/>
              <a:defRPr sz="1878"/>
            </a:lvl1pPr>
            <a:lvl2pPr marL="536558" indent="0">
              <a:buNone/>
              <a:defRPr sz="1644"/>
            </a:lvl2pPr>
            <a:lvl3pPr marL="1073117" indent="0">
              <a:buNone/>
              <a:defRPr sz="1408"/>
            </a:lvl3pPr>
            <a:lvl4pPr marL="1609675" indent="0">
              <a:buNone/>
              <a:defRPr sz="1174"/>
            </a:lvl4pPr>
            <a:lvl5pPr marL="2146234" indent="0">
              <a:buNone/>
              <a:defRPr sz="1174"/>
            </a:lvl5pPr>
            <a:lvl6pPr marL="2682792" indent="0">
              <a:buNone/>
              <a:defRPr sz="1174"/>
            </a:lvl6pPr>
            <a:lvl7pPr marL="3219351" indent="0">
              <a:buNone/>
              <a:defRPr sz="1174"/>
            </a:lvl7pPr>
            <a:lvl8pPr marL="3755909" indent="0">
              <a:buNone/>
              <a:defRPr sz="1174"/>
            </a:lvl8pPr>
            <a:lvl9pPr marL="4292468" indent="0">
              <a:buNone/>
              <a:defRPr sz="1174"/>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FB2DDDA-D0E9-49A8-AE64-4780946CB66F}" type="datetimeFigureOut">
              <a:rPr kumimoji="1" lang="ja-JP" altLang="en-US" smtClean="0"/>
              <a:t>2025/7/11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17905780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FB2DDDA-D0E9-49A8-AE64-4780946CB66F}" type="datetimeFigureOut">
              <a:rPr kumimoji="1" lang="ja-JP" altLang="en-US" smtClean="0"/>
              <a:t>2025/7/11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32880021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07756" y="527403"/>
            <a:ext cx="1478756" cy="8394877"/>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71487" y="527403"/>
            <a:ext cx="4350544" cy="8394877"/>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FB2DDDA-D0E9-49A8-AE64-4780946CB66F}" type="datetimeFigureOut">
              <a:rPr kumimoji="1" lang="ja-JP" altLang="en-US" smtClean="0"/>
              <a:t>2025/7/11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42732790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1408">
                <a:solidFill>
                  <a:schemeClr val="tx1">
                    <a:tint val="75000"/>
                  </a:schemeClr>
                </a:solidFill>
              </a:defRPr>
            </a:lvl1pPr>
          </a:lstStyle>
          <a:p>
            <a:fld id="{0FB2DDDA-D0E9-49A8-AE64-4780946CB66F}" type="datetimeFigureOut">
              <a:rPr kumimoji="1" lang="ja-JP" altLang="en-US" smtClean="0"/>
              <a:t>2025/7/11</a:t>
            </a:fld>
            <a:endParaRPr kumimoji="1" lang="ja-JP" altLang="en-US"/>
          </a:p>
        </p:txBody>
      </p:sp>
      <p:sp>
        <p:nvSpPr>
          <p:cNvPr id="5" name="フッター プレースホルダー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1408">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1408">
                <a:solidFill>
                  <a:schemeClr val="tx1">
                    <a:tint val="75000"/>
                  </a:schemeClr>
                </a:solidFill>
              </a:defRPr>
            </a:lvl1p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18470235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1073117" rtl="0" eaLnBrk="1" latinLnBrk="0" hangingPunct="1">
        <a:lnSpc>
          <a:spcPct val="90000"/>
        </a:lnSpc>
        <a:spcBef>
          <a:spcPct val="0"/>
        </a:spcBef>
        <a:buNone/>
        <a:defRPr kumimoji="1" sz="5164" kern="1200">
          <a:solidFill>
            <a:schemeClr val="tx1"/>
          </a:solidFill>
          <a:latin typeface="+mj-lt"/>
          <a:ea typeface="+mj-ea"/>
          <a:cs typeface="+mj-cs"/>
        </a:defRPr>
      </a:lvl1pPr>
    </p:titleStyle>
    <p:bodyStyle>
      <a:lvl1pPr marL="268280" indent="-268280" algn="l" defTabSz="1073117" rtl="0" eaLnBrk="1" latinLnBrk="0" hangingPunct="1">
        <a:lnSpc>
          <a:spcPct val="90000"/>
        </a:lnSpc>
        <a:spcBef>
          <a:spcPts val="1174"/>
        </a:spcBef>
        <a:buFont typeface="Arial" panose="020B0604020202020204" pitchFamily="34" charset="0"/>
        <a:buChar char="•"/>
        <a:defRPr kumimoji="1" sz="3286" kern="1200">
          <a:solidFill>
            <a:schemeClr val="tx1"/>
          </a:solidFill>
          <a:latin typeface="+mn-lt"/>
          <a:ea typeface="+mn-ea"/>
          <a:cs typeface="+mn-cs"/>
        </a:defRPr>
      </a:lvl1pPr>
      <a:lvl2pPr marL="804838" indent="-268280" algn="l" defTabSz="1073117" rtl="0" eaLnBrk="1" latinLnBrk="0" hangingPunct="1">
        <a:lnSpc>
          <a:spcPct val="90000"/>
        </a:lnSpc>
        <a:spcBef>
          <a:spcPts val="586"/>
        </a:spcBef>
        <a:buFont typeface="Arial" panose="020B0604020202020204" pitchFamily="34" charset="0"/>
        <a:buChar char="•"/>
        <a:defRPr kumimoji="1" sz="2817" kern="1200">
          <a:solidFill>
            <a:schemeClr val="tx1"/>
          </a:solidFill>
          <a:latin typeface="+mn-lt"/>
          <a:ea typeface="+mn-ea"/>
          <a:cs typeface="+mn-cs"/>
        </a:defRPr>
      </a:lvl2pPr>
      <a:lvl3pPr marL="1341397" indent="-268280" algn="l" defTabSz="1073117" rtl="0" eaLnBrk="1" latinLnBrk="0" hangingPunct="1">
        <a:lnSpc>
          <a:spcPct val="90000"/>
        </a:lnSpc>
        <a:spcBef>
          <a:spcPts val="586"/>
        </a:spcBef>
        <a:buFont typeface="Arial" panose="020B0604020202020204" pitchFamily="34" charset="0"/>
        <a:buChar char="•"/>
        <a:defRPr kumimoji="1" sz="2347" kern="1200">
          <a:solidFill>
            <a:schemeClr val="tx1"/>
          </a:solidFill>
          <a:latin typeface="+mn-lt"/>
          <a:ea typeface="+mn-ea"/>
          <a:cs typeface="+mn-cs"/>
        </a:defRPr>
      </a:lvl3pPr>
      <a:lvl4pPr marL="1877955" indent="-268280" algn="l" defTabSz="1073117" rtl="0" eaLnBrk="1" latinLnBrk="0" hangingPunct="1">
        <a:lnSpc>
          <a:spcPct val="90000"/>
        </a:lnSpc>
        <a:spcBef>
          <a:spcPts val="586"/>
        </a:spcBef>
        <a:buFont typeface="Arial" panose="020B0604020202020204" pitchFamily="34" charset="0"/>
        <a:buChar char="•"/>
        <a:defRPr kumimoji="1" sz="2113" kern="1200">
          <a:solidFill>
            <a:schemeClr val="tx1"/>
          </a:solidFill>
          <a:latin typeface="+mn-lt"/>
          <a:ea typeface="+mn-ea"/>
          <a:cs typeface="+mn-cs"/>
        </a:defRPr>
      </a:lvl4pPr>
      <a:lvl5pPr marL="2414514" indent="-268280" algn="l" defTabSz="1073117" rtl="0" eaLnBrk="1" latinLnBrk="0" hangingPunct="1">
        <a:lnSpc>
          <a:spcPct val="90000"/>
        </a:lnSpc>
        <a:spcBef>
          <a:spcPts val="586"/>
        </a:spcBef>
        <a:buFont typeface="Arial" panose="020B0604020202020204" pitchFamily="34" charset="0"/>
        <a:buChar char="•"/>
        <a:defRPr kumimoji="1" sz="2113" kern="1200">
          <a:solidFill>
            <a:schemeClr val="tx1"/>
          </a:solidFill>
          <a:latin typeface="+mn-lt"/>
          <a:ea typeface="+mn-ea"/>
          <a:cs typeface="+mn-cs"/>
        </a:defRPr>
      </a:lvl5pPr>
      <a:lvl6pPr marL="2951072" indent="-268280" algn="l" defTabSz="1073117" rtl="0" eaLnBrk="1" latinLnBrk="0" hangingPunct="1">
        <a:lnSpc>
          <a:spcPct val="90000"/>
        </a:lnSpc>
        <a:spcBef>
          <a:spcPts val="586"/>
        </a:spcBef>
        <a:buFont typeface="Arial" panose="020B0604020202020204" pitchFamily="34" charset="0"/>
        <a:buChar char="•"/>
        <a:defRPr kumimoji="1" sz="2113" kern="1200">
          <a:solidFill>
            <a:schemeClr val="tx1"/>
          </a:solidFill>
          <a:latin typeface="+mn-lt"/>
          <a:ea typeface="+mn-ea"/>
          <a:cs typeface="+mn-cs"/>
        </a:defRPr>
      </a:lvl6pPr>
      <a:lvl7pPr marL="3487631" indent="-268280" algn="l" defTabSz="1073117" rtl="0" eaLnBrk="1" latinLnBrk="0" hangingPunct="1">
        <a:lnSpc>
          <a:spcPct val="90000"/>
        </a:lnSpc>
        <a:spcBef>
          <a:spcPts val="586"/>
        </a:spcBef>
        <a:buFont typeface="Arial" panose="020B0604020202020204" pitchFamily="34" charset="0"/>
        <a:buChar char="•"/>
        <a:defRPr kumimoji="1" sz="2113" kern="1200">
          <a:solidFill>
            <a:schemeClr val="tx1"/>
          </a:solidFill>
          <a:latin typeface="+mn-lt"/>
          <a:ea typeface="+mn-ea"/>
          <a:cs typeface="+mn-cs"/>
        </a:defRPr>
      </a:lvl7pPr>
      <a:lvl8pPr marL="4024189" indent="-268280" algn="l" defTabSz="1073117" rtl="0" eaLnBrk="1" latinLnBrk="0" hangingPunct="1">
        <a:lnSpc>
          <a:spcPct val="90000"/>
        </a:lnSpc>
        <a:spcBef>
          <a:spcPts val="586"/>
        </a:spcBef>
        <a:buFont typeface="Arial" panose="020B0604020202020204" pitchFamily="34" charset="0"/>
        <a:buChar char="•"/>
        <a:defRPr kumimoji="1" sz="2113" kern="1200">
          <a:solidFill>
            <a:schemeClr val="tx1"/>
          </a:solidFill>
          <a:latin typeface="+mn-lt"/>
          <a:ea typeface="+mn-ea"/>
          <a:cs typeface="+mn-cs"/>
        </a:defRPr>
      </a:lvl8pPr>
      <a:lvl9pPr marL="4560748" indent="-268280" algn="l" defTabSz="1073117" rtl="0" eaLnBrk="1" latinLnBrk="0" hangingPunct="1">
        <a:lnSpc>
          <a:spcPct val="90000"/>
        </a:lnSpc>
        <a:spcBef>
          <a:spcPts val="586"/>
        </a:spcBef>
        <a:buFont typeface="Arial" panose="020B0604020202020204" pitchFamily="34" charset="0"/>
        <a:buChar char="•"/>
        <a:defRPr kumimoji="1" sz="2113" kern="1200">
          <a:solidFill>
            <a:schemeClr val="tx1"/>
          </a:solidFill>
          <a:latin typeface="+mn-lt"/>
          <a:ea typeface="+mn-ea"/>
          <a:cs typeface="+mn-cs"/>
        </a:defRPr>
      </a:lvl9pPr>
    </p:bodyStyle>
    <p:otherStyle>
      <a:defPPr>
        <a:defRPr lang="ja-JP"/>
      </a:defPPr>
      <a:lvl1pPr marL="0" algn="l" defTabSz="1073117" rtl="0" eaLnBrk="1" latinLnBrk="0" hangingPunct="1">
        <a:defRPr kumimoji="1" sz="2113" kern="1200">
          <a:solidFill>
            <a:schemeClr val="tx1"/>
          </a:solidFill>
          <a:latin typeface="+mn-lt"/>
          <a:ea typeface="+mn-ea"/>
          <a:cs typeface="+mn-cs"/>
        </a:defRPr>
      </a:lvl1pPr>
      <a:lvl2pPr marL="536558" algn="l" defTabSz="1073117" rtl="0" eaLnBrk="1" latinLnBrk="0" hangingPunct="1">
        <a:defRPr kumimoji="1" sz="2113" kern="1200">
          <a:solidFill>
            <a:schemeClr val="tx1"/>
          </a:solidFill>
          <a:latin typeface="+mn-lt"/>
          <a:ea typeface="+mn-ea"/>
          <a:cs typeface="+mn-cs"/>
        </a:defRPr>
      </a:lvl2pPr>
      <a:lvl3pPr marL="1073117" algn="l" defTabSz="1073117" rtl="0" eaLnBrk="1" latinLnBrk="0" hangingPunct="1">
        <a:defRPr kumimoji="1" sz="2113" kern="1200">
          <a:solidFill>
            <a:schemeClr val="tx1"/>
          </a:solidFill>
          <a:latin typeface="+mn-lt"/>
          <a:ea typeface="+mn-ea"/>
          <a:cs typeface="+mn-cs"/>
        </a:defRPr>
      </a:lvl3pPr>
      <a:lvl4pPr marL="1609675" algn="l" defTabSz="1073117" rtl="0" eaLnBrk="1" latinLnBrk="0" hangingPunct="1">
        <a:defRPr kumimoji="1" sz="2113" kern="1200">
          <a:solidFill>
            <a:schemeClr val="tx1"/>
          </a:solidFill>
          <a:latin typeface="+mn-lt"/>
          <a:ea typeface="+mn-ea"/>
          <a:cs typeface="+mn-cs"/>
        </a:defRPr>
      </a:lvl4pPr>
      <a:lvl5pPr marL="2146234" algn="l" defTabSz="1073117" rtl="0" eaLnBrk="1" latinLnBrk="0" hangingPunct="1">
        <a:defRPr kumimoji="1" sz="2113" kern="1200">
          <a:solidFill>
            <a:schemeClr val="tx1"/>
          </a:solidFill>
          <a:latin typeface="+mn-lt"/>
          <a:ea typeface="+mn-ea"/>
          <a:cs typeface="+mn-cs"/>
        </a:defRPr>
      </a:lvl5pPr>
      <a:lvl6pPr marL="2682792" algn="l" defTabSz="1073117" rtl="0" eaLnBrk="1" latinLnBrk="0" hangingPunct="1">
        <a:defRPr kumimoji="1" sz="2113" kern="1200">
          <a:solidFill>
            <a:schemeClr val="tx1"/>
          </a:solidFill>
          <a:latin typeface="+mn-lt"/>
          <a:ea typeface="+mn-ea"/>
          <a:cs typeface="+mn-cs"/>
        </a:defRPr>
      </a:lvl6pPr>
      <a:lvl7pPr marL="3219351" algn="l" defTabSz="1073117" rtl="0" eaLnBrk="1" latinLnBrk="0" hangingPunct="1">
        <a:defRPr kumimoji="1" sz="2113" kern="1200">
          <a:solidFill>
            <a:schemeClr val="tx1"/>
          </a:solidFill>
          <a:latin typeface="+mn-lt"/>
          <a:ea typeface="+mn-ea"/>
          <a:cs typeface="+mn-cs"/>
        </a:defRPr>
      </a:lvl7pPr>
      <a:lvl8pPr marL="3755909" algn="l" defTabSz="1073117" rtl="0" eaLnBrk="1" latinLnBrk="0" hangingPunct="1">
        <a:defRPr kumimoji="1" sz="2113" kern="1200">
          <a:solidFill>
            <a:schemeClr val="tx1"/>
          </a:solidFill>
          <a:latin typeface="+mn-lt"/>
          <a:ea typeface="+mn-ea"/>
          <a:cs typeface="+mn-cs"/>
        </a:defRPr>
      </a:lvl8pPr>
      <a:lvl9pPr marL="4292468" algn="l" defTabSz="1073117" rtl="0" eaLnBrk="1" latinLnBrk="0" hangingPunct="1">
        <a:defRPr kumimoji="1" sz="21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svg"/><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chart" Target="../charts/chart1.xml"/><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2.svg"/><Relationship Id="rId13" Type="http://schemas.openxmlformats.org/officeDocument/2006/relationships/image" Target="../media/image17.png"/><Relationship Id="rId18" Type="http://schemas.openxmlformats.org/officeDocument/2006/relationships/image" Target="../media/image22.png"/><Relationship Id="rId26" Type="http://schemas.openxmlformats.org/officeDocument/2006/relationships/image" Target="../media/image30.png"/><Relationship Id="rId3" Type="http://schemas.openxmlformats.org/officeDocument/2006/relationships/image" Target="../media/image1.png"/><Relationship Id="rId21" Type="http://schemas.openxmlformats.org/officeDocument/2006/relationships/image" Target="../media/image25.png"/><Relationship Id="rId7" Type="http://schemas.openxmlformats.org/officeDocument/2006/relationships/image" Target="../media/image11.png"/><Relationship Id="rId12" Type="http://schemas.openxmlformats.org/officeDocument/2006/relationships/image" Target="../media/image16.svg"/><Relationship Id="rId17" Type="http://schemas.openxmlformats.org/officeDocument/2006/relationships/image" Target="../media/image21.svg"/><Relationship Id="rId25" Type="http://schemas.openxmlformats.org/officeDocument/2006/relationships/image" Target="../media/image29.png"/><Relationship Id="rId2" Type="http://schemas.openxmlformats.org/officeDocument/2006/relationships/notesSlide" Target="../notesSlides/notesSlide1.xml"/><Relationship Id="rId16" Type="http://schemas.openxmlformats.org/officeDocument/2006/relationships/image" Target="../media/image20.png"/><Relationship Id="rId20"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10.svg"/><Relationship Id="rId11" Type="http://schemas.openxmlformats.org/officeDocument/2006/relationships/image" Target="../media/image15.png"/><Relationship Id="rId24" Type="http://schemas.openxmlformats.org/officeDocument/2006/relationships/image" Target="../media/image28.png"/><Relationship Id="rId5" Type="http://schemas.openxmlformats.org/officeDocument/2006/relationships/image" Target="../media/image9.png"/><Relationship Id="rId15" Type="http://schemas.openxmlformats.org/officeDocument/2006/relationships/image" Target="../media/image19.png"/><Relationship Id="rId23" Type="http://schemas.openxmlformats.org/officeDocument/2006/relationships/image" Target="../media/image27.png"/><Relationship Id="rId10" Type="http://schemas.openxmlformats.org/officeDocument/2006/relationships/image" Target="../media/image14.svg"/><Relationship Id="rId19" Type="http://schemas.openxmlformats.org/officeDocument/2006/relationships/image" Target="../media/image23.svg"/><Relationship Id="rId4" Type="http://schemas.openxmlformats.org/officeDocument/2006/relationships/image" Target="../media/image2.svg"/><Relationship Id="rId9" Type="http://schemas.openxmlformats.org/officeDocument/2006/relationships/image" Target="../media/image13.png"/><Relationship Id="rId14" Type="http://schemas.openxmlformats.org/officeDocument/2006/relationships/image" Target="../media/image18.png"/><Relationship Id="rId22" Type="http://schemas.openxmlformats.org/officeDocument/2006/relationships/image" Target="../media/image26.png"/><Relationship Id="rId27" Type="http://schemas.openxmlformats.org/officeDocument/2006/relationships/image" Target="../media/image31.sv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96DAC541-7B7A-43D3-8B79-37D633B846F1}">
                <asvg:svgBlip xmlns:asvg="http://schemas.microsoft.com/office/drawing/2016/SVG/main" r:embed="rId3"/>
              </a:ext>
            </a:extLst>
          </a:blip>
          <a:srcRect/>
          <a:tile tx="0" ty="0" sx="3000" sy="100000" flip="none" algn="tl"/>
        </a:blipFill>
        <a:effectLst/>
      </p:bgPr>
    </p:bg>
    <p:spTree>
      <p:nvGrpSpPr>
        <p:cNvPr id="1" name=""/>
        <p:cNvGrpSpPr/>
        <p:nvPr/>
      </p:nvGrpSpPr>
      <p:grpSpPr>
        <a:xfrm>
          <a:off x="0" y="0"/>
          <a:ext cx="0" cy="0"/>
          <a:chOff x="0" y="0"/>
          <a:chExt cx="0" cy="0"/>
        </a:xfrm>
      </p:grpSpPr>
      <p:sp>
        <p:nvSpPr>
          <p:cNvPr id="137" name="フリーフォーム: 図形 136" descr="雲 単色塗りつぶし">
            <a:extLst>
              <a:ext uri="{FF2B5EF4-FFF2-40B4-BE49-F238E27FC236}">
                <a16:creationId xmlns:a16="http://schemas.microsoft.com/office/drawing/2014/main" id="{2281F748-5037-5CD8-46DC-3D3B6F3D05BB}"/>
              </a:ext>
            </a:extLst>
          </p:cNvPr>
          <p:cNvSpPr/>
          <p:nvPr/>
        </p:nvSpPr>
        <p:spPr>
          <a:xfrm flipH="1">
            <a:off x="0" y="1323421"/>
            <a:ext cx="1328386" cy="668799"/>
          </a:xfrm>
          <a:custGeom>
            <a:avLst/>
            <a:gdLst>
              <a:gd name="connsiteX0" fmla="*/ 1490230 w 2180798"/>
              <a:gd name="connsiteY0" fmla="*/ 646 h 1097960"/>
              <a:gd name="connsiteX1" fmla="*/ 1800662 w 2180798"/>
              <a:gd name="connsiteY1" fmla="*/ 176699 h 1097960"/>
              <a:gd name="connsiteX2" fmla="*/ 2048054 w 2180798"/>
              <a:gd name="connsiteY2" fmla="*/ 211009 h 1097960"/>
              <a:gd name="connsiteX3" fmla="*/ 2161818 w 2180798"/>
              <a:gd name="connsiteY3" fmla="*/ 431314 h 1097960"/>
              <a:gd name="connsiteX4" fmla="*/ 2179876 w 2180798"/>
              <a:gd name="connsiteY4" fmla="*/ 431314 h 1097960"/>
              <a:gd name="connsiteX5" fmla="*/ 2180798 w 2180798"/>
              <a:gd name="connsiteY5" fmla="*/ 431410 h 1097960"/>
              <a:gd name="connsiteX6" fmla="*/ 2180798 w 2180798"/>
              <a:gd name="connsiteY6" fmla="*/ 1097960 h 1097960"/>
              <a:gd name="connsiteX7" fmla="*/ 21711 w 2180798"/>
              <a:gd name="connsiteY7" fmla="*/ 1097960 h 1097960"/>
              <a:gd name="connsiteX8" fmla="*/ 0 w 2180798"/>
              <a:gd name="connsiteY8" fmla="*/ 966234 h 1097960"/>
              <a:gd name="connsiteX9" fmla="*/ 52367 w 2180798"/>
              <a:gd name="connsiteY9" fmla="*/ 830574 h 1097960"/>
              <a:gd name="connsiteX10" fmla="*/ 312400 w 2180798"/>
              <a:gd name="connsiteY10" fmla="*/ 725839 h 1097960"/>
              <a:gd name="connsiteX11" fmla="*/ 312400 w 2180798"/>
              <a:gd name="connsiteY11" fmla="*/ 722228 h 1097960"/>
              <a:gd name="connsiteX12" fmla="*/ 561598 w 2180798"/>
              <a:gd name="connsiteY12" fmla="*/ 408022 h 1097960"/>
              <a:gd name="connsiteX13" fmla="*/ 860737 w 2180798"/>
              <a:gd name="connsiteY13" fmla="*/ 488520 h 1097960"/>
              <a:gd name="connsiteX14" fmla="*/ 885240 w 2180798"/>
              <a:gd name="connsiteY14" fmla="*/ 521166 h 1097960"/>
              <a:gd name="connsiteX15" fmla="*/ 891169 w 2180798"/>
              <a:gd name="connsiteY15" fmla="*/ 496351 h 1097960"/>
              <a:gd name="connsiteX16" fmla="*/ 926663 w 2180798"/>
              <a:gd name="connsiteY16" fmla="*/ 431314 h 1097960"/>
              <a:gd name="connsiteX17" fmla="*/ 1186696 w 2180798"/>
              <a:gd name="connsiteY17" fmla="*/ 326579 h 1097960"/>
              <a:gd name="connsiteX18" fmla="*/ 1186696 w 2180798"/>
              <a:gd name="connsiteY18" fmla="*/ 322968 h 1097960"/>
              <a:gd name="connsiteX19" fmla="*/ 1435894 w 2180798"/>
              <a:gd name="connsiteY19" fmla="*/ 8762 h 1097960"/>
              <a:gd name="connsiteX20" fmla="*/ 1490230 w 2180798"/>
              <a:gd name="connsiteY20" fmla="*/ 646 h 1097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0798" h="1097960">
                <a:moveTo>
                  <a:pt x="1490230" y="646"/>
                </a:moveTo>
                <a:cubicBezTo>
                  <a:pt x="1616980" y="-7378"/>
                  <a:pt x="1740620" y="59774"/>
                  <a:pt x="1800662" y="176699"/>
                </a:cubicBezTo>
                <a:cubicBezTo>
                  <a:pt x="1883727" y="147807"/>
                  <a:pt x="1975822" y="160447"/>
                  <a:pt x="2048054" y="211009"/>
                </a:cubicBezTo>
                <a:cubicBezTo>
                  <a:pt x="2118479" y="261571"/>
                  <a:pt x="2161818" y="342831"/>
                  <a:pt x="2161818" y="431314"/>
                </a:cubicBezTo>
                <a:cubicBezTo>
                  <a:pt x="2167235" y="431314"/>
                  <a:pt x="2174458" y="431314"/>
                  <a:pt x="2179876" y="431314"/>
                </a:cubicBezTo>
                <a:lnTo>
                  <a:pt x="2180798" y="431410"/>
                </a:lnTo>
                <a:lnTo>
                  <a:pt x="2180798" y="1097960"/>
                </a:lnTo>
                <a:lnTo>
                  <a:pt x="21711" y="1097960"/>
                </a:lnTo>
                <a:lnTo>
                  <a:pt x="0" y="966234"/>
                </a:lnTo>
                <a:cubicBezTo>
                  <a:pt x="4966" y="918155"/>
                  <a:pt x="22572" y="871205"/>
                  <a:pt x="52367" y="830574"/>
                </a:cubicBezTo>
                <a:cubicBezTo>
                  <a:pt x="113764" y="751120"/>
                  <a:pt x="213082" y="709587"/>
                  <a:pt x="312400" y="725839"/>
                </a:cubicBezTo>
                <a:cubicBezTo>
                  <a:pt x="312400" y="724033"/>
                  <a:pt x="312400" y="722228"/>
                  <a:pt x="312400" y="722228"/>
                </a:cubicBezTo>
                <a:cubicBezTo>
                  <a:pt x="312400" y="572348"/>
                  <a:pt x="417135" y="442331"/>
                  <a:pt x="561598" y="408022"/>
                </a:cubicBezTo>
                <a:cubicBezTo>
                  <a:pt x="669944" y="382290"/>
                  <a:pt x="782354" y="414455"/>
                  <a:pt x="860737" y="488520"/>
                </a:cubicBezTo>
                <a:lnTo>
                  <a:pt x="885240" y="521166"/>
                </a:lnTo>
                <a:lnTo>
                  <a:pt x="891169" y="496351"/>
                </a:lnTo>
                <a:cubicBezTo>
                  <a:pt x="899915" y="473525"/>
                  <a:pt x="911766" y="451629"/>
                  <a:pt x="926663" y="431314"/>
                </a:cubicBezTo>
                <a:cubicBezTo>
                  <a:pt x="988060" y="351860"/>
                  <a:pt x="1087378" y="310327"/>
                  <a:pt x="1186696" y="326579"/>
                </a:cubicBezTo>
                <a:cubicBezTo>
                  <a:pt x="1186696" y="324773"/>
                  <a:pt x="1186696" y="322968"/>
                  <a:pt x="1186696" y="322968"/>
                </a:cubicBezTo>
                <a:cubicBezTo>
                  <a:pt x="1186696" y="173088"/>
                  <a:pt x="1291431" y="43071"/>
                  <a:pt x="1435894" y="8762"/>
                </a:cubicBezTo>
                <a:cubicBezTo>
                  <a:pt x="1453952" y="4473"/>
                  <a:pt x="1472123" y="1793"/>
                  <a:pt x="1490230" y="646"/>
                </a:cubicBezTo>
                <a:close/>
              </a:path>
            </a:pathLst>
          </a:custGeom>
          <a:solidFill>
            <a:schemeClr val="bg1"/>
          </a:solidFill>
          <a:ln w="18058" cap="flat">
            <a:noFill/>
            <a:prstDash val="solid"/>
            <a:miter/>
          </a:ln>
        </p:spPr>
        <p:txBody>
          <a:bodyPr rtlCol="0" anchor="ctr"/>
          <a:lstStyle/>
          <a:p>
            <a:endParaRPr lang="ja-JP" altLang="en-US"/>
          </a:p>
        </p:txBody>
      </p:sp>
      <p:sp>
        <p:nvSpPr>
          <p:cNvPr id="47" name="フリーフォーム: 図形 46" descr="雲 単色塗りつぶし">
            <a:extLst>
              <a:ext uri="{FF2B5EF4-FFF2-40B4-BE49-F238E27FC236}">
                <a16:creationId xmlns:a16="http://schemas.microsoft.com/office/drawing/2014/main" id="{A2EC70CF-C3AC-108E-3057-EA490CFA75D9}"/>
              </a:ext>
            </a:extLst>
          </p:cNvPr>
          <p:cNvSpPr/>
          <p:nvPr/>
        </p:nvSpPr>
        <p:spPr>
          <a:xfrm>
            <a:off x="4699834" y="894260"/>
            <a:ext cx="2180798" cy="1097960"/>
          </a:xfrm>
          <a:custGeom>
            <a:avLst/>
            <a:gdLst>
              <a:gd name="connsiteX0" fmla="*/ 1490230 w 2180798"/>
              <a:gd name="connsiteY0" fmla="*/ 646 h 1097960"/>
              <a:gd name="connsiteX1" fmla="*/ 1800662 w 2180798"/>
              <a:gd name="connsiteY1" fmla="*/ 176699 h 1097960"/>
              <a:gd name="connsiteX2" fmla="*/ 2048054 w 2180798"/>
              <a:gd name="connsiteY2" fmla="*/ 211009 h 1097960"/>
              <a:gd name="connsiteX3" fmla="*/ 2161818 w 2180798"/>
              <a:gd name="connsiteY3" fmla="*/ 431314 h 1097960"/>
              <a:gd name="connsiteX4" fmla="*/ 2179876 w 2180798"/>
              <a:gd name="connsiteY4" fmla="*/ 431314 h 1097960"/>
              <a:gd name="connsiteX5" fmla="*/ 2180798 w 2180798"/>
              <a:gd name="connsiteY5" fmla="*/ 431410 h 1097960"/>
              <a:gd name="connsiteX6" fmla="*/ 2180798 w 2180798"/>
              <a:gd name="connsiteY6" fmla="*/ 1097960 h 1097960"/>
              <a:gd name="connsiteX7" fmla="*/ 21711 w 2180798"/>
              <a:gd name="connsiteY7" fmla="*/ 1097960 h 1097960"/>
              <a:gd name="connsiteX8" fmla="*/ 0 w 2180798"/>
              <a:gd name="connsiteY8" fmla="*/ 966234 h 1097960"/>
              <a:gd name="connsiteX9" fmla="*/ 52367 w 2180798"/>
              <a:gd name="connsiteY9" fmla="*/ 830574 h 1097960"/>
              <a:gd name="connsiteX10" fmla="*/ 312400 w 2180798"/>
              <a:gd name="connsiteY10" fmla="*/ 725839 h 1097960"/>
              <a:gd name="connsiteX11" fmla="*/ 312400 w 2180798"/>
              <a:gd name="connsiteY11" fmla="*/ 722228 h 1097960"/>
              <a:gd name="connsiteX12" fmla="*/ 561598 w 2180798"/>
              <a:gd name="connsiteY12" fmla="*/ 408022 h 1097960"/>
              <a:gd name="connsiteX13" fmla="*/ 860737 w 2180798"/>
              <a:gd name="connsiteY13" fmla="*/ 488520 h 1097960"/>
              <a:gd name="connsiteX14" fmla="*/ 885240 w 2180798"/>
              <a:gd name="connsiteY14" fmla="*/ 521166 h 1097960"/>
              <a:gd name="connsiteX15" fmla="*/ 891169 w 2180798"/>
              <a:gd name="connsiteY15" fmla="*/ 496351 h 1097960"/>
              <a:gd name="connsiteX16" fmla="*/ 926663 w 2180798"/>
              <a:gd name="connsiteY16" fmla="*/ 431314 h 1097960"/>
              <a:gd name="connsiteX17" fmla="*/ 1186696 w 2180798"/>
              <a:gd name="connsiteY17" fmla="*/ 326579 h 1097960"/>
              <a:gd name="connsiteX18" fmla="*/ 1186696 w 2180798"/>
              <a:gd name="connsiteY18" fmla="*/ 322968 h 1097960"/>
              <a:gd name="connsiteX19" fmla="*/ 1435894 w 2180798"/>
              <a:gd name="connsiteY19" fmla="*/ 8762 h 1097960"/>
              <a:gd name="connsiteX20" fmla="*/ 1490230 w 2180798"/>
              <a:gd name="connsiteY20" fmla="*/ 646 h 1097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0798" h="1097960">
                <a:moveTo>
                  <a:pt x="1490230" y="646"/>
                </a:moveTo>
                <a:cubicBezTo>
                  <a:pt x="1616980" y="-7378"/>
                  <a:pt x="1740620" y="59774"/>
                  <a:pt x="1800662" y="176699"/>
                </a:cubicBezTo>
                <a:cubicBezTo>
                  <a:pt x="1883727" y="147807"/>
                  <a:pt x="1975822" y="160447"/>
                  <a:pt x="2048054" y="211009"/>
                </a:cubicBezTo>
                <a:cubicBezTo>
                  <a:pt x="2118479" y="261571"/>
                  <a:pt x="2161818" y="342831"/>
                  <a:pt x="2161818" y="431314"/>
                </a:cubicBezTo>
                <a:cubicBezTo>
                  <a:pt x="2167235" y="431314"/>
                  <a:pt x="2174458" y="431314"/>
                  <a:pt x="2179876" y="431314"/>
                </a:cubicBezTo>
                <a:lnTo>
                  <a:pt x="2180798" y="431410"/>
                </a:lnTo>
                <a:lnTo>
                  <a:pt x="2180798" y="1097960"/>
                </a:lnTo>
                <a:lnTo>
                  <a:pt x="21711" y="1097960"/>
                </a:lnTo>
                <a:lnTo>
                  <a:pt x="0" y="966234"/>
                </a:lnTo>
                <a:cubicBezTo>
                  <a:pt x="4966" y="918155"/>
                  <a:pt x="22572" y="871205"/>
                  <a:pt x="52367" y="830574"/>
                </a:cubicBezTo>
                <a:cubicBezTo>
                  <a:pt x="113764" y="751120"/>
                  <a:pt x="213082" y="709587"/>
                  <a:pt x="312400" y="725839"/>
                </a:cubicBezTo>
                <a:cubicBezTo>
                  <a:pt x="312400" y="724033"/>
                  <a:pt x="312400" y="722228"/>
                  <a:pt x="312400" y="722228"/>
                </a:cubicBezTo>
                <a:cubicBezTo>
                  <a:pt x="312400" y="572348"/>
                  <a:pt x="417135" y="442331"/>
                  <a:pt x="561598" y="408022"/>
                </a:cubicBezTo>
                <a:cubicBezTo>
                  <a:pt x="669944" y="382290"/>
                  <a:pt x="782354" y="414455"/>
                  <a:pt x="860737" y="488520"/>
                </a:cubicBezTo>
                <a:lnTo>
                  <a:pt x="885240" y="521166"/>
                </a:lnTo>
                <a:lnTo>
                  <a:pt x="891169" y="496351"/>
                </a:lnTo>
                <a:cubicBezTo>
                  <a:pt x="899915" y="473525"/>
                  <a:pt x="911766" y="451629"/>
                  <a:pt x="926663" y="431314"/>
                </a:cubicBezTo>
                <a:cubicBezTo>
                  <a:pt x="988060" y="351860"/>
                  <a:pt x="1087378" y="310327"/>
                  <a:pt x="1186696" y="326579"/>
                </a:cubicBezTo>
                <a:cubicBezTo>
                  <a:pt x="1186696" y="324773"/>
                  <a:pt x="1186696" y="322968"/>
                  <a:pt x="1186696" y="322968"/>
                </a:cubicBezTo>
                <a:cubicBezTo>
                  <a:pt x="1186696" y="173088"/>
                  <a:pt x="1291431" y="43071"/>
                  <a:pt x="1435894" y="8762"/>
                </a:cubicBezTo>
                <a:cubicBezTo>
                  <a:pt x="1453952" y="4473"/>
                  <a:pt x="1472123" y="1793"/>
                  <a:pt x="1490230" y="646"/>
                </a:cubicBezTo>
                <a:close/>
              </a:path>
            </a:pathLst>
          </a:custGeom>
          <a:solidFill>
            <a:schemeClr val="bg1"/>
          </a:solidFill>
          <a:ln w="18058" cap="flat">
            <a:noFill/>
            <a:prstDash val="solid"/>
            <a:miter/>
          </a:ln>
        </p:spPr>
        <p:txBody>
          <a:bodyPr rtlCol="0" anchor="ctr"/>
          <a:lstStyle/>
          <a:p>
            <a:endParaRPr lang="ja-JP" altLang="en-US"/>
          </a:p>
        </p:txBody>
      </p:sp>
      <p:sp>
        <p:nvSpPr>
          <p:cNvPr id="56" name="四角形: 角を丸くする 55">
            <a:extLst>
              <a:ext uri="{FF2B5EF4-FFF2-40B4-BE49-F238E27FC236}">
                <a16:creationId xmlns:a16="http://schemas.microsoft.com/office/drawing/2014/main" id="{FFC83416-D046-F869-9003-DA209B27B775}"/>
              </a:ext>
            </a:extLst>
          </p:cNvPr>
          <p:cNvSpPr/>
          <p:nvPr/>
        </p:nvSpPr>
        <p:spPr>
          <a:xfrm>
            <a:off x="144745" y="4246661"/>
            <a:ext cx="6568510" cy="4853799"/>
          </a:xfrm>
          <a:prstGeom prst="roundRect">
            <a:avLst>
              <a:gd name="adj" fmla="val 6747"/>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 1p medium" panose="020B0603020203020204" pitchFamily="50" charset="-128"/>
              <a:ea typeface="M+ 1p medium" panose="020B0603020203020204" pitchFamily="50" charset="-128"/>
              <a:cs typeface="M+ 1p medium" panose="020B0603020203020204" pitchFamily="50" charset="-128"/>
            </a:endParaRPr>
          </a:p>
        </p:txBody>
      </p:sp>
      <p:sp>
        <p:nvSpPr>
          <p:cNvPr id="51" name="四角形: 角を丸くする 50">
            <a:extLst>
              <a:ext uri="{FF2B5EF4-FFF2-40B4-BE49-F238E27FC236}">
                <a16:creationId xmlns:a16="http://schemas.microsoft.com/office/drawing/2014/main" id="{719EC7D1-7B13-91BB-9C34-64EC543DBBD2}"/>
              </a:ext>
            </a:extLst>
          </p:cNvPr>
          <p:cNvSpPr/>
          <p:nvPr/>
        </p:nvSpPr>
        <p:spPr>
          <a:xfrm>
            <a:off x="155797" y="2124453"/>
            <a:ext cx="6529705" cy="2003852"/>
          </a:xfrm>
          <a:prstGeom prst="roundRect">
            <a:avLst>
              <a:gd name="adj" fmla="val 1083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Wingdings" panose="05000000000000000000" pitchFamily="2" charset="2"/>
              <a:buChar char="l"/>
            </a:pPr>
            <a:endParaRPr kumimoji="1" lang="ja-JP" altLang="en-US" dirty="0">
              <a:latin typeface="M+ 1p medium" panose="020B0603020203020204" pitchFamily="50" charset="-128"/>
              <a:ea typeface="M+ 1p medium" panose="020B0603020203020204" pitchFamily="50" charset="-128"/>
              <a:cs typeface="M+ 1p medium" panose="020B0603020203020204" pitchFamily="50" charset="-128"/>
            </a:endParaRPr>
          </a:p>
        </p:txBody>
      </p:sp>
      <p:sp>
        <p:nvSpPr>
          <p:cNvPr id="4" name="正方形/長方形 3">
            <a:extLst>
              <a:ext uri="{FF2B5EF4-FFF2-40B4-BE49-F238E27FC236}">
                <a16:creationId xmlns:a16="http://schemas.microsoft.com/office/drawing/2014/main" id="{37B8AACB-3441-0FE0-04E9-85CEFB460D25}"/>
              </a:ext>
            </a:extLst>
          </p:cNvPr>
          <p:cNvSpPr/>
          <p:nvPr/>
        </p:nvSpPr>
        <p:spPr>
          <a:xfrm>
            <a:off x="303655" y="71828"/>
            <a:ext cx="5791200" cy="1345936"/>
          </a:xfrm>
          <a:prstGeom prst="rect">
            <a:avLst/>
          </a:prstGeom>
          <a:no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ja-JP" altLang="en-US" sz="4400" b="1" dirty="0">
                <a:ln w="69850">
                  <a:solidFill>
                    <a:srgbClr val="4648B9"/>
                  </a:solidFill>
                </a:ln>
                <a:solidFill>
                  <a:schemeClr val="tx1"/>
                </a:solidFill>
                <a:latin typeface="M+ 1p heavy" panose="020B0803020203020204" pitchFamily="50" charset="-128"/>
                <a:ea typeface="M+ 1p heavy" panose="020B0803020203020204" pitchFamily="50" charset="-128"/>
                <a:cs typeface="M+ 1p heavy" panose="020B0803020203020204" pitchFamily="50" charset="-128"/>
              </a:rPr>
              <a:t>農作業中</a:t>
            </a:r>
            <a:r>
              <a:rPr lang="ja-JP" altLang="en-US" sz="3200" b="1" dirty="0">
                <a:ln w="69850">
                  <a:solidFill>
                    <a:srgbClr val="4648B9"/>
                  </a:solidFill>
                </a:ln>
                <a:solidFill>
                  <a:schemeClr val="tx1"/>
                </a:solidFill>
                <a:latin typeface="M+ 1p heavy" panose="020B0803020203020204" pitchFamily="50" charset="-128"/>
                <a:ea typeface="M+ 1p heavy" panose="020B0803020203020204" pitchFamily="50" charset="-128"/>
                <a:cs typeface="M+ 1p heavy" panose="020B0803020203020204" pitchFamily="50" charset="-128"/>
              </a:rPr>
              <a:t>の</a:t>
            </a:r>
            <a:r>
              <a:rPr lang="ja-JP" altLang="en-US" sz="4400" b="1" dirty="0">
                <a:ln w="69850">
                  <a:solidFill>
                    <a:srgbClr val="4648B9"/>
                  </a:solidFill>
                </a:ln>
                <a:solidFill>
                  <a:schemeClr val="tx1"/>
                </a:solidFill>
                <a:latin typeface="M+ 1p heavy" panose="020B0803020203020204" pitchFamily="50" charset="-128"/>
                <a:ea typeface="M+ 1p heavy" panose="020B0803020203020204" pitchFamily="50" charset="-128"/>
                <a:cs typeface="M+ 1p heavy" panose="020B0803020203020204" pitchFamily="50" charset="-128"/>
              </a:rPr>
              <a:t>熱中症</a:t>
            </a:r>
            <a:r>
              <a:rPr lang="ja-JP" altLang="en-US" sz="3200" b="1" dirty="0">
                <a:ln w="69850">
                  <a:solidFill>
                    <a:srgbClr val="4648B9"/>
                  </a:solidFill>
                </a:ln>
                <a:solidFill>
                  <a:schemeClr val="tx1"/>
                </a:solidFill>
                <a:latin typeface="M+ 1p heavy" panose="020B0803020203020204" pitchFamily="50" charset="-128"/>
                <a:ea typeface="M+ 1p heavy" panose="020B0803020203020204" pitchFamily="50" charset="-128"/>
                <a:cs typeface="M+ 1p heavy" panose="020B0803020203020204" pitchFamily="50" charset="-128"/>
              </a:rPr>
              <a:t>を</a:t>
            </a:r>
            <a:endParaRPr lang="en-US" altLang="ja-JP" sz="4400" b="1" dirty="0">
              <a:ln w="69850">
                <a:solidFill>
                  <a:srgbClr val="4648B9"/>
                </a:solidFill>
              </a:ln>
              <a:solidFill>
                <a:schemeClr val="tx1"/>
              </a:solidFill>
              <a:latin typeface="M+ 1p heavy" panose="020B0803020203020204" pitchFamily="50" charset="-128"/>
              <a:ea typeface="M+ 1p heavy" panose="020B0803020203020204" pitchFamily="50" charset="-128"/>
              <a:cs typeface="M+ 1p heavy" panose="020B0803020203020204" pitchFamily="50" charset="-128"/>
            </a:endParaRPr>
          </a:p>
          <a:p>
            <a:r>
              <a:rPr kumimoji="1" lang="ja-JP" altLang="en-US" sz="4400" b="1" dirty="0">
                <a:ln w="69850">
                  <a:solidFill>
                    <a:srgbClr val="4648B9"/>
                  </a:solidFill>
                </a:ln>
                <a:solidFill>
                  <a:schemeClr val="tx1"/>
                </a:solidFill>
                <a:latin typeface="M+ 1p heavy" panose="020B0803020203020204" pitchFamily="50" charset="-128"/>
                <a:ea typeface="M+ 1p heavy" panose="020B0803020203020204" pitchFamily="50" charset="-128"/>
                <a:cs typeface="M+ 1p heavy" panose="020B0803020203020204" pitchFamily="50" charset="-128"/>
              </a:rPr>
              <a:t>予防</a:t>
            </a:r>
            <a:r>
              <a:rPr kumimoji="1" lang="ja-JP" altLang="en-US" sz="4000" b="1" dirty="0">
                <a:ln w="69850">
                  <a:solidFill>
                    <a:srgbClr val="4648B9"/>
                  </a:solidFill>
                </a:ln>
                <a:solidFill>
                  <a:schemeClr val="tx1"/>
                </a:solidFill>
                <a:latin typeface="M+ 1p heavy" panose="020B0803020203020204" pitchFamily="50" charset="-128"/>
                <a:ea typeface="M+ 1p heavy" panose="020B0803020203020204" pitchFamily="50" charset="-128"/>
                <a:cs typeface="M+ 1p heavy" panose="020B0803020203020204" pitchFamily="50" charset="-128"/>
              </a:rPr>
              <a:t>しましょう</a:t>
            </a:r>
            <a:r>
              <a:rPr kumimoji="1" lang="en-US" altLang="ja-JP" sz="4400" b="1" dirty="0">
                <a:ln w="69850">
                  <a:solidFill>
                    <a:srgbClr val="4648B9"/>
                  </a:solidFill>
                </a:ln>
                <a:solidFill>
                  <a:schemeClr val="tx1"/>
                </a:solidFill>
                <a:latin typeface="M+ 1p heavy" panose="020B0803020203020204" pitchFamily="50" charset="-128"/>
                <a:ea typeface="M+ 1p heavy" panose="020B0803020203020204" pitchFamily="50" charset="-128"/>
                <a:cs typeface="M+ 1p heavy" panose="020B0803020203020204" pitchFamily="50" charset="-128"/>
              </a:rPr>
              <a:t>!!</a:t>
            </a:r>
          </a:p>
        </p:txBody>
      </p:sp>
      <p:sp>
        <p:nvSpPr>
          <p:cNvPr id="5" name="正方形/長方形 4">
            <a:extLst>
              <a:ext uri="{FF2B5EF4-FFF2-40B4-BE49-F238E27FC236}">
                <a16:creationId xmlns:a16="http://schemas.microsoft.com/office/drawing/2014/main" id="{EEB06A21-1F49-78D7-92FB-BE95356CED59}"/>
              </a:ext>
            </a:extLst>
          </p:cNvPr>
          <p:cNvSpPr/>
          <p:nvPr/>
        </p:nvSpPr>
        <p:spPr>
          <a:xfrm>
            <a:off x="468910" y="2837345"/>
            <a:ext cx="3365500" cy="11321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spcAft>
                <a:spcPts val="600"/>
              </a:spcAft>
              <a:buSzPct val="80000"/>
              <a:buFont typeface="Wingdings" panose="05000000000000000000" pitchFamily="2" charset="2"/>
              <a:buChar char="l"/>
            </a:pPr>
            <a:r>
              <a:rPr lang="ja-JP" altLang="en-US"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毎年</a:t>
            </a:r>
            <a:r>
              <a:rPr lang="ja-JP" altLang="en-US" sz="1200" dirty="0">
                <a:solidFill>
                  <a:srgbClr val="4648B9"/>
                </a:solidFill>
                <a:latin typeface="M+ 1p heavy" panose="020B0803020203020204" pitchFamily="50" charset="-128"/>
                <a:ea typeface="M+ 1p heavy" panose="020B0803020203020204" pitchFamily="50" charset="-128"/>
                <a:cs typeface="M+ 1p heavy" panose="020B0803020203020204" pitchFamily="50" charset="-128"/>
              </a:rPr>
              <a:t>、</a:t>
            </a:r>
            <a:r>
              <a:rPr lang="ja-JP" altLang="en-US" sz="1200" b="1"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約</a:t>
            </a:r>
            <a:r>
              <a:rPr lang="en-US" altLang="ja-JP" sz="1600" b="1"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30</a:t>
            </a:r>
            <a:r>
              <a:rPr lang="ja-JP" altLang="en-US" sz="1200" b="1"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名</a:t>
            </a:r>
            <a:r>
              <a:rPr lang="ja-JP" altLang="en-US"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の方が農作業中の熱中症により</a:t>
            </a:r>
            <a:r>
              <a:rPr lang="ja-JP" altLang="en-US" sz="16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死亡</a:t>
            </a:r>
            <a:endParaRPr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marL="171450" indent="-171450">
              <a:spcAft>
                <a:spcPts val="600"/>
              </a:spcAft>
              <a:buSzPct val="80000"/>
              <a:buFont typeface="Wingdings" panose="05000000000000000000" pitchFamily="2" charset="2"/>
              <a:buChar char="l"/>
            </a:pPr>
            <a:r>
              <a:rPr lang="ja-JP" altLang="en-US"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死亡事故の</a:t>
            </a:r>
            <a:r>
              <a:rPr lang="ja-JP" altLang="en-US" sz="12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約</a:t>
            </a:r>
            <a:r>
              <a:rPr lang="en-US" altLang="ja-JP"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85</a:t>
            </a:r>
            <a:r>
              <a:rPr lang="ja-JP" altLang="en-US" sz="12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a:t>
            </a:r>
            <a:r>
              <a:rPr lang="ja-JP" altLang="en-US"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が</a:t>
            </a:r>
            <a:r>
              <a:rPr lang="en-US" altLang="ja-JP" b="1"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7</a:t>
            </a:r>
            <a:r>
              <a:rPr lang="ja-JP" altLang="en-US" b="1"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a:t>
            </a:r>
            <a:r>
              <a:rPr lang="en-US" altLang="ja-JP" b="1"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8</a:t>
            </a:r>
            <a:r>
              <a:rPr lang="ja-JP" altLang="en-US" sz="1200" b="1"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月</a:t>
            </a:r>
            <a:r>
              <a:rPr lang="ja-JP" altLang="en-US"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に発生している一方で</a:t>
            </a:r>
            <a:r>
              <a:rPr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3</a:t>
            </a:r>
            <a:r>
              <a:rPr lang="ja-JP" altLang="en-US"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～６月にも発生</a:t>
            </a:r>
            <a:endParaRPr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p:txBody>
      </p:sp>
      <p:grpSp>
        <p:nvGrpSpPr>
          <p:cNvPr id="364" name="グループ化 363">
            <a:extLst>
              <a:ext uri="{FF2B5EF4-FFF2-40B4-BE49-F238E27FC236}">
                <a16:creationId xmlns:a16="http://schemas.microsoft.com/office/drawing/2014/main" id="{351159AD-1E09-0ED4-3BFF-50E4097C7C55}"/>
              </a:ext>
            </a:extLst>
          </p:cNvPr>
          <p:cNvGrpSpPr/>
          <p:nvPr/>
        </p:nvGrpSpPr>
        <p:grpSpPr>
          <a:xfrm>
            <a:off x="532225" y="4960895"/>
            <a:ext cx="2730500" cy="1812925"/>
            <a:chOff x="542123" y="5496347"/>
            <a:chExt cx="2730500" cy="1812925"/>
          </a:xfrm>
        </p:grpSpPr>
        <p:sp>
          <p:nvSpPr>
            <p:cNvPr id="344" name="フリーフォーム: 図形 343">
              <a:extLst>
                <a:ext uri="{FF2B5EF4-FFF2-40B4-BE49-F238E27FC236}">
                  <a16:creationId xmlns:a16="http://schemas.microsoft.com/office/drawing/2014/main" id="{2AE05182-B808-8D4B-A691-94B242AF3CEA}"/>
                </a:ext>
              </a:extLst>
            </p:cNvPr>
            <p:cNvSpPr/>
            <p:nvPr/>
          </p:nvSpPr>
          <p:spPr>
            <a:xfrm>
              <a:off x="542123" y="5626641"/>
              <a:ext cx="2114642" cy="225320"/>
            </a:xfrm>
            <a:custGeom>
              <a:avLst/>
              <a:gdLst>
                <a:gd name="connsiteX0" fmla="*/ 1823234 w 2114642"/>
                <a:gd name="connsiteY0" fmla="*/ 216997 h 225320"/>
                <a:gd name="connsiteX1" fmla="*/ 1808162 w 2114642"/>
                <a:gd name="connsiteY1" fmla="*/ 202782 h 225320"/>
                <a:gd name="connsiteX2" fmla="*/ 1920549 w 2114642"/>
                <a:gd name="connsiteY2" fmla="*/ 199028 h 225320"/>
                <a:gd name="connsiteX3" fmla="*/ 1918258 w 2114642"/>
                <a:gd name="connsiteY3" fmla="*/ 202106 h 225320"/>
                <a:gd name="connsiteX4" fmla="*/ 1994297 w 2114642"/>
                <a:gd name="connsiteY4" fmla="*/ 212462 h 225320"/>
                <a:gd name="connsiteX5" fmla="*/ 1994297 w 2114642"/>
                <a:gd name="connsiteY5" fmla="*/ 213884 h 225320"/>
                <a:gd name="connsiteX6" fmla="*/ 2001210 w 2114642"/>
                <a:gd name="connsiteY6" fmla="*/ 214583 h 225320"/>
                <a:gd name="connsiteX7" fmla="*/ 1989697 w 2114642"/>
                <a:gd name="connsiteY7" fmla="*/ 205877 h 225320"/>
                <a:gd name="connsiteX8" fmla="*/ 2011819 w 2114642"/>
                <a:gd name="connsiteY8" fmla="*/ 194558 h 225320"/>
                <a:gd name="connsiteX9" fmla="*/ 2014632 w 2114642"/>
                <a:gd name="connsiteY9" fmla="*/ 201325 h 225320"/>
                <a:gd name="connsiteX10" fmla="*/ 2037188 w 2114642"/>
                <a:gd name="connsiteY10" fmla="*/ 198946 h 225320"/>
                <a:gd name="connsiteX11" fmla="*/ 2044102 w 2114642"/>
                <a:gd name="connsiteY11" fmla="*/ 208127 h 225320"/>
                <a:gd name="connsiteX12" fmla="*/ 2066294 w 2114642"/>
                <a:gd name="connsiteY12" fmla="*/ 194564 h 225320"/>
                <a:gd name="connsiteX13" fmla="*/ 2073167 w 2114642"/>
                <a:gd name="connsiteY13" fmla="*/ 179656 h 225320"/>
                <a:gd name="connsiteX14" fmla="*/ 2077913 w 2114642"/>
                <a:gd name="connsiteY14" fmla="*/ 186106 h 225320"/>
                <a:gd name="connsiteX15" fmla="*/ 2114643 w 2114642"/>
                <a:gd name="connsiteY15" fmla="*/ 173876 h 225320"/>
                <a:gd name="connsiteX16" fmla="*/ 2060185 w 2114642"/>
                <a:gd name="connsiteY16" fmla="*/ 131196 h 225320"/>
                <a:gd name="connsiteX17" fmla="*/ 2061213 w 2114642"/>
                <a:gd name="connsiteY17" fmla="*/ 125028 h 225320"/>
                <a:gd name="connsiteX18" fmla="*/ 2060185 w 2114642"/>
                <a:gd name="connsiteY18" fmla="*/ 128376 h 225320"/>
                <a:gd name="connsiteX19" fmla="*/ 2046311 w 2114642"/>
                <a:gd name="connsiteY19" fmla="*/ 114255 h 225320"/>
                <a:gd name="connsiteX20" fmla="*/ 2046581 w 2114642"/>
                <a:gd name="connsiteY20" fmla="*/ 116610 h 225320"/>
                <a:gd name="connsiteX21" fmla="*/ 2047174 w 2114642"/>
                <a:gd name="connsiteY21" fmla="*/ 115477 h 225320"/>
                <a:gd name="connsiteX22" fmla="*/ 2046857 w 2114642"/>
                <a:gd name="connsiteY22" fmla="*/ 118860 h 225320"/>
                <a:gd name="connsiteX23" fmla="*/ 2044026 w 2114642"/>
                <a:gd name="connsiteY23" fmla="*/ 121597 h 225320"/>
                <a:gd name="connsiteX24" fmla="*/ 2044508 w 2114642"/>
                <a:gd name="connsiteY24" fmla="*/ 120710 h 225320"/>
                <a:gd name="connsiteX25" fmla="*/ 2031068 w 2114642"/>
                <a:gd name="connsiteY25" fmla="*/ 120012 h 225320"/>
                <a:gd name="connsiteX26" fmla="*/ 2031009 w 2114642"/>
                <a:gd name="connsiteY26" fmla="*/ 112922 h 225320"/>
                <a:gd name="connsiteX27" fmla="*/ 1975711 w 2114642"/>
                <a:gd name="connsiteY27" fmla="*/ 91881 h 225320"/>
                <a:gd name="connsiteX28" fmla="*/ 1943445 w 2114642"/>
                <a:gd name="connsiteY28" fmla="*/ 89619 h 225320"/>
                <a:gd name="connsiteX29" fmla="*/ 1925001 w 2114642"/>
                <a:gd name="connsiteY29" fmla="*/ 73160 h 225320"/>
                <a:gd name="connsiteX30" fmla="*/ 1922704 w 2114642"/>
                <a:gd name="connsiteY30" fmla="*/ 81901 h 225320"/>
                <a:gd name="connsiteX31" fmla="*/ 1908877 w 2114642"/>
                <a:gd name="connsiteY31" fmla="*/ 72039 h 225320"/>
                <a:gd name="connsiteX32" fmla="*/ 1911080 w 2114642"/>
                <a:gd name="connsiteY32" fmla="*/ 64173 h 225320"/>
                <a:gd name="connsiteX33" fmla="*/ 1876605 w 2114642"/>
                <a:gd name="connsiteY33" fmla="*/ 64109 h 225320"/>
                <a:gd name="connsiteX34" fmla="*/ 1853532 w 2114642"/>
                <a:gd name="connsiteY34" fmla="*/ 50969 h 225320"/>
                <a:gd name="connsiteX35" fmla="*/ 1860487 w 2114642"/>
                <a:gd name="connsiteY35" fmla="*/ 58746 h 225320"/>
                <a:gd name="connsiteX36" fmla="*/ 1860041 w 2114642"/>
                <a:gd name="connsiteY36" fmla="*/ 61677 h 225320"/>
                <a:gd name="connsiteX37" fmla="*/ 1806846 w 2114642"/>
                <a:gd name="connsiteY37" fmla="*/ 51421 h 225320"/>
                <a:gd name="connsiteX38" fmla="*/ 1806846 w 2114642"/>
                <a:gd name="connsiteY38" fmla="*/ 48590 h 225320"/>
                <a:gd name="connsiteX39" fmla="*/ 1801354 w 2114642"/>
                <a:gd name="connsiteY39" fmla="*/ 77778 h 225320"/>
                <a:gd name="connsiteX40" fmla="*/ 1796760 w 2114642"/>
                <a:gd name="connsiteY40" fmla="*/ 72608 h 225320"/>
                <a:gd name="connsiteX41" fmla="*/ 1789846 w 2114642"/>
                <a:gd name="connsiteY41" fmla="*/ 77578 h 225320"/>
                <a:gd name="connsiteX42" fmla="*/ 1787491 w 2114642"/>
                <a:gd name="connsiteY42" fmla="*/ 69325 h 225320"/>
                <a:gd name="connsiteX43" fmla="*/ 1746878 w 2114642"/>
                <a:gd name="connsiteY43" fmla="*/ 66740 h 225320"/>
                <a:gd name="connsiteX44" fmla="*/ 1761322 w 2114642"/>
                <a:gd name="connsiteY44" fmla="*/ 98272 h 225320"/>
                <a:gd name="connsiteX45" fmla="*/ 1726760 w 2114642"/>
                <a:gd name="connsiteY45" fmla="*/ 86353 h 225320"/>
                <a:gd name="connsiteX46" fmla="*/ 1719846 w 2114642"/>
                <a:gd name="connsiteY46" fmla="*/ 75757 h 225320"/>
                <a:gd name="connsiteX47" fmla="*/ 1694529 w 2114642"/>
                <a:gd name="connsiteY47" fmla="*/ 78447 h 225320"/>
                <a:gd name="connsiteX48" fmla="*/ 1682940 w 2114642"/>
                <a:gd name="connsiteY48" fmla="*/ 66905 h 225320"/>
                <a:gd name="connsiteX49" fmla="*/ 1694470 w 2114642"/>
                <a:gd name="connsiteY49" fmla="*/ 67104 h 225320"/>
                <a:gd name="connsiteX50" fmla="*/ 1669136 w 2114642"/>
                <a:gd name="connsiteY50" fmla="*/ 49964 h 225320"/>
                <a:gd name="connsiteX51" fmla="*/ 1669036 w 2114642"/>
                <a:gd name="connsiteY51" fmla="*/ 50275 h 225320"/>
                <a:gd name="connsiteX52" fmla="*/ 1670164 w 2114642"/>
                <a:gd name="connsiteY52" fmla="*/ 51997 h 225320"/>
                <a:gd name="connsiteX53" fmla="*/ 1668554 w 2114642"/>
                <a:gd name="connsiteY53" fmla="*/ 52278 h 225320"/>
                <a:gd name="connsiteX54" fmla="*/ 1653018 w 2114642"/>
                <a:gd name="connsiteY54" fmla="*/ 61595 h 225320"/>
                <a:gd name="connsiteX55" fmla="*/ 1614038 w 2114642"/>
                <a:gd name="connsiteY55" fmla="*/ 56261 h 225320"/>
                <a:gd name="connsiteX56" fmla="*/ 1609444 w 2114642"/>
                <a:gd name="connsiteY56" fmla="*/ 68062 h 225320"/>
                <a:gd name="connsiteX57" fmla="*/ 1595617 w 2114642"/>
                <a:gd name="connsiteY57" fmla="*/ 61031 h 225320"/>
                <a:gd name="connsiteX58" fmla="*/ 1595617 w 2114642"/>
                <a:gd name="connsiteY58" fmla="*/ 51638 h 225320"/>
                <a:gd name="connsiteX59" fmla="*/ 1652084 w 2114642"/>
                <a:gd name="connsiteY59" fmla="*/ 48143 h 225320"/>
                <a:gd name="connsiteX60" fmla="*/ 1652389 w 2114642"/>
                <a:gd name="connsiteY60" fmla="*/ 43855 h 225320"/>
                <a:gd name="connsiteX61" fmla="*/ 1623495 w 2114642"/>
                <a:gd name="connsiteY61" fmla="*/ 47092 h 225320"/>
                <a:gd name="connsiteX62" fmla="*/ 1617832 w 2114642"/>
                <a:gd name="connsiteY62" fmla="*/ 29106 h 225320"/>
                <a:gd name="connsiteX63" fmla="*/ 1611453 w 2114642"/>
                <a:gd name="connsiteY63" fmla="*/ 38298 h 225320"/>
                <a:gd name="connsiteX64" fmla="*/ 1540783 w 2114642"/>
                <a:gd name="connsiteY64" fmla="*/ 29164 h 225320"/>
                <a:gd name="connsiteX65" fmla="*/ 1543908 w 2114642"/>
                <a:gd name="connsiteY65" fmla="*/ 33881 h 225320"/>
                <a:gd name="connsiteX66" fmla="*/ 1527673 w 2114642"/>
                <a:gd name="connsiteY66" fmla="*/ 31708 h 225320"/>
                <a:gd name="connsiteX67" fmla="*/ 1469667 w 2114642"/>
                <a:gd name="connsiteY67" fmla="*/ 12335 h 225320"/>
                <a:gd name="connsiteX68" fmla="*/ 1466595 w 2114642"/>
                <a:gd name="connsiteY68" fmla="*/ 23408 h 225320"/>
                <a:gd name="connsiteX69" fmla="*/ 1452973 w 2114642"/>
                <a:gd name="connsiteY69" fmla="*/ 21569 h 225320"/>
                <a:gd name="connsiteX70" fmla="*/ 1443228 w 2114642"/>
                <a:gd name="connsiteY70" fmla="*/ 26456 h 225320"/>
                <a:gd name="connsiteX71" fmla="*/ 1426076 w 2114642"/>
                <a:gd name="connsiteY71" fmla="*/ 25581 h 225320"/>
                <a:gd name="connsiteX72" fmla="*/ 1426076 w 2114642"/>
                <a:gd name="connsiteY72" fmla="*/ 25575 h 225320"/>
                <a:gd name="connsiteX73" fmla="*/ 1426035 w 2114642"/>
                <a:gd name="connsiteY73" fmla="*/ 25546 h 225320"/>
                <a:gd name="connsiteX74" fmla="*/ 1424696 w 2114642"/>
                <a:gd name="connsiteY74" fmla="*/ 24242 h 225320"/>
                <a:gd name="connsiteX75" fmla="*/ 1424772 w 2114642"/>
                <a:gd name="connsiteY75" fmla="*/ 25164 h 225320"/>
                <a:gd name="connsiteX76" fmla="*/ 1408754 w 2114642"/>
                <a:gd name="connsiteY76" fmla="*/ 28712 h 225320"/>
                <a:gd name="connsiteX77" fmla="*/ 1395144 w 2114642"/>
                <a:gd name="connsiteY77" fmla="*/ 40249 h 225320"/>
                <a:gd name="connsiteX78" fmla="*/ 1387237 w 2114642"/>
                <a:gd name="connsiteY78" fmla="*/ 24371 h 225320"/>
                <a:gd name="connsiteX79" fmla="*/ 1349861 w 2114642"/>
                <a:gd name="connsiteY79" fmla="*/ 31238 h 225320"/>
                <a:gd name="connsiteX80" fmla="*/ 1341714 w 2114642"/>
                <a:gd name="connsiteY80" fmla="*/ 0 h 225320"/>
                <a:gd name="connsiteX81" fmla="*/ 1325613 w 2114642"/>
                <a:gd name="connsiteY81" fmla="*/ 16477 h 225320"/>
                <a:gd name="connsiteX82" fmla="*/ 1327692 w 2114642"/>
                <a:gd name="connsiteY82" fmla="*/ 3842 h 225320"/>
                <a:gd name="connsiteX83" fmla="*/ 1313090 w 2114642"/>
                <a:gd name="connsiteY83" fmla="*/ 8893 h 225320"/>
                <a:gd name="connsiteX84" fmla="*/ 1305459 w 2114642"/>
                <a:gd name="connsiteY84" fmla="*/ 38851 h 225320"/>
                <a:gd name="connsiteX85" fmla="*/ 1308567 w 2114642"/>
                <a:gd name="connsiteY85" fmla="*/ 42369 h 225320"/>
                <a:gd name="connsiteX86" fmla="*/ 1280895 w 2114642"/>
                <a:gd name="connsiteY86" fmla="*/ 45547 h 225320"/>
                <a:gd name="connsiteX87" fmla="*/ 1281264 w 2114642"/>
                <a:gd name="connsiteY87" fmla="*/ 39878 h 225320"/>
                <a:gd name="connsiteX88" fmla="*/ 1270744 w 2114642"/>
                <a:gd name="connsiteY88" fmla="*/ 42751 h 225320"/>
                <a:gd name="connsiteX89" fmla="*/ 1270080 w 2114642"/>
                <a:gd name="connsiteY89" fmla="*/ 35497 h 225320"/>
                <a:gd name="connsiteX90" fmla="*/ 1255061 w 2114642"/>
                <a:gd name="connsiteY90" fmla="*/ 37746 h 225320"/>
                <a:gd name="connsiteX91" fmla="*/ 1257122 w 2114642"/>
                <a:gd name="connsiteY91" fmla="*/ 39702 h 225320"/>
                <a:gd name="connsiteX92" fmla="*/ 1235395 w 2114642"/>
                <a:gd name="connsiteY92" fmla="*/ 39367 h 225320"/>
                <a:gd name="connsiteX93" fmla="*/ 1235635 w 2114642"/>
                <a:gd name="connsiteY93" fmla="*/ 35338 h 225320"/>
                <a:gd name="connsiteX94" fmla="*/ 1179668 w 2114642"/>
                <a:gd name="connsiteY94" fmla="*/ 40566 h 225320"/>
                <a:gd name="connsiteX95" fmla="*/ 1182540 w 2114642"/>
                <a:gd name="connsiteY95" fmla="*/ 32342 h 225320"/>
                <a:gd name="connsiteX96" fmla="*/ 1171615 w 2114642"/>
                <a:gd name="connsiteY96" fmla="*/ 40912 h 225320"/>
                <a:gd name="connsiteX97" fmla="*/ 1171174 w 2114642"/>
                <a:gd name="connsiteY97" fmla="*/ 30809 h 225320"/>
                <a:gd name="connsiteX98" fmla="*/ 1155679 w 2114642"/>
                <a:gd name="connsiteY98" fmla="*/ 22967 h 225320"/>
                <a:gd name="connsiteX99" fmla="*/ 1158199 w 2114642"/>
                <a:gd name="connsiteY99" fmla="*/ 36201 h 225320"/>
                <a:gd name="connsiteX100" fmla="*/ 1148048 w 2114642"/>
                <a:gd name="connsiteY100" fmla="*/ 33411 h 225320"/>
                <a:gd name="connsiteX101" fmla="*/ 1142826 w 2114642"/>
                <a:gd name="connsiteY101" fmla="*/ 9751 h 225320"/>
                <a:gd name="connsiteX102" fmla="*/ 1135219 w 2114642"/>
                <a:gd name="connsiteY102" fmla="*/ 20183 h 225320"/>
                <a:gd name="connsiteX103" fmla="*/ 1133733 w 2114642"/>
                <a:gd name="connsiteY103" fmla="*/ 8500 h 225320"/>
                <a:gd name="connsiteX104" fmla="*/ 1118426 w 2114642"/>
                <a:gd name="connsiteY104" fmla="*/ 13604 h 225320"/>
                <a:gd name="connsiteX105" fmla="*/ 1116775 w 2114642"/>
                <a:gd name="connsiteY105" fmla="*/ 4770 h 225320"/>
                <a:gd name="connsiteX106" fmla="*/ 1100710 w 2114642"/>
                <a:gd name="connsiteY106" fmla="*/ 21246 h 225320"/>
                <a:gd name="connsiteX107" fmla="*/ 1110402 w 2114642"/>
                <a:gd name="connsiteY107" fmla="*/ 13945 h 225320"/>
                <a:gd name="connsiteX108" fmla="*/ 1109221 w 2114642"/>
                <a:gd name="connsiteY108" fmla="*/ 31020 h 225320"/>
                <a:gd name="connsiteX109" fmla="*/ 1088339 w 2114642"/>
                <a:gd name="connsiteY109" fmla="*/ 33922 h 225320"/>
                <a:gd name="connsiteX110" fmla="*/ 1093303 w 2114642"/>
                <a:gd name="connsiteY110" fmla="*/ 28847 h 225320"/>
                <a:gd name="connsiteX111" fmla="*/ 1074271 w 2114642"/>
                <a:gd name="connsiteY111" fmla="*/ 21945 h 225320"/>
                <a:gd name="connsiteX112" fmla="*/ 1074717 w 2114642"/>
                <a:gd name="connsiteY112" fmla="*/ 32066 h 225320"/>
                <a:gd name="connsiteX113" fmla="*/ 1069519 w 2114642"/>
                <a:gd name="connsiteY113" fmla="*/ 24177 h 225320"/>
                <a:gd name="connsiteX114" fmla="*/ 1052637 w 2114642"/>
                <a:gd name="connsiteY114" fmla="*/ 36219 h 225320"/>
                <a:gd name="connsiteX115" fmla="*/ 1053395 w 2114642"/>
                <a:gd name="connsiteY115" fmla="*/ 32001 h 225320"/>
                <a:gd name="connsiteX116" fmla="*/ 1047033 w 2114642"/>
                <a:gd name="connsiteY116" fmla="*/ 34040 h 225320"/>
                <a:gd name="connsiteX117" fmla="*/ 1049036 w 2114642"/>
                <a:gd name="connsiteY117" fmla="*/ 21393 h 225320"/>
                <a:gd name="connsiteX118" fmla="*/ 1042493 w 2114642"/>
                <a:gd name="connsiteY118" fmla="*/ 33429 h 225320"/>
                <a:gd name="connsiteX119" fmla="*/ 1032342 w 2114642"/>
                <a:gd name="connsiteY119" fmla="*/ 30609 h 225320"/>
                <a:gd name="connsiteX120" fmla="*/ 1034821 w 2114642"/>
                <a:gd name="connsiteY120" fmla="*/ 28078 h 225320"/>
                <a:gd name="connsiteX121" fmla="*/ 1001780 w 2114642"/>
                <a:gd name="connsiteY121" fmla="*/ 25023 h 225320"/>
                <a:gd name="connsiteX122" fmla="*/ 1001322 w 2114642"/>
                <a:gd name="connsiteY122" fmla="*/ 14908 h 225320"/>
                <a:gd name="connsiteX123" fmla="*/ 984411 w 2114642"/>
                <a:gd name="connsiteY123" fmla="*/ 26991 h 225320"/>
                <a:gd name="connsiteX124" fmla="*/ 963540 w 2114642"/>
                <a:gd name="connsiteY124" fmla="*/ 14092 h 225320"/>
                <a:gd name="connsiteX125" fmla="*/ 903720 w 2114642"/>
                <a:gd name="connsiteY125" fmla="*/ 21898 h 225320"/>
                <a:gd name="connsiteX126" fmla="*/ 851635 w 2114642"/>
                <a:gd name="connsiteY126" fmla="*/ 8893 h 225320"/>
                <a:gd name="connsiteX127" fmla="*/ 763296 w 2114642"/>
                <a:gd name="connsiteY127" fmla="*/ 27437 h 225320"/>
                <a:gd name="connsiteX128" fmla="*/ 690635 w 2114642"/>
                <a:gd name="connsiteY128" fmla="*/ 22315 h 225320"/>
                <a:gd name="connsiteX129" fmla="*/ 684637 w 2114642"/>
                <a:gd name="connsiteY129" fmla="*/ 31537 h 225320"/>
                <a:gd name="connsiteX130" fmla="*/ 627430 w 2114642"/>
                <a:gd name="connsiteY130" fmla="*/ 20506 h 225320"/>
                <a:gd name="connsiteX131" fmla="*/ 618637 w 2114642"/>
                <a:gd name="connsiteY131" fmla="*/ 26145 h 225320"/>
                <a:gd name="connsiteX132" fmla="*/ 621415 w 2114642"/>
                <a:gd name="connsiteY132" fmla="*/ 34187 h 225320"/>
                <a:gd name="connsiteX133" fmla="*/ 604628 w 2114642"/>
                <a:gd name="connsiteY133" fmla="*/ 23531 h 225320"/>
                <a:gd name="connsiteX134" fmla="*/ 606108 w 2114642"/>
                <a:gd name="connsiteY134" fmla="*/ 22327 h 225320"/>
                <a:gd name="connsiteX135" fmla="*/ 581901 w 2114642"/>
                <a:gd name="connsiteY135" fmla="*/ 17663 h 225320"/>
                <a:gd name="connsiteX136" fmla="*/ 585467 w 2114642"/>
                <a:gd name="connsiteY136" fmla="*/ 30192 h 225320"/>
                <a:gd name="connsiteX137" fmla="*/ 574418 w 2114642"/>
                <a:gd name="connsiteY137" fmla="*/ 28078 h 225320"/>
                <a:gd name="connsiteX138" fmla="*/ 577372 w 2114642"/>
                <a:gd name="connsiteY138" fmla="*/ 25669 h 225320"/>
                <a:gd name="connsiteX139" fmla="*/ 462653 w 2114642"/>
                <a:gd name="connsiteY139" fmla="*/ 39132 h 225320"/>
                <a:gd name="connsiteX140" fmla="*/ 453184 w 2114642"/>
                <a:gd name="connsiteY140" fmla="*/ 31373 h 225320"/>
                <a:gd name="connsiteX141" fmla="*/ 422816 w 2114642"/>
                <a:gd name="connsiteY141" fmla="*/ 40436 h 225320"/>
                <a:gd name="connsiteX142" fmla="*/ 422170 w 2114642"/>
                <a:gd name="connsiteY142" fmla="*/ 43180 h 225320"/>
                <a:gd name="connsiteX143" fmla="*/ 405881 w 2114642"/>
                <a:gd name="connsiteY143" fmla="*/ 41394 h 225320"/>
                <a:gd name="connsiteX144" fmla="*/ 403085 w 2114642"/>
                <a:gd name="connsiteY144" fmla="*/ 40989 h 225320"/>
                <a:gd name="connsiteX145" fmla="*/ 256041 w 2114642"/>
                <a:gd name="connsiteY145" fmla="*/ 34739 h 225320"/>
                <a:gd name="connsiteX146" fmla="*/ 258197 w 2114642"/>
                <a:gd name="connsiteY146" fmla="*/ 39597 h 225320"/>
                <a:gd name="connsiteX147" fmla="*/ 220762 w 2114642"/>
                <a:gd name="connsiteY147" fmla="*/ 36801 h 225320"/>
                <a:gd name="connsiteX148" fmla="*/ 196397 w 2114642"/>
                <a:gd name="connsiteY148" fmla="*/ 49905 h 225320"/>
                <a:gd name="connsiteX149" fmla="*/ 181048 w 2114642"/>
                <a:gd name="connsiteY149" fmla="*/ 42492 h 225320"/>
                <a:gd name="connsiteX150" fmla="*/ 144154 w 2114642"/>
                <a:gd name="connsiteY150" fmla="*/ 54663 h 225320"/>
                <a:gd name="connsiteX151" fmla="*/ 101720 w 2114642"/>
                <a:gd name="connsiteY151" fmla="*/ 52331 h 225320"/>
                <a:gd name="connsiteX152" fmla="*/ 101550 w 2114642"/>
                <a:gd name="connsiteY152" fmla="*/ 53853 h 225320"/>
                <a:gd name="connsiteX153" fmla="*/ 42040 w 2114642"/>
                <a:gd name="connsiteY153" fmla="*/ 51262 h 225320"/>
                <a:gd name="connsiteX154" fmla="*/ 43162 w 2114642"/>
                <a:gd name="connsiteY154" fmla="*/ 48725 h 225320"/>
                <a:gd name="connsiteX155" fmla="*/ 0 w 2114642"/>
                <a:gd name="connsiteY155" fmla="*/ 103482 h 225320"/>
                <a:gd name="connsiteX156" fmla="*/ 12300 w 2114642"/>
                <a:gd name="connsiteY156" fmla="*/ 163732 h 225320"/>
                <a:gd name="connsiteX157" fmla="*/ 49735 w 2114642"/>
                <a:gd name="connsiteY157" fmla="*/ 212662 h 225320"/>
                <a:gd name="connsiteX158" fmla="*/ 151179 w 2114642"/>
                <a:gd name="connsiteY158" fmla="*/ 202053 h 225320"/>
                <a:gd name="connsiteX159" fmla="*/ 232146 w 2114642"/>
                <a:gd name="connsiteY159" fmla="*/ 221185 h 225320"/>
                <a:gd name="connsiteX160" fmla="*/ 429189 w 2114642"/>
                <a:gd name="connsiteY160" fmla="*/ 214712 h 225320"/>
                <a:gd name="connsiteX161" fmla="*/ 443263 w 2114642"/>
                <a:gd name="connsiteY161" fmla="*/ 201120 h 225320"/>
                <a:gd name="connsiteX162" fmla="*/ 573349 w 2114642"/>
                <a:gd name="connsiteY162" fmla="*/ 214512 h 225320"/>
                <a:gd name="connsiteX163" fmla="*/ 574212 w 2114642"/>
                <a:gd name="connsiteY163" fmla="*/ 202811 h 225320"/>
                <a:gd name="connsiteX164" fmla="*/ 588075 w 2114642"/>
                <a:gd name="connsiteY164" fmla="*/ 211411 h 225320"/>
                <a:gd name="connsiteX165" fmla="*/ 908501 w 2114642"/>
                <a:gd name="connsiteY165" fmla="*/ 207980 h 225320"/>
                <a:gd name="connsiteX166" fmla="*/ 954300 w 2114642"/>
                <a:gd name="connsiteY166" fmla="*/ 219346 h 225320"/>
                <a:gd name="connsiteX167" fmla="*/ 1052144 w 2114642"/>
                <a:gd name="connsiteY167" fmla="*/ 206647 h 225320"/>
                <a:gd name="connsiteX168" fmla="*/ 1050934 w 2114642"/>
                <a:gd name="connsiteY168" fmla="*/ 207933 h 225320"/>
                <a:gd name="connsiteX169" fmla="*/ 1066012 w 2114642"/>
                <a:gd name="connsiteY169" fmla="*/ 205678 h 225320"/>
                <a:gd name="connsiteX170" fmla="*/ 1066247 w 2114642"/>
                <a:gd name="connsiteY170" fmla="*/ 208926 h 225320"/>
                <a:gd name="connsiteX171" fmla="*/ 1130867 w 2114642"/>
                <a:gd name="connsiteY171" fmla="*/ 213032 h 225320"/>
                <a:gd name="connsiteX172" fmla="*/ 1129651 w 2114642"/>
                <a:gd name="connsiteY172" fmla="*/ 214307 h 225320"/>
                <a:gd name="connsiteX173" fmla="*/ 1484428 w 2114642"/>
                <a:gd name="connsiteY173" fmla="*/ 210923 h 225320"/>
                <a:gd name="connsiteX174" fmla="*/ 1669899 w 2114642"/>
                <a:gd name="connsiteY174" fmla="*/ 219564 h 225320"/>
                <a:gd name="connsiteX175" fmla="*/ 1823234 w 2114642"/>
                <a:gd name="connsiteY175" fmla="*/ 216997 h 225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2114642" h="225320">
                  <a:moveTo>
                    <a:pt x="1823234" y="216997"/>
                  </a:moveTo>
                  <a:lnTo>
                    <a:pt x="1808162" y="202782"/>
                  </a:lnTo>
                  <a:cubicBezTo>
                    <a:pt x="1856551" y="196244"/>
                    <a:pt x="1879131" y="210489"/>
                    <a:pt x="1920549" y="199028"/>
                  </a:cubicBezTo>
                  <a:lnTo>
                    <a:pt x="1918258" y="202106"/>
                  </a:lnTo>
                  <a:cubicBezTo>
                    <a:pt x="1924284" y="205396"/>
                    <a:pt x="1927686" y="173477"/>
                    <a:pt x="1994297" y="212462"/>
                  </a:cubicBezTo>
                  <a:lnTo>
                    <a:pt x="1994297" y="213884"/>
                  </a:lnTo>
                  <a:cubicBezTo>
                    <a:pt x="1996611" y="213637"/>
                    <a:pt x="1996593" y="210800"/>
                    <a:pt x="2001210" y="214583"/>
                  </a:cubicBezTo>
                  <a:lnTo>
                    <a:pt x="1989697" y="205877"/>
                  </a:lnTo>
                  <a:cubicBezTo>
                    <a:pt x="1996593" y="202306"/>
                    <a:pt x="2002626" y="195516"/>
                    <a:pt x="2011819" y="194558"/>
                  </a:cubicBezTo>
                  <a:cubicBezTo>
                    <a:pt x="2013775" y="196133"/>
                    <a:pt x="2014444" y="199046"/>
                    <a:pt x="2014632" y="201325"/>
                  </a:cubicBezTo>
                  <a:lnTo>
                    <a:pt x="2037188" y="198946"/>
                  </a:lnTo>
                  <a:lnTo>
                    <a:pt x="2044102" y="208127"/>
                  </a:lnTo>
                  <a:cubicBezTo>
                    <a:pt x="2050992" y="203152"/>
                    <a:pt x="2047856" y="183774"/>
                    <a:pt x="2066294" y="194564"/>
                  </a:cubicBezTo>
                  <a:cubicBezTo>
                    <a:pt x="2059339" y="181119"/>
                    <a:pt x="2075446" y="186499"/>
                    <a:pt x="2073167" y="179656"/>
                  </a:cubicBezTo>
                  <a:cubicBezTo>
                    <a:pt x="2074095" y="181318"/>
                    <a:pt x="2076209" y="183803"/>
                    <a:pt x="2077913" y="186106"/>
                  </a:cubicBezTo>
                  <a:cubicBezTo>
                    <a:pt x="2088880" y="184543"/>
                    <a:pt x="2109533" y="180778"/>
                    <a:pt x="2114643" y="173876"/>
                  </a:cubicBezTo>
                  <a:cubicBezTo>
                    <a:pt x="2114643" y="173876"/>
                    <a:pt x="2071728" y="145569"/>
                    <a:pt x="2060185" y="131196"/>
                  </a:cubicBezTo>
                  <a:cubicBezTo>
                    <a:pt x="2075628" y="134849"/>
                    <a:pt x="2064256" y="129551"/>
                    <a:pt x="2061213" y="125028"/>
                  </a:cubicBezTo>
                  <a:lnTo>
                    <a:pt x="2060185" y="128376"/>
                  </a:lnTo>
                  <a:cubicBezTo>
                    <a:pt x="2050934" y="125092"/>
                    <a:pt x="2050934" y="116610"/>
                    <a:pt x="2046311" y="114255"/>
                  </a:cubicBezTo>
                  <a:cubicBezTo>
                    <a:pt x="2046311" y="114936"/>
                    <a:pt x="2046452" y="115765"/>
                    <a:pt x="2046581" y="116610"/>
                  </a:cubicBezTo>
                  <a:lnTo>
                    <a:pt x="2047174" y="115477"/>
                  </a:lnTo>
                  <a:cubicBezTo>
                    <a:pt x="2047609" y="116975"/>
                    <a:pt x="2047351" y="118014"/>
                    <a:pt x="2046857" y="118860"/>
                  </a:cubicBezTo>
                  <a:cubicBezTo>
                    <a:pt x="2046969" y="120675"/>
                    <a:pt x="2046540" y="122103"/>
                    <a:pt x="2044026" y="121597"/>
                  </a:cubicBezTo>
                  <a:lnTo>
                    <a:pt x="2044508" y="120710"/>
                  </a:lnTo>
                  <a:cubicBezTo>
                    <a:pt x="2040642" y="121944"/>
                    <a:pt x="2033975" y="120617"/>
                    <a:pt x="2031068" y="120012"/>
                  </a:cubicBezTo>
                  <a:lnTo>
                    <a:pt x="2031009" y="112922"/>
                  </a:lnTo>
                  <a:cubicBezTo>
                    <a:pt x="2024154" y="126420"/>
                    <a:pt x="1984916" y="92327"/>
                    <a:pt x="1975711" y="91881"/>
                  </a:cubicBezTo>
                  <a:cubicBezTo>
                    <a:pt x="1966466" y="82941"/>
                    <a:pt x="1954988" y="94090"/>
                    <a:pt x="1943445" y="89619"/>
                  </a:cubicBezTo>
                  <a:cubicBezTo>
                    <a:pt x="1925042" y="87334"/>
                    <a:pt x="1934241" y="79275"/>
                    <a:pt x="1925001" y="73160"/>
                  </a:cubicBezTo>
                  <a:cubicBezTo>
                    <a:pt x="1913459" y="68714"/>
                    <a:pt x="1927333" y="81425"/>
                    <a:pt x="1922704" y="81901"/>
                  </a:cubicBezTo>
                  <a:lnTo>
                    <a:pt x="1908877" y="72039"/>
                  </a:lnTo>
                  <a:cubicBezTo>
                    <a:pt x="1916913" y="71187"/>
                    <a:pt x="1912548" y="66911"/>
                    <a:pt x="1911080" y="64173"/>
                  </a:cubicBezTo>
                  <a:cubicBezTo>
                    <a:pt x="1899132" y="62969"/>
                    <a:pt x="1880282" y="49970"/>
                    <a:pt x="1876605" y="64109"/>
                  </a:cubicBezTo>
                  <a:cubicBezTo>
                    <a:pt x="1860481" y="57336"/>
                    <a:pt x="1860446" y="51668"/>
                    <a:pt x="1853532" y="50969"/>
                  </a:cubicBezTo>
                  <a:cubicBezTo>
                    <a:pt x="1855852" y="53547"/>
                    <a:pt x="1860446" y="55891"/>
                    <a:pt x="1860487" y="58746"/>
                  </a:cubicBezTo>
                  <a:cubicBezTo>
                    <a:pt x="1854026" y="52502"/>
                    <a:pt x="1857403" y="60285"/>
                    <a:pt x="1860041" y="61677"/>
                  </a:cubicBezTo>
                  <a:cubicBezTo>
                    <a:pt x="1850190" y="67821"/>
                    <a:pt x="1808913" y="35890"/>
                    <a:pt x="1806846" y="51421"/>
                  </a:cubicBezTo>
                  <a:lnTo>
                    <a:pt x="1806846" y="48590"/>
                  </a:lnTo>
                  <a:cubicBezTo>
                    <a:pt x="1804555" y="60156"/>
                    <a:pt x="1808232" y="71387"/>
                    <a:pt x="1801354" y="77778"/>
                  </a:cubicBezTo>
                  <a:lnTo>
                    <a:pt x="1796760" y="72608"/>
                  </a:lnTo>
                  <a:lnTo>
                    <a:pt x="1789846" y="77578"/>
                  </a:lnTo>
                  <a:cubicBezTo>
                    <a:pt x="1785212" y="73818"/>
                    <a:pt x="1787491" y="70740"/>
                    <a:pt x="1787491" y="69325"/>
                  </a:cubicBezTo>
                  <a:cubicBezTo>
                    <a:pt x="1776231" y="74664"/>
                    <a:pt x="1760518" y="68291"/>
                    <a:pt x="1746878" y="66740"/>
                  </a:cubicBezTo>
                  <a:lnTo>
                    <a:pt x="1761322" y="98272"/>
                  </a:lnTo>
                  <a:cubicBezTo>
                    <a:pt x="1749815" y="90988"/>
                    <a:pt x="1729057" y="76203"/>
                    <a:pt x="1726760" y="86353"/>
                  </a:cubicBezTo>
                  <a:lnTo>
                    <a:pt x="1719846" y="75757"/>
                  </a:lnTo>
                  <a:cubicBezTo>
                    <a:pt x="1696773" y="55527"/>
                    <a:pt x="1703740" y="84544"/>
                    <a:pt x="1694529" y="78447"/>
                  </a:cubicBezTo>
                  <a:lnTo>
                    <a:pt x="1682940" y="66905"/>
                  </a:lnTo>
                  <a:lnTo>
                    <a:pt x="1694470" y="67104"/>
                  </a:lnTo>
                  <a:cubicBezTo>
                    <a:pt x="1682940" y="61254"/>
                    <a:pt x="1678329" y="57483"/>
                    <a:pt x="1669136" y="49964"/>
                  </a:cubicBezTo>
                  <a:cubicBezTo>
                    <a:pt x="1669136" y="50082"/>
                    <a:pt x="1669036" y="50164"/>
                    <a:pt x="1669036" y="50275"/>
                  </a:cubicBezTo>
                  <a:cubicBezTo>
                    <a:pt x="1669670" y="50757"/>
                    <a:pt x="1670076" y="51303"/>
                    <a:pt x="1670164" y="51997"/>
                  </a:cubicBezTo>
                  <a:lnTo>
                    <a:pt x="1668554" y="52278"/>
                  </a:lnTo>
                  <a:cubicBezTo>
                    <a:pt x="1667156" y="58029"/>
                    <a:pt x="1661141" y="61976"/>
                    <a:pt x="1653018" y="61595"/>
                  </a:cubicBezTo>
                  <a:cubicBezTo>
                    <a:pt x="1641481" y="59973"/>
                    <a:pt x="1632459" y="68479"/>
                    <a:pt x="1614038" y="56261"/>
                  </a:cubicBezTo>
                  <a:lnTo>
                    <a:pt x="1609444" y="68062"/>
                  </a:lnTo>
                  <a:lnTo>
                    <a:pt x="1595617" y="61031"/>
                  </a:lnTo>
                  <a:lnTo>
                    <a:pt x="1595617" y="51638"/>
                  </a:lnTo>
                  <a:cubicBezTo>
                    <a:pt x="1609168" y="52202"/>
                    <a:pt x="1634667" y="48625"/>
                    <a:pt x="1652084" y="48143"/>
                  </a:cubicBezTo>
                  <a:lnTo>
                    <a:pt x="1652389" y="43855"/>
                  </a:lnTo>
                  <a:cubicBezTo>
                    <a:pt x="1642063" y="43867"/>
                    <a:pt x="1630315" y="48032"/>
                    <a:pt x="1623495" y="47092"/>
                  </a:cubicBezTo>
                  <a:cubicBezTo>
                    <a:pt x="1620164" y="45218"/>
                    <a:pt x="1611653" y="35444"/>
                    <a:pt x="1617832" y="29106"/>
                  </a:cubicBezTo>
                  <a:lnTo>
                    <a:pt x="1611453" y="38298"/>
                  </a:lnTo>
                  <a:cubicBezTo>
                    <a:pt x="1576979" y="39350"/>
                    <a:pt x="1576762" y="39802"/>
                    <a:pt x="1540783" y="29164"/>
                  </a:cubicBezTo>
                  <a:lnTo>
                    <a:pt x="1543908" y="33881"/>
                  </a:lnTo>
                  <a:cubicBezTo>
                    <a:pt x="1536771" y="36654"/>
                    <a:pt x="1529658" y="39350"/>
                    <a:pt x="1527673" y="31708"/>
                  </a:cubicBezTo>
                  <a:cubicBezTo>
                    <a:pt x="1506074" y="30157"/>
                    <a:pt x="1483694" y="24236"/>
                    <a:pt x="1469667" y="12335"/>
                  </a:cubicBezTo>
                  <a:lnTo>
                    <a:pt x="1466595" y="23408"/>
                  </a:lnTo>
                  <a:cubicBezTo>
                    <a:pt x="1462031" y="22797"/>
                    <a:pt x="1455193" y="6068"/>
                    <a:pt x="1452973" y="21569"/>
                  </a:cubicBezTo>
                  <a:lnTo>
                    <a:pt x="1443228" y="26456"/>
                  </a:lnTo>
                  <a:cubicBezTo>
                    <a:pt x="1436996" y="25611"/>
                    <a:pt x="1433172" y="31937"/>
                    <a:pt x="1426076" y="25581"/>
                  </a:cubicBezTo>
                  <a:cubicBezTo>
                    <a:pt x="1426076" y="25569"/>
                    <a:pt x="1426076" y="25575"/>
                    <a:pt x="1426076" y="25575"/>
                  </a:cubicBezTo>
                  <a:cubicBezTo>
                    <a:pt x="1426058" y="25546"/>
                    <a:pt x="1426035" y="25546"/>
                    <a:pt x="1426035" y="25546"/>
                  </a:cubicBezTo>
                  <a:cubicBezTo>
                    <a:pt x="1425600" y="25152"/>
                    <a:pt x="1425136" y="24735"/>
                    <a:pt x="1424696" y="24242"/>
                  </a:cubicBezTo>
                  <a:cubicBezTo>
                    <a:pt x="1424696" y="24583"/>
                    <a:pt x="1424737" y="24870"/>
                    <a:pt x="1424772" y="25164"/>
                  </a:cubicBezTo>
                  <a:cubicBezTo>
                    <a:pt x="1410663" y="20271"/>
                    <a:pt x="1424913" y="35085"/>
                    <a:pt x="1408754" y="28712"/>
                  </a:cubicBezTo>
                  <a:cubicBezTo>
                    <a:pt x="1403567" y="20841"/>
                    <a:pt x="1403021" y="42763"/>
                    <a:pt x="1395144" y="40249"/>
                  </a:cubicBezTo>
                  <a:lnTo>
                    <a:pt x="1387237" y="24371"/>
                  </a:lnTo>
                  <a:cubicBezTo>
                    <a:pt x="1372969" y="15261"/>
                    <a:pt x="1370531" y="31185"/>
                    <a:pt x="1349861" y="31238"/>
                  </a:cubicBezTo>
                  <a:cubicBezTo>
                    <a:pt x="1339934" y="25581"/>
                    <a:pt x="1335141" y="12030"/>
                    <a:pt x="1341714" y="0"/>
                  </a:cubicBezTo>
                  <a:cubicBezTo>
                    <a:pt x="1332674" y="14562"/>
                    <a:pt x="1337602" y="9492"/>
                    <a:pt x="1325613" y="16477"/>
                  </a:cubicBezTo>
                  <a:cubicBezTo>
                    <a:pt x="1323769" y="10491"/>
                    <a:pt x="1325043" y="9222"/>
                    <a:pt x="1327692" y="3842"/>
                  </a:cubicBezTo>
                  <a:cubicBezTo>
                    <a:pt x="1317043" y="-3172"/>
                    <a:pt x="1321120" y="9252"/>
                    <a:pt x="1313090" y="8893"/>
                  </a:cubicBezTo>
                  <a:cubicBezTo>
                    <a:pt x="1310758" y="20171"/>
                    <a:pt x="1308067" y="38122"/>
                    <a:pt x="1305459" y="38851"/>
                  </a:cubicBezTo>
                  <a:lnTo>
                    <a:pt x="1308567" y="42369"/>
                  </a:lnTo>
                  <a:cubicBezTo>
                    <a:pt x="1300067" y="48390"/>
                    <a:pt x="1290780" y="51204"/>
                    <a:pt x="1280895" y="45547"/>
                  </a:cubicBezTo>
                  <a:lnTo>
                    <a:pt x="1281264" y="39878"/>
                  </a:lnTo>
                  <a:lnTo>
                    <a:pt x="1270744" y="42751"/>
                  </a:lnTo>
                  <a:lnTo>
                    <a:pt x="1270080" y="35497"/>
                  </a:lnTo>
                  <a:lnTo>
                    <a:pt x="1255061" y="37746"/>
                  </a:lnTo>
                  <a:lnTo>
                    <a:pt x="1257122" y="39702"/>
                  </a:lnTo>
                  <a:cubicBezTo>
                    <a:pt x="1253592" y="40660"/>
                    <a:pt x="1242014" y="43156"/>
                    <a:pt x="1235395" y="39367"/>
                  </a:cubicBezTo>
                  <a:lnTo>
                    <a:pt x="1235635" y="35338"/>
                  </a:lnTo>
                  <a:cubicBezTo>
                    <a:pt x="1216950" y="22768"/>
                    <a:pt x="1201548" y="39238"/>
                    <a:pt x="1179668" y="40566"/>
                  </a:cubicBezTo>
                  <a:lnTo>
                    <a:pt x="1182540" y="32342"/>
                  </a:lnTo>
                  <a:cubicBezTo>
                    <a:pt x="1175086" y="24166"/>
                    <a:pt x="1180496" y="45001"/>
                    <a:pt x="1171615" y="40912"/>
                  </a:cubicBezTo>
                  <a:lnTo>
                    <a:pt x="1171174" y="30809"/>
                  </a:lnTo>
                  <a:cubicBezTo>
                    <a:pt x="1163350" y="44090"/>
                    <a:pt x="1161065" y="27990"/>
                    <a:pt x="1155679" y="22967"/>
                  </a:cubicBezTo>
                  <a:lnTo>
                    <a:pt x="1158199" y="36201"/>
                  </a:lnTo>
                  <a:lnTo>
                    <a:pt x="1148048" y="33411"/>
                  </a:lnTo>
                  <a:cubicBezTo>
                    <a:pt x="1136870" y="29023"/>
                    <a:pt x="1141193" y="16688"/>
                    <a:pt x="1142826" y="9751"/>
                  </a:cubicBezTo>
                  <a:lnTo>
                    <a:pt x="1135219" y="20183"/>
                  </a:lnTo>
                  <a:lnTo>
                    <a:pt x="1133733" y="8500"/>
                  </a:lnTo>
                  <a:cubicBezTo>
                    <a:pt x="1128171" y="22092"/>
                    <a:pt x="1128171" y="6315"/>
                    <a:pt x="1118426" y="13604"/>
                  </a:cubicBezTo>
                  <a:cubicBezTo>
                    <a:pt x="1117627" y="9187"/>
                    <a:pt x="1120088" y="6649"/>
                    <a:pt x="1116775" y="4770"/>
                  </a:cubicBezTo>
                  <a:lnTo>
                    <a:pt x="1100710" y="21246"/>
                  </a:lnTo>
                  <a:lnTo>
                    <a:pt x="1110402" y="13945"/>
                  </a:lnTo>
                  <a:lnTo>
                    <a:pt x="1109221" y="31020"/>
                  </a:lnTo>
                  <a:cubicBezTo>
                    <a:pt x="1099130" y="43979"/>
                    <a:pt x="1095546" y="29158"/>
                    <a:pt x="1088339" y="33922"/>
                  </a:cubicBezTo>
                  <a:lnTo>
                    <a:pt x="1093303" y="28847"/>
                  </a:lnTo>
                  <a:cubicBezTo>
                    <a:pt x="1081537" y="32994"/>
                    <a:pt x="1080909" y="25728"/>
                    <a:pt x="1074271" y="21945"/>
                  </a:cubicBezTo>
                  <a:cubicBezTo>
                    <a:pt x="1076333" y="25117"/>
                    <a:pt x="1079481" y="29834"/>
                    <a:pt x="1074717" y="32066"/>
                  </a:cubicBezTo>
                  <a:cubicBezTo>
                    <a:pt x="1071222" y="33006"/>
                    <a:pt x="1072820" y="26063"/>
                    <a:pt x="1069519" y="24177"/>
                  </a:cubicBezTo>
                  <a:cubicBezTo>
                    <a:pt x="1068726" y="35555"/>
                    <a:pt x="1060291" y="41576"/>
                    <a:pt x="1052637" y="36219"/>
                  </a:cubicBezTo>
                  <a:cubicBezTo>
                    <a:pt x="1052731" y="34598"/>
                    <a:pt x="1052895" y="33035"/>
                    <a:pt x="1053395" y="32001"/>
                  </a:cubicBezTo>
                  <a:cubicBezTo>
                    <a:pt x="1051445" y="33846"/>
                    <a:pt x="1050434" y="36777"/>
                    <a:pt x="1047033" y="34040"/>
                  </a:cubicBezTo>
                  <a:lnTo>
                    <a:pt x="1049036" y="21393"/>
                  </a:lnTo>
                  <a:lnTo>
                    <a:pt x="1042493" y="33429"/>
                  </a:lnTo>
                  <a:cubicBezTo>
                    <a:pt x="1038134" y="29969"/>
                    <a:pt x="1031773" y="39138"/>
                    <a:pt x="1032342" y="30609"/>
                  </a:cubicBezTo>
                  <a:lnTo>
                    <a:pt x="1034821" y="28078"/>
                  </a:lnTo>
                  <a:lnTo>
                    <a:pt x="1001780" y="25023"/>
                  </a:lnTo>
                  <a:lnTo>
                    <a:pt x="1001322" y="14908"/>
                  </a:lnTo>
                  <a:cubicBezTo>
                    <a:pt x="998056" y="28824"/>
                    <a:pt x="983330" y="9616"/>
                    <a:pt x="984411" y="26991"/>
                  </a:cubicBezTo>
                  <a:cubicBezTo>
                    <a:pt x="978178" y="17522"/>
                    <a:pt x="959875" y="33687"/>
                    <a:pt x="963540" y="14092"/>
                  </a:cubicBezTo>
                  <a:cubicBezTo>
                    <a:pt x="941836" y="12582"/>
                    <a:pt x="930106" y="31432"/>
                    <a:pt x="903720" y="21898"/>
                  </a:cubicBezTo>
                  <a:cubicBezTo>
                    <a:pt x="894321" y="5263"/>
                    <a:pt x="868570" y="10649"/>
                    <a:pt x="851635" y="8893"/>
                  </a:cubicBezTo>
                  <a:cubicBezTo>
                    <a:pt x="818529" y="15848"/>
                    <a:pt x="797136" y="22110"/>
                    <a:pt x="763296" y="27437"/>
                  </a:cubicBezTo>
                  <a:cubicBezTo>
                    <a:pt x="742948" y="4223"/>
                    <a:pt x="712533" y="35426"/>
                    <a:pt x="690635" y="22315"/>
                  </a:cubicBezTo>
                  <a:lnTo>
                    <a:pt x="684637" y="31537"/>
                  </a:lnTo>
                  <a:cubicBezTo>
                    <a:pt x="670082" y="16858"/>
                    <a:pt x="647854" y="34821"/>
                    <a:pt x="627430" y="20506"/>
                  </a:cubicBezTo>
                  <a:cubicBezTo>
                    <a:pt x="622426" y="24542"/>
                    <a:pt x="619800" y="25816"/>
                    <a:pt x="618637" y="26145"/>
                  </a:cubicBezTo>
                  <a:cubicBezTo>
                    <a:pt x="619565" y="26586"/>
                    <a:pt x="620969" y="28336"/>
                    <a:pt x="621415" y="34187"/>
                  </a:cubicBezTo>
                  <a:cubicBezTo>
                    <a:pt x="615588" y="30075"/>
                    <a:pt x="603788" y="35220"/>
                    <a:pt x="604628" y="23531"/>
                  </a:cubicBezTo>
                  <a:lnTo>
                    <a:pt x="606108" y="22327"/>
                  </a:lnTo>
                  <a:cubicBezTo>
                    <a:pt x="606965" y="10632"/>
                    <a:pt x="588410" y="27790"/>
                    <a:pt x="581901" y="17663"/>
                  </a:cubicBezTo>
                  <a:lnTo>
                    <a:pt x="585467" y="30192"/>
                  </a:lnTo>
                  <a:lnTo>
                    <a:pt x="574418" y="28078"/>
                  </a:lnTo>
                  <a:lnTo>
                    <a:pt x="577372" y="25669"/>
                  </a:lnTo>
                  <a:cubicBezTo>
                    <a:pt x="529394" y="53477"/>
                    <a:pt x="507713" y="13733"/>
                    <a:pt x="462653" y="39132"/>
                  </a:cubicBezTo>
                  <a:cubicBezTo>
                    <a:pt x="468627" y="25464"/>
                    <a:pt x="453772" y="46310"/>
                    <a:pt x="453184" y="31373"/>
                  </a:cubicBezTo>
                  <a:cubicBezTo>
                    <a:pt x="441824" y="12582"/>
                    <a:pt x="432132" y="35426"/>
                    <a:pt x="422816" y="40436"/>
                  </a:cubicBezTo>
                  <a:cubicBezTo>
                    <a:pt x="422816" y="41171"/>
                    <a:pt x="422704" y="42028"/>
                    <a:pt x="422170" y="43180"/>
                  </a:cubicBezTo>
                  <a:lnTo>
                    <a:pt x="405881" y="41394"/>
                  </a:lnTo>
                  <a:cubicBezTo>
                    <a:pt x="415608" y="22503"/>
                    <a:pt x="394157" y="57060"/>
                    <a:pt x="403085" y="40989"/>
                  </a:cubicBezTo>
                  <a:cubicBezTo>
                    <a:pt x="360616" y="26862"/>
                    <a:pt x="305201" y="41253"/>
                    <a:pt x="256041" y="34739"/>
                  </a:cubicBezTo>
                  <a:lnTo>
                    <a:pt x="258197" y="39597"/>
                  </a:lnTo>
                  <a:cubicBezTo>
                    <a:pt x="245727" y="38668"/>
                    <a:pt x="230219" y="44566"/>
                    <a:pt x="220762" y="36801"/>
                  </a:cubicBezTo>
                  <a:cubicBezTo>
                    <a:pt x="211293" y="29059"/>
                    <a:pt x="200068" y="49136"/>
                    <a:pt x="196397" y="49905"/>
                  </a:cubicBezTo>
                  <a:cubicBezTo>
                    <a:pt x="186029" y="58270"/>
                    <a:pt x="176596" y="41641"/>
                    <a:pt x="181048" y="42492"/>
                  </a:cubicBezTo>
                  <a:cubicBezTo>
                    <a:pt x="169958" y="44813"/>
                    <a:pt x="159538" y="62065"/>
                    <a:pt x="144154" y="54663"/>
                  </a:cubicBezTo>
                  <a:cubicBezTo>
                    <a:pt x="138896" y="38651"/>
                    <a:pt x="102178" y="70376"/>
                    <a:pt x="101720" y="52331"/>
                  </a:cubicBezTo>
                  <a:lnTo>
                    <a:pt x="101550" y="53853"/>
                  </a:lnTo>
                  <a:cubicBezTo>
                    <a:pt x="81848" y="41147"/>
                    <a:pt x="63257" y="62764"/>
                    <a:pt x="42040" y="51262"/>
                  </a:cubicBezTo>
                  <a:cubicBezTo>
                    <a:pt x="42040" y="51262"/>
                    <a:pt x="42445" y="49935"/>
                    <a:pt x="43162" y="48725"/>
                  </a:cubicBezTo>
                  <a:lnTo>
                    <a:pt x="0" y="103482"/>
                  </a:lnTo>
                  <a:lnTo>
                    <a:pt x="12300" y="163732"/>
                  </a:lnTo>
                  <a:lnTo>
                    <a:pt x="49735" y="212662"/>
                  </a:lnTo>
                  <a:lnTo>
                    <a:pt x="151179" y="202053"/>
                  </a:lnTo>
                  <a:lnTo>
                    <a:pt x="232146" y="221185"/>
                  </a:lnTo>
                  <a:lnTo>
                    <a:pt x="429189" y="214712"/>
                  </a:lnTo>
                  <a:lnTo>
                    <a:pt x="443263" y="201120"/>
                  </a:lnTo>
                  <a:cubicBezTo>
                    <a:pt x="481985" y="224886"/>
                    <a:pt x="531637" y="197548"/>
                    <a:pt x="573349" y="214512"/>
                  </a:cubicBezTo>
                  <a:lnTo>
                    <a:pt x="574212" y="202811"/>
                  </a:lnTo>
                  <a:cubicBezTo>
                    <a:pt x="585966" y="202118"/>
                    <a:pt x="585167" y="209367"/>
                    <a:pt x="588075" y="211411"/>
                  </a:cubicBezTo>
                  <a:cubicBezTo>
                    <a:pt x="697466" y="208820"/>
                    <a:pt x="810082" y="193231"/>
                    <a:pt x="908501" y="207980"/>
                  </a:cubicBezTo>
                  <a:cubicBezTo>
                    <a:pt x="917987" y="215716"/>
                    <a:pt x="946858" y="211164"/>
                    <a:pt x="954300" y="219346"/>
                  </a:cubicBezTo>
                  <a:cubicBezTo>
                    <a:pt x="986267" y="205032"/>
                    <a:pt x="1020136" y="205173"/>
                    <a:pt x="1052144" y="206647"/>
                  </a:cubicBezTo>
                  <a:lnTo>
                    <a:pt x="1050934" y="207933"/>
                  </a:lnTo>
                  <a:lnTo>
                    <a:pt x="1066012" y="205678"/>
                  </a:lnTo>
                  <a:cubicBezTo>
                    <a:pt x="1066652" y="206635"/>
                    <a:pt x="1066729" y="208027"/>
                    <a:pt x="1066247" y="208926"/>
                  </a:cubicBezTo>
                  <a:cubicBezTo>
                    <a:pt x="1083252" y="198564"/>
                    <a:pt x="1110043" y="208814"/>
                    <a:pt x="1130867" y="213032"/>
                  </a:cubicBezTo>
                  <a:lnTo>
                    <a:pt x="1129651" y="214307"/>
                  </a:lnTo>
                  <a:cubicBezTo>
                    <a:pt x="1251143" y="216433"/>
                    <a:pt x="1363935" y="194594"/>
                    <a:pt x="1484428" y="210923"/>
                  </a:cubicBezTo>
                  <a:cubicBezTo>
                    <a:pt x="1540448" y="230014"/>
                    <a:pt x="1605626" y="203663"/>
                    <a:pt x="1669899" y="219564"/>
                  </a:cubicBezTo>
                  <a:cubicBezTo>
                    <a:pt x="1681706" y="231212"/>
                    <a:pt x="1811745" y="222472"/>
                    <a:pt x="1823234" y="216997"/>
                  </a:cubicBezTo>
                  <a:close/>
                </a:path>
              </a:pathLst>
            </a:custGeom>
            <a:solidFill>
              <a:srgbClr val="FFFA8F"/>
            </a:solidFill>
            <a:ln w="5874" cap="flat">
              <a:noFill/>
              <a:prstDash val="solid"/>
              <a:miter/>
            </a:ln>
          </p:spPr>
          <p:txBody>
            <a:bodyPr rtlCol="0" anchor="ctr"/>
            <a:lstStyle/>
            <a:p>
              <a:endParaRPr lang="ja-JP" altLang="en-US"/>
            </a:p>
          </p:txBody>
        </p:sp>
        <p:sp>
          <p:nvSpPr>
            <p:cNvPr id="13" name="正方形/長方形 12">
              <a:extLst>
                <a:ext uri="{FF2B5EF4-FFF2-40B4-BE49-F238E27FC236}">
                  <a16:creationId xmlns:a16="http://schemas.microsoft.com/office/drawing/2014/main" id="{533611AB-91A4-F6A0-19AA-DA57789A02A1}"/>
                </a:ext>
              </a:extLst>
            </p:cNvPr>
            <p:cNvSpPr/>
            <p:nvPr/>
          </p:nvSpPr>
          <p:spPr>
            <a:xfrm>
              <a:off x="542123" y="5496347"/>
              <a:ext cx="2730500" cy="18129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spcAft>
                  <a:spcPts val="1200"/>
                </a:spcAft>
              </a:pPr>
              <a:r>
                <a:rPr lang="ja-JP" altLang="en-US"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暑さ</a:t>
              </a:r>
              <a:r>
                <a:rPr lang="ja-JP" altLang="en-US" sz="16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を</a:t>
              </a:r>
              <a:r>
                <a:rPr lang="ja-JP" altLang="en-US"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避ける</a:t>
              </a:r>
              <a:endParaRPr lang="en-US" altLang="ja-JP" sz="12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endParaRPr>
            </a:p>
            <a:p>
              <a:r>
                <a:rPr lang="ja-JP" altLang="en-US" sz="11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高温時の作業は極力避け、日陰や風通しのよい場所で作業</a:t>
              </a:r>
              <a:endParaRPr lang="en-US" altLang="ja-JP" sz="11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p:txBody>
        </p:sp>
      </p:grpSp>
      <p:grpSp>
        <p:nvGrpSpPr>
          <p:cNvPr id="408" name="グループ化 407">
            <a:extLst>
              <a:ext uri="{FF2B5EF4-FFF2-40B4-BE49-F238E27FC236}">
                <a16:creationId xmlns:a16="http://schemas.microsoft.com/office/drawing/2014/main" id="{9F15D183-AB8B-B01D-9850-67FC1059A1C0}"/>
              </a:ext>
            </a:extLst>
          </p:cNvPr>
          <p:cNvGrpSpPr/>
          <p:nvPr/>
        </p:nvGrpSpPr>
        <p:grpSpPr>
          <a:xfrm>
            <a:off x="3439486" y="4987428"/>
            <a:ext cx="3097008" cy="1812925"/>
            <a:chOff x="7323921" y="6004117"/>
            <a:chExt cx="3097008" cy="1812925"/>
          </a:xfrm>
        </p:grpSpPr>
        <p:sp>
          <p:nvSpPr>
            <p:cNvPr id="321" name="フリーフォーム: 図形 320">
              <a:extLst>
                <a:ext uri="{FF2B5EF4-FFF2-40B4-BE49-F238E27FC236}">
                  <a16:creationId xmlns:a16="http://schemas.microsoft.com/office/drawing/2014/main" id="{E479FD16-2585-F273-5B8B-E68CA9A84730}"/>
                </a:ext>
              </a:extLst>
            </p:cNvPr>
            <p:cNvSpPr/>
            <p:nvPr/>
          </p:nvSpPr>
          <p:spPr>
            <a:xfrm>
              <a:off x="7323921" y="6128531"/>
              <a:ext cx="2114642" cy="225320"/>
            </a:xfrm>
            <a:custGeom>
              <a:avLst/>
              <a:gdLst>
                <a:gd name="connsiteX0" fmla="*/ 1823234 w 2114642"/>
                <a:gd name="connsiteY0" fmla="*/ 216997 h 225320"/>
                <a:gd name="connsiteX1" fmla="*/ 1808162 w 2114642"/>
                <a:gd name="connsiteY1" fmla="*/ 202782 h 225320"/>
                <a:gd name="connsiteX2" fmla="*/ 1920549 w 2114642"/>
                <a:gd name="connsiteY2" fmla="*/ 199028 h 225320"/>
                <a:gd name="connsiteX3" fmla="*/ 1918258 w 2114642"/>
                <a:gd name="connsiteY3" fmla="*/ 202106 h 225320"/>
                <a:gd name="connsiteX4" fmla="*/ 1994297 w 2114642"/>
                <a:gd name="connsiteY4" fmla="*/ 212462 h 225320"/>
                <a:gd name="connsiteX5" fmla="*/ 1994297 w 2114642"/>
                <a:gd name="connsiteY5" fmla="*/ 213884 h 225320"/>
                <a:gd name="connsiteX6" fmla="*/ 2001210 w 2114642"/>
                <a:gd name="connsiteY6" fmla="*/ 214583 h 225320"/>
                <a:gd name="connsiteX7" fmla="*/ 1989697 w 2114642"/>
                <a:gd name="connsiteY7" fmla="*/ 205877 h 225320"/>
                <a:gd name="connsiteX8" fmla="*/ 2011819 w 2114642"/>
                <a:gd name="connsiteY8" fmla="*/ 194558 h 225320"/>
                <a:gd name="connsiteX9" fmla="*/ 2014632 w 2114642"/>
                <a:gd name="connsiteY9" fmla="*/ 201325 h 225320"/>
                <a:gd name="connsiteX10" fmla="*/ 2037188 w 2114642"/>
                <a:gd name="connsiteY10" fmla="*/ 198946 h 225320"/>
                <a:gd name="connsiteX11" fmla="*/ 2044102 w 2114642"/>
                <a:gd name="connsiteY11" fmla="*/ 208127 h 225320"/>
                <a:gd name="connsiteX12" fmla="*/ 2066294 w 2114642"/>
                <a:gd name="connsiteY12" fmla="*/ 194564 h 225320"/>
                <a:gd name="connsiteX13" fmla="*/ 2073167 w 2114642"/>
                <a:gd name="connsiteY13" fmla="*/ 179656 h 225320"/>
                <a:gd name="connsiteX14" fmla="*/ 2077913 w 2114642"/>
                <a:gd name="connsiteY14" fmla="*/ 186106 h 225320"/>
                <a:gd name="connsiteX15" fmla="*/ 2114643 w 2114642"/>
                <a:gd name="connsiteY15" fmla="*/ 173876 h 225320"/>
                <a:gd name="connsiteX16" fmla="*/ 2060185 w 2114642"/>
                <a:gd name="connsiteY16" fmla="*/ 131196 h 225320"/>
                <a:gd name="connsiteX17" fmla="*/ 2061213 w 2114642"/>
                <a:gd name="connsiteY17" fmla="*/ 125028 h 225320"/>
                <a:gd name="connsiteX18" fmla="*/ 2060185 w 2114642"/>
                <a:gd name="connsiteY18" fmla="*/ 128376 h 225320"/>
                <a:gd name="connsiteX19" fmla="*/ 2046311 w 2114642"/>
                <a:gd name="connsiteY19" fmla="*/ 114255 h 225320"/>
                <a:gd name="connsiteX20" fmla="*/ 2046581 w 2114642"/>
                <a:gd name="connsiteY20" fmla="*/ 116610 h 225320"/>
                <a:gd name="connsiteX21" fmla="*/ 2047174 w 2114642"/>
                <a:gd name="connsiteY21" fmla="*/ 115477 h 225320"/>
                <a:gd name="connsiteX22" fmla="*/ 2046857 w 2114642"/>
                <a:gd name="connsiteY22" fmla="*/ 118860 h 225320"/>
                <a:gd name="connsiteX23" fmla="*/ 2044026 w 2114642"/>
                <a:gd name="connsiteY23" fmla="*/ 121597 h 225320"/>
                <a:gd name="connsiteX24" fmla="*/ 2044508 w 2114642"/>
                <a:gd name="connsiteY24" fmla="*/ 120710 h 225320"/>
                <a:gd name="connsiteX25" fmla="*/ 2031068 w 2114642"/>
                <a:gd name="connsiteY25" fmla="*/ 120012 h 225320"/>
                <a:gd name="connsiteX26" fmla="*/ 2031009 w 2114642"/>
                <a:gd name="connsiteY26" fmla="*/ 112922 h 225320"/>
                <a:gd name="connsiteX27" fmla="*/ 1975711 w 2114642"/>
                <a:gd name="connsiteY27" fmla="*/ 91881 h 225320"/>
                <a:gd name="connsiteX28" fmla="*/ 1943445 w 2114642"/>
                <a:gd name="connsiteY28" fmla="*/ 89619 h 225320"/>
                <a:gd name="connsiteX29" fmla="*/ 1925001 w 2114642"/>
                <a:gd name="connsiteY29" fmla="*/ 73160 h 225320"/>
                <a:gd name="connsiteX30" fmla="*/ 1922704 w 2114642"/>
                <a:gd name="connsiteY30" fmla="*/ 81901 h 225320"/>
                <a:gd name="connsiteX31" fmla="*/ 1908877 w 2114642"/>
                <a:gd name="connsiteY31" fmla="*/ 72039 h 225320"/>
                <a:gd name="connsiteX32" fmla="*/ 1911080 w 2114642"/>
                <a:gd name="connsiteY32" fmla="*/ 64173 h 225320"/>
                <a:gd name="connsiteX33" fmla="*/ 1876605 w 2114642"/>
                <a:gd name="connsiteY33" fmla="*/ 64109 h 225320"/>
                <a:gd name="connsiteX34" fmla="*/ 1853532 w 2114642"/>
                <a:gd name="connsiteY34" fmla="*/ 50969 h 225320"/>
                <a:gd name="connsiteX35" fmla="*/ 1860487 w 2114642"/>
                <a:gd name="connsiteY35" fmla="*/ 58746 h 225320"/>
                <a:gd name="connsiteX36" fmla="*/ 1860041 w 2114642"/>
                <a:gd name="connsiteY36" fmla="*/ 61677 h 225320"/>
                <a:gd name="connsiteX37" fmla="*/ 1806846 w 2114642"/>
                <a:gd name="connsiteY37" fmla="*/ 51421 h 225320"/>
                <a:gd name="connsiteX38" fmla="*/ 1806846 w 2114642"/>
                <a:gd name="connsiteY38" fmla="*/ 48590 h 225320"/>
                <a:gd name="connsiteX39" fmla="*/ 1801354 w 2114642"/>
                <a:gd name="connsiteY39" fmla="*/ 77778 h 225320"/>
                <a:gd name="connsiteX40" fmla="*/ 1796760 w 2114642"/>
                <a:gd name="connsiteY40" fmla="*/ 72608 h 225320"/>
                <a:gd name="connsiteX41" fmla="*/ 1789846 w 2114642"/>
                <a:gd name="connsiteY41" fmla="*/ 77578 h 225320"/>
                <a:gd name="connsiteX42" fmla="*/ 1787491 w 2114642"/>
                <a:gd name="connsiteY42" fmla="*/ 69325 h 225320"/>
                <a:gd name="connsiteX43" fmla="*/ 1746878 w 2114642"/>
                <a:gd name="connsiteY43" fmla="*/ 66740 h 225320"/>
                <a:gd name="connsiteX44" fmla="*/ 1761322 w 2114642"/>
                <a:gd name="connsiteY44" fmla="*/ 98272 h 225320"/>
                <a:gd name="connsiteX45" fmla="*/ 1726760 w 2114642"/>
                <a:gd name="connsiteY45" fmla="*/ 86353 h 225320"/>
                <a:gd name="connsiteX46" fmla="*/ 1719846 w 2114642"/>
                <a:gd name="connsiteY46" fmla="*/ 75757 h 225320"/>
                <a:gd name="connsiteX47" fmla="*/ 1694529 w 2114642"/>
                <a:gd name="connsiteY47" fmla="*/ 78447 h 225320"/>
                <a:gd name="connsiteX48" fmla="*/ 1682940 w 2114642"/>
                <a:gd name="connsiteY48" fmla="*/ 66905 h 225320"/>
                <a:gd name="connsiteX49" fmla="*/ 1694470 w 2114642"/>
                <a:gd name="connsiteY49" fmla="*/ 67104 h 225320"/>
                <a:gd name="connsiteX50" fmla="*/ 1669136 w 2114642"/>
                <a:gd name="connsiteY50" fmla="*/ 49964 h 225320"/>
                <a:gd name="connsiteX51" fmla="*/ 1669036 w 2114642"/>
                <a:gd name="connsiteY51" fmla="*/ 50275 h 225320"/>
                <a:gd name="connsiteX52" fmla="*/ 1670164 w 2114642"/>
                <a:gd name="connsiteY52" fmla="*/ 51997 h 225320"/>
                <a:gd name="connsiteX53" fmla="*/ 1668554 w 2114642"/>
                <a:gd name="connsiteY53" fmla="*/ 52278 h 225320"/>
                <a:gd name="connsiteX54" fmla="*/ 1653018 w 2114642"/>
                <a:gd name="connsiteY54" fmla="*/ 61595 h 225320"/>
                <a:gd name="connsiteX55" fmla="*/ 1614038 w 2114642"/>
                <a:gd name="connsiteY55" fmla="*/ 56261 h 225320"/>
                <a:gd name="connsiteX56" fmla="*/ 1609444 w 2114642"/>
                <a:gd name="connsiteY56" fmla="*/ 68062 h 225320"/>
                <a:gd name="connsiteX57" fmla="*/ 1595617 w 2114642"/>
                <a:gd name="connsiteY57" fmla="*/ 61031 h 225320"/>
                <a:gd name="connsiteX58" fmla="*/ 1595617 w 2114642"/>
                <a:gd name="connsiteY58" fmla="*/ 51638 h 225320"/>
                <a:gd name="connsiteX59" fmla="*/ 1652084 w 2114642"/>
                <a:gd name="connsiteY59" fmla="*/ 48143 h 225320"/>
                <a:gd name="connsiteX60" fmla="*/ 1652389 w 2114642"/>
                <a:gd name="connsiteY60" fmla="*/ 43855 h 225320"/>
                <a:gd name="connsiteX61" fmla="*/ 1623495 w 2114642"/>
                <a:gd name="connsiteY61" fmla="*/ 47092 h 225320"/>
                <a:gd name="connsiteX62" fmla="*/ 1617832 w 2114642"/>
                <a:gd name="connsiteY62" fmla="*/ 29106 h 225320"/>
                <a:gd name="connsiteX63" fmla="*/ 1611453 w 2114642"/>
                <a:gd name="connsiteY63" fmla="*/ 38298 h 225320"/>
                <a:gd name="connsiteX64" fmla="*/ 1540783 w 2114642"/>
                <a:gd name="connsiteY64" fmla="*/ 29164 h 225320"/>
                <a:gd name="connsiteX65" fmla="*/ 1543908 w 2114642"/>
                <a:gd name="connsiteY65" fmla="*/ 33881 h 225320"/>
                <a:gd name="connsiteX66" fmla="*/ 1527673 w 2114642"/>
                <a:gd name="connsiteY66" fmla="*/ 31708 h 225320"/>
                <a:gd name="connsiteX67" fmla="*/ 1469667 w 2114642"/>
                <a:gd name="connsiteY67" fmla="*/ 12335 h 225320"/>
                <a:gd name="connsiteX68" fmla="*/ 1466595 w 2114642"/>
                <a:gd name="connsiteY68" fmla="*/ 23408 h 225320"/>
                <a:gd name="connsiteX69" fmla="*/ 1452973 w 2114642"/>
                <a:gd name="connsiteY69" fmla="*/ 21569 h 225320"/>
                <a:gd name="connsiteX70" fmla="*/ 1443228 w 2114642"/>
                <a:gd name="connsiteY70" fmla="*/ 26456 h 225320"/>
                <a:gd name="connsiteX71" fmla="*/ 1426076 w 2114642"/>
                <a:gd name="connsiteY71" fmla="*/ 25581 h 225320"/>
                <a:gd name="connsiteX72" fmla="*/ 1426076 w 2114642"/>
                <a:gd name="connsiteY72" fmla="*/ 25575 h 225320"/>
                <a:gd name="connsiteX73" fmla="*/ 1426035 w 2114642"/>
                <a:gd name="connsiteY73" fmla="*/ 25546 h 225320"/>
                <a:gd name="connsiteX74" fmla="*/ 1424696 w 2114642"/>
                <a:gd name="connsiteY74" fmla="*/ 24242 h 225320"/>
                <a:gd name="connsiteX75" fmla="*/ 1424772 w 2114642"/>
                <a:gd name="connsiteY75" fmla="*/ 25164 h 225320"/>
                <a:gd name="connsiteX76" fmla="*/ 1408754 w 2114642"/>
                <a:gd name="connsiteY76" fmla="*/ 28712 h 225320"/>
                <a:gd name="connsiteX77" fmla="*/ 1395144 w 2114642"/>
                <a:gd name="connsiteY77" fmla="*/ 40249 h 225320"/>
                <a:gd name="connsiteX78" fmla="*/ 1387237 w 2114642"/>
                <a:gd name="connsiteY78" fmla="*/ 24371 h 225320"/>
                <a:gd name="connsiteX79" fmla="*/ 1349861 w 2114642"/>
                <a:gd name="connsiteY79" fmla="*/ 31238 h 225320"/>
                <a:gd name="connsiteX80" fmla="*/ 1341714 w 2114642"/>
                <a:gd name="connsiteY80" fmla="*/ 0 h 225320"/>
                <a:gd name="connsiteX81" fmla="*/ 1325613 w 2114642"/>
                <a:gd name="connsiteY81" fmla="*/ 16477 h 225320"/>
                <a:gd name="connsiteX82" fmla="*/ 1327692 w 2114642"/>
                <a:gd name="connsiteY82" fmla="*/ 3842 h 225320"/>
                <a:gd name="connsiteX83" fmla="*/ 1313090 w 2114642"/>
                <a:gd name="connsiteY83" fmla="*/ 8893 h 225320"/>
                <a:gd name="connsiteX84" fmla="*/ 1305459 w 2114642"/>
                <a:gd name="connsiteY84" fmla="*/ 38851 h 225320"/>
                <a:gd name="connsiteX85" fmla="*/ 1308567 w 2114642"/>
                <a:gd name="connsiteY85" fmla="*/ 42369 h 225320"/>
                <a:gd name="connsiteX86" fmla="*/ 1280895 w 2114642"/>
                <a:gd name="connsiteY86" fmla="*/ 45547 h 225320"/>
                <a:gd name="connsiteX87" fmla="*/ 1281264 w 2114642"/>
                <a:gd name="connsiteY87" fmla="*/ 39878 h 225320"/>
                <a:gd name="connsiteX88" fmla="*/ 1270744 w 2114642"/>
                <a:gd name="connsiteY88" fmla="*/ 42751 h 225320"/>
                <a:gd name="connsiteX89" fmla="*/ 1270080 w 2114642"/>
                <a:gd name="connsiteY89" fmla="*/ 35497 h 225320"/>
                <a:gd name="connsiteX90" fmla="*/ 1255061 w 2114642"/>
                <a:gd name="connsiteY90" fmla="*/ 37746 h 225320"/>
                <a:gd name="connsiteX91" fmla="*/ 1257122 w 2114642"/>
                <a:gd name="connsiteY91" fmla="*/ 39702 h 225320"/>
                <a:gd name="connsiteX92" fmla="*/ 1235395 w 2114642"/>
                <a:gd name="connsiteY92" fmla="*/ 39367 h 225320"/>
                <a:gd name="connsiteX93" fmla="*/ 1235635 w 2114642"/>
                <a:gd name="connsiteY93" fmla="*/ 35338 h 225320"/>
                <a:gd name="connsiteX94" fmla="*/ 1179668 w 2114642"/>
                <a:gd name="connsiteY94" fmla="*/ 40566 h 225320"/>
                <a:gd name="connsiteX95" fmla="*/ 1182540 w 2114642"/>
                <a:gd name="connsiteY95" fmla="*/ 32342 h 225320"/>
                <a:gd name="connsiteX96" fmla="*/ 1171615 w 2114642"/>
                <a:gd name="connsiteY96" fmla="*/ 40912 h 225320"/>
                <a:gd name="connsiteX97" fmla="*/ 1171174 w 2114642"/>
                <a:gd name="connsiteY97" fmla="*/ 30809 h 225320"/>
                <a:gd name="connsiteX98" fmla="*/ 1155679 w 2114642"/>
                <a:gd name="connsiteY98" fmla="*/ 22967 h 225320"/>
                <a:gd name="connsiteX99" fmla="*/ 1158199 w 2114642"/>
                <a:gd name="connsiteY99" fmla="*/ 36201 h 225320"/>
                <a:gd name="connsiteX100" fmla="*/ 1148048 w 2114642"/>
                <a:gd name="connsiteY100" fmla="*/ 33411 h 225320"/>
                <a:gd name="connsiteX101" fmla="*/ 1142826 w 2114642"/>
                <a:gd name="connsiteY101" fmla="*/ 9751 h 225320"/>
                <a:gd name="connsiteX102" fmla="*/ 1135219 w 2114642"/>
                <a:gd name="connsiteY102" fmla="*/ 20183 h 225320"/>
                <a:gd name="connsiteX103" fmla="*/ 1133733 w 2114642"/>
                <a:gd name="connsiteY103" fmla="*/ 8500 h 225320"/>
                <a:gd name="connsiteX104" fmla="*/ 1118426 w 2114642"/>
                <a:gd name="connsiteY104" fmla="*/ 13604 h 225320"/>
                <a:gd name="connsiteX105" fmla="*/ 1116775 w 2114642"/>
                <a:gd name="connsiteY105" fmla="*/ 4770 h 225320"/>
                <a:gd name="connsiteX106" fmla="*/ 1100710 w 2114642"/>
                <a:gd name="connsiteY106" fmla="*/ 21246 h 225320"/>
                <a:gd name="connsiteX107" fmla="*/ 1110402 w 2114642"/>
                <a:gd name="connsiteY107" fmla="*/ 13945 h 225320"/>
                <a:gd name="connsiteX108" fmla="*/ 1109221 w 2114642"/>
                <a:gd name="connsiteY108" fmla="*/ 31020 h 225320"/>
                <a:gd name="connsiteX109" fmla="*/ 1088339 w 2114642"/>
                <a:gd name="connsiteY109" fmla="*/ 33922 h 225320"/>
                <a:gd name="connsiteX110" fmla="*/ 1093303 w 2114642"/>
                <a:gd name="connsiteY110" fmla="*/ 28847 h 225320"/>
                <a:gd name="connsiteX111" fmla="*/ 1074271 w 2114642"/>
                <a:gd name="connsiteY111" fmla="*/ 21945 h 225320"/>
                <a:gd name="connsiteX112" fmla="*/ 1074717 w 2114642"/>
                <a:gd name="connsiteY112" fmla="*/ 32066 h 225320"/>
                <a:gd name="connsiteX113" fmla="*/ 1069519 w 2114642"/>
                <a:gd name="connsiteY113" fmla="*/ 24177 h 225320"/>
                <a:gd name="connsiteX114" fmla="*/ 1052637 w 2114642"/>
                <a:gd name="connsiteY114" fmla="*/ 36219 h 225320"/>
                <a:gd name="connsiteX115" fmla="*/ 1053395 w 2114642"/>
                <a:gd name="connsiteY115" fmla="*/ 32001 h 225320"/>
                <a:gd name="connsiteX116" fmla="*/ 1047033 w 2114642"/>
                <a:gd name="connsiteY116" fmla="*/ 34040 h 225320"/>
                <a:gd name="connsiteX117" fmla="*/ 1049036 w 2114642"/>
                <a:gd name="connsiteY117" fmla="*/ 21393 h 225320"/>
                <a:gd name="connsiteX118" fmla="*/ 1042493 w 2114642"/>
                <a:gd name="connsiteY118" fmla="*/ 33429 h 225320"/>
                <a:gd name="connsiteX119" fmla="*/ 1032342 w 2114642"/>
                <a:gd name="connsiteY119" fmla="*/ 30609 h 225320"/>
                <a:gd name="connsiteX120" fmla="*/ 1034821 w 2114642"/>
                <a:gd name="connsiteY120" fmla="*/ 28078 h 225320"/>
                <a:gd name="connsiteX121" fmla="*/ 1001780 w 2114642"/>
                <a:gd name="connsiteY121" fmla="*/ 25023 h 225320"/>
                <a:gd name="connsiteX122" fmla="*/ 1001322 w 2114642"/>
                <a:gd name="connsiteY122" fmla="*/ 14908 h 225320"/>
                <a:gd name="connsiteX123" fmla="*/ 984411 w 2114642"/>
                <a:gd name="connsiteY123" fmla="*/ 26991 h 225320"/>
                <a:gd name="connsiteX124" fmla="*/ 963540 w 2114642"/>
                <a:gd name="connsiteY124" fmla="*/ 14092 h 225320"/>
                <a:gd name="connsiteX125" fmla="*/ 903720 w 2114642"/>
                <a:gd name="connsiteY125" fmla="*/ 21898 h 225320"/>
                <a:gd name="connsiteX126" fmla="*/ 851635 w 2114642"/>
                <a:gd name="connsiteY126" fmla="*/ 8893 h 225320"/>
                <a:gd name="connsiteX127" fmla="*/ 763296 w 2114642"/>
                <a:gd name="connsiteY127" fmla="*/ 27437 h 225320"/>
                <a:gd name="connsiteX128" fmla="*/ 690635 w 2114642"/>
                <a:gd name="connsiteY128" fmla="*/ 22315 h 225320"/>
                <a:gd name="connsiteX129" fmla="*/ 684637 w 2114642"/>
                <a:gd name="connsiteY129" fmla="*/ 31537 h 225320"/>
                <a:gd name="connsiteX130" fmla="*/ 627430 w 2114642"/>
                <a:gd name="connsiteY130" fmla="*/ 20506 h 225320"/>
                <a:gd name="connsiteX131" fmla="*/ 618637 w 2114642"/>
                <a:gd name="connsiteY131" fmla="*/ 26145 h 225320"/>
                <a:gd name="connsiteX132" fmla="*/ 621415 w 2114642"/>
                <a:gd name="connsiteY132" fmla="*/ 34187 h 225320"/>
                <a:gd name="connsiteX133" fmla="*/ 604628 w 2114642"/>
                <a:gd name="connsiteY133" fmla="*/ 23531 h 225320"/>
                <a:gd name="connsiteX134" fmla="*/ 606108 w 2114642"/>
                <a:gd name="connsiteY134" fmla="*/ 22327 h 225320"/>
                <a:gd name="connsiteX135" fmla="*/ 581901 w 2114642"/>
                <a:gd name="connsiteY135" fmla="*/ 17663 h 225320"/>
                <a:gd name="connsiteX136" fmla="*/ 585467 w 2114642"/>
                <a:gd name="connsiteY136" fmla="*/ 30192 h 225320"/>
                <a:gd name="connsiteX137" fmla="*/ 574418 w 2114642"/>
                <a:gd name="connsiteY137" fmla="*/ 28078 h 225320"/>
                <a:gd name="connsiteX138" fmla="*/ 577372 w 2114642"/>
                <a:gd name="connsiteY138" fmla="*/ 25669 h 225320"/>
                <a:gd name="connsiteX139" fmla="*/ 462653 w 2114642"/>
                <a:gd name="connsiteY139" fmla="*/ 39132 h 225320"/>
                <a:gd name="connsiteX140" fmla="*/ 453184 w 2114642"/>
                <a:gd name="connsiteY140" fmla="*/ 31373 h 225320"/>
                <a:gd name="connsiteX141" fmla="*/ 422816 w 2114642"/>
                <a:gd name="connsiteY141" fmla="*/ 40436 h 225320"/>
                <a:gd name="connsiteX142" fmla="*/ 422170 w 2114642"/>
                <a:gd name="connsiteY142" fmla="*/ 43180 h 225320"/>
                <a:gd name="connsiteX143" fmla="*/ 405881 w 2114642"/>
                <a:gd name="connsiteY143" fmla="*/ 41394 h 225320"/>
                <a:gd name="connsiteX144" fmla="*/ 403085 w 2114642"/>
                <a:gd name="connsiteY144" fmla="*/ 40989 h 225320"/>
                <a:gd name="connsiteX145" fmla="*/ 256041 w 2114642"/>
                <a:gd name="connsiteY145" fmla="*/ 34739 h 225320"/>
                <a:gd name="connsiteX146" fmla="*/ 258197 w 2114642"/>
                <a:gd name="connsiteY146" fmla="*/ 39597 h 225320"/>
                <a:gd name="connsiteX147" fmla="*/ 220762 w 2114642"/>
                <a:gd name="connsiteY147" fmla="*/ 36801 h 225320"/>
                <a:gd name="connsiteX148" fmla="*/ 196397 w 2114642"/>
                <a:gd name="connsiteY148" fmla="*/ 49905 h 225320"/>
                <a:gd name="connsiteX149" fmla="*/ 181048 w 2114642"/>
                <a:gd name="connsiteY149" fmla="*/ 42492 h 225320"/>
                <a:gd name="connsiteX150" fmla="*/ 144154 w 2114642"/>
                <a:gd name="connsiteY150" fmla="*/ 54663 h 225320"/>
                <a:gd name="connsiteX151" fmla="*/ 101720 w 2114642"/>
                <a:gd name="connsiteY151" fmla="*/ 52331 h 225320"/>
                <a:gd name="connsiteX152" fmla="*/ 101550 w 2114642"/>
                <a:gd name="connsiteY152" fmla="*/ 53853 h 225320"/>
                <a:gd name="connsiteX153" fmla="*/ 42040 w 2114642"/>
                <a:gd name="connsiteY153" fmla="*/ 51262 h 225320"/>
                <a:gd name="connsiteX154" fmla="*/ 43162 w 2114642"/>
                <a:gd name="connsiteY154" fmla="*/ 48725 h 225320"/>
                <a:gd name="connsiteX155" fmla="*/ 0 w 2114642"/>
                <a:gd name="connsiteY155" fmla="*/ 103482 h 225320"/>
                <a:gd name="connsiteX156" fmla="*/ 12300 w 2114642"/>
                <a:gd name="connsiteY156" fmla="*/ 163732 h 225320"/>
                <a:gd name="connsiteX157" fmla="*/ 49735 w 2114642"/>
                <a:gd name="connsiteY157" fmla="*/ 212662 h 225320"/>
                <a:gd name="connsiteX158" fmla="*/ 151179 w 2114642"/>
                <a:gd name="connsiteY158" fmla="*/ 202053 h 225320"/>
                <a:gd name="connsiteX159" fmla="*/ 232146 w 2114642"/>
                <a:gd name="connsiteY159" fmla="*/ 221185 h 225320"/>
                <a:gd name="connsiteX160" fmla="*/ 429189 w 2114642"/>
                <a:gd name="connsiteY160" fmla="*/ 214712 h 225320"/>
                <a:gd name="connsiteX161" fmla="*/ 443263 w 2114642"/>
                <a:gd name="connsiteY161" fmla="*/ 201120 h 225320"/>
                <a:gd name="connsiteX162" fmla="*/ 573349 w 2114642"/>
                <a:gd name="connsiteY162" fmla="*/ 214512 h 225320"/>
                <a:gd name="connsiteX163" fmla="*/ 574212 w 2114642"/>
                <a:gd name="connsiteY163" fmla="*/ 202811 h 225320"/>
                <a:gd name="connsiteX164" fmla="*/ 588075 w 2114642"/>
                <a:gd name="connsiteY164" fmla="*/ 211411 h 225320"/>
                <a:gd name="connsiteX165" fmla="*/ 908501 w 2114642"/>
                <a:gd name="connsiteY165" fmla="*/ 207980 h 225320"/>
                <a:gd name="connsiteX166" fmla="*/ 954300 w 2114642"/>
                <a:gd name="connsiteY166" fmla="*/ 219346 h 225320"/>
                <a:gd name="connsiteX167" fmla="*/ 1052144 w 2114642"/>
                <a:gd name="connsiteY167" fmla="*/ 206647 h 225320"/>
                <a:gd name="connsiteX168" fmla="*/ 1050934 w 2114642"/>
                <a:gd name="connsiteY168" fmla="*/ 207933 h 225320"/>
                <a:gd name="connsiteX169" fmla="*/ 1066012 w 2114642"/>
                <a:gd name="connsiteY169" fmla="*/ 205678 h 225320"/>
                <a:gd name="connsiteX170" fmla="*/ 1066247 w 2114642"/>
                <a:gd name="connsiteY170" fmla="*/ 208926 h 225320"/>
                <a:gd name="connsiteX171" fmla="*/ 1130867 w 2114642"/>
                <a:gd name="connsiteY171" fmla="*/ 213032 h 225320"/>
                <a:gd name="connsiteX172" fmla="*/ 1129651 w 2114642"/>
                <a:gd name="connsiteY172" fmla="*/ 214307 h 225320"/>
                <a:gd name="connsiteX173" fmla="*/ 1484428 w 2114642"/>
                <a:gd name="connsiteY173" fmla="*/ 210923 h 225320"/>
                <a:gd name="connsiteX174" fmla="*/ 1669899 w 2114642"/>
                <a:gd name="connsiteY174" fmla="*/ 219564 h 225320"/>
                <a:gd name="connsiteX175" fmla="*/ 1823234 w 2114642"/>
                <a:gd name="connsiteY175" fmla="*/ 216997 h 225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2114642" h="225320">
                  <a:moveTo>
                    <a:pt x="1823234" y="216997"/>
                  </a:moveTo>
                  <a:lnTo>
                    <a:pt x="1808162" y="202782"/>
                  </a:lnTo>
                  <a:cubicBezTo>
                    <a:pt x="1856551" y="196244"/>
                    <a:pt x="1879131" y="210489"/>
                    <a:pt x="1920549" y="199028"/>
                  </a:cubicBezTo>
                  <a:lnTo>
                    <a:pt x="1918258" y="202106"/>
                  </a:lnTo>
                  <a:cubicBezTo>
                    <a:pt x="1924284" y="205396"/>
                    <a:pt x="1927686" y="173477"/>
                    <a:pt x="1994297" y="212462"/>
                  </a:cubicBezTo>
                  <a:lnTo>
                    <a:pt x="1994297" y="213884"/>
                  </a:lnTo>
                  <a:cubicBezTo>
                    <a:pt x="1996611" y="213637"/>
                    <a:pt x="1996593" y="210800"/>
                    <a:pt x="2001210" y="214583"/>
                  </a:cubicBezTo>
                  <a:lnTo>
                    <a:pt x="1989697" y="205877"/>
                  </a:lnTo>
                  <a:cubicBezTo>
                    <a:pt x="1996593" y="202306"/>
                    <a:pt x="2002626" y="195516"/>
                    <a:pt x="2011819" y="194558"/>
                  </a:cubicBezTo>
                  <a:cubicBezTo>
                    <a:pt x="2013775" y="196133"/>
                    <a:pt x="2014444" y="199046"/>
                    <a:pt x="2014632" y="201325"/>
                  </a:cubicBezTo>
                  <a:lnTo>
                    <a:pt x="2037188" y="198946"/>
                  </a:lnTo>
                  <a:lnTo>
                    <a:pt x="2044102" y="208127"/>
                  </a:lnTo>
                  <a:cubicBezTo>
                    <a:pt x="2050992" y="203152"/>
                    <a:pt x="2047856" y="183774"/>
                    <a:pt x="2066294" y="194564"/>
                  </a:cubicBezTo>
                  <a:cubicBezTo>
                    <a:pt x="2059339" y="181119"/>
                    <a:pt x="2075446" y="186499"/>
                    <a:pt x="2073167" y="179656"/>
                  </a:cubicBezTo>
                  <a:cubicBezTo>
                    <a:pt x="2074095" y="181318"/>
                    <a:pt x="2076209" y="183803"/>
                    <a:pt x="2077913" y="186106"/>
                  </a:cubicBezTo>
                  <a:cubicBezTo>
                    <a:pt x="2088880" y="184543"/>
                    <a:pt x="2109533" y="180778"/>
                    <a:pt x="2114643" y="173876"/>
                  </a:cubicBezTo>
                  <a:cubicBezTo>
                    <a:pt x="2114643" y="173876"/>
                    <a:pt x="2071728" y="145569"/>
                    <a:pt x="2060185" y="131196"/>
                  </a:cubicBezTo>
                  <a:cubicBezTo>
                    <a:pt x="2075628" y="134849"/>
                    <a:pt x="2064256" y="129551"/>
                    <a:pt x="2061213" y="125028"/>
                  </a:cubicBezTo>
                  <a:lnTo>
                    <a:pt x="2060185" y="128376"/>
                  </a:lnTo>
                  <a:cubicBezTo>
                    <a:pt x="2050934" y="125092"/>
                    <a:pt x="2050934" y="116610"/>
                    <a:pt x="2046311" y="114255"/>
                  </a:cubicBezTo>
                  <a:cubicBezTo>
                    <a:pt x="2046311" y="114936"/>
                    <a:pt x="2046452" y="115765"/>
                    <a:pt x="2046581" y="116610"/>
                  </a:cubicBezTo>
                  <a:lnTo>
                    <a:pt x="2047174" y="115477"/>
                  </a:lnTo>
                  <a:cubicBezTo>
                    <a:pt x="2047609" y="116975"/>
                    <a:pt x="2047351" y="118014"/>
                    <a:pt x="2046857" y="118860"/>
                  </a:cubicBezTo>
                  <a:cubicBezTo>
                    <a:pt x="2046969" y="120675"/>
                    <a:pt x="2046540" y="122103"/>
                    <a:pt x="2044026" y="121597"/>
                  </a:cubicBezTo>
                  <a:lnTo>
                    <a:pt x="2044508" y="120710"/>
                  </a:lnTo>
                  <a:cubicBezTo>
                    <a:pt x="2040642" y="121944"/>
                    <a:pt x="2033975" y="120617"/>
                    <a:pt x="2031068" y="120012"/>
                  </a:cubicBezTo>
                  <a:lnTo>
                    <a:pt x="2031009" y="112922"/>
                  </a:lnTo>
                  <a:cubicBezTo>
                    <a:pt x="2024154" y="126420"/>
                    <a:pt x="1984916" y="92327"/>
                    <a:pt x="1975711" y="91881"/>
                  </a:cubicBezTo>
                  <a:cubicBezTo>
                    <a:pt x="1966466" y="82941"/>
                    <a:pt x="1954988" y="94090"/>
                    <a:pt x="1943445" y="89619"/>
                  </a:cubicBezTo>
                  <a:cubicBezTo>
                    <a:pt x="1925042" y="87334"/>
                    <a:pt x="1934241" y="79275"/>
                    <a:pt x="1925001" y="73160"/>
                  </a:cubicBezTo>
                  <a:cubicBezTo>
                    <a:pt x="1913459" y="68714"/>
                    <a:pt x="1927333" y="81425"/>
                    <a:pt x="1922704" y="81901"/>
                  </a:cubicBezTo>
                  <a:lnTo>
                    <a:pt x="1908877" y="72039"/>
                  </a:lnTo>
                  <a:cubicBezTo>
                    <a:pt x="1916913" y="71187"/>
                    <a:pt x="1912548" y="66911"/>
                    <a:pt x="1911080" y="64173"/>
                  </a:cubicBezTo>
                  <a:cubicBezTo>
                    <a:pt x="1899132" y="62969"/>
                    <a:pt x="1880282" y="49970"/>
                    <a:pt x="1876605" y="64109"/>
                  </a:cubicBezTo>
                  <a:cubicBezTo>
                    <a:pt x="1860481" y="57336"/>
                    <a:pt x="1860446" y="51668"/>
                    <a:pt x="1853532" y="50969"/>
                  </a:cubicBezTo>
                  <a:cubicBezTo>
                    <a:pt x="1855852" y="53547"/>
                    <a:pt x="1860446" y="55891"/>
                    <a:pt x="1860487" y="58746"/>
                  </a:cubicBezTo>
                  <a:cubicBezTo>
                    <a:pt x="1854026" y="52502"/>
                    <a:pt x="1857403" y="60285"/>
                    <a:pt x="1860041" y="61677"/>
                  </a:cubicBezTo>
                  <a:cubicBezTo>
                    <a:pt x="1850190" y="67821"/>
                    <a:pt x="1808913" y="35890"/>
                    <a:pt x="1806846" y="51421"/>
                  </a:cubicBezTo>
                  <a:lnTo>
                    <a:pt x="1806846" y="48590"/>
                  </a:lnTo>
                  <a:cubicBezTo>
                    <a:pt x="1804555" y="60156"/>
                    <a:pt x="1808232" y="71387"/>
                    <a:pt x="1801354" y="77778"/>
                  </a:cubicBezTo>
                  <a:lnTo>
                    <a:pt x="1796760" y="72608"/>
                  </a:lnTo>
                  <a:lnTo>
                    <a:pt x="1789846" y="77578"/>
                  </a:lnTo>
                  <a:cubicBezTo>
                    <a:pt x="1785212" y="73818"/>
                    <a:pt x="1787491" y="70740"/>
                    <a:pt x="1787491" y="69325"/>
                  </a:cubicBezTo>
                  <a:cubicBezTo>
                    <a:pt x="1776231" y="74664"/>
                    <a:pt x="1760518" y="68291"/>
                    <a:pt x="1746878" y="66740"/>
                  </a:cubicBezTo>
                  <a:lnTo>
                    <a:pt x="1761322" y="98272"/>
                  </a:lnTo>
                  <a:cubicBezTo>
                    <a:pt x="1749815" y="90988"/>
                    <a:pt x="1729057" y="76203"/>
                    <a:pt x="1726760" y="86353"/>
                  </a:cubicBezTo>
                  <a:lnTo>
                    <a:pt x="1719846" y="75757"/>
                  </a:lnTo>
                  <a:cubicBezTo>
                    <a:pt x="1696773" y="55527"/>
                    <a:pt x="1703740" y="84544"/>
                    <a:pt x="1694529" y="78447"/>
                  </a:cubicBezTo>
                  <a:lnTo>
                    <a:pt x="1682940" y="66905"/>
                  </a:lnTo>
                  <a:lnTo>
                    <a:pt x="1694470" y="67104"/>
                  </a:lnTo>
                  <a:cubicBezTo>
                    <a:pt x="1682940" y="61254"/>
                    <a:pt x="1678329" y="57483"/>
                    <a:pt x="1669136" y="49964"/>
                  </a:cubicBezTo>
                  <a:cubicBezTo>
                    <a:pt x="1669136" y="50082"/>
                    <a:pt x="1669036" y="50164"/>
                    <a:pt x="1669036" y="50275"/>
                  </a:cubicBezTo>
                  <a:cubicBezTo>
                    <a:pt x="1669670" y="50757"/>
                    <a:pt x="1670076" y="51303"/>
                    <a:pt x="1670164" y="51997"/>
                  </a:cubicBezTo>
                  <a:lnTo>
                    <a:pt x="1668554" y="52278"/>
                  </a:lnTo>
                  <a:cubicBezTo>
                    <a:pt x="1667156" y="58029"/>
                    <a:pt x="1661141" y="61976"/>
                    <a:pt x="1653018" y="61595"/>
                  </a:cubicBezTo>
                  <a:cubicBezTo>
                    <a:pt x="1641481" y="59973"/>
                    <a:pt x="1632459" y="68479"/>
                    <a:pt x="1614038" y="56261"/>
                  </a:cubicBezTo>
                  <a:lnTo>
                    <a:pt x="1609444" y="68062"/>
                  </a:lnTo>
                  <a:lnTo>
                    <a:pt x="1595617" y="61031"/>
                  </a:lnTo>
                  <a:lnTo>
                    <a:pt x="1595617" y="51638"/>
                  </a:lnTo>
                  <a:cubicBezTo>
                    <a:pt x="1609168" y="52202"/>
                    <a:pt x="1634667" y="48625"/>
                    <a:pt x="1652084" y="48143"/>
                  </a:cubicBezTo>
                  <a:lnTo>
                    <a:pt x="1652389" y="43855"/>
                  </a:lnTo>
                  <a:cubicBezTo>
                    <a:pt x="1642063" y="43867"/>
                    <a:pt x="1630315" y="48032"/>
                    <a:pt x="1623495" y="47092"/>
                  </a:cubicBezTo>
                  <a:cubicBezTo>
                    <a:pt x="1620164" y="45218"/>
                    <a:pt x="1611653" y="35444"/>
                    <a:pt x="1617832" y="29106"/>
                  </a:cubicBezTo>
                  <a:lnTo>
                    <a:pt x="1611453" y="38298"/>
                  </a:lnTo>
                  <a:cubicBezTo>
                    <a:pt x="1576979" y="39350"/>
                    <a:pt x="1576762" y="39802"/>
                    <a:pt x="1540783" y="29164"/>
                  </a:cubicBezTo>
                  <a:lnTo>
                    <a:pt x="1543908" y="33881"/>
                  </a:lnTo>
                  <a:cubicBezTo>
                    <a:pt x="1536771" y="36654"/>
                    <a:pt x="1529658" y="39350"/>
                    <a:pt x="1527673" y="31708"/>
                  </a:cubicBezTo>
                  <a:cubicBezTo>
                    <a:pt x="1506074" y="30157"/>
                    <a:pt x="1483694" y="24236"/>
                    <a:pt x="1469667" y="12335"/>
                  </a:cubicBezTo>
                  <a:lnTo>
                    <a:pt x="1466595" y="23408"/>
                  </a:lnTo>
                  <a:cubicBezTo>
                    <a:pt x="1462031" y="22797"/>
                    <a:pt x="1455193" y="6068"/>
                    <a:pt x="1452973" y="21569"/>
                  </a:cubicBezTo>
                  <a:lnTo>
                    <a:pt x="1443228" y="26456"/>
                  </a:lnTo>
                  <a:cubicBezTo>
                    <a:pt x="1436996" y="25611"/>
                    <a:pt x="1433172" y="31937"/>
                    <a:pt x="1426076" y="25581"/>
                  </a:cubicBezTo>
                  <a:cubicBezTo>
                    <a:pt x="1426076" y="25569"/>
                    <a:pt x="1426076" y="25575"/>
                    <a:pt x="1426076" y="25575"/>
                  </a:cubicBezTo>
                  <a:cubicBezTo>
                    <a:pt x="1426058" y="25546"/>
                    <a:pt x="1426035" y="25546"/>
                    <a:pt x="1426035" y="25546"/>
                  </a:cubicBezTo>
                  <a:cubicBezTo>
                    <a:pt x="1425600" y="25152"/>
                    <a:pt x="1425136" y="24735"/>
                    <a:pt x="1424696" y="24242"/>
                  </a:cubicBezTo>
                  <a:cubicBezTo>
                    <a:pt x="1424696" y="24583"/>
                    <a:pt x="1424737" y="24870"/>
                    <a:pt x="1424772" y="25164"/>
                  </a:cubicBezTo>
                  <a:cubicBezTo>
                    <a:pt x="1410663" y="20271"/>
                    <a:pt x="1424913" y="35085"/>
                    <a:pt x="1408754" y="28712"/>
                  </a:cubicBezTo>
                  <a:cubicBezTo>
                    <a:pt x="1403567" y="20841"/>
                    <a:pt x="1403021" y="42763"/>
                    <a:pt x="1395144" y="40249"/>
                  </a:cubicBezTo>
                  <a:lnTo>
                    <a:pt x="1387237" y="24371"/>
                  </a:lnTo>
                  <a:cubicBezTo>
                    <a:pt x="1372969" y="15261"/>
                    <a:pt x="1370531" y="31185"/>
                    <a:pt x="1349861" y="31238"/>
                  </a:cubicBezTo>
                  <a:cubicBezTo>
                    <a:pt x="1339934" y="25581"/>
                    <a:pt x="1335141" y="12030"/>
                    <a:pt x="1341714" y="0"/>
                  </a:cubicBezTo>
                  <a:cubicBezTo>
                    <a:pt x="1332674" y="14562"/>
                    <a:pt x="1337602" y="9492"/>
                    <a:pt x="1325613" y="16477"/>
                  </a:cubicBezTo>
                  <a:cubicBezTo>
                    <a:pt x="1323769" y="10491"/>
                    <a:pt x="1325043" y="9222"/>
                    <a:pt x="1327692" y="3842"/>
                  </a:cubicBezTo>
                  <a:cubicBezTo>
                    <a:pt x="1317043" y="-3172"/>
                    <a:pt x="1321120" y="9252"/>
                    <a:pt x="1313090" y="8893"/>
                  </a:cubicBezTo>
                  <a:cubicBezTo>
                    <a:pt x="1310758" y="20171"/>
                    <a:pt x="1308067" y="38122"/>
                    <a:pt x="1305459" y="38851"/>
                  </a:cubicBezTo>
                  <a:lnTo>
                    <a:pt x="1308567" y="42369"/>
                  </a:lnTo>
                  <a:cubicBezTo>
                    <a:pt x="1300067" y="48390"/>
                    <a:pt x="1290780" y="51204"/>
                    <a:pt x="1280895" y="45547"/>
                  </a:cubicBezTo>
                  <a:lnTo>
                    <a:pt x="1281264" y="39878"/>
                  </a:lnTo>
                  <a:lnTo>
                    <a:pt x="1270744" y="42751"/>
                  </a:lnTo>
                  <a:lnTo>
                    <a:pt x="1270080" y="35497"/>
                  </a:lnTo>
                  <a:lnTo>
                    <a:pt x="1255061" y="37746"/>
                  </a:lnTo>
                  <a:lnTo>
                    <a:pt x="1257122" y="39702"/>
                  </a:lnTo>
                  <a:cubicBezTo>
                    <a:pt x="1253592" y="40660"/>
                    <a:pt x="1242014" y="43156"/>
                    <a:pt x="1235395" y="39367"/>
                  </a:cubicBezTo>
                  <a:lnTo>
                    <a:pt x="1235635" y="35338"/>
                  </a:lnTo>
                  <a:cubicBezTo>
                    <a:pt x="1216950" y="22768"/>
                    <a:pt x="1201548" y="39238"/>
                    <a:pt x="1179668" y="40566"/>
                  </a:cubicBezTo>
                  <a:lnTo>
                    <a:pt x="1182540" y="32342"/>
                  </a:lnTo>
                  <a:cubicBezTo>
                    <a:pt x="1175086" y="24166"/>
                    <a:pt x="1180496" y="45001"/>
                    <a:pt x="1171615" y="40912"/>
                  </a:cubicBezTo>
                  <a:lnTo>
                    <a:pt x="1171174" y="30809"/>
                  </a:lnTo>
                  <a:cubicBezTo>
                    <a:pt x="1163350" y="44090"/>
                    <a:pt x="1161065" y="27990"/>
                    <a:pt x="1155679" y="22967"/>
                  </a:cubicBezTo>
                  <a:lnTo>
                    <a:pt x="1158199" y="36201"/>
                  </a:lnTo>
                  <a:lnTo>
                    <a:pt x="1148048" y="33411"/>
                  </a:lnTo>
                  <a:cubicBezTo>
                    <a:pt x="1136870" y="29023"/>
                    <a:pt x="1141193" y="16688"/>
                    <a:pt x="1142826" y="9751"/>
                  </a:cubicBezTo>
                  <a:lnTo>
                    <a:pt x="1135219" y="20183"/>
                  </a:lnTo>
                  <a:lnTo>
                    <a:pt x="1133733" y="8500"/>
                  </a:lnTo>
                  <a:cubicBezTo>
                    <a:pt x="1128171" y="22092"/>
                    <a:pt x="1128171" y="6315"/>
                    <a:pt x="1118426" y="13604"/>
                  </a:cubicBezTo>
                  <a:cubicBezTo>
                    <a:pt x="1117627" y="9187"/>
                    <a:pt x="1120088" y="6649"/>
                    <a:pt x="1116775" y="4770"/>
                  </a:cubicBezTo>
                  <a:lnTo>
                    <a:pt x="1100710" y="21246"/>
                  </a:lnTo>
                  <a:lnTo>
                    <a:pt x="1110402" y="13945"/>
                  </a:lnTo>
                  <a:lnTo>
                    <a:pt x="1109221" y="31020"/>
                  </a:lnTo>
                  <a:cubicBezTo>
                    <a:pt x="1099130" y="43979"/>
                    <a:pt x="1095546" y="29158"/>
                    <a:pt x="1088339" y="33922"/>
                  </a:cubicBezTo>
                  <a:lnTo>
                    <a:pt x="1093303" y="28847"/>
                  </a:lnTo>
                  <a:cubicBezTo>
                    <a:pt x="1081537" y="32994"/>
                    <a:pt x="1080909" y="25728"/>
                    <a:pt x="1074271" y="21945"/>
                  </a:cubicBezTo>
                  <a:cubicBezTo>
                    <a:pt x="1076333" y="25117"/>
                    <a:pt x="1079481" y="29834"/>
                    <a:pt x="1074717" y="32066"/>
                  </a:cubicBezTo>
                  <a:cubicBezTo>
                    <a:pt x="1071222" y="33006"/>
                    <a:pt x="1072820" y="26063"/>
                    <a:pt x="1069519" y="24177"/>
                  </a:cubicBezTo>
                  <a:cubicBezTo>
                    <a:pt x="1068726" y="35555"/>
                    <a:pt x="1060291" y="41576"/>
                    <a:pt x="1052637" y="36219"/>
                  </a:cubicBezTo>
                  <a:cubicBezTo>
                    <a:pt x="1052731" y="34598"/>
                    <a:pt x="1052895" y="33035"/>
                    <a:pt x="1053395" y="32001"/>
                  </a:cubicBezTo>
                  <a:cubicBezTo>
                    <a:pt x="1051445" y="33846"/>
                    <a:pt x="1050434" y="36777"/>
                    <a:pt x="1047033" y="34040"/>
                  </a:cubicBezTo>
                  <a:lnTo>
                    <a:pt x="1049036" y="21393"/>
                  </a:lnTo>
                  <a:lnTo>
                    <a:pt x="1042493" y="33429"/>
                  </a:lnTo>
                  <a:cubicBezTo>
                    <a:pt x="1038134" y="29969"/>
                    <a:pt x="1031773" y="39138"/>
                    <a:pt x="1032342" y="30609"/>
                  </a:cubicBezTo>
                  <a:lnTo>
                    <a:pt x="1034821" y="28078"/>
                  </a:lnTo>
                  <a:lnTo>
                    <a:pt x="1001780" y="25023"/>
                  </a:lnTo>
                  <a:lnTo>
                    <a:pt x="1001322" y="14908"/>
                  </a:lnTo>
                  <a:cubicBezTo>
                    <a:pt x="998056" y="28824"/>
                    <a:pt x="983330" y="9616"/>
                    <a:pt x="984411" y="26991"/>
                  </a:cubicBezTo>
                  <a:cubicBezTo>
                    <a:pt x="978178" y="17522"/>
                    <a:pt x="959875" y="33687"/>
                    <a:pt x="963540" y="14092"/>
                  </a:cubicBezTo>
                  <a:cubicBezTo>
                    <a:pt x="941836" y="12582"/>
                    <a:pt x="930106" y="31432"/>
                    <a:pt x="903720" y="21898"/>
                  </a:cubicBezTo>
                  <a:cubicBezTo>
                    <a:pt x="894321" y="5263"/>
                    <a:pt x="868570" y="10649"/>
                    <a:pt x="851635" y="8893"/>
                  </a:cubicBezTo>
                  <a:cubicBezTo>
                    <a:pt x="818529" y="15848"/>
                    <a:pt x="797136" y="22110"/>
                    <a:pt x="763296" y="27437"/>
                  </a:cubicBezTo>
                  <a:cubicBezTo>
                    <a:pt x="742948" y="4223"/>
                    <a:pt x="712533" y="35426"/>
                    <a:pt x="690635" y="22315"/>
                  </a:cubicBezTo>
                  <a:lnTo>
                    <a:pt x="684637" y="31537"/>
                  </a:lnTo>
                  <a:cubicBezTo>
                    <a:pt x="670082" y="16858"/>
                    <a:pt x="647854" y="34821"/>
                    <a:pt x="627430" y="20506"/>
                  </a:cubicBezTo>
                  <a:cubicBezTo>
                    <a:pt x="622426" y="24542"/>
                    <a:pt x="619800" y="25816"/>
                    <a:pt x="618637" y="26145"/>
                  </a:cubicBezTo>
                  <a:cubicBezTo>
                    <a:pt x="619565" y="26586"/>
                    <a:pt x="620969" y="28336"/>
                    <a:pt x="621415" y="34187"/>
                  </a:cubicBezTo>
                  <a:cubicBezTo>
                    <a:pt x="615588" y="30075"/>
                    <a:pt x="603788" y="35220"/>
                    <a:pt x="604628" y="23531"/>
                  </a:cubicBezTo>
                  <a:lnTo>
                    <a:pt x="606108" y="22327"/>
                  </a:lnTo>
                  <a:cubicBezTo>
                    <a:pt x="606965" y="10632"/>
                    <a:pt x="588410" y="27790"/>
                    <a:pt x="581901" y="17663"/>
                  </a:cubicBezTo>
                  <a:lnTo>
                    <a:pt x="585467" y="30192"/>
                  </a:lnTo>
                  <a:lnTo>
                    <a:pt x="574418" y="28078"/>
                  </a:lnTo>
                  <a:lnTo>
                    <a:pt x="577372" y="25669"/>
                  </a:lnTo>
                  <a:cubicBezTo>
                    <a:pt x="529394" y="53477"/>
                    <a:pt x="507713" y="13733"/>
                    <a:pt x="462653" y="39132"/>
                  </a:cubicBezTo>
                  <a:cubicBezTo>
                    <a:pt x="468627" y="25464"/>
                    <a:pt x="453772" y="46310"/>
                    <a:pt x="453184" y="31373"/>
                  </a:cubicBezTo>
                  <a:cubicBezTo>
                    <a:pt x="441824" y="12582"/>
                    <a:pt x="432132" y="35426"/>
                    <a:pt x="422816" y="40436"/>
                  </a:cubicBezTo>
                  <a:cubicBezTo>
                    <a:pt x="422816" y="41171"/>
                    <a:pt x="422704" y="42028"/>
                    <a:pt x="422170" y="43180"/>
                  </a:cubicBezTo>
                  <a:lnTo>
                    <a:pt x="405881" y="41394"/>
                  </a:lnTo>
                  <a:cubicBezTo>
                    <a:pt x="415608" y="22503"/>
                    <a:pt x="394157" y="57060"/>
                    <a:pt x="403085" y="40989"/>
                  </a:cubicBezTo>
                  <a:cubicBezTo>
                    <a:pt x="360616" y="26862"/>
                    <a:pt x="305201" y="41253"/>
                    <a:pt x="256041" y="34739"/>
                  </a:cubicBezTo>
                  <a:lnTo>
                    <a:pt x="258197" y="39597"/>
                  </a:lnTo>
                  <a:cubicBezTo>
                    <a:pt x="245727" y="38668"/>
                    <a:pt x="230219" y="44566"/>
                    <a:pt x="220762" y="36801"/>
                  </a:cubicBezTo>
                  <a:cubicBezTo>
                    <a:pt x="211293" y="29059"/>
                    <a:pt x="200068" y="49136"/>
                    <a:pt x="196397" y="49905"/>
                  </a:cubicBezTo>
                  <a:cubicBezTo>
                    <a:pt x="186029" y="58270"/>
                    <a:pt x="176596" y="41641"/>
                    <a:pt x="181048" y="42492"/>
                  </a:cubicBezTo>
                  <a:cubicBezTo>
                    <a:pt x="169958" y="44813"/>
                    <a:pt x="159538" y="62065"/>
                    <a:pt x="144154" y="54663"/>
                  </a:cubicBezTo>
                  <a:cubicBezTo>
                    <a:pt x="138896" y="38651"/>
                    <a:pt x="102178" y="70376"/>
                    <a:pt x="101720" y="52331"/>
                  </a:cubicBezTo>
                  <a:lnTo>
                    <a:pt x="101550" y="53853"/>
                  </a:lnTo>
                  <a:cubicBezTo>
                    <a:pt x="81848" y="41147"/>
                    <a:pt x="63257" y="62764"/>
                    <a:pt x="42040" y="51262"/>
                  </a:cubicBezTo>
                  <a:cubicBezTo>
                    <a:pt x="42040" y="51262"/>
                    <a:pt x="42445" y="49935"/>
                    <a:pt x="43162" y="48725"/>
                  </a:cubicBezTo>
                  <a:lnTo>
                    <a:pt x="0" y="103482"/>
                  </a:lnTo>
                  <a:lnTo>
                    <a:pt x="12300" y="163732"/>
                  </a:lnTo>
                  <a:lnTo>
                    <a:pt x="49735" y="212662"/>
                  </a:lnTo>
                  <a:lnTo>
                    <a:pt x="151179" y="202053"/>
                  </a:lnTo>
                  <a:lnTo>
                    <a:pt x="232146" y="221185"/>
                  </a:lnTo>
                  <a:lnTo>
                    <a:pt x="429189" y="214712"/>
                  </a:lnTo>
                  <a:lnTo>
                    <a:pt x="443263" y="201120"/>
                  </a:lnTo>
                  <a:cubicBezTo>
                    <a:pt x="481985" y="224886"/>
                    <a:pt x="531637" y="197548"/>
                    <a:pt x="573349" y="214512"/>
                  </a:cubicBezTo>
                  <a:lnTo>
                    <a:pt x="574212" y="202811"/>
                  </a:lnTo>
                  <a:cubicBezTo>
                    <a:pt x="585966" y="202118"/>
                    <a:pt x="585167" y="209367"/>
                    <a:pt x="588075" y="211411"/>
                  </a:cubicBezTo>
                  <a:cubicBezTo>
                    <a:pt x="697466" y="208820"/>
                    <a:pt x="810082" y="193231"/>
                    <a:pt x="908501" y="207980"/>
                  </a:cubicBezTo>
                  <a:cubicBezTo>
                    <a:pt x="917987" y="215716"/>
                    <a:pt x="946858" y="211164"/>
                    <a:pt x="954300" y="219346"/>
                  </a:cubicBezTo>
                  <a:cubicBezTo>
                    <a:pt x="986267" y="205032"/>
                    <a:pt x="1020136" y="205173"/>
                    <a:pt x="1052144" y="206647"/>
                  </a:cubicBezTo>
                  <a:lnTo>
                    <a:pt x="1050934" y="207933"/>
                  </a:lnTo>
                  <a:lnTo>
                    <a:pt x="1066012" y="205678"/>
                  </a:lnTo>
                  <a:cubicBezTo>
                    <a:pt x="1066652" y="206635"/>
                    <a:pt x="1066729" y="208027"/>
                    <a:pt x="1066247" y="208926"/>
                  </a:cubicBezTo>
                  <a:cubicBezTo>
                    <a:pt x="1083252" y="198564"/>
                    <a:pt x="1110043" y="208814"/>
                    <a:pt x="1130867" y="213032"/>
                  </a:cubicBezTo>
                  <a:lnTo>
                    <a:pt x="1129651" y="214307"/>
                  </a:lnTo>
                  <a:cubicBezTo>
                    <a:pt x="1251143" y="216433"/>
                    <a:pt x="1363935" y="194594"/>
                    <a:pt x="1484428" y="210923"/>
                  </a:cubicBezTo>
                  <a:cubicBezTo>
                    <a:pt x="1540448" y="230014"/>
                    <a:pt x="1605626" y="203663"/>
                    <a:pt x="1669899" y="219564"/>
                  </a:cubicBezTo>
                  <a:cubicBezTo>
                    <a:pt x="1681706" y="231212"/>
                    <a:pt x="1811745" y="222472"/>
                    <a:pt x="1823234" y="216997"/>
                  </a:cubicBezTo>
                  <a:close/>
                </a:path>
              </a:pathLst>
            </a:custGeom>
            <a:solidFill>
              <a:srgbClr val="FFFA8F"/>
            </a:solidFill>
            <a:ln w="5874" cap="flat">
              <a:noFill/>
              <a:prstDash val="solid"/>
              <a:miter/>
            </a:ln>
          </p:spPr>
          <p:txBody>
            <a:bodyPr rtlCol="0" anchor="ctr"/>
            <a:lstStyle/>
            <a:p>
              <a:endParaRPr lang="ja-JP" altLang="en-US"/>
            </a:p>
          </p:txBody>
        </p:sp>
        <p:sp>
          <p:nvSpPr>
            <p:cNvPr id="16" name="正方形/長方形 15">
              <a:extLst>
                <a:ext uri="{FF2B5EF4-FFF2-40B4-BE49-F238E27FC236}">
                  <a16:creationId xmlns:a16="http://schemas.microsoft.com/office/drawing/2014/main" id="{D7535554-726F-3431-EFE0-A4578383492A}"/>
                </a:ext>
              </a:extLst>
            </p:cNvPr>
            <p:cNvSpPr/>
            <p:nvPr/>
          </p:nvSpPr>
          <p:spPr>
            <a:xfrm>
              <a:off x="7323921" y="6004117"/>
              <a:ext cx="3097008" cy="18129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spcAft>
                  <a:spcPts val="1200"/>
                </a:spcAft>
              </a:pPr>
              <a:r>
                <a:rPr lang="ja-JP" altLang="en-US" sz="16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こまめな</a:t>
              </a:r>
              <a:r>
                <a:rPr lang="ja-JP" altLang="en-US"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休憩</a:t>
              </a:r>
              <a:r>
                <a:rPr lang="ja-JP" altLang="en-US" sz="16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と</a:t>
              </a:r>
              <a:r>
                <a:rPr lang="ja-JP" altLang="en-US"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水分補給</a:t>
              </a:r>
              <a:endParaRPr lang="en-US" altLang="ja-JP" sz="14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endParaRPr>
            </a:p>
            <a:p>
              <a:r>
                <a:rPr lang="ja-JP" altLang="en-US" sz="11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喉の渇きを感じる前に、こまめに水分・塩分を補給</a:t>
              </a:r>
              <a:endParaRPr lang="en-US" altLang="ja-JP" sz="11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endParaRPr lang="en-US" altLang="ja-JP" sz="1200" dirty="0">
                <a:solidFill>
                  <a:srgbClr val="00BAE6"/>
                </a:solidFill>
                <a:latin typeface="M+ 1p medium" panose="020B0603020203020204" pitchFamily="50" charset="-128"/>
                <a:ea typeface="M+ 1p medium" panose="020B0603020203020204" pitchFamily="50" charset="-128"/>
                <a:cs typeface="M+ 1p medium" panose="020B0603020203020204" pitchFamily="50" charset="-128"/>
              </a:endParaRPr>
            </a:p>
            <a:p>
              <a:endParaRPr lang="en-US" altLang="ja-JP" sz="1200" dirty="0">
                <a:solidFill>
                  <a:srgbClr val="00BAE6"/>
                </a:solidFill>
                <a:latin typeface="M+ 1p medium" panose="020B0603020203020204" pitchFamily="50" charset="-128"/>
                <a:ea typeface="M+ 1p medium" panose="020B0603020203020204" pitchFamily="50" charset="-128"/>
                <a:cs typeface="M+ 1p medium" panose="020B0603020203020204" pitchFamily="50" charset="-128"/>
              </a:endParaRPr>
            </a:p>
            <a:p>
              <a:endParaRPr lang="en-US" altLang="ja-JP" sz="1200" dirty="0">
                <a:solidFill>
                  <a:srgbClr val="00BAE6"/>
                </a:solidFill>
                <a:latin typeface="M+ 1p medium" panose="020B0603020203020204" pitchFamily="50" charset="-128"/>
                <a:ea typeface="M+ 1p medium" panose="020B0603020203020204" pitchFamily="50" charset="-128"/>
                <a:cs typeface="M+ 1p medium" panose="020B0603020203020204" pitchFamily="50" charset="-128"/>
              </a:endParaRPr>
            </a:p>
          </p:txBody>
        </p:sp>
      </p:grpSp>
      <p:grpSp>
        <p:nvGrpSpPr>
          <p:cNvPr id="407" name="グループ化 406">
            <a:extLst>
              <a:ext uri="{FF2B5EF4-FFF2-40B4-BE49-F238E27FC236}">
                <a16:creationId xmlns:a16="http://schemas.microsoft.com/office/drawing/2014/main" id="{0B3297AD-50C9-C5FD-F621-6E13DD8E1743}"/>
              </a:ext>
            </a:extLst>
          </p:cNvPr>
          <p:cNvGrpSpPr/>
          <p:nvPr/>
        </p:nvGrpSpPr>
        <p:grpSpPr>
          <a:xfrm>
            <a:off x="3539782" y="7076308"/>
            <a:ext cx="3048000" cy="1812925"/>
            <a:chOff x="4051038" y="7840066"/>
            <a:chExt cx="3048000" cy="1812925"/>
          </a:xfrm>
        </p:grpSpPr>
        <p:sp>
          <p:nvSpPr>
            <p:cNvPr id="387" name="フリーフォーム: 図形 386">
              <a:extLst>
                <a:ext uri="{FF2B5EF4-FFF2-40B4-BE49-F238E27FC236}">
                  <a16:creationId xmlns:a16="http://schemas.microsoft.com/office/drawing/2014/main" id="{A7F283A6-CFD4-1DAA-248E-01E3E0DB16AF}"/>
                </a:ext>
              </a:extLst>
            </p:cNvPr>
            <p:cNvSpPr/>
            <p:nvPr/>
          </p:nvSpPr>
          <p:spPr>
            <a:xfrm>
              <a:off x="4073041" y="7978539"/>
              <a:ext cx="2114642" cy="225320"/>
            </a:xfrm>
            <a:custGeom>
              <a:avLst/>
              <a:gdLst>
                <a:gd name="connsiteX0" fmla="*/ 1823234 w 2114642"/>
                <a:gd name="connsiteY0" fmla="*/ 216997 h 225320"/>
                <a:gd name="connsiteX1" fmla="*/ 1808162 w 2114642"/>
                <a:gd name="connsiteY1" fmla="*/ 202782 h 225320"/>
                <a:gd name="connsiteX2" fmla="*/ 1920549 w 2114642"/>
                <a:gd name="connsiteY2" fmla="*/ 199028 h 225320"/>
                <a:gd name="connsiteX3" fmla="*/ 1918258 w 2114642"/>
                <a:gd name="connsiteY3" fmla="*/ 202106 h 225320"/>
                <a:gd name="connsiteX4" fmla="*/ 1994297 w 2114642"/>
                <a:gd name="connsiteY4" fmla="*/ 212462 h 225320"/>
                <a:gd name="connsiteX5" fmla="*/ 1994297 w 2114642"/>
                <a:gd name="connsiteY5" fmla="*/ 213884 h 225320"/>
                <a:gd name="connsiteX6" fmla="*/ 2001210 w 2114642"/>
                <a:gd name="connsiteY6" fmla="*/ 214583 h 225320"/>
                <a:gd name="connsiteX7" fmla="*/ 1989697 w 2114642"/>
                <a:gd name="connsiteY7" fmla="*/ 205877 h 225320"/>
                <a:gd name="connsiteX8" fmla="*/ 2011819 w 2114642"/>
                <a:gd name="connsiteY8" fmla="*/ 194558 h 225320"/>
                <a:gd name="connsiteX9" fmla="*/ 2014632 w 2114642"/>
                <a:gd name="connsiteY9" fmla="*/ 201325 h 225320"/>
                <a:gd name="connsiteX10" fmla="*/ 2037188 w 2114642"/>
                <a:gd name="connsiteY10" fmla="*/ 198946 h 225320"/>
                <a:gd name="connsiteX11" fmla="*/ 2044102 w 2114642"/>
                <a:gd name="connsiteY11" fmla="*/ 208127 h 225320"/>
                <a:gd name="connsiteX12" fmla="*/ 2066294 w 2114642"/>
                <a:gd name="connsiteY12" fmla="*/ 194564 h 225320"/>
                <a:gd name="connsiteX13" fmla="*/ 2073167 w 2114642"/>
                <a:gd name="connsiteY13" fmla="*/ 179656 h 225320"/>
                <a:gd name="connsiteX14" fmla="*/ 2077913 w 2114642"/>
                <a:gd name="connsiteY14" fmla="*/ 186106 h 225320"/>
                <a:gd name="connsiteX15" fmla="*/ 2114643 w 2114642"/>
                <a:gd name="connsiteY15" fmla="*/ 173876 h 225320"/>
                <a:gd name="connsiteX16" fmla="*/ 2060185 w 2114642"/>
                <a:gd name="connsiteY16" fmla="*/ 131196 h 225320"/>
                <a:gd name="connsiteX17" fmla="*/ 2061213 w 2114642"/>
                <a:gd name="connsiteY17" fmla="*/ 125028 h 225320"/>
                <a:gd name="connsiteX18" fmla="*/ 2060185 w 2114642"/>
                <a:gd name="connsiteY18" fmla="*/ 128376 h 225320"/>
                <a:gd name="connsiteX19" fmla="*/ 2046311 w 2114642"/>
                <a:gd name="connsiteY19" fmla="*/ 114255 h 225320"/>
                <a:gd name="connsiteX20" fmla="*/ 2046581 w 2114642"/>
                <a:gd name="connsiteY20" fmla="*/ 116610 h 225320"/>
                <a:gd name="connsiteX21" fmla="*/ 2047174 w 2114642"/>
                <a:gd name="connsiteY21" fmla="*/ 115477 h 225320"/>
                <a:gd name="connsiteX22" fmla="*/ 2046857 w 2114642"/>
                <a:gd name="connsiteY22" fmla="*/ 118860 h 225320"/>
                <a:gd name="connsiteX23" fmla="*/ 2044026 w 2114642"/>
                <a:gd name="connsiteY23" fmla="*/ 121597 h 225320"/>
                <a:gd name="connsiteX24" fmla="*/ 2044508 w 2114642"/>
                <a:gd name="connsiteY24" fmla="*/ 120710 h 225320"/>
                <a:gd name="connsiteX25" fmla="*/ 2031068 w 2114642"/>
                <a:gd name="connsiteY25" fmla="*/ 120012 h 225320"/>
                <a:gd name="connsiteX26" fmla="*/ 2031009 w 2114642"/>
                <a:gd name="connsiteY26" fmla="*/ 112922 h 225320"/>
                <a:gd name="connsiteX27" fmla="*/ 1975711 w 2114642"/>
                <a:gd name="connsiteY27" fmla="*/ 91881 h 225320"/>
                <a:gd name="connsiteX28" fmla="*/ 1943445 w 2114642"/>
                <a:gd name="connsiteY28" fmla="*/ 89619 h 225320"/>
                <a:gd name="connsiteX29" fmla="*/ 1925001 w 2114642"/>
                <a:gd name="connsiteY29" fmla="*/ 73160 h 225320"/>
                <a:gd name="connsiteX30" fmla="*/ 1922704 w 2114642"/>
                <a:gd name="connsiteY30" fmla="*/ 81901 h 225320"/>
                <a:gd name="connsiteX31" fmla="*/ 1908877 w 2114642"/>
                <a:gd name="connsiteY31" fmla="*/ 72039 h 225320"/>
                <a:gd name="connsiteX32" fmla="*/ 1911080 w 2114642"/>
                <a:gd name="connsiteY32" fmla="*/ 64173 h 225320"/>
                <a:gd name="connsiteX33" fmla="*/ 1876605 w 2114642"/>
                <a:gd name="connsiteY33" fmla="*/ 64109 h 225320"/>
                <a:gd name="connsiteX34" fmla="*/ 1853532 w 2114642"/>
                <a:gd name="connsiteY34" fmla="*/ 50969 h 225320"/>
                <a:gd name="connsiteX35" fmla="*/ 1860487 w 2114642"/>
                <a:gd name="connsiteY35" fmla="*/ 58746 h 225320"/>
                <a:gd name="connsiteX36" fmla="*/ 1860041 w 2114642"/>
                <a:gd name="connsiteY36" fmla="*/ 61677 h 225320"/>
                <a:gd name="connsiteX37" fmla="*/ 1806846 w 2114642"/>
                <a:gd name="connsiteY37" fmla="*/ 51421 h 225320"/>
                <a:gd name="connsiteX38" fmla="*/ 1806846 w 2114642"/>
                <a:gd name="connsiteY38" fmla="*/ 48590 h 225320"/>
                <a:gd name="connsiteX39" fmla="*/ 1801354 w 2114642"/>
                <a:gd name="connsiteY39" fmla="*/ 77778 h 225320"/>
                <a:gd name="connsiteX40" fmla="*/ 1796760 w 2114642"/>
                <a:gd name="connsiteY40" fmla="*/ 72608 h 225320"/>
                <a:gd name="connsiteX41" fmla="*/ 1789846 w 2114642"/>
                <a:gd name="connsiteY41" fmla="*/ 77578 h 225320"/>
                <a:gd name="connsiteX42" fmla="*/ 1787491 w 2114642"/>
                <a:gd name="connsiteY42" fmla="*/ 69325 h 225320"/>
                <a:gd name="connsiteX43" fmla="*/ 1746878 w 2114642"/>
                <a:gd name="connsiteY43" fmla="*/ 66740 h 225320"/>
                <a:gd name="connsiteX44" fmla="*/ 1761322 w 2114642"/>
                <a:gd name="connsiteY44" fmla="*/ 98272 h 225320"/>
                <a:gd name="connsiteX45" fmla="*/ 1726760 w 2114642"/>
                <a:gd name="connsiteY45" fmla="*/ 86353 h 225320"/>
                <a:gd name="connsiteX46" fmla="*/ 1719846 w 2114642"/>
                <a:gd name="connsiteY46" fmla="*/ 75757 h 225320"/>
                <a:gd name="connsiteX47" fmla="*/ 1694529 w 2114642"/>
                <a:gd name="connsiteY47" fmla="*/ 78447 h 225320"/>
                <a:gd name="connsiteX48" fmla="*/ 1682940 w 2114642"/>
                <a:gd name="connsiteY48" fmla="*/ 66905 h 225320"/>
                <a:gd name="connsiteX49" fmla="*/ 1694470 w 2114642"/>
                <a:gd name="connsiteY49" fmla="*/ 67104 h 225320"/>
                <a:gd name="connsiteX50" fmla="*/ 1669136 w 2114642"/>
                <a:gd name="connsiteY50" fmla="*/ 49964 h 225320"/>
                <a:gd name="connsiteX51" fmla="*/ 1669036 w 2114642"/>
                <a:gd name="connsiteY51" fmla="*/ 50275 h 225320"/>
                <a:gd name="connsiteX52" fmla="*/ 1670164 w 2114642"/>
                <a:gd name="connsiteY52" fmla="*/ 51997 h 225320"/>
                <a:gd name="connsiteX53" fmla="*/ 1668554 w 2114642"/>
                <a:gd name="connsiteY53" fmla="*/ 52278 h 225320"/>
                <a:gd name="connsiteX54" fmla="*/ 1653018 w 2114642"/>
                <a:gd name="connsiteY54" fmla="*/ 61595 h 225320"/>
                <a:gd name="connsiteX55" fmla="*/ 1614038 w 2114642"/>
                <a:gd name="connsiteY55" fmla="*/ 56261 h 225320"/>
                <a:gd name="connsiteX56" fmla="*/ 1609444 w 2114642"/>
                <a:gd name="connsiteY56" fmla="*/ 68062 h 225320"/>
                <a:gd name="connsiteX57" fmla="*/ 1595617 w 2114642"/>
                <a:gd name="connsiteY57" fmla="*/ 61031 h 225320"/>
                <a:gd name="connsiteX58" fmla="*/ 1595617 w 2114642"/>
                <a:gd name="connsiteY58" fmla="*/ 51638 h 225320"/>
                <a:gd name="connsiteX59" fmla="*/ 1652084 w 2114642"/>
                <a:gd name="connsiteY59" fmla="*/ 48143 h 225320"/>
                <a:gd name="connsiteX60" fmla="*/ 1652389 w 2114642"/>
                <a:gd name="connsiteY60" fmla="*/ 43855 h 225320"/>
                <a:gd name="connsiteX61" fmla="*/ 1623495 w 2114642"/>
                <a:gd name="connsiteY61" fmla="*/ 47092 h 225320"/>
                <a:gd name="connsiteX62" fmla="*/ 1617832 w 2114642"/>
                <a:gd name="connsiteY62" fmla="*/ 29106 h 225320"/>
                <a:gd name="connsiteX63" fmla="*/ 1611453 w 2114642"/>
                <a:gd name="connsiteY63" fmla="*/ 38298 h 225320"/>
                <a:gd name="connsiteX64" fmla="*/ 1540783 w 2114642"/>
                <a:gd name="connsiteY64" fmla="*/ 29164 h 225320"/>
                <a:gd name="connsiteX65" fmla="*/ 1543908 w 2114642"/>
                <a:gd name="connsiteY65" fmla="*/ 33881 h 225320"/>
                <a:gd name="connsiteX66" fmla="*/ 1527673 w 2114642"/>
                <a:gd name="connsiteY66" fmla="*/ 31708 h 225320"/>
                <a:gd name="connsiteX67" fmla="*/ 1469667 w 2114642"/>
                <a:gd name="connsiteY67" fmla="*/ 12335 h 225320"/>
                <a:gd name="connsiteX68" fmla="*/ 1466595 w 2114642"/>
                <a:gd name="connsiteY68" fmla="*/ 23408 h 225320"/>
                <a:gd name="connsiteX69" fmla="*/ 1452973 w 2114642"/>
                <a:gd name="connsiteY69" fmla="*/ 21569 h 225320"/>
                <a:gd name="connsiteX70" fmla="*/ 1443228 w 2114642"/>
                <a:gd name="connsiteY70" fmla="*/ 26456 h 225320"/>
                <a:gd name="connsiteX71" fmla="*/ 1426076 w 2114642"/>
                <a:gd name="connsiteY71" fmla="*/ 25581 h 225320"/>
                <a:gd name="connsiteX72" fmla="*/ 1426076 w 2114642"/>
                <a:gd name="connsiteY72" fmla="*/ 25575 h 225320"/>
                <a:gd name="connsiteX73" fmla="*/ 1426035 w 2114642"/>
                <a:gd name="connsiteY73" fmla="*/ 25546 h 225320"/>
                <a:gd name="connsiteX74" fmla="*/ 1424696 w 2114642"/>
                <a:gd name="connsiteY74" fmla="*/ 24242 h 225320"/>
                <a:gd name="connsiteX75" fmla="*/ 1424772 w 2114642"/>
                <a:gd name="connsiteY75" fmla="*/ 25164 h 225320"/>
                <a:gd name="connsiteX76" fmla="*/ 1408754 w 2114642"/>
                <a:gd name="connsiteY76" fmla="*/ 28712 h 225320"/>
                <a:gd name="connsiteX77" fmla="*/ 1395144 w 2114642"/>
                <a:gd name="connsiteY77" fmla="*/ 40249 h 225320"/>
                <a:gd name="connsiteX78" fmla="*/ 1387237 w 2114642"/>
                <a:gd name="connsiteY78" fmla="*/ 24371 h 225320"/>
                <a:gd name="connsiteX79" fmla="*/ 1349861 w 2114642"/>
                <a:gd name="connsiteY79" fmla="*/ 31238 h 225320"/>
                <a:gd name="connsiteX80" fmla="*/ 1341714 w 2114642"/>
                <a:gd name="connsiteY80" fmla="*/ 0 h 225320"/>
                <a:gd name="connsiteX81" fmla="*/ 1325613 w 2114642"/>
                <a:gd name="connsiteY81" fmla="*/ 16477 h 225320"/>
                <a:gd name="connsiteX82" fmla="*/ 1327692 w 2114642"/>
                <a:gd name="connsiteY82" fmla="*/ 3842 h 225320"/>
                <a:gd name="connsiteX83" fmla="*/ 1313090 w 2114642"/>
                <a:gd name="connsiteY83" fmla="*/ 8893 h 225320"/>
                <a:gd name="connsiteX84" fmla="*/ 1305459 w 2114642"/>
                <a:gd name="connsiteY84" fmla="*/ 38851 h 225320"/>
                <a:gd name="connsiteX85" fmla="*/ 1308567 w 2114642"/>
                <a:gd name="connsiteY85" fmla="*/ 42369 h 225320"/>
                <a:gd name="connsiteX86" fmla="*/ 1280895 w 2114642"/>
                <a:gd name="connsiteY86" fmla="*/ 45547 h 225320"/>
                <a:gd name="connsiteX87" fmla="*/ 1281264 w 2114642"/>
                <a:gd name="connsiteY87" fmla="*/ 39878 h 225320"/>
                <a:gd name="connsiteX88" fmla="*/ 1270744 w 2114642"/>
                <a:gd name="connsiteY88" fmla="*/ 42751 h 225320"/>
                <a:gd name="connsiteX89" fmla="*/ 1270080 w 2114642"/>
                <a:gd name="connsiteY89" fmla="*/ 35497 h 225320"/>
                <a:gd name="connsiteX90" fmla="*/ 1255061 w 2114642"/>
                <a:gd name="connsiteY90" fmla="*/ 37746 h 225320"/>
                <a:gd name="connsiteX91" fmla="*/ 1257122 w 2114642"/>
                <a:gd name="connsiteY91" fmla="*/ 39702 h 225320"/>
                <a:gd name="connsiteX92" fmla="*/ 1235395 w 2114642"/>
                <a:gd name="connsiteY92" fmla="*/ 39367 h 225320"/>
                <a:gd name="connsiteX93" fmla="*/ 1235635 w 2114642"/>
                <a:gd name="connsiteY93" fmla="*/ 35338 h 225320"/>
                <a:gd name="connsiteX94" fmla="*/ 1179668 w 2114642"/>
                <a:gd name="connsiteY94" fmla="*/ 40566 h 225320"/>
                <a:gd name="connsiteX95" fmla="*/ 1182540 w 2114642"/>
                <a:gd name="connsiteY95" fmla="*/ 32342 h 225320"/>
                <a:gd name="connsiteX96" fmla="*/ 1171615 w 2114642"/>
                <a:gd name="connsiteY96" fmla="*/ 40912 h 225320"/>
                <a:gd name="connsiteX97" fmla="*/ 1171174 w 2114642"/>
                <a:gd name="connsiteY97" fmla="*/ 30809 h 225320"/>
                <a:gd name="connsiteX98" fmla="*/ 1155679 w 2114642"/>
                <a:gd name="connsiteY98" fmla="*/ 22967 h 225320"/>
                <a:gd name="connsiteX99" fmla="*/ 1158199 w 2114642"/>
                <a:gd name="connsiteY99" fmla="*/ 36201 h 225320"/>
                <a:gd name="connsiteX100" fmla="*/ 1148048 w 2114642"/>
                <a:gd name="connsiteY100" fmla="*/ 33411 h 225320"/>
                <a:gd name="connsiteX101" fmla="*/ 1142826 w 2114642"/>
                <a:gd name="connsiteY101" fmla="*/ 9751 h 225320"/>
                <a:gd name="connsiteX102" fmla="*/ 1135219 w 2114642"/>
                <a:gd name="connsiteY102" fmla="*/ 20183 h 225320"/>
                <a:gd name="connsiteX103" fmla="*/ 1133733 w 2114642"/>
                <a:gd name="connsiteY103" fmla="*/ 8500 h 225320"/>
                <a:gd name="connsiteX104" fmla="*/ 1118426 w 2114642"/>
                <a:gd name="connsiteY104" fmla="*/ 13604 h 225320"/>
                <a:gd name="connsiteX105" fmla="*/ 1116775 w 2114642"/>
                <a:gd name="connsiteY105" fmla="*/ 4770 h 225320"/>
                <a:gd name="connsiteX106" fmla="*/ 1100710 w 2114642"/>
                <a:gd name="connsiteY106" fmla="*/ 21246 h 225320"/>
                <a:gd name="connsiteX107" fmla="*/ 1110402 w 2114642"/>
                <a:gd name="connsiteY107" fmla="*/ 13945 h 225320"/>
                <a:gd name="connsiteX108" fmla="*/ 1109221 w 2114642"/>
                <a:gd name="connsiteY108" fmla="*/ 31020 h 225320"/>
                <a:gd name="connsiteX109" fmla="*/ 1088339 w 2114642"/>
                <a:gd name="connsiteY109" fmla="*/ 33922 h 225320"/>
                <a:gd name="connsiteX110" fmla="*/ 1093303 w 2114642"/>
                <a:gd name="connsiteY110" fmla="*/ 28847 h 225320"/>
                <a:gd name="connsiteX111" fmla="*/ 1074271 w 2114642"/>
                <a:gd name="connsiteY111" fmla="*/ 21945 h 225320"/>
                <a:gd name="connsiteX112" fmla="*/ 1074717 w 2114642"/>
                <a:gd name="connsiteY112" fmla="*/ 32066 h 225320"/>
                <a:gd name="connsiteX113" fmla="*/ 1069519 w 2114642"/>
                <a:gd name="connsiteY113" fmla="*/ 24177 h 225320"/>
                <a:gd name="connsiteX114" fmla="*/ 1052637 w 2114642"/>
                <a:gd name="connsiteY114" fmla="*/ 36219 h 225320"/>
                <a:gd name="connsiteX115" fmla="*/ 1053395 w 2114642"/>
                <a:gd name="connsiteY115" fmla="*/ 32001 h 225320"/>
                <a:gd name="connsiteX116" fmla="*/ 1047033 w 2114642"/>
                <a:gd name="connsiteY116" fmla="*/ 34040 h 225320"/>
                <a:gd name="connsiteX117" fmla="*/ 1049036 w 2114642"/>
                <a:gd name="connsiteY117" fmla="*/ 21393 h 225320"/>
                <a:gd name="connsiteX118" fmla="*/ 1042493 w 2114642"/>
                <a:gd name="connsiteY118" fmla="*/ 33429 h 225320"/>
                <a:gd name="connsiteX119" fmla="*/ 1032342 w 2114642"/>
                <a:gd name="connsiteY119" fmla="*/ 30609 h 225320"/>
                <a:gd name="connsiteX120" fmla="*/ 1034821 w 2114642"/>
                <a:gd name="connsiteY120" fmla="*/ 28078 h 225320"/>
                <a:gd name="connsiteX121" fmla="*/ 1001780 w 2114642"/>
                <a:gd name="connsiteY121" fmla="*/ 25023 h 225320"/>
                <a:gd name="connsiteX122" fmla="*/ 1001322 w 2114642"/>
                <a:gd name="connsiteY122" fmla="*/ 14908 h 225320"/>
                <a:gd name="connsiteX123" fmla="*/ 984411 w 2114642"/>
                <a:gd name="connsiteY123" fmla="*/ 26991 h 225320"/>
                <a:gd name="connsiteX124" fmla="*/ 963540 w 2114642"/>
                <a:gd name="connsiteY124" fmla="*/ 14092 h 225320"/>
                <a:gd name="connsiteX125" fmla="*/ 903720 w 2114642"/>
                <a:gd name="connsiteY125" fmla="*/ 21898 h 225320"/>
                <a:gd name="connsiteX126" fmla="*/ 851635 w 2114642"/>
                <a:gd name="connsiteY126" fmla="*/ 8893 h 225320"/>
                <a:gd name="connsiteX127" fmla="*/ 763296 w 2114642"/>
                <a:gd name="connsiteY127" fmla="*/ 27437 h 225320"/>
                <a:gd name="connsiteX128" fmla="*/ 690635 w 2114642"/>
                <a:gd name="connsiteY128" fmla="*/ 22315 h 225320"/>
                <a:gd name="connsiteX129" fmla="*/ 684637 w 2114642"/>
                <a:gd name="connsiteY129" fmla="*/ 31537 h 225320"/>
                <a:gd name="connsiteX130" fmla="*/ 627430 w 2114642"/>
                <a:gd name="connsiteY130" fmla="*/ 20506 h 225320"/>
                <a:gd name="connsiteX131" fmla="*/ 618637 w 2114642"/>
                <a:gd name="connsiteY131" fmla="*/ 26145 h 225320"/>
                <a:gd name="connsiteX132" fmla="*/ 621415 w 2114642"/>
                <a:gd name="connsiteY132" fmla="*/ 34187 h 225320"/>
                <a:gd name="connsiteX133" fmla="*/ 604628 w 2114642"/>
                <a:gd name="connsiteY133" fmla="*/ 23531 h 225320"/>
                <a:gd name="connsiteX134" fmla="*/ 606108 w 2114642"/>
                <a:gd name="connsiteY134" fmla="*/ 22327 h 225320"/>
                <a:gd name="connsiteX135" fmla="*/ 581901 w 2114642"/>
                <a:gd name="connsiteY135" fmla="*/ 17663 h 225320"/>
                <a:gd name="connsiteX136" fmla="*/ 585467 w 2114642"/>
                <a:gd name="connsiteY136" fmla="*/ 30192 h 225320"/>
                <a:gd name="connsiteX137" fmla="*/ 574418 w 2114642"/>
                <a:gd name="connsiteY137" fmla="*/ 28078 h 225320"/>
                <a:gd name="connsiteX138" fmla="*/ 577372 w 2114642"/>
                <a:gd name="connsiteY138" fmla="*/ 25669 h 225320"/>
                <a:gd name="connsiteX139" fmla="*/ 462653 w 2114642"/>
                <a:gd name="connsiteY139" fmla="*/ 39132 h 225320"/>
                <a:gd name="connsiteX140" fmla="*/ 453184 w 2114642"/>
                <a:gd name="connsiteY140" fmla="*/ 31373 h 225320"/>
                <a:gd name="connsiteX141" fmla="*/ 422816 w 2114642"/>
                <a:gd name="connsiteY141" fmla="*/ 40436 h 225320"/>
                <a:gd name="connsiteX142" fmla="*/ 422170 w 2114642"/>
                <a:gd name="connsiteY142" fmla="*/ 43180 h 225320"/>
                <a:gd name="connsiteX143" fmla="*/ 405881 w 2114642"/>
                <a:gd name="connsiteY143" fmla="*/ 41394 h 225320"/>
                <a:gd name="connsiteX144" fmla="*/ 403085 w 2114642"/>
                <a:gd name="connsiteY144" fmla="*/ 40989 h 225320"/>
                <a:gd name="connsiteX145" fmla="*/ 256041 w 2114642"/>
                <a:gd name="connsiteY145" fmla="*/ 34739 h 225320"/>
                <a:gd name="connsiteX146" fmla="*/ 258197 w 2114642"/>
                <a:gd name="connsiteY146" fmla="*/ 39597 h 225320"/>
                <a:gd name="connsiteX147" fmla="*/ 220762 w 2114642"/>
                <a:gd name="connsiteY147" fmla="*/ 36801 h 225320"/>
                <a:gd name="connsiteX148" fmla="*/ 196397 w 2114642"/>
                <a:gd name="connsiteY148" fmla="*/ 49905 h 225320"/>
                <a:gd name="connsiteX149" fmla="*/ 181048 w 2114642"/>
                <a:gd name="connsiteY149" fmla="*/ 42492 h 225320"/>
                <a:gd name="connsiteX150" fmla="*/ 144154 w 2114642"/>
                <a:gd name="connsiteY150" fmla="*/ 54663 h 225320"/>
                <a:gd name="connsiteX151" fmla="*/ 101720 w 2114642"/>
                <a:gd name="connsiteY151" fmla="*/ 52331 h 225320"/>
                <a:gd name="connsiteX152" fmla="*/ 101550 w 2114642"/>
                <a:gd name="connsiteY152" fmla="*/ 53853 h 225320"/>
                <a:gd name="connsiteX153" fmla="*/ 42040 w 2114642"/>
                <a:gd name="connsiteY153" fmla="*/ 51262 h 225320"/>
                <a:gd name="connsiteX154" fmla="*/ 43162 w 2114642"/>
                <a:gd name="connsiteY154" fmla="*/ 48725 h 225320"/>
                <a:gd name="connsiteX155" fmla="*/ 0 w 2114642"/>
                <a:gd name="connsiteY155" fmla="*/ 103482 h 225320"/>
                <a:gd name="connsiteX156" fmla="*/ 12300 w 2114642"/>
                <a:gd name="connsiteY156" fmla="*/ 163732 h 225320"/>
                <a:gd name="connsiteX157" fmla="*/ 49735 w 2114642"/>
                <a:gd name="connsiteY157" fmla="*/ 212662 h 225320"/>
                <a:gd name="connsiteX158" fmla="*/ 151179 w 2114642"/>
                <a:gd name="connsiteY158" fmla="*/ 202053 h 225320"/>
                <a:gd name="connsiteX159" fmla="*/ 232146 w 2114642"/>
                <a:gd name="connsiteY159" fmla="*/ 221185 h 225320"/>
                <a:gd name="connsiteX160" fmla="*/ 429189 w 2114642"/>
                <a:gd name="connsiteY160" fmla="*/ 214712 h 225320"/>
                <a:gd name="connsiteX161" fmla="*/ 443263 w 2114642"/>
                <a:gd name="connsiteY161" fmla="*/ 201120 h 225320"/>
                <a:gd name="connsiteX162" fmla="*/ 573349 w 2114642"/>
                <a:gd name="connsiteY162" fmla="*/ 214512 h 225320"/>
                <a:gd name="connsiteX163" fmla="*/ 574212 w 2114642"/>
                <a:gd name="connsiteY163" fmla="*/ 202811 h 225320"/>
                <a:gd name="connsiteX164" fmla="*/ 588075 w 2114642"/>
                <a:gd name="connsiteY164" fmla="*/ 211411 h 225320"/>
                <a:gd name="connsiteX165" fmla="*/ 908501 w 2114642"/>
                <a:gd name="connsiteY165" fmla="*/ 207980 h 225320"/>
                <a:gd name="connsiteX166" fmla="*/ 954300 w 2114642"/>
                <a:gd name="connsiteY166" fmla="*/ 219346 h 225320"/>
                <a:gd name="connsiteX167" fmla="*/ 1052144 w 2114642"/>
                <a:gd name="connsiteY167" fmla="*/ 206647 h 225320"/>
                <a:gd name="connsiteX168" fmla="*/ 1050934 w 2114642"/>
                <a:gd name="connsiteY168" fmla="*/ 207933 h 225320"/>
                <a:gd name="connsiteX169" fmla="*/ 1066012 w 2114642"/>
                <a:gd name="connsiteY169" fmla="*/ 205678 h 225320"/>
                <a:gd name="connsiteX170" fmla="*/ 1066247 w 2114642"/>
                <a:gd name="connsiteY170" fmla="*/ 208926 h 225320"/>
                <a:gd name="connsiteX171" fmla="*/ 1130867 w 2114642"/>
                <a:gd name="connsiteY171" fmla="*/ 213032 h 225320"/>
                <a:gd name="connsiteX172" fmla="*/ 1129651 w 2114642"/>
                <a:gd name="connsiteY172" fmla="*/ 214307 h 225320"/>
                <a:gd name="connsiteX173" fmla="*/ 1484428 w 2114642"/>
                <a:gd name="connsiteY173" fmla="*/ 210923 h 225320"/>
                <a:gd name="connsiteX174" fmla="*/ 1669899 w 2114642"/>
                <a:gd name="connsiteY174" fmla="*/ 219564 h 225320"/>
                <a:gd name="connsiteX175" fmla="*/ 1823234 w 2114642"/>
                <a:gd name="connsiteY175" fmla="*/ 216997 h 225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2114642" h="225320">
                  <a:moveTo>
                    <a:pt x="1823234" y="216997"/>
                  </a:moveTo>
                  <a:lnTo>
                    <a:pt x="1808162" y="202782"/>
                  </a:lnTo>
                  <a:cubicBezTo>
                    <a:pt x="1856551" y="196244"/>
                    <a:pt x="1879131" y="210489"/>
                    <a:pt x="1920549" y="199028"/>
                  </a:cubicBezTo>
                  <a:lnTo>
                    <a:pt x="1918258" y="202106"/>
                  </a:lnTo>
                  <a:cubicBezTo>
                    <a:pt x="1924284" y="205396"/>
                    <a:pt x="1927686" y="173477"/>
                    <a:pt x="1994297" y="212462"/>
                  </a:cubicBezTo>
                  <a:lnTo>
                    <a:pt x="1994297" y="213884"/>
                  </a:lnTo>
                  <a:cubicBezTo>
                    <a:pt x="1996611" y="213637"/>
                    <a:pt x="1996593" y="210800"/>
                    <a:pt x="2001210" y="214583"/>
                  </a:cubicBezTo>
                  <a:lnTo>
                    <a:pt x="1989697" y="205877"/>
                  </a:lnTo>
                  <a:cubicBezTo>
                    <a:pt x="1996593" y="202306"/>
                    <a:pt x="2002626" y="195516"/>
                    <a:pt x="2011819" y="194558"/>
                  </a:cubicBezTo>
                  <a:cubicBezTo>
                    <a:pt x="2013775" y="196133"/>
                    <a:pt x="2014444" y="199046"/>
                    <a:pt x="2014632" y="201325"/>
                  </a:cubicBezTo>
                  <a:lnTo>
                    <a:pt x="2037188" y="198946"/>
                  </a:lnTo>
                  <a:lnTo>
                    <a:pt x="2044102" y="208127"/>
                  </a:lnTo>
                  <a:cubicBezTo>
                    <a:pt x="2050992" y="203152"/>
                    <a:pt x="2047856" y="183774"/>
                    <a:pt x="2066294" y="194564"/>
                  </a:cubicBezTo>
                  <a:cubicBezTo>
                    <a:pt x="2059339" y="181119"/>
                    <a:pt x="2075446" y="186499"/>
                    <a:pt x="2073167" y="179656"/>
                  </a:cubicBezTo>
                  <a:cubicBezTo>
                    <a:pt x="2074095" y="181318"/>
                    <a:pt x="2076209" y="183803"/>
                    <a:pt x="2077913" y="186106"/>
                  </a:cubicBezTo>
                  <a:cubicBezTo>
                    <a:pt x="2088880" y="184543"/>
                    <a:pt x="2109533" y="180778"/>
                    <a:pt x="2114643" y="173876"/>
                  </a:cubicBezTo>
                  <a:cubicBezTo>
                    <a:pt x="2114643" y="173876"/>
                    <a:pt x="2071728" y="145569"/>
                    <a:pt x="2060185" y="131196"/>
                  </a:cubicBezTo>
                  <a:cubicBezTo>
                    <a:pt x="2075628" y="134849"/>
                    <a:pt x="2064256" y="129551"/>
                    <a:pt x="2061213" y="125028"/>
                  </a:cubicBezTo>
                  <a:lnTo>
                    <a:pt x="2060185" y="128376"/>
                  </a:lnTo>
                  <a:cubicBezTo>
                    <a:pt x="2050934" y="125092"/>
                    <a:pt x="2050934" y="116610"/>
                    <a:pt x="2046311" y="114255"/>
                  </a:cubicBezTo>
                  <a:cubicBezTo>
                    <a:pt x="2046311" y="114936"/>
                    <a:pt x="2046452" y="115765"/>
                    <a:pt x="2046581" y="116610"/>
                  </a:cubicBezTo>
                  <a:lnTo>
                    <a:pt x="2047174" y="115477"/>
                  </a:lnTo>
                  <a:cubicBezTo>
                    <a:pt x="2047609" y="116975"/>
                    <a:pt x="2047351" y="118014"/>
                    <a:pt x="2046857" y="118860"/>
                  </a:cubicBezTo>
                  <a:cubicBezTo>
                    <a:pt x="2046969" y="120675"/>
                    <a:pt x="2046540" y="122103"/>
                    <a:pt x="2044026" y="121597"/>
                  </a:cubicBezTo>
                  <a:lnTo>
                    <a:pt x="2044508" y="120710"/>
                  </a:lnTo>
                  <a:cubicBezTo>
                    <a:pt x="2040642" y="121944"/>
                    <a:pt x="2033975" y="120617"/>
                    <a:pt x="2031068" y="120012"/>
                  </a:cubicBezTo>
                  <a:lnTo>
                    <a:pt x="2031009" y="112922"/>
                  </a:lnTo>
                  <a:cubicBezTo>
                    <a:pt x="2024154" y="126420"/>
                    <a:pt x="1984916" y="92327"/>
                    <a:pt x="1975711" y="91881"/>
                  </a:cubicBezTo>
                  <a:cubicBezTo>
                    <a:pt x="1966466" y="82941"/>
                    <a:pt x="1954988" y="94090"/>
                    <a:pt x="1943445" y="89619"/>
                  </a:cubicBezTo>
                  <a:cubicBezTo>
                    <a:pt x="1925042" y="87334"/>
                    <a:pt x="1934241" y="79275"/>
                    <a:pt x="1925001" y="73160"/>
                  </a:cubicBezTo>
                  <a:cubicBezTo>
                    <a:pt x="1913459" y="68714"/>
                    <a:pt x="1927333" y="81425"/>
                    <a:pt x="1922704" y="81901"/>
                  </a:cubicBezTo>
                  <a:lnTo>
                    <a:pt x="1908877" y="72039"/>
                  </a:lnTo>
                  <a:cubicBezTo>
                    <a:pt x="1916913" y="71187"/>
                    <a:pt x="1912548" y="66911"/>
                    <a:pt x="1911080" y="64173"/>
                  </a:cubicBezTo>
                  <a:cubicBezTo>
                    <a:pt x="1899132" y="62969"/>
                    <a:pt x="1880282" y="49970"/>
                    <a:pt x="1876605" y="64109"/>
                  </a:cubicBezTo>
                  <a:cubicBezTo>
                    <a:pt x="1860481" y="57336"/>
                    <a:pt x="1860446" y="51668"/>
                    <a:pt x="1853532" y="50969"/>
                  </a:cubicBezTo>
                  <a:cubicBezTo>
                    <a:pt x="1855852" y="53547"/>
                    <a:pt x="1860446" y="55891"/>
                    <a:pt x="1860487" y="58746"/>
                  </a:cubicBezTo>
                  <a:cubicBezTo>
                    <a:pt x="1854026" y="52502"/>
                    <a:pt x="1857403" y="60285"/>
                    <a:pt x="1860041" y="61677"/>
                  </a:cubicBezTo>
                  <a:cubicBezTo>
                    <a:pt x="1850190" y="67821"/>
                    <a:pt x="1808913" y="35890"/>
                    <a:pt x="1806846" y="51421"/>
                  </a:cubicBezTo>
                  <a:lnTo>
                    <a:pt x="1806846" y="48590"/>
                  </a:lnTo>
                  <a:cubicBezTo>
                    <a:pt x="1804555" y="60156"/>
                    <a:pt x="1808232" y="71387"/>
                    <a:pt x="1801354" y="77778"/>
                  </a:cubicBezTo>
                  <a:lnTo>
                    <a:pt x="1796760" y="72608"/>
                  </a:lnTo>
                  <a:lnTo>
                    <a:pt x="1789846" y="77578"/>
                  </a:lnTo>
                  <a:cubicBezTo>
                    <a:pt x="1785212" y="73818"/>
                    <a:pt x="1787491" y="70740"/>
                    <a:pt x="1787491" y="69325"/>
                  </a:cubicBezTo>
                  <a:cubicBezTo>
                    <a:pt x="1776231" y="74664"/>
                    <a:pt x="1760518" y="68291"/>
                    <a:pt x="1746878" y="66740"/>
                  </a:cubicBezTo>
                  <a:lnTo>
                    <a:pt x="1761322" y="98272"/>
                  </a:lnTo>
                  <a:cubicBezTo>
                    <a:pt x="1749815" y="90988"/>
                    <a:pt x="1729057" y="76203"/>
                    <a:pt x="1726760" y="86353"/>
                  </a:cubicBezTo>
                  <a:lnTo>
                    <a:pt x="1719846" y="75757"/>
                  </a:lnTo>
                  <a:cubicBezTo>
                    <a:pt x="1696773" y="55527"/>
                    <a:pt x="1703740" y="84544"/>
                    <a:pt x="1694529" y="78447"/>
                  </a:cubicBezTo>
                  <a:lnTo>
                    <a:pt x="1682940" y="66905"/>
                  </a:lnTo>
                  <a:lnTo>
                    <a:pt x="1694470" y="67104"/>
                  </a:lnTo>
                  <a:cubicBezTo>
                    <a:pt x="1682940" y="61254"/>
                    <a:pt x="1678329" y="57483"/>
                    <a:pt x="1669136" y="49964"/>
                  </a:cubicBezTo>
                  <a:cubicBezTo>
                    <a:pt x="1669136" y="50082"/>
                    <a:pt x="1669036" y="50164"/>
                    <a:pt x="1669036" y="50275"/>
                  </a:cubicBezTo>
                  <a:cubicBezTo>
                    <a:pt x="1669670" y="50757"/>
                    <a:pt x="1670076" y="51303"/>
                    <a:pt x="1670164" y="51997"/>
                  </a:cubicBezTo>
                  <a:lnTo>
                    <a:pt x="1668554" y="52278"/>
                  </a:lnTo>
                  <a:cubicBezTo>
                    <a:pt x="1667156" y="58029"/>
                    <a:pt x="1661141" y="61976"/>
                    <a:pt x="1653018" y="61595"/>
                  </a:cubicBezTo>
                  <a:cubicBezTo>
                    <a:pt x="1641481" y="59973"/>
                    <a:pt x="1632459" y="68479"/>
                    <a:pt x="1614038" y="56261"/>
                  </a:cubicBezTo>
                  <a:lnTo>
                    <a:pt x="1609444" y="68062"/>
                  </a:lnTo>
                  <a:lnTo>
                    <a:pt x="1595617" y="61031"/>
                  </a:lnTo>
                  <a:lnTo>
                    <a:pt x="1595617" y="51638"/>
                  </a:lnTo>
                  <a:cubicBezTo>
                    <a:pt x="1609168" y="52202"/>
                    <a:pt x="1634667" y="48625"/>
                    <a:pt x="1652084" y="48143"/>
                  </a:cubicBezTo>
                  <a:lnTo>
                    <a:pt x="1652389" y="43855"/>
                  </a:lnTo>
                  <a:cubicBezTo>
                    <a:pt x="1642063" y="43867"/>
                    <a:pt x="1630315" y="48032"/>
                    <a:pt x="1623495" y="47092"/>
                  </a:cubicBezTo>
                  <a:cubicBezTo>
                    <a:pt x="1620164" y="45218"/>
                    <a:pt x="1611653" y="35444"/>
                    <a:pt x="1617832" y="29106"/>
                  </a:cubicBezTo>
                  <a:lnTo>
                    <a:pt x="1611453" y="38298"/>
                  </a:lnTo>
                  <a:cubicBezTo>
                    <a:pt x="1576979" y="39350"/>
                    <a:pt x="1576762" y="39802"/>
                    <a:pt x="1540783" y="29164"/>
                  </a:cubicBezTo>
                  <a:lnTo>
                    <a:pt x="1543908" y="33881"/>
                  </a:lnTo>
                  <a:cubicBezTo>
                    <a:pt x="1536771" y="36654"/>
                    <a:pt x="1529658" y="39350"/>
                    <a:pt x="1527673" y="31708"/>
                  </a:cubicBezTo>
                  <a:cubicBezTo>
                    <a:pt x="1506074" y="30157"/>
                    <a:pt x="1483694" y="24236"/>
                    <a:pt x="1469667" y="12335"/>
                  </a:cubicBezTo>
                  <a:lnTo>
                    <a:pt x="1466595" y="23408"/>
                  </a:lnTo>
                  <a:cubicBezTo>
                    <a:pt x="1462031" y="22797"/>
                    <a:pt x="1455193" y="6068"/>
                    <a:pt x="1452973" y="21569"/>
                  </a:cubicBezTo>
                  <a:lnTo>
                    <a:pt x="1443228" y="26456"/>
                  </a:lnTo>
                  <a:cubicBezTo>
                    <a:pt x="1436996" y="25611"/>
                    <a:pt x="1433172" y="31937"/>
                    <a:pt x="1426076" y="25581"/>
                  </a:cubicBezTo>
                  <a:cubicBezTo>
                    <a:pt x="1426076" y="25569"/>
                    <a:pt x="1426076" y="25575"/>
                    <a:pt x="1426076" y="25575"/>
                  </a:cubicBezTo>
                  <a:cubicBezTo>
                    <a:pt x="1426058" y="25546"/>
                    <a:pt x="1426035" y="25546"/>
                    <a:pt x="1426035" y="25546"/>
                  </a:cubicBezTo>
                  <a:cubicBezTo>
                    <a:pt x="1425600" y="25152"/>
                    <a:pt x="1425136" y="24735"/>
                    <a:pt x="1424696" y="24242"/>
                  </a:cubicBezTo>
                  <a:cubicBezTo>
                    <a:pt x="1424696" y="24583"/>
                    <a:pt x="1424737" y="24870"/>
                    <a:pt x="1424772" y="25164"/>
                  </a:cubicBezTo>
                  <a:cubicBezTo>
                    <a:pt x="1410663" y="20271"/>
                    <a:pt x="1424913" y="35085"/>
                    <a:pt x="1408754" y="28712"/>
                  </a:cubicBezTo>
                  <a:cubicBezTo>
                    <a:pt x="1403567" y="20841"/>
                    <a:pt x="1403021" y="42763"/>
                    <a:pt x="1395144" y="40249"/>
                  </a:cubicBezTo>
                  <a:lnTo>
                    <a:pt x="1387237" y="24371"/>
                  </a:lnTo>
                  <a:cubicBezTo>
                    <a:pt x="1372969" y="15261"/>
                    <a:pt x="1370531" y="31185"/>
                    <a:pt x="1349861" y="31238"/>
                  </a:cubicBezTo>
                  <a:cubicBezTo>
                    <a:pt x="1339934" y="25581"/>
                    <a:pt x="1335141" y="12030"/>
                    <a:pt x="1341714" y="0"/>
                  </a:cubicBezTo>
                  <a:cubicBezTo>
                    <a:pt x="1332674" y="14562"/>
                    <a:pt x="1337602" y="9492"/>
                    <a:pt x="1325613" y="16477"/>
                  </a:cubicBezTo>
                  <a:cubicBezTo>
                    <a:pt x="1323769" y="10491"/>
                    <a:pt x="1325043" y="9222"/>
                    <a:pt x="1327692" y="3842"/>
                  </a:cubicBezTo>
                  <a:cubicBezTo>
                    <a:pt x="1317043" y="-3172"/>
                    <a:pt x="1321120" y="9252"/>
                    <a:pt x="1313090" y="8893"/>
                  </a:cubicBezTo>
                  <a:cubicBezTo>
                    <a:pt x="1310758" y="20171"/>
                    <a:pt x="1308067" y="38122"/>
                    <a:pt x="1305459" y="38851"/>
                  </a:cubicBezTo>
                  <a:lnTo>
                    <a:pt x="1308567" y="42369"/>
                  </a:lnTo>
                  <a:cubicBezTo>
                    <a:pt x="1300067" y="48390"/>
                    <a:pt x="1290780" y="51204"/>
                    <a:pt x="1280895" y="45547"/>
                  </a:cubicBezTo>
                  <a:lnTo>
                    <a:pt x="1281264" y="39878"/>
                  </a:lnTo>
                  <a:lnTo>
                    <a:pt x="1270744" y="42751"/>
                  </a:lnTo>
                  <a:lnTo>
                    <a:pt x="1270080" y="35497"/>
                  </a:lnTo>
                  <a:lnTo>
                    <a:pt x="1255061" y="37746"/>
                  </a:lnTo>
                  <a:lnTo>
                    <a:pt x="1257122" y="39702"/>
                  </a:lnTo>
                  <a:cubicBezTo>
                    <a:pt x="1253592" y="40660"/>
                    <a:pt x="1242014" y="43156"/>
                    <a:pt x="1235395" y="39367"/>
                  </a:cubicBezTo>
                  <a:lnTo>
                    <a:pt x="1235635" y="35338"/>
                  </a:lnTo>
                  <a:cubicBezTo>
                    <a:pt x="1216950" y="22768"/>
                    <a:pt x="1201548" y="39238"/>
                    <a:pt x="1179668" y="40566"/>
                  </a:cubicBezTo>
                  <a:lnTo>
                    <a:pt x="1182540" y="32342"/>
                  </a:lnTo>
                  <a:cubicBezTo>
                    <a:pt x="1175086" y="24166"/>
                    <a:pt x="1180496" y="45001"/>
                    <a:pt x="1171615" y="40912"/>
                  </a:cubicBezTo>
                  <a:lnTo>
                    <a:pt x="1171174" y="30809"/>
                  </a:lnTo>
                  <a:cubicBezTo>
                    <a:pt x="1163350" y="44090"/>
                    <a:pt x="1161065" y="27990"/>
                    <a:pt x="1155679" y="22967"/>
                  </a:cubicBezTo>
                  <a:lnTo>
                    <a:pt x="1158199" y="36201"/>
                  </a:lnTo>
                  <a:lnTo>
                    <a:pt x="1148048" y="33411"/>
                  </a:lnTo>
                  <a:cubicBezTo>
                    <a:pt x="1136870" y="29023"/>
                    <a:pt x="1141193" y="16688"/>
                    <a:pt x="1142826" y="9751"/>
                  </a:cubicBezTo>
                  <a:lnTo>
                    <a:pt x="1135219" y="20183"/>
                  </a:lnTo>
                  <a:lnTo>
                    <a:pt x="1133733" y="8500"/>
                  </a:lnTo>
                  <a:cubicBezTo>
                    <a:pt x="1128171" y="22092"/>
                    <a:pt x="1128171" y="6315"/>
                    <a:pt x="1118426" y="13604"/>
                  </a:cubicBezTo>
                  <a:cubicBezTo>
                    <a:pt x="1117627" y="9187"/>
                    <a:pt x="1120088" y="6649"/>
                    <a:pt x="1116775" y="4770"/>
                  </a:cubicBezTo>
                  <a:lnTo>
                    <a:pt x="1100710" y="21246"/>
                  </a:lnTo>
                  <a:lnTo>
                    <a:pt x="1110402" y="13945"/>
                  </a:lnTo>
                  <a:lnTo>
                    <a:pt x="1109221" y="31020"/>
                  </a:lnTo>
                  <a:cubicBezTo>
                    <a:pt x="1099130" y="43979"/>
                    <a:pt x="1095546" y="29158"/>
                    <a:pt x="1088339" y="33922"/>
                  </a:cubicBezTo>
                  <a:lnTo>
                    <a:pt x="1093303" y="28847"/>
                  </a:lnTo>
                  <a:cubicBezTo>
                    <a:pt x="1081537" y="32994"/>
                    <a:pt x="1080909" y="25728"/>
                    <a:pt x="1074271" y="21945"/>
                  </a:cubicBezTo>
                  <a:cubicBezTo>
                    <a:pt x="1076333" y="25117"/>
                    <a:pt x="1079481" y="29834"/>
                    <a:pt x="1074717" y="32066"/>
                  </a:cubicBezTo>
                  <a:cubicBezTo>
                    <a:pt x="1071222" y="33006"/>
                    <a:pt x="1072820" y="26063"/>
                    <a:pt x="1069519" y="24177"/>
                  </a:cubicBezTo>
                  <a:cubicBezTo>
                    <a:pt x="1068726" y="35555"/>
                    <a:pt x="1060291" y="41576"/>
                    <a:pt x="1052637" y="36219"/>
                  </a:cubicBezTo>
                  <a:cubicBezTo>
                    <a:pt x="1052731" y="34598"/>
                    <a:pt x="1052895" y="33035"/>
                    <a:pt x="1053395" y="32001"/>
                  </a:cubicBezTo>
                  <a:cubicBezTo>
                    <a:pt x="1051445" y="33846"/>
                    <a:pt x="1050434" y="36777"/>
                    <a:pt x="1047033" y="34040"/>
                  </a:cubicBezTo>
                  <a:lnTo>
                    <a:pt x="1049036" y="21393"/>
                  </a:lnTo>
                  <a:lnTo>
                    <a:pt x="1042493" y="33429"/>
                  </a:lnTo>
                  <a:cubicBezTo>
                    <a:pt x="1038134" y="29969"/>
                    <a:pt x="1031773" y="39138"/>
                    <a:pt x="1032342" y="30609"/>
                  </a:cubicBezTo>
                  <a:lnTo>
                    <a:pt x="1034821" y="28078"/>
                  </a:lnTo>
                  <a:lnTo>
                    <a:pt x="1001780" y="25023"/>
                  </a:lnTo>
                  <a:lnTo>
                    <a:pt x="1001322" y="14908"/>
                  </a:lnTo>
                  <a:cubicBezTo>
                    <a:pt x="998056" y="28824"/>
                    <a:pt x="983330" y="9616"/>
                    <a:pt x="984411" y="26991"/>
                  </a:cubicBezTo>
                  <a:cubicBezTo>
                    <a:pt x="978178" y="17522"/>
                    <a:pt x="959875" y="33687"/>
                    <a:pt x="963540" y="14092"/>
                  </a:cubicBezTo>
                  <a:cubicBezTo>
                    <a:pt x="941836" y="12582"/>
                    <a:pt x="930106" y="31432"/>
                    <a:pt x="903720" y="21898"/>
                  </a:cubicBezTo>
                  <a:cubicBezTo>
                    <a:pt x="894321" y="5263"/>
                    <a:pt x="868570" y="10649"/>
                    <a:pt x="851635" y="8893"/>
                  </a:cubicBezTo>
                  <a:cubicBezTo>
                    <a:pt x="818529" y="15848"/>
                    <a:pt x="797136" y="22110"/>
                    <a:pt x="763296" y="27437"/>
                  </a:cubicBezTo>
                  <a:cubicBezTo>
                    <a:pt x="742948" y="4223"/>
                    <a:pt x="712533" y="35426"/>
                    <a:pt x="690635" y="22315"/>
                  </a:cubicBezTo>
                  <a:lnTo>
                    <a:pt x="684637" y="31537"/>
                  </a:lnTo>
                  <a:cubicBezTo>
                    <a:pt x="670082" y="16858"/>
                    <a:pt x="647854" y="34821"/>
                    <a:pt x="627430" y="20506"/>
                  </a:cubicBezTo>
                  <a:cubicBezTo>
                    <a:pt x="622426" y="24542"/>
                    <a:pt x="619800" y="25816"/>
                    <a:pt x="618637" y="26145"/>
                  </a:cubicBezTo>
                  <a:cubicBezTo>
                    <a:pt x="619565" y="26586"/>
                    <a:pt x="620969" y="28336"/>
                    <a:pt x="621415" y="34187"/>
                  </a:cubicBezTo>
                  <a:cubicBezTo>
                    <a:pt x="615588" y="30075"/>
                    <a:pt x="603788" y="35220"/>
                    <a:pt x="604628" y="23531"/>
                  </a:cubicBezTo>
                  <a:lnTo>
                    <a:pt x="606108" y="22327"/>
                  </a:lnTo>
                  <a:cubicBezTo>
                    <a:pt x="606965" y="10632"/>
                    <a:pt x="588410" y="27790"/>
                    <a:pt x="581901" y="17663"/>
                  </a:cubicBezTo>
                  <a:lnTo>
                    <a:pt x="585467" y="30192"/>
                  </a:lnTo>
                  <a:lnTo>
                    <a:pt x="574418" y="28078"/>
                  </a:lnTo>
                  <a:lnTo>
                    <a:pt x="577372" y="25669"/>
                  </a:lnTo>
                  <a:cubicBezTo>
                    <a:pt x="529394" y="53477"/>
                    <a:pt x="507713" y="13733"/>
                    <a:pt x="462653" y="39132"/>
                  </a:cubicBezTo>
                  <a:cubicBezTo>
                    <a:pt x="468627" y="25464"/>
                    <a:pt x="453772" y="46310"/>
                    <a:pt x="453184" y="31373"/>
                  </a:cubicBezTo>
                  <a:cubicBezTo>
                    <a:pt x="441824" y="12582"/>
                    <a:pt x="432132" y="35426"/>
                    <a:pt x="422816" y="40436"/>
                  </a:cubicBezTo>
                  <a:cubicBezTo>
                    <a:pt x="422816" y="41171"/>
                    <a:pt x="422704" y="42028"/>
                    <a:pt x="422170" y="43180"/>
                  </a:cubicBezTo>
                  <a:lnTo>
                    <a:pt x="405881" y="41394"/>
                  </a:lnTo>
                  <a:cubicBezTo>
                    <a:pt x="415608" y="22503"/>
                    <a:pt x="394157" y="57060"/>
                    <a:pt x="403085" y="40989"/>
                  </a:cubicBezTo>
                  <a:cubicBezTo>
                    <a:pt x="360616" y="26862"/>
                    <a:pt x="305201" y="41253"/>
                    <a:pt x="256041" y="34739"/>
                  </a:cubicBezTo>
                  <a:lnTo>
                    <a:pt x="258197" y="39597"/>
                  </a:lnTo>
                  <a:cubicBezTo>
                    <a:pt x="245727" y="38668"/>
                    <a:pt x="230219" y="44566"/>
                    <a:pt x="220762" y="36801"/>
                  </a:cubicBezTo>
                  <a:cubicBezTo>
                    <a:pt x="211293" y="29059"/>
                    <a:pt x="200068" y="49136"/>
                    <a:pt x="196397" y="49905"/>
                  </a:cubicBezTo>
                  <a:cubicBezTo>
                    <a:pt x="186029" y="58270"/>
                    <a:pt x="176596" y="41641"/>
                    <a:pt x="181048" y="42492"/>
                  </a:cubicBezTo>
                  <a:cubicBezTo>
                    <a:pt x="169958" y="44813"/>
                    <a:pt x="159538" y="62065"/>
                    <a:pt x="144154" y="54663"/>
                  </a:cubicBezTo>
                  <a:cubicBezTo>
                    <a:pt x="138896" y="38651"/>
                    <a:pt x="102178" y="70376"/>
                    <a:pt x="101720" y="52331"/>
                  </a:cubicBezTo>
                  <a:lnTo>
                    <a:pt x="101550" y="53853"/>
                  </a:lnTo>
                  <a:cubicBezTo>
                    <a:pt x="81848" y="41147"/>
                    <a:pt x="63257" y="62764"/>
                    <a:pt x="42040" y="51262"/>
                  </a:cubicBezTo>
                  <a:cubicBezTo>
                    <a:pt x="42040" y="51262"/>
                    <a:pt x="42445" y="49935"/>
                    <a:pt x="43162" y="48725"/>
                  </a:cubicBezTo>
                  <a:lnTo>
                    <a:pt x="0" y="103482"/>
                  </a:lnTo>
                  <a:lnTo>
                    <a:pt x="12300" y="163732"/>
                  </a:lnTo>
                  <a:lnTo>
                    <a:pt x="49735" y="212662"/>
                  </a:lnTo>
                  <a:lnTo>
                    <a:pt x="151179" y="202053"/>
                  </a:lnTo>
                  <a:lnTo>
                    <a:pt x="232146" y="221185"/>
                  </a:lnTo>
                  <a:lnTo>
                    <a:pt x="429189" y="214712"/>
                  </a:lnTo>
                  <a:lnTo>
                    <a:pt x="443263" y="201120"/>
                  </a:lnTo>
                  <a:cubicBezTo>
                    <a:pt x="481985" y="224886"/>
                    <a:pt x="531637" y="197548"/>
                    <a:pt x="573349" y="214512"/>
                  </a:cubicBezTo>
                  <a:lnTo>
                    <a:pt x="574212" y="202811"/>
                  </a:lnTo>
                  <a:cubicBezTo>
                    <a:pt x="585966" y="202118"/>
                    <a:pt x="585167" y="209367"/>
                    <a:pt x="588075" y="211411"/>
                  </a:cubicBezTo>
                  <a:cubicBezTo>
                    <a:pt x="697466" y="208820"/>
                    <a:pt x="810082" y="193231"/>
                    <a:pt x="908501" y="207980"/>
                  </a:cubicBezTo>
                  <a:cubicBezTo>
                    <a:pt x="917987" y="215716"/>
                    <a:pt x="946858" y="211164"/>
                    <a:pt x="954300" y="219346"/>
                  </a:cubicBezTo>
                  <a:cubicBezTo>
                    <a:pt x="986267" y="205032"/>
                    <a:pt x="1020136" y="205173"/>
                    <a:pt x="1052144" y="206647"/>
                  </a:cubicBezTo>
                  <a:lnTo>
                    <a:pt x="1050934" y="207933"/>
                  </a:lnTo>
                  <a:lnTo>
                    <a:pt x="1066012" y="205678"/>
                  </a:lnTo>
                  <a:cubicBezTo>
                    <a:pt x="1066652" y="206635"/>
                    <a:pt x="1066729" y="208027"/>
                    <a:pt x="1066247" y="208926"/>
                  </a:cubicBezTo>
                  <a:cubicBezTo>
                    <a:pt x="1083252" y="198564"/>
                    <a:pt x="1110043" y="208814"/>
                    <a:pt x="1130867" y="213032"/>
                  </a:cubicBezTo>
                  <a:lnTo>
                    <a:pt x="1129651" y="214307"/>
                  </a:lnTo>
                  <a:cubicBezTo>
                    <a:pt x="1251143" y="216433"/>
                    <a:pt x="1363935" y="194594"/>
                    <a:pt x="1484428" y="210923"/>
                  </a:cubicBezTo>
                  <a:cubicBezTo>
                    <a:pt x="1540448" y="230014"/>
                    <a:pt x="1605626" y="203663"/>
                    <a:pt x="1669899" y="219564"/>
                  </a:cubicBezTo>
                  <a:cubicBezTo>
                    <a:pt x="1681706" y="231212"/>
                    <a:pt x="1811745" y="222472"/>
                    <a:pt x="1823234" y="216997"/>
                  </a:cubicBezTo>
                  <a:close/>
                </a:path>
              </a:pathLst>
            </a:custGeom>
            <a:solidFill>
              <a:srgbClr val="FFFA8F"/>
            </a:solidFill>
            <a:ln w="5874" cap="flat">
              <a:noFill/>
              <a:prstDash val="solid"/>
              <a:miter/>
            </a:ln>
          </p:spPr>
          <p:txBody>
            <a:bodyPr rtlCol="0" anchor="ctr"/>
            <a:lstStyle/>
            <a:p>
              <a:endParaRPr lang="ja-JP" altLang="en-US"/>
            </a:p>
          </p:txBody>
        </p:sp>
        <p:sp>
          <p:nvSpPr>
            <p:cNvPr id="17" name="正方形/長方形 16">
              <a:extLst>
                <a:ext uri="{FF2B5EF4-FFF2-40B4-BE49-F238E27FC236}">
                  <a16:creationId xmlns:a16="http://schemas.microsoft.com/office/drawing/2014/main" id="{640D0604-3DF7-5C16-6FEE-888103244223}"/>
                </a:ext>
              </a:extLst>
            </p:cNvPr>
            <p:cNvSpPr/>
            <p:nvPr/>
          </p:nvSpPr>
          <p:spPr>
            <a:xfrm>
              <a:off x="4051038" y="7840066"/>
              <a:ext cx="3048000" cy="18129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spcAft>
                  <a:spcPts val="1200"/>
                </a:spcAft>
              </a:pPr>
              <a:r>
                <a:rPr lang="ja-JP" altLang="en-US"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熱中症対策アイテム</a:t>
              </a:r>
              <a:r>
                <a:rPr lang="ja-JP" altLang="en-US" sz="16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の</a:t>
              </a:r>
              <a:r>
                <a:rPr lang="ja-JP" altLang="en-US"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活用</a:t>
              </a:r>
              <a:endParaRPr lang="en-US" altLang="ja-JP" dirty="0">
                <a:solidFill>
                  <a:srgbClr val="14CEE5"/>
                </a:solidFill>
                <a:latin typeface="M+ 1p heavy" panose="020B0803020203020204" pitchFamily="50" charset="-128"/>
                <a:ea typeface="M+ 1p heavy" panose="020B0803020203020204" pitchFamily="50" charset="-128"/>
                <a:cs typeface="M+ 1p heavy" panose="020B0803020203020204" pitchFamily="50" charset="-128"/>
              </a:endParaRPr>
            </a:p>
            <a:p>
              <a:r>
                <a:rPr lang="ja-JP" altLang="en-US" sz="11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帽子や吸湿速乾性の衣服の着用、空調服や送風機の活用</a:t>
              </a:r>
              <a:endParaRPr lang="en-US" altLang="ja-JP" sz="11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endParaRPr lang="en-US" altLang="ja-JP" sz="1200" dirty="0">
                <a:solidFill>
                  <a:srgbClr val="00BAE6"/>
                </a:solidFill>
                <a:latin typeface="M+ 1p medium" panose="020B0603020203020204" pitchFamily="50" charset="-128"/>
                <a:ea typeface="M+ 1p medium" panose="020B0603020203020204" pitchFamily="50" charset="-128"/>
                <a:cs typeface="M+ 1p medium" panose="020B0603020203020204" pitchFamily="50" charset="-128"/>
              </a:endParaRPr>
            </a:p>
          </p:txBody>
        </p:sp>
      </p:grpSp>
      <p:sp>
        <p:nvSpPr>
          <p:cNvPr id="366" name="フリーフォーム: 図形 365">
            <a:extLst>
              <a:ext uri="{FF2B5EF4-FFF2-40B4-BE49-F238E27FC236}">
                <a16:creationId xmlns:a16="http://schemas.microsoft.com/office/drawing/2014/main" id="{A397D9DA-742A-44AA-E795-AD2BAB6B89F5}"/>
              </a:ext>
            </a:extLst>
          </p:cNvPr>
          <p:cNvSpPr/>
          <p:nvPr/>
        </p:nvSpPr>
        <p:spPr>
          <a:xfrm>
            <a:off x="473212" y="7215941"/>
            <a:ext cx="2114642" cy="225320"/>
          </a:xfrm>
          <a:custGeom>
            <a:avLst/>
            <a:gdLst>
              <a:gd name="connsiteX0" fmla="*/ 1823234 w 2114642"/>
              <a:gd name="connsiteY0" fmla="*/ 216997 h 225320"/>
              <a:gd name="connsiteX1" fmla="*/ 1808162 w 2114642"/>
              <a:gd name="connsiteY1" fmla="*/ 202782 h 225320"/>
              <a:gd name="connsiteX2" fmla="*/ 1920549 w 2114642"/>
              <a:gd name="connsiteY2" fmla="*/ 199028 h 225320"/>
              <a:gd name="connsiteX3" fmla="*/ 1918258 w 2114642"/>
              <a:gd name="connsiteY3" fmla="*/ 202106 h 225320"/>
              <a:gd name="connsiteX4" fmla="*/ 1994297 w 2114642"/>
              <a:gd name="connsiteY4" fmla="*/ 212462 h 225320"/>
              <a:gd name="connsiteX5" fmla="*/ 1994297 w 2114642"/>
              <a:gd name="connsiteY5" fmla="*/ 213884 h 225320"/>
              <a:gd name="connsiteX6" fmla="*/ 2001210 w 2114642"/>
              <a:gd name="connsiteY6" fmla="*/ 214583 h 225320"/>
              <a:gd name="connsiteX7" fmla="*/ 1989697 w 2114642"/>
              <a:gd name="connsiteY7" fmla="*/ 205877 h 225320"/>
              <a:gd name="connsiteX8" fmla="*/ 2011819 w 2114642"/>
              <a:gd name="connsiteY8" fmla="*/ 194558 h 225320"/>
              <a:gd name="connsiteX9" fmla="*/ 2014632 w 2114642"/>
              <a:gd name="connsiteY9" fmla="*/ 201325 h 225320"/>
              <a:gd name="connsiteX10" fmla="*/ 2037188 w 2114642"/>
              <a:gd name="connsiteY10" fmla="*/ 198946 h 225320"/>
              <a:gd name="connsiteX11" fmla="*/ 2044102 w 2114642"/>
              <a:gd name="connsiteY11" fmla="*/ 208127 h 225320"/>
              <a:gd name="connsiteX12" fmla="*/ 2066294 w 2114642"/>
              <a:gd name="connsiteY12" fmla="*/ 194564 h 225320"/>
              <a:gd name="connsiteX13" fmla="*/ 2073167 w 2114642"/>
              <a:gd name="connsiteY13" fmla="*/ 179656 h 225320"/>
              <a:gd name="connsiteX14" fmla="*/ 2077913 w 2114642"/>
              <a:gd name="connsiteY14" fmla="*/ 186106 h 225320"/>
              <a:gd name="connsiteX15" fmla="*/ 2114643 w 2114642"/>
              <a:gd name="connsiteY15" fmla="*/ 173876 h 225320"/>
              <a:gd name="connsiteX16" fmla="*/ 2060185 w 2114642"/>
              <a:gd name="connsiteY16" fmla="*/ 131196 h 225320"/>
              <a:gd name="connsiteX17" fmla="*/ 2061213 w 2114642"/>
              <a:gd name="connsiteY17" fmla="*/ 125028 h 225320"/>
              <a:gd name="connsiteX18" fmla="*/ 2060185 w 2114642"/>
              <a:gd name="connsiteY18" fmla="*/ 128376 h 225320"/>
              <a:gd name="connsiteX19" fmla="*/ 2046311 w 2114642"/>
              <a:gd name="connsiteY19" fmla="*/ 114255 h 225320"/>
              <a:gd name="connsiteX20" fmla="*/ 2046581 w 2114642"/>
              <a:gd name="connsiteY20" fmla="*/ 116610 h 225320"/>
              <a:gd name="connsiteX21" fmla="*/ 2047174 w 2114642"/>
              <a:gd name="connsiteY21" fmla="*/ 115477 h 225320"/>
              <a:gd name="connsiteX22" fmla="*/ 2046857 w 2114642"/>
              <a:gd name="connsiteY22" fmla="*/ 118860 h 225320"/>
              <a:gd name="connsiteX23" fmla="*/ 2044026 w 2114642"/>
              <a:gd name="connsiteY23" fmla="*/ 121597 h 225320"/>
              <a:gd name="connsiteX24" fmla="*/ 2044508 w 2114642"/>
              <a:gd name="connsiteY24" fmla="*/ 120710 h 225320"/>
              <a:gd name="connsiteX25" fmla="*/ 2031068 w 2114642"/>
              <a:gd name="connsiteY25" fmla="*/ 120012 h 225320"/>
              <a:gd name="connsiteX26" fmla="*/ 2031009 w 2114642"/>
              <a:gd name="connsiteY26" fmla="*/ 112922 h 225320"/>
              <a:gd name="connsiteX27" fmla="*/ 1975711 w 2114642"/>
              <a:gd name="connsiteY27" fmla="*/ 91881 h 225320"/>
              <a:gd name="connsiteX28" fmla="*/ 1943445 w 2114642"/>
              <a:gd name="connsiteY28" fmla="*/ 89619 h 225320"/>
              <a:gd name="connsiteX29" fmla="*/ 1925001 w 2114642"/>
              <a:gd name="connsiteY29" fmla="*/ 73160 h 225320"/>
              <a:gd name="connsiteX30" fmla="*/ 1922704 w 2114642"/>
              <a:gd name="connsiteY30" fmla="*/ 81901 h 225320"/>
              <a:gd name="connsiteX31" fmla="*/ 1908877 w 2114642"/>
              <a:gd name="connsiteY31" fmla="*/ 72039 h 225320"/>
              <a:gd name="connsiteX32" fmla="*/ 1911080 w 2114642"/>
              <a:gd name="connsiteY32" fmla="*/ 64173 h 225320"/>
              <a:gd name="connsiteX33" fmla="*/ 1876605 w 2114642"/>
              <a:gd name="connsiteY33" fmla="*/ 64109 h 225320"/>
              <a:gd name="connsiteX34" fmla="*/ 1853532 w 2114642"/>
              <a:gd name="connsiteY34" fmla="*/ 50969 h 225320"/>
              <a:gd name="connsiteX35" fmla="*/ 1860487 w 2114642"/>
              <a:gd name="connsiteY35" fmla="*/ 58746 h 225320"/>
              <a:gd name="connsiteX36" fmla="*/ 1860041 w 2114642"/>
              <a:gd name="connsiteY36" fmla="*/ 61677 h 225320"/>
              <a:gd name="connsiteX37" fmla="*/ 1806846 w 2114642"/>
              <a:gd name="connsiteY37" fmla="*/ 51421 h 225320"/>
              <a:gd name="connsiteX38" fmla="*/ 1806846 w 2114642"/>
              <a:gd name="connsiteY38" fmla="*/ 48590 h 225320"/>
              <a:gd name="connsiteX39" fmla="*/ 1801354 w 2114642"/>
              <a:gd name="connsiteY39" fmla="*/ 77778 h 225320"/>
              <a:gd name="connsiteX40" fmla="*/ 1796760 w 2114642"/>
              <a:gd name="connsiteY40" fmla="*/ 72608 h 225320"/>
              <a:gd name="connsiteX41" fmla="*/ 1789846 w 2114642"/>
              <a:gd name="connsiteY41" fmla="*/ 77578 h 225320"/>
              <a:gd name="connsiteX42" fmla="*/ 1787491 w 2114642"/>
              <a:gd name="connsiteY42" fmla="*/ 69325 h 225320"/>
              <a:gd name="connsiteX43" fmla="*/ 1746878 w 2114642"/>
              <a:gd name="connsiteY43" fmla="*/ 66740 h 225320"/>
              <a:gd name="connsiteX44" fmla="*/ 1761322 w 2114642"/>
              <a:gd name="connsiteY44" fmla="*/ 98272 h 225320"/>
              <a:gd name="connsiteX45" fmla="*/ 1726760 w 2114642"/>
              <a:gd name="connsiteY45" fmla="*/ 86353 h 225320"/>
              <a:gd name="connsiteX46" fmla="*/ 1719846 w 2114642"/>
              <a:gd name="connsiteY46" fmla="*/ 75757 h 225320"/>
              <a:gd name="connsiteX47" fmla="*/ 1694529 w 2114642"/>
              <a:gd name="connsiteY47" fmla="*/ 78447 h 225320"/>
              <a:gd name="connsiteX48" fmla="*/ 1682940 w 2114642"/>
              <a:gd name="connsiteY48" fmla="*/ 66905 h 225320"/>
              <a:gd name="connsiteX49" fmla="*/ 1694470 w 2114642"/>
              <a:gd name="connsiteY49" fmla="*/ 67104 h 225320"/>
              <a:gd name="connsiteX50" fmla="*/ 1669136 w 2114642"/>
              <a:gd name="connsiteY50" fmla="*/ 49964 h 225320"/>
              <a:gd name="connsiteX51" fmla="*/ 1669036 w 2114642"/>
              <a:gd name="connsiteY51" fmla="*/ 50275 h 225320"/>
              <a:gd name="connsiteX52" fmla="*/ 1670164 w 2114642"/>
              <a:gd name="connsiteY52" fmla="*/ 51997 h 225320"/>
              <a:gd name="connsiteX53" fmla="*/ 1668554 w 2114642"/>
              <a:gd name="connsiteY53" fmla="*/ 52278 h 225320"/>
              <a:gd name="connsiteX54" fmla="*/ 1653018 w 2114642"/>
              <a:gd name="connsiteY54" fmla="*/ 61595 h 225320"/>
              <a:gd name="connsiteX55" fmla="*/ 1614038 w 2114642"/>
              <a:gd name="connsiteY55" fmla="*/ 56261 h 225320"/>
              <a:gd name="connsiteX56" fmla="*/ 1609444 w 2114642"/>
              <a:gd name="connsiteY56" fmla="*/ 68062 h 225320"/>
              <a:gd name="connsiteX57" fmla="*/ 1595617 w 2114642"/>
              <a:gd name="connsiteY57" fmla="*/ 61031 h 225320"/>
              <a:gd name="connsiteX58" fmla="*/ 1595617 w 2114642"/>
              <a:gd name="connsiteY58" fmla="*/ 51638 h 225320"/>
              <a:gd name="connsiteX59" fmla="*/ 1652084 w 2114642"/>
              <a:gd name="connsiteY59" fmla="*/ 48143 h 225320"/>
              <a:gd name="connsiteX60" fmla="*/ 1652389 w 2114642"/>
              <a:gd name="connsiteY60" fmla="*/ 43855 h 225320"/>
              <a:gd name="connsiteX61" fmla="*/ 1623495 w 2114642"/>
              <a:gd name="connsiteY61" fmla="*/ 47092 h 225320"/>
              <a:gd name="connsiteX62" fmla="*/ 1617832 w 2114642"/>
              <a:gd name="connsiteY62" fmla="*/ 29106 h 225320"/>
              <a:gd name="connsiteX63" fmla="*/ 1611453 w 2114642"/>
              <a:gd name="connsiteY63" fmla="*/ 38298 h 225320"/>
              <a:gd name="connsiteX64" fmla="*/ 1540783 w 2114642"/>
              <a:gd name="connsiteY64" fmla="*/ 29164 h 225320"/>
              <a:gd name="connsiteX65" fmla="*/ 1543908 w 2114642"/>
              <a:gd name="connsiteY65" fmla="*/ 33881 h 225320"/>
              <a:gd name="connsiteX66" fmla="*/ 1527673 w 2114642"/>
              <a:gd name="connsiteY66" fmla="*/ 31708 h 225320"/>
              <a:gd name="connsiteX67" fmla="*/ 1469667 w 2114642"/>
              <a:gd name="connsiteY67" fmla="*/ 12335 h 225320"/>
              <a:gd name="connsiteX68" fmla="*/ 1466595 w 2114642"/>
              <a:gd name="connsiteY68" fmla="*/ 23408 h 225320"/>
              <a:gd name="connsiteX69" fmla="*/ 1452973 w 2114642"/>
              <a:gd name="connsiteY69" fmla="*/ 21569 h 225320"/>
              <a:gd name="connsiteX70" fmla="*/ 1443228 w 2114642"/>
              <a:gd name="connsiteY70" fmla="*/ 26456 h 225320"/>
              <a:gd name="connsiteX71" fmla="*/ 1426076 w 2114642"/>
              <a:gd name="connsiteY71" fmla="*/ 25581 h 225320"/>
              <a:gd name="connsiteX72" fmla="*/ 1426076 w 2114642"/>
              <a:gd name="connsiteY72" fmla="*/ 25575 h 225320"/>
              <a:gd name="connsiteX73" fmla="*/ 1426035 w 2114642"/>
              <a:gd name="connsiteY73" fmla="*/ 25546 h 225320"/>
              <a:gd name="connsiteX74" fmla="*/ 1424696 w 2114642"/>
              <a:gd name="connsiteY74" fmla="*/ 24242 h 225320"/>
              <a:gd name="connsiteX75" fmla="*/ 1424772 w 2114642"/>
              <a:gd name="connsiteY75" fmla="*/ 25164 h 225320"/>
              <a:gd name="connsiteX76" fmla="*/ 1408754 w 2114642"/>
              <a:gd name="connsiteY76" fmla="*/ 28712 h 225320"/>
              <a:gd name="connsiteX77" fmla="*/ 1395144 w 2114642"/>
              <a:gd name="connsiteY77" fmla="*/ 40249 h 225320"/>
              <a:gd name="connsiteX78" fmla="*/ 1387237 w 2114642"/>
              <a:gd name="connsiteY78" fmla="*/ 24371 h 225320"/>
              <a:gd name="connsiteX79" fmla="*/ 1349861 w 2114642"/>
              <a:gd name="connsiteY79" fmla="*/ 31238 h 225320"/>
              <a:gd name="connsiteX80" fmla="*/ 1341714 w 2114642"/>
              <a:gd name="connsiteY80" fmla="*/ 0 h 225320"/>
              <a:gd name="connsiteX81" fmla="*/ 1325613 w 2114642"/>
              <a:gd name="connsiteY81" fmla="*/ 16477 h 225320"/>
              <a:gd name="connsiteX82" fmla="*/ 1327692 w 2114642"/>
              <a:gd name="connsiteY82" fmla="*/ 3842 h 225320"/>
              <a:gd name="connsiteX83" fmla="*/ 1313090 w 2114642"/>
              <a:gd name="connsiteY83" fmla="*/ 8893 h 225320"/>
              <a:gd name="connsiteX84" fmla="*/ 1305459 w 2114642"/>
              <a:gd name="connsiteY84" fmla="*/ 38851 h 225320"/>
              <a:gd name="connsiteX85" fmla="*/ 1308567 w 2114642"/>
              <a:gd name="connsiteY85" fmla="*/ 42369 h 225320"/>
              <a:gd name="connsiteX86" fmla="*/ 1280895 w 2114642"/>
              <a:gd name="connsiteY86" fmla="*/ 45547 h 225320"/>
              <a:gd name="connsiteX87" fmla="*/ 1281264 w 2114642"/>
              <a:gd name="connsiteY87" fmla="*/ 39878 h 225320"/>
              <a:gd name="connsiteX88" fmla="*/ 1270744 w 2114642"/>
              <a:gd name="connsiteY88" fmla="*/ 42751 h 225320"/>
              <a:gd name="connsiteX89" fmla="*/ 1270080 w 2114642"/>
              <a:gd name="connsiteY89" fmla="*/ 35497 h 225320"/>
              <a:gd name="connsiteX90" fmla="*/ 1255061 w 2114642"/>
              <a:gd name="connsiteY90" fmla="*/ 37746 h 225320"/>
              <a:gd name="connsiteX91" fmla="*/ 1257122 w 2114642"/>
              <a:gd name="connsiteY91" fmla="*/ 39702 h 225320"/>
              <a:gd name="connsiteX92" fmla="*/ 1235395 w 2114642"/>
              <a:gd name="connsiteY92" fmla="*/ 39367 h 225320"/>
              <a:gd name="connsiteX93" fmla="*/ 1235635 w 2114642"/>
              <a:gd name="connsiteY93" fmla="*/ 35338 h 225320"/>
              <a:gd name="connsiteX94" fmla="*/ 1179668 w 2114642"/>
              <a:gd name="connsiteY94" fmla="*/ 40566 h 225320"/>
              <a:gd name="connsiteX95" fmla="*/ 1182540 w 2114642"/>
              <a:gd name="connsiteY95" fmla="*/ 32342 h 225320"/>
              <a:gd name="connsiteX96" fmla="*/ 1171615 w 2114642"/>
              <a:gd name="connsiteY96" fmla="*/ 40912 h 225320"/>
              <a:gd name="connsiteX97" fmla="*/ 1171174 w 2114642"/>
              <a:gd name="connsiteY97" fmla="*/ 30809 h 225320"/>
              <a:gd name="connsiteX98" fmla="*/ 1155679 w 2114642"/>
              <a:gd name="connsiteY98" fmla="*/ 22967 h 225320"/>
              <a:gd name="connsiteX99" fmla="*/ 1158199 w 2114642"/>
              <a:gd name="connsiteY99" fmla="*/ 36201 h 225320"/>
              <a:gd name="connsiteX100" fmla="*/ 1148048 w 2114642"/>
              <a:gd name="connsiteY100" fmla="*/ 33411 h 225320"/>
              <a:gd name="connsiteX101" fmla="*/ 1142826 w 2114642"/>
              <a:gd name="connsiteY101" fmla="*/ 9751 h 225320"/>
              <a:gd name="connsiteX102" fmla="*/ 1135219 w 2114642"/>
              <a:gd name="connsiteY102" fmla="*/ 20183 h 225320"/>
              <a:gd name="connsiteX103" fmla="*/ 1133733 w 2114642"/>
              <a:gd name="connsiteY103" fmla="*/ 8500 h 225320"/>
              <a:gd name="connsiteX104" fmla="*/ 1118426 w 2114642"/>
              <a:gd name="connsiteY104" fmla="*/ 13604 h 225320"/>
              <a:gd name="connsiteX105" fmla="*/ 1116775 w 2114642"/>
              <a:gd name="connsiteY105" fmla="*/ 4770 h 225320"/>
              <a:gd name="connsiteX106" fmla="*/ 1100710 w 2114642"/>
              <a:gd name="connsiteY106" fmla="*/ 21246 h 225320"/>
              <a:gd name="connsiteX107" fmla="*/ 1110402 w 2114642"/>
              <a:gd name="connsiteY107" fmla="*/ 13945 h 225320"/>
              <a:gd name="connsiteX108" fmla="*/ 1109221 w 2114642"/>
              <a:gd name="connsiteY108" fmla="*/ 31020 h 225320"/>
              <a:gd name="connsiteX109" fmla="*/ 1088339 w 2114642"/>
              <a:gd name="connsiteY109" fmla="*/ 33922 h 225320"/>
              <a:gd name="connsiteX110" fmla="*/ 1093303 w 2114642"/>
              <a:gd name="connsiteY110" fmla="*/ 28847 h 225320"/>
              <a:gd name="connsiteX111" fmla="*/ 1074271 w 2114642"/>
              <a:gd name="connsiteY111" fmla="*/ 21945 h 225320"/>
              <a:gd name="connsiteX112" fmla="*/ 1074717 w 2114642"/>
              <a:gd name="connsiteY112" fmla="*/ 32066 h 225320"/>
              <a:gd name="connsiteX113" fmla="*/ 1069519 w 2114642"/>
              <a:gd name="connsiteY113" fmla="*/ 24177 h 225320"/>
              <a:gd name="connsiteX114" fmla="*/ 1052637 w 2114642"/>
              <a:gd name="connsiteY114" fmla="*/ 36219 h 225320"/>
              <a:gd name="connsiteX115" fmla="*/ 1053395 w 2114642"/>
              <a:gd name="connsiteY115" fmla="*/ 32001 h 225320"/>
              <a:gd name="connsiteX116" fmla="*/ 1047033 w 2114642"/>
              <a:gd name="connsiteY116" fmla="*/ 34040 h 225320"/>
              <a:gd name="connsiteX117" fmla="*/ 1049036 w 2114642"/>
              <a:gd name="connsiteY117" fmla="*/ 21393 h 225320"/>
              <a:gd name="connsiteX118" fmla="*/ 1042493 w 2114642"/>
              <a:gd name="connsiteY118" fmla="*/ 33429 h 225320"/>
              <a:gd name="connsiteX119" fmla="*/ 1032342 w 2114642"/>
              <a:gd name="connsiteY119" fmla="*/ 30609 h 225320"/>
              <a:gd name="connsiteX120" fmla="*/ 1034821 w 2114642"/>
              <a:gd name="connsiteY120" fmla="*/ 28078 h 225320"/>
              <a:gd name="connsiteX121" fmla="*/ 1001780 w 2114642"/>
              <a:gd name="connsiteY121" fmla="*/ 25023 h 225320"/>
              <a:gd name="connsiteX122" fmla="*/ 1001322 w 2114642"/>
              <a:gd name="connsiteY122" fmla="*/ 14908 h 225320"/>
              <a:gd name="connsiteX123" fmla="*/ 984411 w 2114642"/>
              <a:gd name="connsiteY123" fmla="*/ 26991 h 225320"/>
              <a:gd name="connsiteX124" fmla="*/ 963540 w 2114642"/>
              <a:gd name="connsiteY124" fmla="*/ 14092 h 225320"/>
              <a:gd name="connsiteX125" fmla="*/ 903720 w 2114642"/>
              <a:gd name="connsiteY125" fmla="*/ 21898 h 225320"/>
              <a:gd name="connsiteX126" fmla="*/ 851635 w 2114642"/>
              <a:gd name="connsiteY126" fmla="*/ 8893 h 225320"/>
              <a:gd name="connsiteX127" fmla="*/ 763296 w 2114642"/>
              <a:gd name="connsiteY127" fmla="*/ 27437 h 225320"/>
              <a:gd name="connsiteX128" fmla="*/ 690635 w 2114642"/>
              <a:gd name="connsiteY128" fmla="*/ 22315 h 225320"/>
              <a:gd name="connsiteX129" fmla="*/ 684637 w 2114642"/>
              <a:gd name="connsiteY129" fmla="*/ 31537 h 225320"/>
              <a:gd name="connsiteX130" fmla="*/ 627430 w 2114642"/>
              <a:gd name="connsiteY130" fmla="*/ 20506 h 225320"/>
              <a:gd name="connsiteX131" fmla="*/ 618637 w 2114642"/>
              <a:gd name="connsiteY131" fmla="*/ 26145 h 225320"/>
              <a:gd name="connsiteX132" fmla="*/ 621415 w 2114642"/>
              <a:gd name="connsiteY132" fmla="*/ 34187 h 225320"/>
              <a:gd name="connsiteX133" fmla="*/ 604628 w 2114642"/>
              <a:gd name="connsiteY133" fmla="*/ 23531 h 225320"/>
              <a:gd name="connsiteX134" fmla="*/ 606108 w 2114642"/>
              <a:gd name="connsiteY134" fmla="*/ 22327 h 225320"/>
              <a:gd name="connsiteX135" fmla="*/ 581901 w 2114642"/>
              <a:gd name="connsiteY135" fmla="*/ 17663 h 225320"/>
              <a:gd name="connsiteX136" fmla="*/ 585467 w 2114642"/>
              <a:gd name="connsiteY136" fmla="*/ 30192 h 225320"/>
              <a:gd name="connsiteX137" fmla="*/ 574418 w 2114642"/>
              <a:gd name="connsiteY137" fmla="*/ 28078 h 225320"/>
              <a:gd name="connsiteX138" fmla="*/ 577372 w 2114642"/>
              <a:gd name="connsiteY138" fmla="*/ 25669 h 225320"/>
              <a:gd name="connsiteX139" fmla="*/ 462653 w 2114642"/>
              <a:gd name="connsiteY139" fmla="*/ 39132 h 225320"/>
              <a:gd name="connsiteX140" fmla="*/ 453184 w 2114642"/>
              <a:gd name="connsiteY140" fmla="*/ 31373 h 225320"/>
              <a:gd name="connsiteX141" fmla="*/ 422816 w 2114642"/>
              <a:gd name="connsiteY141" fmla="*/ 40436 h 225320"/>
              <a:gd name="connsiteX142" fmla="*/ 422170 w 2114642"/>
              <a:gd name="connsiteY142" fmla="*/ 43180 h 225320"/>
              <a:gd name="connsiteX143" fmla="*/ 405881 w 2114642"/>
              <a:gd name="connsiteY143" fmla="*/ 41394 h 225320"/>
              <a:gd name="connsiteX144" fmla="*/ 403085 w 2114642"/>
              <a:gd name="connsiteY144" fmla="*/ 40989 h 225320"/>
              <a:gd name="connsiteX145" fmla="*/ 256041 w 2114642"/>
              <a:gd name="connsiteY145" fmla="*/ 34739 h 225320"/>
              <a:gd name="connsiteX146" fmla="*/ 258197 w 2114642"/>
              <a:gd name="connsiteY146" fmla="*/ 39597 h 225320"/>
              <a:gd name="connsiteX147" fmla="*/ 220762 w 2114642"/>
              <a:gd name="connsiteY147" fmla="*/ 36801 h 225320"/>
              <a:gd name="connsiteX148" fmla="*/ 196397 w 2114642"/>
              <a:gd name="connsiteY148" fmla="*/ 49905 h 225320"/>
              <a:gd name="connsiteX149" fmla="*/ 181048 w 2114642"/>
              <a:gd name="connsiteY149" fmla="*/ 42492 h 225320"/>
              <a:gd name="connsiteX150" fmla="*/ 144154 w 2114642"/>
              <a:gd name="connsiteY150" fmla="*/ 54663 h 225320"/>
              <a:gd name="connsiteX151" fmla="*/ 101720 w 2114642"/>
              <a:gd name="connsiteY151" fmla="*/ 52331 h 225320"/>
              <a:gd name="connsiteX152" fmla="*/ 101550 w 2114642"/>
              <a:gd name="connsiteY152" fmla="*/ 53853 h 225320"/>
              <a:gd name="connsiteX153" fmla="*/ 42040 w 2114642"/>
              <a:gd name="connsiteY153" fmla="*/ 51262 h 225320"/>
              <a:gd name="connsiteX154" fmla="*/ 43162 w 2114642"/>
              <a:gd name="connsiteY154" fmla="*/ 48725 h 225320"/>
              <a:gd name="connsiteX155" fmla="*/ 0 w 2114642"/>
              <a:gd name="connsiteY155" fmla="*/ 103482 h 225320"/>
              <a:gd name="connsiteX156" fmla="*/ 12300 w 2114642"/>
              <a:gd name="connsiteY156" fmla="*/ 163732 h 225320"/>
              <a:gd name="connsiteX157" fmla="*/ 49735 w 2114642"/>
              <a:gd name="connsiteY157" fmla="*/ 212662 h 225320"/>
              <a:gd name="connsiteX158" fmla="*/ 151179 w 2114642"/>
              <a:gd name="connsiteY158" fmla="*/ 202053 h 225320"/>
              <a:gd name="connsiteX159" fmla="*/ 232146 w 2114642"/>
              <a:gd name="connsiteY159" fmla="*/ 221185 h 225320"/>
              <a:gd name="connsiteX160" fmla="*/ 429189 w 2114642"/>
              <a:gd name="connsiteY160" fmla="*/ 214712 h 225320"/>
              <a:gd name="connsiteX161" fmla="*/ 443263 w 2114642"/>
              <a:gd name="connsiteY161" fmla="*/ 201120 h 225320"/>
              <a:gd name="connsiteX162" fmla="*/ 573349 w 2114642"/>
              <a:gd name="connsiteY162" fmla="*/ 214512 h 225320"/>
              <a:gd name="connsiteX163" fmla="*/ 574212 w 2114642"/>
              <a:gd name="connsiteY163" fmla="*/ 202811 h 225320"/>
              <a:gd name="connsiteX164" fmla="*/ 588075 w 2114642"/>
              <a:gd name="connsiteY164" fmla="*/ 211411 h 225320"/>
              <a:gd name="connsiteX165" fmla="*/ 908501 w 2114642"/>
              <a:gd name="connsiteY165" fmla="*/ 207980 h 225320"/>
              <a:gd name="connsiteX166" fmla="*/ 954300 w 2114642"/>
              <a:gd name="connsiteY166" fmla="*/ 219346 h 225320"/>
              <a:gd name="connsiteX167" fmla="*/ 1052144 w 2114642"/>
              <a:gd name="connsiteY167" fmla="*/ 206647 h 225320"/>
              <a:gd name="connsiteX168" fmla="*/ 1050934 w 2114642"/>
              <a:gd name="connsiteY168" fmla="*/ 207933 h 225320"/>
              <a:gd name="connsiteX169" fmla="*/ 1066012 w 2114642"/>
              <a:gd name="connsiteY169" fmla="*/ 205678 h 225320"/>
              <a:gd name="connsiteX170" fmla="*/ 1066247 w 2114642"/>
              <a:gd name="connsiteY170" fmla="*/ 208926 h 225320"/>
              <a:gd name="connsiteX171" fmla="*/ 1130867 w 2114642"/>
              <a:gd name="connsiteY171" fmla="*/ 213032 h 225320"/>
              <a:gd name="connsiteX172" fmla="*/ 1129651 w 2114642"/>
              <a:gd name="connsiteY172" fmla="*/ 214307 h 225320"/>
              <a:gd name="connsiteX173" fmla="*/ 1484428 w 2114642"/>
              <a:gd name="connsiteY173" fmla="*/ 210923 h 225320"/>
              <a:gd name="connsiteX174" fmla="*/ 1669899 w 2114642"/>
              <a:gd name="connsiteY174" fmla="*/ 219564 h 225320"/>
              <a:gd name="connsiteX175" fmla="*/ 1823234 w 2114642"/>
              <a:gd name="connsiteY175" fmla="*/ 216997 h 225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2114642" h="225320">
                <a:moveTo>
                  <a:pt x="1823234" y="216997"/>
                </a:moveTo>
                <a:lnTo>
                  <a:pt x="1808162" y="202782"/>
                </a:lnTo>
                <a:cubicBezTo>
                  <a:pt x="1856551" y="196244"/>
                  <a:pt x="1879131" y="210489"/>
                  <a:pt x="1920549" y="199028"/>
                </a:cubicBezTo>
                <a:lnTo>
                  <a:pt x="1918258" y="202106"/>
                </a:lnTo>
                <a:cubicBezTo>
                  <a:pt x="1924284" y="205396"/>
                  <a:pt x="1927686" y="173477"/>
                  <a:pt x="1994297" y="212462"/>
                </a:cubicBezTo>
                <a:lnTo>
                  <a:pt x="1994297" y="213884"/>
                </a:lnTo>
                <a:cubicBezTo>
                  <a:pt x="1996611" y="213637"/>
                  <a:pt x="1996593" y="210800"/>
                  <a:pt x="2001210" y="214583"/>
                </a:cubicBezTo>
                <a:lnTo>
                  <a:pt x="1989697" y="205877"/>
                </a:lnTo>
                <a:cubicBezTo>
                  <a:pt x="1996593" y="202306"/>
                  <a:pt x="2002626" y="195516"/>
                  <a:pt x="2011819" y="194558"/>
                </a:cubicBezTo>
                <a:cubicBezTo>
                  <a:pt x="2013775" y="196133"/>
                  <a:pt x="2014444" y="199046"/>
                  <a:pt x="2014632" y="201325"/>
                </a:cubicBezTo>
                <a:lnTo>
                  <a:pt x="2037188" y="198946"/>
                </a:lnTo>
                <a:lnTo>
                  <a:pt x="2044102" y="208127"/>
                </a:lnTo>
                <a:cubicBezTo>
                  <a:pt x="2050992" y="203152"/>
                  <a:pt x="2047856" y="183774"/>
                  <a:pt x="2066294" y="194564"/>
                </a:cubicBezTo>
                <a:cubicBezTo>
                  <a:pt x="2059339" y="181119"/>
                  <a:pt x="2075446" y="186499"/>
                  <a:pt x="2073167" y="179656"/>
                </a:cubicBezTo>
                <a:cubicBezTo>
                  <a:pt x="2074095" y="181318"/>
                  <a:pt x="2076209" y="183803"/>
                  <a:pt x="2077913" y="186106"/>
                </a:cubicBezTo>
                <a:cubicBezTo>
                  <a:pt x="2088880" y="184543"/>
                  <a:pt x="2109533" y="180778"/>
                  <a:pt x="2114643" y="173876"/>
                </a:cubicBezTo>
                <a:cubicBezTo>
                  <a:pt x="2114643" y="173876"/>
                  <a:pt x="2071728" y="145569"/>
                  <a:pt x="2060185" y="131196"/>
                </a:cubicBezTo>
                <a:cubicBezTo>
                  <a:pt x="2075628" y="134849"/>
                  <a:pt x="2064256" y="129551"/>
                  <a:pt x="2061213" y="125028"/>
                </a:cubicBezTo>
                <a:lnTo>
                  <a:pt x="2060185" y="128376"/>
                </a:lnTo>
                <a:cubicBezTo>
                  <a:pt x="2050934" y="125092"/>
                  <a:pt x="2050934" y="116610"/>
                  <a:pt x="2046311" y="114255"/>
                </a:cubicBezTo>
                <a:cubicBezTo>
                  <a:pt x="2046311" y="114936"/>
                  <a:pt x="2046452" y="115765"/>
                  <a:pt x="2046581" y="116610"/>
                </a:cubicBezTo>
                <a:lnTo>
                  <a:pt x="2047174" y="115477"/>
                </a:lnTo>
                <a:cubicBezTo>
                  <a:pt x="2047609" y="116975"/>
                  <a:pt x="2047351" y="118014"/>
                  <a:pt x="2046857" y="118860"/>
                </a:cubicBezTo>
                <a:cubicBezTo>
                  <a:pt x="2046969" y="120675"/>
                  <a:pt x="2046540" y="122103"/>
                  <a:pt x="2044026" y="121597"/>
                </a:cubicBezTo>
                <a:lnTo>
                  <a:pt x="2044508" y="120710"/>
                </a:lnTo>
                <a:cubicBezTo>
                  <a:pt x="2040642" y="121944"/>
                  <a:pt x="2033975" y="120617"/>
                  <a:pt x="2031068" y="120012"/>
                </a:cubicBezTo>
                <a:lnTo>
                  <a:pt x="2031009" y="112922"/>
                </a:lnTo>
                <a:cubicBezTo>
                  <a:pt x="2024154" y="126420"/>
                  <a:pt x="1984916" y="92327"/>
                  <a:pt x="1975711" y="91881"/>
                </a:cubicBezTo>
                <a:cubicBezTo>
                  <a:pt x="1966466" y="82941"/>
                  <a:pt x="1954988" y="94090"/>
                  <a:pt x="1943445" y="89619"/>
                </a:cubicBezTo>
                <a:cubicBezTo>
                  <a:pt x="1925042" y="87334"/>
                  <a:pt x="1934241" y="79275"/>
                  <a:pt x="1925001" y="73160"/>
                </a:cubicBezTo>
                <a:cubicBezTo>
                  <a:pt x="1913459" y="68714"/>
                  <a:pt x="1927333" y="81425"/>
                  <a:pt x="1922704" y="81901"/>
                </a:cubicBezTo>
                <a:lnTo>
                  <a:pt x="1908877" y="72039"/>
                </a:lnTo>
                <a:cubicBezTo>
                  <a:pt x="1916913" y="71187"/>
                  <a:pt x="1912548" y="66911"/>
                  <a:pt x="1911080" y="64173"/>
                </a:cubicBezTo>
                <a:cubicBezTo>
                  <a:pt x="1899132" y="62969"/>
                  <a:pt x="1880282" y="49970"/>
                  <a:pt x="1876605" y="64109"/>
                </a:cubicBezTo>
                <a:cubicBezTo>
                  <a:pt x="1860481" y="57336"/>
                  <a:pt x="1860446" y="51668"/>
                  <a:pt x="1853532" y="50969"/>
                </a:cubicBezTo>
                <a:cubicBezTo>
                  <a:pt x="1855852" y="53547"/>
                  <a:pt x="1860446" y="55891"/>
                  <a:pt x="1860487" y="58746"/>
                </a:cubicBezTo>
                <a:cubicBezTo>
                  <a:pt x="1854026" y="52502"/>
                  <a:pt x="1857403" y="60285"/>
                  <a:pt x="1860041" y="61677"/>
                </a:cubicBezTo>
                <a:cubicBezTo>
                  <a:pt x="1850190" y="67821"/>
                  <a:pt x="1808913" y="35890"/>
                  <a:pt x="1806846" y="51421"/>
                </a:cubicBezTo>
                <a:lnTo>
                  <a:pt x="1806846" y="48590"/>
                </a:lnTo>
                <a:cubicBezTo>
                  <a:pt x="1804555" y="60156"/>
                  <a:pt x="1808232" y="71387"/>
                  <a:pt x="1801354" y="77778"/>
                </a:cubicBezTo>
                <a:lnTo>
                  <a:pt x="1796760" y="72608"/>
                </a:lnTo>
                <a:lnTo>
                  <a:pt x="1789846" y="77578"/>
                </a:lnTo>
                <a:cubicBezTo>
                  <a:pt x="1785212" y="73818"/>
                  <a:pt x="1787491" y="70740"/>
                  <a:pt x="1787491" y="69325"/>
                </a:cubicBezTo>
                <a:cubicBezTo>
                  <a:pt x="1776231" y="74664"/>
                  <a:pt x="1760518" y="68291"/>
                  <a:pt x="1746878" y="66740"/>
                </a:cubicBezTo>
                <a:lnTo>
                  <a:pt x="1761322" y="98272"/>
                </a:lnTo>
                <a:cubicBezTo>
                  <a:pt x="1749815" y="90988"/>
                  <a:pt x="1729057" y="76203"/>
                  <a:pt x="1726760" y="86353"/>
                </a:cubicBezTo>
                <a:lnTo>
                  <a:pt x="1719846" y="75757"/>
                </a:lnTo>
                <a:cubicBezTo>
                  <a:pt x="1696773" y="55527"/>
                  <a:pt x="1703740" y="84544"/>
                  <a:pt x="1694529" y="78447"/>
                </a:cubicBezTo>
                <a:lnTo>
                  <a:pt x="1682940" y="66905"/>
                </a:lnTo>
                <a:lnTo>
                  <a:pt x="1694470" y="67104"/>
                </a:lnTo>
                <a:cubicBezTo>
                  <a:pt x="1682940" y="61254"/>
                  <a:pt x="1678329" y="57483"/>
                  <a:pt x="1669136" y="49964"/>
                </a:cubicBezTo>
                <a:cubicBezTo>
                  <a:pt x="1669136" y="50082"/>
                  <a:pt x="1669036" y="50164"/>
                  <a:pt x="1669036" y="50275"/>
                </a:cubicBezTo>
                <a:cubicBezTo>
                  <a:pt x="1669670" y="50757"/>
                  <a:pt x="1670076" y="51303"/>
                  <a:pt x="1670164" y="51997"/>
                </a:cubicBezTo>
                <a:lnTo>
                  <a:pt x="1668554" y="52278"/>
                </a:lnTo>
                <a:cubicBezTo>
                  <a:pt x="1667156" y="58029"/>
                  <a:pt x="1661141" y="61976"/>
                  <a:pt x="1653018" y="61595"/>
                </a:cubicBezTo>
                <a:cubicBezTo>
                  <a:pt x="1641481" y="59973"/>
                  <a:pt x="1632459" y="68479"/>
                  <a:pt x="1614038" y="56261"/>
                </a:cubicBezTo>
                <a:lnTo>
                  <a:pt x="1609444" y="68062"/>
                </a:lnTo>
                <a:lnTo>
                  <a:pt x="1595617" y="61031"/>
                </a:lnTo>
                <a:lnTo>
                  <a:pt x="1595617" y="51638"/>
                </a:lnTo>
                <a:cubicBezTo>
                  <a:pt x="1609168" y="52202"/>
                  <a:pt x="1634667" y="48625"/>
                  <a:pt x="1652084" y="48143"/>
                </a:cubicBezTo>
                <a:lnTo>
                  <a:pt x="1652389" y="43855"/>
                </a:lnTo>
                <a:cubicBezTo>
                  <a:pt x="1642063" y="43867"/>
                  <a:pt x="1630315" y="48032"/>
                  <a:pt x="1623495" y="47092"/>
                </a:cubicBezTo>
                <a:cubicBezTo>
                  <a:pt x="1620164" y="45218"/>
                  <a:pt x="1611653" y="35444"/>
                  <a:pt x="1617832" y="29106"/>
                </a:cubicBezTo>
                <a:lnTo>
                  <a:pt x="1611453" y="38298"/>
                </a:lnTo>
                <a:cubicBezTo>
                  <a:pt x="1576979" y="39350"/>
                  <a:pt x="1576762" y="39802"/>
                  <a:pt x="1540783" y="29164"/>
                </a:cubicBezTo>
                <a:lnTo>
                  <a:pt x="1543908" y="33881"/>
                </a:lnTo>
                <a:cubicBezTo>
                  <a:pt x="1536771" y="36654"/>
                  <a:pt x="1529658" y="39350"/>
                  <a:pt x="1527673" y="31708"/>
                </a:cubicBezTo>
                <a:cubicBezTo>
                  <a:pt x="1506074" y="30157"/>
                  <a:pt x="1483694" y="24236"/>
                  <a:pt x="1469667" y="12335"/>
                </a:cubicBezTo>
                <a:lnTo>
                  <a:pt x="1466595" y="23408"/>
                </a:lnTo>
                <a:cubicBezTo>
                  <a:pt x="1462031" y="22797"/>
                  <a:pt x="1455193" y="6068"/>
                  <a:pt x="1452973" y="21569"/>
                </a:cubicBezTo>
                <a:lnTo>
                  <a:pt x="1443228" y="26456"/>
                </a:lnTo>
                <a:cubicBezTo>
                  <a:pt x="1436996" y="25611"/>
                  <a:pt x="1433172" y="31937"/>
                  <a:pt x="1426076" y="25581"/>
                </a:cubicBezTo>
                <a:cubicBezTo>
                  <a:pt x="1426076" y="25569"/>
                  <a:pt x="1426076" y="25575"/>
                  <a:pt x="1426076" y="25575"/>
                </a:cubicBezTo>
                <a:cubicBezTo>
                  <a:pt x="1426058" y="25546"/>
                  <a:pt x="1426035" y="25546"/>
                  <a:pt x="1426035" y="25546"/>
                </a:cubicBezTo>
                <a:cubicBezTo>
                  <a:pt x="1425600" y="25152"/>
                  <a:pt x="1425136" y="24735"/>
                  <a:pt x="1424696" y="24242"/>
                </a:cubicBezTo>
                <a:cubicBezTo>
                  <a:pt x="1424696" y="24583"/>
                  <a:pt x="1424737" y="24870"/>
                  <a:pt x="1424772" y="25164"/>
                </a:cubicBezTo>
                <a:cubicBezTo>
                  <a:pt x="1410663" y="20271"/>
                  <a:pt x="1424913" y="35085"/>
                  <a:pt x="1408754" y="28712"/>
                </a:cubicBezTo>
                <a:cubicBezTo>
                  <a:pt x="1403567" y="20841"/>
                  <a:pt x="1403021" y="42763"/>
                  <a:pt x="1395144" y="40249"/>
                </a:cubicBezTo>
                <a:lnTo>
                  <a:pt x="1387237" y="24371"/>
                </a:lnTo>
                <a:cubicBezTo>
                  <a:pt x="1372969" y="15261"/>
                  <a:pt x="1370531" y="31185"/>
                  <a:pt x="1349861" y="31238"/>
                </a:cubicBezTo>
                <a:cubicBezTo>
                  <a:pt x="1339934" y="25581"/>
                  <a:pt x="1335141" y="12030"/>
                  <a:pt x="1341714" y="0"/>
                </a:cubicBezTo>
                <a:cubicBezTo>
                  <a:pt x="1332674" y="14562"/>
                  <a:pt x="1337602" y="9492"/>
                  <a:pt x="1325613" y="16477"/>
                </a:cubicBezTo>
                <a:cubicBezTo>
                  <a:pt x="1323769" y="10491"/>
                  <a:pt x="1325043" y="9222"/>
                  <a:pt x="1327692" y="3842"/>
                </a:cubicBezTo>
                <a:cubicBezTo>
                  <a:pt x="1317043" y="-3172"/>
                  <a:pt x="1321120" y="9252"/>
                  <a:pt x="1313090" y="8893"/>
                </a:cubicBezTo>
                <a:cubicBezTo>
                  <a:pt x="1310758" y="20171"/>
                  <a:pt x="1308067" y="38122"/>
                  <a:pt x="1305459" y="38851"/>
                </a:cubicBezTo>
                <a:lnTo>
                  <a:pt x="1308567" y="42369"/>
                </a:lnTo>
                <a:cubicBezTo>
                  <a:pt x="1300067" y="48390"/>
                  <a:pt x="1290780" y="51204"/>
                  <a:pt x="1280895" y="45547"/>
                </a:cubicBezTo>
                <a:lnTo>
                  <a:pt x="1281264" y="39878"/>
                </a:lnTo>
                <a:lnTo>
                  <a:pt x="1270744" y="42751"/>
                </a:lnTo>
                <a:lnTo>
                  <a:pt x="1270080" y="35497"/>
                </a:lnTo>
                <a:lnTo>
                  <a:pt x="1255061" y="37746"/>
                </a:lnTo>
                <a:lnTo>
                  <a:pt x="1257122" y="39702"/>
                </a:lnTo>
                <a:cubicBezTo>
                  <a:pt x="1253592" y="40660"/>
                  <a:pt x="1242014" y="43156"/>
                  <a:pt x="1235395" y="39367"/>
                </a:cubicBezTo>
                <a:lnTo>
                  <a:pt x="1235635" y="35338"/>
                </a:lnTo>
                <a:cubicBezTo>
                  <a:pt x="1216950" y="22768"/>
                  <a:pt x="1201548" y="39238"/>
                  <a:pt x="1179668" y="40566"/>
                </a:cubicBezTo>
                <a:lnTo>
                  <a:pt x="1182540" y="32342"/>
                </a:lnTo>
                <a:cubicBezTo>
                  <a:pt x="1175086" y="24166"/>
                  <a:pt x="1180496" y="45001"/>
                  <a:pt x="1171615" y="40912"/>
                </a:cubicBezTo>
                <a:lnTo>
                  <a:pt x="1171174" y="30809"/>
                </a:lnTo>
                <a:cubicBezTo>
                  <a:pt x="1163350" y="44090"/>
                  <a:pt x="1161065" y="27990"/>
                  <a:pt x="1155679" y="22967"/>
                </a:cubicBezTo>
                <a:lnTo>
                  <a:pt x="1158199" y="36201"/>
                </a:lnTo>
                <a:lnTo>
                  <a:pt x="1148048" y="33411"/>
                </a:lnTo>
                <a:cubicBezTo>
                  <a:pt x="1136870" y="29023"/>
                  <a:pt x="1141193" y="16688"/>
                  <a:pt x="1142826" y="9751"/>
                </a:cubicBezTo>
                <a:lnTo>
                  <a:pt x="1135219" y="20183"/>
                </a:lnTo>
                <a:lnTo>
                  <a:pt x="1133733" y="8500"/>
                </a:lnTo>
                <a:cubicBezTo>
                  <a:pt x="1128171" y="22092"/>
                  <a:pt x="1128171" y="6315"/>
                  <a:pt x="1118426" y="13604"/>
                </a:cubicBezTo>
                <a:cubicBezTo>
                  <a:pt x="1117627" y="9187"/>
                  <a:pt x="1120088" y="6649"/>
                  <a:pt x="1116775" y="4770"/>
                </a:cubicBezTo>
                <a:lnTo>
                  <a:pt x="1100710" y="21246"/>
                </a:lnTo>
                <a:lnTo>
                  <a:pt x="1110402" y="13945"/>
                </a:lnTo>
                <a:lnTo>
                  <a:pt x="1109221" y="31020"/>
                </a:lnTo>
                <a:cubicBezTo>
                  <a:pt x="1099130" y="43979"/>
                  <a:pt x="1095546" y="29158"/>
                  <a:pt x="1088339" y="33922"/>
                </a:cubicBezTo>
                <a:lnTo>
                  <a:pt x="1093303" y="28847"/>
                </a:lnTo>
                <a:cubicBezTo>
                  <a:pt x="1081537" y="32994"/>
                  <a:pt x="1080909" y="25728"/>
                  <a:pt x="1074271" y="21945"/>
                </a:cubicBezTo>
                <a:cubicBezTo>
                  <a:pt x="1076333" y="25117"/>
                  <a:pt x="1079481" y="29834"/>
                  <a:pt x="1074717" y="32066"/>
                </a:cubicBezTo>
                <a:cubicBezTo>
                  <a:pt x="1071222" y="33006"/>
                  <a:pt x="1072820" y="26063"/>
                  <a:pt x="1069519" y="24177"/>
                </a:cubicBezTo>
                <a:cubicBezTo>
                  <a:pt x="1068726" y="35555"/>
                  <a:pt x="1060291" y="41576"/>
                  <a:pt x="1052637" y="36219"/>
                </a:cubicBezTo>
                <a:cubicBezTo>
                  <a:pt x="1052731" y="34598"/>
                  <a:pt x="1052895" y="33035"/>
                  <a:pt x="1053395" y="32001"/>
                </a:cubicBezTo>
                <a:cubicBezTo>
                  <a:pt x="1051445" y="33846"/>
                  <a:pt x="1050434" y="36777"/>
                  <a:pt x="1047033" y="34040"/>
                </a:cubicBezTo>
                <a:lnTo>
                  <a:pt x="1049036" y="21393"/>
                </a:lnTo>
                <a:lnTo>
                  <a:pt x="1042493" y="33429"/>
                </a:lnTo>
                <a:cubicBezTo>
                  <a:pt x="1038134" y="29969"/>
                  <a:pt x="1031773" y="39138"/>
                  <a:pt x="1032342" y="30609"/>
                </a:cubicBezTo>
                <a:lnTo>
                  <a:pt x="1034821" y="28078"/>
                </a:lnTo>
                <a:lnTo>
                  <a:pt x="1001780" y="25023"/>
                </a:lnTo>
                <a:lnTo>
                  <a:pt x="1001322" y="14908"/>
                </a:lnTo>
                <a:cubicBezTo>
                  <a:pt x="998056" y="28824"/>
                  <a:pt x="983330" y="9616"/>
                  <a:pt x="984411" y="26991"/>
                </a:cubicBezTo>
                <a:cubicBezTo>
                  <a:pt x="978178" y="17522"/>
                  <a:pt x="959875" y="33687"/>
                  <a:pt x="963540" y="14092"/>
                </a:cubicBezTo>
                <a:cubicBezTo>
                  <a:pt x="941836" y="12582"/>
                  <a:pt x="930106" y="31432"/>
                  <a:pt x="903720" y="21898"/>
                </a:cubicBezTo>
                <a:cubicBezTo>
                  <a:pt x="894321" y="5263"/>
                  <a:pt x="868570" y="10649"/>
                  <a:pt x="851635" y="8893"/>
                </a:cubicBezTo>
                <a:cubicBezTo>
                  <a:pt x="818529" y="15848"/>
                  <a:pt x="797136" y="22110"/>
                  <a:pt x="763296" y="27437"/>
                </a:cubicBezTo>
                <a:cubicBezTo>
                  <a:pt x="742948" y="4223"/>
                  <a:pt x="712533" y="35426"/>
                  <a:pt x="690635" y="22315"/>
                </a:cubicBezTo>
                <a:lnTo>
                  <a:pt x="684637" y="31537"/>
                </a:lnTo>
                <a:cubicBezTo>
                  <a:pt x="670082" y="16858"/>
                  <a:pt x="647854" y="34821"/>
                  <a:pt x="627430" y="20506"/>
                </a:cubicBezTo>
                <a:cubicBezTo>
                  <a:pt x="622426" y="24542"/>
                  <a:pt x="619800" y="25816"/>
                  <a:pt x="618637" y="26145"/>
                </a:cubicBezTo>
                <a:cubicBezTo>
                  <a:pt x="619565" y="26586"/>
                  <a:pt x="620969" y="28336"/>
                  <a:pt x="621415" y="34187"/>
                </a:cubicBezTo>
                <a:cubicBezTo>
                  <a:pt x="615588" y="30075"/>
                  <a:pt x="603788" y="35220"/>
                  <a:pt x="604628" y="23531"/>
                </a:cubicBezTo>
                <a:lnTo>
                  <a:pt x="606108" y="22327"/>
                </a:lnTo>
                <a:cubicBezTo>
                  <a:pt x="606965" y="10632"/>
                  <a:pt x="588410" y="27790"/>
                  <a:pt x="581901" y="17663"/>
                </a:cubicBezTo>
                <a:lnTo>
                  <a:pt x="585467" y="30192"/>
                </a:lnTo>
                <a:lnTo>
                  <a:pt x="574418" y="28078"/>
                </a:lnTo>
                <a:lnTo>
                  <a:pt x="577372" y="25669"/>
                </a:lnTo>
                <a:cubicBezTo>
                  <a:pt x="529394" y="53477"/>
                  <a:pt x="507713" y="13733"/>
                  <a:pt x="462653" y="39132"/>
                </a:cubicBezTo>
                <a:cubicBezTo>
                  <a:pt x="468627" y="25464"/>
                  <a:pt x="453772" y="46310"/>
                  <a:pt x="453184" y="31373"/>
                </a:cubicBezTo>
                <a:cubicBezTo>
                  <a:pt x="441824" y="12582"/>
                  <a:pt x="432132" y="35426"/>
                  <a:pt x="422816" y="40436"/>
                </a:cubicBezTo>
                <a:cubicBezTo>
                  <a:pt x="422816" y="41171"/>
                  <a:pt x="422704" y="42028"/>
                  <a:pt x="422170" y="43180"/>
                </a:cubicBezTo>
                <a:lnTo>
                  <a:pt x="405881" y="41394"/>
                </a:lnTo>
                <a:cubicBezTo>
                  <a:pt x="415608" y="22503"/>
                  <a:pt x="394157" y="57060"/>
                  <a:pt x="403085" y="40989"/>
                </a:cubicBezTo>
                <a:cubicBezTo>
                  <a:pt x="360616" y="26862"/>
                  <a:pt x="305201" y="41253"/>
                  <a:pt x="256041" y="34739"/>
                </a:cubicBezTo>
                <a:lnTo>
                  <a:pt x="258197" y="39597"/>
                </a:lnTo>
                <a:cubicBezTo>
                  <a:pt x="245727" y="38668"/>
                  <a:pt x="230219" y="44566"/>
                  <a:pt x="220762" y="36801"/>
                </a:cubicBezTo>
                <a:cubicBezTo>
                  <a:pt x="211293" y="29059"/>
                  <a:pt x="200068" y="49136"/>
                  <a:pt x="196397" y="49905"/>
                </a:cubicBezTo>
                <a:cubicBezTo>
                  <a:pt x="186029" y="58270"/>
                  <a:pt x="176596" y="41641"/>
                  <a:pt x="181048" y="42492"/>
                </a:cubicBezTo>
                <a:cubicBezTo>
                  <a:pt x="169958" y="44813"/>
                  <a:pt x="159538" y="62065"/>
                  <a:pt x="144154" y="54663"/>
                </a:cubicBezTo>
                <a:cubicBezTo>
                  <a:pt x="138896" y="38651"/>
                  <a:pt x="102178" y="70376"/>
                  <a:pt x="101720" y="52331"/>
                </a:cubicBezTo>
                <a:lnTo>
                  <a:pt x="101550" y="53853"/>
                </a:lnTo>
                <a:cubicBezTo>
                  <a:pt x="81848" y="41147"/>
                  <a:pt x="63257" y="62764"/>
                  <a:pt x="42040" y="51262"/>
                </a:cubicBezTo>
                <a:cubicBezTo>
                  <a:pt x="42040" y="51262"/>
                  <a:pt x="42445" y="49935"/>
                  <a:pt x="43162" y="48725"/>
                </a:cubicBezTo>
                <a:lnTo>
                  <a:pt x="0" y="103482"/>
                </a:lnTo>
                <a:lnTo>
                  <a:pt x="12300" y="163732"/>
                </a:lnTo>
                <a:lnTo>
                  <a:pt x="49735" y="212662"/>
                </a:lnTo>
                <a:lnTo>
                  <a:pt x="151179" y="202053"/>
                </a:lnTo>
                <a:lnTo>
                  <a:pt x="232146" y="221185"/>
                </a:lnTo>
                <a:lnTo>
                  <a:pt x="429189" y="214712"/>
                </a:lnTo>
                <a:lnTo>
                  <a:pt x="443263" y="201120"/>
                </a:lnTo>
                <a:cubicBezTo>
                  <a:pt x="481985" y="224886"/>
                  <a:pt x="531637" y="197548"/>
                  <a:pt x="573349" y="214512"/>
                </a:cubicBezTo>
                <a:lnTo>
                  <a:pt x="574212" y="202811"/>
                </a:lnTo>
                <a:cubicBezTo>
                  <a:pt x="585966" y="202118"/>
                  <a:pt x="585167" y="209367"/>
                  <a:pt x="588075" y="211411"/>
                </a:cubicBezTo>
                <a:cubicBezTo>
                  <a:pt x="697466" y="208820"/>
                  <a:pt x="810082" y="193231"/>
                  <a:pt x="908501" y="207980"/>
                </a:cubicBezTo>
                <a:cubicBezTo>
                  <a:pt x="917987" y="215716"/>
                  <a:pt x="946858" y="211164"/>
                  <a:pt x="954300" y="219346"/>
                </a:cubicBezTo>
                <a:cubicBezTo>
                  <a:pt x="986267" y="205032"/>
                  <a:pt x="1020136" y="205173"/>
                  <a:pt x="1052144" y="206647"/>
                </a:cubicBezTo>
                <a:lnTo>
                  <a:pt x="1050934" y="207933"/>
                </a:lnTo>
                <a:lnTo>
                  <a:pt x="1066012" y="205678"/>
                </a:lnTo>
                <a:cubicBezTo>
                  <a:pt x="1066652" y="206635"/>
                  <a:pt x="1066729" y="208027"/>
                  <a:pt x="1066247" y="208926"/>
                </a:cubicBezTo>
                <a:cubicBezTo>
                  <a:pt x="1083252" y="198564"/>
                  <a:pt x="1110043" y="208814"/>
                  <a:pt x="1130867" y="213032"/>
                </a:cubicBezTo>
                <a:lnTo>
                  <a:pt x="1129651" y="214307"/>
                </a:lnTo>
                <a:cubicBezTo>
                  <a:pt x="1251143" y="216433"/>
                  <a:pt x="1363935" y="194594"/>
                  <a:pt x="1484428" y="210923"/>
                </a:cubicBezTo>
                <a:cubicBezTo>
                  <a:pt x="1540448" y="230014"/>
                  <a:pt x="1605626" y="203663"/>
                  <a:pt x="1669899" y="219564"/>
                </a:cubicBezTo>
                <a:cubicBezTo>
                  <a:pt x="1681706" y="231212"/>
                  <a:pt x="1811745" y="222472"/>
                  <a:pt x="1823234" y="216997"/>
                </a:cubicBezTo>
                <a:close/>
              </a:path>
            </a:pathLst>
          </a:custGeom>
          <a:solidFill>
            <a:srgbClr val="FFFA8F"/>
          </a:solidFill>
          <a:ln w="5874" cap="flat">
            <a:noFill/>
            <a:prstDash val="solid"/>
            <a:miter/>
          </a:ln>
        </p:spPr>
        <p:txBody>
          <a:bodyPr rtlCol="0" anchor="ctr"/>
          <a:lstStyle/>
          <a:p>
            <a:endParaRPr lang="ja-JP" altLang="en-US"/>
          </a:p>
        </p:txBody>
      </p:sp>
      <p:sp>
        <p:nvSpPr>
          <p:cNvPr id="18" name="正方形/長方形 17">
            <a:extLst>
              <a:ext uri="{FF2B5EF4-FFF2-40B4-BE49-F238E27FC236}">
                <a16:creationId xmlns:a16="http://schemas.microsoft.com/office/drawing/2014/main" id="{57D29E75-7DDC-F20F-9CF7-BEBFD988D440}"/>
              </a:ext>
            </a:extLst>
          </p:cNvPr>
          <p:cNvSpPr/>
          <p:nvPr/>
        </p:nvSpPr>
        <p:spPr>
          <a:xfrm>
            <a:off x="398072" y="7076309"/>
            <a:ext cx="2730500" cy="18129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spcAft>
                <a:spcPts val="1200"/>
              </a:spcAft>
            </a:pPr>
            <a:r>
              <a:rPr lang="ja-JP" altLang="en-US"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単独作業</a:t>
            </a:r>
            <a:r>
              <a:rPr lang="ja-JP" altLang="en-US" sz="16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は</a:t>
            </a:r>
            <a:r>
              <a:rPr lang="ja-JP" altLang="en-US"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避ける</a:t>
            </a:r>
            <a:endParaRPr lang="en-US" altLang="ja-JP" dirty="0">
              <a:solidFill>
                <a:srgbClr val="14CEE5"/>
              </a:solidFill>
              <a:latin typeface="M+ 1p heavy" panose="020B0803020203020204" pitchFamily="50" charset="-128"/>
              <a:ea typeface="M+ 1p heavy" panose="020B0803020203020204" pitchFamily="50" charset="-128"/>
              <a:cs typeface="M+ 1p heavy" panose="020B0803020203020204" pitchFamily="50" charset="-128"/>
            </a:endParaRPr>
          </a:p>
          <a:p>
            <a:r>
              <a:rPr lang="ja-JP" altLang="en-US" sz="11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複数名で作業を行う、時間を決めて連絡をとり合う</a:t>
            </a:r>
            <a:endParaRPr lang="en-US" altLang="ja-JP" sz="11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endParaRPr lang="en-US" altLang="ja-JP" sz="1200" dirty="0">
              <a:solidFill>
                <a:srgbClr val="00BAE6"/>
              </a:solidFill>
              <a:latin typeface="M+ 1p medium" panose="020B0603020203020204" pitchFamily="50" charset="-128"/>
              <a:ea typeface="M+ 1p medium" panose="020B0603020203020204" pitchFamily="50" charset="-128"/>
              <a:cs typeface="M+ 1p medium" panose="020B0603020203020204" pitchFamily="50" charset="-128"/>
            </a:endParaRPr>
          </a:p>
        </p:txBody>
      </p:sp>
      <p:sp>
        <p:nvSpPr>
          <p:cNvPr id="7" name="テキスト ボックス 6">
            <a:extLst>
              <a:ext uri="{FF2B5EF4-FFF2-40B4-BE49-F238E27FC236}">
                <a16:creationId xmlns:a16="http://schemas.microsoft.com/office/drawing/2014/main" id="{AC5DFCC6-D3AA-95B5-4750-4AA875E7E21A}"/>
              </a:ext>
            </a:extLst>
          </p:cNvPr>
          <p:cNvSpPr txBox="1"/>
          <p:nvPr/>
        </p:nvSpPr>
        <p:spPr>
          <a:xfrm>
            <a:off x="3824510" y="2308703"/>
            <a:ext cx="2881108" cy="246221"/>
          </a:xfrm>
          <a:prstGeom prst="rect">
            <a:avLst/>
          </a:prstGeom>
          <a:noFill/>
          <a:ln w="38100">
            <a:noFill/>
          </a:ln>
        </p:spPr>
        <p:txBody>
          <a:bodyPr wrap="square" rtlCol="0">
            <a:spAutoFit/>
          </a:bodyPr>
          <a:lstStyle/>
          <a:p>
            <a:pPr algn="ctr"/>
            <a:r>
              <a:rPr lang="ja-JP" altLang="en-US"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農作業中の熱中症による死亡者数（月別）</a:t>
            </a: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p:txBody>
      </p:sp>
      <p:graphicFrame>
        <p:nvGraphicFramePr>
          <p:cNvPr id="8" name="グラフ 7">
            <a:extLst>
              <a:ext uri="{FF2B5EF4-FFF2-40B4-BE49-F238E27FC236}">
                <a16:creationId xmlns:a16="http://schemas.microsoft.com/office/drawing/2014/main" id="{B8AFC4DF-43A2-455F-87F1-5DC74C353472}"/>
              </a:ext>
            </a:extLst>
          </p:cNvPr>
          <p:cNvGraphicFramePr>
            <a:graphicFrameLocks/>
          </p:cNvGraphicFramePr>
          <p:nvPr>
            <p:extLst>
              <p:ext uri="{D42A27DB-BD31-4B8C-83A1-F6EECF244321}">
                <p14:modId xmlns:p14="http://schemas.microsoft.com/office/powerpoint/2010/main" val="3351882078"/>
              </p:ext>
            </p:extLst>
          </p:nvPr>
        </p:nvGraphicFramePr>
        <p:xfrm>
          <a:off x="3845940" y="2543247"/>
          <a:ext cx="2702470" cy="1636264"/>
        </p:xfrm>
        <a:graphic>
          <a:graphicData uri="http://schemas.openxmlformats.org/drawingml/2006/chart">
            <c:chart xmlns:c="http://schemas.openxmlformats.org/drawingml/2006/chart" xmlns:r="http://schemas.openxmlformats.org/officeDocument/2006/relationships" r:id="rId4"/>
          </a:graphicData>
        </a:graphic>
      </p:graphicFrame>
      <p:sp>
        <p:nvSpPr>
          <p:cNvPr id="9" name="テキスト ボックス 8">
            <a:extLst>
              <a:ext uri="{FF2B5EF4-FFF2-40B4-BE49-F238E27FC236}">
                <a16:creationId xmlns:a16="http://schemas.microsoft.com/office/drawing/2014/main" id="{051689AE-ABDF-3003-B564-2DA15CBAFDE8}"/>
              </a:ext>
            </a:extLst>
          </p:cNvPr>
          <p:cNvSpPr txBox="1"/>
          <p:nvPr/>
        </p:nvSpPr>
        <p:spPr>
          <a:xfrm>
            <a:off x="4299303" y="2790687"/>
            <a:ext cx="801062" cy="553998"/>
          </a:xfrm>
          <a:prstGeom prst="rect">
            <a:avLst/>
          </a:prstGeom>
          <a:solidFill>
            <a:schemeClr val="bg1"/>
          </a:solidFill>
        </p:spPr>
        <p:txBody>
          <a:bodyPr wrap="square" rtlCol="0">
            <a:spAutoFit/>
          </a:bodyPr>
          <a:lstStyle/>
          <a:p>
            <a:r>
              <a:rPr lang="ja-JP" altLang="en-US" sz="9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過去</a:t>
            </a:r>
            <a:r>
              <a:rPr lang="en-US" altLang="ja-JP" sz="9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10</a:t>
            </a:r>
            <a:r>
              <a:rPr lang="ja-JP" altLang="en-US" sz="9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年の</a:t>
            </a:r>
            <a:endParaRPr lang="en-US" altLang="ja-JP" sz="9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r>
              <a:rPr lang="ja-JP" altLang="en-US" sz="9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死亡者数計</a:t>
            </a:r>
            <a:endParaRPr lang="en-US" altLang="ja-JP" sz="9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r>
              <a:rPr lang="en-US" altLang="ja-JP" sz="1200" dirty="0">
                <a:solidFill>
                  <a:srgbClr val="16C0E8"/>
                </a:solidFill>
                <a:latin typeface="M+ 1p heavy" panose="020B0803020203020204" pitchFamily="50" charset="-128"/>
                <a:ea typeface="M+ 1p heavy" panose="020B0803020203020204" pitchFamily="50" charset="-128"/>
                <a:cs typeface="M+ 1p heavy" panose="020B0803020203020204" pitchFamily="50" charset="-128"/>
              </a:rPr>
              <a:t>259</a:t>
            </a:r>
            <a:r>
              <a:rPr lang="ja-JP" altLang="en-US" sz="900" dirty="0">
                <a:solidFill>
                  <a:srgbClr val="16C0E8"/>
                </a:solidFill>
                <a:latin typeface="M+ 1p heavy" panose="020B0803020203020204" pitchFamily="50" charset="-128"/>
                <a:ea typeface="M+ 1p heavy" panose="020B0803020203020204" pitchFamily="50" charset="-128"/>
                <a:cs typeface="M+ 1p heavy" panose="020B0803020203020204" pitchFamily="50" charset="-128"/>
              </a:rPr>
              <a:t>名</a:t>
            </a:r>
            <a:endParaRPr kumimoji="1" lang="ja-JP" altLang="en-US" sz="900" dirty="0">
              <a:solidFill>
                <a:srgbClr val="16C0E8"/>
              </a:solidFill>
              <a:latin typeface="M+ 1p heavy" panose="020B0803020203020204" pitchFamily="50" charset="-128"/>
              <a:ea typeface="M+ 1p heavy" panose="020B0803020203020204" pitchFamily="50" charset="-128"/>
              <a:cs typeface="M+ 1p heavy" panose="020B0803020203020204" pitchFamily="50" charset="-128"/>
            </a:endParaRPr>
          </a:p>
        </p:txBody>
      </p:sp>
      <p:sp>
        <p:nvSpPr>
          <p:cNvPr id="19" name="正方形/長方形 18">
            <a:extLst>
              <a:ext uri="{FF2B5EF4-FFF2-40B4-BE49-F238E27FC236}">
                <a16:creationId xmlns:a16="http://schemas.microsoft.com/office/drawing/2014/main" id="{4AA8FF40-15B2-ED47-E6CC-12CDC32E6257}"/>
              </a:ext>
            </a:extLst>
          </p:cNvPr>
          <p:cNvSpPr/>
          <p:nvPr/>
        </p:nvSpPr>
        <p:spPr>
          <a:xfrm>
            <a:off x="911767" y="9230754"/>
            <a:ext cx="5055438" cy="5052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r>
              <a:rPr lang="ja-JP" altLang="en-US" sz="1050" dirty="0">
                <a:solidFill>
                  <a:srgbClr val="14CEE5"/>
                </a:solidFill>
                <a:highlight>
                  <a:srgbClr val="FFFA8F"/>
                </a:highlight>
                <a:latin typeface="M+ 1p medium" panose="020B0603020203020204" pitchFamily="50" charset="-128"/>
                <a:ea typeface="M+ 1p medium" panose="020B0603020203020204" pitchFamily="50" charset="-128"/>
                <a:cs typeface="M+ 1p medium" panose="020B0603020203020204" pitchFamily="50" charset="-128"/>
              </a:rPr>
              <a:t>そのほか、日々の体調管理など熱中症に負けない体づくりをしておきましょう！</a:t>
            </a:r>
            <a:endParaRPr lang="en-US" altLang="ja-JP" sz="1050" dirty="0">
              <a:solidFill>
                <a:srgbClr val="14CEE5"/>
              </a:solidFill>
              <a:highlight>
                <a:srgbClr val="FFFA8F"/>
              </a:highlight>
              <a:latin typeface="M+ 1p medium" panose="020B0603020203020204" pitchFamily="50" charset="-128"/>
              <a:ea typeface="M+ 1p medium" panose="020B0603020203020204" pitchFamily="50" charset="-128"/>
              <a:cs typeface="M+ 1p medium" panose="020B0603020203020204" pitchFamily="50" charset="-128"/>
            </a:endParaRPr>
          </a:p>
        </p:txBody>
      </p:sp>
      <p:sp>
        <p:nvSpPr>
          <p:cNvPr id="145" name="テキスト ボックス 144">
            <a:extLst>
              <a:ext uri="{FF2B5EF4-FFF2-40B4-BE49-F238E27FC236}">
                <a16:creationId xmlns:a16="http://schemas.microsoft.com/office/drawing/2014/main" id="{704521F7-3355-013D-4E2D-63CB0FAEAFF7}"/>
              </a:ext>
            </a:extLst>
          </p:cNvPr>
          <p:cNvSpPr txBox="1"/>
          <p:nvPr/>
        </p:nvSpPr>
        <p:spPr>
          <a:xfrm>
            <a:off x="220121" y="1548544"/>
            <a:ext cx="5164679" cy="486672"/>
          </a:xfrm>
          <a:prstGeom prst="rect">
            <a:avLst/>
          </a:prstGeom>
          <a:noFill/>
        </p:spPr>
        <p:txBody>
          <a:bodyPr wrap="square">
            <a:spAutoFit/>
          </a:bodyPr>
          <a:lstStyle/>
          <a:p>
            <a:pPr>
              <a:lnSpc>
                <a:spcPct val="120000"/>
              </a:lnSpc>
            </a:pPr>
            <a:r>
              <a:rPr lang="ja-JP" altLang="en-US" sz="1100" dirty="0">
                <a:solidFill>
                  <a:srgbClr val="14CEE5"/>
                </a:solidFill>
                <a:highlight>
                  <a:srgbClr val="FFFA8F"/>
                </a:highlight>
                <a:latin typeface="M+ 1p medium" panose="020B0603020203020204" pitchFamily="50" charset="-128"/>
                <a:ea typeface="M+ 1p medium" panose="020B0603020203020204" pitchFamily="50" charset="-128"/>
                <a:cs typeface="M+ 1p medium" panose="020B0603020203020204" pitchFamily="50" charset="-128"/>
              </a:rPr>
              <a:t> </a:t>
            </a:r>
            <a:r>
              <a:rPr lang="ja-JP" altLang="en-US" sz="1100" b="0" i="0" u="none" strike="noStrike" baseline="0" dirty="0">
                <a:solidFill>
                  <a:srgbClr val="14CEE5"/>
                </a:solidFill>
                <a:highlight>
                  <a:srgbClr val="FFFA8F"/>
                </a:highlight>
                <a:latin typeface="M+ 1p medium" panose="020B0603020203020204" pitchFamily="50" charset="-128"/>
                <a:ea typeface="M+ 1p medium" panose="020B0603020203020204" pitchFamily="50" charset="-128"/>
                <a:cs typeface="M+ 1p medium" panose="020B0603020203020204" pitchFamily="50" charset="-128"/>
              </a:rPr>
              <a:t>夏に向けて、農作業中に熱中症になる人が増えてきます。</a:t>
            </a:r>
            <a:endParaRPr lang="en-US" altLang="ja-JP" sz="1100" dirty="0">
              <a:solidFill>
                <a:srgbClr val="14CEE5"/>
              </a:solidFill>
              <a:highlight>
                <a:srgbClr val="FFFA8F"/>
              </a:highlight>
              <a:latin typeface="M+ 1p medium" panose="020B0603020203020204" pitchFamily="50" charset="-128"/>
              <a:ea typeface="M+ 1p medium" panose="020B0603020203020204" pitchFamily="50" charset="-128"/>
              <a:cs typeface="M+ 1p medium" panose="020B0603020203020204" pitchFamily="50" charset="-128"/>
            </a:endParaRPr>
          </a:p>
          <a:p>
            <a:pPr>
              <a:lnSpc>
                <a:spcPct val="120000"/>
              </a:lnSpc>
            </a:pPr>
            <a:r>
              <a:rPr lang="ja-JP" altLang="en-US" sz="1100" dirty="0">
                <a:solidFill>
                  <a:srgbClr val="14CEE5"/>
                </a:solidFill>
                <a:highlight>
                  <a:srgbClr val="FFFA8F"/>
                </a:highlight>
                <a:latin typeface="M+ 1p medium" panose="020B0603020203020204" pitchFamily="50" charset="-128"/>
                <a:ea typeface="M+ 1p medium" panose="020B0603020203020204" pitchFamily="50" charset="-128"/>
                <a:cs typeface="M+ 1p medium" panose="020B0603020203020204" pitchFamily="50" charset="-128"/>
              </a:rPr>
              <a:t> </a:t>
            </a:r>
            <a:r>
              <a:rPr lang="ja-JP" altLang="en-US" sz="1100" b="0" i="0" u="none" strike="noStrike" baseline="0" dirty="0">
                <a:solidFill>
                  <a:srgbClr val="14CEE5"/>
                </a:solidFill>
                <a:highlight>
                  <a:srgbClr val="FFFA8F"/>
                </a:highlight>
                <a:latin typeface="M+ 1p medium" panose="020B0603020203020204" pitchFamily="50" charset="-128"/>
                <a:ea typeface="M+ 1p medium" panose="020B0603020203020204" pitchFamily="50" charset="-128"/>
                <a:cs typeface="M+ 1p medium" panose="020B0603020203020204" pitchFamily="50" charset="-128"/>
              </a:rPr>
              <a:t>熱中症は正しい知識を身につけることで、適切に予防することが可能です</a:t>
            </a:r>
            <a:r>
              <a:rPr lang="en-US" altLang="ja-JP" sz="1100" b="0" i="0" u="none" strike="noStrike" baseline="0" dirty="0">
                <a:solidFill>
                  <a:srgbClr val="14CEE5"/>
                </a:solidFill>
                <a:highlight>
                  <a:srgbClr val="FFFA8F"/>
                </a:highlight>
                <a:latin typeface="M+ 1p medium" panose="020B0603020203020204" pitchFamily="50" charset="-128"/>
                <a:ea typeface="M+ 1p medium" panose="020B0603020203020204" pitchFamily="50" charset="-128"/>
                <a:cs typeface="M+ 1p medium" panose="020B0603020203020204" pitchFamily="50" charset="-128"/>
              </a:rPr>
              <a:t>!! </a:t>
            </a:r>
            <a:r>
              <a:rPr lang="ja-JP" altLang="en-US" sz="1100" b="0" i="0" u="none" strike="noStrike" baseline="0" dirty="0">
                <a:solidFill>
                  <a:srgbClr val="14CEE5"/>
                </a:solidFill>
                <a:highlight>
                  <a:srgbClr val="FFFA8F"/>
                </a:highlight>
                <a:latin typeface="M+ 1p medium" panose="020B0603020203020204" pitchFamily="50" charset="-128"/>
                <a:ea typeface="M+ 1p medium" panose="020B0603020203020204" pitchFamily="50" charset="-128"/>
                <a:cs typeface="M+ 1p medium" panose="020B0603020203020204" pitchFamily="50" charset="-128"/>
              </a:rPr>
              <a:t>　</a:t>
            </a:r>
            <a:endParaRPr lang="ja-JP" altLang="en-US" sz="1100" dirty="0">
              <a:solidFill>
                <a:srgbClr val="14CEE5"/>
              </a:solidFill>
              <a:highlight>
                <a:srgbClr val="FFFA8F"/>
              </a:highlight>
              <a:latin typeface="M+ 1p medium" panose="020B0603020203020204" pitchFamily="50" charset="-128"/>
              <a:ea typeface="M+ 1p medium" panose="020B0603020203020204" pitchFamily="50" charset="-128"/>
              <a:cs typeface="M+ 1p medium" panose="020B0603020203020204" pitchFamily="50" charset="-128"/>
            </a:endParaRPr>
          </a:p>
        </p:txBody>
      </p:sp>
      <p:grpSp>
        <p:nvGrpSpPr>
          <p:cNvPr id="20" name="グラフィックス 9" descr="筆の一描き">
            <a:extLst>
              <a:ext uri="{FF2B5EF4-FFF2-40B4-BE49-F238E27FC236}">
                <a16:creationId xmlns:a16="http://schemas.microsoft.com/office/drawing/2014/main" id="{5CF41374-A950-6470-9898-0801E720E02C}"/>
              </a:ext>
            </a:extLst>
          </p:cNvPr>
          <p:cNvGrpSpPr/>
          <p:nvPr/>
        </p:nvGrpSpPr>
        <p:grpSpPr>
          <a:xfrm>
            <a:off x="-4011151" y="5590551"/>
            <a:ext cx="3303275" cy="339041"/>
            <a:chOff x="-4330616" y="6659099"/>
            <a:chExt cx="3303275" cy="339041"/>
          </a:xfrm>
          <a:solidFill>
            <a:srgbClr val="D8D8D8"/>
          </a:solidFill>
        </p:grpSpPr>
        <p:sp>
          <p:nvSpPr>
            <p:cNvPr id="21" name="フリーフォーム: 図形 20">
              <a:extLst>
                <a:ext uri="{FF2B5EF4-FFF2-40B4-BE49-F238E27FC236}">
                  <a16:creationId xmlns:a16="http://schemas.microsoft.com/office/drawing/2014/main" id="{857FE5EC-58EE-C9B6-2839-7941D6494C51}"/>
                </a:ext>
              </a:extLst>
            </p:cNvPr>
            <p:cNvSpPr/>
            <p:nvPr/>
          </p:nvSpPr>
          <p:spPr>
            <a:xfrm>
              <a:off x="-3398835" y="6700125"/>
              <a:ext cx="1373" cy="372"/>
            </a:xfrm>
            <a:custGeom>
              <a:avLst/>
              <a:gdLst>
                <a:gd name="connsiteX0" fmla="*/ 1374 w 1373"/>
                <a:gd name="connsiteY0" fmla="*/ 217 h 372"/>
                <a:gd name="connsiteX1" fmla="*/ 1374 w 1373"/>
                <a:gd name="connsiteY1" fmla="*/ 217 h 372"/>
                <a:gd name="connsiteX2" fmla="*/ 1374 w 1373"/>
                <a:gd name="connsiteY2" fmla="*/ 217 h 372"/>
              </a:gdLst>
              <a:ahLst/>
              <a:cxnLst>
                <a:cxn ang="0">
                  <a:pos x="connsiteX0" y="connsiteY0"/>
                </a:cxn>
                <a:cxn ang="0">
                  <a:pos x="connsiteX1" y="connsiteY1"/>
                </a:cxn>
                <a:cxn ang="0">
                  <a:pos x="connsiteX2" y="connsiteY2"/>
                </a:cxn>
              </a:cxnLst>
              <a:rect l="l" t="t" r="r" b="b"/>
              <a:pathLst>
                <a:path w="1373" h="372">
                  <a:moveTo>
                    <a:pt x="1374" y="217"/>
                  </a:moveTo>
                  <a:cubicBezTo>
                    <a:pt x="-84" y="-487"/>
                    <a:pt x="-798" y="798"/>
                    <a:pt x="1374" y="217"/>
                  </a:cubicBezTo>
                  <a:lnTo>
                    <a:pt x="1374" y="217"/>
                  </a:lnTo>
                  <a:close/>
                </a:path>
              </a:pathLst>
            </a:custGeom>
            <a:solidFill>
              <a:srgbClr val="D8D8D8"/>
            </a:solidFill>
            <a:ln w="9525" cap="flat">
              <a:noFill/>
              <a:prstDash val="solid"/>
              <a:miter/>
            </a:ln>
          </p:spPr>
          <p:txBody>
            <a:bodyPr rtlCol="0" anchor="ctr"/>
            <a:lstStyle/>
            <a:p>
              <a:endParaRPr lang="ja-JP" altLang="en-US"/>
            </a:p>
          </p:txBody>
        </p:sp>
        <p:sp>
          <p:nvSpPr>
            <p:cNvPr id="22" name="フリーフォーム: 図形 21">
              <a:extLst>
                <a:ext uri="{FF2B5EF4-FFF2-40B4-BE49-F238E27FC236}">
                  <a16:creationId xmlns:a16="http://schemas.microsoft.com/office/drawing/2014/main" id="{DE9E4132-924F-7FB0-108F-8545F9FA495D}"/>
                </a:ext>
              </a:extLst>
            </p:cNvPr>
            <p:cNvSpPr/>
            <p:nvPr/>
          </p:nvSpPr>
          <p:spPr>
            <a:xfrm>
              <a:off x="-2272463" y="6662738"/>
              <a:ext cx="3362" cy="9703"/>
            </a:xfrm>
            <a:custGeom>
              <a:avLst/>
              <a:gdLst>
                <a:gd name="connsiteX0" fmla="*/ 0 w 3362"/>
                <a:gd name="connsiteY0" fmla="*/ 9687 h 9703"/>
                <a:gd name="connsiteX1" fmla="*/ 1095 w 3362"/>
                <a:gd name="connsiteY1" fmla="*/ 9601 h 9703"/>
                <a:gd name="connsiteX2" fmla="*/ 3362 w 3362"/>
                <a:gd name="connsiteY2" fmla="*/ 0 h 9703"/>
                <a:gd name="connsiteX3" fmla="*/ 0 w 3362"/>
                <a:gd name="connsiteY3" fmla="*/ 9687 h 9703"/>
              </a:gdLst>
              <a:ahLst/>
              <a:cxnLst>
                <a:cxn ang="0">
                  <a:pos x="connsiteX0" y="connsiteY0"/>
                </a:cxn>
                <a:cxn ang="0">
                  <a:pos x="connsiteX1" y="connsiteY1"/>
                </a:cxn>
                <a:cxn ang="0">
                  <a:pos x="connsiteX2" y="connsiteY2"/>
                </a:cxn>
                <a:cxn ang="0">
                  <a:pos x="connsiteX3" y="connsiteY3"/>
                </a:cxn>
              </a:cxnLst>
              <a:rect l="l" t="t" r="r" b="b"/>
              <a:pathLst>
                <a:path w="3362" h="9703">
                  <a:moveTo>
                    <a:pt x="0" y="9687"/>
                  </a:moveTo>
                  <a:cubicBezTo>
                    <a:pt x="448" y="9754"/>
                    <a:pt x="667" y="9601"/>
                    <a:pt x="1095" y="9601"/>
                  </a:cubicBezTo>
                  <a:cubicBezTo>
                    <a:pt x="1896" y="5791"/>
                    <a:pt x="2639" y="2495"/>
                    <a:pt x="3362" y="0"/>
                  </a:cubicBezTo>
                  <a:lnTo>
                    <a:pt x="0" y="9687"/>
                  </a:lnTo>
                  <a:close/>
                </a:path>
              </a:pathLst>
            </a:custGeom>
            <a:solidFill>
              <a:srgbClr val="D8D8D8"/>
            </a:solidFill>
            <a:ln w="9525" cap="flat">
              <a:noFill/>
              <a:prstDash val="solid"/>
              <a:miter/>
            </a:ln>
          </p:spPr>
          <p:txBody>
            <a:bodyPr rtlCol="0" anchor="ctr"/>
            <a:lstStyle/>
            <a:p>
              <a:endParaRPr lang="ja-JP" altLang="en-US"/>
            </a:p>
          </p:txBody>
        </p:sp>
        <p:sp>
          <p:nvSpPr>
            <p:cNvPr id="23" name="フリーフォーム: 図形 22">
              <a:extLst>
                <a:ext uri="{FF2B5EF4-FFF2-40B4-BE49-F238E27FC236}">
                  <a16:creationId xmlns:a16="http://schemas.microsoft.com/office/drawing/2014/main" id="{F00C6491-91DC-B0CC-9A53-CCB361BFF5B0}"/>
                </a:ext>
              </a:extLst>
            </p:cNvPr>
            <p:cNvSpPr/>
            <p:nvPr/>
          </p:nvSpPr>
          <p:spPr>
            <a:xfrm>
              <a:off x="-2091507" y="6694367"/>
              <a:ext cx="1105" cy="2860"/>
            </a:xfrm>
            <a:custGeom>
              <a:avLst/>
              <a:gdLst>
                <a:gd name="connsiteX0" fmla="*/ 0 w 1105"/>
                <a:gd name="connsiteY0" fmla="*/ 1842 h 2860"/>
                <a:gd name="connsiteX1" fmla="*/ 1105 w 1105"/>
                <a:gd name="connsiteY1" fmla="*/ 2861 h 2860"/>
                <a:gd name="connsiteX2" fmla="*/ 0 w 1105"/>
                <a:gd name="connsiteY2" fmla="*/ 1842 h 2860"/>
              </a:gdLst>
              <a:ahLst/>
              <a:cxnLst>
                <a:cxn ang="0">
                  <a:pos x="connsiteX0" y="connsiteY0"/>
                </a:cxn>
                <a:cxn ang="0">
                  <a:pos x="connsiteX1" y="connsiteY1"/>
                </a:cxn>
                <a:cxn ang="0">
                  <a:pos x="connsiteX2" y="connsiteY2"/>
                </a:cxn>
              </a:cxnLst>
              <a:rect l="l" t="t" r="r" b="b"/>
              <a:pathLst>
                <a:path w="1105" h="2860">
                  <a:moveTo>
                    <a:pt x="0" y="1842"/>
                  </a:moveTo>
                  <a:cubicBezTo>
                    <a:pt x="419" y="2261"/>
                    <a:pt x="714" y="2480"/>
                    <a:pt x="1105" y="2861"/>
                  </a:cubicBezTo>
                  <a:cubicBezTo>
                    <a:pt x="1010" y="575"/>
                    <a:pt x="1229" y="-1711"/>
                    <a:pt x="0" y="1842"/>
                  </a:cubicBezTo>
                  <a:close/>
                </a:path>
              </a:pathLst>
            </a:custGeom>
            <a:solidFill>
              <a:srgbClr val="D8D8D8"/>
            </a:solidFill>
            <a:ln w="9525" cap="flat">
              <a:noFill/>
              <a:prstDash val="solid"/>
              <a:miter/>
            </a:ln>
          </p:spPr>
          <p:txBody>
            <a:bodyPr rtlCol="0" anchor="ctr"/>
            <a:lstStyle/>
            <a:p>
              <a:endParaRPr lang="ja-JP" altLang="en-US"/>
            </a:p>
          </p:txBody>
        </p:sp>
        <p:sp>
          <p:nvSpPr>
            <p:cNvPr id="24" name="フリーフォーム: 図形 23">
              <a:extLst>
                <a:ext uri="{FF2B5EF4-FFF2-40B4-BE49-F238E27FC236}">
                  <a16:creationId xmlns:a16="http://schemas.microsoft.com/office/drawing/2014/main" id="{77C68130-B76B-0D77-ABC3-30FC05601B74}"/>
                </a:ext>
              </a:extLst>
            </p:cNvPr>
            <p:cNvSpPr/>
            <p:nvPr/>
          </p:nvSpPr>
          <p:spPr>
            <a:xfrm>
              <a:off x="-2692497" y="6707944"/>
              <a:ext cx="3067" cy="1894"/>
            </a:xfrm>
            <a:custGeom>
              <a:avLst/>
              <a:gdLst>
                <a:gd name="connsiteX0" fmla="*/ 3067 w 3067"/>
                <a:gd name="connsiteY0" fmla="*/ 37 h 1894"/>
                <a:gd name="connsiteX1" fmla="*/ 0 w 3067"/>
                <a:gd name="connsiteY1" fmla="*/ 1895 h 1894"/>
                <a:gd name="connsiteX2" fmla="*/ 3067 w 3067"/>
                <a:gd name="connsiteY2" fmla="*/ 37 h 1894"/>
              </a:gdLst>
              <a:ahLst/>
              <a:cxnLst>
                <a:cxn ang="0">
                  <a:pos x="connsiteX0" y="connsiteY0"/>
                </a:cxn>
                <a:cxn ang="0">
                  <a:pos x="connsiteX1" y="connsiteY1"/>
                </a:cxn>
                <a:cxn ang="0">
                  <a:pos x="connsiteX2" y="connsiteY2"/>
                </a:cxn>
              </a:cxnLst>
              <a:rect l="l" t="t" r="r" b="b"/>
              <a:pathLst>
                <a:path w="3067" h="1894">
                  <a:moveTo>
                    <a:pt x="3067" y="37"/>
                  </a:moveTo>
                  <a:cubicBezTo>
                    <a:pt x="1496" y="-191"/>
                    <a:pt x="629" y="656"/>
                    <a:pt x="0" y="1895"/>
                  </a:cubicBezTo>
                  <a:cubicBezTo>
                    <a:pt x="895" y="1066"/>
                    <a:pt x="1829" y="352"/>
                    <a:pt x="3067" y="37"/>
                  </a:cubicBezTo>
                  <a:close/>
                </a:path>
              </a:pathLst>
            </a:custGeom>
            <a:solidFill>
              <a:srgbClr val="D8D8D8"/>
            </a:solidFill>
            <a:ln w="9525" cap="flat">
              <a:noFill/>
              <a:prstDash val="solid"/>
              <a:miter/>
            </a:ln>
          </p:spPr>
          <p:txBody>
            <a:bodyPr rtlCol="0" anchor="ctr"/>
            <a:lstStyle/>
            <a:p>
              <a:endParaRPr lang="ja-JP" altLang="en-US"/>
            </a:p>
          </p:txBody>
        </p:sp>
        <p:sp>
          <p:nvSpPr>
            <p:cNvPr id="25" name="フリーフォーム: 図形 24">
              <a:extLst>
                <a:ext uri="{FF2B5EF4-FFF2-40B4-BE49-F238E27FC236}">
                  <a16:creationId xmlns:a16="http://schemas.microsoft.com/office/drawing/2014/main" id="{D207F62F-A1B8-A033-B399-A13583CF9192}"/>
                </a:ext>
              </a:extLst>
            </p:cNvPr>
            <p:cNvSpPr/>
            <p:nvPr/>
          </p:nvSpPr>
          <p:spPr>
            <a:xfrm>
              <a:off x="-3730217" y="6718021"/>
              <a:ext cx="1943" cy="2628"/>
            </a:xfrm>
            <a:custGeom>
              <a:avLst/>
              <a:gdLst>
                <a:gd name="connsiteX0" fmla="*/ 1153 w 1943"/>
                <a:gd name="connsiteY0" fmla="*/ 2629 h 2628"/>
                <a:gd name="connsiteX1" fmla="*/ 1943 w 1943"/>
                <a:gd name="connsiteY1" fmla="*/ 2295 h 2628"/>
                <a:gd name="connsiteX2" fmla="*/ 0 w 1943"/>
                <a:gd name="connsiteY2" fmla="*/ 0 h 2628"/>
                <a:gd name="connsiteX3" fmla="*/ 1153 w 1943"/>
                <a:gd name="connsiteY3" fmla="*/ 2629 h 2628"/>
              </a:gdLst>
              <a:ahLst/>
              <a:cxnLst>
                <a:cxn ang="0">
                  <a:pos x="connsiteX0" y="connsiteY0"/>
                </a:cxn>
                <a:cxn ang="0">
                  <a:pos x="connsiteX1" y="connsiteY1"/>
                </a:cxn>
                <a:cxn ang="0">
                  <a:pos x="connsiteX2" y="connsiteY2"/>
                </a:cxn>
                <a:cxn ang="0">
                  <a:pos x="connsiteX3" y="connsiteY3"/>
                </a:cxn>
              </a:cxnLst>
              <a:rect l="l" t="t" r="r" b="b"/>
              <a:pathLst>
                <a:path w="1943" h="2628">
                  <a:moveTo>
                    <a:pt x="1153" y="2629"/>
                  </a:moveTo>
                  <a:cubicBezTo>
                    <a:pt x="1153" y="2629"/>
                    <a:pt x="1610" y="2448"/>
                    <a:pt x="1943" y="2295"/>
                  </a:cubicBezTo>
                  <a:cubicBezTo>
                    <a:pt x="1305" y="1533"/>
                    <a:pt x="657" y="981"/>
                    <a:pt x="0" y="0"/>
                  </a:cubicBezTo>
                  <a:lnTo>
                    <a:pt x="1153" y="2629"/>
                  </a:lnTo>
                  <a:close/>
                </a:path>
              </a:pathLst>
            </a:custGeom>
            <a:solidFill>
              <a:srgbClr val="D8D8D8"/>
            </a:solidFill>
            <a:ln w="9525" cap="flat">
              <a:noFill/>
              <a:prstDash val="solid"/>
              <a:miter/>
            </a:ln>
          </p:spPr>
          <p:txBody>
            <a:bodyPr rtlCol="0" anchor="ctr"/>
            <a:lstStyle/>
            <a:p>
              <a:endParaRPr lang="ja-JP" altLang="en-US"/>
            </a:p>
          </p:txBody>
        </p:sp>
        <p:sp>
          <p:nvSpPr>
            <p:cNvPr id="26" name="フリーフォーム: 図形 25">
              <a:extLst>
                <a:ext uri="{FF2B5EF4-FFF2-40B4-BE49-F238E27FC236}">
                  <a16:creationId xmlns:a16="http://schemas.microsoft.com/office/drawing/2014/main" id="{29F877AE-5EE7-ED65-20AE-6639EF588130}"/>
                </a:ext>
              </a:extLst>
            </p:cNvPr>
            <p:cNvSpPr/>
            <p:nvPr/>
          </p:nvSpPr>
          <p:spPr>
            <a:xfrm>
              <a:off x="-3728274" y="6714135"/>
              <a:ext cx="13287" cy="10778"/>
            </a:xfrm>
            <a:custGeom>
              <a:avLst/>
              <a:gdLst>
                <a:gd name="connsiteX0" fmla="*/ 2848 w 13287"/>
                <a:gd name="connsiteY0" fmla="*/ 0 h 10778"/>
                <a:gd name="connsiteX1" fmla="*/ 0 w 13287"/>
                <a:gd name="connsiteY1" fmla="*/ 6182 h 10778"/>
                <a:gd name="connsiteX2" fmla="*/ 13287 w 13287"/>
                <a:gd name="connsiteY2" fmla="*/ 9382 h 10778"/>
                <a:gd name="connsiteX3" fmla="*/ 2848 w 13287"/>
                <a:gd name="connsiteY3" fmla="*/ 0 h 10778"/>
              </a:gdLst>
              <a:ahLst/>
              <a:cxnLst>
                <a:cxn ang="0">
                  <a:pos x="connsiteX0" y="connsiteY0"/>
                </a:cxn>
                <a:cxn ang="0">
                  <a:pos x="connsiteX1" y="connsiteY1"/>
                </a:cxn>
                <a:cxn ang="0">
                  <a:pos x="connsiteX2" y="connsiteY2"/>
                </a:cxn>
                <a:cxn ang="0">
                  <a:pos x="connsiteX3" y="connsiteY3"/>
                </a:cxn>
              </a:cxnLst>
              <a:rect l="l" t="t" r="r" b="b"/>
              <a:pathLst>
                <a:path w="13287" h="10778">
                  <a:moveTo>
                    <a:pt x="2848" y="0"/>
                  </a:moveTo>
                  <a:cubicBezTo>
                    <a:pt x="6839" y="2800"/>
                    <a:pt x="1753" y="5391"/>
                    <a:pt x="0" y="6182"/>
                  </a:cubicBezTo>
                  <a:cubicBezTo>
                    <a:pt x="4401" y="11363"/>
                    <a:pt x="8820" y="11754"/>
                    <a:pt x="13287" y="9382"/>
                  </a:cubicBezTo>
                  <a:cubicBezTo>
                    <a:pt x="13249" y="3496"/>
                    <a:pt x="4820" y="4381"/>
                    <a:pt x="2848" y="0"/>
                  </a:cubicBezTo>
                  <a:close/>
                </a:path>
              </a:pathLst>
            </a:custGeom>
            <a:solidFill>
              <a:srgbClr val="D8D8D8"/>
            </a:solidFill>
            <a:ln w="9525" cap="flat">
              <a:noFill/>
              <a:prstDash val="solid"/>
              <a:miter/>
            </a:ln>
          </p:spPr>
          <p:txBody>
            <a:bodyPr rtlCol="0" anchor="ctr"/>
            <a:lstStyle/>
            <a:p>
              <a:endParaRPr lang="ja-JP" altLang="en-US"/>
            </a:p>
          </p:txBody>
        </p:sp>
        <p:sp>
          <p:nvSpPr>
            <p:cNvPr id="27" name="フリーフォーム: 図形 26">
              <a:extLst>
                <a:ext uri="{FF2B5EF4-FFF2-40B4-BE49-F238E27FC236}">
                  <a16:creationId xmlns:a16="http://schemas.microsoft.com/office/drawing/2014/main" id="{D3827607-D54E-8D8E-EFF1-187C2899A033}"/>
                </a:ext>
              </a:extLst>
            </p:cNvPr>
            <p:cNvSpPr/>
            <p:nvPr/>
          </p:nvSpPr>
          <p:spPr>
            <a:xfrm>
              <a:off x="-4330616" y="6734575"/>
              <a:ext cx="1809" cy="2381"/>
            </a:xfrm>
            <a:custGeom>
              <a:avLst/>
              <a:gdLst>
                <a:gd name="connsiteX0" fmla="*/ 0 w 1809"/>
                <a:gd name="connsiteY0" fmla="*/ 2381 h 2381"/>
                <a:gd name="connsiteX1" fmla="*/ 1810 w 1809"/>
                <a:gd name="connsiteY1" fmla="*/ 0 h 2381"/>
                <a:gd name="connsiteX2" fmla="*/ 0 w 1809"/>
                <a:gd name="connsiteY2" fmla="*/ 2381 h 2381"/>
              </a:gdLst>
              <a:ahLst/>
              <a:cxnLst>
                <a:cxn ang="0">
                  <a:pos x="connsiteX0" y="connsiteY0"/>
                </a:cxn>
                <a:cxn ang="0">
                  <a:pos x="connsiteX1" y="connsiteY1"/>
                </a:cxn>
                <a:cxn ang="0">
                  <a:pos x="connsiteX2" y="connsiteY2"/>
                </a:cxn>
              </a:cxnLst>
              <a:rect l="l" t="t" r="r" b="b"/>
              <a:pathLst>
                <a:path w="1809" h="2381">
                  <a:moveTo>
                    <a:pt x="0" y="2381"/>
                  </a:moveTo>
                  <a:lnTo>
                    <a:pt x="1810" y="0"/>
                  </a:lnTo>
                  <a:cubicBezTo>
                    <a:pt x="1067" y="638"/>
                    <a:pt x="514" y="1486"/>
                    <a:pt x="0" y="2381"/>
                  </a:cubicBezTo>
                  <a:close/>
                </a:path>
              </a:pathLst>
            </a:custGeom>
            <a:solidFill>
              <a:srgbClr val="D8D8D8"/>
            </a:solidFill>
            <a:ln w="9525" cap="flat">
              <a:noFill/>
              <a:prstDash val="solid"/>
              <a:miter/>
            </a:ln>
          </p:spPr>
          <p:txBody>
            <a:bodyPr rtlCol="0" anchor="ctr"/>
            <a:lstStyle/>
            <a:p>
              <a:endParaRPr lang="ja-JP" altLang="en-US"/>
            </a:p>
          </p:txBody>
        </p:sp>
        <p:sp>
          <p:nvSpPr>
            <p:cNvPr id="28" name="フリーフォーム: 図形 27">
              <a:extLst>
                <a:ext uri="{FF2B5EF4-FFF2-40B4-BE49-F238E27FC236}">
                  <a16:creationId xmlns:a16="http://schemas.microsoft.com/office/drawing/2014/main" id="{45B5C0DC-6459-B87A-26BE-887A5796C990}"/>
                </a:ext>
              </a:extLst>
            </p:cNvPr>
            <p:cNvSpPr/>
            <p:nvPr/>
          </p:nvSpPr>
          <p:spPr>
            <a:xfrm>
              <a:off x="-2674380" y="6996722"/>
              <a:ext cx="2724" cy="1417"/>
            </a:xfrm>
            <a:custGeom>
              <a:avLst/>
              <a:gdLst>
                <a:gd name="connsiteX0" fmla="*/ 2724 w 2724"/>
                <a:gd name="connsiteY0" fmla="*/ 0 h 1417"/>
                <a:gd name="connsiteX1" fmla="*/ 0 w 2724"/>
                <a:gd name="connsiteY1" fmla="*/ 1391 h 1417"/>
                <a:gd name="connsiteX2" fmla="*/ 2724 w 2724"/>
                <a:gd name="connsiteY2" fmla="*/ 0 h 1417"/>
              </a:gdLst>
              <a:ahLst/>
              <a:cxnLst>
                <a:cxn ang="0">
                  <a:pos x="connsiteX0" y="connsiteY0"/>
                </a:cxn>
                <a:cxn ang="0">
                  <a:pos x="connsiteX1" y="connsiteY1"/>
                </a:cxn>
                <a:cxn ang="0">
                  <a:pos x="connsiteX2" y="connsiteY2"/>
                </a:cxn>
              </a:cxnLst>
              <a:rect l="l" t="t" r="r" b="b"/>
              <a:pathLst>
                <a:path w="2724" h="1417">
                  <a:moveTo>
                    <a:pt x="2724" y="0"/>
                  </a:moveTo>
                  <a:cubicBezTo>
                    <a:pt x="1829" y="533"/>
                    <a:pt x="829" y="800"/>
                    <a:pt x="0" y="1391"/>
                  </a:cubicBezTo>
                  <a:cubicBezTo>
                    <a:pt x="1419" y="1562"/>
                    <a:pt x="2181" y="905"/>
                    <a:pt x="2724" y="0"/>
                  </a:cubicBezTo>
                  <a:close/>
                </a:path>
              </a:pathLst>
            </a:custGeom>
            <a:solidFill>
              <a:srgbClr val="D8D8D8"/>
            </a:solidFill>
            <a:ln w="9525" cap="flat">
              <a:noFill/>
              <a:prstDash val="solid"/>
              <a:miter/>
            </a:ln>
          </p:spPr>
          <p:txBody>
            <a:bodyPr rtlCol="0" anchor="ctr"/>
            <a:lstStyle/>
            <a:p>
              <a:endParaRPr lang="ja-JP" altLang="en-US"/>
            </a:p>
          </p:txBody>
        </p:sp>
        <p:sp>
          <p:nvSpPr>
            <p:cNvPr id="29" name="フリーフォーム: 図形 28">
              <a:extLst>
                <a:ext uri="{FF2B5EF4-FFF2-40B4-BE49-F238E27FC236}">
                  <a16:creationId xmlns:a16="http://schemas.microsoft.com/office/drawing/2014/main" id="{5546A259-3369-3E24-B5E8-C37E972F20D6}"/>
                </a:ext>
              </a:extLst>
            </p:cNvPr>
            <p:cNvSpPr/>
            <p:nvPr/>
          </p:nvSpPr>
          <p:spPr>
            <a:xfrm>
              <a:off x="-4235679" y="6733489"/>
              <a:ext cx="1056" cy="9325"/>
            </a:xfrm>
            <a:custGeom>
              <a:avLst/>
              <a:gdLst>
                <a:gd name="connsiteX0" fmla="*/ 18 w 1056"/>
                <a:gd name="connsiteY0" fmla="*/ 9325 h 9325"/>
                <a:gd name="connsiteX1" fmla="*/ 1056 w 1056"/>
                <a:gd name="connsiteY1" fmla="*/ 0 h 9325"/>
                <a:gd name="connsiteX2" fmla="*/ 18 w 1056"/>
                <a:gd name="connsiteY2" fmla="*/ 9325 h 9325"/>
              </a:gdLst>
              <a:ahLst/>
              <a:cxnLst>
                <a:cxn ang="0">
                  <a:pos x="connsiteX0" y="connsiteY0"/>
                </a:cxn>
                <a:cxn ang="0">
                  <a:pos x="connsiteX1" y="connsiteY1"/>
                </a:cxn>
                <a:cxn ang="0">
                  <a:pos x="connsiteX2" y="connsiteY2"/>
                </a:cxn>
              </a:cxnLst>
              <a:rect l="l" t="t" r="r" b="b"/>
              <a:pathLst>
                <a:path w="1056" h="9325">
                  <a:moveTo>
                    <a:pt x="18" y="9325"/>
                  </a:moveTo>
                  <a:lnTo>
                    <a:pt x="1056" y="0"/>
                  </a:lnTo>
                  <a:cubicBezTo>
                    <a:pt x="132" y="3877"/>
                    <a:pt x="-68" y="6791"/>
                    <a:pt x="18" y="9325"/>
                  </a:cubicBezTo>
                  <a:close/>
                </a:path>
              </a:pathLst>
            </a:custGeom>
            <a:solidFill>
              <a:srgbClr val="D8D8D8"/>
            </a:solidFill>
            <a:ln w="9525" cap="flat">
              <a:noFill/>
              <a:prstDash val="solid"/>
              <a:miter/>
            </a:ln>
          </p:spPr>
          <p:txBody>
            <a:bodyPr rtlCol="0" anchor="ctr"/>
            <a:lstStyle/>
            <a:p>
              <a:endParaRPr lang="ja-JP" altLang="en-US"/>
            </a:p>
          </p:txBody>
        </p:sp>
        <p:sp>
          <p:nvSpPr>
            <p:cNvPr id="30" name="フリーフォーム: 図形 29">
              <a:extLst>
                <a:ext uri="{FF2B5EF4-FFF2-40B4-BE49-F238E27FC236}">
                  <a16:creationId xmlns:a16="http://schemas.microsoft.com/office/drawing/2014/main" id="{0711B232-9098-1C50-CD0D-6F51CD7E9166}"/>
                </a:ext>
              </a:extLst>
            </p:cNvPr>
            <p:cNvSpPr/>
            <p:nvPr/>
          </p:nvSpPr>
          <p:spPr>
            <a:xfrm>
              <a:off x="-2269101" y="6659099"/>
              <a:ext cx="1314" cy="3638"/>
            </a:xfrm>
            <a:custGeom>
              <a:avLst/>
              <a:gdLst>
                <a:gd name="connsiteX0" fmla="*/ 0 w 1314"/>
                <a:gd name="connsiteY0" fmla="*/ 3639 h 3638"/>
                <a:gd name="connsiteX1" fmla="*/ 1314 w 1314"/>
                <a:gd name="connsiteY1" fmla="*/ 0 h 3638"/>
                <a:gd name="connsiteX2" fmla="*/ 0 w 1314"/>
                <a:gd name="connsiteY2" fmla="*/ 3639 h 3638"/>
              </a:gdLst>
              <a:ahLst/>
              <a:cxnLst>
                <a:cxn ang="0">
                  <a:pos x="connsiteX0" y="connsiteY0"/>
                </a:cxn>
                <a:cxn ang="0">
                  <a:pos x="connsiteX1" y="connsiteY1"/>
                </a:cxn>
                <a:cxn ang="0">
                  <a:pos x="connsiteX2" y="connsiteY2"/>
                </a:cxn>
              </a:cxnLst>
              <a:rect l="l" t="t" r="r" b="b"/>
              <a:pathLst>
                <a:path w="1314" h="3638">
                  <a:moveTo>
                    <a:pt x="0" y="3639"/>
                  </a:moveTo>
                  <a:lnTo>
                    <a:pt x="1314" y="0"/>
                  </a:lnTo>
                  <a:cubicBezTo>
                    <a:pt x="867" y="829"/>
                    <a:pt x="448" y="2124"/>
                    <a:pt x="0" y="3639"/>
                  </a:cubicBezTo>
                  <a:close/>
                </a:path>
              </a:pathLst>
            </a:custGeom>
            <a:solidFill>
              <a:srgbClr val="D8D8D8"/>
            </a:solidFill>
            <a:ln w="9525" cap="flat">
              <a:noFill/>
              <a:prstDash val="solid"/>
              <a:miter/>
            </a:ln>
          </p:spPr>
          <p:txBody>
            <a:bodyPr rtlCol="0" anchor="ctr"/>
            <a:lstStyle/>
            <a:p>
              <a:endParaRPr lang="ja-JP" altLang="en-US"/>
            </a:p>
          </p:txBody>
        </p:sp>
        <p:sp>
          <p:nvSpPr>
            <p:cNvPr id="31" name="フリーフォーム: 図形 30">
              <a:extLst>
                <a:ext uri="{FF2B5EF4-FFF2-40B4-BE49-F238E27FC236}">
                  <a16:creationId xmlns:a16="http://schemas.microsoft.com/office/drawing/2014/main" id="{665CD303-D13A-C6CF-232A-FECC642F9644}"/>
                </a:ext>
              </a:extLst>
            </p:cNvPr>
            <p:cNvSpPr/>
            <p:nvPr/>
          </p:nvSpPr>
          <p:spPr>
            <a:xfrm>
              <a:off x="-1924325" y="6702247"/>
              <a:ext cx="1371" cy="7162"/>
            </a:xfrm>
            <a:custGeom>
              <a:avLst/>
              <a:gdLst>
                <a:gd name="connsiteX0" fmla="*/ 0 w 1371"/>
                <a:gd name="connsiteY0" fmla="*/ 0 h 7162"/>
                <a:gd name="connsiteX1" fmla="*/ 896 w 1371"/>
                <a:gd name="connsiteY1" fmla="*/ 7096 h 7162"/>
                <a:gd name="connsiteX2" fmla="*/ 1372 w 1371"/>
                <a:gd name="connsiteY2" fmla="*/ 7163 h 7162"/>
                <a:gd name="connsiteX3" fmla="*/ 0 w 1371"/>
                <a:gd name="connsiteY3" fmla="*/ 0 h 7162"/>
              </a:gdLst>
              <a:ahLst/>
              <a:cxnLst>
                <a:cxn ang="0">
                  <a:pos x="connsiteX0" y="connsiteY0"/>
                </a:cxn>
                <a:cxn ang="0">
                  <a:pos x="connsiteX1" y="connsiteY1"/>
                </a:cxn>
                <a:cxn ang="0">
                  <a:pos x="connsiteX2" y="connsiteY2"/>
                </a:cxn>
                <a:cxn ang="0">
                  <a:pos x="connsiteX3" y="connsiteY3"/>
                </a:cxn>
              </a:cxnLst>
              <a:rect l="l" t="t" r="r" b="b"/>
              <a:pathLst>
                <a:path w="1371" h="7162">
                  <a:moveTo>
                    <a:pt x="0" y="0"/>
                  </a:moveTo>
                  <a:cubicBezTo>
                    <a:pt x="67" y="2858"/>
                    <a:pt x="448" y="5143"/>
                    <a:pt x="896" y="7096"/>
                  </a:cubicBezTo>
                  <a:cubicBezTo>
                    <a:pt x="1105" y="7096"/>
                    <a:pt x="1257" y="7125"/>
                    <a:pt x="1372" y="7163"/>
                  </a:cubicBezTo>
                  <a:lnTo>
                    <a:pt x="0" y="0"/>
                  </a:lnTo>
                  <a:close/>
                </a:path>
              </a:pathLst>
            </a:custGeom>
            <a:solidFill>
              <a:srgbClr val="D8D8D8"/>
            </a:solidFill>
            <a:ln w="9525" cap="flat">
              <a:noFill/>
              <a:prstDash val="solid"/>
              <a:miter/>
            </a:ln>
          </p:spPr>
          <p:txBody>
            <a:bodyPr rtlCol="0" anchor="ctr"/>
            <a:lstStyle/>
            <a:p>
              <a:endParaRPr lang="ja-JP" altLang="en-US"/>
            </a:p>
          </p:txBody>
        </p:sp>
        <p:sp>
          <p:nvSpPr>
            <p:cNvPr id="32" name="フリーフォーム: 図形 31">
              <a:extLst>
                <a:ext uri="{FF2B5EF4-FFF2-40B4-BE49-F238E27FC236}">
                  <a16:creationId xmlns:a16="http://schemas.microsoft.com/office/drawing/2014/main" id="{773D0600-DCAF-1B89-932F-3D2A3D60A0A2}"/>
                </a:ext>
              </a:extLst>
            </p:cNvPr>
            <p:cNvSpPr/>
            <p:nvPr/>
          </p:nvSpPr>
          <p:spPr>
            <a:xfrm>
              <a:off x="-1085382" y="6847008"/>
              <a:ext cx="3819" cy="6638"/>
            </a:xfrm>
            <a:custGeom>
              <a:avLst/>
              <a:gdLst>
                <a:gd name="connsiteX0" fmla="*/ 3820 w 3819"/>
                <a:gd name="connsiteY0" fmla="*/ 3639 h 6638"/>
                <a:gd name="connsiteX1" fmla="*/ 3372 w 3819"/>
                <a:gd name="connsiteY1" fmla="*/ 0 h 6638"/>
                <a:gd name="connsiteX2" fmla="*/ 0 w 3819"/>
                <a:gd name="connsiteY2" fmla="*/ 6639 h 6638"/>
                <a:gd name="connsiteX3" fmla="*/ 3820 w 3819"/>
                <a:gd name="connsiteY3" fmla="*/ 3639 h 6638"/>
              </a:gdLst>
              <a:ahLst/>
              <a:cxnLst>
                <a:cxn ang="0">
                  <a:pos x="connsiteX0" y="connsiteY0"/>
                </a:cxn>
                <a:cxn ang="0">
                  <a:pos x="connsiteX1" y="connsiteY1"/>
                </a:cxn>
                <a:cxn ang="0">
                  <a:pos x="connsiteX2" y="connsiteY2"/>
                </a:cxn>
                <a:cxn ang="0">
                  <a:pos x="connsiteX3" y="connsiteY3"/>
                </a:cxn>
              </a:cxnLst>
              <a:rect l="l" t="t" r="r" b="b"/>
              <a:pathLst>
                <a:path w="3819" h="6638">
                  <a:moveTo>
                    <a:pt x="3820" y="3639"/>
                  </a:moveTo>
                  <a:cubicBezTo>
                    <a:pt x="3753" y="2476"/>
                    <a:pt x="3610" y="1257"/>
                    <a:pt x="3372" y="0"/>
                  </a:cubicBezTo>
                  <a:lnTo>
                    <a:pt x="0" y="6639"/>
                  </a:lnTo>
                  <a:cubicBezTo>
                    <a:pt x="1781" y="6039"/>
                    <a:pt x="3020" y="5029"/>
                    <a:pt x="3820" y="3639"/>
                  </a:cubicBezTo>
                  <a:close/>
                </a:path>
              </a:pathLst>
            </a:custGeom>
            <a:solidFill>
              <a:srgbClr val="D8D8D8"/>
            </a:solidFill>
            <a:ln w="9525" cap="flat">
              <a:noFill/>
              <a:prstDash val="solid"/>
              <a:miter/>
            </a:ln>
          </p:spPr>
          <p:txBody>
            <a:bodyPr rtlCol="0" anchor="ctr"/>
            <a:lstStyle/>
            <a:p>
              <a:endParaRPr lang="ja-JP" altLang="en-US"/>
            </a:p>
          </p:txBody>
        </p:sp>
        <p:sp>
          <p:nvSpPr>
            <p:cNvPr id="33" name="フリーフォーム: 図形 32">
              <a:extLst>
                <a:ext uri="{FF2B5EF4-FFF2-40B4-BE49-F238E27FC236}">
                  <a16:creationId xmlns:a16="http://schemas.microsoft.com/office/drawing/2014/main" id="{6A05AE5E-3721-ADE9-1476-60F94AADEDD6}"/>
                </a:ext>
              </a:extLst>
            </p:cNvPr>
            <p:cNvSpPr/>
            <p:nvPr/>
          </p:nvSpPr>
          <p:spPr>
            <a:xfrm>
              <a:off x="-1722490" y="6735907"/>
              <a:ext cx="28308" cy="11546"/>
            </a:xfrm>
            <a:custGeom>
              <a:avLst/>
              <a:gdLst>
                <a:gd name="connsiteX0" fmla="*/ 27518 w 28308"/>
                <a:gd name="connsiteY0" fmla="*/ 6784 h 11546"/>
                <a:gd name="connsiteX1" fmla="*/ 28308 w 28308"/>
                <a:gd name="connsiteY1" fmla="*/ 3536 h 11546"/>
                <a:gd name="connsiteX2" fmla="*/ 810 w 28308"/>
                <a:gd name="connsiteY2" fmla="*/ 88 h 11546"/>
                <a:gd name="connsiteX3" fmla="*/ 0 w 28308"/>
                <a:gd name="connsiteY3" fmla="*/ 11546 h 11546"/>
                <a:gd name="connsiteX4" fmla="*/ 27518 w 28308"/>
                <a:gd name="connsiteY4" fmla="*/ 6784 h 115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08" h="11546">
                  <a:moveTo>
                    <a:pt x="27518" y="6784"/>
                  </a:moveTo>
                  <a:cubicBezTo>
                    <a:pt x="27718" y="5707"/>
                    <a:pt x="28270" y="4717"/>
                    <a:pt x="28308" y="3536"/>
                  </a:cubicBezTo>
                  <a:cubicBezTo>
                    <a:pt x="24384" y="411"/>
                    <a:pt x="14040" y="-274"/>
                    <a:pt x="810" y="88"/>
                  </a:cubicBezTo>
                  <a:lnTo>
                    <a:pt x="0" y="11546"/>
                  </a:lnTo>
                  <a:lnTo>
                    <a:pt x="27518" y="6784"/>
                  </a:lnTo>
                  <a:close/>
                </a:path>
              </a:pathLst>
            </a:custGeom>
            <a:solidFill>
              <a:srgbClr val="D8D8D8"/>
            </a:solidFill>
            <a:ln w="9525" cap="flat">
              <a:noFill/>
              <a:prstDash val="solid"/>
              <a:miter/>
            </a:ln>
          </p:spPr>
          <p:txBody>
            <a:bodyPr rtlCol="0" anchor="ctr"/>
            <a:lstStyle/>
            <a:p>
              <a:endParaRPr lang="ja-JP" altLang="en-US"/>
            </a:p>
          </p:txBody>
        </p:sp>
        <p:sp>
          <p:nvSpPr>
            <p:cNvPr id="34" name="フリーフォーム: 図形 33">
              <a:extLst>
                <a:ext uri="{FF2B5EF4-FFF2-40B4-BE49-F238E27FC236}">
                  <a16:creationId xmlns:a16="http://schemas.microsoft.com/office/drawing/2014/main" id="{B6EA0AC2-0CB9-015C-13A0-8D6A1D00ADAF}"/>
                </a:ext>
              </a:extLst>
            </p:cNvPr>
            <p:cNvSpPr/>
            <p:nvPr/>
          </p:nvSpPr>
          <p:spPr>
            <a:xfrm>
              <a:off x="-1134626" y="6984378"/>
              <a:ext cx="904" cy="5012"/>
            </a:xfrm>
            <a:custGeom>
              <a:avLst/>
              <a:gdLst>
                <a:gd name="connsiteX0" fmla="*/ 810 w 904"/>
                <a:gd name="connsiteY0" fmla="*/ 0 h 5012"/>
                <a:gd name="connsiteX1" fmla="*/ 0 w 904"/>
                <a:gd name="connsiteY1" fmla="*/ 95 h 5012"/>
                <a:gd name="connsiteX2" fmla="*/ 810 w 904"/>
                <a:gd name="connsiteY2" fmla="*/ 0 h 5012"/>
              </a:gdLst>
              <a:ahLst/>
              <a:cxnLst>
                <a:cxn ang="0">
                  <a:pos x="connsiteX0" y="connsiteY0"/>
                </a:cxn>
                <a:cxn ang="0">
                  <a:pos x="connsiteX1" y="connsiteY1"/>
                </a:cxn>
                <a:cxn ang="0">
                  <a:pos x="connsiteX2" y="connsiteY2"/>
                </a:cxn>
              </a:cxnLst>
              <a:rect l="l" t="t" r="r" b="b"/>
              <a:pathLst>
                <a:path w="904" h="5012">
                  <a:moveTo>
                    <a:pt x="810" y="0"/>
                  </a:moveTo>
                  <a:lnTo>
                    <a:pt x="0" y="95"/>
                  </a:lnTo>
                  <a:cubicBezTo>
                    <a:pt x="28" y="8087"/>
                    <a:pt x="1248" y="5067"/>
                    <a:pt x="810" y="0"/>
                  </a:cubicBezTo>
                  <a:close/>
                </a:path>
              </a:pathLst>
            </a:custGeom>
            <a:solidFill>
              <a:srgbClr val="D8D8D8"/>
            </a:solidFill>
            <a:ln w="9525" cap="flat">
              <a:noFill/>
              <a:prstDash val="solid"/>
              <a:miter/>
            </a:ln>
          </p:spPr>
          <p:txBody>
            <a:bodyPr rtlCol="0" anchor="ctr"/>
            <a:lstStyle/>
            <a:p>
              <a:endParaRPr lang="ja-JP" altLang="en-US"/>
            </a:p>
          </p:txBody>
        </p:sp>
        <p:sp>
          <p:nvSpPr>
            <p:cNvPr id="35" name="フリーフォーム: 図形 34">
              <a:extLst>
                <a:ext uri="{FF2B5EF4-FFF2-40B4-BE49-F238E27FC236}">
                  <a16:creationId xmlns:a16="http://schemas.microsoft.com/office/drawing/2014/main" id="{362FC40C-3CDC-A964-6F95-7A27ED83ECF9}"/>
                </a:ext>
              </a:extLst>
            </p:cNvPr>
            <p:cNvSpPr/>
            <p:nvPr/>
          </p:nvSpPr>
          <p:spPr>
            <a:xfrm>
              <a:off x="-1573138" y="6754863"/>
              <a:ext cx="5172" cy="11277"/>
            </a:xfrm>
            <a:custGeom>
              <a:avLst/>
              <a:gdLst>
                <a:gd name="connsiteX0" fmla="*/ 3791 w 5172"/>
                <a:gd name="connsiteY0" fmla="*/ 11078 h 11277"/>
                <a:gd name="connsiteX1" fmla="*/ 5172 w 5172"/>
                <a:gd name="connsiteY1" fmla="*/ 11278 h 11277"/>
                <a:gd name="connsiteX2" fmla="*/ 0 w 5172"/>
                <a:gd name="connsiteY2" fmla="*/ 0 h 11277"/>
                <a:gd name="connsiteX3" fmla="*/ 3791 w 5172"/>
                <a:gd name="connsiteY3" fmla="*/ 11078 h 11277"/>
              </a:gdLst>
              <a:ahLst/>
              <a:cxnLst>
                <a:cxn ang="0">
                  <a:pos x="connsiteX0" y="connsiteY0"/>
                </a:cxn>
                <a:cxn ang="0">
                  <a:pos x="connsiteX1" y="connsiteY1"/>
                </a:cxn>
                <a:cxn ang="0">
                  <a:pos x="connsiteX2" y="connsiteY2"/>
                </a:cxn>
                <a:cxn ang="0">
                  <a:pos x="connsiteX3" y="connsiteY3"/>
                </a:cxn>
              </a:cxnLst>
              <a:rect l="l" t="t" r="r" b="b"/>
              <a:pathLst>
                <a:path w="5172" h="11277">
                  <a:moveTo>
                    <a:pt x="3791" y="11078"/>
                  </a:moveTo>
                  <a:cubicBezTo>
                    <a:pt x="4267" y="11135"/>
                    <a:pt x="4724" y="11220"/>
                    <a:pt x="5172" y="11278"/>
                  </a:cubicBezTo>
                  <a:lnTo>
                    <a:pt x="0" y="0"/>
                  </a:lnTo>
                  <a:lnTo>
                    <a:pt x="3791" y="11078"/>
                  </a:lnTo>
                  <a:close/>
                </a:path>
              </a:pathLst>
            </a:custGeom>
            <a:solidFill>
              <a:srgbClr val="D8D8D8"/>
            </a:solidFill>
            <a:ln w="9525" cap="flat">
              <a:noFill/>
              <a:prstDash val="solid"/>
              <a:miter/>
            </a:ln>
          </p:spPr>
          <p:txBody>
            <a:bodyPr rtlCol="0" anchor="ctr"/>
            <a:lstStyle/>
            <a:p>
              <a:endParaRPr lang="ja-JP" altLang="en-US"/>
            </a:p>
          </p:txBody>
        </p:sp>
        <p:sp>
          <p:nvSpPr>
            <p:cNvPr id="36" name="フリーフォーム: 図形 35">
              <a:extLst>
                <a:ext uri="{FF2B5EF4-FFF2-40B4-BE49-F238E27FC236}">
                  <a16:creationId xmlns:a16="http://schemas.microsoft.com/office/drawing/2014/main" id="{25B65E04-D8CF-7458-0D5D-F3EEF1415DE8}"/>
                </a:ext>
              </a:extLst>
            </p:cNvPr>
            <p:cNvSpPr/>
            <p:nvPr/>
          </p:nvSpPr>
          <p:spPr>
            <a:xfrm>
              <a:off x="-1302455" y="6758190"/>
              <a:ext cx="12085" cy="3929"/>
            </a:xfrm>
            <a:custGeom>
              <a:avLst/>
              <a:gdLst>
                <a:gd name="connsiteX0" fmla="*/ 12086 w 12085"/>
                <a:gd name="connsiteY0" fmla="*/ 1141 h 3929"/>
                <a:gd name="connsiteX1" fmla="*/ 732 w 12085"/>
                <a:gd name="connsiteY1" fmla="*/ 3779 h 3929"/>
                <a:gd name="connsiteX2" fmla="*/ 12086 w 12085"/>
                <a:gd name="connsiteY2" fmla="*/ 1141 h 3929"/>
              </a:gdLst>
              <a:ahLst/>
              <a:cxnLst>
                <a:cxn ang="0">
                  <a:pos x="connsiteX0" y="connsiteY0"/>
                </a:cxn>
                <a:cxn ang="0">
                  <a:pos x="connsiteX1" y="connsiteY1"/>
                </a:cxn>
                <a:cxn ang="0">
                  <a:pos x="connsiteX2" y="connsiteY2"/>
                </a:cxn>
              </a:cxnLst>
              <a:rect l="l" t="t" r="r" b="b"/>
              <a:pathLst>
                <a:path w="12085" h="3929">
                  <a:moveTo>
                    <a:pt x="12086" y="1141"/>
                  </a:moveTo>
                  <a:cubicBezTo>
                    <a:pt x="-449" y="-1355"/>
                    <a:pt x="-1030" y="569"/>
                    <a:pt x="732" y="3779"/>
                  </a:cubicBezTo>
                  <a:cubicBezTo>
                    <a:pt x="5257" y="4255"/>
                    <a:pt x="9228" y="3655"/>
                    <a:pt x="12086" y="1141"/>
                  </a:cubicBezTo>
                  <a:close/>
                </a:path>
              </a:pathLst>
            </a:custGeom>
            <a:solidFill>
              <a:srgbClr val="D8D8D8"/>
            </a:solidFill>
            <a:ln w="9525" cap="flat">
              <a:noFill/>
              <a:prstDash val="solid"/>
              <a:miter/>
            </a:ln>
          </p:spPr>
          <p:txBody>
            <a:bodyPr rtlCol="0" anchor="ctr"/>
            <a:lstStyle/>
            <a:p>
              <a:endParaRPr lang="ja-JP" altLang="en-US"/>
            </a:p>
          </p:txBody>
        </p:sp>
        <p:sp>
          <p:nvSpPr>
            <p:cNvPr id="37" name="フリーフォーム: 図形 36">
              <a:extLst>
                <a:ext uri="{FF2B5EF4-FFF2-40B4-BE49-F238E27FC236}">
                  <a16:creationId xmlns:a16="http://schemas.microsoft.com/office/drawing/2014/main" id="{9BDDD3C5-66DE-E146-4233-135E79A74CC9}"/>
                </a:ext>
              </a:extLst>
            </p:cNvPr>
            <p:cNvSpPr/>
            <p:nvPr/>
          </p:nvSpPr>
          <p:spPr>
            <a:xfrm>
              <a:off x="-1042586" y="6959708"/>
              <a:ext cx="15245" cy="9514"/>
            </a:xfrm>
            <a:custGeom>
              <a:avLst/>
              <a:gdLst>
                <a:gd name="connsiteX0" fmla="*/ 11173 w 15245"/>
                <a:gd name="connsiteY0" fmla="*/ 9458 h 9514"/>
                <a:gd name="connsiteX1" fmla="*/ 11382 w 15245"/>
                <a:gd name="connsiteY1" fmla="*/ 0 h 9514"/>
                <a:gd name="connsiteX2" fmla="*/ 0 w 15245"/>
                <a:gd name="connsiteY2" fmla="*/ 1438 h 9514"/>
                <a:gd name="connsiteX3" fmla="*/ 11173 w 15245"/>
                <a:gd name="connsiteY3" fmla="*/ 9458 h 9514"/>
              </a:gdLst>
              <a:ahLst/>
              <a:cxnLst>
                <a:cxn ang="0">
                  <a:pos x="connsiteX0" y="connsiteY0"/>
                </a:cxn>
                <a:cxn ang="0">
                  <a:pos x="connsiteX1" y="connsiteY1"/>
                </a:cxn>
                <a:cxn ang="0">
                  <a:pos x="connsiteX2" y="connsiteY2"/>
                </a:cxn>
                <a:cxn ang="0">
                  <a:pos x="connsiteX3" y="connsiteY3"/>
                </a:cxn>
              </a:cxnLst>
              <a:rect l="l" t="t" r="r" b="b"/>
              <a:pathLst>
                <a:path w="15245" h="9514">
                  <a:moveTo>
                    <a:pt x="11173" y="9458"/>
                  </a:moveTo>
                  <a:cubicBezTo>
                    <a:pt x="17764" y="10087"/>
                    <a:pt x="15250" y="5325"/>
                    <a:pt x="11382" y="0"/>
                  </a:cubicBezTo>
                  <a:cubicBezTo>
                    <a:pt x="4667" y="981"/>
                    <a:pt x="0" y="1438"/>
                    <a:pt x="0" y="1438"/>
                  </a:cubicBezTo>
                  <a:cubicBezTo>
                    <a:pt x="3686" y="3343"/>
                    <a:pt x="7382" y="7544"/>
                    <a:pt x="11173" y="9458"/>
                  </a:cubicBezTo>
                  <a:close/>
                </a:path>
              </a:pathLst>
            </a:custGeom>
            <a:solidFill>
              <a:srgbClr val="D8D8D8"/>
            </a:solidFill>
            <a:ln w="9525" cap="flat">
              <a:noFill/>
              <a:prstDash val="solid"/>
              <a:miter/>
            </a:ln>
          </p:spPr>
          <p:txBody>
            <a:bodyPr rtlCol="0" anchor="ctr"/>
            <a:lstStyle/>
            <a:p>
              <a:endParaRPr lang="ja-JP" altLang="en-US"/>
            </a:p>
          </p:txBody>
        </p:sp>
        <p:sp>
          <p:nvSpPr>
            <p:cNvPr id="38" name="フリーフォーム: 図形 37">
              <a:extLst>
                <a:ext uri="{FF2B5EF4-FFF2-40B4-BE49-F238E27FC236}">
                  <a16:creationId xmlns:a16="http://schemas.microsoft.com/office/drawing/2014/main" id="{64EABBEC-54B8-B8A2-7234-59805286C4C5}"/>
                </a:ext>
              </a:extLst>
            </p:cNvPr>
            <p:cNvSpPr/>
            <p:nvPr/>
          </p:nvSpPr>
          <p:spPr>
            <a:xfrm>
              <a:off x="-1059396" y="6854190"/>
              <a:ext cx="3170" cy="6477"/>
            </a:xfrm>
            <a:custGeom>
              <a:avLst/>
              <a:gdLst>
                <a:gd name="connsiteX0" fmla="*/ 1113 w 3170"/>
                <a:gd name="connsiteY0" fmla="*/ 6477 h 6477"/>
                <a:gd name="connsiteX1" fmla="*/ 3171 w 3170"/>
                <a:gd name="connsiteY1" fmla="*/ 0 h 6477"/>
                <a:gd name="connsiteX2" fmla="*/ 1113 w 3170"/>
                <a:gd name="connsiteY2" fmla="*/ 6477 h 6477"/>
              </a:gdLst>
              <a:ahLst/>
              <a:cxnLst>
                <a:cxn ang="0">
                  <a:pos x="connsiteX0" y="connsiteY0"/>
                </a:cxn>
                <a:cxn ang="0">
                  <a:pos x="connsiteX1" y="connsiteY1"/>
                </a:cxn>
                <a:cxn ang="0">
                  <a:pos x="connsiteX2" y="connsiteY2"/>
                </a:cxn>
              </a:cxnLst>
              <a:rect l="l" t="t" r="r" b="b"/>
              <a:pathLst>
                <a:path w="3170" h="6477">
                  <a:moveTo>
                    <a:pt x="1113" y="6477"/>
                  </a:moveTo>
                  <a:lnTo>
                    <a:pt x="3171" y="0"/>
                  </a:lnTo>
                  <a:cubicBezTo>
                    <a:pt x="-706" y="1581"/>
                    <a:pt x="-554" y="3943"/>
                    <a:pt x="1113" y="6477"/>
                  </a:cubicBezTo>
                  <a:close/>
                </a:path>
              </a:pathLst>
            </a:custGeom>
            <a:solidFill>
              <a:srgbClr val="D8D8D8"/>
            </a:solidFill>
            <a:ln w="9525" cap="flat">
              <a:noFill/>
              <a:prstDash val="solid"/>
              <a:miter/>
            </a:ln>
          </p:spPr>
          <p:txBody>
            <a:bodyPr rtlCol="0" anchor="ctr"/>
            <a:lstStyle/>
            <a:p>
              <a:endParaRPr lang="ja-JP" altLang="en-US"/>
            </a:p>
          </p:txBody>
        </p:sp>
      </p:grpSp>
      <p:sp>
        <p:nvSpPr>
          <p:cNvPr id="52" name="正方形/長方形 51">
            <a:extLst>
              <a:ext uri="{FF2B5EF4-FFF2-40B4-BE49-F238E27FC236}">
                <a16:creationId xmlns:a16="http://schemas.microsoft.com/office/drawing/2014/main" id="{1B9F492E-7931-159E-939F-AEEA13324C3B}"/>
              </a:ext>
            </a:extLst>
          </p:cNvPr>
          <p:cNvSpPr/>
          <p:nvPr/>
        </p:nvSpPr>
        <p:spPr>
          <a:xfrm>
            <a:off x="303655" y="64361"/>
            <a:ext cx="5791200" cy="13459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ja-JP" altLang="en-US" sz="4400" b="1" dirty="0">
                <a:solidFill>
                  <a:srgbClr val="FFF6A3"/>
                </a:solidFill>
                <a:latin typeface="M+ 1p heavy" panose="020B0803020203020204" pitchFamily="50" charset="-128"/>
                <a:ea typeface="M+ 1p heavy" panose="020B0803020203020204" pitchFamily="50" charset="-128"/>
                <a:cs typeface="M+ 1p heavy" panose="020B0803020203020204" pitchFamily="50" charset="-128"/>
              </a:rPr>
              <a:t>農作業中</a:t>
            </a:r>
            <a:r>
              <a:rPr lang="ja-JP" altLang="en-US" sz="3200" b="1" dirty="0">
                <a:solidFill>
                  <a:schemeClr val="bg1"/>
                </a:solidFill>
                <a:latin typeface="M+ 1p heavy" panose="020B0803020203020204" pitchFamily="50" charset="-128"/>
                <a:ea typeface="M+ 1p heavy" panose="020B0803020203020204" pitchFamily="50" charset="-128"/>
                <a:cs typeface="M+ 1p heavy" panose="020B0803020203020204" pitchFamily="50" charset="-128"/>
              </a:rPr>
              <a:t>の</a:t>
            </a:r>
            <a:r>
              <a:rPr lang="ja-JP" altLang="en-US" sz="4400" b="1" dirty="0">
                <a:solidFill>
                  <a:srgbClr val="FFF6A3"/>
                </a:solidFill>
                <a:latin typeface="M+ 1p heavy" panose="020B0803020203020204" pitchFamily="50" charset="-128"/>
                <a:ea typeface="M+ 1p heavy" panose="020B0803020203020204" pitchFamily="50" charset="-128"/>
                <a:cs typeface="M+ 1p heavy" panose="020B0803020203020204" pitchFamily="50" charset="-128"/>
              </a:rPr>
              <a:t>熱中症</a:t>
            </a:r>
            <a:r>
              <a:rPr lang="ja-JP" altLang="en-US" sz="3200" b="1" dirty="0">
                <a:solidFill>
                  <a:schemeClr val="bg1"/>
                </a:solidFill>
                <a:latin typeface="M+ 1p heavy" panose="020B0803020203020204" pitchFamily="50" charset="-128"/>
                <a:ea typeface="M+ 1p heavy" panose="020B0803020203020204" pitchFamily="50" charset="-128"/>
                <a:cs typeface="M+ 1p heavy" panose="020B0803020203020204" pitchFamily="50" charset="-128"/>
              </a:rPr>
              <a:t>を</a:t>
            </a:r>
            <a:endParaRPr lang="en-US" altLang="ja-JP" sz="4400" b="1" dirty="0">
              <a:solidFill>
                <a:schemeClr val="bg1"/>
              </a:solidFill>
              <a:latin typeface="M+ 1p heavy" panose="020B0803020203020204" pitchFamily="50" charset="-128"/>
              <a:ea typeface="M+ 1p heavy" panose="020B0803020203020204" pitchFamily="50" charset="-128"/>
              <a:cs typeface="M+ 1p heavy" panose="020B0803020203020204" pitchFamily="50" charset="-128"/>
            </a:endParaRPr>
          </a:p>
          <a:p>
            <a:r>
              <a:rPr kumimoji="1" lang="ja-JP" altLang="en-US" sz="4400" b="1" dirty="0">
                <a:solidFill>
                  <a:schemeClr val="bg1"/>
                </a:solidFill>
                <a:latin typeface="M+ 1p heavy" panose="020B0803020203020204" pitchFamily="50" charset="-128"/>
                <a:ea typeface="M+ 1p heavy" panose="020B0803020203020204" pitchFamily="50" charset="-128"/>
                <a:cs typeface="M+ 1p heavy" panose="020B0803020203020204" pitchFamily="50" charset="-128"/>
              </a:rPr>
              <a:t>予防</a:t>
            </a:r>
            <a:r>
              <a:rPr kumimoji="1" lang="ja-JP" altLang="en-US" sz="4000" b="1" dirty="0">
                <a:solidFill>
                  <a:schemeClr val="bg1"/>
                </a:solidFill>
                <a:latin typeface="M+ 1p heavy" panose="020B0803020203020204" pitchFamily="50" charset="-128"/>
                <a:ea typeface="M+ 1p heavy" panose="020B0803020203020204" pitchFamily="50" charset="-128"/>
                <a:cs typeface="M+ 1p heavy" panose="020B0803020203020204" pitchFamily="50" charset="-128"/>
              </a:rPr>
              <a:t>しましょう</a:t>
            </a:r>
            <a:r>
              <a:rPr kumimoji="1" lang="en-US" altLang="ja-JP" sz="4400" b="1" dirty="0">
                <a:solidFill>
                  <a:schemeClr val="bg1"/>
                </a:solidFill>
                <a:latin typeface="M+ 1p heavy" panose="020B0803020203020204" pitchFamily="50" charset="-128"/>
                <a:ea typeface="M+ 1p heavy" panose="020B0803020203020204" pitchFamily="50" charset="-128"/>
                <a:cs typeface="M+ 1p heavy" panose="020B0803020203020204" pitchFamily="50" charset="-128"/>
              </a:rPr>
              <a:t>!!</a:t>
            </a:r>
          </a:p>
        </p:txBody>
      </p:sp>
      <p:grpSp>
        <p:nvGrpSpPr>
          <p:cNvPr id="413" name="グループ化 412">
            <a:extLst>
              <a:ext uri="{FF2B5EF4-FFF2-40B4-BE49-F238E27FC236}">
                <a16:creationId xmlns:a16="http://schemas.microsoft.com/office/drawing/2014/main" id="{9827DF43-6BEC-5D8A-38B5-876804F66F32}"/>
              </a:ext>
            </a:extLst>
          </p:cNvPr>
          <p:cNvGrpSpPr/>
          <p:nvPr/>
        </p:nvGrpSpPr>
        <p:grpSpPr>
          <a:xfrm>
            <a:off x="437568" y="2256974"/>
            <a:ext cx="3202093" cy="476193"/>
            <a:chOff x="347607" y="2122564"/>
            <a:chExt cx="3202093" cy="476193"/>
          </a:xfrm>
        </p:grpSpPr>
        <p:sp>
          <p:nvSpPr>
            <p:cNvPr id="12" name="テキスト ボックス 11">
              <a:extLst>
                <a:ext uri="{FF2B5EF4-FFF2-40B4-BE49-F238E27FC236}">
                  <a16:creationId xmlns:a16="http://schemas.microsoft.com/office/drawing/2014/main" id="{33A4DB89-5F83-BBC2-285D-DD370617BBED}"/>
                </a:ext>
              </a:extLst>
            </p:cNvPr>
            <p:cNvSpPr txBox="1"/>
            <p:nvPr/>
          </p:nvSpPr>
          <p:spPr>
            <a:xfrm>
              <a:off x="355227" y="2137092"/>
              <a:ext cx="3194473" cy="461665"/>
            </a:xfrm>
            <a:prstGeom prst="rect">
              <a:avLst/>
            </a:prstGeom>
            <a:noFill/>
          </p:spPr>
          <p:txBody>
            <a:bodyPr wrap="square">
              <a:spAutoFit/>
            </a:bodyPr>
            <a:lstStyle/>
            <a:p>
              <a:r>
                <a:rPr lang="ja-JP" altLang="en-US" sz="2400" b="1" dirty="0">
                  <a:ln w="88900">
                    <a:solidFill>
                      <a:schemeClr val="bg1"/>
                    </a:solidFill>
                  </a:ln>
                  <a:solidFill>
                    <a:srgbClr val="009FE6"/>
                  </a:solidFill>
                  <a:latin typeface="M+ 1p heavy" panose="020B0803020203020204" pitchFamily="50" charset="-128"/>
                  <a:ea typeface="M+ 1p heavy" panose="020B0803020203020204" pitchFamily="50" charset="-128"/>
                  <a:cs typeface="M+ 1p heavy" panose="020B0803020203020204" pitchFamily="50" charset="-128"/>
                </a:rPr>
                <a:t>農作業中の</a:t>
              </a:r>
              <a:r>
                <a:rPr kumimoji="1" lang="ja-JP" altLang="en-US" sz="2400" b="1" dirty="0">
                  <a:ln w="88900">
                    <a:solidFill>
                      <a:schemeClr val="bg1"/>
                    </a:solidFill>
                  </a:ln>
                  <a:solidFill>
                    <a:srgbClr val="009FE6"/>
                  </a:solidFill>
                  <a:latin typeface="M+ 1p heavy" panose="020B0803020203020204" pitchFamily="50" charset="-128"/>
                  <a:ea typeface="M+ 1p heavy" panose="020B0803020203020204" pitchFamily="50" charset="-128"/>
                  <a:cs typeface="M+ 1p heavy" panose="020B0803020203020204" pitchFamily="50" charset="-128"/>
                </a:rPr>
                <a:t>熱中症</a:t>
              </a:r>
              <a:endParaRPr kumimoji="1" lang="en-US" altLang="ja-JP" sz="2400" b="1" dirty="0">
                <a:ln w="88900">
                  <a:solidFill>
                    <a:schemeClr val="bg1"/>
                  </a:solidFill>
                </a:ln>
                <a:solidFill>
                  <a:srgbClr val="009FE6"/>
                </a:solidFill>
                <a:latin typeface="M+ 1p heavy" panose="020B0803020203020204" pitchFamily="50" charset="-128"/>
                <a:ea typeface="M+ 1p heavy" panose="020B0803020203020204" pitchFamily="50" charset="-128"/>
                <a:cs typeface="M+ 1p heavy" panose="020B0803020203020204" pitchFamily="50" charset="-128"/>
              </a:endParaRPr>
            </a:p>
          </p:txBody>
        </p:sp>
        <p:sp>
          <p:nvSpPr>
            <p:cNvPr id="57" name="テキスト ボックス 56">
              <a:extLst>
                <a:ext uri="{FF2B5EF4-FFF2-40B4-BE49-F238E27FC236}">
                  <a16:creationId xmlns:a16="http://schemas.microsoft.com/office/drawing/2014/main" id="{72751D0C-A5C5-90C9-D36A-5D5E4DB513DE}"/>
                </a:ext>
              </a:extLst>
            </p:cNvPr>
            <p:cNvSpPr txBox="1"/>
            <p:nvPr/>
          </p:nvSpPr>
          <p:spPr>
            <a:xfrm>
              <a:off x="347607" y="2122564"/>
              <a:ext cx="3194473" cy="461665"/>
            </a:xfrm>
            <a:prstGeom prst="rect">
              <a:avLst/>
            </a:prstGeom>
            <a:noFill/>
          </p:spPr>
          <p:txBody>
            <a:bodyPr wrap="square">
              <a:spAutoFit/>
            </a:bodyPr>
            <a:lstStyle/>
            <a:p>
              <a:r>
                <a:rPr lang="ja-JP" altLang="en-US" sz="2400" b="1"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農作業中</a:t>
              </a:r>
              <a:r>
                <a:rPr lang="ja-JP" altLang="en-US" sz="2000" b="1"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の</a:t>
              </a:r>
              <a:r>
                <a:rPr kumimoji="1" lang="ja-JP" altLang="en-US" sz="2400" b="1"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熱中症</a:t>
              </a:r>
              <a:endParaRPr kumimoji="1" lang="en-US" altLang="ja-JP" sz="2400" b="1" dirty="0">
                <a:solidFill>
                  <a:srgbClr val="14CEE5"/>
                </a:solidFill>
                <a:latin typeface="M+ 1p heavy" panose="020B0803020203020204" pitchFamily="50" charset="-128"/>
                <a:ea typeface="M+ 1p heavy" panose="020B0803020203020204" pitchFamily="50" charset="-128"/>
                <a:cs typeface="M+ 1p heavy" panose="020B0803020203020204" pitchFamily="50" charset="-128"/>
              </a:endParaRPr>
            </a:p>
          </p:txBody>
        </p:sp>
      </p:grpSp>
      <p:grpSp>
        <p:nvGrpSpPr>
          <p:cNvPr id="414" name="グループ化 413">
            <a:extLst>
              <a:ext uri="{FF2B5EF4-FFF2-40B4-BE49-F238E27FC236}">
                <a16:creationId xmlns:a16="http://schemas.microsoft.com/office/drawing/2014/main" id="{57D04EC0-88EF-5ED9-9424-534ABB91487C}"/>
              </a:ext>
            </a:extLst>
          </p:cNvPr>
          <p:cNvGrpSpPr/>
          <p:nvPr/>
        </p:nvGrpSpPr>
        <p:grpSpPr>
          <a:xfrm>
            <a:off x="468910" y="4391463"/>
            <a:ext cx="3194473" cy="461666"/>
            <a:chOff x="406297" y="4577829"/>
            <a:chExt cx="3194473" cy="461666"/>
          </a:xfrm>
        </p:grpSpPr>
        <p:sp>
          <p:nvSpPr>
            <p:cNvPr id="304" name="テキスト ボックス 303">
              <a:extLst>
                <a:ext uri="{FF2B5EF4-FFF2-40B4-BE49-F238E27FC236}">
                  <a16:creationId xmlns:a16="http://schemas.microsoft.com/office/drawing/2014/main" id="{692979AC-F4BE-54C8-0B40-AD1D250F4568}"/>
                </a:ext>
              </a:extLst>
            </p:cNvPr>
            <p:cNvSpPr txBox="1"/>
            <p:nvPr/>
          </p:nvSpPr>
          <p:spPr>
            <a:xfrm>
              <a:off x="406297" y="4577830"/>
              <a:ext cx="3194473" cy="461665"/>
            </a:xfrm>
            <a:prstGeom prst="rect">
              <a:avLst/>
            </a:prstGeom>
            <a:noFill/>
          </p:spPr>
          <p:txBody>
            <a:bodyPr wrap="square">
              <a:spAutoFit/>
            </a:bodyPr>
            <a:lstStyle/>
            <a:p>
              <a:r>
                <a:rPr lang="ja-JP" altLang="en-US" sz="2400" b="1" dirty="0">
                  <a:ln w="76200">
                    <a:solidFill>
                      <a:schemeClr val="bg1"/>
                    </a:solidFill>
                  </a:ln>
                  <a:solidFill>
                    <a:srgbClr val="4648B9"/>
                  </a:solidFill>
                  <a:latin typeface="M+ 1p heavy" panose="020B0803020203020204" pitchFamily="50" charset="-128"/>
                  <a:ea typeface="M+ 1p heavy" panose="020B0803020203020204" pitchFamily="50" charset="-128"/>
                  <a:cs typeface="M+ 1p heavy" panose="020B0803020203020204" pitchFamily="50" charset="-128"/>
                </a:rPr>
                <a:t>予防のポイント</a:t>
              </a:r>
              <a:endParaRPr kumimoji="1" lang="en-US" altLang="ja-JP" sz="2400" b="1" dirty="0">
                <a:ln w="76200">
                  <a:solidFill>
                    <a:schemeClr val="bg1"/>
                  </a:solidFill>
                </a:ln>
                <a:solidFill>
                  <a:srgbClr val="4648B9"/>
                </a:solidFill>
                <a:latin typeface="M+ 1p heavy" panose="020B0803020203020204" pitchFamily="50" charset="-128"/>
                <a:ea typeface="M+ 1p heavy" panose="020B0803020203020204" pitchFamily="50" charset="-128"/>
                <a:cs typeface="M+ 1p heavy" panose="020B0803020203020204" pitchFamily="50" charset="-128"/>
              </a:endParaRPr>
            </a:p>
          </p:txBody>
        </p:sp>
        <p:sp>
          <p:nvSpPr>
            <p:cNvPr id="305" name="テキスト ボックス 304">
              <a:extLst>
                <a:ext uri="{FF2B5EF4-FFF2-40B4-BE49-F238E27FC236}">
                  <a16:creationId xmlns:a16="http://schemas.microsoft.com/office/drawing/2014/main" id="{D8145707-D7D9-BAF1-ABF9-5E45CE4A7628}"/>
                </a:ext>
              </a:extLst>
            </p:cNvPr>
            <p:cNvSpPr txBox="1"/>
            <p:nvPr/>
          </p:nvSpPr>
          <p:spPr>
            <a:xfrm>
              <a:off x="406297" y="4577829"/>
              <a:ext cx="3194473" cy="461665"/>
            </a:xfrm>
            <a:prstGeom prst="rect">
              <a:avLst/>
            </a:prstGeom>
            <a:noFill/>
          </p:spPr>
          <p:txBody>
            <a:bodyPr wrap="square">
              <a:spAutoFit/>
            </a:bodyPr>
            <a:lstStyle/>
            <a:p>
              <a:r>
                <a:rPr kumimoji="1" lang="ja-JP" altLang="en-US" sz="2400" b="1"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予防</a:t>
              </a:r>
              <a:r>
                <a:rPr kumimoji="1" lang="ja-JP" altLang="en-US" sz="2000" b="1"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の</a:t>
              </a:r>
              <a:r>
                <a:rPr kumimoji="1" lang="ja-JP" altLang="en-US" sz="2400" b="1"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ポイント</a:t>
              </a:r>
              <a:endParaRPr kumimoji="1" lang="en-US" altLang="ja-JP" sz="2400" b="1" dirty="0">
                <a:solidFill>
                  <a:srgbClr val="14CEE5"/>
                </a:solidFill>
                <a:latin typeface="M+ 1p heavy" panose="020B0803020203020204" pitchFamily="50" charset="-128"/>
                <a:ea typeface="M+ 1p heavy" panose="020B0803020203020204" pitchFamily="50" charset="-128"/>
                <a:cs typeface="M+ 1p heavy" panose="020B0803020203020204" pitchFamily="50" charset="-128"/>
              </a:endParaRPr>
            </a:p>
          </p:txBody>
        </p:sp>
      </p:grpSp>
      <p:pic>
        <p:nvPicPr>
          <p:cNvPr id="59" name="図 58" descr="黒い背景と男性の絵&#10;&#10;低い精度で自動的に生成された説明">
            <a:extLst>
              <a:ext uri="{FF2B5EF4-FFF2-40B4-BE49-F238E27FC236}">
                <a16:creationId xmlns:a16="http://schemas.microsoft.com/office/drawing/2014/main" id="{27D4D9E9-E77F-776B-6C31-147F82512BA5}"/>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420694" y="7580893"/>
            <a:ext cx="2943518" cy="1355556"/>
          </a:xfrm>
          <a:prstGeom prst="rect">
            <a:avLst/>
          </a:prstGeom>
        </p:spPr>
      </p:pic>
      <p:pic>
        <p:nvPicPr>
          <p:cNvPr id="61" name="図 60" descr="黒い背景と男性の絵&#10;&#10;中程度の精度で自動的に生成された説明">
            <a:extLst>
              <a:ext uri="{FF2B5EF4-FFF2-40B4-BE49-F238E27FC236}">
                <a16:creationId xmlns:a16="http://schemas.microsoft.com/office/drawing/2014/main" id="{311FAD81-CE74-B696-A97A-C016686AF97D}"/>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3392705" y="5911618"/>
            <a:ext cx="2730500" cy="965987"/>
          </a:xfrm>
          <a:prstGeom prst="rect">
            <a:avLst/>
          </a:prstGeom>
        </p:spPr>
      </p:pic>
      <p:pic>
        <p:nvPicPr>
          <p:cNvPr id="129" name="図 128" descr="モニター, 画面, コンピュータ, ノートパソコン が含まれている画像&#10;&#10;自動的に生成された説明">
            <a:extLst>
              <a:ext uri="{FF2B5EF4-FFF2-40B4-BE49-F238E27FC236}">
                <a16:creationId xmlns:a16="http://schemas.microsoft.com/office/drawing/2014/main" id="{4A1C018F-2009-03FF-12C1-ECA7BE20D681}"/>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734795" y="5518847"/>
            <a:ext cx="2114642" cy="1329051"/>
          </a:xfrm>
          <a:prstGeom prst="rect">
            <a:avLst/>
          </a:prstGeom>
        </p:spPr>
      </p:pic>
      <p:pic>
        <p:nvPicPr>
          <p:cNvPr id="131" name="図 130" descr="男性の顔の絵&#10;&#10;低い精度で自動的に生成された説明">
            <a:extLst>
              <a:ext uri="{FF2B5EF4-FFF2-40B4-BE49-F238E27FC236}">
                <a16:creationId xmlns:a16="http://schemas.microsoft.com/office/drawing/2014/main" id="{8FA5CABC-49EC-BEB6-342D-1CB62986CBB5}"/>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495084" y="8881196"/>
            <a:ext cx="2082819" cy="1562114"/>
          </a:xfrm>
          <a:prstGeom prst="rect">
            <a:avLst/>
          </a:prstGeom>
        </p:spPr>
      </p:pic>
      <p:sp>
        <p:nvSpPr>
          <p:cNvPr id="134" name="テキスト ボックス 133">
            <a:extLst>
              <a:ext uri="{FF2B5EF4-FFF2-40B4-BE49-F238E27FC236}">
                <a16:creationId xmlns:a16="http://schemas.microsoft.com/office/drawing/2014/main" id="{6D6EBAA5-D57B-5422-C32D-61DD93EFC9B0}"/>
              </a:ext>
            </a:extLst>
          </p:cNvPr>
          <p:cNvSpPr txBox="1"/>
          <p:nvPr/>
        </p:nvSpPr>
        <p:spPr>
          <a:xfrm>
            <a:off x="5691012" y="125996"/>
            <a:ext cx="994490" cy="477054"/>
          </a:xfrm>
          <a:prstGeom prst="rect">
            <a:avLst/>
          </a:prstGeom>
          <a:solidFill>
            <a:schemeClr val="bg1"/>
          </a:solidFill>
        </p:spPr>
        <p:txBody>
          <a:bodyPr wrap="square">
            <a:spAutoFit/>
          </a:bodyPr>
          <a:lstStyle/>
          <a:p>
            <a:pPr algn="ctr"/>
            <a:r>
              <a:rPr lang="ja-JP" altLang="en-US" sz="1400" b="1"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農業者</a:t>
            </a:r>
            <a:r>
              <a:rPr lang="ja-JP" altLang="en-US" sz="1100" b="1"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の</a:t>
            </a:r>
            <a:endParaRPr lang="en-US" altLang="ja-JP" sz="1100" b="1" dirty="0">
              <a:solidFill>
                <a:srgbClr val="14CEE5"/>
              </a:solidFill>
              <a:latin typeface="M+ 1p heavy" panose="020B0803020203020204" pitchFamily="50" charset="-128"/>
              <a:ea typeface="M+ 1p heavy" panose="020B0803020203020204" pitchFamily="50" charset="-128"/>
              <a:cs typeface="M+ 1p heavy" panose="020B0803020203020204" pitchFamily="50" charset="-128"/>
            </a:endParaRPr>
          </a:p>
          <a:p>
            <a:pPr algn="ctr"/>
            <a:r>
              <a:rPr lang="ja-JP" altLang="en-US" sz="1100" b="1"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みなさまへ</a:t>
            </a:r>
            <a:endParaRPr kumimoji="1" lang="en-US" altLang="ja-JP" sz="1100" b="1" dirty="0">
              <a:solidFill>
                <a:srgbClr val="14CEE5"/>
              </a:solidFill>
              <a:latin typeface="M+ 1p heavy" panose="020B0803020203020204" pitchFamily="50" charset="-128"/>
              <a:ea typeface="M+ 1p heavy" panose="020B0803020203020204" pitchFamily="50" charset="-128"/>
              <a:cs typeface="M+ 1p heavy" panose="020B0803020203020204" pitchFamily="50" charset="-128"/>
            </a:endParaRPr>
          </a:p>
        </p:txBody>
      </p:sp>
      <p:grpSp>
        <p:nvGrpSpPr>
          <p:cNvPr id="6" name="グループ化 5">
            <a:extLst>
              <a:ext uri="{FF2B5EF4-FFF2-40B4-BE49-F238E27FC236}">
                <a16:creationId xmlns:a16="http://schemas.microsoft.com/office/drawing/2014/main" id="{8F2BCB7C-5D03-4C90-006A-1DE4DA010231}"/>
              </a:ext>
            </a:extLst>
          </p:cNvPr>
          <p:cNvGrpSpPr/>
          <p:nvPr/>
        </p:nvGrpSpPr>
        <p:grpSpPr>
          <a:xfrm>
            <a:off x="3030040" y="2273131"/>
            <a:ext cx="349522" cy="344851"/>
            <a:chOff x="3016364" y="2254438"/>
            <a:chExt cx="468909" cy="462643"/>
          </a:xfrm>
        </p:grpSpPr>
        <p:sp>
          <p:nvSpPr>
            <p:cNvPr id="138" name="フリーフォーム: 図形 137">
              <a:extLst>
                <a:ext uri="{FF2B5EF4-FFF2-40B4-BE49-F238E27FC236}">
                  <a16:creationId xmlns:a16="http://schemas.microsoft.com/office/drawing/2014/main" id="{FF57DB3E-7A60-33F5-94FF-187276319D7E}"/>
                </a:ext>
              </a:extLst>
            </p:cNvPr>
            <p:cNvSpPr/>
            <p:nvPr/>
          </p:nvSpPr>
          <p:spPr>
            <a:xfrm>
              <a:off x="3016364" y="2494147"/>
              <a:ext cx="199211" cy="222934"/>
            </a:xfrm>
            <a:custGeom>
              <a:avLst/>
              <a:gdLst>
                <a:gd name="connsiteX0" fmla="*/ 100915 w 102137"/>
                <a:gd name="connsiteY0" fmla="*/ 29185 h 114300"/>
                <a:gd name="connsiteX1" fmla="*/ 87952 w 102137"/>
                <a:gd name="connsiteY1" fmla="*/ 25546 h 114300"/>
                <a:gd name="connsiteX2" fmla="*/ 60606 w 102137"/>
                <a:gd name="connsiteY2" fmla="*/ 40881 h 114300"/>
                <a:gd name="connsiteX3" fmla="*/ 60606 w 102137"/>
                <a:gd name="connsiteY3" fmla="*/ 9525 h 114300"/>
                <a:gd name="connsiteX4" fmla="*/ 51081 w 102137"/>
                <a:gd name="connsiteY4" fmla="*/ 0 h 114300"/>
                <a:gd name="connsiteX5" fmla="*/ 41556 w 102137"/>
                <a:gd name="connsiteY5" fmla="*/ 9525 h 114300"/>
                <a:gd name="connsiteX6" fmla="*/ 41556 w 102137"/>
                <a:gd name="connsiteY6" fmla="*/ 40881 h 114300"/>
                <a:gd name="connsiteX7" fmla="*/ 14209 w 102137"/>
                <a:gd name="connsiteY7" fmla="*/ 25546 h 114300"/>
                <a:gd name="connsiteX8" fmla="*/ 1232 w 102137"/>
                <a:gd name="connsiteY8" fmla="*/ 29158 h 114300"/>
                <a:gd name="connsiteX9" fmla="*/ 4844 w 102137"/>
                <a:gd name="connsiteY9" fmla="*/ 42135 h 114300"/>
                <a:gd name="connsiteX10" fmla="*/ 4884 w 102137"/>
                <a:gd name="connsiteY10" fmla="*/ 42158 h 114300"/>
                <a:gd name="connsiteX11" fmla="*/ 31612 w 102137"/>
                <a:gd name="connsiteY11" fmla="*/ 57150 h 114300"/>
                <a:gd name="connsiteX12" fmla="*/ 4884 w 102137"/>
                <a:gd name="connsiteY12" fmla="*/ 72142 h 114300"/>
                <a:gd name="connsiteX13" fmla="*/ 1210 w 102137"/>
                <a:gd name="connsiteY13" fmla="*/ 85102 h 114300"/>
                <a:gd name="connsiteX14" fmla="*/ 14169 w 102137"/>
                <a:gd name="connsiteY14" fmla="*/ 88776 h 114300"/>
                <a:gd name="connsiteX15" fmla="*/ 14209 w 102137"/>
                <a:gd name="connsiteY15" fmla="*/ 88754 h 114300"/>
                <a:gd name="connsiteX16" fmla="*/ 41556 w 102137"/>
                <a:gd name="connsiteY16" fmla="*/ 73419 h 114300"/>
                <a:gd name="connsiteX17" fmla="*/ 41556 w 102137"/>
                <a:gd name="connsiteY17" fmla="*/ 104775 h 114300"/>
                <a:gd name="connsiteX18" fmla="*/ 51081 w 102137"/>
                <a:gd name="connsiteY18" fmla="*/ 114300 h 114300"/>
                <a:gd name="connsiteX19" fmla="*/ 60606 w 102137"/>
                <a:gd name="connsiteY19" fmla="*/ 104775 h 114300"/>
                <a:gd name="connsiteX20" fmla="*/ 60606 w 102137"/>
                <a:gd name="connsiteY20" fmla="*/ 73419 h 114300"/>
                <a:gd name="connsiteX21" fmla="*/ 87952 w 102137"/>
                <a:gd name="connsiteY21" fmla="*/ 88754 h 114300"/>
                <a:gd name="connsiteX22" fmla="*/ 100915 w 102137"/>
                <a:gd name="connsiteY22" fmla="*/ 85115 h 114300"/>
                <a:gd name="connsiteX23" fmla="*/ 97275 w 102137"/>
                <a:gd name="connsiteY23" fmla="*/ 72146 h 114300"/>
                <a:gd name="connsiteX24" fmla="*/ 97267 w 102137"/>
                <a:gd name="connsiteY24" fmla="*/ 72142 h 114300"/>
                <a:gd name="connsiteX25" fmla="*/ 70550 w 102137"/>
                <a:gd name="connsiteY25" fmla="*/ 57150 h 114300"/>
                <a:gd name="connsiteX26" fmla="*/ 97267 w 102137"/>
                <a:gd name="connsiteY26" fmla="*/ 42158 h 114300"/>
                <a:gd name="connsiteX27" fmla="*/ 100919 w 102137"/>
                <a:gd name="connsiteY27" fmla="*/ 29192 h 114300"/>
                <a:gd name="connsiteX28" fmla="*/ 100915 w 102137"/>
                <a:gd name="connsiteY28" fmla="*/ 2918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2137" h="114300">
                  <a:moveTo>
                    <a:pt x="100915" y="29185"/>
                  </a:moveTo>
                  <a:cubicBezTo>
                    <a:pt x="98339" y="24602"/>
                    <a:pt x="92536" y="22973"/>
                    <a:pt x="87952" y="25546"/>
                  </a:cubicBezTo>
                  <a:lnTo>
                    <a:pt x="60606" y="40881"/>
                  </a:lnTo>
                  <a:lnTo>
                    <a:pt x="60606" y="9525"/>
                  </a:lnTo>
                  <a:cubicBezTo>
                    <a:pt x="60606" y="4264"/>
                    <a:pt x="56341" y="0"/>
                    <a:pt x="51081" y="0"/>
                  </a:cubicBezTo>
                  <a:cubicBezTo>
                    <a:pt x="45820" y="0"/>
                    <a:pt x="41556" y="4264"/>
                    <a:pt x="41556" y="9525"/>
                  </a:cubicBezTo>
                  <a:lnTo>
                    <a:pt x="41556" y="40881"/>
                  </a:lnTo>
                  <a:lnTo>
                    <a:pt x="14209" y="25546"/>
                  </a:lnTo>
                  <a:cubicBezTo>
                    <a:pt x="9629" y="22960"/>
                    <a:pt x="3819" y="24577"/>
                    <a:pt x="1232" y="29158"/>
                  </a:cubicBezTo>
                  <a:cubicBezTo>
                    <a:pt x="-1354" y="33739"/>
                    <a:pt x="264" y="39550"/>
                    <a:pt x="4844" y="42135"/>
                  </a:cubicBezTo>
                  <a:cubicBezTo>
                    <a:pt x="4858" y="42142"/>
                    <a:pt x="4871" y="42150"/>
                    <a:pt x="4884" y="42158"/>
                  </a:cubicBezTo>
                  <a:lnTo>
                    <a:pt x="31612" y="57150"/>
                  </a:lnTo>
                  <a:lnTo>
                    <a:pt x="4884" y="72142"/>
                  </a:lnTo>
                  <a:cubicBezTo>
                    <a:pt x="291" y="74706"/>
                    <a:pt x="-1355" y="80508"/>
                    <a:pt x="1210" y="85102"/>
                  </a:cubicBezTo>
                  <a:cubicBezTo>
                    <a:pt x="3774" y="89695"/>
                    <a:pt x="9576" y="91340"/>
                    <a:pt x="14169" y="88776"/>
                  </a:cubicBezTo>
                  <a:cubicBezTo>
                    <a:pt x="14183" y="88769"/>
                    <a:pt x="14196" y="88762"/>
                    <a:pt x="14209" y="88754"/>
                  </a:cubicBezTo>
                  <a:lnTo>
                    <a:pt x="41556" y="73419"/>
                  </a:lnTo>
                  <a:lnTo>
                    <a:pt x="41556" y="104775"/>
                  </a:lnTo>
                  <a:cubicBezTo>
                    <a:pt x="41556" y="110036"/>
                    <a:pt x="45820" y="114300"/>
                    <a:pt x="51081" y="114300"/>
                  </a:cubicBezTo>
                  <a:cubicBezTo>
                    <a:pt x="56341" y="114300"/>
                    <a:pt x="60606" y="110036"/>
                    <a:pt x="60606" y="104775"/>
                  </a:cubicBezTo>
                  <a:lnTo>
                    <a:pt x="60606" y="73419"/>
                  </a:lnTo>
                  <a:lnTo>
                    <a:pt x="87952" y="88754"/>
                  </a:lnTo>
                  <a:cubicBezTo>
                    <a:pt x="92536" y="91327"/>
                    <a:pt x="98339" y="89698"/>
                    <a:pt x="100915" y="85115"/>
                  </a:cubicBezTo>
                  <a:cubicBezTo>
                    <a:pt x="103491" y="80529"/>
                    <a:pt x="101861" y="74723"/>
                    <a:pt x="97275" y="72146"/>
                  </a:cubicBezTo>
                  <a:cubicBezTo>
                    <a:pt x="97272" y="72145"/>
                    <a:pt x="97270" y="72143"/>
                    <a:pt x="97267" y="72142"/>
                  </a:cubicBezTo>
                  <a:lnTo>
                    <a:pt x="70550" y="57150"/>
                  </a:lnTo>
                  <a:lnTo>
                    <a:pt x="97267" y="42158"/>
                  </a:lnTo>
                  <a:cubicBezTo>
                    <a:pt x="101856" y="39586"/>
                    <a:pt x="103491" y="33780"/>
                    <a:pt x="100919" y="29192"/>
                  </a:cubicBezTo>
                  <a:cubicBezTo>
                    <a:pt x="100918" y="29189"/>
                    <a:pt x="100916" y="29187"/>
                    <a:pt x="100915" y="29185"/>
                  </a:cubicBezTo>
                  <a:close/>
                </a:path>
              </a:pathLst>
            </a:custGeom>
            <a:solidFill>
              <a:srgbClr val="98FFE5"/>
            </a:solidFill>
            <a:ln w="9525" cap="flat">
              <a:noFill/>
              <a:prstDash val="solid"/>
              <a:miter/>
            </a:ln>
          </p:spPr>
          <p:txBody>
            <a:bodyPr rtlCol="0" anchor="ctr"/>
            <a:lstStyle/>
            <a:p>
              <a:endParaRPr lang="ja-JP" altLang="en-US"/>
            </a:p>
          </p:txBody>
        </p:sp>
        <p:sp>
          <p:nvSpPr>
            <p:cNvPr id="139" name="フリーフォーム: 図形 138">
              <a:extLst>
                <a:ext uri="{FF2B5EF4-FFF2-40B4-BE49-F238E27FC236}">
                  <a16:creationId xmlns:a16="http://schemas.microsoft.com/office/drawing/2014/main" id="{A78BBE48-00B0-92F7-C52E-20F1BC4B8319}"/>
                </a:ext>
              </a:extLst>
            </p:cNvPr>
            <p:cNvSpPr/>
            <p:nvPr/>
          </p:nvSpPr>
          <p:spPr>
            <a:xfrm>
              <a:off x="3199613" y="2254438"/>
              <a:ext cx="285660" cy="319106"/>
            </a:xfrm>
            <a:custGeom>
              <a:avLst/>
              <a:gdLst>
                <a:gd name="connsiteX0" fmla="*/ 101094 w 102320"/>
                <a:gd name="connsiteY0" fmla="*/ 29185 h 114300"/>
                <a:gd name="connsiteX1" fmla="*/ 88125 w 102320"/>
                <a:gd name="connsiteY1" fmla="*/ 25544 h 114300"/>
                <a:gd name="connsiteX2" fmla="*/ 88121 w 102320"/>
                <a:gd name="connsiteY2" fmla="*/ 25546 h 114300"/>
                <a:gd name="connsiteX3" fmla="*/ 60765 w 102320"/>
                <a:gd name="connsiteY3" fmla="*/ 40891 h 114300"/>
                <a:gd name="connsiteX4" fmla="*/ 60765 w 102320"/>
                <a:gd name="connsiteY4" fmla="*/ 9525 h 114300"/>
                <a:gd name="connsiteX5" fmla="*/ 51240 w 102320"/>
                <a:gd name="connsiteY5" fmla="*/ 0 h 114300"/>
                <a:gd name="connsiteX6" fmla="*/ 41715 w 102320"/>
                <a:gd name="connsiteY6" fmla="*/ 9525 h 114300"/>
                <a:gd name="connsiteX7" fmla="*/ 41715 w 102320"/>
                <a:gd name="connsiteY7" fmla="*/ 40881 h 114300"/>
                <a:gd name="connsiteX8" fmla="*/ 14369 w 102320"/>
                <a:gd name="connsiteY8" fmla="*/ 25546 h 114300"/>
                <a:gd name="connsiteX9" fmla="*/ 1324 w 102320"/>
                <a:gd name="connsiteY9" fmla="*/ 28906 h 114300"/>
                <a:gd name="connsiteX10" fmla="*/ 4684 w 102320"/>
                <a:gd name="connsiteY10" fmla="*/ 41950 h 114300"/>
                <a:gd name="connsiteX11" fmla="*/ 5053 w 102320"/>
                <a:gd name="connsiteY11" fmla="*/ 42158 h 114300"/>
                <a:gd name="connsiteX12" fmla="*/ 31771 w 102320"/>
                <a:gd name="connsiteY12" fmla="*/ 57150 h 114300"/>
                <a:gd name="connsiteX13" fmla="*/ 5044 w 102320"/>
                <a:gd name="connsiteY13" fmla="*/ 72142 h 114300"/>
                <a:gd name="connsiteX14" fmla="*/ 1401 w 102320"/>
                <a:gd name="connsiteY14" fmla="*/ 85111 h 114300"/>
                <a:gd name="connsiteX15" fmla="*/ 9711 w 102320"/>
                <a:gd name="connsiteY15" fmla="*/ 89973 h 114300"/>
                <a:gd name="connsiteX16" fmla="*/ 14359 w 102320"/>
                <a:gd name="connsiteY16" fmla="*/ 88754 h 114300"/>
                <a:gd name="connsiteX17" fmla="*/ 41706 w 102320"/>
                <a:gd name="connsiteY17" fmla="*/ 73419 h 114300"/>
                <a:gd name="connsiteX18" fmla="*/ 41706 w 102320"/>
                <a:gd name="connsiteY18" fmla="*/ 104775 h 114300"/>
                <a:gd name="connsiteX19" fmla="*/ 51231 w 102320"/>
                <a:gd name="connsiteY19" fmla="*/ 114300 h 114300"/>
                <a:gd name="connsiteX20" fmla="*/ 60756 w 102320"/>
                <a:gd name="connsiteY20" fmla="*/ 104775 h 114300"/>
                <a:gd name="connsiteX21" fmla="*/ 60756 w 102320"/>
                <a:gd name="connsiteY21" fmla="*/ 73409 h 114300"/>
                <a:gd name="connsiteX22" fmla="*/ 88111 w 102320"/>
                <a:gd name="connsiteY22" fmla="*/ 88754 h 114300"/>
                <a:gd name="connsiteX23" fmla="*/ 101088 w 102320"/>
                <a:gd name="connsiteY23" fmla="*/ 85142 h 114300"/>
                <a:gd name="connsiteX24" fmla="*/ 97476 w 102320"/>
                <a:gd name="connsiteY24" fmla="*/ 72164 h 114300"/>
                <a:gd name="connsiteX25" fmla="*/ 97437 w 102320"/>
                <a:gd name="connsiteY25" fmla="*/ 72142 h 114300"/>
                <a:gd name="connsiteX26" fmla="*/ 70700 w 102320"/>
                <a:gd name="connsiteY26" fmla="*/ 57150 h 114300"/>
                <a:gd name="connsiteX27" fmla="*/ 97437 w 102320"/>
                <a:gd name="connsiteY27" fmla="*/ 42158 h 114300"/>
                <a:gd name="connsiteX28" fmla="*/ 101100 w 102320"/>
                <a:gd name="connsiteY28" fmla="*/ 29195 h 114300"/>
                <a:gd name="connsiteX29" fmla="*/ 101094 w 102320"/>
                <a:gd name="connsiteY29" fmla="*/ 2918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2320" h="114300">
                  <a:moveTo>
                    <a:pt x="101094" y="29185"/>
                  </a:moveTo>
                  <a:cubicBezTo>
                    <a:pt x="98518" y="24598"/>
                    <a:pt x="92712" y="22968"/>
                    <a:pt x="88125" y="25544"/>
                  </a:cubicBezTo>
                  <a:cubicBezTo>
                    <a:pt x="88124" y="25544"/>
                    <a:pt x="88122" y="25545"/>
                    <a:pt x="88121" y="25546"/>
                  </a:cubicBezTo>
                  <a:lnTo>
                    <a:pt x="60765" y="40891"/>
                  </a:lnTo>
                  <a:lnTo>
                    <a:pt x="60765" y="9525"/>
                  </a:lnTo>
                  <a:cubicBezTo>
                    <a:pt x="60765" y="4264"/>
                    <a:pt x="56501" y="0"/>
                    <a:pt x="51240" y="0"/>
                  </a:cubicBezTo>
                  <a:cubicBezTo>
                    <a:pt x="45980" y="0"/>
                    <a:pt x="41715" y="4264"/>
                    <a:pt x="41715" y="9525"/>
                  </a:cubicBezTo>
                  <a:lnTo>
                    <a:pt x="41715" y="40881"/>
                  </a:lnTo>
                  <a:lnTo>
                    <a:pt x="14369" y="25546"/>
                  </a:lnTo>
                  <a:cubicBezTo>
                    <a:pt x="9839" y="22871"/>
                    <a:pt x="3999" y="24375"/>
                    <a:pt x="1324" y="28906"/>
                  </a:cubicBezTo>
                  <a:cubicBezTo>
                    <a:pt x="-1350" y="33436"/>
                    <a:pt x="154" y="39275"/>
                    <a:pt x="4684" y="41950"/>
                  </a:cubicBezTo>
                  <a:cubicBezTo>
                    <a:pt x="4806" y="42022"/>
                    <a:pt x="4929" y="42091"/>
                    <a:pt x="5053" y="42158"/>
                  </a:cubicBezTo>
                  <a:lnTo>
                    <a:pt x="31771" y="57150"/>
                  </a:lnTo>
                  <a:lnTo>
                    <a:pt x="5044" y="72142"/>
                  </a:lnTo>
                  <a:cubicBezTo>
                    <a:pt x="457" y="74717"/>
                    <a:pt x="-1174" y="80523"/>
                    <a:pt x="1401" y="85111"/>
                  </a:cubicBezTo>
                  <a:cubicBezTo>
                    <a:pt x="3088" y="88116"/>
                    <a:pt x="6265" y="89975"/>
                    <a:pt x="9711" y="89973"/>
                  </a:cubicBezTo>
                  <a:cubicBezTo>
                    <a:pt x="11340" y="89975"/>
                    <a:pt x="12941" y="89555"/>
                    <a:pt x="14359" y="88754"/>
                  </a:cubicBezTo>
                  <a:lnTo>
                    <a:pt x="41706" y="73419"/>
                  </a:lnTo>
                  <a:lnTo>
                    <a:pt x="41706" y="104775"/>
                  </a:lnTo>
                  <a:cubicBezTo>
                    <a:pt x="41706" y="110036"/>
                    <a:pt x="45970" y="114300"/>
                    <a:pt x="51231" y="114300"/>
                  </a:cubicBezTo>
                  <a:cubicBezTo>
                    <a:pt x="56491" y="114300"/>
                    <a:pt x="60756" y="110036"/>
                    <a:pt x="60756" y="104775"/>
                  </a:cubicBezTo>
                  <a:lnTo>
                    <a:pt x="60756" y="73409"/>
                  </a:lnTo>
                  <a:lnTo>
                    <a:pt x="88111" y="88754"/>
                  </a:lnTo>
                  <a:cubicBezTo>
                    <a:pt x="92692" y="91340"/>
                    <a:pt x="98502" y="89723"/>
                    <a:pt x="101088" y="85142"/>
                  </a:cubicBezTo>
                  <a:cubicBezTo>
                    <a:pt x="103674" y="80561"/>
                    <a:pt x="102057" y="74750"/>
                    <a:pt x="97476" y="72164"/>
                  </a:cubicBezTo>
                  <a:cubicBezTo>
                    <a:pt x="97463" y="72158"/>
                    <a:pt x="97450" y="72150"/>
                    <a:pt x="97437" y="72142"/>
                  </a:cubicBezTo>
                  <a:lnTo>
                    <a:pt x="70700" y="57150"/>
                  </a:lnTo>
                  <a:lnTo>
                    <a:pt x="97437" y="42158"/>
                  </a:lnTo>
                  <a:cubicBezTo>
                    <a:pt x="102028" y="39590"/>
                    <a:pt x="103668" y="33786"/>
                    <a:pt x="101100" y="29195"/>
                  </a:cubicBezTo>
                  <a:cubicBezTo>
                    <a:pt x="101098" y="29191"/>
                    <a:pt x="101096" y="29188"/>
                    <a:pt x="101094" y="29185"/>
                  </a:cubicBezTo>
                  <a:close/>
                </a:path>
              </a:pathLst>
            </a:custGeom>
            <a:solidFill>
              <a:srgbClr val="98FFE5"/>
            </a:solidFill>
            <a:ln w="9525" cap="flat">
              <a:noFill/>
              <a:prstDash val="solid"/>
              <a:miter/>
            </a:ln>
          </p:spPr>
          <p:txBody>
            <a:bodyPr rtlCol="0" anchor="ctr"/>
            <a:lstStyle/>
            <a:p>
              <a:endParaRPr lang="ja-JP" altLang="en-US"/>
            </a:p>
          </p:txBody>
        </p:sp>
      </p:grpSp>
      <p:sp>
        <p:nvSpPr>
          <p:cNvPr id="140" name="フリーフォーム: 図形 139">
            <a:extLst>
              <a:ext uri="{FF2B5EF4-FFF2-40B4-BE49-F238E27FC236}">
                <a16:creationId xmlns:a16="http://schemas.microsoft.com/office/drawing/2014/main" id="{944E2A45-03D5-1809-507E-1ECCD9582062}"/>
              </a:ext>
            </a:extLst>
          </p:cNvPr>
          <p:cNvSpPr/>
          <p:nvPr/>
        </p:nvSpPr>
        <p:spPr>
          <a:xfrm>
            <a:off x="295460" y="2224531"/>
            <a:ext cx="199211" cy="222934"/>
          </a:xfrm>
          <a:custGeom>
            <a:avLst/>
            <a:gdLst>
              <a:gd name="connsiteX0" fmla="*/ 100915 w 102137"/>
              <a:gd name="connsiteY0" fmla="*/ 29185 h 114300"/>
              <a:gd name="connsiteX1" fmla="*/ 87952 w 102137"/>
              <a:gd name="connsiteY1" fmla="*/ 25546 h 114300"/>
              <a:gd name="connsiteX2" fmla="*/ 60606 w 102137"/>
              <a:gd name="connsiteY2" fmla="*/ 40881 h 114300"/>
              <a:gd name="connsiteX3" fmla="*/ 60606 w 102137"/>
              <a:gd name="connsiteY3" fmla="*/ 9525 h 114300"/>
              <a:gd name="connsiteX4" fmla="*/ 51081 w 102137"/>
              <a:gd name="connsiteY4" fmla="*/ 0 h 114300"/>
              <a:gd name="connsiteX5" fmla="*/ 41556 w 102137"/>
              <a:gd name="connsiteY5" fmla="*/ 9525 h 114300"/>
              <a:gd name="connsiteX6" fmla="*/ 41556 w 102137"/>
              <a:gd name="connsiteY6" fmla="*/ 40881 h 114300"/>
              <a:gd name="connsiteX7" fmla="*/ 14209 w 102137"/>
              <a:gd name="connsiteY7" fmla="*/ 25546 h 114300"/>
              <a:gd name="connsiteX8" fmla="*/ 1232 w 102137"/>
              <a:gd name="connsiteY8" fmla="*/ 29158 h 114300"/>
              <a:gd name="connsiteX9" fmla="*/ 4844 w 102137"/>
              <a:gd name="connsiteY9" fmla="*/ 42135 h 114300"/>
              <a:gd name="connsiteX10" fmla="*/ 4884 w 102137"/>
              <a:gd name="connsiteY10" fmla="*/ 42158 h 114300"/>
              <a:gd name="connsiteX11" fmla="*/ 31612 w 102137"/>
              <a:gd name="connsiteY11" fmla="*/ 57150 h 114300"/>
              <a:gd name="connsiteX12" fmla="*/ 4884 w 102137"/>
              <a:gd name="connsiteY12" fmla="*/ 72142 h 114300"/>
              <a:gd name="connsiteX13" fmla="*/ 1210 w 102137"/>
              <a:gd name="connsiteY13" fmla="*/ 85102 h 114300"/>
              <a:gd name="connsiteX14" fmla="*/ 14169 w 102137"/>
              <a:gd name="connsiteY14" fmla="*/ 88776 h 114300"/>
              <a:gd name="connsiteX15" fmla="*/ 14209 w 102137"/>
              <a:gd name="connsiteY15" fmla="*/ 88754 h 114300"/>
              <a:gd name="connsiteX16" fmla="*/ 41556 w 102137"/>
              <a:gd name="connsiteY16" fmla="*/ 73419 h 114300"/>
              <a:gd name="connsiteX17" fmla="*/ 41556 w 102137"/>
              <a:gd name="connsiteY17" fmla="*/ 104775 h 114300"/>
              <a:gd name="connsiteX18" fmla="*/ 51081 w 102137"/>
              <a:gd name="connsiteY18" fmla="*/ 114300 h 114300"/>
              <a:gd name="connsiteX19" fmla="*/ 60606 w 102137"/>
              <a:gd name="connsiteY19" fmla="*/ 104775 h 114300"/>
              <a:gd name="connsiteX20" fmla="*/ 60606 w 102137"/>
              <a:gd name="connsiteY20" fmla="*/ 73419 h 114300"/>
              <a:gd name="connsiteX21" fmla="*/ 87952 w 102137"/>
              <a:gd name="connsiteY21" fmla="*/ 88754 h 114300"/>
              <a:gd name="connsiteX22" fmla="*/ 100915 w 102137"/>
              <a:gd name="connsiteY22" fmla="*/ 85115 h 114300"/>
              <a:gd name="connsiteX23" fmla="*/ 97275 w 102137"/>
              <a:gd name="connsiteY23" fmla="*/ 72146 h 114300"/>
              <a:gd name="connsiteX24" fmla="*/ 97267 w 102137"/>
              <a:gd name="connsiteY24" fmla="*/ 72142 h 114300"/>
              <a:gd name="connsiteX25" fmla="*/ 70550 w 102137"/>
              <a:gd name="connsiteY25" fmla="*/ 57150 h 114300"/>
              <a:gd name="connsiteX26" fmla="*/ 97267 w 102137"/>
              <a:gd name="connsiteY26" fmla="*/ 42158 h 114300"/>
              <a:gd name="connsiteX27" fmla="*/ 100919 w 102137"/>
              <a:gd name="connsiteY27" fmla="*/ 29192 h 114300"/>
              <a:gd name="connsiteX28" fmla="*/ 100915 w 102137"/>
              <a:gd name="connsiteY28" fmla="*/ 2918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2137" h="114300">
                <a:moveTo>
                  <a:pt x="100915" y="29185"/>
                </a:moveTo>
                <a:cubicBezTo>
                  <a:pt x="98339" y="24602"/>
                  <a:pt x="92536" y="22973"/>
                  <a:pt x="87952" y="25546"/>
                </a:cubicBezTo>
                <a:lnTo>
                  <a:pt x="60606" y="40881"/>
                </a:lnTo>
                <a:lnTo>
                  <a:pt x="60606" y="9525"/>
                </a:lnTo>
                <a:cubicBezTo>
                  <a:pt x="60606" y="4264"/>
                  <a:pt x="56341" y="0"/>
                  <a:pt x="51081" y="0"/>
                </a:cubicBezTo>
                <a:cubicBezTo>
                  <a:pt x="45820" y="0"/>
                  <a:pt x="41556" y="4264"/>
                  <a:pt x="41556" y="9525"/>
                </a:cubicBezTo>
                <a:lnTo>
                  <a:pt x="41556" y="40881"/>
                </a:lnTo>
                <a:lnTo>
                  <a:pt x="14209" y="25546"/>
                </a:lnTo>
                <a:cubicBezTo>
                  <a:pt x="9629" y="22960"/>
                  <a:pt x="3819" y="24577"/>
                  <a:pt x="1232" y="29158"/>
                </a:cubicBezTo>
                <a:cubicBezTo>
                  <a:pt x="-1354" y="33739"/>
                  <a:pt x="264" y="39550"/>
                  <a:pt x="4844" y="42135"/>
                </a:cubicBezTo>
                <a:cubicBezTo>
                  <a:pt x="4858" y="42142"/>
                  <a:pt x="4871" y="42150"/>
                  <a:pt x="4884" y="42158"/>
                </a:cubicBezTo>
                <a:lnTo>
                  <a:pt x="31612" y="57150"/>
                </a:lnTo>
                <a:lnTo>
                  <a:pt x="4884" y="72142"/>
                </a:lnTo>
                <a:cubicBezTo>
                  <a:pt x="291" y="74706"/>
                  <a:pt x="-1355" y="80508"/>
                  <a:pt x="1210" y="85102"/>
                </a:cubicBezTo>
                <a:cubicBezTo>
                  <a:pt x="3774" y="89695"/>
                  <a:pt x="9576" y="91340"/>
                  <a:pt x="14169" y="88776"/>
                </a:cubicBezTo>
                <a:cubicBezTo>
                  <a:pt x="14183" y="88769"/>
                  <a:pt x="14196" y="88762"/>
                  <a:pt x="14209" y="88754"/>
                </a:cubicBezTo>
                <a:lnTo>
                  <a:pt x="41556" y="73419"/>
                </a:lnTo>
                <a:lnTo>
                  <a:pt x="41556" y="104775"/>
                </a:lnTo>
                <a:cubicBezTo>
                  <a:pt x="41556" y="110036"/>
                  <a:pt x="45820" y="114300"/>
                  <a:pt x="51081" y="114300"/>
                </a:cubicBezTo>
                <a:cubicBezTo>
                  <a:pt x="56341" y="114300"/>
                  <a:pt x="60606" y="110036"/>
                  <a:pt x="60606" y="104775"/>
                </a:cubicBezTo>
                <a:lnTo>
                  <a:pt x="60606" y="73419"/>
                </a:lnTo>
                <a:lnTo>
                  <a:pt x="87952" y="88754"/>
                </a:lnTo>
                <a:cubicBezTo>
                  <a:pt x="92536" y="91327"/>
                  <a:pt x="98339" y="89698"/>
                  <a:pt x="100915" y="85115"/>
                </a:cubicBezTo>
                <a:cubicBezTo>
                  <a:pt x="103491" y="80529"/>
                  <a:pt x="101861" y="74723"/>
                  <a:pt x="97275" y="72146"/>
                </a:cubicBezTo>
                <a:cubicBezTo>
                  <a:pt x="97272" y="72145"/>
                  <a:pt x="97270" y="72143"/>
                  <a:pt x="97267" y="72142"/>
                </a:cubicBezTo>
                <a:lnTo>
                  <a:pt x="70550" y="57150"/>
                </a:lnTo>
                <a:lnTo>
                  <a:pt x="97267" y="42158"/>
                </a:lnTo>
                <a:cubicBezTo>
                  <a:pt x="101856" y="39586"/>
                  <a:pt x="103491" y="33780"/>
                  <a:pt x="100919" y="29192"/>
                </a:cubicBezTo>
                <a:cubicBezTo>
                  <a:pt x="100918" y="29189"/>
                  <a:pt x="100916" y="29187"/>
                  <a:pt x="100915" y="29185"/>
                </a:cubicBezTo>
                <a:close/>
              </a:path>
            </a:pathLst>
          </a:custGeom>
          <a:solidFill>
            <a:srgbClr val="98FFE5"/>
          </a:solidFill>
          <a:ln w="9525" cap="flat">
            <a:noFill/>
            <a:prstDash val="solid"/>
            <a:miter/>
          </a:ln>
        </p:spPr>
        <p:txBody>
          <a:bodyPr rtlCol="0" anchor="ctr"/>
          <a:lstStyle/>
          <a:p>
            <a:endParaRPr lang="ja-JP" altLang="en-US"/>
          </a:p>
        </p:txBody>
      </p:sp>
      <p:sp>
        <p:nvSpPr>
          <p:cNvPr id="143" name="フリーフォーム: 図形 142">
            <a:extLst>
              <a:ext uri="{FF2B5EF4-FFF2-40B4-BE49-F238E27FC236}">
                <a16:creationId xmlns:a16="http://schemas.microsoft.com/office/drawing/2014/main" id="{824B83C6-A957-10F1-F6AE-6D29653BE583}"/>
              </a:ext>
            </a:extLst>
          </p:cNvPr>
          <p:cNvSpPr/>
          <p:nvPr/>
        </p:nvSpPr>
        <p:spPr>
          <a:xfrm>
            <a:off x="335539" y="4357910"/>
            <a:ext cx="199211" cy="222934"/>
          </a:xfrm>
          <a:custGeom>
            <a:avLst/>
            <a:gdLst>
              <a:gd name="connsiteX0" fmla="*/ 100915 w 102137"/>
              <a:gd name="connsiteY0" fmla="*/ 29185 h 114300"/>
              <a:gd name="connsiteX1" fmla="*/ 87952 w 102137"/>
              <a:gd name="connsiteY1" fmla="*/ 25546 h 114300"/>
              <a:gd name="connsiteX2" fmla="*/ 60606 w 102137"/>
              <a:gd name="connsiteY2" fmla="*/ 40881 h 114300"/>
              <a:gd name="connsiteX3" fmla="*/ 60606 w 102137"/>
              <a:gd name="connsiteY3" fmla="*/ 9525 h 114300"/>
              <a:gd name="connsiteX4" fmla="*/ 51081 w 102137"/>
              <a:gd name="connsiteY4" fmla="*/ 0 h 114300"/>
              <a:gd name="connsiteX5" fmla="*/ 41556 w 102137"/>
              <a:gd name="connsiteY5" fmla="*/ 9525 h 114300"/>
              <a:gd name="connsiteX6" fmla="*/ 41556 w 102137"/>
              <a:gd name="connsiteY6" fmla="*/ 40881 h 114300"/>
              <a:gd name="connsiteX7" fmla="*/ 14209 w 102137"/>
              <a:gd name="connsiteY7" fmla="*/ 25546 h 114300"/>
              <a:gd name="connsiteX8" fmla="*/ 1232 w 102137"/>
              <a:gd name="connsiteY8" fmla="*/ 29158 h 114300"/>
              <a:gd name="connsiteX9" fmla="*/ 4844 w 102137"/>
              <a:gd name="connsiteY9" fmla="*/ 42135 h 114300"/>
              <a:gd name="connsiteX10" fmla="*/ 4884 w 102137"/>
              <a:gd name="connsiteY10" fmla="*/ 42158 h 114300"/>
              <a:gd name="connsiteX11" fmla="*/ 31612 w 102137"/>
              <a:gd name="connsiteY11" fmla="*/ 57150 h 114300"/>
              <a:gd name="connsiteX12" fmla="*/ 4884 w 102137"/>
              <a:gd name="connsiteY12" fmla="*/ 72142 h 114300"/>
              <a:gd name="connsiteX13" fmla="*/ 1210 w 102137"/>
              <a:gd name="connsiteY13" fmla="*/ 85102 h 114300"/>
              <a:gd name="connsiteX14" fmla="*/ 14169 w 102137"/>
              <a:gd name="connsiteY14" fmla="*/ 88776 h 114300"/>
              <a:gd name="connsiteX15" fmla="*/ 14209 w 102137"/>
              <a:gd name="connsiteY15" fmla="*/ 88754 h 114300"/>
              <a:gd name="connsiteX16" fmla="*/ 41556 w 102137"/>
              <a:gd name="connsiteY16" fmla="*/ 73419 h 114300"/>
              <a:gd name="connsiteX17" fmla="*/ 41556 w 102137"/>
              <a:gd name="connsiteY17" fmla="*/ 104775 h 114300"/>
              <a:gd name="connsiteX18" fmla="*/ 51081 w 102137"/>
              <a:gd name="connsiteY18" fmla="*/ 114300 h 114300"/>
              <a:gd name="connsiteX19" fmla="*/ 60606 w 102137"/>
              <a:gd name="connsiteY19" fmla="*/ 104775 h 114300"/>
              <a:gd name="connsiteX20" fmla="*/ 60606 w 102137"/>
              <a:gd name="connsiteY20" fmla="*/ 73419 h 114300"/>
              <a:gd name="connsiteX21" fmla="*/ 87952 w 102137"/>
              <a:gd name="connsiteY21" fmla="*/ 88754 h 114300"/>
              <a:gd name="connsiteX22" fmla="*/ 100915 w 102137"/>
              <a:gd name="connsiteY22" fmla="*/ 85115 h 114300"/>
              <a:gd name="connsiteX23" fmla="*/ 97275 w 102137"/>
              <a:gd name="connsiteY23" fmla="*/ 72146 h 114300"/>
              <a:gd name="connsiteX24" fmla="*/ 97267 w 102137"/>
              <a:gd name="connsiteY24" fmla="*/ 72142 h 114300"/>
              <a:gd name="connsiteX25" fmla="*/ 70550 w 102137"/>
              <a:gd name="connsiteY25" fmla="*/ 57150 h 114300"/>
              <a:gd name="connsiteX26" fmla="*/ 97267 w 102137"/>
              <a:gd name="connsiteY26" fmla="*/ 42158 h 114300"/>
              <a:gd name="connsiteX27" fmla="*/ 100919 w 102137"/>
              <a:gd name="connsiteY27" fmla="*/ 29192 h 114300"/>
              <a:gd name="connsiteX28" fmla="*/ 100915 w 102137"/>
              <a:gd name="connsiteY28" fmla="*/ 2918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2137" h="114300">
                <a:moveTo>
                  <a:pt x="100915" y="29185"/>
                </a:moveTo>
                <a:cubicBezTo>
                  <a:pt x="98339" y="24602"/>
                  <a:pt x="92536" y="22973"/>
                  <a:pt x="87952" y="25546"/>
                </a:cubicBezTo>
                <a:lnTo>
                  <a:pt x="60606" y="40881"/>
                </a:lnTo>
                <a:lnTo>
                  <a:pt x="60606" y="9525"/>
                </a:lnTo>
                <a:cubicBezTo>
                  <a:pt x="60606" y="4264"/>
                  <a:pt x="56341" y="0"/>
                  <a:pt x="51081" y="0"/>
                </a:cubicBezTo>
                <a:cubicBezTo>
                  <a:pt x="45820" y="0"/>
                  <a:pt x="41556" y="4264"/>
                  <a:pt x="41556" y="9525"/>
                </a:cubicBezTo>
                <a:lnTo>
                  <a:pt x="41556" y="40881"/>
                </a:lnTo>
                <a:lnTo>
                  <a:pt x="14209" y="25546"/>
                </a:lnTo>
                <a:cubicBezTo>
                  <a:pt x="9629" y="22960"/>
                  <a:pt x="3819" y="24577"/>
                  <a:pt x="1232" y="29158"/>
                </a:cubicBezTo>
                <a:cubicBezTo>
                  <a:pt x="-1354" y="33739"/>
                  <a:pt x="264" y="39550"/>
                  <a:pt x="4844" y="42135"/>
                </a:cubicBezTo>
                <a:cubicBezTo>
                  <a:pt x="4858" y="42142"/>
                  <a:pt x="4871" y="42150"/>
                  <a:pt x="4884" y="42158"/>
                </a:cubicBezTo>
                <a:lnTo>
                  <a:pt x="31612" y="57150"/>
                </a:lnTo>
                <a:lnTo>
                  <a:pt x="4884" y="72142"/>
                </a:lnTo>
                <a:cubicBezTo>
                  <a:pt x="291" y="74706"/>
                  <a:pt x="-1355" y="80508"/>
                  <a:pt x="1210" y="85102"/>
                </a:cubicBezTo>
                <a:cubicBezTo>
                  <a:pt x="3774" y="89695"/>
                  <a:pt x="9576" y="91340"/>
                  <a:pt x="14169" y="88776"/>
                </a:cubicBezTo>
                <a:cubicBezTo>
                  <a:pt x="14183" y="88769"/>
                  <a:pt x="14196" y="88762"/>
                  <a:pt x="14209" y="88754"/>
                </a:cubicBezTo>
                <a:lnTo>
                  <a:pt x="41556" y="73419"/>
                </a:lnTo>
                <a:lnTo>
                  <a:pt x="41556" y="104775"/>
                </a:lnTo>
                <a:cubicBezTo>
                  <a:pt x="41556" y="110036"/>
                  <a:pt x="45820" y="114300"/>
                  <a:pt x="51081" y="114300"/>
                </a:cubicBezTo>
                <a:cubicBezTo>
                  <a:pt x="56341" y="114300"/>
                  <a:pt x="60606" y="110036"/>
                  <a:pt x="60606" y="104775"/>
                </a:cubicBezTo>
                <a:lnTo>
                  <a:pt x="60606" y="73419"/>
                </a:lnTo>
                <a:lnTo>
                  <a:pt x="87952" y="88754"/>
                </a:lnTo>
                <a:cubicBezTo>
                  <a:pt x="92536" y="91327"/>
                  <a:pt x="98339" y="89698"/>
                  <a:pt x="100915" y="85115"/>
                </a:cubicBezTo>
                <a:cubicBezTo>
                  <a:pt x="103491" y="80529"/>
                  <a:pt x="101861" y="74723"/>
                  <a:pt x="97275" y="72146"/>
                </a:cubicBezTo>
                <a:cubicBezTo>
                  <a:pt x="97272" y="72145"/>
                  <a:pt x="97270" y="72143"/>
                  <a:pt x="97267" y="72142"/>
                </a:cubicBezTo>
                <a:lnTo>
                  <a:pt x="70550" y="57150"/>
                </a:lnTo>
                <a:lnTo>
                  <a:pt x="97267" y="42158"/>
                </a:lnTo>
                <a:cubicBezTo>
                  <a:pt x="101856" y="39586"/>
                  <a:pt x="103491" y="33780"/>
                  <a:pt x="100919" y="29192"/>
                </a:cubicBezTo>
                <a:cubicBezTo>
                  <a:pt x="100918" y="29189"/>
                  <a:pt x="100916" y="29187"/>
                  <a:pt x="100915" y="29185"/>
                </a:cubicBezTo>
                <a:close/>
              </a:path>
            </a:pathLst>
          </a:custGeom>
          <a:solidFill>
            <a:srgbClr val="98FFE5"/>
          </a:solidFill>
          <a:ln w="9525" cap="flat">
            <a:noFill/>
            <a:prstDash val="solid"/>
            <a:miter/>
          </a:ln>
        </p:spPr>
        <p:txBody>
          <a:bodyPr rtlCol="0" anchor="ctr"/>
          <a:lstStyle/>
          <a:p>
            <a:endParaRPr lang="ja-JP" altLang="en-US"/>
          </a:p>
        </p:txBody>
      </p:sp>
      <p:pic>
        <p:nvPicPr>
          <p:cNvPr id="11" name="図 10" descr="ヘルメット が含まれている画像&#10;&#10;自動的に生成された説明">
            <a:extLst>
              <a:ext uri="{FF2B5EF4-FFF2-40B4-BE49-F238E27FC236}">
                <a16:creationId xmlns:a16="http://schemas.microsoft.com/office/drawing/2014/main" id="{0DB23BAC-D9FE-7E39-60A1-7E4ADC499F7C}"/>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4127954" y="7828603"/>
            <a:ext cx="1482661" cy="1148363"/>
          </a:xfrm>
          <a:prstGeom prst="rect">
            <a:avLst/>
          </a:prstGeom>
        </p:spPr>
      </p:pic>
      <p:grpSp>
        <p:nvGrpSpPr>
          <p:cNvPr id="42" name="グループ化 41">
            <a:extLst>
              <a:ext uri="{FF2B5EF4-FFF2-40B4-BE49-F238E27FC236}">
                <a16:creationId xmlns:a16="http://schemas.microsoft.com/office/drawing/2014/main" id="{FC7B8321-E787-02DE-8EE9-97B43D31AEE0}"/>
              </a:ext>
            </a:extLst>
          </p:cNvPr>
          <p:cNvGrpSpPr/>
          <p:nvPr/>
        </p:nvGrpSpPr>
        <p:grpSpPr>
          <a:xfrm>
            <a:off x="2680518" y="4418408"/>
            <a:ext cx="349522" cy="344851"/>
            <a:chOff x="3016364" y="2254438"/>
            <a:chExt cx="468909" cy="462643"/>
          </a:xfrm>
        </p:grpSpPr>
        <p:sp>
          <p:nvSpPr>
            <p:cNvPr id="43" name="フリーフォーム: 図形 42">
              <a:extLst>
                <a:ext uri="{FF2B5EF4-FFF2-40B4-BE49-F238E27FC236}">
                  <a16:creationId xmlns:a16="http://schemas.microsoft.com/office/drawing/2014/main" id="{43CFCC11-35D0-455A-4601-FF5AAF345FCF}"/>
                </a:ext>
              </a:extLst>
            </p:cNvPr>
            <p:cNvSpPr/>
            <p:nvPr/>
          </p:nvSpPr>
          <p:spPr>
            <a:xfrm>
              <a:off x="3016364" y="2494147"/>
              <a:ext cx="199211" cy="222934"/>
            </a:xfrm>
            <a:custGeom>
              <a:avLst/>
              <a:gdLst>
                <a:gd name="connsiteX0" fmla="*/ 100915 w 102137"/>
                <a:gd name="connsiteY0" fmla="*/ 29185 h 114300"/>
                <a:gd name="connsiteX1" fmla="*/ 87952 w 102137"/>
                <a:gd name="connsiteY1" fmla="*/ 25546 h 114300"/>
                <a:gd name="connsiteX2" fmla="*/ 60606 w 102137"/>
                <a:gd name="connsiteY2" fmla="*/ 40881 h 114300"/>
                <a:gd name="connsiteX3" fmla="*/ 60606 w 102137"/>
                <a:gd name="connsiteY3" fmla="*/ 9525 h 114300"/>
                <a:gd name="connsiteX4" fmla="*/ 51081 w 102137"/>
                <a:gd name="connsiteY4" fmla="*/ 0 h 114300"/>
                <a:gd name="connsiteX5" fmla="*/ 41556 w 102137"/>
                <a:gd name="connsiteY5" fmla="*/ 9525 h 114300"/>
                <a:gd name="connsiteX6" fmla="*/ 41556 w 102137"/>
                <a:gd name="connsiteY6" fmla="*/ 40881 h 114300"/>
                <a:gd name="connsiteX7" fmla="*/ 14209 w 102137"/>
                <a:gd name="connsiteY7" fmla="*/ 25546 h 114300"/>
                <a:gd name="connsiteX8" fmla="*/ 1232 w 102137"/>
                <a:gd name="connsiteY8" fmla="*/ 29158 h 114300"/>
                <a:gd name="connsiteX9" fmla="*/ 4844 w 102137"/>
                <a:gd name="connsiteY9" fmla="*/ 42135 h 114300"/>
                <a:gd name="connsiteX10" fmla="*/ 4884 w 102137"/>
                <a:gd name="connsiteY10" fmla="*/ 42158 h 114300"/>
                <a:gd name="connsiteX11" fmla="*/ 31612 w 102137"/>
                <a:gd name="connsiteY11" fmla="*/ 57150 h 114300"/>
                <a:gd name="connsiteX12" fmla="*/ 4884 w 102137"/>
                <a:gd name="connsiteY12" fmla="*/ 72142 h 114300"/>
                <a:gd name="connsiteX13" fmla="*/ 1210 w 102137"/>
                <a:gd name="connsiteY13" fmla="*/ 85102 h 114300"/>
                <a:gd name="connsiteX14" fmla="*/ 14169 w 102137"/>
                <a:gd name="connsiteY14" fmla="*/ 88776 h 114300"/>
                <a:gd name="connsiteX15" fmla="*/ 14209 w 102137"/>
                <a:gd name="connsiteY15" fmla="*/ 88754 h 114300"/>
                <a:gd name="connsiteX16" fmla="*/ 41556 w 102137"/>
                <a:gd name="connsiteY16" fmla="*/ 73419 h 114300"/>
                <a:gd name="connsiteX17" fmla="*/ 41556 w 102137"/>
                <a:gd name="connsiteY17" fmla="*/ 104775 h 114300"/>
                <a:gd name="connsiteX18" fmla="*/ 51081 w 102137"/>
                <a:gd name="connsiteY18" fmla="*/ 114300 h 114300"/>
                <a:gd name="connsiteX19" fmla="*/ 60606 w 102137"/>
                <a:gd name="connsiteY19" fmla="*/ 104775 h 114300"/>
                <a:gd name="connsiteX20" fmla="*/ 60606 w 102137"/>
                <a:gd name="connsiteY20" fmla="*/ 73419 h 114300"/>
                <a:gd name="connsiteX21" fmla="*/ 87952 w 102137"/>
                <a:gd name="connsiteY21" fmla="*/ 88754 h 114300"/>
                <a:gd name="connsiteX22" fmla="*/ 100915 w 102137"/>
                <a:gd name="connsiteY22" fmla="*/ 85115 h 114300"/>
                <a:gd name="connsiteX23" fmla="*/ 97275 w 102137"/>
                <a:gd name="connsiteY23" fmla="*/ 72146 h 114300"/>
                <a:gd name="connsiteX24" fmla="*/ 97267 w 102137"/>
                <a:gd name="connsiteY24" fmla="*/ 72142 h 114300"/>
                <a:gd name="connsiteX25" fmla="*/ 70550 w 102137"/>
                <a:gd name="connsiteY25" fmla="*/ 57150 h 114300"/>
                <a:gd name="connsiteX26" fmla="*/ 97267 w 102137"/>
                <a:gd name="connsiteY26" fmla="*/ 42158 h 114300"/>
                <a:gd name="connsiteX27" fmla="*/ 100919 w 102137"/>
                <a:gd name="connsiteY27" fmla="*/ 29192 h 114300"/>
                <a:gd name="connsiteX28" fmla="*/ 100915 w 102137"/>
                <a:gd name="connsiteY28" fmla="*/ 2918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2137" h="114300">
                  <a:moveTo>
                    <a:pt x="100915" y="29185"/>
                  </a:moveTo>
                  <a:cubicBezTo>
                    <a:pt x="98339" y="24602"/>
                    <a:pt x="92536" y="22973"/>
                    <a:pt x="87952" y="25546"/>
                  </a:cubicBezTo>
                  <a:lnTo>
                    <a:pt x="60606" y="40881"/>
                  </a:lnTo>
                  <a:lnTo>
                    <a:pt x="60606" y="9525"/>
                  </a:lnTo>
                  <a:cubicBezTo>
                    <a:pt x="60606" y="4264"/>
                    <a:pt x="56341" y="0"/>
                    <a:pt x="51081" y="0"/>
                  </a:cubicBezTo>
                  <a:cubicBezTo>
                    <a:pt x="45820" y="0"/>
                    <a:pt x="41556" y="4264"/>
                    <a:pt x="41556" y="9525"/>
                  </a:cubicBezTo>
                  <a:lnTo>
                    <a:pt x="41556" y="40881"/>
                  </a:lnTo>
                  <a:lnTo>
                    <a:pt x="14209" y="25546"/>
                  </a:lnTo>
                  <a:cubicBezTo>
                    <a:pt x="9629" y="22960"/>
                    <a:pt x="3819" y="24577"/>
                    <a:pt x="1232" y="29158"/>
                  </a:cubicBezTo>
                  <a:cubicBezTo>
                    <a:pt x="-1354" y="33739"/>
                    <a:pt x="264" y="39550"/>
                    <a:pt x="4844" y="42135"/>
                  </a:cubicBezTo>
                  <a:cubicBezTo>
                    <a:pt x="4858" y="42142"/>
                    <a:pt x="4871" y="42150"/>
                    <a:pt x="4884" y="42158"/>
                  </a:cubicBezTo>
                  <a:lnTo>
                    <a:pt x="31612" y="57150"/>
                  </a:lnTo>
                  <a:lnTo>
                    <a:pt x="4884" y="72142"/>
                  </a:lnTo>
                  <a:cubicBezTo>
                    <a:pt x="291" y="74706"/>
                    <a:pt x="-1355" y="80508"/>
                    <a:pt x="1210" y="85102"/>
                  </a:cubicBezTo>
                  <a:cubicBezTo>
                    <a:pt x="3774" y="89695"/>
                    <a:pt x="9576" y="91340"/>
                    <a:pt x="14169" y="88776"/>
                  </a:cubicBezTo>
                  <a:cubicBezTo>
                    <a:pt x="14183" y="88769"/>
                    <a:pt x="14196" y="88762"/>
                    <a:pt x="14209" y="88754"/>
                  </a:cubicBezTo>
                  <a:lnTo>
                    <a:pt x="41556" y="73419"/>
                  </a:lnTo>
                  <a:lnTo>
                    <a:pt x="41556" y="104775"/>
                  </a:lnTo>
                  <a:cubicBezTo>
                    <a:pt x="41556" y="110036"/>
                    <a:pt x="45820" y="114300"/>
                    <a:pt x="51081" y="114300"/>
                  </a:cubicBezTo>
                  <a:cubicBezTo>
                    <a:pt x="56341" y="114300"/>
                    <a:pt x="60606" y="110036"/>
                    <a:pt x="60606" y="104775"/>
                  </a:cubicBezTo>
                  <a:lnTo>
                    <a:pt x="60606" y="73419"/>
                  </a:lnTo>
                  <a:lnTo>
                    <a:pt x="87952" y="88754"/>
                  </a:lnTo>
                  <a:cubicBezTo>
                    <a:pt x="92536" y="91327"/>
                    <a:pt x="98339" y="89698"/>
                    <a:pt x="100915" y="85115"/>
                  </a:cubicBezTo>
                  <a:cubicBezTo>
                    <a:pt x="103491" y="80529"/>
                    <a:pt x="101861" y="74723"/>
                    <a:pt x="97275" y="72146"/>
                  </a:cubicBezTo>
                  <a:cubicBezTo>
                    <a:pt x="97272" y="72145"/>
                    <a:pt x="97270" y="72143"/>
                    <a:pt x="97267" y="72142"/>
                  </a:cubicBezTo>
                  <a:lnTo>
                    <a:pt x="70550" y="57150"/>
                  </a:lnTo>
                  <a:lnTo>
                    <a:pt x="97267" y="42158"/>
                  </a:lnTo>
                  <a:cubicBezTo>
                    <a:pt x="101856" y="39586"/>
                    <a:pt x="103491" y="33780"/>
                    <a:pt x="100919" y="29192"/>
                  </a:cubicBezTo>
                  <a:cubicBezTo>
                    <a:pt x="100918" y="29189"/>
                    <a:pt x="100916" y="29187"/>
                    <a:pt x="100915" y="29185"/>
                  </a:cubicBezTo>
                  <a:close/>
                </a:path>
              </a:pathLst>
            </a:custGeom>
            <a:solidFill>
              <a:srgbClr val="98FFE5"/>
            </a:solidFill>
            <a:ln w="9525" cap="flat">
              <a:noFill/>
              <a:prstDash val="solid"/>
              <a:miter/>
            </a:ln>
          </p:spPr>
          <p:txBody>
            <a:bodyPr rtlCol="0" anchor="ctr"/>
            <a:lstStyle/>
            <a:p>
              <a:endParaRPr lang="ja-JP" altLang="en-US"/>
            </a:p>
          </p:txBody>
        </p:sp>
        <p:sp>
          <p:nvSpPr>
            <p:cNvPr id="44" name="フリーフォーム: 図形 43">
              <a:extLst>
                <a:ext uri="{FF2B5EF4-FFF2-40B4-BE49-F238E27FC236}">
                  <a16:creationId xmlns:a16="http://schemas.microsoft.com/office/drawing/2014/main" id="{1F1574EF-2BAA-4473-EACF-507EB22FA8D6}"/>
                </a:ext>
              </a:extLst>
            </p:cNvPr>
            <p:cNvSpPr/>
            <p:nvPr/>
          </p:nvSpPr>
          <p:spPr>
            <a:xfrm>
              <a:off x="3199613" y="2254438"/>
              <a:ext cx="285660" cy="319106"/>
            </a:xfrm>
            <a:custGeom>
              <a:avLst/>
              <a:gdLst>
                <a:gd name="connsiteX0" fmla="*/ 101094 w 102320"/>
                <a:gd name="connsiteY0" fmla="*/ 29185 h 114300"/>
                <a:gd name="connsiteX1" fmla="*/ 88125 w 102320"/>
                <a:gd name="connsiteY1" fmla="*/ 25544 h 114300"/>
                <a:gd name="connsiteX2" fmla="*/ 88121 w 102320"/>
                <a:gd name="connsiteY2" fmla="*/ 25546 h 114300"/>
                <a:gd name="connsiteX3" fmla="*/ 60765 w 102320"/>
                <a:gd name="connsiteY3" fmla="*/ 40891 h 114300"/>
                <a:gd name="connsiteX4" fmla="*/ 60765 w 102320"/>
                <a:gd name="connsiteY4" fmla="*/ 9525 h 114300"/>
                <a:gd name="connsiteX5" fmla="*/ 51240 w 102320"/>
                <a:gd name="connsiteY5" fmla="*/ 0 h 114300"/>
                <a:gd name="connsiteX6" fmla="*/ 41715 w 102320"/>
                <a:gd name="connsiteY6" fmla="*/ 9525 h 114300"/>
                <a:gd name="connsiteX7" fmla="*/ 41715 w 102320"/>
                <a:gd name="connsiteY7" fmla="*/ 40881 h 114300"/>
                <a:gd name="connsiteX8" fmla="*/ 14369 w 102320"/>
                <a:gd name="connsiteY8" fmla="*/ 25546 h 114300"/>
                <a:gd name="connsiteX9" fmla="*/ 1324 w 102320"/>
                <a:gd name="connsiteY9" fmla="*/ 28906 h 114300"/>
                <a:gd name="connsiteX10" fmla="*/ 4684 w 102320"/>
                <a:gd name="connsiteY10" fmla="*/ 41950 h 114300"/>
                <a:gd name="connsiteX11" fmla="*/ 5053 w 102320"/>
                <a:gd name="connsiteY11" fmla="*/ 42158 h 114300"/>
                <a:gd name="connsiteX12" fmla="*/ 31771 w 102320"/>
                <a:gd name="connsiteY12" fmla="*/ 57150 h 114300"/>
                <a:gd name="connsiteX13" fmla="*/ 5044 w 102320"/>
                <a:gd name="connsiteY13" fmla="*/ 72142 h 114300"/>
                <a:gd name="connsiteX14" fmla="*/ 1401 w 102320"/>
                <a:gd name="connsiteY14" fmla="*/ 85111 h 114300"/>
                <a:gd name="connsiteX15" fmla="*/ 9711 w 102320"/>
                <a:gd name="connsiteY15" fmla="*/ 89973 h 114300"/>
                <a:gd name="connsiteX16" fmla="*/ 14359 w 102320"/>
                <a:gd name="connsiteY16" fmla="*/ 88754 h 114300"/>
                <a:gd name="connsiteX17" fmla="*/ 41706 w 102320"/>
                <a:gd name="connsiteY17" fmla="*/ 73419 h 114300"/>
                <a:gd name="connsiteX18" fmla="*/ 41706 w 102320"/>
                <a:gd name="connsiteY18" fmla="*/ 104775 h 114300"/>
                <a:gd name="connsiteX19" fmla="*/ 51231 w 102320"/>
                <a:gd name="connsiteY19" fmla="*/ 114300 h 114300"/>
                <a:gd name="connsiteX20" fmla="*/ 60756 w 102320"/>
                <a:gd name="connsiteY20" fmla="*/ 104775 h 114300"/>
                <a:gd name="connsiteX21" fmla="*/ 60756 w 102320"/>
                <a:gd name="connsiteY21" fmla="*/ 73409 h 114300"/>
                <a:gd name="connsiteX22" fmla="*/ 88111 w 102320"/>
                <a:gd name="connsiteY22" fmla="*/ 88754 h 114300"/>
                <a:gd name="connsiteX23" fmla="*/ 101088 w 102320"/>
                <a:gd name="connsiteY23" fmla="*/ 85142 h 114300"/>
                <a:gd name="connsiteX24" fmla="*/ 97476 w 102320"/>
                <a:gd name="connsiteY24" fmla="*/ 72164 h 114300"/>
                <a:gd name="connsiteX25" fmla="*/ 97437 w 102320"/>
                <a:gd name="connsiteY25" fmla="*/ 72142 h 114300"/>
                <a:gd name="connsiteX26" fmla="*/ 70700 w 102320"/>
                <a:gd name="connsiteY26" fmla="*/ 57150 h 114300"/>
                <a:gd name="connsiteX27" fmla="*/ 97437 w 102320"/>
                <a:gd name="connsiteY27" fmla="*/ 42158 h 114300"/>
                <a:gd name="connsiteX28" fmla="*/ 101100 w 102320"/>
                <a:gd name="connsiteY28" fmla="*/ 29195 h 114300"/>
                <a:gd name="connsiteX29" fmla="*/ 101094 w 102320"/>
                <a:gd name="connsiteY29" fmla="*/ 2918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2320" h="114300">
                  <a:moveTo>
                    <a:pt x="101094" y="29185"/>
                  </a:moveTo>
                  <a:cubicBezTo>
                    <a:pt x="98518" y="24598"/>
                    <a:pt x="92712" y="22968"/>
                    <a:pt x="88125" y="25544"/>
                  </a:cubicBezTo>
                  <a:cubicBezTo>
                    <a:pt x="88124" y="25544"/>
                    <a:pt x="88122" y="25545"/>
                    <a:pt x="88121" y="25546"/>
                  </a:cubicBezTo>
                  <a:lnTo>
                    <a:pt x="60765" y="40891"/>
                  </a:lnTo>
                  <a:lnTo>
                    <a:pt x="60765" y="9525"/>
                  </a:lnTo>
                  <a:cubicBezTo>
                    <a:pt x="60765" y="4264"/>
                    <a:pt x="56501" y="0"/>
                    <a:pt x="51240" y="0"/>
                  </a:cubicBezTo>
                  <a:cubicBezTo>
                    <a:pt x="45980" y="0"/>
                    <a:pt x="41715" y="4264"/>
                    <a:pt x="41715" y="9525"/>
                  </a:cubicBezTo>
                  <a:lnTo>
                    <a:pt x="41715" y="40881"/>
                  </a:lnTo>
                  <a:lnTo>
                    <a:pt x="14369" y="25546"/>
                  </a:lnTo>
                  <a:cubicBezTo>
                    <a:pt x="9839" y="22871"/>
                    <a:pt x="3999" y="24375"/>
                    <a:pt x="1324" y="28906"/>
                  </a:cubicBezTo>
                  <a:cubicBezTo>
                    <a:pt x="-1350" y="33436"/>
                    <a:pt x="154" y="39275"/>
                    <a:pt x="4684" y="41950"/>
                  </a:cubicBezTo>
                  <a:cubicBezTo>
                    <a:pt x="4806" y="42022"/>
                    <a:pt x="4929" y="42091"/>
                    <a:pt x="5053" y="42158"/>
                  </a:cubicBezTo>
                  <a:lnTo>
                    <a:pt x="31771" y="57150"/>
                  </a:lnTo>
                  <a:lnTo>
                    <a:pt x="5044" y="72142"/>
                  </a:lnTo>
                  <a:cubicBezTo>
                    <a:pt x="457" y="74717"/>
                    <a:pt x="-1174" y="80523"/>
                    <a:pt x="1401" y="85111"/>
                  </a:cubicBezTo>
                  <a:cubicBezTo>
                    <a:pt x="3088" y="88116"/>
                    <a:pt x="6265" y="89975"/>
                    <a:pt x="9711" y="89973"/>
                  </a:cubicBezTo>
                  <a:cubicBezTo>
                    <a:pt x="11340" y="89975"/>
                    <a:pt x="12941" y="89555"/>
                    <a:pt x="14359" y="88754"/>
                  </a:cubicBezTo>
                  <a:lnTo>
                    <a:pt x="41706" y="73419"/>
                  </a:lnTo>
                  <a:lnTo>
                    <a:pt x="41706" y="104775"/>
                  </a:lnTo>
                  <a:cubicBezTo>
                    <a:pt x="41706" y="110036"/>
                    <a:pt x="45970" y="114300"/>
                    <a:pt x="51231" y="114300"/>
                  </a:cubicBezTo>
                  <a:cubicBezTo>
                    <a:pt x="56491" y="114300"/>
                    <a:pt x="60756" y="110036"/>
                    <a:pt x="60756" y="104775"/>
                  </a:cubicBezTo>
                  <a:lnTo>
                    <a:pt x="60756" y="73409"/>
                  </a:lnTo>
                  <a:lnTo>
                    <a:pt x="88111" y="88754"/>
                  </a:lnTo>
                  <a:cubicBezTo>
                    <a:pt x="92692" y="91340"/>
                    <a:pt x="98502" y="89723"/>
                    <a:pt x="101088" y="85142"/>
                  </a:cubicBezTo>
                  <a:cubicBezTo>
                    <a:pt x="103674" y="80561"/>
                    <a:pt x="102057" y="74750"/>
                    <a:pt x="97476" y="72164"/>
                  </a:cubicBezTo>
                  <a:cubicBezTo>
                    <a:pt x="97463" y="72158"/>
                    <a:pt x="97450" y="72150"/>
                    <a:pt x="97437" y="72142"/>
                  </a:cubicBezTo>
                  <a:lnTo>
                    <a:pt x="70700" y="57150"/>
                  </a:lnTo>
                  <a:lnTo>
                    <a:pt x="97437" y="42158"/>
                  </a:lnTo>
                  <a:cubicBezTo>
                    <a:pt x="102028" y="39590"/>
                    <a:pt x="103668" y="33786"/>
                    <a:pt x="101100" y="29195"/>
                  </a:cubicBezTo>
                  <a:cubicBezTo>
                    <a:pt x="101098" y="29191"/>
                    <a:pt x="101096" y="29188"/>
                    <a:pt x="101094" y="29185"/>
                  </a:cubicBezTo>
                  <a:close/>
                </a:path>
              </a:pathLst>
            </a:custGeom>
            <a:solidFill>
              <a:srgbClr val="98FFE5"/>
            </a:solidFill>
            <a:ln w="9525" cap="flat">
              <a:noFill/>
              <a:prstDash val="solid"/>
              <a:miter/>
            </a:ln>
          </p:spPr>
          <p:txBody>
            <a:bodyPr rtlCol="0" anchor="ctr"/>
            <a:lstStyle/>
            <a:p>
              <a:endParaRPr lang="ja-JP" altLang="en-US"/>
            </a:p>
          </p:txBody>
        </p:sp>
      </p:grpSp>
      <p:pic>
        <p:nvPicPr>
          <p:cNvPr id="46" name="図 45" descr="挿絵 が含まれている画像&#10;&#10;自動的に生成された説明">
            <a:extLst>
              <a:ext uri="{FF2B5EF4-FFF2-40B4-BE49-F238E27FC236}">
                <a16:creationId xmlns:a16="http://schemas.microsoft.com/office/drawing/2014/main" id="{F6B1B536-E9E1-7368-10C5-D20178968ACF}"/>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2829164" y="9597549"/>
            <a:ext cx="1199673" cy="161087"/>
          </a:xfrm>
          <a:prstGeom prst="rect">
            <a:avLst/>
          </a:prstGeom>
        </p:spPr>
      </p:pic>
      <p:sp>
        <p:nvSpPr>
          <p:cNvPr id="14" name="テキスト ボックス 13">
            <a:extLst>
              <a:ext uri="{FF2B5EF4-FFF2-40B4-BE49-F238E27FC236}">
                <a16:creationId xmlns:a16="http://schemas.microsoft.com/office/drawing/2014/main" id="{D942CD5E-D4D4-5F2C-B778-5C98D5A1C60E}"/>
              </a:ext>
            </a:extLst>
          </p:cNvPr>
          <p:cNvSpPr txBox="1"/>
          <p:nvPr/>
        </p:nvSpPr>
        <p:spPr>
          <a:xfrm>
            <a:off x="3614676" y="2431814"/>
            <a:ext cx="628751" cy="215444"/>
          </a:xfrm>
          <a:prstGeom prst="rect">
            <a:avLst/>
          </a:prstGeom>
          <a:noFill/>
          <a:ln w="38100">
            <a:noFill/>
          </a:ln>
        </p:spPr>
        <p:txBody>
          <a:bodyPr wrap="square" rtlCol="0">
            <a:spAutoFit/>
          </a:bodyPr>
          <a:lstStyle/>
          <a:p>
            <a:pPr algn="ctr"/>
            <a:r>
              <a:rPr lang="ja-JP" altLang="en-US" sz="8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（人）</a:t>
            </a:r>
            <a:endParaRPr lang="en-US" altLang="ja-JP" sz="8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p:txBody>
      </p:sp>
    </p:spTree>
    <p:extLst>
      <p:ext uri="{BB962C8B-B14F-4D97-AF65-F5344CB8AC3E}">
        <p14:creationId xmlns:p14="http://schemas.microsoft.com/office/powerpoint/2010/main" val="13042493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96DAC541-7B7A-43D3-8B79-37D633B846F1}">
                <asvg:svgBlip xmlns:asvg="http://schemas.microsoft.com/office/drawing/2016/SVG/main" r:embed="rId4"/>
              </a:ext>
            </a:extLst>
          </a:blip>
          <a:srcRect/>
          <a:tile tx="0" ty="0" sx="3000" sy="100000" flip="none" algn="tl"/>
        </a:blipFill>
        <a:effectLst/>
      </p:bgPr>
    </p:bg>
    <p:spTree>
      <p:nvGrpSpPr>
        <p:cNvPr id="1" name=""/>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27305DC5-C155-69E0-D4F5-1A0A27615C09}"/>
              </a:ext>
            </a:extLst>
          </p:cNvPr>
          <p:cNvSpPr/>
          <p:nvPr/>
        </p:nvSpPr>
        <p:spPr>
          <a:xfrm>
            <a:off x="165099" y="756541"/>
            <a:ext cx="6527801" cy="3169376"/>
          </a:xfrm>
          <a:prstGeom prst="roundRect">
            <a:avLst>
              <a:gd name="adj" fmla="val 772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Wingdings" panose="05000000000000000000" pitchFamily="2" charset="2"/>
              <a:buChar char="l"/>
            </a:pPr>
            <a:endParaRPr kumimoji="1" lang="ja-JP" altLang="en-US" dirty="0">
              <a:solidFill>
                <a:srgbClr val="4648B9"/>
              </a:solidFill>
              <a:latin typeface="M+ 1p heavy" panose="020B0803020203020204" pitchFamily="50" charset="-128"/>
              <a:ea typeface="M+ 1p heavy" panose="020B0803020203020204" pitchFamily="50" charset="-128"/>
              <a:cs typeface="M+ 1p heavy" panose="020B0803020203020204" pitchFamily="50" charset="-128"/>
            </a:endParaRPr>
          </a:p>
        </p:txBody>
      </p:sp>
      <p:sp>
        <p:nvSpPr>
          <p:cNvPr id="6" name="四角形: 角を丸くする 5">
            <a:extLst>
              <a:ext uri="{FF2B5EF4-FFF2-40B4-BE49-F238E27FC236}">
                <a16:creationId xmlns:a16="http://schemas.microsoft.com/office/drawing/2014/main" id="{7C256BB8-244F-9D06-CAAE-F3BEF6AC7A2C}"/>
              </a:ext>
            </a:extLst>
          </p:cNvPr>
          <p:cNvSpPr/>
          <p:nvPr/>
        </p:nvSpPr>
        <p:spPr>
          <a:xfrm>
            <a:off x="135356" y="3999282"/>
            <a:ext cx="6569429" cy="3126555"/>
          </a:xfrm>
          <a:prstGeom prst="roundRect">
            <a:avLst>
              <a:gd name="adj" fmla="val 7677"/>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Wingdings" panose="05000000000000000000" pitchFamily="2" charset="2"/>
              <a:buChar char="l"/>
            </a:pPr>
            <a:endParaRPr kumimoji="1" lang="ja-JP" altLang="en-US"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p:txBody>
      </p:sp>
      <p:sp>
        <p:nvSpPr>
          <p:cNvPr id="8" name="四角形: 角を丸くする 7">
            <a:extLst>
              <a:ext uri="{FF2B5EF4-FFF2-40B4-BE49-F238E27FC236}">
                <a16:creationId xmlns:a16="http://schemas.microsoft.com/office/drawing/2014/main" id="{3D65EF37-EF64-4064-07D0-5FB89CC8B922}"/>
              </a:ext>
            </a:extLst>
          </p:cNvPr>
          <p:cNvSpPr/>
          <p:nvPr/>
        </p:nvSpPr>
        <p:spPr>
          <a:xfrm>
            <a:off x="133451" y="7220621"/>
            <a:ext cx="6559449" cy="2595855"/>
          </a:xfrm>
          <a:prstGeom prst="roundRect">
            <a:avLst>
              <a:gd name="adj" fmla="val 1083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Wingdings" panose="05000000000000000000" pitchFamily="2" charset="2"/>
              <a:buChar char="l"/>
            </a:pPr>
            <a:endParaRPr kumimoji="1" lang="ja-JP" altLang="en-US"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p:txBody>
      </p:sp>
      <p:sp>
        <p:nvSpPr>
          <p:cNvPr id="2" name="正方形/長方形 1">
            <a:extLst>
              <a:ext uri="{FF2B5EF4-FFF2-40B4-BE49-F238E27FC236}">
                <a16:creationId xmlns:a16="http://schemas.microsoft.com/office/drawing/2014/main" id="{187EC175-1F17-AD57-3939-04CCE2F90C39}"/>
              </a:ext>
            </a:extLst>
          </p:cNvPr>
          <p:cNvSpPr/>
          <p:nvPr/>
        </p:nvSpPr>
        <p:spPr>
          <a:xfrm>
            <a:off x="397180" y="7315816"/>
            <a:ext cx="4024011" cy="3071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ja-JP" altLang="en-US" sz="22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熱中症</a:t>
            </a:r>
            <a:r>
              <a:rPr lang="ja-JP" altLang="en-US"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が</a:t>
            </a:r>
            <a:r>
              <a:rPr lang="ja-JP" altLang="en-US" sz="22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疑われる場合</a:t>
            </a:r>
            <a:r>
              <a:rPr lang="ja-JP" altLang="en-US"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には</a:t>
            </a:r>
            <a:endParaRPr lang="en-US" altLang="ja-JP" dirty="0">
              <a:solidFill>
                <a:srgbClr val="14CEE5"/>
              </a:solidFill>
              <a:latin typeface="M+ 1p heavy" panose="020B0803020203020204" pitchFamily="50" charset="-128"/>
              <a:ea typeface="M+ 1p heavy" panose="020B0803020203020204" pitchFamily="50" charset="-128"/>
              <a:cs typeface="M+ 1p heavy" panose="020B0803020203020204" pitchFamily="50" charset="-128"/>
            </a:endParaRPr>
          </a:p>
        </p:txBody>
      </p:sp>
      <p:sp>
        <p:nvSpPr>
          <p:cNvPr id="7" name="テキスト ボックス 6">
            <a:extLst>
              <a:ext uri="{FF2B5EF4-FFF2-40B4-BE49-F238E27FC236}">
                <a16:creationId xmlns:a16="http://schemas.microsoft.com/office/drawing/2014/main" id="{840277EC-70AE-1A74-376F-E8948447088E}"/>
              </a:ext>
            </a:extLst>
          </p:cNvPr>
          <p:cNvSpPr txBox="1"/>
          <p:nvPr/>
        </p:nvSpPr>
        <p:spPr>
          <a:xfrm>
            <a:off x="390068" y="898915"/>
            <a:ext cx="3429000" cy="430887"/>
          </a:xfrm>
          <a:prstGeom prst="rect">
            <a:avLst/>
          </a:prstGeom>
          <a:noFill/>
        </p:spPr>
        <p:txBody>
          <a:bodyPr wrap="square">
            <a:spAutoFit/>
          </a:bodyPr>
          <a:lstStyle/>
          <a:p>
            <a:r>
              <a:rPr lang="ja-JP" altLang="en-US" sz="22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熱中症対策アイテム</a:t>
            </a:r>
            <a:endParaRPr lang="en-US" altLang="ja-JP" sz="22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endParaRPr>
          </a:p>
        </p:txBody>
      </p:sp>
      <p:sp>
        <p:nvSpPr>
          <p:cNvPr id="11" name="テキスト ボックス 10">
            <a:extLst>
              <a:ext uri="{FF2B5EF4-FFF2-40B4-BE49-F238E27FC236}">
                <a16:creationId xmlns:a16="http://schemas.microsoft.com/office/drawing/2014/main" id="{1099CD13-3384-5CDC-A84A-54C499394826}"/>
              </a:ext>
            </a:extLst>
          </p:cNvPr>
          <p:cNvSpPr txBox="1"/>
          <p:nvPr/>
        </p:nvSpPr>
        <p:spPr>
          <a:xfrm>
            <a:off x="365414" y="4073533"/>
            <a:ext cx="3397250" cy="769441"/>
          </a:xfrm>
          <a:prstGeom prst="rect">
            <a:avLst/>
          </a:prstGeom>
          <a:noFill/>
        </p:spPr>
        <p:txBody>
          <a:bodyPr wrap="square">
            <a:spAutoFit/>
          </a:bodyPr>
          <a:lstStyle/>
          <a:p>
            <a:r>
              <a:rPr lang="ja-JP" altLang="en-US" sz="22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熱中症警戒アラート</a:t>
            </a:r>
            <a:r>
              <a:rPr lang="ja-JP" altLang="en-US"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と</a:t>
            </a:r>
            <a:r>
              <a:rPr lang="en-US" altLang="ja-JP" sz="22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MAFF</a:t>
            </a:r>
            <a:r>
              <a:rPr lang="ja-JP" altLang="en-US" sz="22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アプリ</a:t>
            </a:r>
            <a:r>
              <a:rPr lang="ja-JP" altLang="en-US"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の</a:t>
            </a:r>
            <a:r>
              <a:rPr lang="ja-JP" altLang="en-US" sz="22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連携</a:t>
            </a:r>
            <a:endParaRPr lang="en-US" altLang="ja-JP" sz="22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endParaRPr>
          </a:p>
        </p:txBody>
      </p:sp>
      <p:sp>
        <p:nvSpPr>
          <p:cNvPr id="22" name="テキスト ボックス 21">
            <a:extLst>
              <a:ext uri="{FF2B5EF4-FFF2-40B4-BE49-F238E27FC236}">
                <a16:creationId xmlns:a16="http://schemas.microsoft.com/office/drawing/2014/main" id="{735546C1-90FD-397E-487C-DDD9F990235C}"/>
              </a:ext>
            </a:extLst>
          </p:cNvPr>
          <p:cNvSpPr txBox="1"/>
          <p:nvPr/>
        </p:nvSpPr>
        <p:spPr>
          <a:xfrm>
            <a:off x="344021" y="5455099"/>
            <a:ext cx="1540806" cy="830997"/>
          </a:xfrm>
          <a:prstGeom prst="rect">
            <a:avLst/>
          </a:prstGeom>
          <a:noFill/>
        </p:spPr>
        <p:txBody>
          <a:bodyPr wrap="none" rtlCol="0">
            <a:spAutoFit/>
          </a:bodyPr>
          <a:lstStyle/>
          <a:p>
            <a:pPr algn="ctr"/>
            <a:r>
              <a:rPr lang="en-US" altLang="ja-JP" sz="12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MAFF</a:t>
            </a:r>
            <a:r>
              <a:rPr lang="ja-JP" altLang="en-US" sz="12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アプリの入手</a:t>
            </a:r>
            <a:endParaRPr lang="en-US" altLang="ja-JP" sz="12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endParaRPr>
          </a:p>
          <a:p>
            <a:pPr algn="ctr"/>
            <a:endParaRPr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endParaRPr kumimoji="1"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endParaRPr kumimoji="1"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p:txBody>
      </p:sp>
      <p:sp>
        <p:nvSpPr>
          <p:cNvPr id="23" name="テキスト ボックス 22">
            <a:extLst>
              <a:ext uri="{FF2B5EF4-FFF2-40B4-BE49-F238E27FC236}">
                <a16:creationId xmlns:a16="http://schemas.microsoft.com/office/drawing/2014/main" id="{C88F787C-F368-DC48-C662-12DA33C536D8}"/>
              </a:ext>
            </a:extLst>
          </p:cNvPr>
          <p:cNvSpPr txBox="1"/>
          <p:nvPr/>
        </p:nvSpPr>
        <p:spPr>
          <a:xfrm>
            <a:off x="2027638" y="5493199"/>
            <a:ext cx="1346971" cy="1692771"/>
          </a:xfrm>
          <a:prstGeom prst="rect">
            <a:avLst/>
          </a:prstGeom>
          <a:noFill/>
        </p:spPr>
        <p:txBody>
          <a:bodyPr wrap="square" rtlCol="0">
            <a:spAutoFit/>
          </a:bodyPr>
          <a:lstStyle/>
          <a:p>
            <a:pPr algn="ctr"/>
            <a:r>
              <a:rPr kumimoji="1" lang="ja-JP" altLang="en-US" sz="12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地域の設定</a:t>
            </a:r>
          </a:p>
          <a:p>
            <a:pPr algn="ctr"/>
            <a:endParaRPr kumimoji="1"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endParaRPr kumimoji="1"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endParaRPr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endParaRPr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r>
              <a:rPr kumimoji="1" lang="ja-JP" altLang="en-US"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マイページ</a:t>
            </a:r>
            <a:endParaRPr kumimoji="1"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r>
              <a:rPr kumimoji="1" lang="ja-JP" altLang="en-US"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＞プロフィール設定</a:t>
            </a:r>
            <a:endParaRPr kumimoji="1"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endParaRPr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endParaRPr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p:txBody>
      </p:sp>
      <p:sp>
        <p:nvSpPr>
          <p:cNvPr id="24" name="テキスト ボックス 23">
            <a:extLst>
              <a:ext uri="{FF2B5EF4-FFF2-40B4-BE49-F238E27FC236}">
                <a16:creationId xmlns:a16="http://schemas.microsoft.com/office/drawing/2014/main" id="{51D19FCC-A998-46C6-F641-59A55413347B}"/>
              </a:ext>
            </a:extLst>
          </p:cNvPr>
          <p:cNvSpPr txBox="1"/>
          <p:nvPr/>
        </p:nvSpPr>
        <p:spPr>
          <a:xfrm>
            <a:off x="4958862" y="5449215"/>
            <a:ext cx="1396270" cy="1477328"/>
          </a:xfrm>
          <a:prstGeom prst="rect">
            <a:avLst/>
          </a:prstGeom>
          <a:noFill/>
        </p:spPr>
        <p:txBody>
          <a:bodyPr wrap="square" rtlCol="0">
            <a:spAutoFit/>
          </a:bodyPr>
          <a:lstStyle/>
          <a:p>
            <a:pPr algn="ctr"/>
            <a:r>
              <a:rPr lang="ja-JP" altLang="en-US" sz="12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通知が届く</a:t>
            </a:r>
            <a:endParaRPr kumimoji="1" lang="en-US" altLang="ja-JP" sz="12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endParaRPr>
          </a:p>
          <a:p>
            <a:pPr algn="ctr"/>
            <a:endParaRPr kumimoji="1"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endParaRPr kumimoji="1"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endParaRPr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endParaRPr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r>
              <a:rPr lang="ja-JP" altLang="en-US"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登録した都道府県にアラートが発生されると通知が届く</a:t>
            </a: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p:txBody>
      </p:sp>
      <p:sp>
        <p:nvSpPr>
          <p:cNvPr id="25" name="テキスト ボックス 24">
            <a:extLst>
              <a:ext uri="{FF2B5EF4-FFF2-40B4-BE49-F238E27FC236}">
                <a16:creationId xmlns:a16="http://schemas.microsoft.com/office/drawing/2014/main" id="{FF3ADD89-509D-E354-D537-85E25E50DA0B}"/>
              </a:ext>
            </a:extLst>
          </p:cNvPr>
          <p:cNvSpPr txBox="1"/>
          <p:nvPr/>
        </p:nvSpPr>
        <p:spPr>
          <a:xfrm>
            <a:off x="3470000" y="5455099"/>
            <a:ext cx="1383972" cy="1323439"/>
          </a:xfrm>
          <a:prstGeom prst="rect">
            <a:avLst/>
          </a:prstGeom>
          <a:noFill/>
        </p:spPr>
        <p:txBody>
          <a:bodyPr wrap="square" rtlCol="0">
            <a:spAutoFit/>
          </a:bodyPr>
          <a:lstStyle/>
          <a:p>
            <a:pPr algn="ctr"/>
            <a:r>
              <a:rPr lang="en-US" altLang="ja-JP" sz="12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PUSH</a:t>
            </a:r>
            <a:r>
              <a:rPr lang="ja-JP" altLang="en-US" sz="12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通知</a:t>
            </a:r>
            <a:r>
              <a:rPr lang="en-US" altLang="ja-JP" sz="12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ON</a:t>
            </a:r>
            <a:endParaRPr kumimoji="1" lang="en-US" altLang="ja-JP" sz="12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endParaRPr>
          </a:p>
          <a:p>
            <a:pPr algn="ctr"/>
            <a:endParaRPr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endParaRPr kumimoji="1"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endParaRPr kumimoji="1"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endParaRPr kumimoji="1"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r>
              <a:rPr kumimoji="1" lang="ja-JP" altLang="en-US"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スマートフォン側の通知設定も確認</a:t>
            </a:r>
          </a:p>
        </p:txBody>
      </p:sp>
      <p:sp>
        <p:nvSpPr>
          <p:cNvPr id="32" name="テキスト ボックス 31">
            <a:extLst>
              <a:ext uri="{FF2B5EF4-FFF2-40B4-BE49-F238E27FC236}">
                <a16:creationId xmlns:a16="http://schemas.microsoft.com/office/drawing/2014/main" id="{550C3135-D887-5E15-94EA-86420D4E1D23}"/>
              </a:ext>
            </a:extLst>
          </p:cNvPr>
          <p:cNvSpPr txBox="1"/>
          <p:nvPr/>
        </p:nvSpPr>
        <p:spPr>
          <a:xfrm>
            <a:off x="347346" y="7788739"/>
            <a:ext cx="1768433" cy="2000548"/>
          </a:xfrm>
          <a:prstGeom prst="rect">
            <a:avLst/>
          </a:prstGeom>
          <a:noFill/>
        </p:spPr>
        <p:txBody>
          <a:bodyPr wrap="none" rtlCol="0">
            <a:spAutoFit/>
          </a:bodyPr>
          <a:lstStyle/>
          <a:p>
            <a:pPr algn="ctr"/>
            <a:r>
              <a:rPr kumimoji="1" lang="en-US" altLang="ja-JP" sz="14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01</a:t>
            </a:r>
            <a:r>
              <a:rPr lang="ja-JP" altLang="en-US" sz="14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 作業を中断</a:t>
            </a:r>
            <a:endParaRPr lang="en-US" altLang="ja-JP" sz="14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endParaRPr>
          </a:p>
          <a:p>
            <a:pPr algn="ctr"/>
            <a:endParaRPr kumimoji="1"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endParaRPr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endParaRPr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endParaRPr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endParaRPr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r>
              <a:rPr lang="ja-JP" altLang="en-US"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（代表的な症状）</a:t>
            </a: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marL="171450" indent="-171450">
              <a:buFont typeface="Arial" panose="020B0604020202020204" pitchFamily="34" charset="0"/>
              <a:buChar char="•"/>
            </a:pPr>
            <a:r>
              <a:rPr lang="ja-JP" altLang="en-US"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汗をかかない、体が熱い</a:t>
            </a: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marL="171450" indent="-171450">
              <a:buFont typeface="Arial" panose="020B0604020202020204" pitchFamily="34" charset="0"/>
              <a:buChar char="•"/>
            </a:pPr>
            <a:r>
              <a:rPr lang="ja-JP" altLang="en-US"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めまい、吐き気、頭痛</a:t>
            </a: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marL="171450" indent="-171450">
              <a:buFont typeface="Arial" panose="020B0604020202020204" pitchFamily="34" charset="0"/>
              <a:buChar char="•"/>
            </a:pPr>
            <a:r>
              <a:rPr lang="ja-JP" altLang="en-US"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倦怠感、判断力低下</a:t>
            </a: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p:txBody>
      </p:sp>
      <p:sp>
        <p:nvSpPr>
          <p:cNvPr id="33" name="テキスト ボックス 32">
            <a:extLst>
              <a:ext uri="{FF2B5EF4-FFF2-40B4-BE49-F238E27FC236}">
                <a16:creationId xmlns:a16="http://schemas.microsoft.com/office/drawing/2014/main" id="{09180E09-04C0-B98E-5353-9FDB4E93FF23}"/>
              </a:ext>
            </a:extLst>
          </p:cNvPr>
          <p:cNvSpPr txBox="1"/>
          <p:nvPr/>
        </p:nvSpPr>
        <p:spPr>
          <a:xfrm>
            <a:off x="2497704" y="7788739"/>
            <a:ext cx="1847217" cy="2015936"/>
          </a:xfrm>
          <a:prstGeom prst="rect">
            <a:avLst/>
          </a:prstGeom>
          <a:noFill/>
        </p:spPr>
        <p:txBody>
          <a:bodyPr wrap="square" rtlCol="0">
            <a:spAutoFit/>
          </a:bodyPr>
          <a:lstStyle/>
          <a:p>
            <a:pPr algn="ctr"/>
            <a:r>
              <a:rPr kumimoji="1" lang="en-US" altLang="ja-JP" sz="14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02</a:t>
            </a:r>
            <a:r>
              <a:rPr lang="ja-JP" altLang="en-US" sz="14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 応急処置</a:t>
            </a:r>
            <a:endParaRPr lang="en-US" altLang="ja-JP" sz="14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endParaRPr>
          </a:p>
          <a:p>
            <a:pPr algn="ctr"/>
            <a:endParaRPr kumimoji="1"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endParaRPr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endParaRPr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endParaRPr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endParaRPr kumimoji="1"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endParaRPr kumimoji="1" lang="en-US" altLang="ja-JP" sz="11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marL="171450" indent="-171450">
              <a:buFont typeface="Arial" panose="020B0604020202020204" pitchFamily="34" charset="0"/>
              <a:buChar char="•"/>
            </a:pPr>
            <a:endParaRPr kumimoji="1"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marL="171450" indent="-171450">
              <a:buFont typeface="Arial" panose="020B0604020202020204" pitchFamily="34" charset="0"/>
              <a:buChar char="•"/>
            </a:pPr>
            <a:r>
              <a:rPr kumimoji="1" lang="ja-JP" altLang="en-US"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涼しい環境へ避難</a:t>
            </a:r>
            <a:endParaRPr kumimoji="1"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marL="171450" indent="-171450">
              <a:buFont typeface="Arial" panose="020B0604020202020204" pitchFamily="34" charset="0"/>
              <a:buChar char="•"/>
            </a:pPr>
            <a:r>
              <a:rPr lang="ja-JP" altLang="en-US"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衣服をゆるめ体を冷やす</a:t>
            </a: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marL="171450" indent="-171450">
              <a:buFont typeface="Arial" panose="020B0604020202020204" pitchFamily="34" charset="0"/>
              <a:buChar char="•"/>
            </a:pPr>
            <a:r>
              <a:rPr kumimoji="1" lang="ja-JP" altLang="en-US"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水分・塩分</a:t>
            </a:r>
            <a:r>
              <a:rPr lang="ja-JP" altLang="en-US"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を補給</a:t>
            </a:r>
            <a:endParaRPr kumimoji="1"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p:txBody>
      </p:sp>
      <p:sp>
        <p:nvSpPr>
          <p:cNvPr id="34" name="テキスト ボックス 33">
            <a:extLst>
              <a:ext uri="{FF2B5EF4-FFF2-40B4-BE49-F238E27FC236}">
                <a16:creationId xmlns:a16="http://schemas.microsoft.com/office/drawing/2014/main" id="{6C0CDF25-F825-C2CC-FE1F-C16383DA7C9E}"/>
              </a:ext>
            </a:extLst>
          </p:cNvPr>
          <p:cNvSpPr txBox="1"/>
          <p:nvPr/>
        </p:nvSpPr>
        <p:spPr>
          <a:xfrm>
            <a:off x="4600797" y="7770943"/>
            <a:ext cx="1872955" cy="2015936"/>
          </a:xfrm>
          <a:prstGeom prst="rect">
            <a:avLst/>
          </a:prstGeom>
          <a:noFill/>
        </p:spPr>
        <p:txBody>
          <a:bodyPr wrap="square" rtlCol="0">
            <a:spAutoFit/>
          </a:bodyPr>
          <a:lstStyle/>
          <a:p>
            <a:pPr algn="ctr"/>
            <a:r>
              <a:rPr kumimoji="1" lang="en-US" altLang="ja-JP" sz="14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03</a:t>
            </a:r>
            <a:r>
              <a:rPr lang="ja-JP" altLang="en-US" sz="14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 病院へ</a:t>
            </a:r>
            <a:endParaRPr lang="en-US" altLang="ja-JP" sz="14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endParaRPr>
          </a:p>
          <a:p>
            <a:pPr algn="ctr"/>
            <a:endParaRPr kumimoji="1"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endParaRPr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endParaRPr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endParaRPr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endParaRPr kumimoji="1" lang="en-US" altLang="ja-JP" sz="11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endParaRPr kumimoji="1" lang="en-US" altLang="ja-JP" sz="11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endParaRPr kumimoji="1" lang="en-US" altLang="ja-JP" sz="11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r>
              <a:rPr kumimoji="1" lang="ja-JP" altLang="en-US"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応急処置をしても症状が改善しない場合は医療機関</a:t>
            </a:r>
            <a:r>
              <a:rPr lang="ja-JP" altLang="en-US"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で診療を受けましょう</a:t>
            </a:r>
            <a:r>
              <a:rPr kumimoji="1"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a:t>
            </a:r>
          </a:p>
        </p:txBody>
      </p:sp>
      <p:grpSp>
        <p:nvGrpSpPr>
          <p:cNvPr id="49" name="グループ化 48">
            <a:extLst>
              <a:ext uri="{FF2B5EF4-FFF2-40B4-BE49-F238E27FC236}">
                <a16:creationId xmlns:a16="http://schemas.microsoft.com/office/drawing/2014/main" id="{38D46B67-705B-13D8-D284-C81C9BC217B9}"/>
              </a:ext>
            </a:extLst>
          </p:cNvPr>
          <p:cNvGrpSpPr/>
          <p:nvPr/>
        </p:nvGrpSpPr>
        <p:grpSpPr>
          <a:xfrm>
            <a:off x="432663" y="4952706"/>
            <a:ext cx="6070473" cy="407609"/>
            <a:chOff x="-5700550" y="4402497"/>
            <a:chExt cx="6070473" cy="407609"/>
          </a:xfrm>
          <a:solidFill>
            <a:srgbClr val="4648B9"/>
          </a:solidFill>
        </p:grpSpPr>
        <p:grpSp>
          <p:nvGrpSpPr>
            <p:cNvPr id="35" name="グループ化 34">
              <a:extLst>
                <a:ext uri="{FF2B5EF4-FFF2-40B4-BE49-F238E27FC236}">
                  <a16:creationId xmlns:a16="http://schemas.microsoft.com/office/drawing/2014/main" id="{91FF7F8B-A296-8A03-F2DE-824DEC30ED34}"/>
                </a:ext>
              </a:extLst>
            </p:cNvPr>
            <p:cNvGrpSpPr/>
            <p:nvPr/>
          </p:nvGrpSpPr>
          <p:grpSpPr>
            <a:xfrm>
              <a:off x="-1541080" y="4402497"/>
              <a:ext cx="1911003" cy="407609"/>
              <a:chOff x="-4519688" y="4735895"/>
              <a:chExt cx="1911003" cy="407609"/>
            </a:xfrm>
            <a:grpFill/>
          </p:grpSpPr>
          <p:sp>
            <p:nvSpPr>
              <p:cNvPr id="28" name="フローチャート: 他ページ結合子 27">
                <a:extLst>
                  <a:ext uri="{FF2B5EF4-FFF2-40B4-BE49-F238E27FC236}">
                    <a16:creationId xmlns:a16="http://schemas.microsoft.com/office/drawing/2014/main" id="{22359786-6A14-A956-6D06-A9D9C8250CBC}"/>
                  </a:ext>
                </a:extLst>
              </p:cNvPr>
              <p:cNvSpPr/>
              <p:nvPr/>
            </p:nvSpPr>
            <p:spPr>
              <a:xfrm rot="16200000">
                <a:off x="-3199240" y="4552949"/>
                <a:ext cx="407609" cy="773501"/>
              </a:xfrm>
              <a:prstGeom prst="flowChartOffpageConnector">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endParaRPr>
              </a:p>
            </p:txBody>
          </p:sp>
          <p:sp>
            <p:nvSpPr>
              <p:cNvPr id="29" name="フローチャート: 他ページ結合子 28">
                <a:extLst>
                  <a:ext uri="{FF2B5EF4-FFF2-40B4-BE49-F238E27FC236}">
                    <a16:creationId xmlns:a16="http://schemas.microsoft.com/office/drawing/2014/main" id="{CA0C5673-2733-5D1E-A036-72C363D798F6}"/>
                  </a:ext>
                </a:extLst>
              </p:cNvPr>
              <p:cNvSpPr/>
              <p:nvPr/>
            </p:nvSpPr>
            <p:spPr>
              <a:xfrm rot="16200000">
                <a:off x="-3917903" y="4154368"/>
                <a:ext cx="365878" cy="1569447"/>
              </a:xfrm>
              <a:prstGeom prst="flowChartOffpage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endParaRPr>
              </a:p>
            </p:txBody>
          </p:sp>
        </p:grpSp>
        <p:grpSp>
          <p:nvGrpSpPr>
            <p:cNvPr id="36" name="グループ化 35">
              <a:extLst>
                <a:ext uri="{FF2B5EF4-FFF2-40B4-BE49-F238E27FC236}">
                  <a16:creationId xmlns:a16="http://schemas.microsoft.com/office/drawing/2014/main" id="{FB8843AB-2D0C-5E4B-A689-7C423ADA8D28}"/>
                </a:ext>
              </a:extLst>
            </p:cNvPr>
            <p:cNvGrpSpPr/>
            <p:nvPr/>
          </p:nvGrpSpPr>
          <p:grpSpPr>
            <a:xfrm>
              <a:off x="-3095095" y="4402497"/>
              <a:ext cx="1911003" cy="407609"/>
              <a:chOff x="-4519688" y="4735895"/>
              <a:chExt cx="1911003" cy="407609"/>
            </a:xfrm>
            <a:grpFill/>
          </p:grpSpPr>
          <p:sp>
            <p:nvSpPr>
              <p:cNvPr id="37" name="フローチャート: 他ページ結合子 36">
                <a:extLst>
                  <a:ext uri="{FF2B5EF4-FFF2-40B4-BE49-F238E27FC236}">
                    <a16:creationId xmlns:a16="http://schemas.microsoft.com/office/drawing/2014/main" id="{1E6006FC-BEAA-E3B2-531A-14940AB74B3A}"/>
                  </a:ext>
                </a:extLst>
              </p:cNvPr>
              <p:cNvSpPr/>
              <p:nvPr/>
            </p:nvSpPr>
            <p:spPr>
              <a:xfrm rot="16200000">
                <a:off x="-3199240" y="4552949"/>
                <a:ext cx="407609" cy="773501"/>
              </a:xfrm>
              <a:prstGeom prst="flowChartOffpageConnector">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endParaRPr>
              </a:p>
            </p:txBody>
          </p:sp>
          <p:sp>
            <p:nvSpPr>
              <p:cNvPr id="38" name="フローチャート: 他ページ結合子 37">
                <a:extLst>
                  <a:ext uri="{FF2B5EF4-FFF2-40B4-BE49-F238E27FC236}">
                    <a16:creationId xmlns:a16="http://schemas.microsoft.com/office/drawing/2014/main" id="{AA697AEC-5AE4-E269-ABDD-C82A9712080B}"/>
                  </a:ext>
                </a:extLst>
              </p:cNvPr>
              <p:cNvSpPr/>
              <p:nvPr/>
            </p:nvSpPr>
            <p:spPr>
              <a:xfrm rot="16200000">
                <a:off x="-3919062" y="4155526"/>
                <a:ext cx="368195" cy="1569447"/>
              </a:xfrm>
              <a:prstGeom prst="flowChartOffpage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endParaRPr>
              </a:p>
            </p:txBody>
          </p:sp>
        </p:grpSp>
        <p:grpSp>
          <p:nvGrpSpPr>
            <p:cNvPr id="39" name="グループ化 38">
              <a:extLst>
                <a:ext uri="{FF2B5EF4-FFF2-40B4-BE49-F238E27FC236}">
                  <a16:creationId xmlns:a16="http://schemas.microsoft.com/office/drawing/2014/main" id="{2B18F2B5-D2A6-A55D-91CD-6D5A233F43A1}"/>
                </a:ext>
              </a:extLst>
            </p:cNvPr>
            <p:cNvGrpSpPr/>
            <p:nvPr/>
          </p:nvGrpSpPr>
          <p:grpSpPr>
            <a:xfrm>
              <a:off x="-4521427" y="4402497"/>
              <a:ext cx="1911003" cy="407609"/>
              <a:chOff x="-4519688" y="4735895"/>
              <a:chExt cx="1911003" cy="407609"/>
            </a:xfrm>
            <a:grpFill/>
          </p:grpSpPr>
          <p:sp>
            <p:nvSpPr>
              <p:cNvPr id="40" name="フローチャート: 他ページ結合子 39">
                <a:extLst>
                  <a:ext uri="{FF2B5EF4-FFF2-40B4-BE49-F238E27FC236}">
                    <a16:creationId xmlns:a16="http://schemas.microsoft.com/office/drawing/2014/main" id="{346F9A1C-7216-66B6-F5FA-35D70438194E}"/>
                  </a:ext>
                </a:extLst>
              </p:cNvPr>
              <p:cNvSpPr/>
              <p:nvPr/>
            </p:nvSpPr>
            <p:spPr>
              <a:xfrm rot="16200000">
                <a:off x="-3199240" y="4552949"/>
                <a:ext cx="407609" cy="773501"/>
              </a:xfrm>
              <a:prstGeom prst="flowChartOffpageConnector">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endParaRPr>
              </a:p>
            </p:txBody>
          </p:sp>
          <p:sp>
            <p:nvSpPr>
              <p:cNvPr id="41" name="フローチャート: 他ページ結合子 40">
                <a:extLst>
                  <a:ext uri="{FF2B5EF4-FFF2-40B4-BE49-F238E27FC236}">
                    <a16:creationId xmlns:a16="http://schemas.microsoft.com/office/drawing/2014/main" id="{4412733F-BD3E-97F8-86F1-F9A2EDF73A19}"/>
                  </a:ext>
                </a:extLst>
              </p:cNvPr>
              <p:cNvSpPr/>
              <p:nvPr/>
            </p:nvSpPr>
            <p:spPr>
              <a:xfrm rot="16200000">
                <a:off x="-3919094" y="4155559"/>
                <a:ext cx="368260" cy="1569447"/>
              </a:xfrm>
              <a:prstGeom prst="flowChartOffpage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endParaRPr>
              </a:p>
            </p:txBody>
          </p:sp>
        </p:grpSp>
        <p:grpSp>
          <p:nvGrpSpPr>
            <p:cNvPr id="42" name="グループ化 41">
              <a:extLst>
                <a:ext uri="{FF2B5EF4-FFF2-40B4-BE49-F238E27FC236}">
                  <a16:creationId xmlns:a16="http://schemas.microsoft.com/office/drawing/2014/main" id="{573EF9D7-6370-B511-BB39-1059BE818602}"/>
                </a:ext>
              </a:extLst>
            </p:cNvPr>
            <p:cNvGrpSpPr/>
            <p:nvPr/>
          </p:nvGrpSpPr>
          <p:grpSpPr>
            <a:xfrm>
              <a:off x="-5700550" y="4402497"/>
              <a:ext cx="1675409" cy="407609"/>
              <a:chOff x="-4284094" y="4735895"/>
              <a:chExt cx="1675409" cy="407609"/>
            </a:xfrm>
            <a:grpFill/>
          </p:grpSpPr>
          <p:sp>
            <p:nvSpPr>
              <p:cNvPr id="43" name="フローチャート: 他ページ結合子 42">
                <a:extLst>
                  <a:ext uri="{FF2B5EF4-FFF2-40B4-BE49-F238E27FC236}">
                    <a16:creationId xmlns:a16="http://schemas.microsoft.com/office/drawing/2014/main" id="{D9589D7F-6AF5-868A-3F54-03686C24B371}"/>
                  </a:ext>
                </a:extLst>
              </p:cNvPr>
              <p:cNvSpPr/>
              <p:nvPr/>
            </p:nvSpPr>
            <p:spPr>
              <a:xfrm rot="16200000">
                <a:off x="-3199240" y="4552949"/>
                <a:ext cx="407609" cy="773501"/>
              </a:xfrm>
              <a:prstGeom prst="flowChartOffpageConnector">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endParaRPr>
              </a:p>
            </p:txBody>
          </p:sp>
          <p:sp>
            <p:nvSpPr>
              <p:cNvPr id="44" name="フローチャート: 他ページ結合子 43">
                <a:extLst>
                  <a:ext uri="{FF2B5EF4-FFF2-40B4-BE49-F238E27FC236}">
                    <a16:creationId xmlns:a16="http://schemas.microsoft.com/office/drawing/2014/main" id="{C75E1BFE-2DF8-4F05-45E3-3C9BCD1716EA}"/>
                  </a:ext>
                </a:extLst>
              </p:cNvPr>
              <p:cNvSpPr/>
              <p:nvPr/>
            </p:nvSpPr>
            <p:spPr>
              <a:xfrm rot="16200000">
                <a:off x="-3801393" y="4273450"/>
                <a:ext cx="368451" cy="1333853"/>
              </a:xfrm>
              <a:prstGeom prst="flowChartOffpage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endParaRPr>
              </a:p>
            </p:txBody>
          </p:sp>
        </p:grpSp>
        <p:sp>
          <p:nvSpPr>
            <p:cNvPr id="45" name="テキスト ボックス 44">
              <a:extLst>
                <a:ext uri="{FF2B5EF4-FFF2-40B4-BE49-F238E27FC236}">
                  <a16:creationId xmlns:a16="http://schemas.microsoft.com/office/drawing/2014/main" id="{C2D51C8A-823E-FF57-9579-AC0A87624B34}"/>
                </a:ext>
              </a:extLst>
            </p:cNvPr>
            <p:cNvSpPr txBox="1"/>
            <p:nvPr/>
          </p:nvSpPr>
          <p:spPr>
            <a:xfrm>
              <a:off x="-5361477" y="4467802"/>
              <a:ext cx="773501" cy="276999"/>
            </a:xfrm>
            <a:prstGeom prst="rect">
              <a:avLst/>
            </a:prstGeom>
            <a:grpFill/>
          </p:spPr>
          <p:txBody>
            <a:bodyPr wrap="square" rtlCol="0">
              <a:spAutoFit/>
            </a:bodyPr>
            <a:lstStyle/>
            <a:p>
              <a:r>
                <a:rPr kumimoji="1" lang="en-US" altLang="ja-JP" sz="1200" dirty="0">
                  <a:solidFill>
                    <a:schemeClr val="bg1"/>
                  </a:solidFill>
                  <a:latin typeface="M+ 1p heavy" panose="020B0803020203020204" pitchFamily="50" charset="-128"/>
                  <a:ea typeface="M+ 1p heavy" panose="020B0803020203020204" pitchFamily="50" charset="-128"/>
                  <a:cs typeface="M+ 1p heavy" panose="020B0803020203020204" pitchFamily="50" charset="-128"/>
                </a:rPr>
                <a:t>STEP</a:t>
              </a:r>
              <a:r>
                <a:rPr kumimoji="1" lang="ja-JP" altLang="en-US" sz="1200" dirty="0">
                  <a:solidFill>
                    <a:schemeClr val="bg1"/>
                  </a:solidFill>
                  <a:latin typeface="M+ 1p heavy" panose="020B0803020203020204" pitchFamily="50" charset="-128"/>
                  <a:ea typeface="M+ 1p heavy" panose="020B0803020203020204" pitchFamily="50" charset="-128"/>
                  <a:cs typeface="M+ 1p heavy" panose="020B0803020203020204" pitchFamily="50" charset="-128"/>
                </a:rPr>
                <a:t>１</a:t>
              </a:r>
            </a:p>
          </p:txBody>
        </p:sp>
        <p:sp>
          <p:nvSpPr>
            <p:cNvPr id="46" name="テキスト ボックス 45">
              <a:extLst>
                <a:ext uri="{FF2B5EF4-FFF2-40B4-BE49-F238E27FC236}">
                  <a16:creationId xmlns:a16="http://schemas.microsoft.com/office/drawing/2014/main" id="{F144ED59-4ACC-CF90-3F22-64E35FC0F1BE}"/>
                </a:ext>
              </a:extLst>
            </p:cNvPr>
            <p:cNvSpPr txBox="1"/>
            <p:nvPr/>
          </p:nvSpPr>
          <p:spPr>
            <a:xfrm>
              <a:off x="-3703757" y="4467802"/>
              <a:ext cx="751778" cy="276999"/>
            </a:xfrm>
            <a:prstGeom prst="rect">
              <a:avLst/>
            </a:prstGeom>
            <a:grpFill/>
          </p:spPr>
          <p:txBody>
            <a:bodyPr wrap="square" rtlCol="0">
              <a:spAutoFit/>
            </a:bodyPr>
            <a:lstStyle/>
            <a:p>
              <a:r>
                <a:rPr kumimoji="1" lang="en-US" altLang="ja-JP" sz="1200" dirty="0">
                  <a:solidFill>
                    <a:schemeClr val="bg1"/>
                  </a:solidFill>
                  <a:latin typeface="M+ 1p heavy" panose="020B0803020203020204" pitchFamily="50" charset="-128"/>
                  <a:ea typeface="M+ 1p heavy" panose="020B0803020203020204" pitchFamily="50" charset="-128"/>
                  <a:cs typeface="M+ 1p heavy" panose="020B0803020203020204" pitchFamily="50" charset="-128"/>
                </a:rPr>
                <a:t>STEP</a:t>
              </a:r>
              <a:r>
                <a:rPr kumimoji="1" lang="ja-JP" altLang="en-US" sz="1200" dirty="0">
                  <a:solidFill>
                    <a:schemeClr val="bg1"/>
                  </a:solidFill>
                  <a:latin typeface="M+ 1p heavy" panose="020B0803020203020204" pitchFamily="50" charset="-128"/>
                  <a:ea typeface="M+ 1p heavy" panose="020B0803020203020204" pitchFamily="50" charset="-128"/>
                  <a:cs typeface="M+ 1p heavy" panose="020B0803020203020204" pitchFamily="50" charset="-128"/>
                </a:rPr>
                <a:t>２</a:t>
              </a:r>
            </a:p>
          </p:txBody>
        </p:sp>
        <p:sp>
          <p:nvSpPr>
            <p:cNvPr id="47" name="テキスト ボックス 46">
              <a:extLst>
                <a:ext uri="{FF2B5EF4-FFF2-40B4-BE49-F238E27FC236}">
                  <a16:creationId xmlns:a16="http://schemas.microsoft.com/office/drawing/2014/main" id="{EE1AB7B7-CB5C-EEB3-025A-DB05AB901A16}"/>
                </a:ext>
              </a:extLst>
            </p:cNvPr>
            <p:cNvSpPr txBox="1"/>
            <p:nvPr/>
          </p:nvSpPr>
          <p:spPr>
            <a:xfrm>
              <a:off x="-2338261" y="4467802"/>
              <a:ext cx="751778" cy="276999"/>
            </a:xfrm>
            <a:prstGeom prst="rect">
              <a:avLst/>
            </a:prstGeom>
            <a:grpFill/>
          </p:spPr>
          <p:txBody>
            <a:bodyPr wrap="square" rtlCol="0">
              <a:spAutoFit/>
            </a:bodyPr>
            <a:lstStyle/>
            <a:p>
              <a:r>
                <a:rPr kumimoji="1" lang="en-US" altLang="ja-JP" sz="1200" dirty="0">
                  <a:solidFill>
                    <a:schemeClr val="bg1"/>
                  </a:solidFill>
                  <a:latin typeface="M+ 1p heavy" panose="020B0803020203020204" pitchFamily="50" charset="-128"/>
                  <a:ea typeface="M+ 1p heavy" panose="020B0803020203020204" pitchFamily="50" charset="-128"/>
                  <a:cs typeface="M+ 1p heavy" panose="020B0803020203020204" pitchFamily="50" charset="-128"/>
                </a:rPr>
                <a:t>STEP</a:t>
              </a:r>
              <a:r>
                <a:rPr kumimoji="1" lang="ja-JP" altLang="en-US" sz="1200" dirty="0">
                  <a:solidFill>
                    <a:schemeClr val="bg1"/>
                  </a:solidFill>
                  <a:latin typeface="M+ 1p heavy" panose="020B0803020203020204" pitchFamily="50" charset="-128"/>
                  <a:ea typeface="M+ 1p heavy" panose="020B0803020203020204" pitchFamily="50" charset="-128"/>
                  <a:cs typeface="M+ 1p heavy" panose="020B0803020203020204" pitchFamily="50" charset="-128"/>
                </a:rPr>
                <a:t>３</a:t>
              </a:r>
            </a:p>
          </p:txBody>
        </p:sp>
        <p:sp>
          <p:nvSpPr>
            <p:cNvPr id="48" name="テキスト ボックス 47">
              <a:extLst>
                <a:ext uri="{FF2B5EF4-FFF2-40B4-BE49-F238E27FC236}">
                  <a16:creationId xmlns:a16="http://schemas.microsoft.com/office/drawing/2014/main" id="{4F84AD0D-0879-9CD9-E08F-012AF4592351}"/>
                </a:ext>
              </a:extLst>
            </p:cNvPr>
            <p:cNvSpPr txBox="1"/>
            <p:nvPr/>
          </p:nvSpPr>
          <p:spPr>
            <a:xfrm>
              <a:off x="-779694" y="4467802"/>
              <a:ext cx="751778" cy="276999"/>
            </a:xfrm>
            <a:prstGeom prst="rect">
              <a:avLst/>
            </a:prstGeom>
            <a:grpFill/>
          </p:spPr>
          <p:txBody>
            <a:bodyPr wrap="square" rtlCol="0">
              <a:spAutoFit/>
            </a:bodyPr>
            <a:lstStyle/>
            <a:p>
              <a:r>
                <a:rPr kumimoji="1" lang="en-US" altLang="ja-JP" sz="1200" dirty="0">
                  <a:solidFill>
                    <a:schemeClr val="bg1"/>
                  </a:solidFill>
                  <a:latin typeface="M+ 1p heavy" panose="020B0803020203020204" pitchFamily="50" charset="-128"/>
                  <a:ea typeface="M+ 1p heavy" panose="020B0803020203020204" pitchFamily="50" charset="-128"/>
                  <a:cs typeface="M+ 1p heavy" panose="020B0803020203020204" pitchFamily="50" charset="-128"/>
                </a:rPr>
                <a:t>STEP</a:t>
              </a:r>
              <a:r>
                <a:rPr kumimoji="1" lang="ja-JP" altLang="en-US" sz="1200" dirty="0">
                  <a:solidFill>
                    <a:schemeClr val="bg1"/>
                  </a:solidFill>
                  <a:latin typeface="M+ 1p heavy" panose="020B0803020203020204" pitchFamily="50" charset="-128"/>
                  <a:ea typeface="M+ 1p heavy" panose="020B0803020203020204" pitchFamily="50" charset="-128"/>
                  <a:cs typeface="M+ 1p heavy" panose="020B0803020203020204" pitchFamily="50" charset="-128"/>
                </a:rPr>
                <a:t>４</a:t>
              </a:r>
            </a:p>
          </p:txBody>
        </p:sp>
      </p:grpSp>
      <p:pic>
        <p:nvPicPr>
          <p:cNvPr id="59" name="グラフィックス 58" descr="スマート フォン 枠線">
            <a:extLst>
              <a:ext uri="{FF2B5EF4-FFF2-40B4-BE49-F238E27FC236}">
                <a16:creationId xmlns:a16="http://schemas.microsoft.com/office/drawing/2014/main" id="{FDC1C8AB-D761-5830-731F-A5A7F42FBD2F}"/>
              </a:ext>
            </a:extLst>
          </p:cNvPr>
          <p:cNvPicPr>
            <a:picLocks noChangeAspect="1"/>
          </p:cNvPicPr>
          <p:nvPr/>
        </p:nvPicPr>
        <p:blipFill>
          <a:blip r:embed="rId5" cstate="print">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014063" y="5773790"/>
            <a:ext cx="380238" cy="380238"/>
          </a:xfrm>
          <a:prstGeom prst="rect">
            <a:avLst/>
          </a:prstGeom>
        </p:spPr>
      </p:pic>
      <p:pic>
        <p:nvPicPr>
          <p:cNvPr id="61" name="グラフィックス 60" descr="ピン止めした地図 枠線">
            <a:extLst>
              <a:ext uri="{FF2B5EF4-FFF2-40B4-BE49-F238E27FC236}">
                <a16:creationId xmlns:a16="http://schemas.microsoft.com/office/drawing/2014/main" id="{6769ACFD-2FD8-F5A1-ADB9-AF6045463CBE}"/>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2482291" y="5740871"/>
            <a:ext cx="468000" cy="468000"/>
          </a:xfrm>
          <a:prstGeom prst="rect">
            <a:avLst/>
          </a:prstGeom>
        </p:spPr>
      </p:pic>
      <p:pic>
        <p:nvPicPr>
          <p:cNvPr id="63" name="グラフィックス 62" descr="ベル 枠線">
            <a:extLst>
              <a:ext uri="{FF2B5EF4-FFF2-40B4-BE49-F238E27FC236}">
                <a16:creationId xmlns:a16="http://schemas.microsoft.com/office/drawing/2014/main" id="{58FCBBBB-23A7-47EF-FA61-72BB9C1C7E02}"/>
              </a:ext>
            </a:extLst>
          </p:cNvPr>
          <p:cNvPicPr>
            <a:picLocks noChangeAspect="1"/>
          </p:cNvPicPr>
          <p:nvPr/>
        </p:nvPicPr>
        <p:blipFill>
          <a:blip r:embed="rId9" cstate="print">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3982230" y="5773790"/>
            <a:ext cx="386779" cy="386779"/>
          </a:xfrm>
          <a:prstGeom prst="rect">
            <a:avLst/>
          </a:prstGeom>
        </p:spPr>
      </p:pic>
      <p:pic>
        <p:nvPicPr>
          <p:cNvPr id="65" name="グラフィックス 64" descr="封筒を開く 枠線">
            <a:extLst>
              <a:ext uri="{FF2B5EF4-FFF2-40B4-BE49-F238E27FC236}">
                <a16:creationId xmlns:a16="http://schemas.microsoft.com/office/drawing/2014/main" id="{FADC2CFB-7314-C0B7-CBAC-F1529736DEA9}"/>
              </a:ext>
            </a:extLst>
          </p:cNvPr>
          <p:cNvPicPr>
            <a:picLocks noChangeAspect="1"/>
          </p:cNvPicPr>
          <p:nvPr/>
        </p:nvPicPr>
        <p:blipFill>
          <a:blip r:embed="rId11">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5451567" y="5773790"/>
            <a:ext cx="407610" cy="407610"/>
          </a:xfrm>
          <a:prstGeom prst="rect">
            <a:avLst/>
          </a:prstGeom>
        </p:spPr>
      </p:pic>
      <p:grpSp>
        <p:nvGrpSpPr>
          <p:cNvPr id="26" name="グループ化 25">
            <a:extLst>
              <a:ext uri="{FF2B5EF4-FFF2-40B4-BE49-F238E27FC236}">
                <a16:creationId xmlns:a16="http://schemas.microsoft.com/office/drawing/2014/main" id="{CA286088-6E83-D8C3-773F-41F9F929B5BD}"/>
              </a:ext>
            </a:extLst>
          </p:cNvPr>
          <p:cNvGrpSpPr/>
          <p:nvPr/>
        </p:nvGrpSpPr>
        <p:grpSpPr>
          <a:xfrm>
            <a:off x="1374312" y="91402"/>
            <a:ext cx="4109376" cy="586743"/>
            <a:chOff x="352290" y="2135124"/>
            <a:chExt cx="3197410" cy="586743"/>
          </a:xfrm>
        </p:grpSpPr>
        <p:sp>
          <p:nvSpPr>
            <p:cNvPr id="27" name="テキスト ボックス 26">
              <a:extLst>
                <a:ext uri="{FF2B5EF4-FFF2-40B4-BE49-F238E27FC236}">
                  <a16:creationId xmlns:a16="http://schemas.microsoft.com/office/drawing/2014/main" id="{FE67D02B-B85B-FB04-071A-CA8395F6052F}"/>
                </a:ext>
              </a:extLst>
            </p:cNvPr>
            <p:cNvSpPr txBox="1"/>
            <p:nvPr/>
          </p:nvSpPr>
          <p:spPr>
            <a:xfrm>
              <a:off x="355227" y="2137092"/>
              <a:ext cx="3194473" cy="584775"/>
            </a:xfrm>
            <a:prstGeom prst="rect">
              <a:avLst/>
            </a:prstGeom>
            <a:noFill/>
          </p:spPr>
          <p:txBody>
            <a:bodyPr wrap="square">
              <a:spAutoFit/>
            </a:bodyPr>
            <a:lstStyle/>
            <a:p>
              <a:pPr algn="ctr"/>
              <a:r>
                <a:rPr kumimoji="1" lang="ja-JP" altLang="en-US" sz="3200" b="1" spc="400" dirty="0">
                  <a:ln w="63500">
                    <a:solidFill>
                      <a:srgbClr val="4648B9"/>
                    </a:solidFill>
                  </a:ln>
                  <a:solidFill>
                    <a:srgbClr val="009FE6"/>
                  </a:solidFill>
                  <a:latin typeface="M+ 1p heavy" panose="020B0803020203020204" pitchFamily="50" charset="-128"/>
                  <a:ea typeface="M+ 1p heavy" panose="020B0803020203020204" pitchFamily="50" charset="-128"/>
                  <a:cs typeface="M+ 1p heavy" panose="020B0803020203020204" pitchFamily="50" charset="-128"/>
                </a:rPr>
                <a:t>熱中症</a:t>
              </a:r>
              <a:r>
                <a:rPr lang="ja-JP" altLang="en-US" sz="3200" b="1" spc="400" dirty="0">
                  <a:ln w="63500">
                    <a:solidFill>
                      <a:srgbClr val="4648B9"/>
                    </a:solidFill>
                  </a:ln>
                  <a:solidFill>
                    <a:srgbClr val="009FE6"/>
                  </a:solidFill>
                  <a:latin typeface="M+ 1p heavy" panose="020B0803020203020204" pitchFamily="50" charset="-128"/>
                  <a:ea typeface="M+ 1p heavy" panose="020B0803020203020204" pitchFamily="50" charset="-128"/>
                  <a:cs typeface="M+ 1p heavy" panose="020B0803020203020204" pitchFamily="50" charset="-128"/>
                </a:rPr>
                <a:t>対策</a:t>
              </a:r>
              <a:endParaRPr kumimoji="1" lang="en-US" altLang="ja-JP" sz="3200" b="1" spc="400" dirty="0">
                <a:ln w="63500">
                  <a:solidFill>
                    <a:srgbClr val="4648B9"/>
                  </a:solidFill>
                </a:ln>
                <a:solidFill>
                  <a:srgbClr val="009FE6"/>
                </a:solidFill>
                <a:latin typeface="M+ 1p heavy" panose="020B0803020203020204" pitchFamily="50" charset="-128"/>
                <a:ea typeface="M+ 1p heavy" panose="020B0803020203020204" pitchFamily="50" charset="-128"/>
                <a:cs typeface="M+ 1p heavy" panose="020B0803020203020204" pitchFamily="50" charset="-128"/>
              </a:endParaRPr>
            </a:p>
          </p:txBody>
        </p:sp>
        <p:sp>
          <p:nvSpPr>
            <p:cNvPr id="50" name="テキスト ボックス 49">
              <a:extLst>
                <a:ext uri="{FF2B5EF4-FFF2-40B4-BE49-F238E27FC236}">
                  <a16:creationId xmlns:a16="http://schemas.microsoft.com/office/drawing/2014/main" id="{DDD1365C-F9A8-9E56-9074-D3DA0E7230DC}"/>
                </a:ext>
              </a:extLst>
            </p:cNvPr>
            <p:cNvSpPr txBox="1"/>
            <p:nvPr/>
          </p:nvSpPr>
          <p:spPr>
            <a:xfrm>
              <a:off x="352290" y="2135124"/>
              <a:ext cx="3194473" cy="584775"/>
            </a:xfrm>
            <a:prstGeom prst="rect">
              <a:avLst/>
            </a:prstGeom>
            <a:noFill/>
          </p:spPr>
          <p:txBody>
            <a:bodyPr wrap="square">
              <a:spAutoFit/>
            </a:bodyPr>
            <a:lstStyle/>
            <a:p>
              <a:pPr algn="ctr"/>
              <a:r>
                <a:rPr kumimoji="1" lang="ja-JP" altLang="en-US" sz="3200" b="1" spc="400" dirty="0">
                  <a:solidFill>
                    <a:srgbClr val="FFF6A3"/>
                  </a:solidFill>
                  <a:latin typeface="M+ 1p heavy" panose="020B0803020203020204" pitchFamily="50" charset="-128"/>
                  <a:ea typeface="M+ 1p heavy" panose="020B0803020203020204" pitchFamily="50" charset="-128"/>
                  <a:cs typeface="M+ 1p heavy" panose="020B0803020203020204" pitchFamily="50" charset="-128"/>
                </a:rPr>
                <a:t>熱中症対策</a:t>
              </a:r>
              <a:endParaRPr kumimoji="1" lang="en-US" altLang="ja-JP" sz="3200" b="1" spc="400" dirty="0">
                <a:solidFill>
                  <a:srgbClr val="FFF6A3"/>
                </a:solidFill>
                <a:latin typeface="M+ 1p heavy" panose="020B0803020203020204" pitchFamily="50" charset="-128"/>
                <a:ea typeface="M+ 1p heavy" panose="020B0803020203020204" pitchFamily="50" charset="-128"/>
                <a:cs typeface="M+ 1p heavy" panose="020B0803020203020204" pitchFamily="50" charset="-128"/>
              </a:endParaRPr>
            </a:p>
          </p:txBody>
        </p:sp>
      </p:grpSp>
      <p:pic>
        <p:nvPicPr>
          <p:cNvPr id="52" name="図 51" descr="光 が含まれている画像&#10;&#10;自動的に生成された説明">
            <a:extLst>
              <a:ext uri="{FF2B5EF4-FFF2-40B4-BE49-F238E27FC236}">
                <a16:creationId xmlns:a16="http://schemas.microsoft.com/office/drawing/2014/main" id="{4ABEF056-00F3-B9AA-9257-922DDF6F5B71}"/>
              </a:ext>
            </a:extLst>
          </p:cNvPr>
          <p:cNvPicPr>
            <a:picLocks noChangeAspect="1"/>
          </p:cNvPicPr>
          <p:nvPr/>
        </p:nvPicPr>
        <p:blipFill rotWithShape="1">
          <a:blip r:embed="rId13" cstate="print">
            <a:extLst>
              <a:ext uri="{28A0092B-C50C-407E-A947-70E740481C1C}">
                <a14:useLocalDpi xmlns:a14="http://schemas.microsoft.com/office/drawing/2010/main"/>
              </a:ext>
            </a:extLst>
          </a:blip>
          <a:srcRect/>
          <a:stretch/>
        </p:blipFill>
        <p:spPr>
          <a:xfrm>
            <a:off x="531095" y="8044982"/>
            <a:ext cx="1557469" cy="921373"/>
          </a:xfrm>
          <a:prstGeom prst="rect">
            <a:avLst/>
          </a:prstGeom>
        </p:spPr>
      </p:pic>
      <p:pic>
        <p:nvPicPr>
          <p:cNvPr id="54" name="図 53">
            <a:extLst>
              <a:ext uri="{FF2B5EF4-FFF2-40B4-BE49-F238E27FC236}">
                <a16:creationId xmlns:a16="http://schemas.microsoft.com/office/drawing/2014/main" id="{C92F867D-99FA-B193-6A07-F88B4B23E85A}"/>
              </a:ext>
            </a:extLst>
          </p:cNvPr>
          <p:cNvPicPr>
            <a:picLocks noChangeAspect="1"/>
          </p:cNvPicPr>
          <p:nvPr/>
        </p:nvPicPr>
        <p:blipFill rotWithShape="1">
          <a:blip r:embed="rId14" cstate="print">
            <a:extLst>
              <a:ext uri="{28A0092B-C50C-407E-A947-70E740481C1C}">
                <a14:useLocalDpi xmlns:a14="http://schemas.microsoft.com/office/drawing/2010/main"/>
              </a:ext>
            </a:extLst>
          </a:blip>
          <a:srcRect b="-1"/>
          <a:stretch/>
        </p:blipFill>
        <p:spPr>
          <a:xfrm>
            <a:off x="2785723" y="8142251"/>
            <a:ext cx="1211610" cy="878778"/>
          </a:xfrm>
          <a:prstGeom prst="rect">
            <a:avLst/>
          </a:prstGeom>
        </p:spPr>
      </p:pic>
      <p:pic>
        <p:nvPicPr>
          <p:cNvPr id="56" name="図 55">
            <a:extLst>
              <a:ext uri="{FF2B5EF4-FFF2-40B4-BE49-F238E27FC236}">
                <a16:creationId xmlns:a16="http://schemas.microsoft.com/office/drawing/2014/main" id="{1CCB728C-550B-41B4-86BB-9D654A9D3849}"/>
              </a:ext>
            </a:extLst>
          </p:cNvPr>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4591364" y="8063321"/>
            <a:ext cx="1578899" cy="1184174"/>
          </a:xfrm>
          <a:prstGeom prst="rect">
            <a:avLst/>
          </a:prstGeom>
        </p:spPr>
      </p:pic>
      <p:grpSp>
        <p:nvGrpSpPr>
          <p:cNvPr id="122" name="グループ化 121">
            <a:extLst>
              <a:ext uri="{FF2B5EF4-FFF2-40B4-BE49-F238E27FC236}">
                <a16:creationId xmlns:a16="http://schemas.microsoft.com/office/drawing/2014/main" id="{A3C0B9C3-CBA7-009A-C7D5-7F9E998283F6}"/>
              </a:ext>
            </a:extLst>
          </p:cNvPr>
          <p:cNvGrpSpPr/>
          <p:nvPr/>
        </p:nvGrpSpPr>
        <p:grpSpPr>
          <a:xfrm rot="431212">
            <a:off x="4679276" y="3971133"/>
            <a:ext cx="2100263" cy="1013737"/>
            <a:chOff x="7157297" y="4595681"/>
            <a:chExt cx="2100263" cy="1013737"/>
          </a:xfrm>
        </p:grpSpPr>
        <p:sp>
          <p:nvSpPr>
            <p:cNvPr id="104" name="正方形/長方形 103">
              <a:extLst>
                <a:ext uri="{FF2B5EF4-FFF2-40B4-BE49-F238E27FC236}">
                  <a16:creationId xmlns:a16="http://schemas.microsoft.com/office/drawing/2014/main" id="{A41F8180-F454-C3C2-D398-DAF8643A08AB}"/>
                </a:ext>
              </a:extLst>
            </p:cNvPr>
            <p:cNvSpPr/>
            <p:nvPr/>
          </p:nvSpPr>
          <p:spPr>
            <a:xfrm>
              <a:off x="7157297" y="4837394"/>
              <a:ext cx="2100263" cy="772024"/>
            </a:xfrm>
            <a:prstGeom prst="rect">
              <a:avLst/>
            </a:prstGeom>
            <a:solidFill>
              <a:schemeClr val="bg1"/>
            </a:solidFill>
            <a:ln w="19050">
              <a:solidFill>
                <a:srgbClr val="14CE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0000"/>
                </a:lnSpc>
                <a:spcAft>
                  <a:spcPts val="600"/>
                </a:spcAft>
              </a:pPr>
              <a:r>
                <a:rPr lang="ja-JP" altLang="en-US" sz="9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熱中症警戒アラートとは？</a:t>
              </a:r>
            </a:p>
            <a:p>
              <a:pPr>
                <a:lnSpc>
                  <a:spcPct val="110000"/>
                </a:lnSpc>
              </a:pPr>
              <a:r>
                <a:rPr lang="ja-JP" altLang="en-US" sz="8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熱中症の危険性が極めて高くなると予測された際に発表される注意喚起情報</a:t>
              </a:r>
            </a:p>
          </p:txBody>
        </p:sp>
        <p:grpSp>
          <p:nvGrpSpPr>
            <p:cNvPr id="113" name="グループ化 112">
              <a:extLst>
                <a:ext uri="{FF2B5EF4-FFF2-40B4-BE49-F238E27FC236}">
                  <a16:creationId xmlns:a16="http://schemas.microsoft.com/office/drawing/2014/main" id="{6C5426A8-3CAE-A67F-24BD-F45986826406}"/>
                </a:ext>
              </a:extLst>
            </p:cNvPr>
            <p:cNvGrpSpPr/>
            <p:nvPr/>
          </p:nvGrpSpPr>
          <p:grpSpPr>
            <a:xfrm rot="20023025" flipH="1">
              <a:off x="8065305" y="4595681"/>
              <a:ext cx="369124" cy="369124"/>
              <a:chOff x="-1191516" y="3431351"/>
              <a:chExt cx="914400" cy="914400"/>
            </a:xfrm>
          </p:grpSpPr>
          <p:pic>
            <p:nvPicPr>
              <p:cNvPr id="114" name="グラフィックス 113" descr="押しピン 単色塗りつぶし">
                <a:extLst>
                  <a:ext uri="{FF2B5EF4-FFF2-40B4-BE49-F238E27FC236}">
                    <a16:creationId xmlns:a16="http://schemas.microsoft.com/office/drawing/2014/main" id="{78879B48-9D88-ABC4-7F82-101679B15D07}"/>
                  </a:ext>
                </a:extLst>
              </p:cNvPr>
              <p:cNvPicPr>
                <a:picLocks noChangeAspect="1"/>
              </p:cNvPicPr>
              <p:nvPr/>
            </p:nvPicPr>
            <p:blipFill>
              <a:blip r:embed="rId16" cstate="print">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1191516" y="3431351"/>
                <a:ext cx="914400" cy="914400"/>
              </a:xfrm>
              <a:prstGeom prst="rect">
                <a:avLst/>
              </a:prstGeom>
            </p:spPr>
          </p:pic>
          <p:pic>
            <p:nvPicPr>
              <p:cNvPr id="115" name="グラフィックス 114" descr="押しピン 枠線">
                <a:extLst>
                  <a:ext uri="{FF2B5EF4-FFF2-40B4-BE49-F238E27FC236}">
                    <a16:creationId xmlns:a16="http://schemas.microsoft.com/office/drawing/2014/main" id="{E17CF3AF-BD44-4349-F448-5F83008EAA0E}"/>
                  </a:ext>
                </a:extLst>
              </p:cNvPr>
              <p:cNvPicPr>
                <a:picLocks noChangeAspect="1"/>
              </p:cNvPicPr>
              <p:nvPr/>
            </p:nvPicPr>
            <p:blipFill>
              <a:blip r:embed="rId18" cstate="print">
                <a:extLst>
                  <a:ext uri="{28A0092B-C50C-407E-A947-70E740481C1C}">
                    <a14:useLocalDpi xmlns:a14="http://schemas.microsoft.com/office/drawing/2010/main"/>
                  </a:ext>
                  <a:ext uri="{96DAC541-7B7A-43D3-8B79-37D633B846F1}">
                    <asvg:svgBlip xmlns:asvg="http://schemas.microsoft.com/office/drawing/2016/SVG/main" r:embed="rId19"/>
                  </a:ext>
                </a:extLst>
              </a:blip>
              <a:stretch>
                <a:fillRect/>
              </a:stretch>
            </p:blipFill>
            <p:spPr>
              <a:xfrm>
                <a:off x="-1191516" y="3431351"/>
                <a:ext cx="914400" cy="914400"/>
              </a:xfrm>
              <a:prstGeom prst="rect">
                <a:avLst/>
              </a:prstGeom>
            </p:spPr>
          </p:pic>
        </p:grpSp>
      </p:grpSp>
      <p:pic>
        <p:nvPicPr>
          <p:cNvPr id="125" name="図 124" descr="屋内 が含まれている画像&#10;&#10;自動的に生成された説明">
            <a:extLst>
              <a:ext uri="{FF2B5EF4-FFF2-40B4-BE49-F238E27FC236}">
                <a16:creationId xmlns:a16="http://schemas.microsoft.com/office/drawing/2014/main" id="{2C100759-9F79-3442-D85E-1AE5667BAFC2}"/>
              </a:ext>
            </a:extLst>
          </p:cNvPr>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560549" y="6234110"/>
            <a:ext cx="581745" cy="581745"/>
          </a:xfrm>
          <a:prstGeom prst="rect">
            <a:avLst/>
          </a:prstGeom>
        </p:spPr>
      </p:pic>
      <p:pic>
        <p:nvPicPr>
          <p:cNvPr id="126" name="図 125">
            <a:extLst>
              <a:ext uri="{FF2B5EF4-FFF2-40B4-BE49-F238E27FC236}">
                <a16:creationId xmlns:a16="http://schemas.microsoft.com/office/drawing/2014/main" id="{960CDA7F-B29D-A22E-6985-17604EDD8EEF}"/>
              </a:ext>
            </a:extLst>
          </p:cNvPr>
          <p:cNvPicPr>
            <a:picLocks noChangeAspect="1"/>
          </p:cNvPicPr>
          <p:nvPr/>
        </p:nvPicPr>
        <p:blipFill>
          <a:blip r:embed="rId21" cstate="print">
            <a:extLst>
              <a:ext uri="{28A0092B-C50C-407E-A947-70E740481C1C}">
                <a14:useLocalDpi xmlns:a14="http://schemas.microsoft.com/office/drawing/2010/main"/>
              </a:ext>
            </a:extLst>
          </a:blip>
          <a:stretch>
            <a:fillRect/>
          </a:stretch>
        </p:blipFill>
        <p:spPr>
          <a:xfrm>
            <a:off x="1267405" y="6232739"/>
            <a:ext cx="575054" cy="575054"/>
          </a:xfrm>
          <a:prstGeom prst="rect">
            <a:avLst/>
          </a:prstGeom>
        </p:spPr>
      </p:pic>
      <p:sp>
        <p:nvSpPr>
          <p:cNvPr id="123" name="正方形/長方形 122">
            <a:extLst>
              <a:ext uri="{FF2B5EF4-FFF2-40B4-BE49-F238E27FC236}">
                <a16:creationId xmlns:a16="http://schemas.microsoft.com/office/drawing/2014/main" id="{C1822A86-25B8-2792-E851-F6C5282BBFAB}"/>
              </a:ext>
            </a:extLst>
          </p:cNvPr>
          <p:cNvSpPr/>
          <p:nvPr/>
        </p:nvSpPr>
        <p:spPr>
          <a:xfrm>
            <a:off x="469424" y="6815080"/>
            <a:ext cx="736310" cy="2791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kumimoji="1" lang="en-US" altLang="ja-JP" sz="1000" dirty="0">
                <a:solidFill>
                  <a:schemeClr val="tx1">
                    <a:lumMod val="75000"/>
                    <a:lumOff val="25000"/>
                  </a:schemeClr>
                </a:solidFill>
                <a:latin typeface="M+ 1p medium" panose="020B0603020203020204" pitchFamily="50" charset="-128"/>
                <a:ea typeface="M+ 1p medium" panose="020B0603020203020204" pitchFamily="50" charset="-128"/>
                <a:cs typeface="M+ 1p medium" panose="020B0603020203020204" pitchFamily="50" charset="-128"/>
              </a:rPr>
              <a:t>Android</a:t>
            </a:r>
            <a:endParaRPr kumimoji="1" lang="ja-JP" altLang="en-US" sz="1000" dirty="0">
              <a:solidFill>
                <a:schemeClr val="tx1">
                  <a:lumMod val="75000"/>
                  <a:lumOff val="25000"/>
                </a:schemeClr>
              </a:solidFill>
              <a:latin typeface="M+ 1p medium" panose="020B0603020203020204" pitchFamily="50" charset="-128"/>
              <a:ea typeface="M+ 1p medium" panose="020B0603020203020204" pitchFamily="50" charset="-128"/>
              <a:cs typeface="M+ 1p medium" panose="020B0603020203020204" pitchFamily="50" charset="-128"/>
            </a:endParaRPr>
          </a:p>
        </p:txBody>
      </p:sp>
      <p:sp>
        <p:nvSpPr>
          <p:cNvPr id="124" name="正方形/長方形 123">
            <a:extLst>
              <a:ext uri="{FF2B5EF4-FFF2-40B4-BE49-F238E27FC236}">
                <a16:creationId xmlns:a16="http://schemas.microsoft.com/office/drawing/2014/main" id="{F8FDC61D-C684-BA8E-3EEA-67FDD2D50BD7}"/>
              </a:ext>
            </a:extLst>
          </p:cNvPr>
          <p:cNvSpPr/>
          <p:nvPr/>
        </p:nvSpPr>
        <p:spPr>
          <a:xfrm>
            <a:off x="1230238" y="6824974"/>
            <a:ext cx="618067" cy="2791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kumimoji="1" lang="en-US" altLang="ja-JP" sz="1000" dirty="0">
                <a:solidFill>
                  <a:schemeClr val="tx1">
                    <a:lumMod val="75000"/>
                    <a:lumOff val="25000"/>
                  </a:schemeClr>
                </a:solidFill>
                <a:latin typeface="M+ 1p medium" panose="020B0603020203020204" pitchFamily="50" charset="-128"/>
                <a:ea typeface="M+ 1p medium" panose="020B0603020203020204" pitchFamily="50" charset="-128"/>
                <a:cs typeface="M+ 1p medium" panose="020B0603020203020204" pitchFamily="50" charset="-128"/>
              </a:rPr>
              <a:t>iOS</a:t>
            </a:r>
            <a:endParaRPr kumimoji="1" lang="ja-JP" altLang="en-US" sz="1000" dirty="0">
              <a:solidFill>
                <a:schemeClr val="tx1">
                  <a:lumMod val="75000"/>
                  <a:lumOff val="25000"/>
                </a:schemeClr>
              </a:solidFill>
              <a:latin typeface="M+ 1p medium" panose="020B0603020203020204" pitchFamily="50" charset="-128"/>
              <a:ea typeface="M+ 1p medium" panose="020B0603020203020204" pitchFamily="50" charset="-128"/>
              <a:cs typeface="M+ 1p medium" panose="020B0603020203020204" pitchFamily="50" charset="-128"/>
            </a:endParaRPr>
          </a:p>
        </p:txBody>
      </p:sp>
      <p:sp>
        <p:nvSpPr>
          <p:cNvPr id="127" name="フリーフォーム: 図形 126" descr="雲 単色塗りつぶし">
            <a:extLst>
              <a:ext uri="{FF2B5EF4-FFF2-40B4-BE49-F238E27FC236}">
                <a16:creationId xmlns:a16="http://schemas.microsoft.com/office/drawing/2014/main" id="{B7B69C7C-8A1D-B116-EAB8-C4C4C5D4E833}"/>
              </a:ext>
            </a:extLst>
          </p:cNvPr>
          <p:cNvSpPr/>
          <p:nvPr/>
        </p:nvSpPr>
        <p:spPr>
          <a:xfrm>
            <a:off x="5547446" y="-11176"/>
            <a:ext cx="1328386" cy="668799"/>
          </a:xfrm>
          <a:custGeom>
            <a:avLst/>
            <a:gdLst>
              <a:gd name="connsiteX0" fmla="*/ 1490230 w 2180798"/>
              <a:gd name="connsiteY0" fmla="*/ 646 h 1097960"/>
              <a:gd name="connsiteX1" fmla="*/ 1800662 w 2180798"/>
              <a:gd name="connsiteY1" fmla="*/ 176699 h 1097960"/>
              <a:gd name="connsiteX2" fmla="*/ 2048054 w 2180798"/>
              <a:gd name="connsiteY2" fmla="*/ 211009 h 1097960"/>
              <a:gd name="connsiteX3" fmla="*/ 2161818 w 2180798"/>
              <a:gd name="connsiteY3" fmla="*/ 431314 h 1097960"/>
              <a:gd name="connsiteX4" fmla="*/ 2179876 w 2180798"/>
              <a:gd name="connsiteY4" fmla="*/ 431314 h 1097960"/>
              <a:gd name="connsiteX5" fmla="*/ 2180798 w 2180798"/>
              <a:gd name="connsiteY5" fmla="*/ 431410 h 1097960"/>
              <a:gd name="connsiteX6" fmla="*/ 2180798 w 2180798"/>
              <a:gd name="connsiteY6" fmla="*/ 1097960 h 1097960"/>
              <a:gd name="connsiteX7" fmla="*/ 21711 w 2180798"/>
              <a:gd name="connsiteY7" fmla="*/ 1097960 h 1097960"/>
              <a:gd name="connsiteX8" fmla="*/ 0 w 2180798"/>
              <a:gd name="connsiteY8" fmla="*/ 966234 h 1097960"/>
              <a:gd name="connsiteX9" fmla="*/ 52367 w 2180798"/>
              <a:gd name="connsiteY9" fmla="*/ 830574 h 1097960"/>
              <a:gd name="connsiteX10" fmla="*/ 312400 w 2180798"/>
              <a:gd name="connsiteY10" fmla="*/ 725839 h 1097960"/>
              <a:gd name="connsiteX11" fmla="*/ 312400 w 2180798"/>
              <a:gd name="connsiteY11" fmla="*/ 722228 h 1097960"/>
              <a:gd name="connsiteX12" fmla="*/ 561598 w 2180798"/>
              <a:gd name="connsiteY12" fmla="*/ 408022 h 1097960"/>
              <a:gd name="connsiteX13" fmla="*/ 860737 w 2180798"/>
              <a:gd name="connsiteY13" fmla="*/ 488520 h 1097960"/>
              <a:gd name="connsiteX14" fmla="*/ 885240 w 2180798"/>
              <a:gd name="connsiteY14" fmla="*/ 521166 h 1097960"/>
              <a:gd name="connsiteX15" fmla="*/ 891169 w 2180798"/>
              <a:gd name="connsiteY15" fmla="*/ 496351 h 1097960"/>
              <a:gd name="connsiteX16" fmla="*/ 926663 w 2180798"/>
              <a:gd name="connsiteY16" fmla="*/ 431314 h 1097960"/>
              <a:gd name="connsiteX17" fmla="*/ 1186696 w 2180798"/>
              <a:gd name="connsiteY17" fmla="*/ 326579 h 1097960"/>
              <a:gd name="connsiteX18" fmla="*/ 1186696 w 2180798"/>
              <a:gd name="connsiteY18" fmla="*/ 322968 h 1097960"/>
              <a:gd name="connsiteX19" fmla="*/ 1435894 w 2180798"/>
              <a:gd name="connsiteY19" fmla="*/ 8762 h 1097960"/>
              <a:gd name="connsiteX20" fmla="*/ 1490230 w 2180798"/>
              <a:gd name="connsiteY20" fmla="*/ 646 h 1097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0798" h="1097960">
                <a:moveTo>
                  <a:pt x="1490230" y="646"/>
                </a:moveTo>
                <a:cubicBezTo>
                  <a:pt x="1616980" y="-7378"/>
                  <a:pt x="1740620" y="59774"/>
                  <a:pt x="1800662" y="176699"/>
                </a:cubicBezTo>
                <a:cubicBezTo>
                  <a:pt x="1883727" y="147807"/>
                  <a:pt x="1975822" y="160447"/>
                  <a:pt x="2048054" y="211009"/>
                </a:cubicBezTo>
                <a:cubicBezTo>
                  <a:pt x="2118479" y="261571"/>
                  <a:pt x="2161818" y="342831"/>
                  <a:pt x="2161818" y="431314"/>
                </a:cubicBezTo>
                <a:cubicBezTo>
                  <a:pt x="2167235" y="431314"/>
                  <a:pt x="2174458" y="431314"/>
                  <a:pt x="2179876" y="431314"/>
                </a:cubicBezTo>
                <a:lnTo>
                  <a:pt x="2180798" y="431410"/>
                </a:lnTo>
                <a:lnTo>
                  <a:pt x="2180798" y="1097960"/>
                </a:lnTo>
                <a:lnTo>
                  <a:pt x="21711" y="1097960"/>
                </a:lnTo>
                <a:lnTo>
                  <a:pt x="0" y="966234"/>
                </a:lnTo>
                <a:cubicBezTo>
                  <a:pt x="4966" y="918155"/>
                  <a:pt x="22572" y="871205"/>
                  <a:pt x="52367" y="830574"/>
                </a:cubicBezTo>
                <a:cubicBezTo>
                  <a:pt x="113764" y="751120"/>
                  <a:pt x="213082" y="709587"/>
                  <a:pt x="312400" y="725839"/>
                </a:cubicBezTo>
                <a:cubicBezTo>
                  <a:pt x="312400" y="724033"/>
                  <a:pt x="312400" y="722228"/>
                  <a:pt x="312400" y="722228"/>
                </a:cubicBezTo>
                <a:cubicBezTo>
                  <a:pt x="312400" y="572348"/>
                  <a:pt x="417135" y="442331"/>
                  <a:pt x="561598" y="408022"/>
                </a:cubicBezTo>
                <a:cubicBezTo>
                  <a:pt x="669944" y="382290"/>
                  <a:pt x="782354" y="414455"/>
                  <a:pt x="860737" y="488520"/>
                </a:cubicBezTo>
                <a:lnTo>
                  <a:pt x="885240" y="521166"/>
                </a:lnTo>
                <a:lnTo>
                  <a:pt x="891169" y="496351"/>
                </a:lnTo>
                <a:cubicBezTo>
                  <a:pt x="899915" y="473525"/>
                  <a:pt x="911766" y="451629"/>
                  <a:pt x="926663" y="431314"/>
                </a:cubicBezTo>
                <a:cubicBezTo>
                  <a:pt x="988060" y="351860"/>
                  <a:pt x="1087378" y="310327"/>
                  <a:pt x="1186696" y="326579"/>
                </a:cubicBezTo>
                <a:cubicBezTo>
                  <a:pt x="1186696" y="324773"/>
                  <a:pt x="1186696" y="322968"/>
                  <a:pt x="1186696" y="322968"/>
                </a:cubicBezTo>
                <a:cubicBezTo>
                  <a:pt x="1186696" y="173088"/>
                  <a:pt x="1291431" y="43071"/>
                  <a:pt x="1435894" y="8762"/>
                </a:cubicBezTo>
                <a:cubicBezTo>
                  <a:pt x="1453952" y="4473"/>
                  <a:pt x="1472123" y="1793"/>
                  <a:pt x="1490230" y="646"/>
                </a:cubicBezTo>
                <a:close/>
              </a:path>
            </a:pathLst>
          </a:custGeom>
          <a:solidFill>
            <a:schemeClr val="bg1"/>
          </a:solidFill>
          <a:ln w="18058" cap="flat">
            <a:noFill/>
            <a:prstDash val="solid"/>
            <a:miter/>
          </a:ln>
        </p:spPr>
        <p:txBody>
          <a:bodyPr rtlCol="0" anchor="ctr"/>
          <a:lstStyle/>
          <a:p>
            <a:endParaRPr lang="ja-JP" altLang="en-US"/>
          </a:p>
        </p:txBody>
      </p:sp>
      <p:sp>
        <p:nvSpPr>
          <p:cNvPr id="128" name="フリーフォーム: 図形 127" descr="雲 単色塗りつぶし">
            <a:extLst>
              <a:ext uri="{FF2B5EF4-FFF2-40B4-BE49-F238E27FC236}">
                <a16:creationId xmlns:a16="http://schemas.microsoft.com/office/drawing/2014/main" id="{90D52C24-7FF4-3A7A-1CB7-7DDCE8F1E825}"/>
              </a:ext>
            </a:extLst>
          </p:cNvPr>
          <p:cNvSpPr/>
          <p:nvPr/>
        </p:nvSpPr>
        <p:spPr>
          <a:xfrm flipH="1">
            <a:off x="0" y="159462"/>
            <a:ext cx="1014063" cy="510548"/>
          </a:xfrm>
          <a:custGeom>
            <a:avLst/>
            <a:gdLst>
              <a:gd name="connsiteX0" fmla="*/ 1490230 w 2180798"/>
              <a:gd name="connsiteY0" fmla="*/ 646 h 1097960"/>
              <a:gd name="connsiteX1" fmla="*/ 1800662 w 2180798"/>
              <a:gd name="connsiteY1" fmla="*/ 176699 h 1097960"/>
              <a:gd name="connsiteX2" fmla="*/ 2048054 w 2180798"/>
              <a:gd name="connsiteY2" fmla="*/ 211009 h 1097960"/>
              <a:gd name="connsiteX3" fmla="*/ 2161818 w 2180798"/>
              <a:gd name="connsiteY3" fmla="*/ 431314 h 1097960"/>
              <a:gd name="connsiteX4" fmla="*/ 2179876 w 2180798"/>
              <a:gd name="connsiteY4" fmla="*/ 431314 h 1097960"/>
              <a:gd name="connsiteX5" fmla="*/ 2180798 w 2180798"/>
              <a:gd name="connsiteY5" fmla="*/ 431410 h 1097960"/>
              <a:gd name="connsiteX6" fmla="*/ 2180798 w 2180798"/>
              <a:gd name="connsiteY6" fmla="*/ 1097960 h 1097960"/>
              <a:gd name="connsiteX7" fmla="*/ 21711 w 2180798"/>
              <a:gd name="connsiteY7" fmla="*/ 1097960 h 1097960"/>
              <a:gd name="connsiteX8" fmla="*/ 0 w 2180798"/>
              <a:gd name="connsiteY8" fmla="*/ 966234 h 1097960"/>
              <a:gd name="connsiteX9" fmla="*/ 52367 w 2180798"/>
              <a:gd name="connsiteY9" fmla="*/ 830574 h 1097960"/>
              <a:gd name="connsiteX10" fmla="*/ 312400 w 2180798"/>
              <a:gd name="connsiteY10" fmla="*/ 725839 h 1097960"/>
              <a:gd name="connsiteX11" fmla="*/ 312400 w 2180798"/>
              <a:gd name="connsiteY11" fmla="*/ 722228 h 1097960"/>
              <a:gd name="connsiteX12" fmla="*/ 561598 w 2180798"/>
              <a:gd name="connsiteY12" fmla="*/ 408022 h 1097960"/>
              <a:gd name="connsiteX13" fmla="*/ 860737 w 2180798"/>
              <a:gd name="connsiteY13" fmla="*/ 488520 h 1097960"/>
              <a:gd name="connsiteX14" fmla="*/ 885240 w 2180798"/>
              <a:gd name="connsiteY14" fmla="*/ 521166 h 1097960"/>
              <a:gd name="connsiteX15" fmla="*/ 891169 w 2180798"/>
              <a:gd name="connsiteY15" fmla="*/ 496351 h 1097960"/>
              <a:gd name="connsiteX16" fmla="*/ 926663 w 2180798"/>
              <a:gd name="connsiteY16" fmla="*/ 431314 h 1097960"/>
              <a:gd name="connsiteX17" fmla="*/ 1186696 w 2180798"/>
              <a:gd name="connsiteY17" fmla="*/ 326579 h 1097960"/>
              <a:gd name="connsiteX18" fmla="*/ 1186696 w 2180798"/>
              <a:gd name="connsiteY18" fmla="*/ 322968 h 1097960"/>
              <a:gd name="connsiteX19" fmla="*/ 1435894 w 2180798"/>
              <a:gd name="connsiteY19" fmla="*/ 8762 h 1097960"/>
              <a:gd name="connsiteX20" fmla="*/ 1490230 w 2180798"/>
              <a:gd name="connsiteY20" fmla="*/ 646 h 1097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0798" h="1097960">
                <a:moveTo>
                  <a:pt x="1490230" y="646"/>
                </a:moveTo>
                <a:cubicBezTo>
                  <a:pt x="1616980" y="-7378"/>
                  <a:pt x="1740620" y="59774"/>
                  <a:pt x="1800662" y="176699"/>
                </a:cubicBezTo>
                <a:cubicBezTo>
                  <a:pt x="1883727" y="147807"/>
                  <a:pt x="1975822" y="160447"/>
                  <a:pt x="2048054" y="211009"/>
                </a:cubicBezTo>
                <a:cubicBezTo>
                  <a:pt x="2118479" y="261571"/>
                  <a:pt x="2161818" y="342831"/>
                  <a:pt x="2161818" y="431314"/>
                </a:cubicBezTo>
                <a:cubicBezTo>
                  <a:pt x="2167235" y="431314"/>
                  <a:pt x="2174458" y="431314"/>
                  <a:pt x="2179876" y="431314"/>
                </a:cubicBezTo>
                <a:lnTo>
                  <a:pt x="2180798" y="431410"/>
                </a:lnTo>
                <a:lnTo>
                  <a:pt x="2180798" y="1097960"/>
                </a:lnTo>
                <a:lnTo>
                  <a:pt x="21711" y="1097960"/>
                </a:lnTo>
                <a:lnTo>
                  <a:pt x="0" y="966234"/>
                </a:lnTo>
                <a:cubicBezTo>
                  <a:pt x="4966" y="918155"/>
                  <a:pt x="22572" y="871205"/>
                  <a:pt x="52367" y="830574"/>
                </a:cubicBezTo>
                <a:cubicBezTo>
                  <a:pt x="113764" y="751120"/>
                  <a:pt x="213082" y="709587"/>
                  <a:pt x="312400" y="725839"/>
                </a:cubicBezTo>
                <a:cubicBezTo>
                  <a:pt x="312400" y="724033"/>
                  <a:pt x="312400" y="722228"/>
                  <a:pt x="312400" y="722228"/>
                </a:cubicBezTo>
                <a:cubicBezTo>
                  <a:pt x="312400" y="572348"/>
                  <a:pt x="417135" y="442331"/>
                  <a:pt x="561598" y="408022"/>
                </a:cubicBezTo>
                <a:cubicBezTo>
                  <a:pt x="669944" y="382290"/>
                  <a:pt x="782354" y="414455"/>
                  <a:pt x="860737" y="488520"/>
                </a:cubicBezTo>
                <a:lnTo>
                  <a:pt x="885240" y="521166"/>
                </a:lnTo>
                <a:lnTo>
                  <a:pt x="891169" y="496351"/>
                </a:lnTo>
                <a:cubicBezTo>
                  <a:pt x="899915" y="473525"/>
                  <a:pt x="911766" y="451629"/>
                  <a:pt x="926663" y="431314"/>
                </a:cubicBezTo>
                <a:cubicBezTo>
                  <a:pt x="988060" y="351860"/>
                  <a:pt x="1087378" y="310327"/>
                  <a:pt x="1186696" y="326579"/>
                </a:cubicBezTo>
                <a:cubicBezTo>
                  <a:pt x="1186696" y="324773"/>
                  <a:pt x="1186696" y="322968"/>
                  <a:pt x="1186696" y="322968"/>
                </a:cubicBezTo>
                <a:cubicBezTo>
                  <a:pt x="1186696" y="173088"/>
                  <a:pt x="1291431" y="43071"/>
                  <a:pt x="1435894" y="8762"/>
                </a:cubicBezTo>
                <a:cubicBezTo>
                  <a:pt x="1453952" y="4473"/>
                  <a:pt x="1472123" y="1793"/>
                  <a:pt x="1490230" y="646"/>
                </a:cubicBezTo>
                <a:close/>
              </a:path>
            </a:pathLst>
          </a:custGeom>
          <a:solidFill>
            <a:schemeClr val="bg1"/>
          </a:solidFill>
          <a:ln w="18058" cap="flat">
            <a:noFill/>
            <a:prstDash val="solid"/>
            <a:miter/>
          </a:ln>
        </p:spPr>
        <p:txBody>
          <a:bodyPr rtlCol="0" anchor="ctr"/>
          <a:lstStyle/>
          <a:p>
            <a:endParaRPr lang="ja-JP" altLang="en-US"/>
          </a:p>
        </p:txBody>
      </p:sp>
      <p:sp>
        <p:nvSpPr>
          <p:cNvPr id="139" name="フリーフォーム: 図形 138">
            <a:extLst>
              <a:ext uri="{FF2B5EF4-FFF2-40B4-BE49-F238E27FC236}">
                <a16:creationId xmlns:a16="http://schemas.microsoft.com/office/drawing/2014/main" id="{4C1A2AEA-F07D-9D2B-A24C-9986B47D841C}"/>
              </a:ext>
            </a:extLst>
          </p:cNvPr>
          <p:cNvSpPr/>
          <p:nvPr/>
        </p:nvSpPr>
        <p:spPr>
          <a:xfrm>
            <a:off x="285397" y="791564"/>
            <a:ext cx="199211" cy="222934"/>
          </a:xfrm>
          <a:custGeom>
            <a:avLst/>
            <a:gdLst>
              <a:gd name="connsiteX0" fmla="*/ 100915 w 102137"/>
              <a:gd name="connsiteY0" fmla="*/ 29185 h 114300"/>
              <a:gd name="connsiteX1" fmla="*/ 87952 w 102137"/>
              <a:gd name="connsiteY1" fmla="*/ 25546 h 114300"/>
              <a:gd name="connsiteX2" fmla="*/ 60606 w 102137"/>
              <a:gd name="connsiteY2" fmla="*/ 40881 h 114300"/>
              <a:gd name="connsiteX3" fmla="*/ 60606 w 102137"/>
              <a:gd name="connsiteY3" fmla="*/ 9525 h 114300"/>
              <a:gd name="connsiteX4" fmla="*/ 51081 w 102137"/>
              <a:gd name="connsiteY4" fmla="*/ 0 h 114300"/>
              <a:gd name="connsiteX5" fmla="*/ 41556 w 102137"/>
              <a:gd name="connsiteY5" fmla="*/ 9525 h 114300"/>
              <a:gd name="connsiteX6" fmla="*/ 41556 w 102137"/>
              <a:gd name="connsiteY6" fmla="*/ 40881 h 114300"/>
              <a:gd name="connsiteX7" fmla="*/ 14209 w 102137"/>
              <a:gd name="connsiteY7" fmla="*/ 25546 h 114300"/>
              <a:gd name="connsiteX8" fmla="*/ 1232 w 102137"/>
              <a:gd name="connsiteY8" fmla="*/ 29158 h 114300"/>
              <a:gd name="connsiteX9" fmla="*/ 4844 w 102137"/>
              <a:gd name="connsiteY9" fmla="*/ 42135 h 114300"/>
              <a:gd name="connsiteX10" fmla="*/ 4884 w 102137"/>
              <a:gd name="connsiteY10" fmla="*/ 42158 h 114300"/>
              <a:gd name="connsiteX11" fmla="*/ 31612 w 102137"/>
              <a:gd name="connsiteY11" fmla="*/ 57150 h 114300"/>
              <a:gd name="connsiteX12" fmla="*/ 4884 w 102137"/>
              <a:gd name="connsiteY12" fmla="*/ 72142 h 114300"/>
              <a:gd name="connsiteX13" fmla="*/ 1210 w 102137"/>
              <a:gd name="connsiteY13" fmla="*/ 85102 h 114300"/>
              <a:gd name="connsiteX14" fmla="*/ 14169 w 102137"/>
              <a:gd name="connsiteY14" fmla="*/ 88776 h 114300"/>
              <a:gd name="connsiteX15" fmla="*/ 14209 w 102137"/>
              <a:gd name="connsiteY15" fmla="*/ 88754 h 114300"/>
              <a:gd name="connsiteX16" fmla="*/ 41556 w 102137"/>
              <a:gd name="connsiteY16" fmla="*/ 73419 h 114300"/>
              <a:gd name="connsiteX17" fmla="*/ 41556 w 102137"/>
              <a:gd name="connsiteY17" fmla="*/ 104775 h 114300"/>
              <a:gd name="connsiteX18" fmla="*/ 51081 w 102137"/>
              <a:gd name="connsiteY18" fmla="*/ 114300 h 114300"/>
              <a:gd name="connsiteX19" fmla="*/ 60606 w 102137"/>
              <a:gd name="connsiteY19" fmla="*/ 104775 h 114300"/>
              <a:gd name="connsiteX20" fmla="*/ 60606 w 102137"/>
              <a:gd name="connsiteY20" fmla="*/ 73419 h 114300"/>
              <a:gd name="connsiteX21" fmla="*/ 87952 w 102137"/>
              <a:gd name="connsiteY21" fmla="*/ 88754 h 114300"/>
              <a:gd name="connsiteX22" fmla="*/ 100915 w 102137"/>
              <a:gd name="connsiteY22" fmla="*/ 85115 h 114300"/>
              <a:gd name="connsiteX23" fmla="*/ 97275 w 102137"/>
              <a:gd name="connsiteY23" fmla="*/ 72146 h 114300"/>
              <a:gd name="connsiteX24" fmla="*/ 97267 w 102137"/>
              <a:gd name="connsiteY24" fmla="*/ 72142 h 114300"/>
              <a:gd name="connsiteX25" fmla="*/ 70550 w 102137"/>
              <a:gd name="connsiteY25" fmla="*/ 57150 h 114300"/>
              <a:gd name="connsiteX26" fmla="*/ 97267 w 102137"/>
              <a:gd name="connsiteY26" fmla="*/ 42158 h 114300"/>
              <a:gd name="connsiteX27" fmla="*/ 100919 w 102137"/>
              <a:gd name="connsiteY27" fmla="*/ 29192 h 114300"/>
              <a:gd name="connsiteX28" fmla="*/ 100915 w 102137"/>
              <a:gd name="connsiteY28" fmla="*/ 2918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2137" h="114300">
                <a:moveTo>
                  <a:pt x="100915" y="29185"/>
                </a:moveTo>
                <a:cubicBezTo>
                  <a:pt x="98339" y="24602"/>
                  <a:pt x="92536" y="22973"/>
                  <a:pt x="87952" y="25546"/>
                </a:cubicBezTo>
                <a:lnTo>
                  <a:pt x="60606" y="40881"/>
                </a:lnTo>
                <a:lnTo>
                  <a:pt x="60606" y="9525"/>
                </a:lnTo>
                <a:cubicBezTo>
                  <a:pt x="60606" y="4264"/>
                  <a:pt x="56341" y="0"/>
                  <a:pt x="51081" y="0"/>
                </a:cubicBezTo>
                <a:cubicBezTo>
                  <a:pt x="45820" y="0"/>
                  <a:pt x="41556" y="4264"/>
                  <a:pt x="41556" y="9525"/>
                </a:cubicBezTo>
                <a:lnTo>
                  <a:pt x="41556" y="40881"/>
                </a:lnTo>
                <a:lnTo>
                  <a:pt x="14209" y="25546"/>
                </a:lnTo>
                <a:cubicBezTo>
                  <a:pt x="9629" y="22960"/>
                  <a:pt x="3819" y="24577"/>
                  <a:pt x="1232" y="29158"/>
                </a:cubicBezTo>
                <a:cubicBezTo>
                  <a:pt x="-1354" y="33739"/>
                  <a:pt x="264" y="39550"/>
                  <a:pt x="4844" y="42135"/>
                </a:cubicBezTo>
                <a:cubicBezTo>
                  <a:pt x="4858" y="42142"/>
                  <a:pt x="4871" y="42150"/>
                  <a:pt x="4884" y="42158"/>
                </a:cubicBezTo>
                <a:lnTo>
                  <a:pt x="31612" y="57150"/>
                </a:lnTo>
                <a:lnTo>
                  <a:pt x="4884" y="72142"/>
                </a:lnTo>
                <a:cubicBezTo>
                  <a:pt x="291" y="74706"/>
                  <a:pt x="-1355" y="80508"/>
                  <a:pt x="1210" y="85102"/>
                </a:cubicBezTo>
                <a:cubicBezTo>
                  <a:pt x="3774" y="89695"/>
                  <a:pt x="9576" y="91340"/>
                  <a:pt x="14169" y="88776"/>
                </a:cubicBezTo>
                <a:cubicBezTo>
                  <a:pt x="14183" y="88769"/>
                  <a:pt x="14196" y="88762"/>
                  <a:pt x="14209" y="88754"/>
                </a:cubicBezTo>
                <a:lnTo>
                  <a:pt x="41556" y="73419"/>
                </a:lnTo>
                <a:lnTo>
                  <a:pt x="41556" y="104775"/>
                </a:lnTo>
                <a:cubicBezTo>
                  <a:pt x="41556" y="110036"/>
                  <a:pt x="45820" y="114300"/>
                  <a:pt x="51081" y="114300"/>
                </a:cubicBezTo>
                <a:cubicBezTo>
                  <a:pt x="56341" y="114300"/>
                  <a:pt x="60606" y="110036"/>
                  <a:pt x="60606" y="104775"/>
                </a:cubicBezTo>
                <a:lnTo>
                  <a:pt x="60606" y="73419"/>
                </a:lnTo>
                <a:lnTo>
                  <a:pt x="87952" y="88754"/>
                </a:lnTo>
                <a:cubicBezTo>
                  <a:pt x="92536" y="91327"/>
                  <a:pt x="98339" y="89698"/>
                  <a:pt x="100915" y="85115"/>
                </a:cubicBezTo>
                <a:cubicBezTo>
                  <a:pt x="103491" y="80529"/>
                  <a:pt x="101861" y="74723"/>
                  <a:pt x="97275" y="72146"/>
                </a:cubicBezTo>
                <a:cubicBezTo>
                  <a:pt x="97272" y="72145"/>
                  <a:pt x="97270" y="72143"/>
                  <a:pt x="97267" y="72142"/>
                </a:cubicBezTo>
                <a:lnTo>
                  <a:pt x="70550" y="57150"/>
                </a:lnTo>
                <a:lnTo>
                  <a:pt x="97267" y="42158"/>
                </a:lnTo>
                <a:cubicBezTo>
                  <a:pt x="101856" y="39586"/>
                  <a:pt x="103491" y="33780"/>
                  <a:pt x="100919" y="29192"/>
                </a:cubicBezTo>
                <a:cubicBezTo>
                  <a:pt x="100918" y="29189"/>
                  <a:pt x="100916" y="29187"/>
                  <a:pt x="100915" y="29185"/>
                </a:cubicBezTo>
                <a:close/>
              </a:path>
            </a:pathLst>
          </a:custGeom>
          <a:solidFill>
            <a:srgbClr val="98FFE5"/>
          </a:solidFill>
          <a:ln w="9525" cap="flat">
            <a:noFill/>
            <a:prstDash val="solid"/>
            <a:miter/>
          </a:ln>
        </p:spPr>
        <p:txBody>
          <a:bodyPr rtlCol="0" anchor="ctr"/>
          <a:lstStyle/>
          <a:p>
            <a:endParaRPr lang="ja-JP" altLang="en-US"/>
          </a:p>
        </p:txBody>
      </p:sp>
      <p:sp>
        <p:nvSpPr>
          <p:cNvPr id="142" name="フリーフォーム: 図形 141">
            <a:extLst>
              <a:ext uri="{FF2B5EF4-FFF2-40B4-BE49-F238E27FC236}">
                <a16:creationId xmlns:a16="http://schemas.microsoft.com/office/drawing/2014/main" id="{1D8DE906-E13E-B731-A2B5-C7F931448C8D}"/>
              </a:ext>
            </a:extLst>
          </p:cNvPr>
          <p:cNvSpPr/>
          <p:nvPr/>
        </p:nvSpPr>
        <p:spPr>
          <a:xfrm>
            <a:off x="240299" y="4070772"/>
            <a:ext cx="199211" cy="222934"/>
          </a:xfrm>
          <a:custGeom>
            <a:avLst/>
            <a:gdLst>
              <a:gd name="connsiteX0" fmla="*/ 100915 w 102137"/>
              <a:gd name="connsiteY0" fmla="*/ 29185 h 114300"/>
              <a:gd name="connsiteX1" fmla="*/ 87952 w 102137"/>
              <a:gd name="connsiteY1" fmla="*/ 25546 h 114300"/>
              <a:gd name="connsiteX2" fmla="*/ 60606 w 102137"/>
              <a:gd name="connsiteY2" fmla="*/ 40881 h 114300"/>
              <a:gd name="connsiteX3" fmla="*/ 60606 w 102137"/>
              <a:gd name="connsiteY3" fmla="*/ 9525 h 114300"/>
              <a:gd name="connsiteX4" fmla="*/ 51081 w 102137"/>
              <a:gd name="connsiteY4" fmla="*/ 0 h 114300"/>
              <a:gd name="connsiteX5" fmla="*/ 41556 w 102137"/>
              <a:gd name="connsiteY5" fmla="*/ 9525 h 114300"/>
              <a:gd name="connsiteX6" fmla="*/ 41556 w 102137"/>
              <a:gd name="connsiteY6" fmla="*/ 40881 h 114300"/>
              <a:gd name="connsiteX7" fmla="*/ 14209 w 102137"/>
              <a:gd name="connsiteY7" fmla="*/ 25546 h 114300"/>
              <a:gd name="connsiteX8" fmla="*/ 1232 w 102137"/>
              <a:gd name="connsiteY8" fmla="*/ 29158 h 114300"/>
              <a:gd name="connsiteX9" fmla="*/ 4844 w 102137"/>
              <a:gd name="connsiteY9" fmla="*/ 42135 h 114300"/>
              <a:gd name="connsiteX10" fmla="*/ 4884 w 102137"/>
              <a:gd name="connsiteY10" fmla="*/ 42158 h 114300"/>
              <a:gd name="connsiteX11" fmla="*/ 31612 w 102137"/>
              <a:gd name="connsiteY11" fmla="*/ 57150 h 114300"/>
              <a:gd name="connsiteX12" fmla="*/ 4884 w 102137"/>
              <a:gd name="connsiteY12" fmla="*/ 72142 h 114300"/>
              <a:gd name="connsiteX13" fmla="*/ 1210 w 102137"/>
              <a:gd name="connsiteY13" fmla="*/ 85102 h 114300"/>
              <a:gd name="connsiteX14" fmla="*/ 14169 w 102137"/>
              <a:gd name="connsiteY14" fmla="*/ 88776 h 114300"/>
              <a:gd name="connsiteX15" fmla="*/ 14209 w 102137"/>
              <a:gd name="connsiteY15" fmla="*/ 88754 h 114300"/>
              <a:gd name="connsiteX16" fmla="*/ 41556 w 102137"/>
              <a:gd name="connsiteY16" fmla="*/ 73419 h 114300"/>
              <a:gd name="connsiteX17" fmla="*/ 41556 w 102137"/>
              <a:gd name="connsiteY17" fmla="*/ 104775 h 114300"/>
              <a:gd name="connsiteX18" fmla="*/ 51081 w 102137"/>
              <a:gd name="connsiteY18" fmla="*/ 114300 h 114300"/>
              <a:gd name="connsiteX19" fmla="*/ 60606 w 102137"/>
              <a:gd name="connsiteY19" fmla="*/ 104775 h 114300"/>
              <a:gd name="connsiteX20" fmla="*/ 60606 w 102137"/>
              <a:gd name="connsiteY20" fmla="*/ 73419 h 114300"/>
              <a:gd name="connsiteX21" fmla="*/ 87952 w 102137"/>
              <a:gd name="connsiteY21" fmla="*/ 88754 h 114300"/>
              <a:gd name="connsiteX22" fmla="*/ 100915 w 102137"/>
              <a:gd name="connsiteY22" fmla="*/ 85115 h 114300"/>
              <a:gd name="connsiteX23" fmla="*/ 97275 w 102137"/>
              <a:gd name="connsiteY23" fmla="*/ 72146 h 114300"/>
              <a:gd name="connsiteX24" fmla="*/ 97267 w 102137"/>
              <a:gd name="connsiteY24" fmla="*/ 72142 h 114300"/>
              <a:gd name="connsiteX25" fmla="*/ 70550 w 102137"/>
              <a:gd name="connsiteY25" fmla="*/ 57150 h 114300"/>
              <a:gd name="connsiteX26" fmla="*/ 97267 w 102137"/>
              <a:gd name="connsiteY26" fmla="*/ 42158 h 114300"/>
              <a:gd name="connsiteX27" fmla="*/ 100919 w 102137"/>
              <a:gd name="connsiteY27" fmla="*/ 29192 h 114300"/>
              <a:gd name="connsiteX28" fmla="*/ 100915 w 102137"/>
              <a:gd name="connsiteY28" fmla="*/ 2918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2137" h="114300">
                <a:moveTo>
                  <a:pt x="100915" y="29185"/>
                </a:moveTo>
                <a:cubicBezTo>
                  <a:pt x="98339" y="24602"/>
                  <a:pt x="92536" y="22973"/>
                  <a:pt x="87952" y="25546"/>
                </a:cubicBezTo>
                <a:lnTo>
                  <a:pt x="60606" y="40881"/>
                </a:lnTo>
                <a:lnTo>
                  <a:pt x="60606" y="9525"/>
                </a:lnTo>
                <a:cubicBezTo>
                  <a:pt x="60606" y="4264"/>
                  <a:pt x="56341" y="0"/>
                  <a:pt x="51081" y="0"/>
                </a:cubicBezTo>
                <a:cubicBezTo>
                  <a:pt x="45820" y="0"/>
                  <a:pt x="41556" y="4264"/>
                  <a:pt x="41556" y="9525"/>
                </a:cubicBezTo>
                <a:lnTo>
                  <a:pt x="41556" y="40881"/>
                </a:lnTo>
                <a:lnTo>
                  <a:pt x="14209" y="25546"/>
                </a:lnTo>
                <a:cubicBezTo>
                  <a:pt x="9629" y="22960"/>
                  <a:pt x="3819" y="24577"/>
                  <a:pt x="1232" y="29158"/>
                </a:cubicBezTo>
                <a:cubicBezTo>
                  <a:pt x="-1354" y="33739"/>
                  <a:pt x="264" y="39550"/>
                  <a:pt x="4844" y="42135"/>
                </a:cubicBezTo>
                <a:cubicBezTo>
                  <a:pt x="4858" y="42142"/>
                  <a:pt x="4871" y="42150"/>
                  <a:pt x="4884" y="42158"/>
                </a:cubicBezTo>
                <a:lnTo>
                  <a:pt x="31612" y="57150"/>
                </a:lnTo>
                <a:lnTo>
                  <a:pt x="4884" y="72142"/>
                </a:lnTo>
                <a:cubicBezTo>
                  <a:pt x="291" y="74706"/>
                  <a:pt x="-1355" y="80508"/>
                  <a:pt x="1210" y="85102"/>
                </a:cubicBezTo>
                <a:cubicBezTo>
                  <a:pt x="3774" y="89695"/>
                  <a:pt x="9576" y="91340"/>
                  <a:pt x="14169" y="88776"/>
                </a:cubicBezTo>
                <a:cubicBezTo>
                  <a:pt x="14183" y="88769"/>
                  <a:pt x="14196" y="88762"/>
                  <a:pt x="14209" y="88754"/>
                </a:cubicBezTo>
                <a:lnTo>
                  <a:pt x="41556" y="73419"/>
                </a:lnTo>
                <a:lnTo>
                  <a:pt x="41556" y="104775"/>
                </a:lnTo>
                <a:cubicBezTo>
                  <a:pt x="41556" y="110036"/>
                  <a:pt x="45820" y="114300"/>
                  <a:pt x="51081" y="114300"/>
                </a:cubicBezTo>
                <a:cubicBezTo>
                  <a:pt x="56341" y="114300"/>
                  <a:pt x="60606" y="110036"/>
                  <a:pt x="60606" y="104775"/>
                </a:cubicBezTo>
                <a:lnTo>
                  <a:pt x="60606" y="73419"/>
                </a:lnTo>
                <a:lnTo>
                  <a:pt x="87952" y="88754"/>
                </a:lnTo>
                <a:cubicBezTo>
                  <a:pt x="92536" y="91327"/>
                  <a:pt x="98339" y="89698"/>
                  <a:pt x="100915" y="85115"/>
                </a:cubicBezTo>
                <a:cubicBezTo>
                  <a:pt x="103491" y="80529"/>
                  <a:pt x="101861" y="74723"/>
                  <a:pt x="97275" y="72146"/>
                </a:cubicBezTo>
                <a:cubicBezTo>
                  <a:pt x="97272" y="72145"/>
                  <a:pt x="97270" y="72143"/>
                  <a:pt x="97267" y="72142"/>
                </a:cubicBezTo>
                <a:lnTo>
                  <a:pt x="70550" y="57150"/>
                </a:lnTo>
                <a:lnTo>
                  <a:pt x="97267" y="42158"/>
                </a:lnTo>
                <a:cubicBezTo>
                  <a:pt x="101856" y="39586"/>
                  <a:pt x="103491" y="33780"/>
                  <a:pt x="100919" y="29192"/>
                </a:cubicBezTo>
                <a:cubicBezTo>
                  <a:pt x="100918" y="29189"/>
                  <a:pt x="100916" y="29187"/>
                  <a:pt x="100915" y="29185"/>
                </a:cubicBezTo>
                <a:close/>
              </a:path>
            </a:pathLst>
          </a:custGeom>
          <a:solidFill>
            <a:srgbClr val="98FFE5"/>
          </a:solidFill>
          <a:ln w="9525" cap="flat">
            <a:noFill/>
            <a:prstDash val="solid"/>
            <a:miter/>
          </a:ln>
        </p:spPr>
        <p:txBody>
          <a:bodyPr rtlCol="0" anchor="ctr"/>
          <a:lstStyle/>
          <a:p>
            <a:endParaRPr lang="ja-JP" altLang="en-US"/>
          </a:p>
        </p:txBody>
      </p:sp>
      <p:sp>
        <p:nvSpPr>
          <p:cNvPr id="145" name="フリーフォーム: 図形 144">
            <a:extLst>
              <a:ext uri="{FF2B5EF4-FFF2-40B4-BE49-F238E27FC236}">
                <a16:creationId xmlns:a16="http://schemas.microsoft.com/office/drawing/2014/main" id="{11E94D47-84B2-C460-D846-A9E4CE623310}"/>
              </a:ext>
            </a:extLst>
          </p:cNvPr>
          <p:cNvSpPr/>
          <p:nvPr/>
        </p:nvSpPr>
        <p:spPr>
          <a:xfrm>
            <a:off x="244174" y="7310906"/>
            <a:ext cx="199211" cy="222934"/>
          </a:xfrm>
          <a:custGeom>
            <a:avLst/>
            <a:gdLst>
              <a:gd name="connsiteX0" fmla="*/ 100915 w 102137"/>
              <a:gd name="connsiteY0" fmla="*/ 29185 h 114300"/>
              <a:gd name="connsiteX1" fmla="*/ 87952 w 102137"/>
              <a:gd name="connsiteY1" fmla="*/ 25546 h 114300"/>
              <a:gd name="connsiteX2" fmla="*/ 60606 w 102137"/>
              <a:gd name="connsiteY2" fmla="*/ 40881 h 114300"/>
              <a:gd name="connsiteX3" fmla="*/ 60606 w 102137"/>
              <a:gd name="connsiteY3" fmla="*/ 9525 h 114300"/>
              <a:gd name="connsiteX4" fmla="*/ 51081 w 102137"/>
              <a:gd name="connsiteY4" fmla="*/ 0 h 114300"/>
              <a:gd name="connsiteX5" fmla="*/ 41556 w 102137"/>
              <a:gd name="connsiteY5" fmla="*/ 9525 h 114300"/>
              <a:gd name="connsiteX6" fmla="*/ 41556 w 102137"/>
              <a:gd name="connsiteY6" fmla="*/ 40881 h 114300"/>
              <a:gd name="connsiteX7" fmla="*/ 14209 w 102137"/>
              <a:gd name="connsiteY7" fmla="*/ 25546 h 114300"/>
              <a:gd name="connsiteX8" fmla="*/ 1232 w 102137"/>
              <a:gd name="connsiteY8" fmla="*/ 29158 h 114300"/>
              <a:gd name="connsiteX9" fmla="*/ 4844 w 102137"/>
              <a:gd name="connsiteY9" fmla="*/ 42135 h 114300"/>
              <a:gd name="connsiteX10" fmla="*/ 4884 w 102137"/>
              <a:gd name="connsiteY10" fmla="*/ 42158 h 114300"/>
              <a:gd name="connsiteX11" fmla="*/ 31612 w 102137"/>
              <a:gd name="connsiteY11" fmla="*/ 57150 h 114300"/>
              <a:gd name="connsiteX12" fmla="*/ 4884 w 102137"/>
              <a:gd name="connsiteY12" fmla="*/ 72142 h 114300"/>
              <a:gd name="connsiteX13" fmla="*/ 1210 w 102137"/>
              <a:gd name="connsiteY13" fmla="*/ 85102 h 114300"/>
              <a:gd name="connsiteX14" fmla="*/ 14169 w 102137"/>
              <a:gd name="connsiteY14" fmla="*/ 88776 h 114300"/>
              <a:gd name="connsiteX15" fmla="*/ 14209 w 102137"/>
              <a:gd name="connsiteY15" fmla="*/ 88754 h 114300"/>
              <a:gd name="connsiteX16" fmla="*/ 41556 w 102137"/>
              <a:gd name="connsiteY16" fmla="*/ 73419 h 114300"/>
              <a:gd name="connsiteX17" fmla="*/ 41556 w 102137"/>
              <a:gd name="connsiteY17" fmla="*/ 104775 h 114300"/>
              <a:gd name="connsiteX18" fmla="*/ 51081 w 102137"/>
              <a:gd name="connsiteY18" fmla="*/ 114300 h 114300"/>
              <a:gd name="connsiteX19" fmla="*/ 60606 w 102137"/>
              <a:gd name="connsiteY19" fmla="*/ 104775 h 114300"/>
              <a:gd name="connsiteX20" fmla="*/ 60606 w 102137"/>
              <a:gd name="connsiteY20" fmla="*/ 73419 h 114300"/>
              <a:gd name="connsiteX21" fmla="*/ 87952 w 102137"/>
              <a:gd name="connsiteY21" fmla="*/ 88754 h 114300"/>
              <a:gd name="connsiteX22" fmla="*/ 100915 w 102137"/>
              <a:gd name="connsiteY22" fmla="*/ 85115 h 114300"/>
              <a:gd name="connsiteX23" fmla="*/ 97275 w 102137"/>
              <a:gd name="connsiteY23" fmla="*/ 72146 h 114300"/>
              <a:gd name="connsiteX24" fmla="*/ 97267 w 102137"/>
              <a:gd name="connsiteY24" fmla="*/ 72142 h 114300"/>
              <a:gd name="connsiteX25" fmla="*/ 70550 w 102137"/>
              <a:gd name="connsiteY25" fmla="*/ 57150 h 114300"/>
              <a:gd name="connsiteX26" fmla="*/ 97267 w 102137"/>
              <a:gd name="connsiteY26" fmla="*/ 42158 h 114300"/>
              <a:gd name="connsiteX27" fmla="*/ 100919 w 102137"/>
              <a:gd name="connsiteY27" fmla="*/ 29192 h 114300"/>
              <a:gd name="connsiteX28" fmla="*/ 100915 w 102137"/>
              <a:gd name="connsiteY28" fmla="*/ 2918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2137" h="114300">
                <a:moveTo>
                  <a:pt x="100915" y="29185"/>
                </a:moveTo>
                <a:cubicBezTo>
                  <a:pt x="98339" y="24602"/>
                  <a:pt x="92536" y="22973"/>
                  <a:pt x="87952" y="25546"/>
                </a:cubicBezTo>
                <a:lnTo>
                  <a:pt x="60606" y="40881"/>
                </a:lnTo>
                <a:lnTo>
                  <a:pt x="60606" y="9525"/>
                </a:lnTo>
                <a:cubicBezTo>
                  <a:pt x="60606" y="4264"/>
                  <a:pt x="56341" y="0"/>
                  <a:pt x="51081" y="0"/>
                </a:cubicBezTo>
                <a:cubicBezTo>
                  <a:pt x="45820" y="0"/>
                  <a:pt x="41556" y="4264"/>
                  <a:pt x="41556" y="9525"/>
                </a:cubicBezTo>
                <a:lnTo>
                  <a:pt x="41556" y="40881"/>
                </a:lnTo>
                <a:lnTo>
                  <a:pt x="14209" y="25546"/>
                </a:lnTo>
                <a:cubicBezTo>
                  <a:pt x="9629" y="22960"/>
                  <a:pt x="3819" y="24577"/>
                  <a:pt x="1232" y="29158"/>
                </a:cubicBezTo>
                <a:cubicBezTo>
                  <a:pt x="-1354" y="33739"/>
                  <a:pt x="264" y="39550"/>
                  <a:pt x="4844" y="42135"/>
                </a:cubicBezTo>
                <a:cubicBezTo>
                  <a:pt x="4858" y="42142"/>
                  <a:pt x="4871" y="42150"/>
                  <a:pt x="4884" y="42158"/>
                </a:cubicBezTo>
                <a:lnTo>
                  <a:pt x="31612" y="57150"/>
                </a:lnTo>
                <a:lnTo>
                  <a:pt x="4884" y="72142"/>
                </a:lnTo>
                <a:cubicBezTo>
                  <a:pt x="291" y="74706"/>
                  <a:pt x="-1355" y="80508"/>
                  <a:pt x="1210" y="85102"/>
                </a:cubicBezTo>
                <a:cubicBezTo>
                  <a:pt x="3774" y="89695"/>
                  <a:pt x="9576" y="91340"/>
                  <a:pt x="14169" y="88776"/>
                </a:cubicBezTo>
                <a:cubicBezTo>
                  <a:pt x="14183" y="88769"/>
                  <a:pt x="14196" y="88762"/>
                  <a:pt x="14209" y="88754"/>
                </a:cubicBezTo>
                <a:lnTo>
                  <a:pt x="41556" y="73419"/>
                </a:lnTo>
                <a:lnTo>
                  <a:pt x="41556" y="104775"/>
                </a:lnTo>
                <a:cubicBezTo>
                  <a:pt x="41556" y="110036"/>
                  <a:pt x="45820" y="114300"/>
                  <a:pt x="51081" y="114300"/>
                </a:cubicBezTo>
                <a:cubicBezTo>
                  <a:pt x="56341" y="114300"/>
                  <a:pt x="60606" y="110036"/>
                  <a:pt x="60606" y="104775"/>
                </a:cubicBezTo>
                <a:lnTo>
                  <a:pt x="60606" y="73419"/>
                </a:lnTo>
                <a:lnTo>
                  <a:pt x="87952" y="88754"/>
                </a:lnTo>
                <a:cubicBezTo>
                  <a:pt x="92536" y="91327"/>
                  <a:pt x="98339" y="89698"/>
                  <a:pt x="100915" y="85115"/>
                </a:cubicBezTo>
                <a:cubicBezTo>
                  <a:pt x="103491" y="80529"/>
                  <a:pt x="101861" y="74723"/>
                  <a:pt x="97275" y="72146"/>
                </a:cubicBezTo>
                <a:cubicBezTo>
                  <a:pt x="97272" y="72145"/>
                  <a:pt x="97270" y="72143"/>
                  <a:pt x="97267" y="72142"/>
                </a:cubicBezTo>
                <a:lnTo>
                  <a:pt x="70550" y="57150"/>
                </a:lnTo>
                <a:lnTo>
                  <a:pt x="97267" y="42158"/>
                </a:lnTo>
                <a:cubicBezTo>
                  <a:pt x="101856" y="39586"/>
                  <a:pt x="103491" y="33780"/>
                  <a:pt x="100919" y="29192"/>
                </a:cubicBezTo>
                <a:cubicBezTo>
                  <a:pt x="100918" y="29189"/>
                  <a:pt x="100916" y="29187"/>
                  <a:pt x="100915" y="29185"/>
                </a:cubicBezTo>
                <a:close/>
              </a:path>
            </a:pathLst>
          </a:custGeom>
          <a:solidFill>
            <a:srgbClr val="98FFE5"/>
          </a:solidFill>
          <a:ln w="9525" cap="flat">
            <a:noFill/>
            <a:prstDash val="solid"/>
            <a:miter/>
          </a:ln>
        </p:spPr>
        <p:txBody>
          <a:bodyPr rtlCol="0" anchor="ctr"/>
          <a:lstStyle/>
          <a:p>
            <a:endParaRPr lang="ja-JP" altLang="en-US"/>
          </a:p>
        </p:txBody>
      </p:sp>
      <p:sp>
        <p:nvSpPr>
          <p:cNvPr id="9" name="テキスト ボックス 8">
            <a:extLst>
              <a:ext uri="{FF2B5EF4-FFF2-40B4-BE49-F238E27FC236}">
                <a16:creationId xmlns:a16="http://schemas.microsoft.com/office/drawing/2014/main" id="{07D0D8C7-6E0D-23ED-7729-C754E719412E}"/>
              </a:ext>
            </a:extLst>
          </p:cNvPr>
          <p:cNvSpPr txBox="1"/>
          <p:nvPr/>
        </p:nvSpPr>
        <p:spPr>
          <a:xfrm>
            <a:off x="369595" y="1406282"/>
            <a:ext cx="2059861" cy="2449710"/>
          </a:xfrm>
          <a:prstGeom prst="rect">
            <a:avLst/>
          </a:prstGeom>
          <a:noFill/>
        </p:spPr>
        <p:txBody>
          <a:bodyPr wrap="square" rtlCol="0">
            <a:spAutoFit/>
          </a:bodyPr>
          <a:lstStyle/>
          <a:p>
            <a:pPr algn="ctr"/>
            <a:r>
              <a:rPr kumimoji="1" lang="ja-JP" altLang="en-US" sz="14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身体を冷やす</a:t>
            </a:r>
            <a:endParaRPr kumimoji="1" lang="en-US" altLang="ja-JP" sz="14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endParaRPr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nSpc>
                <a:spcPct val="110000"/>
              </a:lnSpc>
            </a:pPr>
            <a:r>
              <a:rPr lang="ja-JP" altLang="en-US"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暑い時間帯の作業等が避けられないときに活躍</a:t>
            </a: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nSpc>
                <a:spcPct val="110000"/>
              </a:lnSpc>
            </a:pP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nSpc>
                <a:spcPct val="110000"/>
              </a:lnSpc>
            </a:pP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nSpc>
                <a:spcPct val="110000"/>
              </a:lnSpc>
            </a:pP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nSpc>
                <a:spcPct val="110000"/>
              </a:lnSpc>
            </a:pP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nSpc>
                <a:spcPct val="110000"/>
              </a:lnSpc>
            </a:pP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nSpc>
                <a:spcPct val="110000"/>
              </a:lnSpc>
            </a:pP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nSpc>
                <a:spcPct val="110000"/>
              </a:lnSpc>
            </a:pP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nSpc>
                <a:spcPct val="110000"/>
              </a:lnSpc>
            </a:pPr>
            <a:endParaRPr lang="en-US" altLang="ja-JP" sz="8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lnSpc>
                <a:spcPct val="110000"/>
              </a:lnSpc>
            </a:pPr>
            <a:r>
              <a:rPr lang="ja-JP" altLang="en-US" sz="9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ファン付きウェア、</a:t>
            </a:r>
            <a:endParaRPr lang="en-US" altLang="ja-JP" sz="9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lnSpc>
                <a:spcPct val="110000"/>
              </a:lnSpc>
            </a:pPr>
            <a:r>
              <a:rPr lang="ja-JP" altLang="en-US" sz="9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ネッククーラー</a:t>
            </a:r>
            <a:endParaRPr lang="en-US" altLang="ja-JP" sz="9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p:txBody>
      </p:sp>
      <p:sp>
        <p:nvSpPr>
          <p:cNvPr id="17" name="テキスト ボックス 16">
            <a:extLst>
              <a:ext uri="{FF2B5EF4-FFF2-40B4-BE49-F238E27FC236}">
                <a16:creationId xmlns:a16="http://schemas.microsoft.com/office/drawing/2014/main" id="{8C2D5647-63CB-7372-5D33-5893B5ABAAB4}"/>
              </a:ext>
            </a:extLst>
          </p:cNvPr>
          <p:cNvSpPr txBox="1"/>
          <p:nvPr/>
        </p:nvSpPr>
        <p:spPr>
          <a:xfrm>
            <a:off x="2587136" y="1406282"/>
            <a:ext cx="1845282" cy="2483565"/>
          </a:xfrm>
          <a:prstGeom prst="rect">
            <a:avLst/>
          </a:prstGeom>
          <a:noFill/>
        </p:spPr>
        <p:txBody>
          <a:bodyPr wrap="square" rtlCol="0">
            <a:spAutoFit/>
          </a:bodyPr>
          <a:lstStyle/>
          <a:p>
            <a:pPr algn="ctr"/>
            <a:r>
              <a:rPr kumimoji="1" lang="ja-JP" altLang="en-US" sz="14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１人作業の備え</a:t>
            </a:r>
            <a:endParaRPr kumimoji="1" lang="en-US" altLang="ja-JP" sz="14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endParaRPr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nSpc>
                <a:spcPct val="110000"/>
              </a:lnSpc>
            </a:pPr>
            <a:r>
              <a:rPr lang="ja-JP" altLang="en-US"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やむを得ず１人作業をする際のリスクを回避したいときに活躍</a:t>
            </a: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nSpc>
                <a:spcPct val="110000"/>
              </a:lnSpc>
            </a:pP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nSpc>
                <a:spcPct val="110000"/>
              </a:lnSpc>
            </a:pP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nSpc>
                <a:spcPct val="110000"/>
              </a:lnSpc>
            </a:pP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nSpc>
                <a:spcPct val="110000"/>
              </a:lnSpc>
            </a:pP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nSpc>
                <a:spcPct val="110000"/>
              </a:lnSpc>
            </a:pP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nSpc>
                <a:spcPct val="110000"/>
              </a:lnSpc>
            </a:pP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nSpc>
                <a:spcPct val="110000"/>
              </a:lnSpc>
            </a:pP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lnSpc>
                <a:spcPct val="110000"/>
              </a:lnSpc>
            </a:pPr>
            <a:r>
              <a:rPr lang="ja-JP" altLang="en-US" sz="9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ウェアラブル端末、</a:t>
            </a:r>
            <a:endParaRPr lang="en-US" altLang="ja-JP" sz="9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lnSpc>
                <a:spcPct val="110000"/>
              </a:lnSpc>
            </a:pPr>
            <a:r>
              <a:rPr lang="ja-JP" altLang="en-US" sz="9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応急セット</a:t>
            </a:r>
            <a:endParaRPr lang="en-US" altLang="ja-JP" sz="9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p:txBody>
      </p:sp>
      <p:sp>
        <p:nvSpPr>
          <p:cNvPr id="20" name="テキスト ボックス 19">
            <a:extLst>
              <a:ext uri="{FF2B5EF4-FFF2-40B4-BE49-F238E27FC236}">
                <a16:creationId xmlns:a16="http://schemas.microsoft.com/office/drawing/2014/main" id="{F27C536E-E1BB-5844-8EA0-BB050B0696E0}"/>
              </a:ext>
            </a:extLst>
          </p:cNvPr>
          <p:cNvSpPr txBox="1"/>
          <p:nvPr/>
        </p:nvSpPr>
        <p:spPr>
          <a:xfrm>
            <a:off x="4615115" y="1406282"/>
            <a:ext cx="1845282" cy="2331216"/>
          </a:xfrm>
          <a:prstGeom prst="rect">
            <a:avLst/>
          </a:prstGeom>
          <a:noFill/>
        </p:spPr>
        <p:txBody>
          <a:bodyPr wrap="square" rtlCol="0">
            <a:spAutoFit/>
          </a:bodyPr>
          <a:lstStyle/>
          <a:p>
            <a:pPr algn="ctr"/>
            <a:r>
              <a:rPr kumimoji="1" lang="ja-JP" altLang="en-US" sz="14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環境改善</a:t>
            </a:r>
            <a:endParaRPr lang="en-US" altLang="ja-JP" sz="14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endParaRPr lang="en-US" altLang="ja-JP" sz="12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nSpc>
                <a:spcPct val="110000"/>
              </a:lnSpc>
            </a:pPr>
            <a:r>
              <a:rPr lang="ja-JP" altLang="en-US"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作業場を涼しくしたり、休憩の質を高めたいときに活躍</a:t>
            </a: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nSpc>
                <a:spcPct val="110000"/>
              </a:lnSpc>
            </a:pP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nSpc>
                <a:spcPct val="110000"/>
              </a:lnSpc>
            </a:pP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nSpc>
                <a:spcPct val="110000"/>
              </a:lnSpc>
            </a:pP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nSpc>
                <a:spcPct val="110000"/>
              </a:lnSpc>
            </a:pP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nSpc>
                <a:spcPct val="110000"/>
              </a:lnSpc>
            </a:pP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nSpc>
                <a:spcPct val="110000"/>
              </a:lnSpc>
            </a:pP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nSpc>
                <a:spcPct val="110000"/>
              </a:lnSpc>
            </a:pP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nSpc>
                <a:spcPct val="110000"/>
              </a:lnSpc>
            </a:pPr>
            <a:endParaRPr lang="en-US" altLang="ja-JP" sz="10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a:p>
            <a:pPr algn="ctr">
              <a:lnSpc>
                <a:spcPct val="110000"/>
              </a:lnSpc>
            </a:pPr>
            <a:r>
              <a:rPr lang="ja-JP" altLang="en-US" sz="9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ミストファン</a:t>
            </a:r>
            <a:endParaRPr lang="en-US" altLang="ja-JP" sz="900" dirty="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p:txBody>
      </p:sp>
      <p:pic>
        <p:nvPicPr>
          <p:cNvPr id="57" name="図 56" descr="建物, ウィンドウ, シャツ が含まれている画像&#10;&#10;自動的に生成された説明">
            <a:extLst>
              <a:ext uri="{FF2B5EF4-FFF2-40B4-BE49-F238E27FC236}">
                <a16:creationId xmlns:a16="http://schemas.microsoft.com/office/drawing/2014/main" id="{180EEC82-1A0E-3660-1158-2C4900F04140}"/>
              </a:ext>
            </a:extLst>
          </p:cNvPr>
          <p:cNvPicPr>
            <a:picLocks noChangeAspect="1"/>
          </p:cNvPicPr>
          <p:nvPr/>
        </p:nvPicPr>
        <p:blipFill rotWithShape="1">
          <a:blip r:embed="rId22" cstate="print">
            <a:extLst>
              <a:ext uri="{28A0092B-C50C-407E-A947-70E740481C1C}">
                <a14:useLocalDpi xmlns:a14="http://schemas.microsoft.com/office/drawing/2010/main"/>
              </a:ext>
            </a:extLst>
          </a:blip>
          <a:srcRect/>
          <a:stretch/>
        </p:blipFill>
        <p:spPr>
          <a:xfrm>
            <a:off x="771736" y="2283068"/>
            <a:ext cx="1403955" cy="1072727"/>
          </a:xfrm>
          <a:prstGeom prst="rect">
            <a:avLst/>
          </a:prstGeom>
        </p:spPr>
      </p:pic>
      <p:pic>
        <p:nvPicPr>
          <p:cNvPr id="21" name="図 20" descr="光 が含まれている画像&#10;&#10;自動的に生成された説明">
            <a:extLst>
              <a:ext uri="{FF2B5EF4-FFF2-40B4-BE49-F238E27FC236}">
                <a16:creationId xmlns:a16="http://schemas.microsoft.com/office/drawing/2014/main" id="{4FF92DB4-536F-CE1D-A0F5-F3D33087C669}"/>
              </a:ext>
            </a:extLst>
          </p:cNvPr>
          <p:cNvPicPr>
            <a:picLocks noChangeAspect="1"/>
          </p:cNvPicPr>
          <p:nvPr/>
        </p:nvPicPr>
        <p:blipFill rotWithShape="1">
          <a:blip r:embed="rId23" cstate="print">
            <a:extLst>
              <a:ext uri="{28A0092B-C50C-407E-A947-70E740481C1C}">
                <a14:useLocalDpi xmlns:a14="http://schemas.microsoft.com/office/drawing/2010/main"/>
              </a:ext>
            </a:extLst>
          </a:blip>
          <a:srcRect/>
          <a:stretch/>
        </p:blipFill>
        <p:spPr>
          <a:xfrm>
            <a:off x="3213859" y="2368001"/>
            <a:ext cx="1168753" cy="1087563"/>
          </a:xfrm>
          <a:prstGeom prst="rect">
            <a:avLst/>
          </a:prstGeom>
        </p:spPr>
      </p:pic>
      <p:pic>
        <p:nvPicPr>
          <p:cNvPr id="31" name="図 30" descr="黒い背景と白い文字のロゴ&#10;&#10;中程度の精度で自動的に生成された説明">
            <a:extLst>
              <a:ext uri="{FF2B5EF4-FFF2-40B4-BE49-F238E27FC236}">
                <a16:creationId xmlns:a16="http://schemas.microsoft.com/office/drawing/2014/main" id="{5730C5B6-C409-9218-4050-2BB1F32E2044}"/>
              </a:ext>
            </a:extLst>
          </p:cNvPr>
          <p:cNvPicPr>
            <a:picLocks noChangeAspect="1"/>
          </p:cNvPicPr>
          <p:nvPr/>
        </p:nvPicPr>
        <p:blipFill rotWithShape="1">
          <a:blip r:embed="rId24" cstate="print">
            <a:extLst>
              <a:ext uri="{28A0092B-C50C-407E-A947-70E740481C1C}">
                <a14:useLocalDpi xmlns:a14="http://schemas.microsoft.com/office/drawing/2010/main"/>
              </a:ext>
            </a:extLst>
          </a:blip>
          <a:srcRect/>
          <a:stretch/>
        </p:blipFill>
        <p:spPr>
          <a:xfrm>
            <a:off x="4745915" y="2069979"/>
            <a:ext cx="1681587" cy="1226160"/>
          </a:xfrm>
          <a:prstGeom prst="rect">
            <a:avLst/>
          </a:prstGeom>
        </p:spPr>
      </p:pic>
      <p:pic>
        <p:nvPicPr>
          <p:cNvPr id="55" name="図 54" descr="時計が付いている｜｜｜ｐ&#10;&#10;低い精度で自動的に生成された説明">
            <a:extLst>
              <a:ext uri="{FF2B5EF4-FFF2-40B4-BE49-F238E27FC236}">
                <a16:creationId xmlns:a16="http://schemas.microsoft.com/office/drawing/2014/main" id="{1A8E574A-D878-93EA-A08A-1ABD4FC41D44}"/>
              </a:ext>
            </a:extLst>
          </p:cNvPr>
          <p:cNvPicPr>
            <a:picLocks noChangeAspect="1"/>
          </p:cNvPicPr>
          <p:nvPr/>
        </p:nvPicPr>
        <p:blipFill rotWithShape="1">
          <a:blip r:embed="rId25" cstate="hqprint">
            <a:extLst>
              <a:ext uri="{28A0092B-C50C-407E-A947-70E740481C1C}">
                <a14:useLocalDpi xmlns:a14="http://schemas.microsoft.com/office/drawing/2010/main"/>
              </a:ext>
            </a:extLst>
          </a:blip>
          <a:srcRect/>
          <a:stretch/>
        </p:blipFill>
        <p:spPr>
          <a:xfrm>
            <a:off x="2561026" y="2331931"/>
            <a:ext cx="895074" cy="981369"/>
          </a:xfrm>
          <a:prstGeom prst="rect">
            <a:avLst/>
          </a:prstGeom>
        </p:spPr>
      </p:pic>
      <p:pic>
        <p:nvPicPr>
          <p:cNvPr id="5" name="グラフィックス 4">
            <a:extLst>
              <a:ext uri="{FF2B5EF4-FFF2-40B4-BE49-F238E27FC236}">
                <a16:creationId xmlns:a16="http://schemas.microsoft.com/office/drawing/2014/main" id="{BA663587-1F90-F463-2784-7E7491240071}"/>
              </a:ext>
            </a:extLst>
          </p:cNvPr>
          <p:cNvPicPr>
            <a:picLocks noChangeAspect="1"/>
          </p:cNvPicPr>
          <p:nvPr/>
        </p:nvPicPr>
        <p:blipFill>
          <a:blip r:embed="rId26" cstate="print">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1243521" y="47685"/>
            <a:ext cx="932871" cy="418626"/>
          </a:xfrm>
          <a:prstGeom prst="rect">
            <a:avLst/>
          </a:prstGeom>
        </p:spPr>
      </p:pic>
      <p:sp>
        <p:nvSpPr>
          <p:cNvPr id="74" name="テキスト ボックス 73">
            <a:extLst>
              <a:ext uri="{FF2B5EF4-FFF2-40B4-BE49-F238E27FC236}">
                <a16:creationId xmlns:a16="http://schemas.microsoft.com/office/drawing/2014/main" id="{2DE70D4E-0216-D287-5540-FD0023BD9048}"/>
              </a:ext>
            </a:extLst>
          </p:cNvPr>
          <p:cNvSpPr txBox="1"/>
          <p:nvPr/>
        </p:nvSpPr>
        <p:spPr>
          <a:xfrm>
            <a:off x="1376970" y="91708"/>
            <a:ext cx="688009" cy="338554"/>
          </a:xfrm>
          <a:prstGeom prst="rect">
            <a:avLst/>
          </a:prstGeom>
          <a:noFill/>
        </p:spPr>
        <p:txBody>
          <a:bodyPr wrap="none" rtlCol="0">
            <a:spAutoFit/>
          </a:bodyPr>
          <a:lstStyle/>
          <a:p>
            <a:r>
              <a:rPr kumimoji="1" lang="ja-JP" altLang="en-US" sz="8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もっと</a:t>
            </a:r>
            <a:endParaRPr kumimoji="1" lang="en-US" altLang="ja-JP" sz="8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endParaRPr>
          </a:p>
          <a:p>
            <a:r>
              <a:rPr kumimoji="1" lang="ja-JP" altLang="en-US" sz="8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知りたい</a:t>
            </a:r>
            <a:r>
              <a:rPr kumimoji="1" lang="en-US" altLang="ja-JP" sz="8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rPr>
              <a:t>!!</a:t>
            </a:r>
            <a:endParaRPr kumimoji="1" lang="ja-JP" altLang="en-US" sz="800" dirty="0">
              <a:solidFill>
                <a:srgbClr val="14CEE5"/>
              </a:solidFill>
              <a:latin typeface="M+ 1p heavy" panose="020B0803020203020204" pitchFamily="50" charset="-128"/>
              <a:ea typeface="M+ 1p heavy" panose="020B0803020203020204" pitchFamily="50" charset="-128"/>
              <a:cs typeface="M+ 1p heavy" panose="020B0803020203020204" pitchFamily="50" charset="-128"/>
            </a:endParaRPr>
          </a:p>
        </p:txBody>
      </p:sp>
      <p:grpSp>
        <p:nvGrpSpPr>
          <p:cNvPr id="30" name="グループ化 29">
            <a:extLst>
              <a:ext uri="{FF2B5EF4-FFF2-40B4-BE49-F238E27FC236}">
                <a16:creationId xmlns:a16="http://schemas.microsoft.com/office/drawing/2014/main" id="{4FD175DA-9BD8-9667-BA1C-4354F6BE4777}"/>
              </a:ext>
            </a:extLst>
          </p:cNvPr>
          <p:cNvGrpSpPr/>
          <p:nvPr/>
        </p:nvGrpSpPr>
        <p:grpSpPr>
          <a:xfrm>
            <a:off x="3056179" y="928547"/>
            <a:ext cx="349522" cy="344851"/>
            <a:chOff x="3016364" y="2254438"/>
            <a:chExt cx="468909" cy="462643"/>
          </a:xfrm>
        </p:grpSpPr>
        <p:sp>
          <p:nvSpPr>
            <p:cNvPr id="51" name="フリーフォーム: 図形 50">
              <a:extLst>
                <a:ext uri="{FF2B5EF4-FFF2-40B4-BE49-F238E27FC236}">
                  <a16:creationId xmlns:a16="http://schemas.microsoft.com/office/drawing/2014/main" id="{5F9D96DA-3DCA-6DD0-DE4D-732AA1D53249}"/>
                </a:ext>
              </a:extLst>
            </p:cNvPr>
            <p:cNvSpPr/>
            <p:nvPr/>
          </p:nvSpPr>
          <p:spPr>
            <a:xfrm>
              <a:off x="3016364" y="2494147"/>
              <a:ext cx="199211" cy="222934"/>
            </a:xfrm>
            <a:custGeom>
              <a:avLst/>
              <a:gdLst>
                <a:gd name="connsiteX0" fmla="*/ 100915 w 102137"/>
                <a:gd name="connsiteY0" fmla="*/ 29185 h 114300"/>
                <a:gd name="connsiteX1" fmla="*/ 87952 w 102137"/>
                <a:gd name="connsiteY1" fmla="*/ 25546 h 114300"/>
                <a:gd name="connsiteX2" fmla="*/ 60606 w 102137"/>
                <a:gd name="connsiteY2" fmla="*/ 40881 h 114300"/>
                <a:gd name="connsiteX3" fmla="*/ 60606 w 102137"/>
                <a:gd name="connsiteY3" fmla="*/ 9525 h 114300"/>
                <a:gd name="connsiteX4" fmla="*/ 51081 w 102137"/>
                <a:gd name="connsiteY4" fmla="*/ 0 h 114300"/>
                <a:gd name="connsiteX5" fmla="*/ 41556 w 102137"/>
                <a:gd name="connsiteY5" fmla="*/ 9525 h 114300"/>
                <a:gd name="connsiteX6" fmla="*/ 41556 w 102137"/>
                <a:gd name="connsiteY6" fmla="*/ 40881 h 114300"/>
                <a:gd name="connsiteX7" fmla="*/ 14209 w 102137"/>
                <a:gd name="connsiteY7" fmla="*/ 25546 h 114300"/>
                <a:gd name="connsiteX8" fmla="*/ 1232 w 102137"/>
                <a:gd name="connsiteY8" fmla="*/ 29158 h 114300"/>
                <a:gd name="connsiteX9" fmla="*/ 4844 w 102137"/>
                <a:gd name="connsiteY9" fmla="*/ 42135 h 114300"/>
                <a:gd name="connsiteX10" fmla="*/ 4884 w 102137"/>
                <a:gd name="connsiteY10" fmla="*/ 42158 h 114300"/>
                <a:gd name="connsiteX11" fmla="*/ 31612 w 102137"/>
                <a:gd name="connsiteY11" fmla="*/ 57150 h 114300"/>
                <a:gd name="connsiteX12" fmla="*/ 4884 w 102137"/>
                <a:gd name="connsiteY12" fmla="*/ 72142 h 114300"/>
                <a:gd name="connsiteX13" fmla="*/ 1210 w 102137"/>
                <a:gd name="connsiteY13" fmla="*/ 85102 h 114300"/>
                <a:gd name="connsiteX14" fmla="*/ 14169 w 102137"/>
                <a:gd name="connsiteY14" fmla="*/ 88776 h 114300"/>
                <a:gd name="connsiteX15" fmla="*/ 14209 w 102137"/>
                <a:gd name="connsiteY15" fmla="*/ 88754 h 114300"/>
                <a:gd name="connsiteX16" fmla="*/ 41556 w 102137"/>
                <a:gd name="connsiteY16" fmla="*/ 73419 h 114300"/>
                <a:gd name="connsiteX17" fmla="*/ 41556 w 102137"/>
                <a:gd name="connsiteY17" fmla="*/ 104775 h 114300"/>
                <a:gd name="connsiteX18" fmla="*/ 51081 w 102137"/>
                <a:gd name="connsiteY18" fmla="*/ 114300 h 114300"/>
                <a:gd name="connsiteX19" fmla="*/ 60606 w 102137"/>
                <a:gd name="connsiteY19" fmla="*/ 104775 h 114300"/>
                <a:gd name="connsiteX20" fmla="*/ 60606 w 102137"/>
                <a:gd name="connsiteY20" fmla="*/ 73419 h 114300"/>
                <a:gd name="connsiteX21" fmla="*/ 87952 w 102137"/>
                <a:gd name="connsiteY21" fmla="*/ 88754 h 114300"/>
                <a:gd name="connsiteX22" fmla="*/ 100915 w 102137"/>
                <a:gd name="connsiteY22" fmla="*/ 85115 h 114300"/>
                <a:gd name="connsiteX23" fmla="*/ 97275 w 102137"/>
                <a:gd name="connsiteY23" fmla="*/ 72146 h 114300"/>
                <a:gd name="connsiteX24" fmla="*/ 97267 w 102137"/>
                <a:gd name="connsiteY24" fmla="*/ 72142 h 114300"/>
                <a:gd name="connsiteX25" fmla="*/ 70550 w 102137"/>
                <a:gd name="connsiteY25" fmla="*/ 57150 h 114300"/>
                <a:gd name="connsiteX26" fmla="*/ 97267 w 102137"/>
                <a:gd name="connsiteY26" fmla="*/ 42158 h 114300"/>
                <a:gd name="connsiteX27" fmla="*/ 100919 w 102137"/>
                <a:gd name="connsiteY27" fmla="*/ 29192 h 114300"/>
                <a:gd name="connsiteX28" fmla="*/ 100915 w 102137"/>
                <a:gd name="connsiteY28" fmla="*/ 2918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2137" h="114300">
                  <a:moveTo>
                    <a:pt x="100915" y="29185"/>
                  </a:moveTo>
                  <a:cubicBezTo>
                    <a:pt x="98339" y="24602"/>
                    <a:pt x="92536" y="22973"/>
                    <a:pt x="87952" y="25546"/>
                  </a:cubicBezTo>
                  <a:lnTo>
                    <a:pt x="60606" y="40881"/>
                  </a:lnTo>
                  <a:lnTo>
                    <a:pt x="60606" y="9525"/>
                  </a:lnTo>
                  <a:cubicBezTo>
                    <a:pt x="60606" y="4264"/>
                    <a:pt x="56341" y="0"/>
                    <a:pt x="51081" y="0"/>
                  </a:cubicBezTo>
                  <a:cubicBezTo>
                    <a:pt x="45820" y="0"/>
                    <a:pt x="41556" y="4264"/>
                    <a:pt x="41556" y="9525"/>
                  </a:cubicBezTo>
                  <a:lnTo>
                    <a:pt x="41556" y="40881"/>
                  </a:lnTo>
                  <a:lnTo>
                    <a:pt x="14209" y="25546"/>
                  </a:lnTo>
                  <a:cubicBezTo>
                    <a:pt x="9629" y="22960"/>
                    <a:pt x="3819" y="24577"/>
                    <a:pt x="1232" y="29158"/>
                  </a:cubicBezTo>
                  <a:cubicBezTo>
                    <a:pt x="-1354" y="33739"/>
                    <a:pt x="264" y="39550"/>
                    <a:pt x="4844" y="42135"/>
                  </a:cubicBezTo>
                  <a:cubicBezTo>
                    <a:pt x="4858" y="42142"/>
                    <a:pt x="4871" y="42150"/>
                    <a:pt x="4884" y="42158"/>
                  </a:cubicBezTo>
                  <a:lnTo>
                    <a:pt x="31612" y="57150"/>
                  </a:lnTo>
                  <a:lnTo>
                    <a:pt x="4884" y="72142"/>
                  </a:lnTo>
                  <a:cubicBezTo>
                    <a:pt x="291" y="74706"/>
                    <a:pt x="-1355" y="80508"/>
                    <a:pt x="1210" y="85102"/>
                  </a:cubicBezTo>
                  <a:cubicBezTo>
                    <a:pt x="3774" y="89695"/>
                    <a:pt x="9576" y="91340"/>
                    <a:pt x="14169" y="88776"/>
                  </a:cubicBezTo>
                  <a:cubicBezTo>
                    <a:pt x="14183" y="88769"/>
                    <a:pt x="14196" y="88762"/>
                    <a:pt x="14209" y="88754"/>
                  </a:cubicBezTo>
                  <a:lnTo>
                    <a:pt x="41556" y="73419"/>
                  </a:lnTo>
                  <a:lnTo>
                    <a:pt x="41556" y="104775"/>
                  </a:lnTo>
                  <a:cubicBezTo>
                    <a:pt x="41556" y="110036"/>
                    <a:pt x="45820" y="114300"/>
                    <a:pt x="51081" y="114300"/>
                  </a:cubicBezTo>
                  <a:cubicBezTo>
                    <a:pt x="56341" y="114300"/>
                    <a:pt x="60606" y="110036"/>
                    <a:pt x="60606" y="104775"/>
                  </a:cubicBezTo>
                  <a:lnTo>
                    <a:pt x="60606" y="73419"/>
                  </a:lnTo>
                  <a:lnTo>
                    <a:pt x="87952" y="88754"/>
                  </a:lnTo>
                  <a:cubicBezTo>
                    <a:pt x="92536" y="91327"/>
                    <a:pt x="98339" y="89698"/>
                    <a:pt x="100915" y="85115"/>
                  </a:cubicBezTo>
                  <a:cubicBezTo>
                    <a:pt x="103491" y="80529"/>
                    <a:pt x="101861" y="74723"/>
                    <a:pt x="97275" y="72146"/>
                  </a:cubicBezTo>
                  <a:cubicBezTo>
                    <a:pt x="97272" y="72145"/>
                    <a:pt x="97270" y="72143"/>
                    <a:pt x="97267" y="72142"/>
                  </a:cubicBezTo>
                  <a:lnTo>
                    <a:pt x="70550" y="57150"/>
                  </a:lnTo>
                  <a:lnTo>
                    <a:pt x="97267" y="42158"/>
                  </a:lnTo>
                  <a:cubicBezTo>
                    <a:pt x="101856" y="39586"/>
                    <a:pt x="103491" y="33780"/>
                    <a:pt x="100919" y="29192"/>
                  </a:cubicBezTo>
                  <a:cubicBezTo>
                    <a:pt x="100918" y="29189"/>
                    <a:pt x="100916" y="29187"/>
                    <a:pt x="100915" y="29185"/>
                  </a:cubicBezTo>
                  <a:close/>
                </a:path>
              </a:pathLst>
            </a:custGeom>
            <a:solidFill>
              <a:srgbClr val="98FFE5"/>
            </a:solidFill>
            <a:ln w="9525" cap="flat">
              <a:noFill/>
              <a:prstDash val="solid"/>
              <a:miter/>
            </a:ln>
          </p:spPr>
          <p:txBody>
            <a:bodyPr rtlCol="0" anchor="ctr"/>
            <a:lstStyle/>
            <a:p>
              <a:endParaRPr lang="ja-JP" altLang="en-US"/>
            </a:p>
          </p:txBody>
        </p:sp>
        <p:sp>
          <p:nvSpPr>
            <p:cNvPr id="53" name="フリーフォーム: 図形 52">
              <a:extLst>
                <a:ext uri="{FF2B5EF4-FFF2-40B4-BE49-F238E27FC236}">
                  <a16:creationId xmlns:a16="http://schemas.microsoft.com/office/drawing/2014/main" id="{96664E09-EF28-CBC9-4A8A-9B68EA7B29D5}"/>
                </a:ext>
              </a:extLst>
            </p:cNvPr>
            <p:cNvSpPr/>
            <p:nvPr/>
          </p:nvSpPr>
          <p:spPr>
            <a:xfrm>
              <a:off x="3199613" y="2254438"/>
              <a:ext cx="285660" cy="319106"/>
            </a:xfrm>
            <a:custGeom>
              <a:avLst/>
              <a:gdLst>
                <a:gd name="connsiteX0" fmla="*/ 101094 w 102320"/>
                <a:gd name="connsiteY0" fmla="*/ 29185 h 114300"/>
                <a:gd name="connsiteX1" fmla="*/ 88125 w 102320"/>
                <a:gd name="connsiteY1" fmla="*/ 25544 h 114300"/>
                <a:gd name="connsiteX2" fmla="*/ 88121 w 102320"/>
                <a:gd name="connsiteY2" fmla="*/ 25546 h 114300"/>
                <a:gd name="connsiteX3" fmla="*/ 60765 w 102320"/>
                <a:gd name="connsiteY3" fmla="*/ 40891 h 114300"/>
                <a:gd name="connsiteX4" fmla="*/ 60765 w 102320"/>
                <a:gd name="connsiteY4" fmla="*/ 9525 h 114300"/>
                <a:gd name="connsiteX5" fmla="*/ 51240 w 102320"/>
                <a:gd name="connsiteY5" fmla="*/ 0 h 114300"/>
                <a:gd name="connsiteX6" fmla="*/ 41715 w 102320"/>
                <a:gd name="connsiteY6" fmla="*/ 9525 h 114300"/>
                <a:gd name="connsiteX7" fmla="*/ 41715 w 102320"/>
                <a:gd name="connsiteY7" fmla="*/ 40881 h 114300"/>
                <a:gd name="connsiteX8" fmla="*/ 14369 w 102320"/>
                <a:gd name="connsiteY8" fmla="*/ 25546 h 114300"/>
                <a:gd name="connsiteX9" fmla="*/ 1324 w 102320"/>
                <a:gd name="connsiteY9" fmla="*/ 28906 h 114300"/>
                <a:gd name="connsiteX10" fmla="*/ 4684 w 102320"/>
                <a:gd name="connsiteY10" fmla="*/ 41950 h 114300"/>
                <a:gd name="connsiteX11" fmla="*/ 5053 w 102320"/>
                <a:gd name="connsiteY11" fmla="*/ 42158 h 114300"/>
                <a:gd name="connsiteX12" fmla="*/ 31771 w 102320"/>
                <a:gd name="connsiteY12" fmla="*/ 57150 h 114300"/>
                <a:gd name="connsiteX13" fmla="*/ 5044 w 102320"/>
                <a:gd name="connsiteY13" fmla="*/ 72142 h 114300"/>
                <a:gd name="connsiteX14" fmla="*/ 1401 w 102320"/>
                <a:gd name="connsiteY14" fmla="*/ 85111 h 114300"/>
                <a:gd name="connsiteX15" fmla="*/ 9711 w 102320"/>
                <a:gd name="connsiteY15" fmla="*/ 89973 h 114300"/>
                <a:gd name="connsiteX16" fmla="*/ 14359 w 102320"/>
                <a:gd name="connsiteY16" fmla="*/ 88754 h 114300"/>
                <a:gd name="connsiteX17" fmla="*/ 41706 w 102320"/>
                <a:gd name="connsiteY17" fmla="*/ 73419 h 114300"/>
                <a:gd name="connsiteX18" fmla="*/ 41706 w 102320"/>
                <a:gd name="connsiteY18" fmla="*/ 104775 h 114300"/>
                <a:gd name="connsiteX19" fmla="*/ 51231 w 102320"/>
                <a:gd name="connsiteY19" fmla="*/ 114300 h 114300"/>
                <a:gd name="connsiteX20" fmla="*/ 60756 w 102320"/>
                <a:gd name="connsiteY20" fmla="*/ 104775 h 114300"/>
                <a:gd name="connsiteX21" fmla="*/ 60756 w 102320"/>
                <a:gd name="connsiteY21" fmla="*/ 73409 h 114300"/>
                <a:gd name="connsiteX22" fmla="*/ 88111 w 102320"/>
                <a:gd name="connsiteY22" fmla="*/ 88754 h 114300"/>
                <a:gd name="connsiteX23" fmla="*/ 101088 w 102320"/>
                <a:gd name="connsiteY23" fmla="*/ 85142 h 114300"/>
                <a:gd name="connsiteX24" fmla="*/ 97476 w 102320"/>
                <a:gd name="connsiteY24" fmla="*/ 72164 h 114300"/>
                <a:gd name="connsiteX25" fmla="*/ 97437 w 102320"/>
                <a:gd name="connsiteY25" fmla="*/ 72142 h 114300"/>
                <a:gd name="connsiteX26" fmla="*/ 70700 w 102320"/>
                <a:gd name="connsiteY26" fmla="*/ 57150 h 114300"/>
                <a:gd name="connsiteX27" fmla="*/ 97437 w 102320"/>
                <a:gd name="connsiteY27" fmla="*/ 42158 h 114300"/>
                <a:gd name="connsiteX28" fmla="*/ 101100 w 102320"/>
                <a:gd name="connsiteY28" fmla="*/ 29195 h 114300"/>
                <a:gd name="connsiteX29" fmla="*/ 101094 w 102320"/>
                <a:gd name="connsiteY29" fmla="*/ 2918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2320" h="114300">
                  <a:moveTo>
                    <a:pt x="101094" y="29185"/>
                  </a:moveTo>
                  <a:cubicBezTo>
                    <a:pt x="98518" y="24598"/>
                    <a:pt x="92712" y="22968"/>
                    <a:pt x="88125" y="25544"/>
                  </a:cubicBezTo>
                  <a:cubicBezTo>
                    <a:pt x="88124" y="25544"/>
                    <a:pt x="88122" y="25545"/>
                    <a:pt x="88121" y="25546"/>
                  </a:cubicBezTo>
                  <a:lnTo>
                    <a:pt x="60765" y="40891"/>
                  </a:lnTo>
                  <a:lnTo>
                    <a:pt x="60765" y="9525"/>
                  </a:lnTo>
                  <a:cubicBezTo>
                    <a:pt x="60765" y="4264"/>
                    <a:pt x="56501" y="0"/>
                    <a:pt x="51240" y="0"/>
                  </a:cubicBezTo>
                  <a:cubicBezTo>
                    <a:pt x="45980" y="0"/>
                    <a:pt x="41715" y="4264"/>
                    <a:pt x="41715" y="9525"/>
                  </a:cubicBezTo>
                  <a:lnTo>
                    <a:pt x="41715" y="40881"/>
                  </a:lnTo>
                  <a:lnTo>
                    <a:pt x="14369" y="25546"/>
                  </a:lnTo>
                  <a:cubicBezTo>
                    <a:pt x="9839" y="22871"/>
                    <a:pt x="3999" y="24375"/>
                    <a:pt x="1324" y="28906"/>
                  </a:cubicBezTo>
                  <a:cubicBezTo>
                    <a:pt x="-1350" y="33436"/>
                    <a:pt x="154" y="39275"/>
                    <a:pt x="4684" y="41950"/>
                  </a:cubicBezTo>
                  <a:cubicBezTo>
                    <a:pt x="4806" y="42022"/>
                    <a:pt x="4929" y="42091"/>
                    <a:pt x="5053" y="42158"/>
                  </a:cubicBezTo>
                  <a:lnTo>
                    <a:pt x="31771" y="57150"/>
                  </a:lnTo>
                  <a:lnTo>
                    <a:pt x="5044" y="72142"/>
                  </a:lnTo>
                  <a:cubicBezTo>
                    <a:pt x="457" y="74717"/>
                    <a:pt x="-1174" y="80523"/>
                    <a:pt x="1401" y="85111"/>
                  </a:cubicBezTo>
                  <a:cubicBezTo>
                    <a:pt x="3088" y="88116"/>
                    <a:pt x="6265" y="89975"/>
                    <a:pt x="9711" y="89973"/>
                  </a:cubicBezTo>
                  <a:cubicBezTo>
                    <a:pt x="11340" y="89975"/>
                    <a:pt x="12941" y="89555"/>
                    <a:pt x="14359" y="88754"/>
                  </a:cubicBezTo>
                  <a:lnTo>
                    <a:pt x="41706" y="73419"/>
                  </a:lnTo>
                  <a:lnTo>
                    <a:pt x="41706" y="104775"/>
                  </a:lnTo>
                  <a:cubicBezTo>
                    <a:pt x="41706" y="110036"/>
                    <a:pt x="45970" y="114300"/>
                    <a:pt x="51231" y="114300"/>
                  </a:cubicBezTo>
                  <a:cubicBezTo>
                    <a:pt x="56491" y="114300"/>
                    <a:pt x="60756" y="110036"/>
                    <a:pt x="60756" y="104775"/>
                  </a:cubicBezTo>
                  <a:lnTo>
                    <a:pt x="60756" y="73409"/>
                  </a:lnTo>
                  <a:lnTo>
                    <a:pt x="88111" y="88754"/>
                  </a:lnTo>
                  <a:cubicBezTo>
                    <a:pt x="92692" y="91340"/>
                    <a:pt x="98502" y="89723"/>
                    <a:pt x="101088" y="85142"/>
                  </a:cubicBezTo>
                  <a:cubicBezTo>
                    <a:pt x="103674" y="80561"/>
                    <a:pt x="102057" y="74750"/>
                    <a:pt x="97476" y="72164"/>
                  </a:cubicBezTo>
                  <a:cubicBezTo>
                    <a:pt x="97463" y="72158"/>
                    <a:pt x="97450" y="72150"/>
                    <a:pt x="97437" y="72142"/>
                  </a:cubicBezTo>
                  <a:lnTo>
                    <a:pt x="70700" y="57150"/>
                  </a:lnTo>
                  <a:lnTo>
                    <a:pt x="97437" y="42158"/>
                  </a:lnTo>
                  <a:cubicBezTo>
                    <a:pt x="102028" y="39590"/>
                    <a:pt x="103668" y="33786"/>
                    <a:pt x="101100" y="29195"/>
                  </a:cubicBezTo>
                  <a:cubicBezTo>
                    <a:pt x="101098" y="29191"/>
                    <a:pt x="101096" y="29188"/>
                    <a:pt x="101094" y="29185"/>
                  </a:cubicBezTo>
                  <a:close/>
                </a:path>
              </a:pathLst>
            </a:custGeom>
            <a:solidFill>
              <a:srgbClr val="98FFE5"/>
            </a:solidFill>
            <a:ln w="9525" cap="flat">
              <a:noFill/>
              <a:prstDash val="solid"/>
              <a:miter/>
            </a:ln>
          </p:spPr>
          <p:txBody>
            <a:bodyPr rtlCol="0" anchor="ctr"/>
            <a:lstStyle/>
            <a:p>
              <a:endParaRPr lang="ja-JP" altLang="en-US"/>
            </a:p>
          </p:txBody>
        </p:sp>
      </p:grpSp>
      <p:grpSp>
        <p:nvGrpSpPr>
          <p:cNvPr id="64" name="グループ化 63">
            <a:extLst>
              <a:ext uri="{FF2B5EF4-FFF2-40B4-BE49-F238E27FC236}">
                <a16:creationId xmlns:a16="http://schemas.microsoft.com/office/drawing/2014/main" id="{F71BC25B-38E5-D3A7-9948-DD060AA58043}"/>
              </a:ext>
            </a:extLst>
          </p:cNvPr>
          <p:cNvGrpSpPr/>
          <p:nvPr/>
        </p:nvGrpSpPr>
        <p:grpSpPr>
          <a:xfrm>
            <a:off x="3213859" y="4359442"/>
            <a:ext cx="349522" cy="344851"/>
            <a:chOff x="3016364" y="2254438"/>
            <a:chExt cx="468909" cy="462643"/>
          </a:xfrm>
        </p:grpSpPr>
        <p:sp>
          <p:nvSpPr>
            <p:cNvPr id="66" name="フリーフォーム: 図形 65">
              <a:extLst>
                <a:ext uri="{FF2B5EF4-FFF2-40B4-BE49-F238E27FC236}">
                  <a16:creationId xmlns:a16="http://schemas.microsoft.com/office/drawing/2014/main" id="{71884695-686F-976A-0084-EFD3204B4010}"/>
                </a:ext>
              </a:extLst>
            </p:cNvPr>
            <p:cNvSpPr/>
            <p:nvPr/>
          </p:nvSpPr>
          <p:spPr>
            <a:xfrm>
              <a:off x="3016364" y="2494147"/>
              <a:ext cx="199211" cy="222934"/>
            </a:xfrm>
            <a:custGeom>
              <a:avLst/>
              <a:gdLst>
                <a:gd name="connsiteX0" fmla="*/ 100915 w 102137"/>
                <a:gd name="connsiteY0" fmla="*/ 29185 h 114300"/>
                <a:gd name="connsiteX1" fmla="*/ 87952 w 102137"/>
                <a:gd name="connsiteY1" fmla="*/ 25546 h 114300"/>
                <a:gd name="connsiteX2" fmla="*/ 60606 w 102137"/>
                <a:gd name="connsiteY2" fmla="*/ 40881 h 114300"/>
                <a:gd name="connsiteX3" fmla="*/ 60606 w 102137"/>
                <a:gd name="connsiteY3" fmla="*/ 9525 h 114300"/>
                <a:gd name="connsiteX4" fmla="*/ 51081 w 102137"/>
                <a:gd name="connsiteY4" fmla="*/ 0 h 114300"/>
                <a:gd name="connsiteX5" fmla="*/ 41556 w 102137"/>
                <a:gd name="connsiteY5" fmla="*/ 9525 h 114300"/>
                <a:gd name="connsiteX6" fmla="*/ 41556 w 102137"/>
                <a:gd name="connsiteY6" fmla="*/ 40881 h 114300"/>
                <a:gd name="connsiteX7" fmla="*/ 14209 w 102137"/>
                <a:gd name="connsiteY7" fmla="*/ 25546 h 114300"/>
                <a:gd name="connsiteX8" fmla="*/ 1232 w 102137"/>
                <a:gd name="connsiteY8" fmla="*/ 29158 h 114300"/>
                <a:gd name="connsiteX9" fmla="*/ 4844 w 102137"/>
                <a:gd name="connsiteY9" fmla="*/ 42135 h 114300"/>
                <a:gd name="connsiteX10" fmla="*/ 4884 w 102137"/>
                <a:gd name="connsiteY10" fmla="*/ 42158 h 114300"/>
                <a:gd name="connsiteX11" fmla="*/ 31612 w 102137"/>
                <a:gd name="connsiteY11" fmla="*/ 57150 h 114300"/>
                <a:gd name="connsiteX12" fmla="*/ 4884 w 102137"/>
                <a:gd name="connsiteY12" fmla="*/ 72142 h 114300"/>
                <a:gd name="connsiteX13" fmla="*/ 1210 w 102137"/>
                <a:gd name="connsiteY13" fmla="*/ 85102 h 114300"/>
                <a:gd name="connsiteX14" fmla="*/ 14169 w 102137"/>
                <a:gd name="connsiteY14" fmla="*/ 88776 h 114300"/>
                <a:gd name="connsiteX15" fmla="*/ 14209 w 102137"/>
                <a:gd name="connsiteY15" fmla="*/ 88754 h 114300"/>
                <a:gd name="connsiteX16" fmla="*/ 41556 w 102137"/>
                <a:gd name="connsiteY16" fmla="*/ 73419 h 114300"/>
                <a:gd name="connsiteX17" fmla="*/ 41556 w 102137"/>
                <a:gd name="connsiteY17" fmla="*/ 104775 h 114300"/>
                <a:gd name="connsiteX18" fmla="*/ 51081 w 102137"/>
                <a:gd name="connsiteY18" fmla="*/ 114300 h 114300"/>
                <a:gd name="connsiteX19" fmla="*/ 60606 w 102137"/>
                <a:gd name="connsiteY19" fmla="*/ 104775 h 114300"/>
                <a:gd name="connsiteX20" fmla="*/ 60606 w 102137"/>
                <a:gd name="connsiteY20" fmla="*/ 73419 h 114300"/>
                <a:gd name="connsiteX21" fmla="*/ 87952 w 102137"/>
                <a:gd name="connsiteY21" fmla="*/ 88754 h 114300"/>
                <a:gd name="connsiteX22" fmla="*/ 100915 w 102137"/>
                <a:gd name="connsiteY22" fmla="*/ 85115 h 114300"/>
                <a:gd name="connsiteX23" fmla="*/ 97275 w 102137"/>
                <a:gd name="connsiteY23" fmla="*/ 72146 h 114300"/>
                <a:gd name="connsiteX24" fmla="*/ 97267 w 102137"/>
                <a:gd name="connsiteY24" fmla="*/ 72142 h 114300"/>
                <a:gd name="connsiteX25" fmla="*/ 70550 w 102137"/>
                <a:gd name="connsiteY25" fmla="*/ 57150 h 114300"/>
                <a:gd name="connsiteX26" fmla="*/ 97267 w 102137"/>
                <a:gd name="connsiteY26" fmla="*/ 42158 h 114300"/>
                <a:gd name="connsiteX27" fmla="*/ 100919 w 102137"/>
                <a:gd name="connsiteY27" fmla="*/ 29192 h 114300"/>
                <a:gd name="connsiteX28" fmla="*/ 100915 w 102137"/>
                <a:gd name="connsiteY28" fmla="*/ 2918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2137" h="114300">
                  <a:moveTo>
                    <a:pt x="100915" y="29185"/>
                  </a:moveTo>
                  <a:cubicBezTo>
                    <a:pt x="98339" y="24602"/>
                    <a:pt x="92536" y="22973"/>
                    <a:pt x="87952" y="25546"/>
                  </a:cubicBezTo>
                  <a:lnTo>
                    <a:pt x="60606" y="40881"/>
                  </a:lnTo>
                  <a:lnTo>
                    <a:pt x="60606" y="9525"/>
                  </a:lnTo>
                  <a:cubicBezTo>
                    <a:pt x="60606" y="4264"/>
                    <a:pt x="56341" y="0"/>
                    <a:pt x="51081" y="0"/>
                  </a:cubicBezTo>
                  <a:cubicBezTo>
                    <a:pt x="45820" y="0"/>
                    <a:pt x="41556" y="4264"/>
                    <a:pt x="41556" y="9525"/>
                  </a:cubicBezTo>
                  <a:lnTo>
                    <a:pt x="41556" y="40881"/>
                  </a:lnTo>
                  <a:lnTo>
                    <a:pt x="14209" y="25546"/>
                  </a:lnTo>
                  <a:cubicBezTo>
                    <a:pt x="9629" y="22960"/>
                    <a:pt x="3819" y="24577"/>
                    <a:pt x="1232" y="29158"/>
                  </a:cubicBezTo>
                  <a:cubicBezTo>
                    <a:pt x="-1354" y="33739"/>
                    <a:pt x="264" y="39550"/>
                    <a:pt x="4844" y="42135"/>
                  </a:cubicBezTo>
                  <a:cubicBezTo>
                    <a:pt x="4858" y="42142"/>
                    <a:pt x="4871" y="42150"/>
                    <a:pt x="4884" y="42158"/>
                  </a:cubicBezTo>
                  <a:lnTo>
                    <a:pt x="31612" y="57150"/>
                  </a:lnTo>
                  <a:lnTo>
                    <a:pt x="4884" y="72142"/>
                  </a:lnTo>
                  <a:cubicBezTo>
                    <a:pt x="291" y="74706"/>
                    <a:pt x="-1355" y="80508"/>
                    <a:pt x="1210" y="85102"/>
                  </a:cubicBezTo>
                  <a:cubicBezTo>
                    <a:pt x="3774" y="89695"/>
                    <a:pt x="9576" y="91340"/>
                    <a:pt x="14169" y="88776"/>
                  </a:cubicBezTo>
                  <a:cubicBezTo>
                    <a:pt x="14183" y="88769"/>
                    <a:pt x="14196" y="88762"/>
                    <a:pt x="14209" y="88754"/>
                  </a:cubicBezTo>
                  <a:lnTo>
                    <a:pt x="41556" y="73419"/>
                  </a:lnTo>
                  <a:lnTo>
                    <a:pt x="41556" y="104775"/>
                  </a:lnTo>
                  <a:cubicBezTo>
                    <a:pt x="41556" y="110036"/>
                    <a:pt x="45820" y="114300"/>
                    <a:pt x="51081" y="114300"/>
                  </a:cubicBezTo>
                  <a:cubicBezTo>
                    <a:pt x="56341" y="114300"/>
                    <a:pt x="60606" y="110036"/>
                    <a:pt x="60606" y="104775"/>
                  </a:cubicBezTo>
                  <a:lnTo>
                    <a:pt x="60606" y="73419"/>
                  </a:lnTo>
                  <a:lnTo>
                    <a:pt x="87952" y="88754"/>
                  </a:lnTo>
                  <a:cubicBezTo>
                    <a:pt x="92536" y="91327"/>
                    <a:pt x="98339" y="89698"/>
                    <a:pt x="100915" y="85115"/>
                  </a:cubicBezTo>
                  <a:cubicBezTo>
                    <a:pt x="103491" y="80529"/>
                    <a:pt x="101861" y="74723"/>
                    <a:pt x="97275" y="72146"/>
                  </a:cubicBezTo>
                  <a:cubicBezTo>
                    <a:pt x="97272" y="72145"/>
                    <a:pt x="97270" y="72143"/>
                    <a:pt x="97267" y="72142"/>
                  </a:cubicBezTo>
                  <a:lnTo>
                    <a:pt x="70550" y="57150"/>
                  </a:lnTo>
                  <a:lnTo>
                    <a:pt x="97267" y="42158"/>
                  </a:lnTo>
                  <a:cubicBezTo>
                    <a:pt x="101856" y="39586"/>
                    <a:pt x="103491" y="33780"/>
                    <a:pt x="100919" y="29192"/>
                  </a:cubicBezTo>
                  <a:cubicBezTo>
                    <a:pt x="100918" y="29189"/>
                    <a:pt x="100916" y="29187"/>
                    <a:pt x="100915" y="29185"/>
                  </a:cubicBezTo>
                  <a:close/>
                </a:path>
              </a:pathLst>
            </a:custGeom>
            <a:solidFill>
              <a:srgbClr val="98FFE5"/>
            </a:solidFill>
            <a:ln w="9525" cap="flat">
              <a:noFill/>
              <a:prstDash val="solid"/>
              <a:miter/>
            </a:ln>
          </p:spPr>
          <p:txBody>
            <a:bodyPr rtlCol="0" anchor="ctr"/>
            <a:lstStyle/>
            <a:p>
              <a:endParaRPr lang="ja-JP" altLang="en-US"/>
            </a:p>
          </p:txBody>
        </p:sp>
        <p:sp>
          <p:nvSpPr>
            <p:cNvPr id="67" name="フリーフォーム: 図形 66">
              <a:extLst>
                <a:ext uri="{FF2B5EF4-FFF2-40B4-BE49-F238E27FC236}">
                  <a16:creationId xmlns:a16="http://schemas.microsoft.com/office/drawing/2014/main" id="{5EDB129F-1031-4F38-DEEA-B34128BB2C12}"/>
                </a:ext>
              </a:extLst>
            </p:cNvPr>
            <p:cNvSpPr/>
            <p:nvPr/>
          </p:nvSpPr>
          <p:spPr>
            <a:xfrm>
              <a:off x="3199613" y="2254438"/>
              <a:ext cx="285660" cy="319106"/>
            </a:xfrm>
            <a:custGeom>
              <a:avLst/>
              <a:gdLst>
                <a:gd name="connsiteX0" fmla="*/ 101094 w 102320"/>
                <a:gd name="connsiteY0" fmla="*/ 29185 h 114300"/>
                <a:gd name="connsiteX1" fmla="*/ 88125 w 102320"/>
                <a:gd name="connsiteY1" fmla="*/ 25544 h 114300"/>
                <a:gd name="connsiteX2" fmla="*/ 88121 w 102320"/>
                <a:gd name="connsiteY2" fmla="*/ 25546 h 114300"/>
                <a:gd name="connsiteX3" fmla="*/ 60765 w 102320"/>
                <a:gd name="connsiteY3" fmla="*/ 40891 h 114300"/>
                <a:gd name="connsiteX4" fmla="*/ 60765 w 102320"/>
                <a:gd name="connsiteY4" fmla="*/ 9525 h 114300"/>
                <a:gd name="connsiteX5" fmla="*/ 51240 w 102320"/>
                <a:gd name="connsiteY5" fmla="*/ 0 h 114300"/>
                <a:gd name="connsiteX6" fmla="*/ 41715 w 102320"/>
                <a:gd name="connsiteY6" fmla="*/ 9525 h 114300"/>
                <a:gd name="connsiteX7" fmla="*/ 41715 w 102320"/>
                <a:gd name="connsiteY7" fmla="*/ 40881 h 114300"/>
                <a:gd name="connsiteX8" fmla="*/ 14369 w 102320"/>
                <a:gd name="connsiteY8" fmla="*/ 25546 h 114300"/>
                <a:gd name="connsiteX9" fmla="*/ 1324 w 102320"/>
                <a:gd name="connsiteY9" fmla="*/ 28906 h 114300"/>
                <a:gd name="connsiteX10" fmla="*/ 4684 w 102320"/>
                <a:gd name="connsiteY10" fmla="*/ 41950 h 114300"/>
                <a:gd name="connsiteX11" fmla="*/ 5053 w 102320"/>
                <a:gd name="connsiteY11" fmla="*/ 42158 h 114300"/>
                <a:gd name="connsiteX12" fmla="*/ 31771 w 102320"/>
                <a:gd name="connsiteY12" fmla="*/ 57150 h 114300"/>
                <a:gd name="connsiteX13" fmla="*/ 5044 w 102320"/>
                <a:gd name="connsiteY13" fmla="*/ 72142 h 114300"/>
                <a:gd name="connsiteX14" fmla="*/ 1401 w 102320"/>
                <a:gd name="connsiteY14" fmla="*/ 85111 h 114300"/>
                <a:gd name="connsiteX15" fmla="*/ 9711 w 102320"/>
                <a:gd name="connsiteY15" fmla="*/ 89973 h 114300"/>
                <a:gd name="connsiteX16" fmla="*/ 14359 w 102320"/>
                <a:gd name="connsiteY16" fmla="*/ 88754 h 114300"/>
                <a:gd name="connsiteX17" fmla="*/ 41706 w 102320"/>
                <a:gd name="connsiteY17" fmla="*/ 73419 h 114300"/>
                <a:gd name="connsiteX18" fmla="*/ 41706 w 102320"/>
                <a:gd name="connsiteY18" fmla="*/ 104775 h 114300"/>
                <a:gd name="connsiteX19" fmla="*/ 51231 w 102320"/>
                <a:gd name="connsiteY19" fmla="*/ 114300 h 114300"/>
                <a:gd name="connsiteX20" fmla="*/ 60756 w 102320"/>
                <a:gd name="connsiteY20" fmla="*/ 104775 h 114300"/>
                <a:gd name="connsiteX21" fmla="*/ 60756 w 102320"/>
                <a:gd name="connsiteY21" fmla="*/ 73409 h 114300"/>
                <a:gd name="connsiteX22" fmla="*/ 88111 w 102320"/>
                <a:gd name="connsiteY22" fmla="*/ 88754 h 114300"/>
                <a:gd name="connsiteX23" fmla="*/ 101088 w 102320"/>
                <a:gd name="connsiteY23" fmla="*/ 85142 h 114300"/>
                <a:gd name="connsiteX24" fmla="*/ 97476 w 102320"/>
                <a:gd name="connsiteY24" fmla="*/ 72164 h 114300"/>
                <a:gd name="connsiteX25" fmla="*/ 97437 w 102320"/>
                <a:gd name="connsiteY25" fmla="*/ 72142 h 114300"/>
                <a:gd name="connsiteX26" fmla="*/ 70700 w 102320"/>
                <a:gd name="connsiteY26" fmla="*/ 57150 h 114300"/>
                <a:gd name="connsiteX27" fmla="*/ 97437 w 102320"/>
                <a:gd name="connsiteY27" fmla="*/ 42158 h 114300"/>
                <a:gd name="connsiteX28" fmla="*/ 101100 w 102320"/>
                <a:gd name="connsiteY28" fmla="*/ 29195 h 114300"/>
                <a:gd name="connsiteX29" fmla="*/ 101094 w 102320"/>
                <a:gd name="connsiteY29" fmla="*/ 2918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2320" h="114300">
                  <a:moveTo>
                    <a:pt x="101094" y="29185"/>
                  </a:moveTo>
                  <a:cubicBezTo>
                    <a:pt x="98518" y="24598"/>
                    <a:pt x="92712" y="22968"/>
                    <a:pt x="88125" y="25544"/>
                  </a:cubicBezTo>
                  <a:cubicBezTo>
                    <a:pt x="88124" y="25544"/>
                    <a:pt x="88122" y="25545"/>
                    <a:pt x="88121" y="25546"/>
                  </a:cubicBezTo>
                  <a:lnTo>
                    <a:pt x="60765" y="40891"/>
                  </a:lnTo>
                  <a:lnTo>
                    <a:pt x="60765" y="9525"/>
                  </a:lnTo>
                  <a:cubicBezTo>
                    <a:pt x="60765" y="4264"/>
                    <a:pt x="56501" y="0"/>
                    <a:pt x="51240" y="0"/>
                  </a:cubicBezTo>
                  <a:cubicBezTo>
                    <a:pt x="45980" y="0"/>
                    <a:pt x="41715" y="4264"/>
                    <a:pt x="41715" y="9525"/>
                  </a:cubicBezTo>
                  <a:lnTo>
                    <a:pt x="41715" y="40881"/>
                  </a:lnTo>
                  <a:lnTo>
                    <a:pt x="14369" y="25546"/>
                  </a:lnTo>
                  <a:cubicBezTo>
                    <a:pt x="9839" y="22871"/>
                    <a:pt x="3999" y="24375"/>
                    <a:pt x="1324" y="28906"/>
                  </a:cubicBezTo>
                  <a:cubicBezTo>
                    <a:pt x="-1350" y="33436"/>
                    <a:pt x="154" y="39275"/>
                    <a:pt x="4684" y="41950"/>
                  </a:cubicBezTo>
                  <a:cubicBezTo>
                    <a:pt x="4806" y="42022"/>
                    <a:pt x="4929" y="42091"/>
                    <a:pt x="5053" y="42158"/>
                  </a:cubicBezTo>
                  <a:lnTo>
                    <a:pt x="31771" y="57150"/>
                  </a:lnTo>
                  <a:lnTo>
                    <a:pt x="5044" y="72142"/>
                  </a:lnTo>
                  <a:cubicBezTo>
                    <a:pt x="457" y="74717"/>
                    <a:pt x="-1174" y="80523"/>
                    <a:pt x="1401" y="85111"/>
                  </a:cubicBezTo>
                  <a:cubicBezTo>
                    <a:pt x="3088" y="88116"/>
                    <a:pt x="6265" y="89975"/>
                    <a:pt x="9711" y="89973"/>
                  </a:cubicBezTo>
                  <a:cubicBezTo>
                    <a:pt x="11340" y="89975"/>
                    <a:pt x="12941" y="89555"/>
                    <a:pt x="14359" y="88754"/>
                  </a:cubicBezTo>
                  <a:lnTo>
                    <a:pt x="41706" y="73419"/>
                  </a:lnTo>
                  <a:lnTo>
                    <a:pt x="41706" y="104775"/>
                  </a:lnTo>
                  <a:cubicBezTo>
                    <a:pt x="41706" y="110036"/>
                    <a:pt x="45970" y="114300"/>
                    <a:pt x="51231" y="114300"/>
                  </a:cubicBezTo>
                  <a:cubicBezTo>
                    <a:pt x="56491" y="114300"/>
                    <a:pt x="60756" y="110036"/>
                    <a:pt x="60756" y="104775"/>
                  </a:cubicBezTo>
                  <a:lnTo>
                    <a:pt x="60756" y="73409"/>
                  </a:lnTo>
                  <a:lnTo>
                    <a:pt x="88111" y="88754"/>
                  </a:lnTo>
                  <a:cubicBezTo>
                    <a:pt x="92692" y="91340"/>
                    <a:pt x="98502" y="89723"/>
                    <a:pt x="101088" y="85142"/>
                  </a:cubicBezTo>
                  <a:cubicBezTo>
                    <a:pt x="103674" y="80561"/>
                    <a:pt x="102057" y="74750"/>
                    <a:pt x="97476" y="72164"/>
                  </a:cubicBezTo>
                  <a:cubicBezTo>
                    <a:pt x="97463" y="72158"/>
                    <a:pt x="97450" y="72150"/>
                    <a:pt x="97437" y="72142"/>
                  </a:cubicBezTo>
                  <a:lnTo>
                    <a:pt x="70700" y="57150"/>
                  </a:lnTo>
                  <a:lnTo>
                    <a:pt x="97437" y="42158"/>
                  </a:lnTo>
                  <a:cubicBezTo>
                    <a:pt x="102028" y="39590"/>
                    <a:pt x="103668" y="33786"/>
                    <a:pt x="101100" y="29195"/>
                  </a:cubicBezTo>
                  <a:cubicBezTo>
                    <a:pt x="101098" y="29191"/>
                    <a:pt x="101096" y="29188"/>
                    <a:pt x="101094" y="29185"/>
                  </a:cubicBezTo>
                  <a:close/>
                </a:path>
              </a:pathLst>
            </a:custGeom>
            <a:solidFill>
              <a:srgbClr val="98FFE5"/>
            </a:solidFill>
            <a:ln w="9525" cap="flat">
              <a:noFill/>
              <a:prstDash val="solid"/>
              <a:miter/>
            </a:ln>
          </p:spPr>
          <p:txBody>
            <a:bodyPr rtlCol="0" anchor="ctr"/>
            <a:lstStyle/>
            <a:p>
              <a:endParaRPr lang="ja-JP" altLang="en-US"/>
            </a:p>
          </p:txBody>
        </p:sp>
      </p:grpSp>
      <p:grpSp>
        <p:nvGrpSpPr>
          <p:cNvPr id="68" name="グループ化 67">
            <a:extLst>
              <a:ext uri="{FF2B5EF4-FFF2-40B4-BE49-F238E27FC236}">
                <a16:creationId xmlns:a16="http://schemas.microsoft.com/office/drawing/2014/main" id="{50091588-7057-1632-8324-AA8B94B02965}"/>
              </a:ext>
            </a:extLst>
          </p:cNvPr>
          <p:cNvGrpSpPr/>
          <p:nvPr/>
        </p:nvGrpSpPr>
        <p:grpSpPr>
          <a:xfrm>
            <a:off x="3779836" y="7335578"/>
            <a:ext cx="349522" cy="344851"/>
            <a:chOff x="3016364" y="2254438"/>
            <a:chExt cx="468909" cy="462643"/>
          </a:xfrm>
        </p:grpSpPr>
        <p:sp>
          <p:nvSpPr>
            <p:cNvPr id="69" name="フリーフォーム: 図形 68">
              <a:extLst>
                <a:ext uri="{FF2B5EF4-FFF2-40B4-BE49-F238E27FC236}">
                  <a16:creationId xmlns:a16="http://schemas.microsoft.com/office/drawing/2014/main" id="{5DFB83A8-C580-4B4A-1CC5-EB479C8D9E01}"/>
                </a:ext>
              </a:extLst>
            </p:cNvPr>
            <p:cNvSpPr/>
            <p:nvPr/>
          </p:nvSpPr>
          <p:spPr>
            <a:xfrm>
              <a:off x="3016364" y="2494147"/>
              <a:ext cx="199211" cy="222934"/>
            </a:xfrm>
            <a:custGeom>
              <a:avLst/>
              <a:gdLst>
                <a:gd name="connsiteX0" fmla="*/ 100915 w 102137"/>
                <a:gd name="connsiteY0" fmla="*/ 29185 h 114300"/>
                <a:gd name="connsiteX1" fmla="*/ 87952 w 102137"/>
                <a:gd name="connsiteY1" fmla="*/ 25546 h 114300"/>
                <a:gd name="connsiteX2" fmla="*/ 60606 w 102137"/>
                <a:gd name="connsiteY2" fmla="*/ 40881 h 114300"/>
                <a:gd name="connsiteX3" fmla="*/ 60606 w 102137"/>
                <a:gd name="connsiteY3" fmla="*/ 9525 h 114300"/>
                <a:gd name="connsiteX4" fmla="*/ 51081 w 102137"/>
                <a:gd name="connsiteY4" fmla="*/ 0 h 114300"/>
                <a:gd name="connsiteX5" fmla="*/ 41556 w 102137"/>
                <a:gd name="connsiteY5" fmla="*/ 9525 h 114300"/>
                <a:gd name="connsiteX6" fmla="*/ 41556 w 102137"/>
                <a:gd name="connsiteY6" fmla="*/ 40881 h 114300"/>
                <a:gd name="connsiteX7" fmla="*/ 14209 w 102137"/>
                <a:gd name="connsiteY7" fmla="*/ 25546 h 114300"/>
                <a:gd name="connsiteX8" fmla="*/ 1232 w 102137"/>
                <a:gd name="connsiteY8" fmla="*/ 29158 h 114300"/>
                <a:gd name="connsiteX9" fmla="*/ 4844 w 102137"/>
                <a:gd name="connsiteY9" fmla="*/ 42135 h 114300"/>
                <a:gd name="connsiteX10" fmla="*/ 4884 w 102137"/>
                <a:gd name="connsiteY10" fmla="*/ 42158 h 114300"/>
                <a:gd name="connsiteX11" fmla="*/ 31612 w 102137"/>
                <a:gd name="connsiteY11" fmla="*/ 57150 h 114300"/>
                <a:gd name="connsiteX12" fmla="*/ 4884 w 102137"/>
                <a:gd name="connsiteY12" fmla="*/ 72142 h 114300"/>
                <a:gd name="connsiteX13" fmla="*/ 1210 w 102137"/>
                <a:gd name="connsiteY13" fmla="*/ 85102 h 114300"/>
                <a:gd name="connsiteX14" fmla="*/ 14169 w 102137"/>
                <a:gd name="connsiteY14" fmla="*/ 88776 h 114300"/>
                <a:gd name="connsiteX15" fmla="*/ 14209 w 102137"/>
                <a:gd name="connsiteY15" fmla="*/ 88754 h 114300"/>
                <a:gd name="connsiteX16" fmla="*/ 41556 w 102137"/>
                <a:gd name="connsiteY16" fmla="*/ 73419 h 114300"/>
                <a:gd name="connsiteX17" fmla="*/ 41556 w 102137"/>
                <a:gd name="connsiteY17" fmla="*/ 104775 h 114300"/>
                <a:gd name="connsiteX18" fmla="*/ 51081 w 102137"/>
                <a:gd name="connsiteY18" fmla="*/ 114300 h 114300"/>
                <a:gd name="connsiteX19" fmla="*/ 60606 w 102137"/>
                <a:gd name="connsiteY19" fmla="*/ 104775 h 114300"/>
                <a:gd name="connsiteX20" fmla="*/ 60606 w 102137"/>
                <a:gd name="connsiteY20" fmla="*/ 73419 h 114300"/>
                <a:gd name="connsiteX21" fmla="*/ 87952 w 102137"/>
                <a:gd name="connsiteY21" fmla="*/ 88754 h 114300"/>
                <a:gd name="connsiteX22" fmla="*/ 100915 w 102137"/>
                <a:gd name="connsiteY22" fmla="*/ 85115 h 114300"/>
                <a:gd name="connsiteX23" fmla="*/ 97275 w 102137"/>
                <a:gd name="connsiteY23" fmla="*/ 72146 h 114300"/>
                <a:gd name="connsiteX24" fmla="*/ 97267 w 102137"/>
                <a:gd name="connsiteY24" fmla="*/ 72142 h 114300"/>
                <a:gd name="connsiteX25" fmla="*/ 70550 w 102137"/>
                <a:gd name="connsiteY25" fmla="*/ 57150 h 114300"/>
                <a:gd name="connsiteX26" fmla="*/ 97267 w 102137"/>
                <a:gd name="connsiteY26" fmla="*/ 42158 h 114300"/>
                <a:gd name="connsiteX27" fmla="*/ 100919 w 102137"/>
                <a:gd name="connsiteY27" fmla="*/ 29192 h 114300"/>
                <a:gd name="connsiteX28" fmla="*/ 100915 w 102137"/>
                <a:gd name="connsiteY28" fmla="*/ 2918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2137" h="114300">
                  <a:moveTo>
                    <a:pt x="100915" y="29185"/>
                  </a:moveTo>
                  <a:cubicBezTo>
                    <a:pt x="98339" y="24602"/>
                    <a:pt x="92536" y="22973"/>
                    <a:pt x="87952" y="25546"/>
                  </a:cubicBezTo>
                  <a:lnTo>
                    <a:pt x="60606" y="40881"/>
                  </a:lnTo>
                  <a:lnTo>
                    <a:pt x="60606" y="9525"/>
                  </a:lnTo>
                  <a:cubicBezTo>
                    <a:pt x="60606" y="4264"/>
                    <a:pt x="56341" y="0"/>
                    <a:pt x="51081" y="0"/>
                  </a:cubicBezTo>
                  <a:cubicBezTo>
                    <a:pt x="45820" y="0"/>
                    <a:pt x="41556" y="4264"/>
                    <a:pt x="41556" y="9525"/>
                  </a:cubicBezTo>
                  <a:lnTo>
                    <a:pt x="41556" y="40881"/>
                  </a:lnTo>
                  <a:lnTo>
                    <a:pt x="14209" y="25546"/>
                  </a:lnTo>
                  <a:cubicBezTo>
                    <a:pt x="9629" y="22960"/>
                    <a:pt x="3819" y="24577"/>
                    <a:pt x="1232" y="29158"/>
                  </a:cubicBezTo>
                  <a:cubicBezTo>
                    <a:pt x="-1354" y="33739"/>
                    <a:pt x="264" y="39550"/>
                    <a:pt x="4844" y="42135"/>
                  </a:cubicBezTo>
                  <a:cubicBezTo>
                    <a:pt x="4858" y="42142"/>
                    <a:pt x="4871" y="42150"/>
                    <a:pt x="4884" y="42158"/>
                  </a:cubicBezTo>
                  <a:lnTo>
                    <a:pt x="31612" y="57150"/>
                  </a:lnTo>
                  <a:lnTo>
                    <a:pt x="4884" y="72142"/>
                  </a:lnTo>
                  <a:cubicBezTo>
                    <a:pt x="291" y="74706"/>
                    <a:pt x="-1355" y="80508"/>
                    <a:pt x="1210" y="85102"/>
                  </a:cubicBezTo>
                  <a:cubicBezTo>
                    <a:pt x="3774" y="89695"/>
                    <a:pt x="9576" y="91340"/>
                    <a:pt x="14169" y="88776"/>
                  </a:cubicBezTo>
                  <a:cubicBezTo>
                    <a:pt x="14183" y="88769"/>
                    <a:pt x="14196" y="88762"/>
                    <a:pt x="14209" y="88754"/>
                  </a:cubicBezTo>
                  <a:lnTo>
                    <a:pt x="41556" y="73419"/>
                  </a:lnTo>
                  <a:lnTo>
                    <a:pt x="41556" y="104775"/>
                  </a:lnTo>
                  <a:cubicBezTo>
                    <a:pt x="41556" y="110036"/>
                    <a:pt x="45820" y="114300"/>
                    <a:pt x="51081" y="114300"/>
                  </a:cubicBezTo>
                  <a:cubicBezTo>
                    <a:pt x="56341" y="114300"/>
                    <a:pt x="60606" y="110036"/>
                    <a:pt x="60606" y="104775"/>
                  </a:cubicBezTo>
                  <a:lnTo>
                    <a:pt x="60606" y="73419"/>
                  </a:lnTo>
                  <a:lnTo>
                    <a:pt x="87952" y="88754"/>
                  </a:lnTo>
                  <a:cubicBezTo>
                    <a:pt x="92536" y="91327"/>
                    <a:pt x="98339" y="89698"/>
                    <a:pt x="100915" y="85115"/>
                  </a:cubicBezTo>
                  <a:cubicBezTo>
                    <a:pt x="103491" y="80529"/>
                    <a:pt x="101861" y="74723"/>
                    <a:pt x="97275" y="72146"/>
                  </a:cubicBezTo>
                  <a:cubicBezTo>
                    <a:pt x="97272" y="72145"/>
                    <a:pt x="97270" y="72143"/>
                    <a:pt x="97267" y="72142"/>
                  </a:cubicBezTo>
                  <a:lnTo>
                    <a:pt x="70550" y="57150"/>
                  </a:lnTo>
                  <a:lnTo>
                    <a:pt x="97267" y="42158"/>
                  </a:lnTo>
                  <a:cubicBezTo>
                    <a:pt x="101856" y="39586"/>
                    <a:pt x="103491" y="33780"/>
                    <a:pt x="100919" y="29192"/>
                  </a:cubicBezTo>
                  <a:cubicBezTo>
                    <a:pt x="100918" y="29189"/>
                    <a:pt x="100916" y="29187"/>
                    <a:pt x="100915" y="29185"/>
                  </a:cubicBezTo>
                  <a:close/>
                </a:path>
              </a:pathLst>
            </a:custGeom>
            <a:solidFill>
              <a:srgbClr val="98FFE5"/>
            </a:solidFill>
            <a:ln w="9525" cap="flat">
              <a:noFill/>
              <a:prstDash val="solid"/>
              <a:miter/>
            </a:ln>
          </p:spPr>
          <p:txBody>
            <a:bodyPr rtlCol="0" anchor="ctr"/>
            <a:lstStyle/>
            <a:p>
              <a:endParaRPr lang="ja-JP" altLang="en-US"/>
            </a:p>
          </p:txBody>
        </p:sp>
        <p:sp>
          <p:nvSpPr>
            <p:cNvPr id="70" name="フリーフォーム: 図形 69">
              <a:extLst>
                <a:ext uri="{FF2B5EF4-FFF2-40B4-BE49-F238E27FC236}">
                  <a16:creationId xmlns:a16="http://schemas.microsoft.com/office/drawing/2014/main" id="{01362317-FDCB-7892-18B7-E3A1B2F6C2E0}"/>
                </a:ext>
              </a:extLst>
            </p:cNvPr>
            <p:cNvSpPr/>
            <p:nvPr/>
          </p:nvSpPr>
          <p:spPr>
            <a:xfrm>
              <a:off x="3199613" y="2254438"/>
              <a:ext cx="285660" cy="319106"/>
            </a:xfrm>
            <a:custGeom>
              <a:avLst/>
              <a:gdLst>
                <a:gd name="connsiteX0" fmla="*/ 101094 w 102320"/>
                <a:gd name="connsiteY0" fmla="*/ 29185 h 114300"/>
                <a:gd name="connsiteX1" fmla="*/ 88125 w 102320"/>
                <a:gd name="connsiteY1" fmla="*/ 25544 h 114300"/>
                <a:gd name="connsiteX2" fmla="*/ 88121 w 102320"/>
                <a:gd name="connsiteY2" fmla="*/ 25546 h 114300"/>
                <a:gd name="connsiteX3" fmla="*/ 60765 w 102320"/>
                <a:gd name="connsiteY3" fmla="*/ 40891 h 114300"/>
                <a:gd name="connsiteX4" fmla="*/ 60765 w 102320"/>
                <a:gd name="connsiteY4" fmla="*/ 9525 h 114300"/>
                <a:gd name="connsiteX5" fmla="*/ 51240 w 102320"/>
                <a:gd name="connsiteY5" fmla="*/ 0 h 114300"/>
                <a:gd name="connsiteX6" fmla="*/ 41715 w 102320"/>
                <a:gd name="connsiteY6" fmla="*/ 9525 h 114300"/>
                <a:gd name="connsiteX7" fmla="*/ 41715 w 102320"/>
                <a:gd name="connsiteY7" fmla="*/ 40881 h 114300"/>
                <a:gd name="connsiteX8" fmla="*/ 14369 w 102320"/>
                <a:gd name="connsiteY8" fmla="*/ 25546 h 114300"/>
                <a:gd name="connsiteX9" fmla="*/ 1324 w 102320"/>
                <a:gd name="connsiteY9" fmla="*/ 28906 h 114300"/>
                <a:gd name="connsiteX10" fmla="*/ 4684 w 102320"/>
                <a:gd name="connsiteY10" fmla="*/ 41950 h 114300"/>
                <a:gd name="connsiteX11" fmla="*/ 5053 w 102320"/>
                <a:gd name="connsiteY11" fmla="*/ 42158 h 114300"/>
                <a:gd name="connsiteX12" fmla="*/ 31771 w 102320"/>
                <a:gd name="connsiteY12" fmla="*/ 57150 h 114300"/>
                <a:gd name="connsiteX13" fmla="*/ 5044 w 102320"/>
                <a:gd name="connsiteY13" fmla="*/ 72142 h 114300"/>
                <a:gd name="connsiteX14" fmla="*/ 1401 w 102320"/>
                <a:gd name="connsiteY14" fmla="*/ 85111 h 114300"/>
                <a:gd name="connsiteX15" fmla="*/ 9711 w 102320"/>
                <a:gd name="connsiteY15" fmla="*/ 89973 h 114300"/>
                <a:gd name="connsiteX16" fmla="*/ 14359 w 102320"/>
                <a:gd name="connsiteY16" fmla="*/ 88754 h 114300"/>
                <a:gd name="connsiteX17" fmla="*/ 41706 w 102320"/>
                <a:gd name="connsiteY17" fmla="*/ 73419 h 114300"/>
                <a:gd name="connsiteX18" fmla="*/ 41706 w 102320"/>
                <a:gd name="connsiteY18" fmla="*/ 104775 h 114300"/>
                <a:gd name="connsiteX19" fmla="*/ 51231 w 102320"/>
                <a:gd name="connsiteY19" fmla="*/ 114300 h 114300"/>
                <a:gd name="connsiteX20" fmla="*/ 60756 w 102320"/>
                <a:gd name="connsiteY20" fmla="*/ 104775 h 114300"/>
                <a:gd name="connsiteX21" fmla="*/ 60756 w 102320"/>
                <a:gd name="connsiteY21" fmla="*/ 73409 h 114300"/>
                <a:gd name="connsiteX22" fmla="*/ 88111 w 102320"/>
                <a:gd name="connsiteY22" fmla="*/ 88754 h 114300"/>
                <a:gd name="connsiteX23" fmla="*/ 101088 w 102320"/>
                <a:gd name="connsiteY23" fmla="*/ 85142 h 114300"/>
                <a:gd name="connsiteX24" fmla="*/ 97476 w 102320"/>
                <a:gd name="connsiteY24" fmla="*/ 72164 h 114300"/>
                <a:gd name="connsiteX25" fmla="*/ 97437 w 102320"/>
                <a:gd name="connsiteY25" fmla="*/ 72142 h 114300"/>
                <a:gd name="connsiteX26" fmla="*/ 70700 w 102320"/>
                <a:gd name="connsiteY26" fmla="*/ 57150 h 114300"/>
                <a:gd name="connsiteX27" fmla="*/ 97437 w 102320"/>
                <a:gd name="connsiteY27" fmla="*/ 42158 h 114300"/>
                <a:gd name="connsiteX28" fmla="*/ 101100 w 102320"/>
                <a:gd name="connsiteY28" fmla="*/ 29195 h 114300"/>
                <a:gd name="connsiteX29" fmla="*/ 101094 w 102320"/>
                <a:gd name="connsiteY29" fmla="*/ 2918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2320" h="114300">
                  <a:moveTo>
                    <a:pt x="101094" y="29185"/>
                  </a:moveTo>
                  <a:cubicBezTo>
                    <a:pt x="98518" y="24598"/>
                    <a:pt x="92712" y="22968"/>
                    <a:pt x="88125" y="25544"/>
                  </a:cubicBezTo>
                  <a:cubicBezTo>
                    <a:pt x="88124" y="25544"/>
                    <a:pt x="88122" y="25545"/>
                    <a:pt x="88121" y="25546"/>
                  </a:cubicBezTo>
                  <a:lnTo>
                    <a:pt x="60765" y="40891"/>
                  </a:lnTo>
                  <a:lnTo>
                    <a:pt x="60765" y="9525"/>
                  </a:lnTo>
                  <a:cubicBezTo>
                    <a:pt x="60765" y="4264"/>
                    <a:pt x="56501" y="0"/>
                    <a:pt x="51240" y="0"/>
                  </a:cubicBezTo>
                  <a:cubicBezTo>
                    <a:pt x="45980" y="0"/>
                    <a:pt x="41715" y="4264"/>
                    <a:pt x="41715" y="9525"/>
                  </a:cubicBezTo>
                  <a:lnTo>
                    <a:pt x="41715" y="40881"/>
                  </a:lnTo>
                  <a:lnTo>
                    <a:pt x="14369" y="25546"/>
                  </a:lnTo>
                  <a:cubicBezTo>
                    <a:pt x="9839" y="22871"/>
                    <a:pt x="3999" y="24375"/>
                    <a:pt x="1324" y="28906"/>
                  </a:cubicBezTo>
                  <a:cubicBezTo>
                    <a:pt x="-1350" y="33436"/>
                    <a:pt x="154" y="39275"/>
                    <a:pt x="4684" y="41950"/>
                  </a:cubicBezTo>
                  <a:cubicBezTo>
                    <a:pt x="4806" y="42022"/>
                    <a:pt x="4929" y="42091"/>
                    <a:pt x="5053" y="42158"/>
                  </a:cubicBezTo>
                  <a:lnTo>
                    <a:pt x="31771" y="57150"/>
                  </a:lnTo>
                  <a:lnTo>
                    <a:pt x="5044" y="72142"/>
                  </a:lnTo>
                  <a:cubicBezTo>
                    <a:pt x="457" y="74717"/>
                    <a:pt x="-1174" y="80523"/>
                    <a:pt x="1401" y="85111"/>
                  </a:cubicBezTo>
                  <a:cubicBezTo>
                    <a:pt x="3088" y="88116"/>
                    <a:pt x="6265" y="89975"/>
                    <a:pt x="9711" y="89973"/>
                  </a:cubicBezTo>
                  <a:cubicBezTo>
                    <a:pt x="11340" y="89975"/>
                    <a:pt x="12941" y="89555"/>
                    <a:pt x="14359" y="88754"/>
                  </a:cubicBezTo>
                  <a:lnTo>
                    <a:pt x="41706" y="73419"/>
                  </a:lnTo>
                  <a:lnTo>
                    <a:pt x="41706" y="104775"/>
                  </a:lnTo>
                  <a:cubicBezTo>
                    <a:pt x="41706" y="110036"/>
                    <a:pt x="45970" y="114300"/>
                    <a:pt x="51231" y="114300"/>
                  </a:cubicBezTo>
                  <a:cubicBezTo>
                    <a:pt x="56491" y="114300"/>
                    <a:pt x="60756" y="110036"/>
                    <a:pt x="60756" y="104775"/>
                  </a:cubicBezTo>
                  <a:lnTo>
                    <a:pt x="60756" y="73409"/>
                  </a:lnTo>
                  <a:lnTo>
                    <a:pt x="88111" y="88754"/>
                  </a:lnTo>
                  <a:cubicBezTo>
                    <a:pt x="92692" y="91340"/>
                    <a:pt x="98502" y="89723"/>
                    <a:pt x="101088" y="85142"/>
                  </a:cubicBezTo>
                  <a:cubicBezTo>
                    <a:pt x="103674" y="80561"/>
                    <a:pt x="102057" y="74750"/>
                    <a:pt x="97476" y="72164"/>
                  </a:cubicBezTo>
                  <a:cubicBezTo>
                    <a:pt x="97463" y="72158"/>
                    <a:pt x="97450" y="72150"/>
                    <a:pt x="97437" y="72142"/>
                  </a:cubicBezTo>
                  <a:lnTo>
                    <a:pt x="70700" y="57150"/>
                  </a:lnTo>
                  <a:lnTo>
                    <a:pt x="97437" y="42158"/>
                  </a:lnTo>
                  <a:cubicBezTo>
                    <a:pt x="102028" y="39590"/>
                    <a:pt x="103668" y="33786"/>
                    <a:pt x="101100" y="29195"/>
                  </a:cubicBezTo>
                  <a:cubicBezTo>
                    <a:pt x="101098" y="29191"/>
                    <a:pt x="101096" y="29188"/>
                    <a:pt x="101094" y="29185"/>
                  </a:cubicBezTo>
                  <a:close/>
                </a:path>
              </a:pathLst>
            </a:custGeom>
            <a:solidFill>
              <a:srgbClr val="98FFE5"/>
            </a:solidFill>
            <a:ln w="9525" cap="flat">
              <a:noFill/>
              <a:prstDash val="solid"/>
              <a:miter/>
            </a:ln>
          </p:spPr>
          <p:txBody>
            <a:bodyPr rtlCol="0" anchor="ctr"/>
            <a:lstStyle/>
            <a:p>
              <a:endParaRPr lang="ja-JP" altLang="en-US"/>
            </a:p>
          </p:txBody>
        </p:sp>
      </p:grpSp>
      <p:grpSp>
        <p:nvGrpSpPr>
          <p:cNvPr id="76" name="グループ化 75">
            <a:extLst>
              <a:ext uri="{FF2B5EF4-FFF2-40B4-BE49-F238E27FC236}">
                <a16:creationId xmlns:a16="http://schemas.microsoft.com/office/drawing/2014/main" id="{192130D0-120B-1E5B-822D-27117F581F34}"/>
              </a:ext>
            </a:extLst>
          </p:cNvPr>
          <p:cNvGrpSpPr/>
          <p:nvPr/>
        </p:nvGrpSpPr>
        <p:grpSpPr>
          <a:xfrm>
            <a:off x="4393728" y="8456080"/>
            <a:ext cx="288594" cy="281065"/>
            <a:chOff x="9037733" y="6306883"/>
            <a:chExt cx="547687" cy="533400"/>
          </a:xfrm>
        </p:grpSpPr>
        <p:sp>
          <p:nvSpPr>
            <p:cNvPr id="72" name="フリーフォーム: 図形 71">
              <a:extLst>
                <a:ext uri="{FF2B5EF4-FFF2-40B4-BE49-F238E27FC236}">
                  <a16:creationId xmlns:a16="http://schemas.microsoft.com/office/drawing/2014/main" id="{0EFB9B46-729E-E7DA-A649-C9B4820EEC1B}"/>
                </a:ext>
              </a:extLst>
            </p:cNvPr>
            <p:cNvSpPr/>
            <p:nvPr/>
          </p:nvSpPr>
          <p:spPr>
            <a:xfrm>
              <a:off x="9037733" y="6306883"/>
              <a:ext cx="319087" cy="533400"/>
            </a:xfrm>
            <a:custGeom>
              <a:avLst/>
              <a:gdLst>
                <a:gd name="connsiteX0" fmla="*/ 119063 w 319087"/>
                <a:gd name="connsiteY0" fmla="*/ 0 h 533400"/>
                <a:gd name="connsiteX1" fmla="*/ 0 w 319087"/>
                <a:gd name="connsiteY1" fmla="*/ 0 h 533400"/>
                <a:gd name="connsiteX2" fmla="*/ 200025 w 319087"/>
                <a:gd name="connsiteY2" fmla="*/ 266700 h 533400"/>
                <a:gd name="connsiteX3" fmla="*/ 0 w 319087"/>
                <a:gd name="connsiteY3" fmla="*/ 533400 h 533400"/>
                <a:gd name="connsiteX4" fmla="*/ 119063 w 319087"/>
                <a:gd name="connsiteY4" fmla="*/ 533400 h 533400"/>
                <a:gd name="connsiteX5" fmla="*/ 319088 w 319087"/>
                <a:gd name="connsiteY5" fmla="*/ 266700 h 533400"/>
                <a:gd name="connsiteX6" fmla="*/ 119063 w 319087"/>
                <a:gd name="connsiteY6"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087" h="533400">
                  <a:moveTo>
                    <a:pt x="119063" y="0"/>
                  </a:moveTo>
                  <a:lnTo>
                    <a:pt x="0" y="0"/>
                  </a:lnTo>
                  <a:lnTo>
                    <a:pt x="200025" y="266700"/>
                  </a:lnTo>
                  <a:lnTo>
                    <a:pt x="0" y="533400"/>
                  </a:lnTo>
                  <a:lnTo>
                    <a:pt x="119063" y="533400"/>
                  </a:lnTo>
                  <a:lnTo>
                    <a:pt x="319088" y="266700"/>
                  </a:lnTo>
                  <a:lnTo>
                    <a:pt x="119063" y="0"/>
                  </a:lnTo>
                  <a:close/>
                </a:path>
              </a:pathLst>
            </a:custGeom>
            <a:solidFill>
              <a:srgbClr val="14CEE5"/>
            </a:solidFill>
            <a:ln w="9525" cap="flat">
              <a:noFill/>
              <a:prstDash val="solid"/>
              <a:miter/>
            </a:ln>
          </p:spPr>
          <p:txBody>
            <a:bodyPr rtlCol="0" anchor="ctr"/>
            <a:lstStyle/>
            <a:p>
              <a:endParaRPr lang="ja-JP" altLang="en-US"/>
            </a:p>
          </p:txBody>
        </p:sp>
        <p:sp>
          <p:nvSpPr>
            <p:cNvPr id="75" name="フリーフォーム: 図形 74">
              <a:extLst>
                <a:ext uri="{FF2B5EF4-FFF2-40B4-BE49-F238E27FC236}">
                  <a16:creationId xmlns:a16="http://schemas.microsoft.com/office/drawing/2014/main" id="{FCAE98F2-0E51-4FF0-A0CB-A5BA413894CC}"/>
                </a:ext>
              </a:extLst>
            </p:cNvPr>
            <p:cNvSpPr/>
            <p:nvPr/>
          </p:nvSpPr>
          <p:spPr>
            <a:xfrm>
              <a:off x="9266333" y="6306883"/>
              <a:ext cx="319087" cy="533400"/>
            </a:xfrm>
            <a:custGeom>
              <a:avLst/>
              <a:gdLst>
                <a:gd name="connsiteX0" fmla="*/ 119063 w 319087"/>
                <a:gd name="connsiteY0" fmla="*/ 0 h 533400"/>
                <a:gd name="connsiteX1" fmla="*/ 0 w 319087"/>
                <a:gd name="connsiteY1" fmla="*/ 0 h 533400"/>
                <a:gd name="connsiteX2" fmla="*/ 200025 w 319087"/>
                <a:gd name="connsiteY2" fmla="*/ 266700 h 533400"/>
                <a:gd name="connsiteX3" fmla="*/ 0 w 319087"/>
                <a:gd name="connsiteY3" fmla="*/ 533400 h 533400"/>
                <a:gd name="connsiteX4" fmla="*/ 119063 w 319087"/>
                <a:gd name="connsiteY4" fmla="*/ 533400 h 533400"/>
                <a:gd name="connsiteX5" fmla="*/ 319088 w 319087"/>
                <a:gd name="connsiteY5" fmla="*/ 266700 h 533400"/>
                <a:gd name="connsiteX6" fmla="*/ 119063 w 319087"/>
                <a:gd name="connsiteY6"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087" h="533400">
                  <a:moveTo>
                    <a:pt x="119063" y="0"/>
                  </a:moveTo>
                  <a:lnTo>
                    <a:pt x="0" y="0"/>
                  </a:lnTo>
                  <a:lnTo>
                    <a:pt x="200025" y="266700"/>
                  </a:lnTo>
                  <a:lnTo>
                    <a:pt x="0" y="533400"/>
                  </a:lnTo>
                  <a:lnTo>
                    <a:pt x="119063" y="533400"/>
                  </a:lnTo>
                  <a:lnTo>
                    <a:pt x="319088" y="266700"/>
                  </a:lnTo>
                  <a:lnTo>
                    <a:pt x="119063" y="0"/>
                  </a:lnTo>
                  <a:close/>
                </a:path>
              </a:pathLst>
            </a:custGeom>
            <a:solidFill>
              <a:srgbClr val="14CEE5"/>
            </a:solidFill>
            <a:ln w="9525" cap="flat">
              <a:noFill/>
              <a:prstDash val="solid"/>
              <a:miter/>
            </a:ln>
          </p:spPr>
          <p:txBody>
            <a:bodyPr rtlCol="0" anchor="ctr"/>
            <a:lstStyle/>
            <a:p>
              <a:endParaRPr lang="ja-JP" altLang="en-US"/>
            </a:p>
          </p:txBody>
        </p:sp>
      </p:grpSp>
    </p:spTree>
    <p:extLst>
      <p:ext uri="{BB962C8B-B14F-4D97-AF65-F5344CB8AC3E}">
        <p14:creationId xmlns:p14="http://schemas.microsoft.com/office/powerpoint/2010/main" val="2623458739"/>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ank.potx" id="{546AA652-6FE4-469C-9EC7-584220622CBC}" vid="{AC2C4DD0-CE0C-4897-A5A4-4FD5F3BE5ABF}"/>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2A8DA1A6AC4724439C747DD7F2E026BA" ma:contentTypeVersion="13" ma:contentTypeDescription="新しいドキュメントを作成します。" ma:contentTypeScope="" ma:versionID="38dc3c275d4e9c44c6c3d7da6857ef17">
  <xsd:schema xmlns:xsd="http://www.w3.org/2001/XMLSchema" xmlns:xs="http://www.w3.org/2001/XMLSchema" xmlns:p="http://schemas.microsoft.com/office/2006/metadata/properties" xmlns:ns2="10d70788-054b-4a3b-8760-f7a400fdf15f" xmlns:ns3="403cc861-c27b-4537-ba2c-118416d6004f" targetNamespace="http://schemas.microsoft.com/office/2006/metadata/properties" ma:root="true" ma:fieldsID="e12523ed6717aac5e30d38334d300364" ns2:_="" ns3:_="">
    <xsd:import namespace="10d70788-054b-4a3b-8760-f7a400fdf15f"/>
    <xsd:import namespace="403cc861-c27b-4537-ba2c-118416d6004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d70788-054b-4a3b-8760-f7a400fdf15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03cc861-c27b-4537-ba2c-118416d6004f"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98a2b44a-c260-4e52-ade5-8ed9863f56ae}" ma:internalName="TaxCatchAll" ma:showField="CatchAllData" ma:web="403cc861-c27b-4537-ba2c-118416d6004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0d70788-054b-4a3b-8760-f7a400fdf15f">
      <Terms xmlns="http://schemas.microsoft.com/office/infopath/2007/PartnerControls"/>
    </lcf76f155ced4ddcb4097134ff3c332f>
    <TaxCatchAll xmlns="403cc861-c27b-4537-ba2c-118416d6004f" xsi:nil="true"/>
  </documentManagement>
</p:properties>
</file>

<file path=customXml/itemProps1.xml><?xml version="1.0" encoding="utf-8"?>
<ds:datastoreItem xmlns:ds="http://schemas.openxmlformats.org/officeDocument/2006/customXml" ds:itemID="{B9C06EB5-434B-44DE-B39A-91A993B71F9F}"/>
</file>

<file path=customXml/itemProps2.xml><?xml version="1.0" encoding="utf-8"?>
<ds:datastoreItem xmlns:ds="http://schemas.openxmlformats.org/officeDocument/2006/customXml" ds:itemID="{865BFC3C-FAC0-47FF-BED6-A9DAD9DE2F1E}"/>
</file>

<file path=customXml/itemProps3.xml><?xml version="1.0" encoding="utf-8"?>
<ds:datastoreItem xmlns:ds="http://schemas.openxmlformats.org/officeDocument/2006/customXml" ds:itemID="{43C159CD-CAE0-44C4-93C9-FE59789E37B2}"/>
</file>

<file path=docProps/app.xml><?xml version="1.0" encoding="utf-8"?>
<Properties xmlns="http://schemas.openxmlformats.org/officeDocument/2006/extended-properties" xmlns:vt="http://schemas.openxmlformats.org/officeDocument/2006/docPropsVTypes">
  <Template/>
  <TotalTime>0</TotalTime>
  <Words>439</Words>
  <Application>Microsoft Office PowerPoint</Application>
  <PresentationFormat>A4 210 x 297 mm</PresentationFormat>
  <Paragraphs>137</Paragraphs>
  <Slides>2</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vt:i4>
      </vt:variant>
    </vt:vector>
  </HeadingPairs>
  <TitlesOfParts>
    <vt:vector size="9" baseType="lpstr">
      <vt:lpstr>Arial</vt:lpstr>
      <vt:lpstr>Calibri</vt:lpstr>
      <vt:lpstr>M+ 1p medium</vt:lpstr>
      <vt:lpstr>M+ 1p heavy</vt:lpstr>
      <vt:lpstr>游ゴシック</vt:lpstr>
      <vt:lpstr>Wingdings</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2025-07-11T00:50:22Z</dcterms:created>
  <dcterms:modified xsi:type="dcterms:W3CDTF">2025-07-11T00:50:29Z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0x0101002A8DA1A6AC4724439C747DD7F2E026BA</vt:lpwstr>
  </property>
</Properties>
</file>